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theme/theme3.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slideLayouts/slideLayout44.xml" ContentType="application/vnd.openxmlformats-officedocument.presentationml.slideLayout+xml"/>
  <Override PartName="/ppt/theme/theme5.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6.xml" ContentType="application/vnd.openxmlformats-officedocument.theme+xml"/>
  <Override PartName="/ppt/slideLayouts/slideLayout62.xml" ContentType="application/vnd.openxmlformats-officedocument.presentationml.slideLayout+xml"/>
  <Override PartName="/ppt/theme/theme7.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8.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9.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theme/theme11.xml" ContentType="application/vnd.openxmlformats-officedocument.theme+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theme/theme12.xml" ContentType="application/vnd.openxmlformats-officedocument.theme+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theme/theme13.xml" ContentType="application/vnd.openxmlformats-officedocument.theme+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theme/theme14.xml" ContentType="application/vnd.openxmlformats-officedocument.theme+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theme/theme15.xml" ContentType="application/vnd.openxmlformats-officedocument.theme+xml"/>
  <Override PartName="/ppt/slideLayouts/slideLayout186.xml" ContentType="application/vnd.openxmlformats-officedocument.presentationml.slideLayout+xml"/>
  <Override PartName="/ppt/theme/theme16.xml" ContentType="application/vnd.openxmlformats-officedocument.theme+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theme/theme17.xml" ContentType="application/vnd.openxmlformats-officedocument.theme+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theme/theme18.xml" ContentType="application/vnd.openxmlformats-officedocument.theme+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 id="2147483747" r:id="rId4"/>
    <p:sldMasterId id="2147483774" r:id="rId5"/>
    <p:sldMasterId id="2147483777" r:id="rId6"/>
    <p:sldMasterId id="2147483799" r:id="rId7"/>
    <p:sldMasterId id="2147483801" r:id="rId8"/>
    <p:sldMasterId id="2147483821" r:id="rId9"/>
    <p:sldMasterId id="2147483838" r:id="rId10"/>
    <p:sldMasterId id="2147483853" r:id="rId11"/>
    <p:sldMasterId id="2147483868" r:id="rId12"/>
    <p:sldMasterId id="2147483883" r:id="rId13"/>
    <p:sldMasterId id="2147483905" r:id="rId14"/>
    <p:sldMasterId id="2147483909" r:id="rId15"/>
    <p:sldMasterId id="2147483936" r:id="rId16"/>
    <p:sldMasterId id="2147483938" r:id="rId17"/>
    <p:sldMasterId id="2147483965" r:id="rId18"/>
    <p:sldMasterId id="2147483984" r:id="rId19"/>
  </p:sldMasterIdLst>
  <p:notesMasterIdLst>
    <p:notesMasterId r:id="rId93"/>
  </p:notesMasterIdLst>
  <p:sldIdLst>
    <p:sldId id="542" r:id="rId20"/>
    <p:sldId id="541" r:id="rId21"/>
    <p:sldId id="665" r:id="rId22"/>
    <p:sldId id="544" r:id="rId23"/>
    <p:sldId id="548" r:id="rId24"/>
    <p:sldId id="666" r:id="rId25"/>
    <p:sldId id="545" r:id="rId26"/>
    <p:sldId id="549" r:id="rId27"/>
    <p:sldId id="550" r:id="rId28"/>
    <p:sldId id="551" r:id="rId29"/>
    <p:sldId id="599" r:id="rId30"/>
    <p:sldId id="601" r:id="rId31"/>
    <p:sldId id="600" r:id="rId32"/>
    <p:sldId id="603" r:id="rId33"/>
    <p:sldId id="604" r:id="rId34"/>
    <p:sldId id="662" r:id="rId35"/>
    <p:sldId id="660" r:id="rId36"/>
    <p:sldId id="661" r:id="rId37"/>
    <p:sldId id="629" r:id="rId38"/>
    <p:sldId id="630" r:id="rId39"/>
    <p:sldId id="631" r:id="rId40"/>
    <p:sldId id="636" r:id="rId41"/>
    <p:sldId id="633" r:id="rId42"/>
    <p:sldId id="611" r:id="rId43"/>
    <p:sldId id="617" r:id="rId44"/>
    <p:sldId id="619" r:id="rId45"/>
    <p:sldId id="620" r:id="rId46"/>
    <p:sldId id="623" r:id="rId47"/>
    <p:sldId id="624" r:id="rId48"/>
    <p:sldId id="625" r:id="rId49"/>
    <p:sldId id="626" r:id="rId50"/>
    <p:sldId id="627" r:id="rId51"/>
    <p:sldId id="605" r:id="rId52"/>
    <p:sldId id="609" r:id="rId53"/>
    <p:sldId id="610" r:id="rId54"/>
    <p:sldId id="562" r:id="rId55"/>
    <p:sldId id="563" r:id="rId56"/>
    <p:sldId id="564" r:id="rId57"/>
    <p:sldId id="566" r:id="rId58"/>
    <p:sldId id="567" r:id="rId59"/>
    <p:sldId id="570" r:id="rId60"/>
    <p:sldId id="571" r:id="rId61"/>
    <p:sldId id="573" r:id="rId62"/>
    <p:sldId id="572" r:id="rId63"/>
    <p:sldId id="574" r:id="rId64"/>
    <p:sldId id="575" r:id="rId65"/>
    <p:sldId id="577" r:id="rId66"/>
    <p:sldId id="578" r:id="rId67"/>
    <p:sldId id="579" r:id="rId68"/>
    <p:sldId id="580" r:id="rId69"/>
    <p:sldId id="582" r:id="rId70"/>
    <p:sldId id="584" r:id="rId71"/>
    <p:sldId id="581" r:id="rId72"/>
    <p:sldId id="583" r:id="rId73"/>
    <p:sldId id="585" r:id="rId74"/>
    <p:sldId id="597" r:id="rId75"/>
    <p:sldId id="586" r:id="rId76"/>
    <p:sldId id="587" r:id="rId77"/>
    <p:sldId id="588" r:id="rId78"/>
    <p:sldId id="628" r:id="rId79"/>
    <p:sldId id="642" r:id="rId80"/>
    <p:sldId id="643" r:id="rId81"/>
    <p:sldId id="644" r:id="rId82"/>
    <p:sldId id="641" r:id="rId83"/>
    <p:sldId id="646" r:id="rId84"/>
    <p:sldId id="651" r:id="rId85"/>
    <p:sldId id="652" r:id="rId86"/>
    <p:sldId id="653" r:id="rId87"/>
    <p:sldId id="654" r:id="rId88"/>
    <p:sldId id="655" r:id="rId89"/>
    <p:sldId id="656" r:id="rId90"/>
    <p:sldId id="657" r:id="rId91"/>
    <p:sldId id="659" r:id="rId92"/>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CC"/>
    <a:srgbClr val="CC3300"/>
    <a:srgbClr val="FF0066"/>
    <a:srgbClr val="008000"/>
    <a:srgbClr val="660033"/>
    <a:srgbClr val="800000"/>
    <a:srgbClr val="996633"/>
    <a:srgbClr val="CC0099"/>
    <a:srgbClr val="CC00CC"/>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06" autoAdjust="0"/>
    <p:restoredTop sz="96196" autoAdjust="0"/>
  </p:normalViewPr>
  <p:slideViewPr>
    <p:cSldViewPr snapToGrid="0">
      <p:cViewPr varScale="1">
        <p:scale>
          <a:sx n="74" d="100"/>
          <a:sy n="74" d="100"/>
        </p:scale>
        <p:origin x="486" y="72"/>
      </p:cViewPr>
      <p:guideLst>
        <p:guide orient="horz" pos="2352"/>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7.xml"/><Relationship Id="rId21" Type="http://schemas.openxmlformats.org/officeDocument/2006/relationships/slide" Target="slides/slide2.xml"/><Relationship Id="rId34" Type="http://schemas.openxmlformats.org/officeDocument/2006/relationships/slide" Target="slides/slide15.xml"/><Relationship Id="rId42" Type="http://schemas.openxmlformats.org/officeDocument/2006/relationships/slide" Target="slides/slide23.xml"/><Relationship Id="rId47" Type="http://schemas.openxmlformats.org/officeDocument/2006/relationships/slide" Target="slides/slide28.xml"/><Relationship Id="rId50" Type="http://schemas.openxmlformats.org/officeDocument/2006/relationships/slide" Target="slides/slide31.xml"/><Relationship Id="rId55" Type="http://schemas.openxmlformats.org/officeDocument/2006/relationships/slide" Target="slides/slide36.xml"/><Relationship Id="rId63" Type="http://schemas.openxmlformats.org/officeDocument/2006/relationships/slide" Target="slides/slide44.xml"/><Relationship Id="rId68" Type="http://schemas.openxmlformats.org/officeDocument/2006/relationships/slide" Target="slides/slide49.xml"/><Relationship Id="rId76" Type="http://schemas.openxmlformats.org/officeDocument/2006/relationships/slide" Target="slides/slide57.xml"/><Relationship Id="rId84" Type="http://schemas.openxmlformats.org/officeDocument/2006/relationships/slide" Target="slides/slide65.xml"/><Relationship Id="rId89" Type="http://schemas.openxmlformats.org/officeDocument/2006/relationships/slide" Target="slides/slide70.xml"/><Relationship Id="rId97"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slide" Target="slides/slide52.xml"/><Relationship Id="rId92" Type="http://schemas.openxmlformats.org/officeDocument/2006/relationships/slide" Target="slides/slide73.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0.xml"/><Relationship Id="rId11" Type="http://schemas.openxmlformats.org/officeDocument/2006/relationships/slideMaster" Target="slideMasters/slideMaster11.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openxmlformats.org/officeDocument/2006/relationships/slide" Target="slides/slide34.xml"/><Relationship Id="rId58" Type="http://schemas.openxmlformats.org/officeDocument/2006/relationships/slide" Target="slides/slide39.xml"/><Relationship Id="rId66" Type="http://schemas.openxmlformats.org/officeDocument/2006/relationships/slide" Target="slides/slide47.xml"/><Relationship Id="rId74" Type="http://schemas.openxmlformats.org/officeDocument/2006/relationships/slide" Target="slides/slide55.xml"/><Relationship Id="rId79" Type="http://schemas.openxmlformats.org/officeDocument/2006/relationships/slide" Target="slides/slide60.xml"/><Relationship Id="rId87" Type="http://schemas.openxmlformats.org/officeDocument/2006/relationships/slide" Target="slides/slide68.xml"/><Relationship Id="rId5" Type="http://schemas.openxmlformats.org/officeDocument/2006/relationships/slideMaster" Target="slideMasters/slideMaster5.xml"/><Relationship Id="rId61" Type="http://schemas.openxmlformats.org/officeDocument/2006/relationships/slide" Target="slides/slide42.xml"/><Relationship Id="rId82" Type="http://schemas.openxmlformats.org/officeDocument/2006/relationships/slide" Target="slides/slide63.xml"/><Relationship Id="rId90" Type="http://schemas.openxmlformats.org/officeDocument/2006/relationships/slide" Target="slides/slide71.xml"/><Relationship Id="rId95" Type="http://schemas.openxmlformats.org/officeDocument/2006/relationships/viewProps" Target="viewProps.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56" Type="http://schemas.openxmlformats.org/officeDocument/2006/relationships/slide" Target="slides/slide37.xml"/><Relationship Id="rId64" Type="http://schemas.openxmlformats.org/officeDocument/2006/relationships/slide" Target="slides/slide45.xml"/><Relationship Id="rId69" Type="http://schemas.openxmlformats.org/officeDocument/2006/relationships/slide" Target="slides/slide50.xml"/><Relationship Id="rId77" Type="http://schemas.openxmlformats.org/officeDocument/2006/relationships/slide" Target="slides/slide58.xml"/><Relationship Id="rId8" Type="http://schemas.openxmlformats.org/officeDocument/2006/relationships/slideMaster" Target="slideMasters/slideMaster8.xml"/><Relationship Id="rId51" Type="http://schemas.openxmlformats.org/officeDocument/2006/relationships/slide" Target="slides/slide32.xml"/><Relationship Id="rId72" Type="http://schemas.openxmlformats.org/officeDocument/2006/relationships/slide" Target="slides/slide53.xml"/><Relationship Id="rId80" Type="http://schemas.openxmlformats.org/officeDocument/2006/relationships/slide" Target="slides/slide61.xml"/><Relationship Id="rId85" Type="http://schemas.openxmlformats.org/officeDocument/2006/relationships/slide" Target="slides/slide66.xml"/><Relationship Id="rId93"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59" Type="http://schemas.openxmlformats.org/officeDocument/2006/relationships/slide" Target="slides/slide40.xml"/><Relationship Id="rId67" Type="http://schemas.openxmlformats.org/officeDocument/2006/relationships/slide" Target="slides/slide48.xml"/><Relationship Id="rId20" Type="http://schemas.openxmlformats.org/officeDocument/2006/relationships/slide" Target="slides/slide1.xml"/><Relationship Id="rId41" Type="http://schemas.openxmlformats.org/officeDocument/2006/relationships/slide" Target="slides/slide22.xml"/><Relationship Id="rId54" Type="http://schemas.openxmlformats.org/officeDocument/2006/relationships/slide" Target="slides/slide35.xml"/><Relationship Id="rId62" Type="http://schemas.openxmlformats.org/officeDocument/2006/relationships/slide" Target="slides/slide43.xml"/><Relationship Id="rId70" Type="http://schemas.openxmlformats.org/officeDocument/2006/relationships/slide" Target="slides/slide51.xml"/><Relationship Id="rId75" Type="http://schemas.openxmlformats.org/officeDocument/2006/relationships/slide" Target="slides/slide56.xml"/><Relationship Id="rId83" Type="http://schemas.openxmlformats.org/officeDocument/2006/relationships/slide" Target="slides/slide64.xml"/><Relationship Id="rId88" Type="http://schemas.openxmlformats.org/officeDocument/2006/relationships/slide" Target="slides/slide69.xml"/><Relationship Id="rId91" Type="http://schemas.openxmlformats.org/officeDocument/2006/relationships/slide" Target="slides/slide72.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openxmlformats.org/officeDocument/2006/relationships/slide" Target="slides/slide38.xml"/><Relationship Id="rId10" Type="http://schemas.openxmlformats.org/officeDocument/2006/relationships/slideMaster" Target="slideMasters/slideMaster10.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slide" Target="slides/slide33.xml"/><Relationship Id="rId60" Type="http://schemas.openxmlformats.org/officeDocument/2006/relationships/slide" Target="slides/slide41.xml"/><Relationship Id="rId65" Type="http://schemas.openxmlformats.org/officeDocument/2006/relationships/slide" Target="slides/slide46.xml"/><Relationship Id="rId73" Type="http://schemas.openxmlformats.org/officeDocument/2006/relationships/slide" Target="slides/slide54.xml"/><Relationship Id="rId78" Type="http://schemas.openxmlformats.org/officeDocument/2006/relationships/slide" Target="slides/slide59.xml"/><Relationship Id="rId81" Type="http://schemas.openxmlformats.org/officeDocument/2006/relationships/slide" Target="slides/slide62.xml"/><Relationship Id="rId86" Type="http://schemas.openxmlformats.org/officeDocument/2006/relationships/slide" Target="slides/slide67.xml"/><Relationship Id="rId94"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2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621681-E824-4015-A55C-ADE4CAE51847}"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en-US"/>
        </a:p>
      </dgm:t>
    </dgm:pt>
    <dgm:pt modelId="{11F225C9-0400-4E76-B806-AB08D09CCC4B}">
      <dgm:prSet phldrT="[Text]"/>
      <dgm:spPr/>
      <dgm:t>
        <a:bodyPr/>
        <a:lstStyle/>
        <a:p>
          <a:endParaRPr lang="en-US" dirty="0"/>
        </a:p>
      </dgm:t>
    </dgm:pt>
    <dgm:pt modelId="{2528FA06-4B60-4B20-81F4-B577E48F4567}" type="parTrans" cxnId="{745C5758-E02D-4678-914B-D739507628BE}">
      <dgm:prSet/>
      <dgm:spPr/>
      <dgm:t>
        <a:bodyPr/>
        <a:lstStyle/>
        <a:p>
          <a:endParaRPr lang="en-US"/>
        </a:p>
      </dgm:t>
    </dgm:pt>
    <dgm:pt modelId="{BB6D1EFB-691F-4697-BAEE-9FC4A58723F1}" type="sibTrans" cxnId="{745C5758-E02D-4678-914B-D739507628BE}">
      <dgm:prSet/>
      <dgm:spPr/>
      <dgm:t>
        <a:bodyPr/>
        <a:lstStyle/>
        <a:p>
          <a:endParaRPr lang="en-US"/>
        </a:p>
      </dgm:t>
    </dgm:pt>
    <dgm:pt modelId="{9AAEE529-681F-4F5C-8A0B-02BFE41070AE}">
      <dgm:prSet/>
      <dgm:spPr/>
      <dgm:t>
        <a:bodyPr/>
        <a:lstStyle/>
        <a:p>
          <a:endParaRPr lang="en-US"/>
        </a:p>
      </dgm:t>
    </dgm:pt>
    <dgm:pt modelId="{9C2CA93E-1578-4C49-A7A3-F22A928E67E8}" type="parTrans" cxnId="{66CF6E34-EE7F-4533-8ADE-9BD60FCD1CDD}">
      <dgm:prSet/>
      <dgm:spPr/>
      <dgm:t>
        <a:bodyPr/>
        <a:lstStyle/>
        <a:p>
          <a:endParaRPr lang="en-US"/>
        </a:p>
      </dgm:t>
    </dgm:pt>
    <dgm:pt modelId="{84B925B0-877C-457C-87C3-F5C72D8459A4}" type="sibTrans" cxnId="{66CF6E34-EE7F-4533-8ADE-9BD60FCD1CDD}">
      <dgm:prSet/>
      <dgm:spPr/>
      <dgm:t>
        <a:bodyPr/>
        <a:lstStyle/>
        <a:p>
          <a:endParaRPr lang="en-US"/>
        </a:p>
      </dgm:t>
    </dgm:pt>
    <dgm:pt modelId="{8711B8F2-BFEF-4942-AF71-4F866991860E}">
      <dgm:prSet phldrT="[Text]"/>
      <dgm:spPr/>
      <dgm:t>
        <a:bodyPr/>
        <a:lstStyle/>
        <a:p>
          <a:endParaRPr lang="en-US" dirty="0"/>
        </a:p>
      </dgm:t>
    </dgm:pt>
    <dgm:pt modelId="{705FE578-D6FA-427E-A511-0AEAFE567CF5}" type="sibTrans" cxnId="{23B70CC0-22F8-4E0B-A9DF-1FCC8C06837F}">
      <dgm:prSet/>
      <dgm:spPr/>
      <dgm:t>
        <a:bodyPr/>
        <a:lstStyle/>
        <a:p>
          <a:endParaRPr lang="en-US"/>
        </a:p>
      </dgm:t>
    </dgm:pt>
    <dgm:pt modelId="{96EEF5C1-FD67-4348-A5D8-6BED883FE89C}" type="parTrans" cxnId="{23B70CC0-22F8-4E0B-A9DF-1FCC8C06837F}">
      <dgm:prSet/>
      <dgm:spPr/>
      <dgm:t>
        <a:bodyPr/>
        <a:lstStyle/>
        <a:p>
          <a:endParaRPr lang="en-US"/>
        </a:p>
      </dgm:t>
    </dgm:pt>
    <dgm:pt modelId="{E8F88C42-F39D-4049-AC0A-AA8425DFF9C2}">
      <dgm:prSet phldrT="[Text]"/>
      <dgm:spPr/>
      <dgm:t>
        <a:bodyPr/>
        <a:lstStyle/>
        <a:p>
          <a:endParaRPr lang="en-US" dirty="0"/>
        </a:p>
      </dgm:t>
    </dgm:pt>
    <dgm:pt modelId="{8D78FDF0-7920-4968-B92F-D9C7A1AE3F9D}" type="sibTrans" cxnId="{B52B7262-8ED7-46FF-B2B8-7E47FC539E58}">
      <dgm:prSet/>
      <dgm:spPr/>
      <dgm:t>
        <a:bodyPr/>
        <a:lstStyle/>
        <a:p>
          <a:endParaRPr lang="en-US"/>
        </a:p>
      </dgm:t>
    </dgm:pt>
    <dgm:pt modelId="{C5CD358F-0771-41E2-8E1E-31F23C9B928C}" type="parTrans" cxnId="{B52B7262-8ED7-46FF-B2B8-7E47FC539E58}">
      <dgm:prSet/>
      <dgm:spPr/>
      <dgm:t>
        <a:bodyPr/>
        <a:lstStyle/>
        <a:p>
          <a:endParaRPr lang="en-US"/>
        </a:p>
      </dgm:t>
    </dgm:pt>
    <dgm:pt modelId="{2C430157-6959-4D18-8202-D98519762CBF}" type="pres">
      <dgm:prSet presAssocID="{B1621681-E824-4015-A55C-ADE4CAE51847}" presName="rootnode" presStyleCnt="0">
        <dgm:presLayoutVars>
          <dgm:chMax/>
          <dgm:chPref/>
          <dgm:dir/>
          <dgm:animLvl val="lvl"/>
        </dgm:presLayoutVars>
      </dgm:prSet>
      <dgm:spPr/>
      <dgm:t>
        <a:bodyPr/>
        <a:lstStyle/>
        <a:p>
          <a:endParaRPr lang="en-US"/>
        </a:p>
      </dgm:t>
    </dgm:pt>
    <dgm:pt modelId="{83A3494A-81E1-4096-AF8E-4EFB1B2CFA31}" type="pres">
      <dgm:prSet presAssocID="{11F225C9-0400-4E76-B806-AB08D09CCC4B}" presName="composite" presStyleCnt="0"/>
      <dgm:spPr/>
    </dgm:pt>
    <dgm:pt modelId="{D0E40AD5-03D4-4F5C-A9BD-149816080C93}" type="pres">
      <dgm:prSet presAssocID="{11F225C9-0400-4E76-B806-AB08D09CCC4B}" presName="LShape" presStyleLbl="alignNode1" presStyleIdx="0" presStyleCnt="7"/>
      <dgm:spPr>
        <a:solidFill>
          <a:srgbClr val="CC00CC"/>
        </a:solidFill>
        <a:ln>
          <a:noFill/>
        </a:ln>
      </dgm:spPr>
      <dgm:t>
        <a:bodyPr/>
        <a:lstStyle/>
        <a:p>
          <a:endParaRPr lang="en-US"/>
        </a:p>
      </dgm:t>
    </dgm:pt>
    <dgm:pt modelId="{E1A39617-4777-41B2-958E-8E7E0643A5BC}" type="pres">
      <dgm:prSet presAssocID="{11F225C9-0400-4E76-B806-AB08D09CCC4B}" presName="ParentText" presStyleLbl="revTx" presStyleIdx="0" presStyleCnt="4">
        <dgm:presLayoutVars>
          <dgm:chMax val="0"/>
          <dgm:chPref val="0"/>
          <dgm:bulletEnabled val="1"/>
        </dgm:presLayoutVars>
      </dgm:prSet>
      <dgm:spPr/>
      <dgm:t>
        <a:bodyPr/>
        <a:lstStyle/>
        <a:p>
          <a:endParaRPr lang="en-US"/>
        </a:p>
      </dgm:t>
    </dgm:pt>
    <dgm:pt modelId="{84A1D784-C673-495A-A264-F01015F7C906}" type="pres">
      <dgm:prSet presAssocID="{11F225C9-0400-4E76-B806-AB08D09CCC4B}" presName="Triangle" presStyleLbl="alignNode1" presStyleIdx="1" presStyleCnt="7" custLinFactNeighborY="43336"/>
      <dgm:spPr>
        <a:solidFill>
          <a:srgbClr val="CC00CC"/>
        </a:solidFill>
        <a:ln>
          <a:noFill/>
        </a:ln>
      </dgm:spPr>
      <dgm:t>
        <a:bodyPr/>
        <a:lstStyle/>
        <a:p>
          <a:endParaRPr lang="en-US"/>
        </a:p>
      </dgm:t>
    </dgm:pt>
    <dgm:pt modelId="{CF7CB021-DBA9-4FD8-8977-AB21D1FF1D72}" type="pres">
      <dgm:prSet presAssocID="{BB6D1EFB-691F-4697-BAEE-9FC4A58723F1}" presName="sibTrans" presStyleCnt="0"/>
      <dgm:spPr/>
    </dgm:pt>
    <dgm:pt modelId="{20FB88FD-48A8-4AF8-9988-B357997842E2}" type="pres">
      <dgm:prSet presAssocID="{BB6D1EFB-691F-4697-BAEE-9FC4A58723F1}" presName="space" presStyleCnt="0"/>
      <dgm:spPr/>
    </dgm:pt>
    <dgm:pt modelId="{C0AC245B-09A6-434C-A330-2DF838E9BA21}" type="pres">
      <dgm:prSet presAssocID="{E8F88C42-F39D-4049-AC0A-AA8425DFF9C2}" presName="composite" presStyleCnt="0"/>
      <dgm:spPr/>
    </dgm:pt>
    <dgm:pt modelId="{5C09D81E-82D2-41FA-9E7B-7B644540A9FD}" type="pres">
      <dgm:prSet presAssocID="{E8F88C42-F39D-4049-AC0A-AA8425DFF9C2}" presName="LShape" presStyleLbl="alignNode1" presStyleIdx="2" presStyleCnt="7"/>
      <dgm:spPr>
        <a:solidFill>
          <a:srgbClr val="3333CC"/>
        </a:solidFill>
        <a:ln>
          <a:noFill/>
        </a:ln>
      </dgm:spPr>
      <dgm:t>
        <a:bodyPr/>
        <a:lstStyle/>
        <a:p>
          <a:endParaRPr lang="en-US"/>
        </a:p>
      </dgm:t>
    </dgm:pt>
    <dgm:pt modelId="{809E4016-91E4-4FFE-B82B-B6E8DBA926B9}" type="pres">
      <dgm:prSet presAssocID="{E8F88C42-F39D-4049-AC0A-AA8425DFF9C2}" presName="ParentText" presStyleLbl="revTx" presStyleIdx="1" presStyleCnt="4">
        <dgm:presLayoutVars>
          <dgm:chMax val="0"/>
          <dgm:chPref val="0"/>
          <dgm:bulletEnabled val="1"/>
        </dgm:presLayoutVars>
      </dgm:prSet>
      <dgm:spPr/>
      <dgm:t>
        <a:bodyPr/>
        <a:lstStyle/>
        <a:p>
          <a:endParaRPr lang="en-US"/>
        </a:p>
      </dgm:t>
    </dgm:pt>
    <dgm:pt modelId="{5C87FC64-A874-466D-A89A-4993D432453A}" type="pres">
      <dgm:prSet presAssocID="{E8F88C42-F39D-4049-AC0A-AA8425DFF9C2}" presName="Triangle" presStyleLbl="alignNode1" presStyleIdx="3" presStyleCnt="7" custLinFactNeighborY="43336"/>
      <dgm:spPr>
        <a:solidFill>
          <a:srgbClr val="3333CC"/>
        </a:solidFill>
        <a:ln>
          <a:noFill/>
        </a:ln>
      </dgm:spPr>
      <dgm:t>
        <a:bodyPr/>
        <a:lstStyle/>
        <a:p>
          <a:endParaRPr lang="en-US"/>
        </a:p>
      </dgm:t>
    </dgm:pt>
    <dgm:pt modelId="{0FBE13F3-5057-48ED-8AA1-D00C231E8A0D}" type="pres">
      <dgm:prSet presAssocID="{8D78FDF0-7920-4968-B92F-D9C7A1AE3F9D}" presName="sibTrans" presStyleCnt="0"/>
      <dgm:spPr/>
    </dgm:pt>
    <dgm:pt modelId="{875B305A-AA60-4A9C-A715-CC21B5B67BFD}" type="pres">
      <dgm:prSet presAssocID="{8D78FDF0-7920-4968-B92F-D9C7A1AE3F9D}" presName="space" presStyleCnt="0"/>
      <dgm:spPr/>
    </dgm:pt>
    <dgm:pt modelId="{D8142EF4-B6D1-4857-9F60-0518B2AABA55}" type="pres">
      <dgm:prSet presAssocID="{8711B8F2-BFEF-4942-AF71-4F866991860E}" presName="composite" presStyleCnt="0"/>
      <dgm:spPr/>
    </dgm:pt>
    <dgm:pt modelId="{B951B5A3-5DA7-442B-9447-0A39770A5D3F}" type="pres">
      <dgm:prSet presAssocID="{8711B8F2-BFEF-4942-AF71-4F866991860E}" presName="LShape" presStyleLbl="alignNode1" presStyleIdx="4" presStyleCnt="7"/>
      <dgm:spPr>
        <a:solidFill>
          <a:srgbClr val="C00000"/>
        </a:solidFill>
        <a:ln>
          <a:noFill/>
        </a:ln>
      </dgm:spPr>
      <dgm:t>
        <a:bodyPr/>
        <a:lstStyle/>
        <a:p>
          <a:endParaRPr lang="en-US"/>
        </a:p>
      </dgm:t>
    </dgm:pt>
    <dgm:pt modelId="{9BDD3486-381B-4C0E-BA4E-D760DC811779}" type="pres">
      <dgm:prSet presAssocID="{8711B8F2-BFEF-4942-AF71-4F866991860E}" presName="ParentText" presStyleLbl="revTx" presStyleIdx="2" presStyleCnt="4">
        <dgm:presLayoutVars>
          <dgm:chMax val="0"/>
          <dgm:chPref val="0"/>
          <dgm:bulletEnabled val="1"/>
        </dgm:presLayoutVars>
      </dgm:prSet>
      <dgm:spPr/>
      <dgm:t>
        <a:bodyPr/>
        <a:lstStyle/>
        <a:p>
          <a:endParaRPr lang="en-US"/>
        </a:p>
      </dgm:t>
    </dgm:pt>
    <dgm:pt modelId="{C0482445-F044-4982-90D9-D1D077103CAE}" type="pres">
      <dgm:prSet presAssocID="{8711B8F2-BFEF-4942-AF71-4F866991860E}" presName="Triangle" presStyleLbl="alignNode1" presStyleIdx="5" presStyleCnt="7" custLinFactNeighborY="43336"/>
      <dgm:spPr>
        <a:solidFill>
          <a:srgbClr val="C00000"/>
        </a:solidFill>
        <a:ln>
          <a:noFill/>
        </a:ln>
      </dgm:spPr>
      <dgm:t>
        <a:bodyPr/>
        <a:lstStyle/>
        <a:p>
          <a:endParaRPr lang="en-US"/>
        </a:p>
      </dgm:t>
    </dgm:pt>
    <dgm:pt modelId="{E97C472D-1A0E-411E-81CE-78DC4F673B3F}" type="pres">
      <dgm:prSet presAssocID="{705FE578-D6FA-427E-A511-0AEAFE567CF5}" presName="sibTrans" presStyleCnt="0"/>
      <dgm:spPr/>
    </dgm:pt>
    <dgm:pt modelId="{44DC7E4F-52C0-44B8-B7D2-3DA3DFCC6BE5}" type="pres">
      <dgm:prSet presAssocID="{705FE578-D6FA-427E-A511-0AEAFE567CF5}" presName="space" presStyleCnt="0"/>
      <dgm:spPr/>
    </dgm:pt>
    <dgm:pt modelId="{43DCB5BA-E615-42A5-AACA-22387A15DD20}" type="pres">
      <dgm:prSet presAssocID="{9AAEE529-681F-4F5C-8A0B-02BFE41070AE}" presName="composite" presStyleCnt="0"/>
      <dgm:spPr/>
    </dgm:pt>
    <dgm:pt modelId="{F7F0279D-FAC3-48EB-8818-0AAA586F32BD}" type="pres">
      <dgm:prSet presAssocID="{9AAEE529-681F-4F5C-8A0B-02BFE41070AE}" presName="LShape" presStyleLbl="alignNode1" presStyleIdx="6" presStyleCnt="7"/>
      <dgm:spPr>
        <a:solidFill>
          <a:srgbClr val="00B0F0"/>
        </a:solidFill>
        <a:ln>
          <a:noFill/>
        </a:ln>
      </dgm:spPr>
      <dgm:t>
        <a:bodyPr/>
        <a:lstStyle/>
        <a:p>
          <a:endParaRPr lang="en-US"/>
        </a:p>
      </dgm:t>
    </dgm:pt>
    <dgm:pt modelId="{6BBB16CA-8763-42F7-9E9A-6669F2FECCC8}" type="pres">
      <dgm:prSet presAssocID="{9AAEE529-681F-4F5C-8A0B-02BFE41070AE}" presName="ParentText" presStyleLbl="revTx" presStyleIdx="3" presStyleCnt="4" custScaleY="133100">
        <dgm:presLayoutVars>
          <dgm:chMax val="0"/>
          <dgm:chPref val="0"/>
          <dgm:bulletEnabled val="1"/>
        </dgm:presLayoutVars>
      </dgm:prSet>
      <dgm:spPr/>
      <dgm:t>
        <a:bodyPr/>
        <a:lstStyle/>
        <a:p>
          <a:endParaRPr lang="en-US"/>
        </a:p>
      </dgm:t>
    </dgm:pt>
  </dgm:ptLst>
  <dgm:cxnLst>
    <dgm:cxn modelId="{B52B7262-8ED7-46FF-B2B8-7E47FC539E58}" srcId="{B1621681-E824-4015-A55C-ADE4CAE51847}" destId="{E8F88C42-F39D-4049-AC0A-AA8425DFF9C2}" srcOrd="1" destOrd="0" parTransId="{C5CD358F-0771-41E2-8E1E-31F23C9B928C}" sibTransId="{8D78FDF0-7920-4968-B92F-D9C7A1AE3F9D}"/>
    <dgm:cxn modelId="{8E867A2A-DA2B-422A-9B94-5801EB270D6E}" type="presOf" srcId="{11F225C9-0400-4E76-B806-AB08D09CCC4B}" destId="{E1A39617-4777-41B2-958E-8E7E0643A5BC}" srcOrd="0" destOrd="0" presId="urn:microsoft.com/office/officeart/2009/3/layout/StepUpProcess"/>
    <dgm:cxn modelId="{66CF6E34-EE7F-4533-8ADE-9BD60FCD1CDD}" srcId="{B1621681-E824-4015-A55C-ADE4CAE51847}" destId="{9AAEE529-681F-4F5C-8A0B-02BFE41070AE}" srcOrd="3" destOrd="0" parTransId="{9C2CA93E-1578-4C49-A7A3-F22A928E67E8}" sibTransId="{84B925B0-877C-457C-87C3-F5C72D8459A4}"/>
    <dgm:cxn modelId="{23B70CC0-22F8-4E0B-A9DF-1FCC8C06837F}" srcId="{B1621681-E824-4015-A55C-ADE4CAE51847}" destId="{8711B8F2-BFEF-4942-AF71-4F866991860E}" srcOrd="2" destOrd="0" parTransId="{96EEF5C1-FD67-4348-A5D8-6BED883FE89C}" sibTransId="{705FE578-D6FA-427E-A511-0AEAFE567CF5}"/>
    <dgm:cxn modelId="{85E1EF66-CF69-42B8-810C-5051B12F5B4B}" type="presOf" srcId="{9AAEE529-681F-4F5C-8A0B-02BFE41070AE}" destId="{6BBB16CA-8763-42F7-9E9A-6669F2FECCC8}" srcOrd="0" destOrd="0" presId="urn:microsoft.com/office/officeart/2009/3/layout/StepUpProcess"/>
    <dgm:cxn modelId="{B30993D0-F23D-4810-A19A-2E0A68A38766}" type="presOf" srcId="{B1621681-E824-4015-A55C-ADE4CAE51847}" destId="{2C430157-6959-4D18-8202-D98519762CBF}" srcOrd="0" destOrd="0" presId="urn:microsoft.com/office/officeart/2009/3/layout/StepUpProcess"/>
    <dgm:cxn modelId="{A72AD721-64B3-4345-9254-A14CC375183F}" type="presOf" srcId="{8711B8F2-BFEF-4942-AF71-4F866991860E}" destId="{9BDD3486-381B-4C0E-BA4E-D760DC811779}" srcOrd="0" destOrd="0" presId="urn:microsoft.com/office/officeart/2009/3/layout/StepUpProcess"/>
    <dgm:cxn modelId="{9E3819B9-E7B4-430B-9B58-D9C699FE8AC5}" type="presOf" srcId="{E8F88C42-F39D-4049-AC0A-AA8425DFF9C2}" destId="{809E4016-91E4-4FFE-B82B-B6E8DBA926B9}" srcOrd="0" destOrd="0" presId="urn:microsoft.com/office/officeart/2009/3/layout/StepUpProcess"/>
    <dgm:cxn modelId="{745C5758-E02D-4678-914B-D739507628BE}" srcId="{B1621681-E824-4015-A55C-ADE4CAE51847}" destId="{11F225C9-0400-4E76-B806-AB08D09CCC4B}" srcOrd="0" destOrd="0" parTransId="{2528FA06-4B60-4B20-81F4-B577E48F4567}" sibTransId="{BB6D1EFB-691F-4697-BAEE-9FC4A58723F1}"/>
    <dgm:cxn modelId="{E1143DE9-CDC4-41D2-9939-7A51FA4AEBB6}" type="presParOf" srcId="{2C430157-6959-4D18-8202-D98519762CBF}" destId="{83A3494A-81E1-4096-AF8E-4EFB1B2CFA31}" srcOrd="0" destOrd="0" presId="urn:microsoft.com/office/officeart/2009/3/layout/StepUpProcess"/>
    <dgm:cxn modelId="{88A022CA-6061-4E34-BEBE-C4B85D0CF88A}" type="presParOf" srcId="{83A3494A-81E1-4096-AF8E-4EFB1B2CFA31}" destId="{D0E40AD5-03D4-4F5C-A9BD-149816080C93}" srcOrd="0" destOrd="0" presId="urn:microsoft.com/office/officeart/2009/3/layout/StepUpProcess"/>
    <dgm:cxn modelId="{901A8091-CCEE-4EE0-85A4-A47DBE9F568F}" type="presParOf" srcId="{83A3494A-81E1-4096-AF8E-4EFB1B2CFA31}" destId="{E1A39617-4777-41B2-958E-8E7E0643A5BC}" srcOrd="1" destOrd="0" presId="urn:microsoft.com/office/officeart/2009/3/layout/StepUpProcess"/>
    <dgm:cxn modelId="{05CC01E7-82D9-441B-A368-3383D4E8EC38}" type="presParOf" srcId="{83A3494A-81E1-4096-AF8E-4EFB1B2CFA31}" destId="{84A1D784-C673-495A-A264-F01015F7C906}" srcOrd="2" destOrd="0" presId="urn:microsoft.com/office/officeart/2009/3/layout/StepUpProcess"/>
    <dgm:cxn modelId="{72677E3C-1858-4189-B5ED-4C3EA3E9CE80}" type="presParOf" srcId="{2C430157-6959-4D18-8202-D98519762CBF}" destId="{CF7CB021-DBA9-4FD8-8977-AB21D1FF1D72}" srcOrd="1" destOrd="0" presId="urn:microsoft.com/office/officeart/2009/3/layout/StepUpProcess"/>
    <dgm:cxn modelId="{31DE6F2C-1C99-4B15-90C1-00A311C0848E}" type="presParOf" srcId="{CF7CB021-DBA9-4FD8-8977-AB21D1FF1D72}" destId="{20FB88FD-48A8-4AF8-9988-B357997842E2}" srcOrd="0" destOrd="0" presId="urn:microsoft.com/office/officeart/2009/3/layout/StepUpProcess"/>
    <dgm:cxn modelId="{3F4592F5-F7A9-4C28-843D-DC9D913FF413}" type="presParOf" srcId="{2C430157-6959-4D18-8202-D98519762CBF}" destId="{C0AC245B-09A6-434C-A330-2DF838E9BA21}" srcOrd="2" destOrd="0" presId="urn:microsoft.com/office/officeart/2009/3/layout/StepUpProcess"/>
    <dgm:cxn modelId="{C8BDE8CD-28BB-40AC-9F51-A7ECEF5F16A1}" type="presParOf" srcId="{C0AC245B-09A6-434C-A330-2DF838E9BA21}" destId="{5C09D81E-82D2-41FA-9E7B-7B644540A9FD}" srcOrd="0" destOrd="0" presId="urn:microsoft.com/office/officeart/2009/3/layout/StepUpProcess"/>
    <dgm:cxn modelId="{2B5BE7C8-2C28-4D15-B1A2-3CC296897B51}" type="presParOf" srcId="{C0AC245B-09A6-434C-A330-2DF838E9BA21}" destId="{809E4016-91E4-4FFE-B82B-B6E8DBA926B9}" srcOrd="1" destOrd="0" presId="urn:microsoft.com/office/officeart/2009/3/layout/StepUpProcess"/>
    <dgm:cxn modelId="{F9444D55-5AA9-4317-9BCE-57DF92951DB4}" type="presParOf" srcId="{C0AC245B-09A6-434C-A330-2DF838E9BA21}" destId="{5C87FC64-A874-466D-A89A-4993D432453A}" srcOrd="2" destOrd="0" presId="urn:microsoft.com/office/officeart/2009/3/layout/StepUpProcess"/>
    <dgm:cxn modelId="{F14BBA50-9DB5-4848-B382-B9B5032533C1}" type="presParOf" srcId="{2C430157-6959-4D18-8202-D98519762CBF}" destId="{0FBE13F3-5057-48ED-8AA1-D00C231E8A0D}" srcOrd="3" destOrd="0" presId="urn:microsoft.com/office/officeart/2009/3/layout/StepUpProcess"/>
    <dgm:cxn modelId="{F4F19B8C-0A10-4CF5-990B-2CCE18B4B18C}" type="presParOf" srcId="{0FBE13F3-5057-48ED-8AA1-D00C231E8A0D}" destId="{875B305A-AA60-4A9C-A715-CC21B5B67BFD}" srcOrd="0" destOrd="0" presId="urn:microsoft.com/office/officeart/2009/3/layout/StepUpProcess"/>
    <dgm:cxn modelId="{153907ED-67FF-4C76-A2CF-6EC4FF499FBE}" type="presParOf" srcId="{2C430157-6959-4D18-8202-D98519762CBF}" destId="{D8142EF4-B6D1-4857-9F60-0518B2AABA55}" srcOrd="4" destOrd="0" presId="urn:microsoft.com/office/officeart/2009/3/layout/StepUpProcess"/>
    <dgm:cxn modelId="{4B362F52-DE9F-4D99-BD7C-BC8F1E4C2397}" type="presParOf" srcId="{D8142EF4-B6D1-4857-9F60-0518B2AABA55}" destId="{B951B5A3-5DA7-442B-9447-0A39770A5D3F}" srcOrd="0" destOrd="0" presId="urn:microsoft.com/office/officeart/2009/3/layout/StepUpProcess"/>
    <dgm:cxn modelId="{22F3E855-3D4F-4069-9240-A532B889B8C0}" type="presParOf" srcId="{D8142EF4-B6D1-4857-9F60-0518B2AABA55}" destId="{9BDD3486-381B-4C0E-BA4E-D760DC811779}" srcOrd="1" destOrd="0" presId="urn:microsoft.com/office/officeart/2009/3/layout/StepUpProcess"/>
    <dgm:cxn modelId="{772623F3-C2E9-4A13-AA97-BD982A750BC9}" type="presParOf" srcId="{D8142EF4-B6D1-4857-9F60-0518B2AABA55}" destId="{C0482445-F044-4982-90D9-D1D077103CAE}" srcOrd="2" destOrd="0" presId="urn:microsoft.com/office/officeart/2009/3/layout/StepUpProcess"/>
    <dgm:cxn modelId="{FDCA471D-6028-47F8-89DE-9B1108172B45}" type="presParOf" srcId="{2C430157-6959-4D18-8202-D98519762CBF}" destId="{E97C472D-1A0E-411E-81CE-78DC4F673B3F}" srcOrd="5" destOrd="0" presId="urn:microsoft.com/office/officeart/2009/3/layout/StepUpProcess"/>
    <dgm:cxn modelId="{354D4B8E-A144-4A91-98CB-A9A543FCD933}" type="presParOf" srcId="{E97C472D-1A0E-411E-81CE-78DC4F673B3F}" destId="{44DC7E4F-52C0-44B8-B7D2-3DA3DFCC6BE5}" srcOrd="0" destOrd="0" presId="urn:microsoft.com/office/officeart/2009/3/layout/StepUpProcess"/>
    <dgm:cxn modelId="{0A2589CA-FAAB-488E-86B9-AF9A0DB2DCB6}" type="presParOf" srcId="{2C430157-6959-4D18-8202-D98519762CBF}" destId="{43DCB5BA-E615-42A5-AACA-22387A15DD20}" srcOrd="6" destOrd="0" presId="urn:microsoft.com/office/officeart/2009/3/layout/StepUpProcess"/>
    <dgm:cxn modelId="{F953E787-A484-4170-B5A4-CBDDEAFAB42D}" type="presParOf" srcId="{43DCB5BA-E615-42A5-AACA-22387A15DD20}" destId="{F7F0279D-FAC3-48EB-8818-0AAA586F32BD}" srcOrd="0" destOrd="0" presId="urn:microsoft.com/office/officeart/2009/3/layout/StepUpProcess"/>
    <dgm:cxn modelId="{28BCC667-173A-4F85-A260-8A0E7937B671}" type="presParOf" srcId="{43DCB5BA-E615-42A5-AACA-22387A15DD20}" destId="{6BBB16CA-8763-42F7-9E9A-6669F2FECCC8}" srcOrd="1" destOrd="0" presId="urn:microsoft.com/office/officeart/2009/3/layout/StepUpProcess"/>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73CD38B-EA99-4AAF-8422-53536EFAF6F0}"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6F0D28DC-0C8E-43BB-9DFC-6C5D4F70EB2C}">
      <dgm:prSet phldrT="[Text]" custT="1"/>
      <dgm:spPr>
        <a:solidFill>
          <a:srgbClr val="00B0F0"/>
        </a:solidFill>
      </dgm:spPr>
      <dgm:t>
        <a:bodyPr/>
        <a:lstStyle/>
        <a:p>
          <a:r>
            <a:rPr lang="en-US" sz="2400" b="1" i="0" dirty="0" err="1" smtClean="0"/>
            <a:t>Tiếp</a:t>
          </a:r>
          <a:r>
            <a:rPr lang="en-US" sz="2400" b="1" i="0" dirty="0" smtClean="0"/>
            <a:t> </a:t>
          </a:r>
          <a:r>
            <a:rPr lang="en-US" sz="2400" b="1" i="0" dirty="0" err="1" smtClean="0"/>
            <a:t>tục</a:t>
          </a:r>
          <a:r>
            <a:rPr lang="en-US" sz="2400" b="1" i="0" dirty="0" smtClean="0"/>
            <a:t> </a:t>
          </a:r>
          <a:r>
            <a:rPr lang="en-US" sz="2400" b="1" i="0" dirty="0" err="1" smtClean="0"/>
            <a:t>đổi</a:t>
          </a:r>
          <a:r>
            <a:rPr lang="en-US" sz="2400" b="1" i="0" dirty="0" smtClean="0"/>
            <a:t> </a:t>
          </a:r>
          <a:r>
            <a:rPr lang="en-US" sz="2400" b="1" i="0" dirty="0" err="1" smtClean="0"/>
            <a:t>mới</a:t>
          </a:r>
          <a:r>
            <a:rPr lang="en-US" sz="2400" b="1" i="0" dirty="0" smtClean="0"/>
            <a:t> </a:t>
          </a:r>
          <a:r>
            <a:rPr lang="en-US" sz="2400" b="1" i="0" dirty="0" err="1" smtClean="0"/>
            <a:t>tổ</a:t>
          </a:r>
          <a:r>
            <a:rPr lang="en-US" sz="2400" b="1" i="0" dirty="0" smtClean="0"/>
            <a:t> </a:t>
          </a:r>
          <a:r>
            <a:rPr lang="en-US" sz="2400" b="1" i="0" dirty="0" err="1" smtClean="0"/>
            <a:t>chức</a:t>
          </a:r>
          <a:r>
            <a:rPr lang="en-US" sz="2400" b="1" i="0" dirty="0" smtClean="0"/>
            <a:t>, </a:t>
          </a:r>
          <a:r>
            <a:rPr lang="en-US" sz="2400" b="1" i="0" dirty="0" err="1" smtClean="0"/>
            <a:t>hoạt</a:t>
          </a:r>
          <a:r>
            <a:rPr lang="en-US" sz="2400" b="1" i="0" dirty="0" smtClean="0"/>
            <a:t> </a:t>
          </a:r>
          <a:r>
            <a:rPr lang="en-US" sz="2400" b="1" i="0" dirty="0" err="1" smtClean="0"/>
            <a:t>động</a:t>
          </a:r>
          <a:r>
            <a:rPr lang="en-US" sz="2400" b="1" i="0" dirty="0" smtClean="0"/>
            <a:t> </a:t>
          </a:r>
          <a:r>
            <a:rPr lang="en-US" sz="2400" b="1" i="0" dirty="0" err="1" smtClean="0"/>
            <a:t>của</a:t>
          </a:r>
          <a:r>
            <a:rPr lang="en-US" sz="2400" b="1" i="0" dirty="0" smtClean="0"/>
            <a:t> </a:t>
          </a:r>
          <a:r>
            <a:rPr lang="en-US" sz="2400" b="1" i="0" dirty="0" err="1" smtClean="0"/>
            <a:t>bộ</a:t>
          </a:r>
          <a:r>
            <a:rPr lang="en-US" sz="2400" b="1" i="0" dirty="0" smtClean="0"/>
            <a:t> </a:t>
          </a:r>
          <a:r>
            <a:rPr lang="en-US" sz="2400" b="1" i="0" dirty="0" err="1" smtClean="0"/>
            <a:t>máy</a:t>
          </a:r>
          <a:r>
            <a:rPr lang="en-US" sz="2400" b="1" i="0" dirty="0" smtClean="0"/>
            <a:t> </a:t>
          </a:r>
          <a:r>
            <a:rPr lang="en-US" sz="2400" b="1" i="0" dirty="0" err="1" smtClean="0"/>
            <a:t>nhà</a:t>
          </a:r>
          <a:r>
            <a:rPr lang="en-US" sz="2400" b="1" i="0" dirty="0" smtClean="0"/>
            <a:t> </a:t>
          </a:r>
          <a:r>
            <a:rPr lang="en-US" sz="2400" b="1" i="0" dirty="0" err="1" smtClean="0"/>
            <a:t>nước</a:t>
          </a:r>
          <a:endParaRPr lang="en-US" sz="2400" b="1" i="0" dirty="0"/>
        </a:p>
      </dgm:t>
    </dgm:pt>
    <dgm:pt modelId="{BB63AE94-7808-4667-A098-491BD4091B19}" type="parTrans" cxnId="{A7649327-22A8-49D7-A77D-227B50D492A3}">
      <dgm:prSet/>
      <dgm:spPr/>
      <dgm:t>
        <a:bodyPr/>
        <a:lstStyle/>
        <a:p>
          <a:endParaRPr lang="en-US"/>
        </a:p>
      </dgm:t>
    </dgm:pt>
    <dgm:pt modelId="{BDF44BB5-05AC-4305-92D7-E151884B5734}" type="sibTrans" cxnId="{A7649327-22A8-49D7-A77D-227B50D492A3}">
      <dgm:prSet/>
      <dgm:spPr/>
      <dgm:t>
        <a:bodyPr/>
        <a:lstStyle/>
        <a:p>
          <a:endParaRPr lang="en-US"/>
        </a:p>
      </dgm:t>
    </dgm:pt>
    <dgm:pt modelId="{0212F119-4A3F-4A62-B8A9-8B8BB362847D}">
      <dgm:prSet phldrT="[Text]" custT="1"/>
      <dgm:spPr>
        <a:ln>
          <a:solidFill>
            <a:srgbClr val="660066"/>
          </a:solidFill>
        </a:ln>
      </dgm:spPr>
      <dgm:t>
        <a:bodyPr/>
        <a:lstStyle/>
        <a:p>
          <a:pPr algn="just"/>
          <a:r>
            <a:rPr lang="en-US" sz="2000" b="1" u="sng" dirty="0" err="1" smtClean="0">
              <a:solidFill>
                <a:srgbClr val="FF0000"/>
              </a:solidFill>
              <a:latin typeface="Arial" panose="020B0604020202020204" pitchFamily="34" charset="0"/>
              <a:cs typeface="Arial" panose="020B0604020202020204" pitchFamily="34" charset="0"/>
            </a:rPr>
            <a:t>Đổi</a:t>
          </a:r>
          <a:r>
            <a:rPr lang="en-US" sz="2000" b="1" u="sng" dirty="0" smtClean="0">
              <a:solidFill>
                <a:srgbClr val="FF0000"/>
              </a:solidFill>
              <a:latin typeface="Arial" panose="020B0604020202020204" pitchFamily="34" charset="0"/>
              <a:cs typeface="Arial" panose="020B0604020202020204" pitchFamily="34" charset="0"/>
            </a:rPr>
            <a:t> </a:t>
          </a:r>
          <a:r>
            <a:rPr lang="en-US" sz="2000" b="1" u="sng" dirty="0" err="1" smtClean="0">
              <a:solidFill>
                <a:srgbClr val="FF0000"/>
              </a:solidFill>
              <a:latin typeface="Arial" panose="020B0604020202020204" pitchFamily="34" charset="0"/>
              <a:cs typeface="Arial" panose="020B0604020202020204" pitchFamily="34" charset="0"/>
            </a:rPr>
            <a:t>mới</a:t>
          </a:r>
          <a:r>
            <a:rPr lang="en-US" sz="2000" b="1" u="none" dirty="0" smtClean="0">
              <a:solidFill>
                <a:srgbClr val="FF0000"/>
              </a:solidFill>
              <a:latin typeface="Arial" panose="020B0604020202020204" pitchFamily="34" charset="0"/>
              <a:cs typeface="Arial" panose="020B0604020202020204" pitchFamily="34" charset="0"/>
            </a:rPr>
            <a:t> </a:t>
          </a:r>
          <a:r>
            <a:rPr lang="en-US" sz="2000" u="none" dirty="0" err="1" smtClean="0">
              <a:solidFill>
                <a:srgbClr val="000066"/>
              </a:solidFill>
              <a:latin typeface="Arial" panose="020B0604020202020204" pitchFamily="34" charset="0"/>
              <a:cs typeface="Arial" panose="020B0604020202020204" pitchFamily="34" charset="0"/>
            </a:rPr>
            <a:t>tổ</a:t>
          </a:r>
          <a:r>
            <a:rPr lang="en-US" sz="2000" u="none"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chức</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và</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hoạt</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động</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của</a:t>
          </a:r>
          <a:r>
            <a:rPr lang="en-US" sz="2000" dirty="0" smtClean="0">
              <a:solidFill>
                <a:srgbClr val="000066"/>
              </a:solidFill>
              <a:latin typeface="Arial" panose="020B0604020202020204" pitchFamily="34" charset="0"/>
              <a:cs typeface="Arial" panose="020B0604020202020204" pitchFamily="34" charset="0"/>
            </a:rPr>
            <a:t> </a:t>
          </a:r>
          <a:r>
            <a:rPr lang="en-US" sz="2000" b="1" dirty="0" err="1" smtClean="0">
              <a:solidFill>
                <a:srgbClr val="FF0066"/>
              </a:solidFill>
              <a:latin typeface="Arial" panose="020B0604020202020204" pitchFamily="34" charset="0"/>
              <a:cs typeface="Arial" panose="020B0604020202020204" pitchFamily="34" charset="0"/>
            </a:rPr>
            <a:t>Quốc</a:t>
          </a:r>
          <a:r>
            <a:rPr lang="en-US" sz="2000" b="1" dirty="0" smtClean="0">
              <a:solidFill>
                <a:srgbClr val="FF0066"/>
              </a:solidFill>
              <a:latin typeface="Arial" panose="020B0604020202020204" pitchFamily="34" charset="0"/>
              <a:cs typeface="Arial" panose="020B0604020202020204" pitchFamily="34" charset="0"/>
            </a:rPr>
            <a:t> </a:t>
          </a:r>
          <a:r>
            <a:rPr lang="en-US" sz="2000" b="1" dirty="0" err="1" smtClean="0">
              <a:solidFill>
                <a:srgbClr val="FF0066"/>
              </a:solidFill>
              <a:latin typeface="Arial" panose="020B0604020202020204" pitchFamily="34" charset="0"/>
              <a:cs typeface="Arial" panose="020B0604020202020204" pitchFamily="34" charset="0"/>
            </a:rPr>
            <a:t>hội</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bảo</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đảm</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Quốc</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hội</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thực</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sự</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là</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cơ</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quan</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đại</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biểu</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cao</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nhất</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của</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nhân</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dân</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cơ</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quan</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quyền</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lực</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nhà</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nước</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cao</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nhất</a:t>
          </a:r>
          <a:r>
            <a:rPr lang="en-US" sz="2000" dirty="0" smtClean="0">
              <a:solidFill>
                <a:srgbClr val="000066"/>
              </a:solidFill>
              <a:latin typeface="Arial" panose="020B0604020202020204" pitchFamily="34" charset="0"/>
              <a:cs typeface="Arial" panose="020B0604020202020204" pitchFamily="34" charset="0"/>
            </a:rPr>
            <a:t>.</a:t>
          </a:r>
          <a:endParaRPr lang="en-US" sz="2000" b="0" dirty="0">
            <a:solidFill>
              <a:srgbClr val="000066"/>
            </a:solidFill>
            <a:latin typeface="Arial" panose="020B0604020202020204" pitchFamily="34" charset="0"/>
            <a:cs typeface="Arial" panose="020B0604020202020204" pitchFamily="34" charset="0"/>
          </a:endParaRPr>
        </a:p>
      </dgm:t>
    </dgm:pt>
    <dgm:pt modelId="{9FEDE43F-9320-400D-9DB1-D3F57ACC5393}" type="parTrans" cxnId="{B6A8E111-BFAA-4A9A-9103-182BD7C110E7}">
      <dgm:prSet/>
      <dgm:spPr>
        <a:ln>
          <a:solidFill>
            <a:srgbClr val="C00000"/>
          </a:solidFill>
        </a:ln>
      </dgm:spPr>
      <dgm:t>
        <a:bodyPr/>
        <a:lstStyle/>
        <a:p>
          <a:endParaRPr lang="en-US" sz="2200"/>
        </a:p>
      </dgm:t>
    </dgm:pt>
    <dgm:pt modelId="{79505FD7-5B6C-4AA3-910C-E42A899285FB}" type="sibTrans" cxnId="{B6A8E111-BFAA-4A9A-9103-182BD7C110E7}">
      <dgm:prSet/>
      <dgm:spPr/>
      <dgm:t>
        <a:bodyPr/>
        <a:lstStyle/>
        <a:p>
          <a:endParaRPr lang="en-US"/>
        </a:p>
      </dgm:t>
    </dgm:pt>
    <dgm:pt modelId="{95D04DFD-3B33-4557-8A1D-AED6225A30C1}">
      <dgm:prSet phldrT="[Text]" custT="1"/>
      <dgm:spPr>
        <a:ln>
          <a:solidFill>
            <a:srgbClr val="660066"/>
          </a:solidFill>
        </a:ln>
      </dgm:spPr>
      <dgm:t>
        <a:bodyPr/>
        <a:lstStyle/>
        <a:p>
          <a:pPr algn="just"/>
          <a:r>
            <a:rPr lang="en-US" sz="2000" dirty="0" err="1" smtClean="0">
              <a:solidFill>
                <a:srgbClr val="000066"/>
              </a:solidFill>
              <a:latin typeface="Arial" panose="020B0604020202020204" pitchFamily="34" charset="0"/>
              <a:cs typeface="Arial" panose="020B0604020202020204" pitchFamily="34" charset="0"/>
            </a:rPr>
            <a:t>Tiếp</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tục</a:t>
          </a:r>
          <a:r>
            <a:rPr lang="en-US" sz="2000" dirty="0" smtClean="0">
              <a:solidFill>
                <a:srgbClr val="000066"/>
              </a:solidFill>
              <a:latin typeface="Arial" panose="020B0604020202020204" pitchFamily="34" charset="0"/>
              <a:cs typeface="Arial" panose="020B0604020202020204" pitchFamily="34" charset="0"/>
            </a:rPr>
            <a:t> </a:t>
          </a:r>
          <a:r>
            <a:rPr lang="en-US" sz="2000" b="1" u="sng" dirty="0" err="1" smtClean="0">
              <a:solidFill>
                <a:srgbClr val="FF0000"/>
              </a:solidFill>
              <a:latin typeface="Arial" panose="020B0604020202020204" pitchFamily="34" charset="0"/>
              <a:cs typeface="Arial" panose="020B0604020202020204" pitchFamily="34" charset="0"/>
            </a:rPr>
            <a:t>đổi</a:t>
          </a:r>
          <a:r>
            <a:rPr lang="en-US" sz="2000" b="1" u="sng" dirty="0" smtClean="0">
              <a:solidFill>
                <a:srgbClr val="FF0000"/>
              </a:solidFill>
              <a:latin typeface="Arial" panose="020B0604020202020204" pitchFamily="34" charset="0"/>
              <a:cs typeface="Arial" panose="020B0604020202020204" pitchFamily="34" charset="0"/>
            </a:rPr>
            <a:t> </a:t>
          </a:r>
          <a:r>
            <a:rPr lang="en-US" sz="2000" b="1" u="sng" dirty="0" err="1" smtClean="0">
              <a:solidFill>
                <a:srgbClr val="FF0000"/>
              </a:solidFill>
              <a:latin typeface="Arial" panose="020B0604020202020204" pitchFamily="34" charset="0"/>
              <a:cs typeface="Arial" panose="020B0604020202020204" pitchFamily="34" charset="0"/>
            </a:rPr>
            <a:t>mới</a:t>
          </a:r>
          <a:r>
            <a:rPr lang="en-US" sz="2000" b="1" u="sng" dirty="0" smtClean="0">
              <a:solidFill>
                <a:srgbClr val="FF0000"/>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tổ</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chức</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và</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hoạt</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động</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của</a:t>
          </a:r>
          <a:r>
            <a:rPr lang="en-US" sz="2000" dirty="0" smtClean="0">
              <a:solidFill>
                <a:srgbClr val="000066"/>
              </a:solidFill>
              <a:latin typeface="Arial" panose="020B0604020202020204" pitchFamily="34" charset="0"/>
              <a:cs typeface="Arial" panose="020B0604020202020204" pitchFamily="34" charset="0"/>
            </a:rPr>
            <a:t> </a:t>
          </a:r>
          <a:r>
            <a:rPr lang="en-US" sz="2000" b="1" dirty="0" err="1" smtClean="0">
              <a:solidFill>
                <a:srgbClr val="CC3300"/>
              </a:solidFill>
              <a:latin typeface="Arial" panose="020B0604020202020204" pitchFamily="34" charset="0"/>
              <a:cs typeface="Arial" panose="020B0604020202020204" pitchFamily="34" charset="0"/>
            </a:rPr>
            <a:t>Chính</a:t>
          </a:r>
          <a:r>
            <a:rPr lang="en-US" sz="2000" b="1" dirty="0" smtClean="0">
              <a:solidFill>
                <a:srgbClr val="CC3300"/>
              </a:solidFill>
              <a:latin typeface="Arial" panose="020B0604020202020204" pitchFamily="34" charset="0"/>
              <a:cs typeface="Arial" panose="020B0604020202020204" pitchFamily="34" charset="0"/>
            </a:rPr>
            <a:t> </a:t>
          </a:r>
          <a:r>
            <a:rPr lang="en-US" sz="2000" b="1" dirty="0" err="1" smtClean="0">
              <a:solidFill>
                <a:srgbClr val="CC3300"/>
              </a:solidFill>
              <a:latin typeface="Arial" panose="020B0604020202020204" pitchFamily="34" charset="0"/>
              <a:cs typeface="Arial" panose="020B0604020202020204" pitchFamily="34" charset="0"/>
            </a:rPr>
            <a:t>phủ</a:t>
          </a:r>
          <a:r>
            <a:rPr lang="en-US" sz="2000" b="1" dirty="0" smtClean="0">
              <a:solidFill>
                <a:srgbClr val="CC3300"/>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theo</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hướng</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xây</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dựng</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nền</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hành</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chính</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thống</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nhất</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thông</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suốt</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trong</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sạch</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vững</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mạnh</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có</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hiệu</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lực</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hiệu</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quả</a:t>
          </a:r>
          <a:endParaRPr lang="en-US" sz="2000" b="0" dirty="0">
            <a:solidFill>
              <a:srgbClr val="000066"/>
            </a:solidFill>
            <a:latin typeface="Arial" panose="020B0604020202020204" pitchFamily="34" charset="0"/>
            <a:cs typeface="Arial" panose="020B0604020202020204" pitchFamily="34" charset="0"/>
          </a:endParaRPr>
        </a:p>
      </dgm:t>
    </dgm:pt>
    <dgm:pt modelId="{954EC1AD-377F-40FE-AB4C-BDDA908E375D}" type="parTrans" cxnId="{CBFC7D8F-FF35-491D-93C2-A0E393871530}">
      <dgm:prSet/>
      <dgm:spPr>
        <a:ln>
          <a:solidFill>
            <a:srgbClr val="C00000"/>
          </a:solidFill>
        </a:ln>
      </dgm:spPr>
      <dgm:t>
        <a:bodyPr/>
        <a:lstStyle/>
        <a:p>
          <a:endParaRPr lang="en-US" sz="2200"/>
        </a:p>
      </dgm:t>
    </dgm:pt>
    <dgm:pt modelId="{CAFA321A-E083-4C03-8B8E-871F0A092BDB}" type="sibTrans" cxnId="{CBFC7D8F-FF35-491D-93C2-A0E393871530}">
      <dgm:prSet/>
      <dgm:spPr/>
      <dgm:t>
        <a:bodyPr/>
        <a:lstStyle/>
        <a:p>
          <a:endParaRPr lang="en-US"/>
        </a:p>
      </dgm:t>
    </dgm:pt>
    <dgm:pt modelId="{4DA4934F-6779-4FC5-A6C9-2C1FF221A67D}">
      <dgm:prSet phldrT="[Text]" custT="1"/>
      <dgm:spPr>
        <a:ln>
          <a:solidFill>
            <a:srgbClr val="660066"/>
          </a:solidFill>
        </a:ln>
      </dgm:spPr>
      <dgm:t>
        <a:bodyPr/>
        <a:lstStyle/>
        <a:p>
          <a:pPr algn="just"/>
          <a:r>
            <a:rPr lang="en-US" sz="2000" b="1" u="sng" dirty="0" err="1" smtClean="0">
              <a:solidFill>
                <a:srgbClr val="FF0000"/>
              </a:solidFill>
              <a:latin typeface="Arial" panose="020B0604020202020204" pitchFamily="34" charset="0"/>
              <a:cs typeface="Arial" panose="020B0604020202020204" pitchFamily="34" charset="0"/>
            </a:rPr>
            <a:t>Xây</a:t>
          </a:r>
          <a:r>
            <a:rPr lang="en-US" sz="2000" b="1" u="sng" dirty="0" smtClean="0">
              <a:solidFill>
                <a:srgbClr val="FF0000"/>
              </a:solidFill>
              <a:latin typeface="Arial" panose="020B0604020202020204" pitchFamily="34" charset="0"/>
              <a:cs typeface="Arial" panose="020B0604020202020204" pitchFamily="34" charset="0"/>
            </a:rPr>
            <a:t> </a:t>
          </a:r>
          <a:r>
            <a:rPr lang="en-US" sz="2000" b="1" u="sng" dirty="0" err="1" smtClean="0">
              <a:solidFill>
                <a:srgbClr val="FF0000"/>
              </a:solidFill>
              <a:latin typeface="Arial" panose="020B0604020202020204" pitchFamily="34" charset="0"/>
              <a:cs typeface="Arial" panose="020B0604020202020204" pitchFamily="34" charset="0"/>
            </a:rPr>
            <a:t>dựng</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hệ</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thống</a:t>
          </a:r>
          <a:r>
            <a:rPr lang="en-US" sz="2000" dirty="0" smtClean="0">
              <a:solidFill>
                <a:srgbClr val="000066"/>
              </a:solidFill>
              <a:latin typeface="Arial" panose="020B0604020202020204" pitchFamily="34" charset="0"/>
              <a:cs typeface="Arial" panose="020B0604020202020204" pitchFamily="34" charset="0"/>
            </a:rPr>
            <a:t> </a:t>
          </a:r>
          <a:r>
            <a:rPr lang="en-US" sz="2000" b="1" dirty="0" err="1" smtClean="0">
              <a:solidFill>
                <a:srgbClr val="996633"/>
              </a:solidFill>
              <a:latin typeface="Arial" panose="020B0604020202020204" pitchFamily="34" charset="0"/>
              <a:cs typeface="Arial" panose="020B0604020202020204" pitchFamily="34" charset="0"/>
            </a:rPr>
            <a:t>tư</a:t>
          </a:r>
          <a:r>
            <a:rPr lang="en-US" sz="2000" b="1" dirty="0" smtClean="0">
              <a:solidFill>
                <a:srgbClr val="996633"/>
              </a:solidFill>
              <a:latin typeface="Arial" panose="020B0604020202020204" pitchFamily="34" charset="0"/>
              <a:cs typeface="Arial" panose="020B0604020202020204" pitchFamily="34" charset="0"/>
            </a:rPr>
            <a:t> </a:t>
          </a:r>
          <a:r>
            <a:rPr lang="en-US" sz="2000" b="1" dirty="0" err="1" smtClean="0">
              <a:solidFill>
                <a:srgbClr val="996633"/>
              </a:solidFill>
              <a:latin typeface="Arial" panose="020B0604020202020204" pitchFamily="34" charset="0"/>
              <a:cs typeface="Arial" panose="020B0604020202020204" pitchFamily="34" charset="0"/>
            </a:rPr>
            <a:t>pháp</a:t>
          </a:r>
          <a:r>
            <a:rPr lang="en-US" sz="2000" b="1" dirty="0" smtClean="0">
              <a:solidFill>
                <a:srgbClr val="996633"/>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trong</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sạch</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vững</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mạnh</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bảo</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vệ</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công</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lý</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tôn</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trọng</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và</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bảo</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vệ</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quyền</a:t>
          </a:r>
          <a:r>
            <a:rPr lang="en-US" sz="2000" dirty="0" smtClean="0">
              <a:solidFill>
                <a:srgbClr val="000066"/>
              </a:solidFill>
              <a:latin typeface="Arial" panose="020B0604020202020204" pitchFamily="34" charset="0"/>
              <a:cs typeface="Arial" panose="020B0604020202020204" pitchFamily="34" charset="0"/>
            </a:rPr>
            <a:t> con </a:t>
          </a:r>
          <a:r>
            <a:rPr lang="en-US" sz="2000" dirty="0" err="1" smtClean="0">
              <a:solidFill>
                <a:srgbClr val="000066"/>
              </a:solidFill>
              <a:latin typeface="Arial" panose="020B0604020202020204" pitchFamily="34" charset="0"/>
              <a:cs typeface="Arial" panose="020B0604020202020204" pitchFamily="34" charset="0"/>
            </a:rPr>
            <a:t>người</a:t>
          </a:r>
          <a:r>
            <a:rPr lang="en-US" sz="2000" dirty="0" smtClean="0">
              <a:solidFill>
                <a:srgbClr val="000066"/>
              </a:solidFill>
              <a:latin typeface="Arial" panose="020B0604020202020204" pitchFamily="34" charset="0"/>
              <a:cs typeface="Arial" panose="020B0604020202020204" pitchFamily="34" charset="0"/>
            </a:rPr>
            <a:t>.</a:t>
          </a:r>
          <a:endParaRPr lang="en-US" sz="2000" b="0" dirty="0">
            <a:solidFill>
              <a:srgbClr val="000066"/>
            </a:solidFill>
            <a:latin typeface="Arial" panose="020B0604020202020204" pitchFamily="34" charset="0"/>
            <a:cs typeface="Arial" panose="020B0604020202020204" pitchFamily="34" charset="0"/>
          </a:endParaRPr>
        </a:p>
      </dgm:t>
    </dgm:pt>
    <dgm:pt modelId="{C54EF1D7-B7AE-4C99-925A-CB43FD2F57EA}" type="parTrans" cxnId="{8316C4E5-1DE9-47ED-BE16-4F0BD691514B}">
      <dgm:prSet/>
      <dgm:spPr>
        <a:ln>
          <a:solidFill>
            <a:srgbClr val="C00000"/>
          </a:solidFill>
        </a:ln>
      </dgm:spPr>
      <dgm:t>
        <a:bodyPr/>
        <a:lstStyle/>
        <a:p>
          <a:endParaRPr lang="en-US" sz="2200"/>
        </a:p>
      </dgm:t>
    </dgm:pt>
    <dgm:pt modelId="{69F8A699-B802-4CA9-B20D-2F2971C445A1}" type="sibTrans" cxnId="{8316C4E5-1DE9-47ED-BE16-4F0BD691514B}">
      <dgm:prSet/>
      <dgm:spPr/>
      <dgm:t>
        <a:bodyPr/>
        <a:lstStyle/>
        <a:p>
          <a:endParaRPr lang="en-US"/>
        </a:p>
      </dgm:t>
    </dgm:pt>
    <dgm:pt modelId="{46314DE1-0EE8-4E80-AF48-1A44BC5F9448}">
      <dgm:prSet phldrT="[Text]" custT="1"/>
      <dgm:spPr>
        <a:ln>
          <a:solidFill>
            <a:srgbClr val="660066"/>
          </a:solidFill>
        </a:ln>
      </dgm:spPr>
      <dgm:t>
        <a:bodyPr/>
        <a:lstStyle/>
        <a:p>
          <a:pPr algn="just"/>
          <a:r>
            <a:rPr lang="en-US" sz="2000" dirty="0" err="1" smtClean="0">
              <a:solidFill>
                <a:srgbClr val="000066"/>
              </a:solidFill>
              <a:latin typeface="Arial" panose="020B0604020202020204" pitchFamily="34" charset="0"/>
              <a:cs typeface="Arial" panose="020B0604020202020204" pitchFamily="34" charset="0"/>
            </a:rPr>
            <a:t>Tiếp</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tục</a:t>
          </a:r>
          <a:r>
            <a:rPr lang="en-US" sz="2000" dirty="0" smtClean="0">
              <a:solidFill>
                <a:srgbClr val="000066"/>
              </a:solidFill>
              <a:latin typeface="Arial" panose="020B0604020202020204" pitchFamily="34" charset="0"/>
              <a:cs typeface="Arial" panose="020B0604020202020204" pitchFamily="34" charset="0"/>
            </a:rPr>
            <a:t> </a:t>
          </a:r>
          <a:r>
            <a:rPr lang="en-US" sz="2000" b="1" u="sng" dirty="0" err="1" smtClean="0">
              <a:solidFill>
                <a:srgbClr val="FF0000"/>
              </a:solidFill>
              <a:latin typeface="Arial" panose="020B0604020202020204" pitchFamily="34" charset="0"/>
              <a:cs typeface="Arial" panose="020B0604020202020204" pitchFamily="34" charset="0"/>
            </a:rPr>
            <a:t>đổi</a:t>
          </a:r>
          <a:r>
            <a:rPr lang="en-US" sz="2000" b="1" u="sng" dirty="0" smtClean="0">
              <a:solidFill>
                <a:srgbClr val="FF0000"/>
              </a:solidFill>
              <a:latin typeface="Arial" panose="020B0604020202020204" pitchFamily="34" charset="0"/>
              <a:cs typeface="Arial" panose="020B0604020202020204" pitchFamily="34" charset="0"/>
            </a:rPr>
            <a:t> </a:t>
          </a:r>
          <a:r>
            <a:rPr lang="en-US" sz="2000" b="1" u="sng" dirty="0" err="1" smtClean="0">
              <a:solidFill>
                <a:srgbClr val="FF0000"/>
              </a:solidFill>
              <a:latin typeface="Arial" panose="020B0604020202020204" pitchFamily="34" charset="0"/>
              <a:cs typeface="Arial" panose="020B0604020202020204" pitchFamily="34" charset="0"/>
            </a:rPr>
            <a:t>mới</a:t>
          </a:r>
          <a:r>
            <a:rPr lang="en-US" sz="2000" b="1" u="sng" dirty="0" smtClean="0">
              <a:solidFill>
                <a:srgbClr val="FF0000"/>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tổ</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chức</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hoạt</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động</a:t>
          </a:r>
          <a:r>
            <a:rPr lang="en-US" sz="2000" dirty="0" smtClean="0">
              <a:solidFill>
                <a:srgbClr val="000066"/>
              </a:solidFill>
              <a:latin typeface="Arial" panose="020B0604020202020204" pitchFamily="34" charset="0"/>
              <a:cs typeface="Arial" panose="020B0604020202020204" pitchFamily="34" charset="0"/>
            </a:rPr>
            <a:t> </a:t>
          </a:r>
          <a:r>
            <a:rPr lang="en-US" sz="2000" dirty="0" err="1" smtClean="0">
              <a:solidFill>
                <a:srgbClr val="000066"/>
              </a:solidFill>
              <a:latin typeface="Arial" panose="020B0604020202020204" pitchFamily="34" charset="0"/>
              <a:cs typeface="Arial" panose="020B0604020202020204" pitchFamily="34" charset="0"/>
            </a:rPr>
            <a:t>của</a:t>
          </a:r>
          <a:r>
            <a:rPr lang="en-US" sz="2000" dirty="0" smtClean="0">
              <a:solidFill>
                <a:srgbClr val="000066"/>
              </a:solidFill>
              <a:latin typeface="Arial" panose="020B0604020202020204" pitchFamily="34" charset="0"/>
              <a:cs typeface="Arial" panose="020B0604020202020204" pitchFamily="34" charset="0"/>
            </a:rPr>
            <a:t> </a:t>
          </a:r>
          <a:r>
            <a:rPr lang="en-US" sz="2000" b="1" dirty="0" err="1" smtClean="0">
              <a:solidFill>
                <a:srgbClr val="7030A0"/>
              </a:solidFill>
              <a:latin typeface="Arial" panose="020B0604020202020204" pitchFamily="34" charset="0"/>
              <a:cs typeface="Arial" panose="020B0604020202020204" pitchFamily="34" charset="0"/>
            </a:rPr>
            <a:t>chính</a:t>
          </a:r>
          <a:r>
            <a:rPr lang="en-US" sz="2000" b="1" dirty="0" smtClean="0">
              <a:solidFill>
                <a:srgbClr val="7030A0"/>
              </a:solidFill>
              <a:latin typeface="Arial" panose="020B0604020202020204" pitchFamily="34" charset="0"/>
              <a:cs typeface="Arial" panose="020B0604020202020204" pitchFamily="34" charset="0"/>
            </a:rPr>
            <a:t> </a:t>
          </a:r>
          <a:r>
            <a:rPr lang="en-US" sz="2000" b="1" dirty="0" err="1" smtClean="0">
              <a:solidFill>
                <a:srgbClr val="7030A0"/>
              </a:solidFill>
              <a:latin typeface="Arial" panose="020B0604020202020204" pitchFamily="34" charset="0"/>
              <a:cs typeface="Arial" panose="020B0604020202020204" pitchFamily="34" charset="0"/>
            </a:rPr>
            <a:t>quyền</a:t>
          </a:r>
          <a:r>
            <a:rPr lang="en-US" sz="2000" b="1" dirty="0" smtClean="0">
              <a:solidFill>
                <a:srgbClr val="7030A0"/>
              </a:solidFill>
              <a:latin typeface="Arial" panose="020B0604020202020204" pitchFamily="34" charset="0"/>
              <a:cs typeface="Arial" panose="020B0604020202020204" pitchFamily="34" charset="0"/>
            </a:rPr>
            <a:t> </a:t>
          </a:r>
          <a:r>
            <a:rPr lang="en-US" sz="2000" b="1" dirty="0" err="1" smtClean="0">
              <a:solidFill>
                <a:srgbClr val="7030A0"/>
              </a:solidFill>
              <a:latin typeface="Arial" panose="020B0604020202020204" pitchFamily="34" charset="0"/>
              <a:cs typeface="Arial" panose="020B0604020202020204" pitchFamily="34" charset="0"/>
            </a:rPr>
            <a:t>địa</a:t>
          </a:r>
          <a:r>
            <a:rPr lang="en-US" sz="2000" b="1" dirty="0" smtClean="0">
              <a:solidFill>
                <a:srgbClr val="7030A0"/>
              </a:solidFill>
              <a:latin typeface="Arial" panose="020B0604020202020204" pitchFamily="34" charset="0"/>
              <a:cs typeface="Arial" panose="020B0604020202020204" pitchFamily="34" charset="0"/>
            </a:rPr>
            <a:t> </a:t>
          </a:r>
          <a:r>
            <a:rPr lang="en-US" sz="2000" b="1" dirty="0" err="1" smtClean="0">
              <a:solidFill>
                <a:srgbClr val="7030A0"/>
              </a:solidFill>
              <a:latin typeface="Arial" panose="020B0604020202020204" pitchFamily="34" charset="0"/>
              <a:cs typeface="Arial" panose="020B0604020202020204" pitchFamily="34" charset="0"/>
            </a:rPr>
            <a:t>phương</a:t>
          </a:r>
          <a:endParaRPr lang="en-US" sz="2000" b="1" dirty="0">
            <a:solidFill>
              <a:srgbClr val="7030A0"/>
            </a:solidFill>
            <a:latin typeface="Arial" panose="020B0604020202020204" pitchFamily="34" charset="0"/>
            <a:cs typeface="Arial" panose="020B0604020202020204" pitchFamily="34" charset="0"/>
          </a:endParaRPr>
        </a:p>
      </dgm:t>
    </dgm:pt>
    <dgm:pt modelId="{77955251-535A-4FA7-A2D2-D98129EA9842}" type="parTrans" cxnId="{4A6D5410-E3E7-4200-95DD-0EB56EEFFE4C}">
      <dgm:prSet/>
      <dgm:spPr>
        <a:solidFill>
          <a:srgbClr val="C00000"/>
        </a:solidFill>
        <a:ln>
          <a:solidFill>
            <a:srgbClr val="C00000"/>
          </a:solidFill>
        </a:ln>
      </dgm:spPr>
      <dgm:t>
        <a:bodyPr/>
        <a:lstStyle/>
        <a:p>
          <a:endParaRPr lang="en-US" sz="2200"/>
        </a:p>
      </dgm:t>
    </dgm:pt>
    <dgm:pt modelId="{C52E321E-959F-4255-AB25-ED30683B28D9}" type="sibTrans" cxnId="{4A6D5410-E3E7-4200-95DD-0EB56EEFFE4C}">
      <dgm:prSet/>
      <dgm:spPr/>
      <dgm:t>
        <a:bodyPr/>
        <a:lstStyle/>
        <a:p>
          <a:endParaRPr lang="en-US"/>
        </a:p>
      </dgm:t>
    </dgm:pt>
    <dgm:pt modelId="{BC5D43BE-C185-4596-B9E1-74E4EA5BED8A}" type="pres">
      <dgm:prSet presAssocID="{973CD38B-EA99-4AAF-8422-53536EFAF6F0}" presName="diagram" presStyleCnt="0">
        <dgm:presLayoutVars>
          <dgm:chPref val="1"/>
          <dgm:dir/>
          <dgm:animOne val="branch"/>
          <dgm:animLvl val="lvl"/>
          <dgm:resizeHandles/>
        </dgm:presLayoutVars>
      </dgm:prSet>
      <dgm:spPr/>
      <dgm:t>
        <a:bodyPr/>
        <a:lstStyle/>
        <a:p>
          <a:endParaRPr lang="en-US"/>
        </a:p>
      </dgm:t>
    </dgm:pt>
    <dgm:pt modelId="{8895291E-CC74-4D2B-B6D3-9487C08C21F6}" type="pres">
      <dgm:prSet presAssocID="{6F0D28DC-0C8E-43BB-9DFC-6C5D4F70EB2C}" presName="root" presStyleCnt="0"/>
      <dgm:spPr/>
    </dgm:pt>
    <dgm:pt modelId="{C71C9D30-4C7C-4AAF-94F7-79E20B41A5E5}" type="pres">
      <dgm:prSet presAssocID="{6F0D28DC-0C8E-43BB-9DFC-6C5D4F70EB2C}" presName="rootComposite" presStyleCnt="0"/>
      <dgm:spPr/>
    </dgm:pt>
    <dgm:pt modelId="{23CC9A4E-AAD5-40A4-8487-352F8137AF60}" type="pres">
      <dgm:prSet presAssocID="{6F0D28DC-0C8E-43BB-9DFC-6C5D4F70EB2C}" presName="rootText" presStyleLbl="node1" presStyleIdx="0" presStyleCnt="1" custScaleX="842798" custScaleY="136839" custLinFactY="-86433" custLinFactNeighborX="13515" custLinFactNeighborY="-100000"/>
      <dgm:spPr/>
      <dgm:t>
        <a:bodyPr/>
        <a:lstStyle/>
        <a:p>
          <a:endParaRPr lang="en-US"/>
        </a:p>
      </dgm:t>
    </dgm:pt>
    <dgm:pt modelId="{ED1FAD45-562D-4650-9232-834AB40F0155}" type="pres">
      <dgm:prSet presAssocID="{6F0D28DC-0C8E-43BB-9DFC-6C5D4F70EB2C}" presName="rootConnector" presStyleLbl="node1" presStyleIdx="0" presStyleCnt="1"/>
      <dgm:spPr/>
      <dgm:t>
        <a:bodyPr/>
        <a:lstStyle/>
        <a:p>
          <a:endParaRPr lang="en-US"/>
        </a:p>
      </dgm:t>
    </dgm:pt>
    <dgm:pt modelId="{BCD6B337-44ED-4C18-B67A-C57DA778DF2B}" type="pres">
      <dgm:prSet presAssocID="{6F0D28DC-0C8E-43BB-9DFC-6C5D4F70EB2C}" presName="childShape" presStyleCnt="0"/>
      <dgm:spPr/>
    </dgm:pt>
    <dgm:pt modelId="{2A6767ED-468C-43D1-A454-1063D8D8993B}" type="pres">
      <dgm:prSet presAssocID="{9FEDE43F-9320-400D-9DB1-D3F57ACC5393}" presName="Name13" presStyleLbl="parChTrans1D2" presStyleIdx="0" presStyleCnt="4" custSzX="1166518"/>
      <dgm:spPr/>
      <dgm:t>
        <a:bodyPr/>
        <a:lstStyle/>
        <a:p>
          <a:endParaRPr lang="en-US"/>
        </a:p>
      </dgm:t>
    </dgm:pt>
    <dgm:pt modelId="{7A6681F0-52E2-4D83-B31E-05BF5F5B9355}" type="pres">
      <dgm:prSet presAssocID="{0212F119-4A3F-4A62-B8A9-8B8BB362847D}" presName="childText" presStyleLbl="bgAcc1" presStyleIdx="0" presStyleCnt="4" custScaleX="915724" custScaleY="111768" custLinFactNeighborX="2467" custLinFactNeighborY="-46438">
        <dgm:presLayoutVars>
          <dgm:bulletEnabled val="1"/>
        </dgm:presLayoutVars>
      </dgm:prSet>
      <dgm:spPr/>
      <dgm:t>
        <a:bodyPr/>
        <a:lstStyle/>
        <a:p>
          <a:endParaRPr lang="en-US"/>
        </a:p>
      </dgm:t>
    </dgm:pt>
    <dgm:pt modelId="{0E6C7FCB-275D-4F16-8839-4951C77B00A6}" type="pres">
      <dgm:prSet presAssocID="{954EC1AD-377F-40FE-AB4C-BDDA908E375D}" presName="Name13" presStyleLbl="parChTrans1D2" presStyleIdx="1" presStyleCnt="4" custSzX="1166518"/>
      <dgm:spPr/>
      <dgm:t>
        <a:bodyPr/>
        <a:lstStyle/>
        <a:p>
          <a:endParaRPr lang="en-US"/>
        </a:p>
      </dgm:t>
    </dgm:pt>
    <dgm:pt modelId="{C83314E8-14F7-44C3-8064-926B3F7F4510}" type="pres">
      <dgm:prSet presAssocID="{95D04DFD-3B33-4557-8A1D-AED6225A30C1}" presName="childText" presStyleLbl="bgAcc1" presStyleIdx="1" presStyleCnt="4" custScaleX="915724" custScaleY="111671" custLinFactNeighborX="-1223" custLinFactNeighborY="-5014">
        <dgm:presLayoutVars>
          <dgm:bulletEnabled val="1"/>
        </dgm:presLayoutVars>
      </dgm:prSet>
      <dgm:spPr/>
      <dgm:t>
        <a:bodyPr/>
        <a:lstStyle/>
        <a:p>
          <a:endParaRPr lang="en-US"/>
        </a:p>
      </dgm:t>
    </dgm:pt>
    <dgm:pt modelId="{678546FB-CEB1-4913-BF2D-FCFD4E5C9444}" type="pres">
      <dgm:prSet presAssocID="{C54EF1D7-B7AE-4C99-925A-CB43FD2F57EA}" presName="Name13" presStyleLbl="parChTrans1D2" presStyleIdx="2" presStyleCnt="4" custSzX="1166518"/>
      <dgm:spPr/>
      <dgm:t>
        <a:bodyPr/>
        <a:lstStyle/>
        <a:p>
          <a:endParaRPr lang="en-US"/>
        </a:p>
      </dgm:t>
    </dgm:pt>
    <dgm:pt modelId="{17E10008-0A24-41AA-9703-3B7609BA1FBE}" type="pres">
      <dgm:prSet presAssocID="{4DA4934F-6779-4FC5-A6C9-2C1FF221A67D}" presName="childText" presStyleLbl="bgAcc1" presStyleIdx="2" presStyleCnt="4" custScaleX="915724" custScaleY="144339" custLinFactNeighborX="2467" custLinFactNeighborY="42330">
        <dgm:presLayoutVars>
          <dgm:bulletEnabled val="1"/>
        </dgm:presLayoutVars>
      </dgm:prSet>
      <dgm:spPr/>
      <dgm:t>
        <a:bodyPr/>
        <a:lstStyle/>
        <a:p>
          <a:endParaRPr lang="en-US"/>
        </a:p>
      </dgm:t>
    </dgm:pt>
    <dgm:pt modelId="{D859F9FB-2E30-4FFA-B790-279FD0CC4FDE}" type="pres">
      <dgm:prSet presAssocID="{77955251-535A-4FA7-A2D2-D98129EA9842}" presName="Name13" presStyleLbl="parChTrans1D2" presStyleIdx="3" presStyleCnt="4" custSzX="1166518"/>
      <dgm:spPr/>
      <dgm:t>
        <a:bodyPr/>
        <a:lstStyle/>
        <a:p>
          <a:endParaRPr lang="en-US"/>
        </a:p>
      </dgm:t>
    </dgm:pt>
    <dgm:pt modelId="{215FF3A7-810E-4861-A143-AD32AA392159}" type="pres">
      <dgm:prSet presAssocID="{46314DE1-0EE8-4E80-AF48-1A44BC5F9448}" presName="childText" presStyleLbl="bgAcc1" presStyleIdx="3" presStyleCnt="4" custScaleX="915724" custScaleY="107610" custLinFactY="19527" custLinFactNeighborX="2467" custLinFactNeighborY="100000">
        <dgm:presLayoutVars>
          <dgm:bulletEnabled val="1"/>
        </dgm:presLayoutVars>
      </dgm:prSet>
      <dgm:spPr/>
      <dgm:t>
        <a:bodyPr/>
        <a:lstStyle/>
        <a:p>
          <a:endParaRPr lang="en-US"/>
        </a:p>
      </dgm:t>
    </dgm:pt>
  </dgm:ptLst>
  <dgm:cxnLst>
    <dgm:cxn modelId="{7BBDE1CE-C6C7-4A43-A0E7-E73C7F1347EE}" type="presOf" srcId="{954EC1AD-377F-40FE-AB4C-BDDA908E375D}" destId="{0E6C7FCB-275D-4F16-8839-4951C77B00A6}" srcOrd="0" destOrd="0" presId="urn:microsoft.com/office/officeart/2005/8/layout/hierarchy3"/>
    <dgm:cxn modelId="{36AB0CCF-BFAA-4624-AB7F-9A5245A3A88F}" type="presOf" srcId="{46314DE1-0EE8-4E80-AF48-1A44BC5F9448}" destId="{215FF3A7-810E-4861-A143-AD32AA392159}" srcOrd="0" destOrd="0" presId="urn:microsoft.com/office/officeart/2005/8/layout/hierarchy3"/>
    <dgm:cxn modelId="{CBFC7D8F-FF35-491D-93C2-A0E393871530}" srcId="{6F0D28DC-0C8E-43BB-9DFC-6C5D4F70EB2C}" destId="{95D04DFD-3B33-4557-8A1D-AED6225A30C1}" srcOrd="1" destOrd="0" parTransId="{954EC1AD-377F-40FE-AB4C-BDDA908E375D}" sibTransId="{CAFA321A-E083-4C03-8B8E-871F0A092BDB}"/>
    <dgm:cxn modelId="{AA4A8A69-F6DA-4AA6-8391-9F8BC0D8D074}" type="presOf" srcId="{973CD38B-EA99-4AAF-8422-53536EFAF6F0}" destId="{BC5D43BE-C185-4596-B9E1-74E4EA5BED8A}" srcOrd="0" destOrd="0" presId="urn:microsoft.com/office/officeart/2005/8/layout/hierarchy3"/>
    <dgm:cxn modelId="{A7649327-22A8-49D7-A77D-227B50D492A3}" srcId="{973CD38B-EA99-4AAF-8422-53536EFAF6F0}" destId="{6F0D28DC-0C8E-43BB-9DFC-6C5D4F70EB2C}" srcOrd="0" destOrd="0" parTransId="{BB63AE94-7808-4667-A098-491BD4091B19}" sibTransId="{BDF44BB5-05AC-4305-92D7-E151884B5734}"/>
    <dgm:cxn modelId="{ADC3EA61-47FE-4D14-889E-DF7BB83AC4CD}" type="presOf" srcId="{95D04DFD-3B33-4557-8A1D-AED6225A30C1}" destId="{C83314E8-14F7-44C3-8064-926B3F7F4510}" srcOrd="0" destOrd="0" presId="urn:microsoft.com/office/officeart/2005/8/layout/hierarchy3"/>
    <dgm:cxn modelId="{14416378-3D14-40C0-B6FC-28D2A402F805}" type="presOf" srcId="{0212F119-4A3F-4A62-B8A9-8B8BB362847D}" destId="{7A6681F0-52E2-4D83-B31E-05BF5F5B9355}" srcOrd="0" destOrd="0" presId="urn:microsoft.com/office/officeart/2005/8/layout/hierarchy3"/>
    <dgm:cxn modelId="{9B3560AE-DB2C-4238-8021-8D1601225665}" type="presOf" srcId="{9FEDE43F-9320-400D-9DB1-D3F57ACC5393}" destId="{2A6767ED-468C-43D1-A454-1063D8D8993B}" srcOrd="0" destOrd="0" presId="urn:microsoft.com/office/officeart/2005/8/layout/hierarchy3"/>
    <dgm:cxn modelId="{B6A8E111-BFAA-4A9A-9103-182BD7C110E7}" srcId="{6F0D28DC-0C8E-43BB-9DFC-6C5D4F70EB2C}" destId="{0212F119-4A3F-4A62-B8A9-8B8BB362847D}" srcOrd="0" destOrd="0" parTransId="{9FEDE43F-9320-400D-9DB1-D3F57ACC5393}" sibTransId="{79505FD7-5B6C-4AA3-910C-E42A899285FB}"/>
    <dgm:cxn modelId="{12EA013B-4B1F-4A72-B5BD-A4FD3EA99CAA}" type="presOf" srcId="{6F0D28DC-0C8E-43BB-9DFC-6C5D4F70EB2C}" destId="{23CC9A4E-AAD5-40A4-8487-352F8137AF60}" srcOrd="0" destOrd="0" presId="urn:microsoft.com/office/officeart/2005/8/layout/hierarchy3"/>
    <dgm:cxn modelId="{4A6D5410-E3E7-4200-95DD-0EB56EEFFE4C}" srcId="{6F0D28DC-0C8E-43BB-9DFC-6C5D4F70EB2C}" destId="{46314DE1-0EE8-4E80-AF48-1A44BC5F9448}" srcOrd="3" destOrd="0" parTransId="{77955251-535A-4FA7-A2D2-D98129EA9842}" sibTransId="{C52E321E-959F-4255-AB25-ED30683B28D9}"/>
    <dgm:cxn modelId="{7B39A0FC-1C64-4DBC-8941-08EF161A37BC}" type="presOf" srcId="{C54EF1D7-B7AE-4C99-925A-CB43FD2F57EA}" destId="{678546FB-CEB1-4913-BF2D-FCFD4E5C9444}" srcOrd="0" destOrd="0" presId="urn:microsoft.com/office/officeart/2005/8/layout/hierarchy3"/>
    <dgm:cxn modelId="{8316C4E5-1DE9-47ED-BE16-4F0BD691514B}" srcId="{6F0D28DC-0C8E-43BB-9DFC-6C5D4F70EB2C}" destId="{4DA4934F-6779-4FC5-A6C9-2C1FF221A67D}" srcOrd="2" destOrd="0" parTransId="{C54EF1D7-B7AE-4C99-925A-CB43FD2F57EA}" sibTransId="{69F8A699-B802-4CA9-B20D-2F2971C445A1}"/>
    <dgm:cxn modelId="{9671741D-711F-42DD-810B-64F0F99D68CC}" type="presOf" srcId="{4DA4934F-6779-4FC5-A6C9-2C1FF221A67D}" destId="{17E10008-0A24-41AA-9703-3B7609BA1FBE}" srcOrd="0" destOrd="0" presId="urn:microsoft.com/office/officeart/2005/8/layout/hierarchy3"/>
    <dgm:cxn modelId="{9303206A-CA6B-4B7B-A97D-231A4F01CDD6}" type="presOf" srcId="{6F0D28DC-0C8E-43BB-9DFC-6C5D4F70EB2C}" destId="{ED1FAD45-562D-4650-9232-834AB40F0155}" srcOrd="1" destOrd="0" presId="urn:microsoft.com/office/officeart/2005/8/layout/hierarchy3"/>
    <dgm:cxn modelId="{87052F76-23E6-4D55-8C81-4D29C02D58D6}" type="presOf" srcId="{77955251-535A-4FA7-A2D2-D98129EA9842}" destId="{D859F9FB-2E30-4FFA-B790-279FD0CC4FDE}" srcOrd="0" destOrd="0" presId="urn:microsoft.com/office/officeart/2005/8/layout/hierarchy3"/>
    <dgm:cxn modelId="{6DA7D6C1-FAC9-45CB-B94D-69CA3CC6855E}" type="presParOf" srcId="{BC5D43BE-C185-4596-B9E1-74E4EA5BED8A}" destId="{8895291E-CC74-4D2B-B6D3-9487C08C21F6}" srcOrd="0" destOrd="0" presId="urn:microsoft.com/office/officeart/2005/8/layout/hierarchy3"/>
    <dgm:cxn modelId="{E362BB1D-347B-4DB5-9A65-910444311D45}" type="presParOf" srcId="{8895291E-CC74-4D2B-B6D3-9487C08C21F6}" destId="{C71C9D30-4C7C-4AAF-94F7-79E20B41A5E5}" srcOrd="0" destOrd="0" presId="urn:microsoft.com/office/officeart/2005/8/layout/hierarchy3"/>
    <dgm:cxn modelId="{4E05D80E-6619-40B1-AA36-0B74C03F9286}" type="presParOf" srcId="{C71C9D30-4C7C-4AAF-94F7-79E20B41A5E5}" destId="{23CC9A4E-AAD5-40A4-8487-352F8137AF60}" srcOrd="0" destOrd="0" presId="urn:microsoft.com/office/officeart/2005/8/layout/hierarchy3"/>
    <dgm:cxn modelId="{1F094B04-EB0C-47C8-8F31-25C764539474}" type="presParOf" srcId="{C71C9D30-4C7C-4AAF-94F7-79E20B41A5E5}" destId="{ED1FAD45-562D-4650-9232-834AB40F0155}" srcOrd="1" destOrd="0" presId="urn:microsoft.com/office/officeart/2005/8/layout/hierarchy3"/>
    <dgm:cxn modelId="{0F56DBFA-A296-40AB-AECC-F6CBC39C114C}" type="presParOf" srcId="{8895291E-CC74-4D2B-B6D3-9487C08C21F6}" destId="{BCD6B337-44ED-4C18-B67A-C57DA778DF2B}" srcOrd="1" destOrd="0" presId="urn:microsoft.com/office/officeart/2005/8/layout/hierarchy3"/>
    <dgm:cxn modelId="{DB701394-7EA0-477E-A230-190D6E3BAA9A}" type="presParOf" srcId="{BCD6B337-44ED-4C18-B67A-C57DA778DF2B}" destId="{2A6767ED-468C-43D1-A454-1063D8D8993B}" srcOrd="0" destOrd="0" presId="urn:microsoft.com/office/officeart/2005/8/layout/hierarchy3"/>
    <dgm:cxn modelId="{0D222982-C8AB-4A5A-9FB1-814614F1A3F9}" type="presParOf" srcId="{BCD6B337-44ED-4C18-B67A-C57DA778DF2B}" destId="{7A6681F0-52E2-4D83-B31E-05BF5F5B9355}" srcOrd="1" destOrd="0" presId="urn:microsoft.com/office/officeart/2005/8/layout/hierarchy3"/>
    <dgm:cxn modelId="{8E6D1B1D-FB44-4379-A28C-07B22796EDAE}" type="presParOf" srcId="{BCD6B337-44ED-4C18-B67A-C57DA778DF2B}" destId="{0E6C7FCB-275D-4F16-8839-4951C77B00A6}" srcOrd="2" destOrd="0" presId="urn:microsoft.com/office/officeart/2005/8/layout/hierarchy3"/>
    <dgm:cxn modelId="{47819240-7734-48F0-9667-33D7FE7D0BB1}" type="presParOf" srcId="{BCD6B337-44ED-4C18-B67A-C57DA778DF2B}" destId="{C83314E8-14F7-44C3-8064-926B3F7F4510}" srcOrd="3" destOrd="0" presId="urn:microsoft.com/office/officeart/2005/8/layout/hierarchy3"/>
    <dgm:cxn modelId="{D7745980-42B0-4ED9-ABFB-EC5223F57FB1}" type="presParOf" srcId="{BCD6B337-44ED-4C18-B67A-C57DA778DF2B}" destId="{678546FB-CEB1-4913-BF2D-FCFD4E5C9444}" srcOrd="4" destOrd="0" presId="urn:microsoft.com/office/officeart/2005/8/layout/hierarchy3"/>
    <dgm:cxn modelId="{C866D424-5391-47CB-8299-C4BC9897887B}" type="presParOf" srcId="{BCD6B337-44ED-4C18-B67A-C57DA778DF2B}" destId="{17E10008-0A24-41AA-9703-3B7609BA1FBE}" srcOrd="5" destOrd="0" presId="urn:microsoft.com/office/officeart/2005/8/layout/hierarchy3"/>
    <dgm:cxn modelId="{10C0226F-0A89-4FB8-88B1-B69DE89BEA88}" type="presParOf" srcId="{BCD6B337-44ED-4C18-B67A-C57DA778DF2B}" destId="{D859F9FB-2E30-4FFA-B790-279FD0CC4FDE}" srcOrd="6" destOrd="0" presId="urn:microsoft.com/office/officeart/2005/8/layout/hierarchy3"/>
    <dgm:cxn modelId="{D8EE4292-8D00-48D3-BDAB-A8D7DA8AB60B}" type="presParOf" srcId="{BCD6B337-44ED-4C18-B67A-C57DA778DF2B}" destId="{215FF3A7-810E-4861-A143-AD32AA392159}" srcOrd="7"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E40AD5-03D4-4F5C-A9BD-149816080C93}">
      <dsp:nvSpPr>
        <dsp:cNvPr id="0" name=""/>
        <dsp:cNvSpPr/>
      </dsp:nvSpPr>
      <dsp:spPr>
        <a:xfrm rot="5400000">
          <a:off x="482885" y="2187830"/>
          <a:ext cx="1443668" cy="2402232"/>
        </a:xfrm>
        <a:prstGeom prst="corner">
          <a:avLst>
            <a:gd name="adj1" fmla="val 16120"/>
            <a:gd name="adj2" fmla="val 16110"/>
          </a:avLst>
        </a:prstGeom>
        <a:solidFill>
          <a:srgbClr val="CC00CC"/>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1A39617-4777-41B2-958E-8E7E0643A5BC}">
      <dsp:nvSpPr>
        <dsp:cNvPr id="0" name=""/>
        <dsp:cNvSpPr/>
      </dsp:nvSpPr>
      <dsp:spPr>
        <a:xfrm>
          <a:off x="241900" y="2905580"/>
          <a:ext cx="2168748" cy="1901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lvl="0" algn="l" defTabSz="2889250">
            <a:lnSpc>
              <a:spcPct val="90000"/>
            </a:lnSpc>
            <a:spcBef>
              <a:spcPct val="0"/>
            </a:spcBef>
            <a:spcAft>
              <a:spcPct val="35000"/>
            </a:spcAft>
          </a:pPr>
          <a:endParaRPr lang="en-US" sz="6500" kern="1200" dirty="0"/>
        </a:p>
      </dsp:txBody>
      <dsp:txXfrm>
        <a:off x="241900" y="2905580"/>
        <a:ext cx="2168748" cy="1901035"/>
      </dsp:txXfrm>
    </dsp:sp>
    <dsp:sp modelId="{84A1D784-C673-495A-A264-F01015F7C906}">
      <dsp:nvSpPr>
        <dsp:cNvPr id="0" name=""/>
        <dsp:cNvSpPr/>
      </dsp:nvSpPr>
      <dsp:spPr>
        <a:xfrm>
          <a:off x="2001451" y="2188305"/>
          <a:ext cx="409197" cy="409197"/>
        </a:xfrm>
        <a:prstGeom prst="triangle">
          <a:avLst>
            <a:gd name="adj" fmla="val 100000"/>
          </a:avLst>
        </a:prstGeom>
        <a:solidFill>
          <a:srgbClr val="CC00CC"/>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C09D81E-82D2-41FA-9E7B-7B644540A9FD}">
      <dsp:nvSpPr>
        <dsp:cNvPr id="0" name=""/>
        <dsp:cNvSpPr/>
      </dsp:nvSpPr>
      <dsp:spPr>
        <a:xfrm rot="5400000">
          <a:off x="3137857" y="1530855"/>
          <a:ext cx="1443668" cy="2402232"/>
        </a:xfrm>
        <a:prstGeom prst="corner">
          <a:avLst>
            <a:gd name="adj1" fmla="val 16120"/>
            <a:gd name="adj2" fmla="val 16110"/>
          </a:avLst>
        </a:prstGeom>
        <a:solidFill>
          <a:srgbClr val="3333CC"/>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09E4016-91E4-4FFE-B82B-B6E8DBA926B9}">
      <dsp:nvSpPr>
        <dsp:cNvPr id="0" name=""/>
        <dsp:cNvSpPr/>
      </dsp:nvSpPr>
      <dsp:spPr>
        <a:xfrm>
          <a:off x="2896872" y="2248605"/>
          <a:ext cx="2168748" cy="1901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lvl="0" algn="l" defTabSz="2889250">
            <a:lnSpc>
              <a:spcPct val="90000"/>
            </a:lnSpc>
            <a:spcBef>
              <a:spcPct val="0"/>
            </a:spcBef>
            <a:spcAft>
              <a:spcPct val="35000"/>
            </a:spcAft>
          </a:pPr>
          <a:endParaRPr lang="en-US" sz="6500" kern="1200" dirty="0"/>
        </a:p>
      </dsp:txBody>
      <dsp:txXfrm>
        <a:off x="2896872" y="2248605"/>
        <a:ext cx="2168748" cy="1901035"/>
      </dsp:txXfrm>
    </dsp:sp>
    <dsp:sp modelId="{5C87FC64-A874-466D-A89A-4993D432453A}">
      <dsp:nvSpPr>
        <dsp:cNvPr id="0" name=""/>
        <dsp:cNvSpPr/>
      </dsp:nvSpPr>
      <dsp:spPr>
        <a:xfrm>
          <a:off x="4656423" y="1531330"/>
          <a:ext cx="409197" cy="409197"/>
        </a:xfrm>
        <a:prstGeom prst="triangle">
          <a:avLst>
            <a:gd name="adj" fmla="val 100000"/>
          </a:avLst>
        </a:prstGeom>
        <a:solidFill>
          <a:srgbClr val="3333CC"/>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951B5A3-5DA7-442B-9447-0A39770A5D3F}">
      <dsp:nvSpPr>
        <dsp:cNvPr id="0" name=""/>
        <dsp:cNvSpPr/>
      </dsp:nvSpPr>
      <dsp:spPr>
        <a:xfrm rot="5400000">
          <a:off x="5792829" y="873880"/>
          <a:ext cx="1443668" cy="2402232"/>
        </a:xfrm>
        <a:prstGeom prst="corner">
          <a:avLst>
            <a:gd name="adj1" fmla="val 16120"/>
            <a:gd name="adj2" fmla="val 16110"/>
          </a:avLst>
        </a:prstGeom>
        <a:solidFill>
          <a:srgbClr val="C00000"/>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BDD3486-381B-4C0E-BA4E-D760DC811779}">
      <dsp:nvSpPr>
        <dsp:cNvPr id="0" name=""/>
        <dsp:cNvSpPr/>
      </dsp:nvSpPr>
      <dsp:spPr>
        <a:xfrm>
          <a:off x="5551844" y="1591629"/>
          <a:ext cx="2168748" cy="1901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lvl="0" algn="l" defTabSz="2889250">
            <a:lnSpc>
              <a:spcPct val="90000"/>
            </a:lnSpc>
            <a:spcBef>
              <a:spcPct val="0"/>
            </a:spcBef>
            <a:spcAft>
              <a:spcPct val="35000"/>
            </a:spcAft>
          </a:pPr>
          <a:endParaRPr lang="en-US" sz="6500" kern="1200" dirty="0"/>
        </a:p>
      </dsp:txBody>
      <dsp:txXfrm>
        <a:off x="5551844" y="1591629"/>
        <a:ext cx="2168748" cy="1901035"/>
      </dsp:txXfrm>
    </dsp:sp>
    <dsp:sp modelId="{C0482445-F044-4982-90D9-D1D077103CAE}">
      <dsp:nvSpPr>
        <dsp:cNvPr id="0" name=""/>
        <dsp:cNvSpPr/>
      </dsp:nvSpPr>
      <dsp:spPr>
        <a:xfrm>
          <a:off x="7311395" y="874355"/>
          <a:ext cx="409197" cy="409197"/>
        </a:xfrm>
        <a:prstGeom prst="triangle">
          <a:avLst>
            <a:gd name="adj" fmla="val 100000"/>
          </a:avLst>
        </a:prstGeom>
        <a:solidFill>
          <a:srgbClr val="C00000"/>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7F0279D-FAC3-48EB-8818-0AAA586F32BD}">
      <dsp:nvSpPr>
        <dsp:cNvPr id="0" name=""/>
        <dsp:cNvSpPr/>
      </dsp:nvSpPr>
      <dsp:spPr>
        <a:xfrm rot="5400000">
          <a:off x="8447801" y="-97716"/>
          <a:ext cx="1443668" cy="2402232"/>
        </a:xfrm>
        <a:prstGeom prst="corner">
          <a:avLst>
            <a:gd name="adj1" fmla="val 16120"/>
            <a:gd name="adj2" fmla="val 16110"/>
          </a:avLst>
        </a:prstGeom>
        <a:solidFill>
          <a:srgbClr val="00B0F0"/>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BBB16CA-8763-42F7-9E9A-6669F2FECCC8}">
      <dsp:nvSpPr>
        <dsp:cNvPr id="0" name=""/>
        <dsp:cNvSpPr/>
      </dsp:nvSpPr>
      <dsp:spPr>
        <a:xfrm>
          <a:off x="8206817" y="305411"/>
          <a:ext cx="2168748" cy="25302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lvl="0" algn="l" defTabSz="2889250">
            <a:lnSpc>
              <a:spcPct val="90000"/>
            </a:lnSpc>
            <a:spcBef>
              <a:spcPct val="0"/>
            </a:spcBef>
            <a:spcAft>
              <a:spcPct val="35000"/>
            </a:spcAft>
          </a:pPr>
          <a:endParaRPr lang="en-US" sz="6500" kern="1200"/>
        </a:p>
      </dsp:txBody>
      <dsp:txXfrm>
        <a:off x="8206817" y="305411"/>
        <a:ext cx="2168748" cy="25302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CC9A4E-AAD5-40A4-8487-352F8137AF60}">
      <dsp:nvSpPr>
        <dsp:cNvPr id="0" name=""/>
        <dsp:cNvSpPr/>
      </dsp:nvSpPr>
      <dsp:spPr>
        <a:xfrm>
          <a:off x="172152" y="0"/>
          <a:ext cx="10707229" cy="869227"/>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n-US" sz="2400" b="1" i="0" kern="1200" dirty="0" err="1" smtClean="0"/>
            <a:t>Tiếp</a:t>
          </a:r>
          <a:r>
            <a:rPr lang="en-US" sz="2400" b="1" i="0" kern="1200" dirty="0" smtClean="0"/>
            <a:t> </a:t>
          </a:r>
          <a:r>
            <a:rPr lang="en-US" sz="2400" b="1" i="0" kern="1200" dirty="0" err="1" smtClean="0"/>
            <a:t>tục</a:t>
          </a:r>
          <a:r>
            <a:rPr lang="en-US" sz="2400" b="1" i="0" kern="1200" dirty="0" smtClean="0"/>
            <a:t> </a:t>
          </a:r>
          <a:r>
            <a:rPr lang="en-US" sz="2400" b="1" i="0" kern="1200" dirty="0" err="1" smtClean="0"/>
            <a:t>đổi</a:t>
          </a:r>
          <a:r>
            <a:rPr lang="en-US" sz="2400" b="1" i="0" kern="1200" dirty="0" smtClean="0"/>
            <a:t> </a:t>
          </a:r>
          <a:r>
            <a:rPr lang="en-US" sz="2400" b="1" i="0" kern="1200" dirty="0" err="1" smtClean="0"/>
            <a:t>mới</a:t>
          </a:r>
          <a:r>
            <a:rPr lang="en-US" sz="2400" b="1" i="0" kern="1200" dirty="0" smtClean="0"/>
            <a:t> </a:t>
          </a:r>
          <a:r>
            <a:rPr lang="en-US" sz="2400" b="1" i="0" kern="1200" dirty="0" err="1" smtClean="0"/>
            <a:t>tổ</a:t>
          </a:r>
          <a:r>
            <a:rPr lang="en-US" sz="2400" b="1" i="0" kern="1200" dirty="0" smtClean="0"/>
            <a:t> </a:t>
          </a:r>
          <a:r>
            <a:rPr lang="en-US" sz="2400" b="1" i="0" kern="1200" dirty="0" err="1" smtClean="0"/>
            <a:t>chức</a:t>
          </a:r>
          <a:r>
            <a:rPr lang="en-US" sz="2400" b="1" i="0" kern="1200" dirty="0" smtClean="0"/>
            <a:t>, </a:t>
          </a:r>
          <a:r>
            <a:rPr lang="en-US" sz="2400" b="1" i="0" kern="1200" dirty="0" err="1" smtClean="0"/>
            <a:t>hoạt</a:t>
          </a:r>
          <a:r>
            <a:rPr lang="en-US" sz="2400" b="1" i="0" kern="1200" dirty="0" smtClean="0"/>
            <a:t> </a:t>
          </a:r>
          <a:r>
            <a:rPr lang="en-US" sz="2400" b="1" i="0" kern="1200" dirty="0" err="1" smtClean="0"/>
            <a:t>động</a:t>
          </a:r>
          <a:r>
            <a:rPr lang="en-US" sz="2400" b="1" i="0" kern="1200" dirty="0" smtClean="0"/>
            <a:t> </a:t>
          </a:r>
          <a:r>
            <a:rPr lang="en-US" sz="2400" b="1" i="0" kern="1200" dirty="0" err="1" smtClean="0"/>
            <a:t>của</a:t>
          </a:r>
          <a:r>
            <a:rPr lang="en-US" sz="2400" b="1" i="0" kern="1200" dirty="0" smtClean="0"/>
            <a:t> </a:t>
          </a:r>
          <a:r>
            <a:rPr lang="en-US" sz="2400" b="1" i="0" kern="1200" dirty="0" err="1" smtClean="0"/>
            <a:t>bộ</a:t>
          </a:r>
          <a:r>
            <a:rPr lang="en-US" sz="2400" b="1" i="0" kern="1200" dirty="0" smtClean="0"/>
            <a:t> </a:t>
          </a:r>
          <a:r>
            <a:rPr lang="en-US" sz="2400" b="1" i="0" kern="1200" dirty="0" err="1" smtClean="0"/>
            <a:t>máy</a:t>
          </a:r>
          <a:r>
            <a:rPr lang="en-US" sz="2400" b="1" i="0" kern="1200" dirty="0" smtClean="0"/>
            <a:t> </a:t>
          </a:r>
          <a:r>
            <a:rPr lang="en-US" sz="2400" b="1" i="0" kern="1200" dirty="0" err="1" smtClean="0"/>
            <a:t>nhà</a:t>
          </a:r>
          <a:r>
            <a:rPr lang="en-US" sz="2400" b="1" i="0" kern="1200" dirty="0" smtClean="0"/>
            <a:t> </a:t>
          </a:r>
          <a:r>
            <a:rPr lang="en-US" sz="2400" b="1" i="0" kern="1200" dirty="0" err="1" smtClean="0"/>
            <a:t>nước</a:t>
          </a:r>
          <a:endParaRPr lang="en-US" sz="2400" b="1" i="0" kern="1200" dirty="0"/>
        </a:p>
      </dsp:txBody>
      <dsp:txXfrm>
        <a:off x="197611" y="25459"/>
        <a:ext cx="10656311" cy="818309"/>
      </dsp:txXfrm>
    </dsp:sp>
    <dsp:sp modelId="{2A6767ED-468C-43D1-A454-1063D8D8993B}">
      <dsp:nvSpPr>
        <dsp:cNvPr id="0" name=""/>
        <dsp:cNvSpPr/>
      </dsp:nvSpPr>
      <dsp:spPr>
        <a:xfrm>
          <a:off x="1242875" y="869227"/>
          <a:ext cx="899476" cy="738543"/>
        </a:xfrm>
        <a:custGeom>
          <a:avLst/>
          <a:gdLst/>
          <a:ahLst/>
          <a:cxnLst/>
          <a:rect l="0" t="0" r="0" b="0"/>
          <a:pathLst>
            <a:path>
              <a:moveTo>
                <a:pt x="0" y="0"/>
              </a:moveTo>
              <a:lnTo>
                <a:pt x="0" y="738543"/>
              </a:lnTo>
              <a:lnTo>
                <a:pt x="899476" y="738543"/>
              </a:lnTo>
            </a:path>
          </a:pathLst>
        </a:custGeom>
        <a:noFill/>
        <a:ln w="12700" cap="flat" cmpd="sng" algn="ctr">
          <a:solidFill>
            <a:srgbClr val="C00000"/>
          </a:solidFill>
          <a:prstDash val="solid"/>
          <a:miter lim="800000"/>
        </a:ln>
        <a:effectLst/>
      </dsp:spPr>
      <dsp:style>
        <a:lnRef idx="2">
          <a:scrgbClr r="0" g="0" b="0"/>
        </a:lnRef>
        <a:fillRef idx="0">
          <a:scrgbClr r="0" g="0" b="0"/>
        </a:fillRef>
        <a:effectRef idx="0">
          <a:scrgbClr r="0" g="0" b="0"/>
        </a:effectRef>
        <a:fontRef idx="minor"/>
      </dsp:style>
    </dsp:sp>
    <dsp:sp modelId="{7A6681F0-52E2-4D83-B31E-05BF5F5B9355}">
      <dsp:nvSpPr>
        <dsp:cNvPr id="0" name=""/>
        <dsp:cNvSpPr/>
      </dsp:nvSpPr>
      <dsp:spPr>
        <a:xfrm>
          <a:off x="2142351" y="1252785"/>
          <a:ext cx="9306967" cy="709971"/>
        </a:xfrm>
        <a:prstGeom prst="roundRect">
          <a:avLst>
            <a:gd name="adj" fmla="val 10000"/>
          </a:avLst>
        </a:prstGeom>
        <a:solidFill>
          <a:schemeClr val="lt1">
            <a:alpha val="90000"/>
            <a:hueOff val="0"/>
            <a:satOff val="0"/>
            <a:lumOff val="0"/>
            <a:alphaOff val="0"/>
          </a:schemeClr>
        </a:solidFill>
        <a:ln w="12700" cap="flat" cmpd="sng" algn="ctr">
          <a:solidFill>
            <a:srgbClr val="66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just" defTabSz="889000">
            <a:lnSpc>
              <a:spcPct val="90000"/>
            </a:lnSpc>
            <a:spcBef>
              <a:spcPct val="0"/>
            </a:spcBef>
            <a:spcAft>
              <a:spcPct val="35000"/>
            </a:spcAft>
          </a:pPr>
          <a:r>
            <a:rPr lang="en-US" sz="2000" b="1" u="sng" kern="1200" dirty="0" err="1" smtClean="0">
              <a:solidFill>
                <a:srgbClr val="FF0000"/>
              </a:solidFill>
              <a:latin typeface="Arial" panose="020B0604020202020204" pitchFamily="34" charset="0"/>
              <a:cs typeface="Arial" panose="020B0604020202020204" pitchFamily="34" charset="0"/>
            </a:rPr>
            <a:t>Đổi</a:t>
          </a:r>
          <a:r>
            <a:rPr lang="en-US" sz="2000" b="1" u="sng" kern="1200" dirty="0" smtClean="0">
              <a:solidFill>
                <a:srgbClr val="FF0000"/>
              </a:solidFill>
              <a:latin typeface="Arial" panose="020B0604020202020204" pitchFamily="34" charset="0"/>
              <a:cs typeface="Arial" panose="020B0604020202020204" pitchFamily="34" charset="0"/>
            </a:rPr>
            <a:t> </a:t>
          </a:r>
          <a:r>
            <a:rPr lang="en-US" sz="2000" b="1" u="sng" kern="1200" dirty="0" err="1" smtClean="0">
              <a:solidFill>
                <a:srgbClr val="FF0000"/>
              </a:solidFill>
              <a:latin typeface="Arial" panose="020B0604020202020204" pitchFamily="34" charset="0"/>
              <a:cs typeface="Arial" panose="020B0604020202020204" pitchFamily="34" charset="0"/>
            </a:rPr>
            <a:t>mới</a:t>
          </a:r>
          <a:r>
            <a:rPr lang="en-US" sz="2000" b="1" u="none" kern="1200" dirty="0" smtClean="0">
              <a:solidFill>
                <a:srgbClr val="FF0000"/>
              </a:solidFill>
              <a:latin typeface="Arial" panose="020B0604020202020204" pitchFamily="34" charset="0"/>
              <a:cs typeface="Arial" panose="020B0604020202020204" pitchFamily="34" charset="0"/>
            </a:rPr>
            <a:t> </a:t>
          </a:r>
          <a:r>
            <a:rPr lang="en-US" sz="2000" u="none" kern="1200" dirty="0" err="1" smtClean="0">
              <a:solidFill>
                <a:srgbClr val="000066"/>
              </a:solidFill>
              <a:latin typeface="Arial" panose="020B0604020202020204" pitchFamily="34" charset="0"/>
              <a:cs typeface="Arial" panose="020B0604020202020204" pitchFamily="34" charset="0"/>
            </a:rPr>
            <a:t>tổ</a:t>
          </a:r>
          <a:r>
            <a:rPr lang="en-US" sz="2000" u="none"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chức</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và</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hoạt</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động</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của</a:t>
          </a:r>
          <a:r>
            <a:rPr lang="en-US" sz="2000" kern="1200" dirty="0" smtClean="0">
              <a:solidFill>
                <a:srgbClr val="000066"/>
              </a:solidFill>
              <a:latin typeface="Arial" panose="020B0604020202020204" pitchFamily="34" charset="0"/>
              <a:cs typeface="Arial" panose="020B0604020202020204" pitchFamily="34" charset="0"/>
            </a:rPr>
            <a:t> </a:t>
          </a:r>
          <a:r>
            <a:rPr lang="en-US" sz="2000" b="1" kern="1200" dirty="0" err="1" smtClean="0">
              <a:solidFill>
                <a:srgbClr val="FF0066"/>
              </a:solidFill>
              <a:latin typeface="Arial" panose="020B0604020202020204" pitchFamily="34" charset="0"/>
              <a:cs typeface="Arial" panose="020B0604020202020204" pitchFamily="34" charset="0"/>
            </a:rPr>
            <a:t>Quốc</a:t>
          </a:r>
          <a:r>
            <a:rPr lang="en-US" sz="2000" b="1" kern="1200" dirty="0" smtClean="0">
              <a:solidFill>
                <a:srgbClr val="FF0066"/>
              </a:solidFill>
              <a:latin typeface="Arial" panose="020B0604020202020204" pitchFamily="34" charset="0"/>
              <a:cs typeface="Arial" panose="020B0604020202020204" pitchFamily="34" charset="0"/>
            </a:rPr>
            <a:t> </a:t>
          </a:r>
          <a:r>
            <a:rPr lang="en-US" sz="2000" b="1" kern="1200" dirty="0" err="1" smtClean="0">
              <a:solidFill>
                <a:srgbClr val="FF0066"/>
              </a:solidFill>
              <a:latin typeface="Arial" panose="020B0604020202020204" pitchFamily="34" charset="0"/>
              <a:cs typeface="Arial" panose="020B0604020202020204" pitchFamily="34" charset="0"/>
            </a:rPr>
            <a:t>hội</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bảo</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đảm</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Quốc</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hội</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thực</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sự</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là</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cơ</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quan</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đại</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biểu</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cao</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nhất</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của</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nhân</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dân</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cơ</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quan</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quyền</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lực</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nhà</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nước</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cao</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nhất</a:t>
          </a:r>
          <a:r>
            <a:rPr lang="en-US" sz="2000" kern="1200" dirty="0" smtClean="0">
              <a:solidFill>
                <a:srgbClr val="000066"/>
              </a:solidFill>
              <a:latin typeface="Arial" panose="020B0604020202020204" pitchFamily="34" charset="0"/>
              <a:cs typeface="Arial" panose="020B0604020202020204" pitchFamily="34" charset="0"/>
            </a:rPr>
            <a:t>.</a:t>
          </a:r>
          <a:endParaRPr lang="en-US" sz="2000" b="0" kern="1200" dirty="0">
            <a:solidFill>
              <a:srgbClr val="000066"/>
            </a:solidFill>
            <a:latin typeface="Arial" panose="020B0604020202020204" pitchFamily="34" charset="0"/>
            <a:cs typeface="Arial" panose="020B0604020202020204" pitchFamily="34" charset="0"/>
          </a:endParaRPr>
        </a:p>
      </dsp:txBody>
      <dsp:txXfrm>
        <a:off x="2163145" y="1273579"/>
        <a:ext cx="9265379" cy="668383"/>
      </dsp:txXfrm>
    </dsp:sp>
    <dsp:sp modelId="{0E6C7FCB-275D-4F16-8839-4951C77B00A6}">
      <dsp:nvSpPr>
        <dsp:cNvPr id="0" name=""/>
        <dsp:cNvSpPr/>
      </dsp:nvSpPr>
      <dsp:spPr>
        <a:xfrm>
          <a:off x="1242875" y="869227"/>
          <a:ext cx="886593" cy="1870145"/>
        </a:xfrm>
        <a:custGeom>
          <a:avLst/>
          <a:gdLst/>
          <a:ahLst/>
          <a:cxnLst/>
          <a:rect l="0" t="0" r="0" b="0"/>
          <a:pathLst>
            <a:path>
              <a:moveTo>
                <a:pt x="0" y="0"/>
              </a:moveTo>
              <a:lnTo>
                <a:pt x="0" y="1870145"/>
              </a:lnTo>
              <a:lnTo>
                <a:pt x="886593" y="1870145"/>
              </a:lnTo>
            </a:path>
          </a:pathLst>
        </a:custGeom>
        <a:noFill/>
        <a:ln w="12700" cap="flat" cmpd="sng" algn="ctr">
          <a:solidFill>
            <a:srgbClr val="C00000"/>
          </a:solidFill>
          <a:prstDash val="solid"/>
          <a:miter lim="800000"/>
        </a:ln>
        <a:effectLst/>
      </dsp:spPr>
      <dsp:style>
        <a:lnRef idx="2">
          <a:scrgbClr r="0" g="0" b="0"/>
        </a:lnRef>
        <a:fillRef idx="0">
          <a:scrgbClr r="0" g="0" b="0"/>
        </a:fillRef>
        <a:effectRef idx="0">
          <a:scrgbClr r="0" g="0" b="0"/>
        </a:effectRef>
        <a:fontRef idx="minor"/>
      </dsp:style>
    </dsp:sp>
    <dsp:sp modelId="{C83314E8-14F7-44C3-8064-926B3F7F4510}">
      <dsp:nvSpPr>
        <dsp:cNvPr id="0" name=""/>
        <dsp:cNvSpPr/>
      </dsp:nvSpPr>
      <dsp:spPr>
        <a:xfrm>
          <a:off x="2129468" y="2384695"/>
          <a:ext cx="9306967" cy="709355"/>
        </a:xfrm>
        <a:prstGeom prst="roundRect">
          <a:avLst>
            <a:gd name="adj" fmla="val 10000"/>
          </a:avLst>
        </a:prstGeom>
        <a:solidFill>
          <a:schemeClr val="lt1">
            <a:alpha val="90000"/>
            <a:hueOff val="0"/>
            <a:satOff val="0"/>
            <a:lumOff val="0"/>
            <a:alphaOff val="0"/>
          </a:schemeClr>
        </a:solidFill>
        <a:ln w="12700" cap="flat" cmpd="sng" algn="ctr">
          <a:solidFill>
            <a:srgbClr val="66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just" defTabSz="889000">
            <a:lnSpc>
              <a:spcPct val="90000"/>
            </a:lnSpc>
            <a:spcBef>
              <a:spcPct val="0"/>
            </a:spcBef>
            <a:spcAft>
              <a:spcPct val="35000"/>
            </a:spcAft>
          </a:pPr>
          <a:r>
            <a:rPr lang="en-US" sz="2000" kern="1200" dirty="0" err="1" smtClean="0">
              <a:solidFill>
                <a:srgbClr val="000066"/>
              </a:solidFill>
              <a:latin typeface="Arial" panose="020B0604020202020204" pitchFamily="34" charset="0"/>
              <a:cs typeface="Arial" panose="020B0604020202020204" pitchFamily="34" charset="0"/>
            </a:rPr>
            <a:t>Tiếp</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tục</a:t>
          </a:r>
          <a:r>
            <a:rPr lang="en-US" sz="2000" kern="1200" dirty="0" smtClean="0">
              <a:solidFill>
                <a:srgbClr val="000066"/>
              </a:solidFill>
              <a:latin typeface="Arial" panose="020B0604020202020204" pitchFamily="34" charset="0"/>
              <a:cs typeface="Arial" panose="020B0604020202020204" pitchFamily="34" charset="0"/>
            </a:rPr>
            <a:t> </a:t>
          </a:r>
          <a:r>
            <a:rPr lang="en-US" sz="2000" b="1" u="sng" kern="1200" dirty="0" err="1" smtClean="0">
              <a:solidFill>
                <a:srgbClr val="FF0000"/>
              </a:solidFill>
              <a:latin typeface="Arial" panose="020B0604020202020204" pitchFamily="34" charset="0"/>
              <a:cs typeface="Arial" panose="020B0604020202020204" pitchFamily="34" charset="0"/>
            </a:rPr>
            <a:t>đổi</a:t>
          </a:r>
          <a:r>
            <a:rPr lang="en-US" sz="2000" b="1" u="sng" kern="1200" dirty="0" smtClean="0">
              <a:solidFill>
                <a:srgbClr val="FF0000"/>
              </a:solidFill>
              <a:latin typeface="Arial" panose="020B0604020202020204" pitchFamily="34" charset="0"/>
              <a:cs typeface="Arial" panose="020B0604020202020204" pitchFamily="34" charset="0"/>
            </a:rPr>
            <a:t> </a:t>
          </a:r>
          <a:r>
            <a:rPr lang="en-US" sz="2000" b="1" u="sng" kern="1200" dirty="0" err="1" smtClean="0">
              <a:solidFill>
                <a:srgbClr val="FF0000"/>
              </a:solidFill>
              <a:latin typeface="Arial" panose="020B0604020202020204" pitchFamily="34" charset="0"/>
              <a:cs typeface="Arial" panose="020B0604020202020204" pitchFamily="34" charset="0"/>
            </a:rPr>
            <a:t>mới</a:t>
          </a:r>
          <a:r>
            <a:rPr lang="en-US" sz="2000" b="1" u="sng" kern="1200" dirty="0" smtClean="0">
              <a:solidFill>
                <a:srgbClr val="FF0000"/>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tổ</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chức</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và</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hoạt</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động</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của</a:t>
          </a:r>
          <a:r>
            <a:rPr lang="en-US" sz="2000" kern="1200" dirty="0" smtClean="0">
              <a:solidFill>
                <a:srgbClr val="000066"/>
              </a:solidFill>
              <a:latin typeface="Arial" panose="020B0604020202020204" pitchFamily="34" charset="0"/>
              <a:cs typeface="Arial" panose="020B0604020202020204" pitchFamily="34" charset="0"/>
            </a:rPr>
            <a:t> </a:t>
          </a:r>
          <a:r>
            <a:rPr lang="en-US" sz="2000" b="1" kern="1200" dirty="0" err="1" smtClean="0">
              <a:solidFill>
                <a:srgbClr val="CC3300"/>
              </a:solidFill>
              <a:latin typeface="Arial" panose="020B0604020202020204" pitchFamily="34" charset="0"/>
              <a:cs typeface="Arial" panose="020B0604020202020204" pitchFamily="34" charset="0"/>
            </a:rPr>
            <a:t>Chính</a:t>
          </a:r>
          <a:r>
            <a:rPr lang="en-US" sz="2000" b="1" kern="1200" dirty="0" smtClean="0">
              <a:solidFill>
                <a:srgbClr val="CC3300"/>
              </a:solidFill>
              <a:latin typeface="Arial" panose="020B0604020202020204" pitchFamily="34" charset="0"/>
              <a:cs typeface="Arial" panose="020B0604020202020204" pitchFamily="34" charset="0"/>
            </a:rPr>
            <a:t> </a:t>
          </a:r>
          <a:r>
            <a:rPr lang="en-US" sz="2000" b="1" kern="1200" dirty="0" err="1" smtClean="0">
              <a:solidFill>
                <a:srgbClr val="CC3300"/>
              </a:solidFill>
              <a:latin typeface="Arial" panose="020B0604020202020204" pitchFamily="34" charset="0"/>
              <a:cs typeface="Arial" panose="020B0604020202020204" pitchFamily="34" charset="0"/>
            </a:rPr>
            <a:t>phủ</a:t>
          </a:r>
          <a:r>
            <a:rPr lang="en-US" sz="2000" b="1" kern="1200" dirty="0" smtClean="0">
              <a:solidFill>
                <a:srgbClr val="CC3300"/>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theo</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hướng</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xây</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dựng</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nền</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hành</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chính</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thống</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nhất</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thông</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suốt</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trong</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sạch</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vững</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mạnh</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có</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hiệu</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lực</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hiệu</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quả</a:t>
          </a:r>
          <a:endParaRPr lang="en-US" sz="2000" b="0" kern="1200" dirty="0">
            <a:solidFill>
              <a:srgbClr val="000066"/>
            </a:solidFill>
            <a:latin typeface="Arial" panose="020B0604020202020204" pitchFamily="34" charset="0"/>
            <a:cs typeface="Arial" panose="020B0604020202020204" pitchFamily="34" charset="0"/>
          </a:endParaRPr>
        </a:p>
      </dsp:txBody>
      <dsp:txXfrm>
        <a:off x="2150244" y="2405471"/>
        <a:ext cx="9265415" cy="667803"/>
      </dsp:txXfrm>
    </dsp:sp>
    <dsp:sp modelId="{678546FB-CEB1-4913-BF2D-FCFD4E5C9444}">
      <dsp:nvSpPr>
        <dsp:cNvPr id="0" name=""/>
        <dsp:cNvSpPr/>
      </dsp:nvSpPr>
      <dsp:spPr>
        <a:xfrm>
          <a:off x="1242875" y="869227"/>
          <a:ext cx="899476" cy="3142800"/>
        </a:xfrm>
        <a:custGeom>
          <a:avLst/>
          <a:gdLst/>
          <a:ahLst/>
          <a:cxnLst/>
          <a:rect l="0" t="0" r="0" b="0"/>
          <a:pathLst>
            <a:path>
              <a:moveTo>
                <a:pt x="0" y="0"/>
              </a:moveTo>
              <a:lnTo>
                <a:pt x="0" y="3142800"/>
              </a:lnTo>
              <a:lnTo>
                <a:pt x="899476" y="3142800"/>
              </a:lnTo>
            </a:path>
          </a:pathLst>
        </a:custGeom>
        <a:noFill/>
        <a:ln w="12700" cap="flat" cmpd="sng" algn="ctr">
          <a:solidFill>
            <a:srgbClr val="C00000"/>
          </a:solidFill>
          <a:prstDash val="solid"/>
          <a:miter lim="800000"/>
        </a:ln>
        <a:effectLst/>
      </dsp:spPr>
      <dsp:style>
        <a:lnRef idx="2">
          <a:scrgbClr r="0" g="0" b="0"/>
        </a:lnRef>
        <a:fillRef idx="0">
          <a:scrgbClr r="0" g="0" b="0"/>
        </a:fillRef>
        <a:effectRef idx="0">
          <a:scrgbClr r="0" g="0" b="0"/>
        </a:effectRef>
        <a:fontRef idx="minor"/>
      </dsp:style>
    </dsp:sp>
    <dsp:sp modelId="{17E10008-0A24-41AA-9703-3B7609BA1FBE}">
      <dsp:nvSpPr>
        <dsp:cNvPr id="0" name=""/>
        <dsp:cNvSpPr/>
      </dsp:nvSpPr>
      <dsp:spPr>
        <a:xfrm>
          <a:off x="2142351" y="3553593"/>
          <a:ext cx="9306967" cy="916869"/>
        </a:xfrm>
        <a:prstGeom prst="roundRect">
          <a:avLst>
            <a:gd name="adj" fmla="val 10000"/>
          </a:avLst>
        </a:prstGeom>
        <a:solidFill>
          <a:schemeClr val="lt1">
            <a:alpha val="90000"/>
            <a:hueOff val="0"/>
            <a:satOff val="0"/>
            <a:lumOff val="0"/>
            <a:alphaOff val="0"/>
          </a:schemeClr>
        </a:solidFill>
        <a:ln w="12700" cap="flat" cmpd="sng" algn="ctr">
          <a:solidFill>
            <a:srgbClr val="66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just" defTabSz="889000">
            <a:lnSpc>
              <a:spcPct val="90000"/>
            </a:lnSpc>
            <a:spcBef>
              <a:spcPct val="0"/>
            </a:spcBef>
            <a:spcAft>
              <a:spcPct val="35000"/>
            </a:spcAft>
          </a:pPr>
          <a:r>
            <a:rPr lang="en-US" sz="2000" b="1" u="sng" kern="1200" dirty="0" err="1" smtClean="0">
              <a:solidFill>
                <a:srgbClr val="FF0000"/>
              </a:solidFill>
              <a:latin typeface="Arial" panose="020B0604020202020204" pitchFamily="34" charset="0"/>
              <a:cs typeface="Arial" panose="020B0604020202020204" pitchFamily="34" charset="0"/>
            </a:rPr>
            <a:t>Xây</a:t>
          </a:r>
          <a:r>
            <a:rPr lang="en-US" sz="2000" b="1" u="sng" kern="1200" dirty="0" smtClean="0">
              <a:solidFill>
                <a:srgbClr val="FF0000"/>
              </a:solidFill>
              <a:latin typeface="Arial" panose="020B0604020202020204" pitchFamily="34" charset="0"/>
              <a:cs typeface="Arial" panose="020B0604020202020204" pitchFamily="34" charset="0"/>
            </a:rPr>
            <a:t> </a:t>
          </a:r>
          <a:r>
            <a:rPr lang="en-US" sz="2000" b="1" u="sng" kern="1200" dirty="0" err="1" smtClean="0">
              <a:solidFill>
                <a:srgbClr val="FF0000"/>
              </a:solidFill>
              <a:latin typeface="Arial" panose="020B0604020202020204" pitchFamily="34" charset="0"/>
              <a:cs typeface="Arial" panose="020B0604020202020204" pitchFamily="34" charset="0"/>
            </a:rPr>
            <a:t>dựng</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hệ</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thống</a:t>
          </a:r>
          <a:r>
            <a:rPr lang="en-US" sz="2000" kern="1200" dirty="0" smtClean="0">
              <a:solidFill>
                <a:srgbClr val="000066"/>
              </a:solidFill>
              <a:latin typeface="Arial" panose="020B0604020202020204" pitchFamily="34" charset="0"/>
              <a:cs typeface="Arial" panose="020B0604020202020204" pitchFamily="34" charset="0"/>
            </a:rPr>
            <a:t> </a:t>
          </a:r>
          <a:r>
            <a:rPr lang="en-US" sz="2000" b="1" kern="1200" dirty="0" err="1" smtClean="0">
              <a:solidFill>
                <a:srgbClr val="996633"/>
              </a:solidFill>
              <a:latin typeface="Arial" panose="020B0604020202020204" pitchFamily="34" charset="0"/>
              <a:cs typeface="Arial" panose="020B0604020202020204" pitchFamily="34" charset="0"/>
            </a:rPr>
            <a:t>tư</a:t>
          </a:r>
          <a:r>
            <a:rPr lang="en-US" sz="2000" b="1" kern="1200" dirty="0" smtClean="0">
              <a:solidFill>
                <a:srgbClr val="996633"/>
              </a:solidFill>
              <a:latin typeface="Arial" panose="020B0604020202020204" pitchFamily="34" charset="0"/>
              <a:cs typeface="Arial" panose="020B0604020202020204" pitchFamily="34" charset="0"/>
            </a:rPr>
            <a:t> </a:t>
          </a:r>
          <a:r>
            <a:rPr lang="en-US" sz="2000" b="1" kern="1200" dirty="0" err="1" smtClean="0">
              <a:solidFill>
                <a:srgbClr val="996633"/>
              </a:solidFill>
              <a:latin typeface="Arial" panose="020B0604020202020204" pitchFamily="34" charset="0"/>
              <a:cs typeface="Arial" panose="020B0604020202020204" pitchFamily="34" charset="0"/>
            </a:rPr>
            <a:t>pháp</a:t>
          </a:r>
          <a:r>
            <a:rPr lang="en-US" sz="2000" b="1" kern="1200" dirty="0" smtClean="0">
              <a:solidFill>
                <a:srgbClr val="996633"/>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trong</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sạch</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vững</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mạnh</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bảo</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vệ</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công</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lý</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tôn</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trọng</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và</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bảo</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vệ</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quyền</a:t>
          </a:r>
          <a:r>
            <a:rPr lang="en-US" sz="2000" kern="1200" dirty="0" smtClean="0">
              <a:solidFill>
                <a:srgbClr val="000066"/>
              </a:solidFill>
              <a:latin typeface="Arial" panose="020B0604020202020204" pitchFamily="34" charset="0"/>
              <a:cs typeface="Arial" panose="020B0604020202020204" pitchFamily="34" charset="0"/>
            </a:rPr>
            <a:t> con </a:t>
          </a:r>
          <a:r>
            <a:rPr lang="en-US" sz="2000" kern="1200" dirty="0" err="1" smtClean="0">
              <a:solidFill>
                <a:srgbClr val="000066"/>
              </a:solidFill>
              <a:latin typeface="Arial" panose="020B0604020202020204" pitchFamily="34" charset="0"/>
              <a:cs typeface="Arial" panose="020B0604020202020204" pitchFamily="34" charset="0"/>
            </a:rPr>
            <a:t>người</a:t>
          </a:r>
          <a:r>
            <a:rPr lang="en-US" sz="2000" kern="1200" dirty="0" smtClean="0">
              <a:solidFill>
                <a:srgbClr val="000066"/>
              </a:solidFill>
              <a:latin typeface="Arial" panose="020B0604020202020204" pitchFamily="34" charset="0"/>
              <a:cs typeface="Arial" panose="020B0604020202020204" pitchFamily="34" charset="0"/>
            </a:rPr>
            <a:t>.</a:t>
          </a:r>
          <a:endParaRPr lang="en-US" sz="2000" b="0" kern="1200" dirty="0">
            <a:solidFill>
              <a:srgbClr val="000066"/>
            </a:solidFill>
            <a:latin typeface="Arial" panose="020B0604020202020204" pitchFamily="34" charset="0"/>
            <a:cs typeface="Arial" panose="020B0604020202020204" pitchFamily="34" charset="0"/>
          </a:endParaRPr>
        </a:p>
      </dsp:txBody>
      <dsp:txXfrm>
        <a:off x="2169205" y="3580447"/>
        <a:ext cx="9253259" cy="863161"/>
      </dsp:txXfrm>
    </dsp:sp>
    <dsp:sp modelId="{D859F9FB-2E30-4FFA-B790-279FD0CC4FDE}">
      <dsp:nvSpPr>
        <dsp:cNvPr id="0" name=""/>
        <dsp:cNvSpPr/>
      </dsp:nvSpPr>
      <dsp:spPr>
        <a:xfrm>
          <a:off x="1242875" y="869227"/>
          <a:ext cx="899476" cy="4352667"/>
        </a:xfrm>
        <a:custGeom>
          <a:avLst/>
          <a:gdLst/>
          <a:ahLst/>
          <a:cxnLst/>
          <a:rect l="0" t="0" r="0" b="0"/>
          <a:pathLst>
            <a:path>
              <a:moveTo>
                <a:pt x="0" y="0"/>
              </a:moveTo>
              <a:lnTo>
                <a:pt x="0" y="4352667"/>
              </a:lnTo>
              <a:lnTo>
                <a:pt x="899476" y="4352667"/>
              </a:lnTo>
            </a:path>
          </a:pathLst>
        </a:custGeom>
        <a:noFill/>
        <a:ln w="12700" cap="flat" cmpd="sng" algn="ctr">
          <a:solidFill>
            <a:srgbClr val="C00000"/>
          </a:solidFill>
          <a:prstDash val="solid"/>
          <a:miter lim="800000"/>
        </a:ln>
        <a:effectLst/>
      </dsp:spPr>
      <dsp:style>
        <a:lnRef idx="2">
          <a:scrgbClr r="0" g="0" b="0"/>
        </a:lnRef>
        <a:fillRef idx="0">
          <a:scrgbClr r="0" g="0" b="0"/>
        </a:fillRef>
        <a:effectRef idx="0">
          <a:scrgbClr r="0" g="0" b="0"/>
        </a:effectRef>
        <a:fontRef idx="minor"/>
      </dsp:style>
    </dsp:sp>
    <dsp:sp modelId="{215FF3A7-810E-4861-A143-AD32AA392159}">
      <dsp:nvSpPr>
        <dsp:cNvPr id="0" name=""/>
        <dsp:cNvSpPr/>
      </dsp:nvSpPr>
      <dsp:spPr>
        <a:xfrm>
          <a:off x="2142351" y="4880115"/>
          <a:ext cx="9306967" cy="683559"/>
        </a:xfrm>
        <a:prstGeom prst="roundRect">
          <a:avLst>
            <a:gd name="adj" fmla="val 10000"/>
          </a:avLst>
        </a:prstGeom>
        <a:solidFill>
          <a:schemeClr val="lt1">
            <a:alpha val="90000"/>
            <a:hueOff val="0"/>
            <a:satOff val="0"/>
            <a:lumOff val="0"/>
            <a:alphaOff val="0"/>
          </a:schemeClr>
        </a:solidFill>
        <a:ln w="12700" cap="flat" cmpd="sng" algn="ctr">
          <a:solidFill>
            <a:srgbClr val="66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just" defTabSz="889000">
            <a:lnSpc>
              <a:spcPct val="90000"/>
            </a:lnSpc>
            <a:spcBef>
              <a:spcPct val="0"/>
            </a:spcBef>
            <a:spcAft>
              <a:spcPct val="35000"/>
            </a:spcAft>
          </a:pPr>
          <a:r>
            <a:rPr lang="en-US" sz="2000" kern="1200" dirty="0" err="1" smtClean="0">
              <a:solidFill>
                <a:srgbClr val="000066"/>
              </a:solidFill>
              <a:latin typeface="Arial" panose="020B0604020202020204" pitchFamily="34" charset="0"/>
              <a:cs typeface="Arial" panose="020B0604020202020204" pitchFamily="34" charset="0"/>
            </a:rPr>
            <a:t>Tiếp</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tục</a:t>
          </a:r>
          <a:r>
            <a:rPr lang="en-US" sz="2000" kern="1200" dirty="0" smtClean="0">
              <a:solidFill>
                <a:srgbClr val="000066"/>
              </a:solidFill>
              <a:latin typeface="Arial" panose="020B0604020202020204" pitchFamily="34" charset="0"/>
              <a:cs typeface="Arial" panose="020B0604020202020204" pitchFamily="34" charset="0"/>
            </a:rPr>
            <a:t> </a:t>
          </a:r>
          <a:r>
            <a:rPr lang="en-US" sz="2000" b="1" u="sng" kern="1200" dirty="0" err="1" smtClean="0">
              <a:solidFill>
                <a:srgbClr val="FF0000"/>
              </a:solidFill>
              <a:latin typeface="Arial" panose="020B0604020202020204" pitchFamily="34" charset="0"/>
              <a:cs typeface="Arial" panose="020B0604020202020204" pitchFamily="34" charset="0"/>
            </a:rPr>
            <a:t>đổi</a:t>
          </a:r>
          <a:r>
            <a:rPr lang="en-US" sz="2000" b="1" u="sng" kern="1200" dirty="0" smtClean="0">
              <a:solidFill>
                <a:srgbClr val="FF0000"/>
              </a:solidFill>
              <a:latin typeface="Arial" panose="020B0604020202020204" pitchFamily="34" charset="0"/>
              <a:cs typeface="Arial" panose="020B0604020202020204" pitchFamily="34" charset="0"/>
            </a:rPr>
            <a:t> </a:t>
          </a:r>
          <a:r>
            <a:rPr lang="en-US" sz="2000" b="1" u="sng" kern="1200" dirty="0" err="1" smtClean="0">
              <a:solidFill>
                <a:srgbClr val="FF0000"/>
              </a:solidFill>
              <a:latin typeface="Arial" panose="020B0604020202020204" pitchFamily="34" charset="0"/>
              <a:cs typeface="Arial" panose="020B0604020202020204" pitchFamily="34" charset="0"/>
            </a:rPr>
            <a:t>mới</a:t>
          </a:r>
          <a:r>
            <a:rPr lang="en-US" sz="2000" b="1" u="sng" kern="1200" dirty="0" smtClean="0">
              <a:solidFill>
                <a:srgbClr val="FF0000"/>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tổ</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chức</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hoạt</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động</a:t>
          </a:r>
          <a:r>
            <a:rPr lang="en-US" sz="2000" kern="1200" dirty="0" smtClean="0">
              <a:solidFill>
                <a:srgbClr val="000066"/>
              </a:solidFill>
              <a:latin typeface="Arial" panose="020B0604020202020204" pitchFamily="34" charset="0"/>
              <a:cs typeface="Arial" panose="020B0604020202020204" pitchFamily="34" charset="0"/>
            </a:rPr>
            <a:t> </a:t>
          </a:r>
          <a:r>
            <a:rPr lang="en-US" sz="2000" kern="1200" dirty="0" err="1" smtClean="0">
              <a:solidFill>
                <a:srgbClr val="000066"/>
              </a:solidFill>
              <a:latin typeface="Arial" panose="020B0604020202020204" pitchFamily="34" charset="0"/>
              <a:cs typeface="Arial" panose="020B0604020202020204" pitchFamily="34" charset="0"/>
            </a:rPr>
            <a:t>của</a:t>
          </a:r>
          <a:r>
            <a:rPr lang="en-US" sz="2000" kern="1200" dirty="0" smtClean="0">
              <a:solidFill>
                <a:srgbClr val="000066"/>
              </a:solidFill>
              <a:latin typeface="Arial" panose="020B0604020202020204" pitchFamily="34" charset="0"/>
              <a:cs typeface="Arial" panose="020B0604020202020204" pitchFamily="34" charset="0"/>
            </a:rPr>
            <a:t> </a:t>
          </a:r>
          <a:r>
            <a:rPr lang="en-US" sz="2000" b="1" kern="1200" dirty="0" err="1" smtClean="0">
              <a:solidFill>
                <a:srgbClr val="7030A0"/>
              </a:solidFill>
              <a:latin typeface="Arial" panose="020B0604020202020204" pitchFamily="34" charset="0"/>
              <a:cs typeface="Arial" panose="020B0604020202020204" pitchFamily="34" charset="0"/>
            </a:rPr>
            <a:t>chính</a:t>
          </a:r>
          <a:r>
            <a:rPr lang="en-US" sz="2000" b="1" kern="1200" dirty="0" smtClean="0">
              <a:solidFill>
                <a:srgbClr val="7030A0"/>
              </a:solidFill>
              <a:latin typeface="Arial" panose="020B0604020202020204" pitchFamily="34" charset="0"/>
              <a:cs typeface="Arial" panose="020B0604020202020204" pitchFamily="34" charset="0"/>
            </a:rPr>
            <a:t> </a:t>
          </a:r>
          <a:r>
            <a:rPr lang="en-US" sz="2000" b="1" kern="1200" dirty="0" err="1" smtClean="0">
              <a:solidFill>
                <a:srgbClr val="7030A0"/>
              </a:solidFill>
              <a:latin typeface="Arial" panose="020B0604020202020204" pitchFamily="34" charset="0"/>
              <a:cs typeface="Arial" panose="020B0604020202020204" pitchFamily="34" charset="0"/>
            </a:rPr>
            <a:t>quyền</a:t>
          </a:r>
          <a:r>
            <a:rPr lang="en-US" sz="2000" b="1" kern="1200" dirty="0" smtClean="0">
              <a:solidFill>
                <a:srgbClr val="7030A0"/>
              </a:solidFill>
              <a:latin typeface="Arial" panose="020B0604020202020204" pitchFamily="34" charset="0"/>
              <a:cs typeface="Arial" panose="020B0604020202020204" pitchFamily="34" charset="0"/>
            </a:rPr>
            <a:t> </a:t>
          </a:r>
          <a:r>
            <a:rPr lang="en-US" sz="2000" b="1" kern="1200" dirty="0" err="1" smtClean="0">
              <a:solidFill>
                <a:srgbClr val="7030A0"/>
              </a:solidFill>
              <a:latin typeface="Arial" panose="020B0604020202020204" pitchFamily="34" charset="0"/>
              <a:cs typeface="Arial" panose="020B0604020202020204" pitchFamily="34" charset="0"/>
            </a:rPr>
            <a:t>địa</a:t>
          </a:r>
          <a:r>
            <a:rPr lang="en-US" sz="2000" b="1" kern="1200" dirty="0" smtClean="0">
              <a:solidFill>
                <a:srgbClr val="7030A0"/>
              </a:solidFill>
              <a:latin typeface="Arial" panose="020B0604020202020204" pitchFamily="34" charset="0"/>
              <a:cs typeface="Arial" panose="020B0604020202020204" pitchFamily="34" charset="0"/>
            </a:rPr>
            <a:t> </a:t>
          </a:r>
          <a:r>
            <a:rPr lang="en-US" sz="2000" b="1" kern="1200" dirty="0" err="1" smtClean="0">
              <a:solidFill>
                <a:srgbClr val="7030A0"/>
              </a:solidFill>
              <a:latin typeface="Arial" panose="020B0604020202020204" pitchFamily="34" charset="0"/>
              <a:cs typeface="Arial" panose="020B0604020202020204" pitchFamily="34" charset="0"/>
            </a:rPr>
            <a:t>phương</a:t>
          </a:r>
          <a:endParaRPr lang="en-US" sz="2000" b="1" kern="1200" dirty="0">
            <a:solidFill>
              <a:srgbClr val="7030A0"/>
            </a:solidFill>
            <a:latin typeface="Arial" panose="020B0604020202020204" pitchFamily="34" charset="0"/>
            <a:cs typeface="Arial" panose="020B0604020202020204" pitchFamily="34" charset="0"/>
          </a:endParaRPr>
        </a:p>
      </dsp:txBody>
      <dsp:txXfrm>
        <a:off x="2162372" y="4900136"/>
        <a:ext cx="9266925" cy="643517"/>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t>4/12/2020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t>‹#›</a:t>
            </a:fld>
            <a:endParaRPr lang="en-US"/>
          </a:p>
        </p:txBody>
      </p:sp>
    </p:spTree>
    <p:extLst>
      <p:ext uri="{BB962C8B-B14F-4D97-AF65-F5344CB8AC3E}">
        <p14:creationId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331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DE0BF22-3725-431E-9F71-35EE66CF34F1}" type="slidenum">
              <a:rPr lang="en-US" altLang="en-US" smtClean="0">
                <a:latin typeface=".VnTime" pitchFamily="34" charset="0"/>
              </a:rPr>
              <a:pPr>
                <a:spcBef>
                  <a:spcPct val="0"/>
                </a:spcBef>
              </a:pPr>
              <a:t>1</a:t>
            </a:fld>
            <a:endParaRPr lang="en-US" altLang="en-US" smtClean="0">
              <a:latin typeface=".VnTime" pitchFamily="34" charset="0"/>
            </a:endParaRPr>
          </a:p>
        </p:txBody>
      </p:sp>
    </p:spTree>
    <p:extLst>
      <p:ext uri="{BB962C8B-B14F-4D97-AF65-F5344CB8AC3E}">
        <p14:creationId xmlns:p14="http://schemas.microsoft.com/office/powerpoint/2010/main" val="41043358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707272D-8351-4329-80E6-951604E49FB1}" type="slidenum">
              <a:rPr lang="en-US">
                <a:latin typeface="Times New Roman" panose="02020603050405020304" pitchFamily="18" charset="0"/>
              </a:rPr>
              <a:pPr/>
              <a:t>2</a:t>
            </a:fld>
            <a:endParaRPr lang="en-US">
              <a:latin typeface="Times New Roman" panose="02020603050405020304" pitchFamily="18"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cs typeface="Arial" panose="020B0604020202020204" pitchFamily="34" charset="0"/>
            </a:endParaRPr>
          </a:p>
        </p:txBody>
      </p:sp>
    </p:spTree>
    <p:extLst>
      <p:ext uri="{BB962C8B-B14F-4D97-AF65-F5344CB8AC3E}">
        <p14:creationId xmlns:p14="http://schemas.microsoft.com/office/powerpoint/2010/main" val="18144353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g"/><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g"/><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g"/><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3.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14.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7.png"/><Relationship Id="rId1" Type="http://schemas.openxmlformats.org/officeDocument/2006/relationships/slideMaster" Target="../slideMasters/slideMaster14.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Layouts/_rels/slideLayout161.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Master" Target="../slideMasters/slideMaster15.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Layouts/_rels/slideLayout16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6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0.png"/><Relationship Id="rId2" Type="http://schemas.openxmlformats.org/officeDocument/2006/relationships/image" Target="../media/image66.png"/><Relationship Id="rId1" Type="http://schemas.openxmlformats.org/officeDocument/2006/relationships/slideMaster" Target="../slideMasters/slideMaster15.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6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3.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0.png"/><Relationship Id="rId2" Type="http://schemas.openxmlformats.org/officeDocument/2006/relationships/image" Target="../media/image66.png"/><Relationship Id="rId1" Type="http://schemas.openxmlformats.org/officeDocument/2006/relationships/slideMaster" Target="../slideMasters/slideMaster15.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Layouts/_rels/slideLayout18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5.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46.png"/><Relationship Id="rId1" Type="http://schemas.openxmlformats.org/officeDocument/2006/relationships/slideMaster" Target="../slideMasters/slideMaster16.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Layouts/_rels/slideLayout187.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Master" Target="../slideMasters/slideMaster17.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8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19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7.xml"/></Relationships>
</file>

<file path=ppt/slideLayouts/_rels/slideLayout191.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0.png"/><Relationship Id="rId2" Type="http://schemas.openxmlformats.org/officeDocument/2006/relationships/image" Target="../media/image66.png"/><Relationship Id="rId1" Type="http://schemas.openxmlformats.org/officeDocument/2006/relationships/slideMaster" Target="../slideMasters/slideMaster17.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9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0.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0.png"/><Relationship Id="rId2" Type="http://schemas.openxmlformats.org/officeDocument/2006/relationships/image" Target="../media/image66.png"/><Relationship Id="rId1" Type="http://schemas.openxmlformats.org/officeDocument/2006/relationships/slideMaster" Target="../slideMasters/slideMaster17.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Layouts/_rels/slideLayout2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7.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8.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8.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Master" Target="../slideMasters/slideMaster18.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0.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6.png"/><Relationship Id="rId1" Type="http://schemas.openxmlformats.org/officeDocument/2006/relationships/slideMaster" Target="../slideMasters/slideMaster19.xml"/></Relationships>
</file>

<file path=ppt/slideLayouts/_rels/slideLayout231.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7.png"/><Relationship Id="rId1" Type="http://schemas.openxmlformats.org/officeDocument/2006/relationships/slideMaster" Target="../slideMasters/slideMaster19.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8.png"/><Relationship Id="rId1" Type="http://schemas.openxmlformats.org/officeDocument/2006/relationships/slideMaster" Target="../slideMasters/slideMaster19.xml"/><Relationship Id="rId5" Type="http://schemas.openxmlformats.org/officeDocument/2006/relationships/image" Target="NULL"/><Relationship Id="rId4" Type="http://schemas.openxmlformats.org/officeDocument/2006/relationships/image" Target="../media/image76.png"/></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5023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 xmlns:a16="http://schemas.microsoft.com/office/drawing/2014/main" id="{468F6418-2F54-45D4-A57F-70F7C2212E90}"/>
              </a:ext>
            </a:extLst>
          </p:cNvPr>
          <p:cNvSpPr/>
          <p:nvPr userDrawn="1"/>
        </p:nvSpPr>
        <p:spPr>
          <a:xfrm>
            <a:off x="-20054" y="5839006"/>
            <a:ext cx="12212054"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val="2132057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 xmlns:a16="http://schemas.microsoft.com/office/drawing/2014/main" id="{6BA95570-ABCA-4EAA-A150-DE9A778788FF}"/>
              </a:ext>
            </a:extLst>
          </p:cNvPr>
          <p:cNvGrpSpPr/>
          <p:nvPr userDrawn="1"/>
        </p:nvGrpSpPr>
        <p:grpSpPr>
          <a:xfrm rot="10800000" flipH="1" flipV="1">
            <a:off x="6286500" y="5899288"/>
            <a:ext cx="5572126" cy="862288"/>
            <a:chOff x="477110" y="4905446"/>
            <a:chExt cx="11078677" cy="1714429"/>
          </a:xfrm>
        </p:grpSpPr>
        <p:sp>
          <p:nvSpPr>
            <p:cNvPr id="6" name="Freeform: Shape 5">
              <a:extLst>
                <a:ext uri="{FF2B5EF4-FFF2-40B4-BE49-F238E27FC236}">
                  <a16:creationId xmlns=""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 xmlns:a16="http://schemas.microsoft.com/office/drawing/2014/main" id="{0959607F-C050-4355-908E-D24DD45D9D08}"/>
              </a:ext>
            </a:extLst>
          </p:cNvPr>
          <p:cNvGrpSpPr/>
          <p:nvPr userDrawn="1"/>
        </p:nvGrpSpPr>
        <p:grpSpPr>
          <a:xfrm rot="10800000" flipV="1">
            <a:off x="347501" y="5899288"/>
            <a:ext cx="5572126" cy="862288"/>
            <a:chOff x="477110" y="4905446"/>
            <a:chExt cx="11078677" cy="1714429"/>
          </a:xfrm>
        </p:grpSpPr>
        <p:sp>
          <p:nvSpPr>
            <p:cNvPr id="12" name="Freeform: Shape 11">
              <a:extLst>
                <a:ext uri="{FF2B5EF4-FFF2-40B4-BE49-F238E27FC236}">
                  <a16:creationId xmlns=""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0287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 xmlns:a16="http://schemas.microsoft.com/office/drawing/2014/main" id="{5A62946D-F2ED-4A3A-AFF2-114E504B5745}"/>
              </a:ext>
            </a:extLst>
          </p:cNvPr>
          <p:cNvSpPr/>
          <p:nvPr userDrawn="1"/>
        </p:nvSpPr>
        <p:spPr>
          <a:xfrm>
            <a:off x="2893325"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 xmlns:a16="http://schemas.microsoft.com/office/drawing/2014/main" id="{2B98542A-477C-4DE9-BE76-734F0C55D2E2}"/>
              </a:ext>
            </a:extLst>
          </p:cNvPr>
          <p:cNvSpPr/>
          <p:nvPr userDrawn="1"/>
        </p:nvSpPr>
        <p:spPr>
          <a:xfrm>
            <a:off x="321859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73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 xmlns:a16="http://schemas.microsoft.com/office/drawing/2014/main" id="{9724905C-0466-437C-B401-0D9138D8404B}"/>
              </a:ext>
            </a:extLst>
          </p:cNvPr>
          <p:cNvSpPr>
            <a:spLocks noGrp="1"/>
          </p:cNvSpPr>
          <p:nvPr>
            <p:ph type="pic" sz="quarter" idx="11" hasCustomPrompt="1"/>
          </p:nvPr>
        </p:nvSpPr>
        <p:spPr>
          <a:xfrm>
            <a:off x="540701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 xmlns:a16="http://schemas.microsoft.com/office/drawing/2014/main" id="{07F0600E-0EC8-4BFF-B37B-C982DE03E9B0}"/>
              </a:ext>
            </a:extLst>
          </p:cNvPr>
          <p:cNvSpPr>
            <a:spLocks noGrp="1"/>
          </p:cNvSpPr>
          <p:nvPr>
            <p:ph type="pic" sz="quarter" idx="12" hasCustomPrompt="1"/>
          </p:nvPr>
        </p:nvSpPr>
        <p:spPr>
          <a:xfrm>
            <a:off x="758466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 xmlns:a16="http://schemas.microsoft.com/office/drawing/2014/main" id="{D49170B7-DADE-4D0A-8BF8-230A982B746F}"/>
              </a:ext>
            </a:extLst>
          </p:cNvPr>
          <p:cNvSpPr>
            <a:spLocks noGrp="1"/>
          </p:cNvSpPr>
          <p:nvPr>
            <p:ph type="pic" sz="quarter" idx="13" hasCustomPrompt="1"/>
          </p:nvPr>
        </p:nvSpPr>
        <p:spPr>
          <a:xfrm>
            <a:off x="9762309"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2"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10" y="3259539"/>
            <a:ext cx="2660906"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 xmlns:a16="http://schemas.microsoft.com/office/drawing/2014/main" id="{510637AE-6F5C-4D3F-9611-7DA2098A8029}"/>
              </a:ext>
            </a:extLst>
          </p:cNvPr>
          <p:cNvSpPr>
            <a:spLocks noGrp="1"/>
          </p:cNvSpPr>
          <p:nvPr>
            <p:ph type="pic" idx="12" hasCustomPrompt="1"/>
          </p:nvPr>
        </p:nvSpPr>
        <p:spPr>
          <a:xfrm>
            <a:off x="8660866" y="2158177"/>
            <a:ext cx="2449154"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 xmlns:a16="http://schemas.microsoft.com/office/drawing/2014/main" id="{296F8098-C31E-4554-BACD-2C26FE4D24E9}"/>
              </a:ext>
            </a:extLst>
          </p:cNvPr>
          <p:cNvSpPr>
            <a:spLocks noGrp="1"/>
          </p:cNvSpPr>
          <p:nvPr>
            <p:ph type="pic" idx="13" hasCustomPrompt="1"/>
          </p:nvPr>
        </p:nvSpPr>
        <p:spPr>
          <a:xfrm>
            <a:off x="6886576" y="3403405"/>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3251201" y="6248401"/>
            <a:ext cx="2840567" cy="474663"/>
          </a:xfrm>
          <a:prstGeom prst="rect">
            <a:avLst/>
          </a:prstGeom>
          <a:ln/>
        </p:spPr>
        <p:txBody>
          <a:bodyPr/>
          <a:lstStyle>
            <a:lvl1pPr>
              <a:defRPr/>
            </a:lvl1pPr>
          </a:lstStyle>
          <a:p>
            <a:pPr>
              <a:defRPr/>
            </a:pPr>
            <a:fld id="{0C16D3C5-B4D6-43EE-A50C-B7182C45A3F4}" type="datetime1">
              <a:rPr lang="en-US"/>
              <a:pPr>
                <a:defRPr/>
              </a:pPr>
              <a:t>4/12/2020</a:t>
            </a:fld>
            <a:endParaRPr lang="en-US"/>
          </a:p>
        </p:txBody>
      </p:sp>
      <p:sp>
        <p:nvSpPr>
          <p:cNvPr id="3" name="Rectangle 12"/>
          <p:cNvSpPr>
            <a:spLocks noGrp="1" noChangeArrowheads="1"/>
          </p:cNvSpPr>
          <p:nvPr>
            <p:ph type="ftr" sz="quarter" idx="11"/>
          </p:nvPr>
        </p:nvSpPr>
        <p:spPr>
          <a:xfrm>
            <a:off x="7721600" y="6248401"/>
            <a:ext cx="3862917" cy="474663"/>
          </a:xfrm>
          <a:prstGeom prst="rect">
            <a:avLst/>
          </a:prstGeom>
          <a:ln/>
        </p:spPr>
        <p:txBody>
          <a:bodyPr/>
          <a:lstStyle>
            <a:lvl1pPr>
              <a:defRPr/>
            </a:lvl1pPr>
          </a:lstStyle>
          <a:p>
            <a:pPr>
              <a:defRPr/>
            </a:pPr>
            <a:endParaRPr lang="en-US"/>
          </a:p>
        </p:txBody>
      </p:sp>
      <p:sp>
        <p:nvSpPr>
          <p:cNvPr id="4" name="Rectangle 13"/>
          <p:cNvSpPr>
            <a:spLocks noGrp="1" noChangeArrowheads="1"/>
          </p:cNvSpPr>
          <p:nvPr>
            <p:ph type="sldNum" sz="quarter" idx="12"/>
          </p:nvPr>
        </p:nvSpPr>
        <p:spPr>
          <a:xfrm>
            <a:off x="112184" y="6242050"/>
            <a:ext cx="783167" cy="488950"/>
          </a:xfrm>
          <a:prstGeom prst="rect">
            <a:avLst/>
          </a:prstGeom>
          <a:ln/>
        </p:spPr>
        <p:txBody>
          <a:bodyPr/>
          <a:lstStyle>
            <a:lvl1pPr>
              <a:defRPr/>
            </a:lvl1pPr>
          </a:lstStyle>
          <a:p>
            <a:fld id="{858C00EE-D624-44DA-B835-6C6FB1C61345}" type="slidenum">
              <a:rPr lang="en-US"/>
              <a:pPr/>
              <a:t>‹#›</a:t>
            </a:fld>
            <a:endParaRPr lang="en-US"/>
          </a:p>
        </p:txBody>
      </p:sp>
    </p:spTree>
    <p:extLst>
      <p:ext uri="{BB962C8B-B14F-4D97-AF65-F5344CB8AC3E}">
        <p14:creationId xmlns:p14="http://schemas.microsoft.com/office/powerpoint/2010/main" val="1475909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06400" y="152401"/>
            <a:ext cx="11277600" cy="56356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609600" y="1152526"/>
            <a:ext cx="109728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xfrm>
            <a:off x="7823200" y="6461126"/>
            <a:ext cx="3860800" cy="320675"/>
          </a:xfrm>
          <a:prstGeom prst="rect">
            <a:avLst/>
          </a:prstGeom>
          <a:ln/>
        </p:spPr>
        <p:txBody>
          <a:bodyPr/>
          <a:lstStyle>
            <a:lvl1pPr>
              <a:defRPr/>
            </a:lvl1pPr>
          </a:lstStyle>
          <a:p>
            <a:pPr>
              <a:defRPr/>
            </a:pPr>
            <a:r>
              <a:rPr lang="en-US"/>
              <a:t>Company Logo</a:t>
            </a:r>
          </a:p>
        </p:txBody>
      </p:sp>
      <p:sp>
        <p:nvSpPr>
          <p:cNvPr id="5" name="Rectangle 6"/>
          <p:cNvSpPr>
            <a:spLocks noGrp="1" noChangeArrowheads="1"/>
          </p:cNvSpPr>
          <p:nvPr>
            <p:ph type="sldNum" sz="quarter" idx="11"/>
          </p:nvPr>
        </p:nvSpPr>
        <p:spPr>
          <a:xfrm>
            <a:off x="4673600" y="6461126"/>
            <a:ext cx="2844800" cy="320675"/>
          </a:xfrm>
          <a:prstGeom prst="rect">
            <a:avLst/>
          </a:prstGeom>
          <a:ln/>
        </p:spPr>
        <p:txBody>
          <a:bodyPr/>
          <a:lstStyle>
            <a:lvl1pPr>
              <a:defRPr/>
            </a:lvl1pPr>
          </a:lstStyle>
          <a:p>
            <a:pPr>
              <a:defRPr/>
            </a:pPr>
            <a:fld id="{37F7C18C-C440-4B0C-9A20-CB07824FBC2F}" type="slidenum">
              <a:rPr lang="en-US"/>
              <a:pPr>
                <a:defRPr/>
              </a:pPr>
              <a:t>‹#›</a:t>
            </a:fld>
            <a:endParaRPr lang="en-US"/>
          </a:p>
        </p:txBody>
      </p:sp>
      <p:sp>
        <p:nvSpPr>
          <p:cNvPr id="6" name="Rectangle 4"/>
          <p:cNvSpPr>
            <a:spLocks noGrp="1" noChangeArrowheads="1"/>
          </p:cNvSpPr>
          <p:nvPr>
            <p:ph type="dt" sz="half" idx="12"/>
          </p:nvPr>
        </p:nvSpPr>
        <p:spPr>
          <a:xfrm>
            <a:off x="19051" y="838200"/>
            <a:ext cx="11277600" cy="228600"/>
          </a:xfrm>
          <a:prstGeom prst="rect">
            <a:avLst/>
          </a:prstGeom>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19072819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72543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4_Images &amp; Contents Layout">
    <p:bg>
      <p:bgPr>
        <a:solidFill>
          <a:schemeClr val="bg1"/>
        </a:solidFill>
        <a:effectLst/>
      </p:bgPr>
    </p:bg>
    <p:spTree>
      <p:nvGrpSpPr>
        <p:cNvPr id="1" name=""/>
        <p:cNvGrpSpPr/>
        <p:nvPr/>
      </p:nvGrpSpPr>
      <p:grpSpPr>
        <a:xfrm>
          <a:off x="0" y="0"/>
          <a:ext cx="0" cy="0"/>
          <a:chOff x="0" y="0"/>
          <a:chExt cx="0" cy="0"/>
        </a:xfrm>
      </p:grpSpPr>
      <p:sp>
        <p:nvSpPr>
          <p:cNvPr id="4" name="Rectangle 3"/>
          <p:cNvSpPr/>
          <p:nvPr userDrawn="1"/>
        </p:nvSpPr>
        <p:spPr>
          <a:xfrm>
            <a:off x="5039883" y="404664"/>
            <a:ext cx="7152117"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2" name="제목 1"/>
          <p:cNvSpPr>
            <a:spLocks noGrp="1"/>
          </p:cNvSpPr>
          <p:nvPr>
            <p:ph type="title" hasCustomPrompt="1"/>
          </p:nvPr>
        </p:nvSpPr>
        <p:spPr>
          <a:xfrm>
            <a:off x="5641856" y="733302"/>
            <a:ext cx="5966670" cy="710877"/>
          </a:xfrm>
          <a:prstGeom prst="rect">
            <a:avLst/>
          </a:prstGeom>
        </p:spPr>
        <p:txBody>
          <a:bodyPr anchor="ctr">
            <a:noAutofit/>
          </a:bodyPr>
          <a:lstStyle>
            <a:lvl1pPr algn="l">
              <a:defRPr sz="4000" b="0" baseline="0">
                <a:solidFill>
                  <a:schemeClr val="bg1"/>
                </a:solidFill>
                <a:latin typeface="Arial" pitchFamily="34" charset="0"/>
                <a:cs typeface="Arial" pitchFamily="34" charset="0"/>
              </a:defRPr>
            </a:lvl1pPr>
          </a:lstStyle>
          <a:p>
            <a:r>
              <a:rPr lang="en-US" altLang="ko-KR" dirty="0"/>
              <a:t>Images &amp; Contents</a:t>
            </a:r>
            <a:endParaRPr lang="ko-KR" altLang="en-US" dirty="0"/>
          </a:p>
        </p:txBody>
      </p:sp>
      <p:sp>
        <p:nvSpPr>
          <p:cNvPr id="3" name="그림 개체 틀 2"/>
          <p:cNvSpPr>
            <a:spLocks noGrp="1"/>
          </p:cNvSpPr>
          <p:nvPr>
            <p:ph type="pic" sz="quarter" idx="14" hasCustomPrompt="1"/>
          </p:nvPr>
        </p:nvSpPr>
        <p:spPr>
          <a:xfrm>
            <a:off x="0" y="0"/>
            <a:ext cx="5039883" cy="685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8000" rIns="91440" bIns="45720" numCol="1" spcCol="0" rtlCol="0" fromWordArt="0" anchor="ctr" anchorCtr="0" forceAA="0" compatLnSpc="1">
            <a:prstTxWarp prst="textNoShape">
              <a:avLst/>
            </a:prstTxWarp>
            <a:noAutofit/>
          </a:bodyPr>
          <a:lstStyle>
            <a:lvl1pPr marL="0" indent="0">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5" name="Rectangle 4"/>
          <p:cNvSpPr/>
          <p:nvPr userDrawn="1"/>
        </p:nvSpPr>
        <p:spPr>
          <a:xfrm>
            <a:off x="5353824" y="733302"/>
            <a:ext cx="203696" cy="722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nvGrpSpPr>
          <p:cNvPr id="9" name="Group 8">
            <a:extLst>
              <a:ext uri="{FF2B5EF4-FFF2-40B4-BE49-F238E27FC236}">
                <a16:creationId xmlns="" xmlns:a16="http://schemas.microsoft.com/office/drawing/2014/main" id="{F98C2D50-3619-48EA-833C-CBFA42C474ED}"/>
              </a:ext>
            </a:extLst>
          </p:cNvPr>
          <p:cNvGrpSpPr/>
          <p:nvPr userDrawn="1"/>
        </p:nvGrpSpPr>
        <p:grpSpPr>
          <a:xfrm rot="10800000" flipH="1" flipV="1">
            <a:off x="5688624" y="5899288"/>
            <a:ext cx="6170002" cy="862288"/>
            <a:chOff x="-711608" y="4905446"/>
            <a:chExt cx="12267395" cy="1714429"/>
          </a:xfrm>
        </p:grpSpPr>
        <p:sp>
          <p:nvSpPr>
            <p:cNvPr id="10" name="Freeform: Shape 9">
              <a:extLst>
                <a:ext uri="{FF2B5EF4-FFF2-40B4-BE49-F238E27FC236}">
                  <a16:creationId xmlns="" xmlns:a16="http://schemas.microsoft.com/office/drawing/2014/main" id="{6BE6F97E-237C-4F49-BF74-07AD0A30E4A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4" name="Group 13">
              <a:extLst>
                <a:ext uri="{FF2B5EF4-FFF2-40B4-BE49-F238E27FC236}">
                  <a16:creationId xmlns="" xmlns:a16="http://schemas.microsoft.com/office/drawing/2014/main" id="{1F3C37DB-B814-413E-B87E-66D173097D3F}"/>
                </a:ext>
              </a:extLst>
            </p:cNvPr>
            <p:cNvGrpSpPr/>
            <p:nvPr/>
          </p:nvGrpSpPr>
          <p:grpSpPr>
            <a:xfrm>
              <a:off x="-711608" y="5658084"/>
              <a:ext cx="655351" cy="517912"/>
              <a:chOff x="5268098" y="5667609"/>
              <a:chExt cx="655351" cy="517912"/>
            </a:xfrm>
          </p:grpSpPr>
          <p:sp>
            <p:nvSpPr>
              <p:cNvPr id="16" name="Freeform: Shape 15">
                <a:extLst>
                  <a:ext uri="{FF2B5EF4-FFF2-40B4-BE49-F238E27FC236}">
                    <a16:creationId xmlns="" xmlns:a16="http://schemas.microsoft.com/office/drawing/2014/main" id="{7EB85841-20E3-4B2B-8973-E00BEF9845D4}"/>
                  </a:ext>
                </a:extLst>
              </p:cNvPr>
              <p:cNvSpPr/>
              <p:nvPr/>
            </p:nvSpPr>
            <p:spPr>
              <a:xfrm>
                <a:off x="5268098" y="5667609"/>
                <a:ext cx="517912"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7" name="Rectangle: Rounded Corners 16">
                <a:extLst>
                  <a:ext uri="{FF2B5EF4-FFF2-40B4-BE49-F238E27FC236}">
                    <a16:creationId xmlns="" xmlns:a16="http://schemas.microsoft.com/office/drawing/2014/main" id="{50CB10DD-AABC-4EC4-BAD8-E9E469ADD706}"/>
                  </a:ext>
                </a:extLst>
              </p:cNvPr>
              <p:cNvSpPr/>
              <p:nvPr/>
            </p:nvSpPr>
            <p:spPr>
              <a:xfrm>
                <a:off x="5724922" y="5874289"/>
                <a:ext cx="198527" cy="129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 xmlns:a16="http://schemas.microsoft.com/office/drawing/2014/main" id="{3EB82D89-C9A8-4B16-9538-883DA044007E}"/>
                </a:ext>
              </a:extLst>
            </p:cNvPr>
            <p:cNvSpPr/>
            <p:nvPr/>
          </p:nvSpPr>
          <p:spPr>
            <a:xfrm>
              <a:off x="-343344" y="5898145"/>
              <a:ext cx="7817569" cy="653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0253712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 xmlns:a16="http://schemas.microsoft.com/office/drawing/2014/main" id="{C2C52B6D-34FB-4FDE-831C-0BC7BB7E8FCC}"/>
              </a:ext>
            </a:extLst>
          </p:cNvPr>
          <p:cNvGrpSpPr/>
          <p:nvPr userDrawn="1"/>
        </p:nvGrpSpPr>
        <p:grpSpPr>
          <a:xfrm>
            <a:off x="0" y="5728740"/>
            <a:ext cx="12192000" cy="723192"/>
            <a:chOff x="0" y="5808144"/>
            <a:chExt cx="12192000" cy="723192"/>
          </a:xfrm>
        </p:grpSpPr>
        <p:sp>
          <p:nvSpPr>
            <p:cNvPr id="5" name="Freeform: Shape 4">
              <a:extLst>
                <a:ext uri="{FF2B5EF4-FFF2-40B4-BE49-F238E27FC236}">
                  <a16:creationId xmlns="" xmlns:a16="http://schemas.microsoft.com/office/drawing/2014/main"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 xmlns:a16="http://schemas.microsoft.com/office/drawing/2014/main"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 xmlns:a16="http://schemas.microsoft.com/office/drawing/2014/main"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 xmlns:a16="http://schemas.microsoft.com/office/drawing/2014/main"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7223895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FF64A139-89E3-4D4F-9B56-AAF9F4CAE69A}" type="slidenum">
              <a:rPr lang="en-US" altLang="en-US"/>
              <a:pPr/>
              <a:t>‹#›</a:t>
            </a:fld>
            <a:endParaRPr lang="en-US" altLang="en-US"/>
          </a:p>
        </p:txBody>
      </p:sp>
    </p:spTree>
    <p:extLst>
      <p:ext uri="{BB962C8B-B14F-4D97-AF65-F5344CB8AC3E}">
        <p14:creationId xmlns:p14="http://schemas.microsoft.com/office/powerpoint/2010/main" val="39516908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Image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44E94AA2-6741-4B89-86E7-853BEEED444B}"/>
              </a:ext>
            </a:extLst>
          </p:cNvPr>
          <p:cNvSpPr>
            <a:spLocks noGrp="1"/>
          </p:cNvSpPr>
          <p:nvPr>
            <p:ph type="pic" sz="quarter" idx="14" hasCustomPrompt="1"/>
          </p:nvPr>
        </p:nvSpPr>
        <p:spPr>
          <a:xfrm>
            <a:off x="693285" y="609603"/>
            <a:ext cx="4357687" cy="5638797"/>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None/>
              <a:defRPr lang="ko-KR" altLang="en-US" sz="1600" dirty="0">
                <a:solidFill>
                  <a:schemeClr val="tx1">
                    <a:lumMod val="75000"/>
                    <a:lumOff val="25000"/>
                  </a:schemeClr>
                </a:solidFill>
              </a:defRPr>
            </a:lvl1pPr>
          </a:lstStyle>
          <a:p>
            <a:pPr marL="0" lvl="0" algn="ctr"/>
            <a:r>
              <a:rPr lang="en-US" altLang="ko-KR" dirty="0"/>
              <a:t>Place Your Picture Here And send to back</a:t>
            </a:r>
            <a:endParaRPr lang="ko-KR" altLang="en-US" dirty="0"/>
          </a:p>
        </p:txBody>
      </p:sp>
    </p:spTree>
    <p:extLst>
      <p:ext uri="{BB962C8B-B14F-4D97-AF65-F5344CB8AC3E}">
        <p14:creationId xmlns:p14="http://schemas.microsoft.com/office/powerpoint/2010/main" val="26340466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60155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52898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4455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17975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0507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883805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54833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51595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430962"/>
            <a:ext cx="12192000" cy="0"/>
          </a:xfrm>
          <a:prstGeom prst="line">
            <a:avLst/>
          </a:prstGeom>
          <a:ln w="25400">
            <a:solidFill>
              <a:schemeClr val="accent1">
                <a:lumMod val="90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 xmlns:a16="http://schemas.microsoft.com/office/drawing/2014/main" id="{4CCF9E78-6BBC-4373-8848-FD3950FEF73B}"/>
              </a:ext>
            </a:extLst>
          </p:cNvPr>
          <p:cNvSpPr/>
          <p:nvPr userDrawn="1"/>
        </p:nvSpPr>
        <p:spPr>
          <a:xfrm>
            <a:off x="0" y="6485021"/>
            <a:ext cx="12192000" cy="372979"/>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925581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 xmlns:a16="http://schemas.microsoft.com/office/drawing/2014/main" id="{C2C52B6D-34FB-4FDE-831C-0BC7BB7E8FCC}"/>
              </a:ext>
            </a:extLst>
          </p:cNvPr>
          <p:cNvGrpSpPr/>
          <p:nvPr userDrawn="1"/>
        </p:nvGrpSpPr>
        <p:grpSpPr>
          <a:xfrm>
            <a:off x="0" y="5728740"/>
            <a:ext cx="12192000" cy="723192"/>
            <a:chOff x="0" y="5808144"/>
            <a:chExt cx="12192000" cy="723192"/>
          </a:xfrm>
        </p:grpSpPr>
        <p:sp>
          <p:nvSpPr>
            <p:cNvPr id="5" name="Freeform: Shape 4">
              <a:extLst>
                <a:ext uri="{FF2B5EF4-FFF2-40B4-BE49-F238E27FC236}">
                  <a16:creationId xmlns="" xmlns:a16="http://schemas.microsoft.com/office/drawing/2014/main"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 xmlns:a16="http://schemas.microsoft.com/office/drawing/2014/main"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 xmlns:a16="http://schemas.microsoft.com/office/drawing/2014/main"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 xmlns:a16="http://schemas.microsoft.com/office/drawing/2014/main"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272356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423750"/>
            <a:ext cx="12192000"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 xmlns:a16="http://schemas.microsoft.com/office/drawing/2014/main"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5232726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9" name="Picture Placeholder 8">
            <a:extLst>
              <a:ext uri="{FF2B5EF4-FFF2-40B4-BE49-F238E27FC236}">
                <a16:creationId xmlns="" xmlns:a16="http://schemas.microsoft.com/office/drawing/2014/main" id="{8B0E9180-5F9B-4195-9329-D4333F8A63E8}"/>
              </a:ext>
            </a:extLst>
          </p:cNvPr>
          <p:cNvSpPr>
            <a:spLocks noGrp="1"/>
          </p:cNvSpPr>
          <p:nvPr>
            <p:ph type="pic" sz="quarter" idx="10" hasCustomPrompt="1"/>
          </p:nvPr>
        </p:nvSpPr>
        <p:spPr>
          <a:xfrm rot="21355416">
            <a:off x="4737054" y="311641"/>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409881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그림 개체 틀 8">
            <a:extLst>
              <a:ext uri="{FF2B5EF4-FFF2-40B4-BE49-F238E27FC236}">
                <a16:creationId xmlns="" xmlns:a16="http://schemas.microsoft.com/office/drawing/2014/main" id="{93E67ACF-D539-40D6-8928-FD08E0C15942}"/>
              </a:ext>
            </a:extLst>
          </p:cNvPr>
          <p:cNvSpPr>
            <a:spLocks noGrp="1"/>
          </p:cNvSpPr>
          <p:nvPr>
            <p:ph type="pic" sz="quarter" idx="10" hasCustomPrompt="1"/>
          </p:nvPr>
        </p:nvSpPr>
        <p:spPr>
          <a:xfrm>
            <a:off x="9074331"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6348549"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 xmlns:a16="http://schemas.microsoft.com/office/drawing/2014/main" id="{58C3F89D-390F-4B44-BAE7-BC48E24419F8}"/>
              </a:ext>
            </a:extLst>
          </p:cNvPr>
          <p:cNvSpPr>
            <a:spLocks noGrp="1"/>
          </p:cNvSpPr>
          <p:nvPr>
            <p:ph type="pic" sz="quarter" idx="12" hasCustomPrompt="1"/>
          </p:nvPr>
        </p:nvSpPr>
        <p:spPr>
          <a:xfrm>
            <a:off x="3622766" y="1280158"/>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36643334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7254240" y="0"/>
            <a:ext cx="4937760" cy="6857999"/>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
        <p:nvSpPr>
          <p:cNvPr id="12" name="Picture Placeholder 2">
            <a:extLst>
              <a:ext uri="{FF2B5EF4-FFF2-40B4-BE49-F238E27FC236}">
                <a16:creationId xmlns="" xmlns:a16="http://schemas.microsoft.com/office/drawing/2014/main" id="{065C6B54-DDC7-4504-9020-1DB1163A8C87}"/>
              </a:ext>
            </a:extLst>
          </p:cNvPr>
          <p:cNvSpPr>
            <a:spLocks noGrp="1"/>
          </p:cNvSpPr>
          <p:nvPr>
            <p:ph type="pic" idx="12" hasCustomPrompt="1"/>
          </p:nvPr>
        </p:nvSpPr>
        <p:spPr>
          <a:xfrm>
            <a:off x="5554287" y="2394903"/>
            <a:ext cx="3399906" cy="2068192"/>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547838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1" y="1201783"/>
            <a:ext cx="6096000" cy="445443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30443211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0" y="0"/>
            <a:ext cx="12191999"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Tree>
    <p:extLst>
      <p:ext uri="{BB962C8B-B14F-4D97-AF65-F5344CB8AC3E}">
        <p14:creationId xmlns:p14="http://schemas.microsoft.com/office/powerpoint/2010/main" val="23865719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6209210" y="259081"/>
            <a:ext cx="5686699" cy="633984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그림 개체 틀 8">
            <a:extLst>
              <a:ext uri="{FF2B5EF4-FFF2-40B4-BE49-F238E27FC236}">
                <a16:creationId xmlns="" xmlns:a16="http://schemas.microsoft.com/office/drawing/2014/main" id="{1A35D679-466B-47E8-8AF0-97147672D712}"/>
              </a:ext>
            </a:extLst>
          </p:cNvPr>
          <p:cNvSpPr>
            <a:spLocks noGrp="1"/>
          </p:cNvSpPr>
          <p:nvPr>
            <p:ph type="pic" sz="quarter" idx="12" hasCustomPrompt="1"/>
          </p:nvPr>
        </p:nvSpPr>
        <p:spPr>
          <a:xfrm>
            <a:off x="296092" y="25908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 xmlns:a16="http://schemas.microsoft.com/office/drawing/2014/main" id="{C1DFE556-303C-4416-AAED-947D630FEAE4}"/>
              </a:ext>
            </a:extLst>
          </p:cNvPr>
          <p:cNvSpPr>
            <a:spLocks noGrp="1"/>
          </p:cNvSpPr>
          <p:nvPr>
            <p:ph type="pic" sz="quarter" idx="13" hasCustomPrompt="1"/>
          </p:nvPr>
        </p:nvSpPr>
        <p:spPr>
          <a:xfrm>
            <a:off x="296092" y="351391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67259725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 xmlns:a16="http://schemas.microsoft.com/office/drawing/2014/main" id="{B3CA5F7E-D45F-4887-AF9C-BB7E27A9C9CE}"/>
              </a:ext>
            </a:extLst>
          </p:cNvPr>
          <p:cNvSpPr/>
          <p:nvPr userDrawn="1"/>
        </p:nvSpPr>
        <p:spPr>
          <a:xfrm>
            <a:off x="7228120" y="1876149"/>
            <a:ext cx="4320000" cy="43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 xmlns:a16="http://schemas.microsoft.com/office/drawing/2014/main" id="{1C677DB5-A9F3-459B-9D51-37160E085128}"/>
              </a:ext>
            </a:extLst>
          </p:cNvPr>
          <p:cNvSpPr>
            <a:spLocks noGrp="1"/>
          </p:cNvSpPr>
          <p:nvPr>
            <p:ph type="pic" sz="quarter" idx="12" hasCustomPrompt="1"/>
          </p:nvPr>
        </p:nvSpPr>
        <p:spPr>
          <a:xfrm>
            <a:off x="6000213" y="653142"/>
            <a:ext cx="4320000" cy="4320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60267949"/>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Images &amp; Contents">
    <p:spTree>
      <p:nvGrpSpPr>
        <p:cNvPr id="1" name=""/>
        <p:cNvGrpSpPr/>
        <p:nvPr/>
      </p:nvGrpSpPr>
      <p:grpSpPr>
        <a:xfrm>
          <a:off x="0" y="0"/>
          <a:ext cx="0" cy="0"/>
          <a:chOff x="0" y="0"/>
          <a:chExt cx="0" cy="0"/>
        </a:xfrm>
      </p:grpSpPr>
      <p:sp>
        <p:nvSpPr>
          <p:cNvPr id="5" name="그림 개체 틀 4">
            <a:extLst>
              <a:ext uri="{FF2B5EF4-FFF2-40B4-BE49-F238E27FC236}">
                <a16:creationId xmlns="" xmlns:a16="http://schemas.microsoft.com/office/drawing/2014/main" id="{B7D7898D-D468-435D-8064-94CFFEA0BECB}"/>
              </a:ext>
            </a:extLst>
          </p:cNvPr>
          <p:cNvSpPr>
            <a:spLocks noGrp="1"/>
          </p:cNvSpPr>
          <p:nvPr>
            <p:ph type="pic" sz="quarter" idx="10" hasCustomPrompt="1"/>
          </p:nvPr>
        </p:nvSpPr>
        <p:spPr>
          <a:xfrm>
            <a:off x="5399091" y="1283844"/>
            <a:ext cx="5035481" cy="4946542"/>
          </a:xfrm>
          <a:custGeom>
            <a:avLst/>
            <a:gdLst>
              <a:gd name="connsiteX0" fmla="*/ 0 w 5035481"/>
              <a:gd name="connsiteY0" fmla="*/ 0 h 4946542"/>
              <a:gd name="connsiteX1" fmla="*/ 5035481 w 5035481"/>
              <a:gd name="connsiteY1" fmla="*/ 1150274 h 4946542"/>
              <a:gd name="connsiteX2" fmla="*/ 1532975 w 5035481"/>
              <a:gd name="connsiteY2" fmla="*/ 4946542 h 4946542"/>
            </a:gdLst>
            <a:ahLst/>
            <a:cxnLst>
              <a:cxn ang="0">
                <a:pos x="connsiteX0" y="connsiteY0"/>
              </a:cxn>
              <a:cxn ang="0">
                <a:pos x="connsiteX1" y="connsiteY1"/>
              </a:cxn>
              <a:cxn ang="0">
                <a:pos x="connsiteX2" y="connsiteY2"/>
              </a:cxn>
            </a:cxnLst>
            <a:rect l="l" t="t" r="r" b="b"/>
            <a:pathLst>
              <a:path w="5035481" h="4946542">
                <a:moveTo>
                  <a:pt x="0" y="0"/>
                </a:moveTo>
                <a:lnTo>
                  <a:pt x="5035481" y="1150274"/>
                </a:lnTo>
                <a:lnTo>
                  <a:pt x="1532975" y="4946542"/>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49667790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IMAGE AND CONTENTS LAYOUT_06">
    <p:spTree>
      <p:nvGrpSpPr>
        <p:cNvPr id="1" name=""/>
        <p:cNvGrpSpPr/>
        <p:nvPr/>
      </p:nvGrpSpPr>
      <p:grpSpPr>
        <a:xfrm>
          <a:off x="0" y="0"/>
          <a:ext cx="0" cy="0"/>
          <a:chOff x="0" y="0"/>
          <a:chExt cx="0" cy="0"/>
        </a:xfrm>
      </p:grpSpPr>
      <p:sp>
        <p:nvSpPr>
          <p:cNvPr id="12" name="직사각형 1">
            <a:extLst>
              <a:ext uri="{FF2B5EF4-FFF2-40B4-BE49-F238E27FC236}">
                <a16:creationId xmlns="" xmlns:a16="http://schemas.microsoft.com/office/drawing/2014/main" id="{C3972A01-3217-4DBC-8F64-02137077AA22}"/>
              </a:ext>
            </a:extLst>
          </p:cNvPr>
          <p:cNvSpPr/>
          <p:nvPr userDrawn="1"/>
        </p:nvSpPr>
        <p:spPr>
          <a:xfrm>
            <a:off x="766353" y="2307771"/>
            <a:ext cx="2688000" cy="209005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6" name="직사각형 1"/>
          <p:cNvSpPr/>
          <p:nvPr userDrawn="1"/>
        </p:nvSpPr>
        <p:spPr>
          <a:xfrm>
            <a:off x="2" y="0"/>
            <a:ext cx="12191999" cy="2376000"/>
          </a:xfrm>
          <a:custGeom>
            <a:avLst/>
            <a:gdLst>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1574014 h 2376000"/>
              <a:gd name="connsiteX5" fmla="*/ 539552 w 9143999"/>
              <a:gd name="connsiteY5" fmla="*/ 2376000 h 2376000"/>
              <a:gd name="connsiteX6" fmla="*/ 0 w 9143999"/>
              <a:gd name="connsiteY6" fmla="*/ 2376000 h 2376000"/>
              <a:gd name="connsiteX7" fmla="*/ 0 w 9143999"/>
              <a:gd name="connsiteY7" fmla="*/ 0 h 2376000"/>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2376000 h 2376000"/>
              <a:gd name="connsiteX5" fmla="*/ 0 w 9143999"/>
              <a:gd name="connsiteY5" fmla="*/ 2376000 h 2376000"/>
              <a:gd name="connsiteX6" fmla="*/ 0 w 9143999"/>
              <a:gd name="connsiteY6" fmla="*/ 0 h 2376000"/>
              <a:gd name="connsiteX0" fmla="*/ 0 w 9143999"/>
              <a:gd name="connsiteY0" fmla="*/ 0 h 2376000"/>
              <a:gd name="connsiteX1" fmla="*/ 9143999 w 9143999"/>
              <a:gd name="connsiteY1" fmla="*/ 0 h 2376000"/>
              <a:gd name="connsiteX2" fmla="*/ 9143999 w 9143999"/>
              <a:gd name="connsiteY2" fmla="*/ 2376000 h 2376000"/>
              <a:gd name="connsiteX3" fmla="*/ 539552 w 9143999"/>
              <a:gd name="connsiteY3" fmla="*/ 2376000 h 2376000"/>
              <a:gd name="connsiteX4" fmla="*/ 0 w 9143999"/>
              <a:gd name="connsiteY4" fmla="*/ 2376000 h 2376000"/>
              <a:gd name="connsiteX5" fmla="*/ 0 w 9143999"/>
              <a:gd name="connsiteY5" fmla="*/ 0 h 2376000"/>
              <a:gd name="connsiteX0" fmla="*/ 0 w 9143999"/>
              <a:gd name="connsiteY0" fmla="*/ 0 h 2376000"/>
              <a:gd name="connsiteX1" fmla="*/ 9143999 w 9143999"/>
              <a:gd name="connsiteY1" fmla="*/ 0 h 2376000"/>
              <a:gd name="connsiteX2" fmla="*/ 9143999 w 9143999"/>
              <a:gd name="connsiteY2" fmla="*/ 2376000 h 2376000"/>
              <a:gd name="connsiteX3" fmla="*/ 0 w 9143999"/>
              <a:gd name="connsiteY3" fmla="*/ 2376000 h 2376000"/>
              <a:gd name="connsiteX4" fmla="*/ 0 w 9143999"/>
              <a:gd name="connsiteY4" fmla="*/ 0 h 237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999" h="2376000">
                <a:moveTo>
                  <a:pt x="0" y="0"/>
                </a:moveTo>
                <a:lnTo>
                  <a:pt x="9143999" y="0"/>
                </a:lnTo>
                <a:lnTo>
                  <a:pt x="9143999" y="2376000"/>
                </a:lnTo>
                <a:lnTo>
                  <a:pt x="0" y="2376000"/>
                </a:lnTo>
                <a:lnTo>
                  <a:pt x="0" y="0"/>
                </a:lnTo>
                <a:close/>
              </a:path>
            </a:pathLst>
          </a:custGeom>
          <a:solidFill>
            <a:schemeClr val="accent1">
              <a:alpha val="89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prstClr val="white"/>
              </a:solidFill>
            </a:endParaRPr>
          </a:p>
        </p:txBody>
      </p:sp>
      <p:sp>
        <p:nvSpPr>
          <p:cNvPr id="2" name="직사각형 1">
            <a:extLst>
              <a:ext uri="{FF2B5EF4-FFF2-40B4-BE49-F238E27FC236}">
                <a16:creationId xmlns="" xmlns:a16="http://schemas.microsoft.com/office/drawing/2014/main" id="{7D8CC45C-6E96-4347-9DCC-12654281B22A}"/>
              </a:ext>
            </a:extLst>
          </p:cNvPr>
          <p:cNvSpPr/>
          <p:nvPr userDrawn="1"/>
        </p:nvSpPr>
        <p:spPr>
          <a:xfrm>
            <a:off x="766353" y="1393363"/>
            <a:ext cx="2688000" cy="98263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36" name="그림 개체 틀 2"/>
          <p:cNvSpPr>
            <a:spLocks noGrp="1"/>
          </p:cNvSpPr>
          <p:nvPr>
            <p:ph type="pic" sz="quarter" idx="10" hasCustomPrompt="1"/>
          </p:nvPr>
        </p:nvSpPr>
        <p:spPr>
          <a:xfrm>
            <a:off x="910353" y="1537463"/>
            <a:ext cx="2400000" cy="2664000"/>
          </a:xfrm>
          <a:prstGeom prst="rect">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3" name="Text Placeholder 9">
            <a:extLst>
              <a:ext uri="{FF2B5EF4-FFF2-40B4-BE49-F238E27FC236}">
                <a16:creationId xmlns="" xmlns:a16="http://schemas.microsoft.com/office/drawing/2014/main" id="{9AB778C3-4416-46DA-B1EA-BB9C2BC49BA6}"/>
              </a:ext>
            </a:extLst>
          </p:cNvPr>
          <p:cNvSpPr>
            <a:spLocks noGrp="1"/>
          </p:cNvSpPr>
          <p:nvPr>
            <p:ph type="body" sz="quarter" idx="1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14" name="Group 13">
            <a:extLst>
              <a:ext uri="{FF2B5EF4-FFF2-40B4-BE49-F238E27FC236}">
                <a16:creationId xmlns="" xmlns:a16="http://schemas.microsoft.com/office/drawing/2014/main" id="{931440CE-3800-4D39-949F-81FEC5BA788E}"/>
              </a:ext>
            </a:extLst>
          </p:cNvPr>
          <p:cNvGrpSpPr/>
          <p:nvPr userDrawn="1"/>
        </p:nvGrpSpPr>
        <p:grpSpPr>
          <a:xfrm>
            <a:off x="0" y="5728740"/>
            <a:ext cx="12192000" cy="723192"/>
            <a:chOff x="0" y="5808144"/>
            <a:chExt cx="12192000" cy="723192"/>
          </a:xfrm>
        </p:grpSpPr>
        <p:sp>
          <p:nvSpPr>
            <p:cNvPr id="15" name="Freeform: Shape 14">
              <a:extLst>
                <a:ext uri="{FF2B5EF4-FFF2-40B4-BE49-F238E27FC236}">
                  <a16:creationId xmlns="" xmlns:a16="http://schemas.microsoft.com/office/drawing/2014/main" id="{D89C862F-1397-4E34-B00C-512D9677DCF2}"/>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16" name="Freeform: Shape 15">
              <a:extLst>
                <a:ext uri="{FF2B5EF4-FFF2-40B4-BE49-F238E27FC236}">
                  <a16:creationId xmlns="" xmlns:a16="http://schemas.microsoft.com/office/drawing/2014/main" id="{83FF2870-B2BA-4F9C-ABAB-D7162A139B0F}"/>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17" name="Freeform: Shape 16">
              <a:extLst>
                <a:ext uri="{FF2B5EF4-FFF2-40B4-BE49-F238E27FC236}">
                  <a16:creationId xmlns="" xmlns:a16="http://schemas.microsoft.com/office/drawing/2014/main" id="{0AF4FC95-B04B-4C60-A9D1-CFAF18B4E6A6}"/>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18" name="Straight Connector 17">
              <a:extLst>
                <a:ext uri="{FF2B5EF4-FFF2-40B4-BE49-F238E27FC236}">
                  <a16:creationId xmlns="" xmlns:a16="http://schemas.microsoft.com/office/drawing/2014/main" id="{9D8F0836-27C0-45BE-819F-AB6454E376F0}"/>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 xmlns:a16="http://schemas.microsoft.com/office/drawing/2014/main" id="{494E07A3-1047-4679-92CE-91D2CCB12FA8}"/>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04639159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_Images and Contents Layout">
    <p:spTree>
      <p:nvGrpSpPr>
        <p:cNvPr id="1" name=""/>
        <p:cNvGrpSpPr/>
        <p:nvPr/>
      </p:nvGrpSpPr>
      <p:grpSpPr>
        <a:xfrm>
          <a:off x="0" y="0"/>
          <a:ext cx="0" cy="0"/>
          <a:chOff x="0" y="0"/>
          <a:chExt cx="0" cy="0"/>
        </a:xfrm>
      </p:grpSpPr>
      <p:sp>
        <p:nvSpPr>
          <p:cNvPr id="4" name="Picture Placeholder 2"/>
          <p:cNvSpPr>
            <a:spLocks noGrp="1"/>
          </p:cNvSpPr>
          <p:nvPr>
            <p:ph type="pic" idx="18"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2" name="Rectangle 1"/>
          <p:cNvSpPr/>
          <p:nvPr userDrawn="1"/>
        </p:nvSpPr>
        <p:spPr>
          <a:xfrm>
            <a:off x="6836229" y="2276872"/>
            <a:ext cx="5355771" cy="27363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315915455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 xmlns:a16="http://schemas.microsoft.com/office/drawing/2014/main" id="{39919EF6-B417-4451-B188-C2C0ABEF2C95}"/>
              </a:ext>
            </a:extLst>
          </p:cNvPr>
          <p:cNvSpPr/>
          <p:nvPr userDrawn="1"/>
        </p:nvSpPr>
        <p:spPr>
          <a:xfrm>
            <a:off x="0" y="0"/>
            <a:ext cx="232209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 xmlns:a16="http://schemas.microsoft.com/office/drawing/2014/main"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Education</a:t>
            </a:r>
            <a:endParaRPr lang="ko-KR" altLang="en-US" sz="2400" dirty="0">
              <a:solidFill>
                <a:srgbClr val="FEB7D8">
                  <a:lumMod val="75000"/>
                </a:srgbClr>
              </a:solidFill>
              <a:cs typeface="Arial" pitchFamily="34" charset="0"/>
            </a:endParaRPr>
          </a:p>
        </p:txBody>
      </p:sp>
      <p:sp>
        <p:nvSpPr>
          <p:cNvPr id="7" name="TextBox 6">
            <a:extLst>
              <a:ext uri="{FF2B5EF4-FFF2-40B4-BE49-F238E27FC236}">
                <a16:creationId xmlns="" xmlns:a16="http://schemas.microsoft.com/office/drawing/2014/main"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Plan</a:t>
            </a:r>
            <a:endParaRPr lang="ko-KR" altLang="en-US" sz="2400" dirty="0">
              <a:solidFill>
                <a:srgbClr val="FEB7D8">
                  <a:lumMod val="75000"/>
                </a:srgbClr>
              </a:solidFill>
              <a:cs typeface="Arial" pitchFamily="34" charset="0"/>
            </a:endParaRPr>
          </a:p>
        </p:txBody>
      </p:sp>
      <p:grpSp>
        <p:nvGrpSpPr>
          <p:cNvPr id="8" name="Group 7">
            <a:extLst>
              <a:ext uri="{FF2B5EF4-FFF2-40B4-BE49-F238E27FC236}">
                <a16:creationId xmlns="" xmlns:a16="http://schemas.microsoft.com/office/drawing/2014/main" id="{0E077479-776C-4BDA-9446-1C8D13201629}"/>
              </a:ext>
            </a:extLst>
          </p:cNvPr>
          <p:cNvGrpSpPr/>
          <p:nvPr userDrawn="1"/>
        </p:nvGrpSpPr>
        <p:grpSpPr>
          <a:xfrm>
            <a:off x="295274" y="447797"/>
            <a:ext cx="1618143" cy="491518"/>
            <a:chOff x="6442698" y="4204191"/>
            <a:chExt cx="3262908" cy="991122"/>
          </a:xfrm>
          <a:solidFill>
            <a:schemeClr val="accent1">
              <a:lumMod val="75000"/>
            </a:schemeClr>
          </a:solidFill>
        </p:grpSpPr>
        <p:sp>
          <p:nvSpPr>
            <p:cNvPr id="9" name="Freeform: Shape 8">
              <a:extLst>
                <a:ext uri="{FF2B5EF4-FFF2-40B4-BE49-F238E27FC236}">
                  <a16:creationId xmlns=""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 xmlns:a16="http://schemas.microsoft.com/office/drawing/2014/main" id="{AA72BFE4-32DA-4C77-9D77-7FD57461F31E}"/>
              </a:ext>
            </a:extLst>
          </p:cNvPr>
          <p:cNvGrpSpPr/>
          <p:nvPr userDrawn="1"/>
        </p:nvGrpSpPr>
        <p:grpSpPr>
          <a:xfrm>
            <a:off x="295274" y="4812589"/>
            <a:ext cx="1036850" cy="1435084"/>
            <a:chOff x="972424" y="4140745"/>
            <a:chExt cx="1826508" cy="2528035"/>
          </a:xfrm>
        </p:grpSpPr>
        <p:cxnSp>
          <p:nvCxnSpPr>
            <p:cNvPr id="15" name="Straight Connector 14">
              <a:extLst>
                <a:ext uri="{FF2B5EF4-FFF2-40B4-BE49-F238E27FC236}">
                  <a16:creationId xmlns=""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 xmlns:a16="http://schemas.microsoft.com/office/drawing/2014/main" id="{AA68F181-503C-4D76-B617-2202BFF729D3}"/>
              </a:ext>
            </a:extLst>
          </p:cNvPr>
          <p:cNvGrpSpPr/>
          <p:nvPr userDrawn="1"/>
        </p:nvGrpSpPr>
        <p:grpSpPr>
          <a:xfrm flipH="1">
            <a:off x="363312" y="5064503"/>
            <a:ext cx="224583" cy="305198"/>
            <a:chOff x="4708260" y="456723"/>
            <a:chExt cx="659554" cy="896303"/>
          </a:xfrm>
          <a:solidFill>
            <a:schemeClr val="accent1"/>
          </a:solidFill>
        </p:grpSpPr>
        <p:sp>
          <p:nvSpPr>
            <p:cNvPr id="20" name="Freeform: Shape 19">
              <a:extLst>
                <a:ext uri="{FF2B5EF4-FFF2-40B4-BE49-F238E27FC236}">
                  <a16:creationId xmlns=""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 xmlns:a16="http://schemas.microsoft.com/office/drawing/2014/main" id="{D97B6E48-26CA-4A5A-AC57-D488473B230F}"/>
              </a:ext>
            </a:extLst>
          </p:cNvPr>
          <p:cNvGrpSpPr/>
          <p:nvPr userDrawn="1"/>
        </p:nvGrpSpPr>
        <p:grpSpPr>
          <a:xfrm flipH="1">
            <a:off x="1416109" y="4408951"/>
            <a:ext cx="305167" cy="267260"/>
            <a:chOff x="6809793" y="1954053"/>
            <a:chExt cx="1048808" cy="918528"/>
          </a:xfrm>
          <a:solidFill>
            <a:schemeClr val="accent1"/>
          </a:solidFill>
        </p:grpSpPr>
        <p:sp>
          <p:nvSpPr>
            <p:cNvPr id="213" name="Freeform: Shape 212">
              <a:extLst>
                <a:ext uri="{FF2B5EF4-FFF2-40B4-BE49-F238E27FC236}">
                  <a16:creationId xmlns=""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 xmlns:a16="http://schemas.microsoft.com/office/drawing/2014/main" id="{4F3646D5-0988-4369-8988-00D85B874C60}"/>
              </a:ext>
            </a:extLst>
          </p:cNvPr>
          <p:cNvGrpSpPr/>
          <p:nvPr userDrawn="1"/>
        </p:nvGrpSpPr>
        <p:grpSpPr>
          <a:xfrm flipH="1">
            <a:off x="844972" y="4636278"/>
            <a:ext cx="270931" cy="344010"/>
            <a:chOff x="6843236" y="157160"/>
            <a:chExt cx="947072" cy="1202528"/>
          </a:xfrm>
          <a:solidFill>
            <a:schemeClr val="accent1"/>
          </a:solidFill>
        </p:grpSpPr>
        <p:sp>
          <p:nvSpPr>
            <p:cNvPr id="649" name="Freeform: Shape 648">
              <a:extLst>
                <a:ext uri="{FF2B5EF4-FFF2-40B4-BE49-F238E27FC236}">
                  <a16:creationId xmlns=""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 xmlns:a16="http://schemas.microsoft.com/office/drawing/2014/main" id="{524BFC86-E744-42C3-9E37-7C218121DD3D}"/>
              </a:ext>
            </a:extLst>
          </p:cNvPr>
          <p:cNvGrpSpPr/>
          <p:nvPr userDrawn="1"/>
        </p:nvGrpSpPr>
        <p:grpSpPr>
          <a:xfrm rot="18823380" flipH="1">
            <a:off x="1483313" y="4959425"/>
            <a:ext cx="442463" cy="326412"/>
            <a:chOff x="3625593" y="6426852"/>
            <a:chExt cx="335279" cy="247341"/>
          </a:xfrm>
          <a:solidFill>
            <a:schemeClr val="accent1"/>
          </a:solidFill>
        </p:grpSpPr>
        <p:sp>
          <p:nvSpPr>
            <p:cNvPr id="1250" name="Freeform: Shape 1249">
              <a:extLst>
                <a:ext uri="{FF2B5EF4-FFF2-40B4-BE49-F238E27FC236}">
                  <a16:creationId xmlns=""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 xmlns:a16="http://schemas.microsoft.com/office/drawing/2014/main" id="{958736B1-4213-4B3F-A36A-4C5588759AC1}"/>
              </a:ext>
            </a:extLst>
          </p:cNvPr>
          <p:cNvGrpSpPr/>
          <p:nvPr userDrawn="1"/>
        </p:nvGrpSpPr>
        <p:grpSpPr>
          <a:xfrm>
            <a:off x="264083" y="6458165"/>
            <a:ext cx="1793928" cy="236043"/>
            <a:chOff x="8251658" y="4916654"/>
            <a:chExt cx="2895600" cy="381000"/>
          </a:xfrm>
          <a:solidFill>
            <a:schemeClr val="accent1"/>
          </a:solidFill>
        </p:grpSpPr>
        <p:sp>
          <p:nvSpPr>
            <p:cNvPr id="1273" name="Freeform: Shape 1272">
              <a:extLst>
                <a:ext uri="{FF2B5EF4-FFF2-40B4-BE49-F238E27FC236}">
                  <a16:creationId xmlns=""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 xmlns:a16="http://schemas.microsoft.com/office/drawing/2014/main" id="{8ECC4B5B-0894-4B86-9BC9-FD848D9FF8B8}"/>
              </a:ext>
            </a:extLst>
          </p:cNvPr>
          <p:cNvGrpSpPr/>
          <p:nvPr userDrawn="1"/>
        </p:nvGrpSpPr>
        <p:grpSpPr>
          <a:xfrm rot="520099">
            <a:off x="1218351" y="5445213"/>
            <a:ext cx="616527" cy="807163"/>
            <a:chOff x="6096000" y="4249903"/>
            <a:chExt cx="1447800" cy="1895475"/>
          </a:xfrm>
          <a:solidFill>
            <a:schemeClr val="accent1"/>
          </a:solidFill>
        </p:grpSpPr>
        <p:sp>
          <p:nvSpPr>
            <p:cNvPr id="1304" name="Freeform: Shape 1303">
              <a:extLst>
                <a:ext uri="{FF2B5EF4-FFF2-40B4-BE49-F238E27FC236}">
                  <a16:creationId xmlns=""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146608526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 xmlns:a16="http://schemas.microsoft.com/office/drawing/2014/main" id="{39919EF6-B417-4451-B188-C2C0ABEF2C95}"/>
              </a:ext>
            </a:extLst>
          </p:cNvPr>
          <p:cNvSpPr/>
          <p:nvPr userDrawn="1"/>
        </p:nvSpPr>
        <p:spPr>
          <a:xfrm>
            <a:off x="0" y="0"/>
            <a:ext cx="23220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 xmlns:a16="http://schemas.microsoft.com/office/drawing/2014/main"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Education</a:t>
            </a:r>
            <a:endParaRPr lang="ko-KR" altLang="en-US" sz="2400" dirty="0">
              <a:solidFill>
                <a:srgbClr val="262626"/>
              </a:solidFill>
              <a:cs typeface="Arial" pitchFamily="34" charset="0"/>
            </a:endParaRPr>
          </a:p>
        </p:txBody>
      </p:sp>
      <p:sp>
        <p:nvSpPr>
          <p:cNvPr id="7" name="TextBox 6">
            <a:extLst>
              <a:ext uri="{FF2B5EF4-FFF2-40B4-BE49-F238E27FC236}">
                <a16:creationId xmlns="" xmlns:a16="http://schemas.microsoft.com/office/drawing/2014/main"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Plan</a:t>
            </a:r>
            <a:endParaRPr lang="ko-KR" altLang="en-US" sz="2400" dirty="0">
              <a:solidFill>
                <a:srgbClr val="262626"/>
              </a:solidFill>
              <a:cs typeface="Arial" pitchFamily="34" charset="0"/>
            </a:endParaRPr>
          </a:p>
        </p:txBody>
      </p:sp>
      <p:grpSp>
        <p:nvGrpSpPr>
          <p:cNvPr id="8" name="Group 7">
            <a:extLst>
              <a:ext uri="{FF2B5EF4-FFF2-40B4-BE49-F238E27FC236}">
                <a16:creationId xmlns="" xmlns:a16="http://schemas.microsoft.com/office/drawing/2014/main" id="{0E077479-776C-4BDA-9446-1C8D13201629}"/>
              </a:ext>
            </a:extLst>
          </p:cNvPr>
          <p:cNvGrpSpPr/>
          <p:nvPr userDrawn="1"/>
        </p:nvGrpSpPr>
        <p:grpSpPr>
          <a:xfrm>
            <a:off x="295274" y="447797"/>
            <a:ext cx="1618143" cy="491518"/>
            <a:chOff x="6442698" y="4204191"/>
            <a:chExt cx="3262908" cy="991122"/>
          </a:xfrm>
          <a:solidFill>
            <a:schemeClr val="accent2"/>
          </a:solidFill>
        </p:grpSpPr>
        <p:sp>
          <p:nvSpPr>
            <p:cNvPr id="9" name="Freeform: Shape 8">
              <a:extLst>
                <a:ext uri="{FF2B5EF4-FFF2-40B4-BE49-F238E27FC236}">
                  <a16:creationId xmlns=""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 xmlns:a16="http://schemas.microsoft.com/office/drawing/2014/main" id="{AA72BFE4-32DA-4C77-9D77-7FD57461F31E}"/>
              </a:ext>
            </a:extLst>
          </p:cNvPr>
          <p:cNvGrpSpPr/>
          <p:nvPr userDrawn="1"/>
        </p:nvGrpSpPr>
        <p:grpSpPr>
          <a:xfrm>
            <a:off x="295274" y="4812589"/>
            <a:ext cx="1036850" cy="1435084"/>
            <a:chOff x="972424" y="4140745"/>
            <a:chExt cx="1826508" cy="2528035"/>
          </a:xfrm>
          <a:solidFill>
            <a:schemeClr val="accent2"/>
          </a:solidFill>
        </p:grpSpPr>
        <p:cxnSp>
          <p:nvCxnSpPr>
            <p:cNvPr id="15" name="Straight Connector 14">
              <a:extLst>
                <a:ext uri="{FF2B5EF4-FFF2-40B4-BE49-F238E27FC236}">
                  <a16:creationId xmlns=""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 xmlns:a16="http://schemas.microsoft.com/office/drawing/2014/main" id="{AA68F181-503C-4D76-B617-2202BFF729D3}"/>
              </a:ext>
            </a:extLst>
          </p:cNvPr>
          <p:cNvGrpSpPr/>
          <p:nvPr userDrawn="1"/>
        </p:nvGrpSpPr>
        <p:grpSpPr>
          <a:xfrm flipH="1">
            <a:off x="363312" y="5064503"/>
            <a:ext cx="224583" cy="305198"/>
            <a:chOff x="4708260" y="456723"/>
            <a:chExt cx="659554" cy="896303"/>
          </a:xfrm>
          <a:solidFill>
            <a:schemeClr val="accent2"/>
          </a:solidFill>
        </p:grpSpPr>
        <p:sp>
          <p:nvSpPr>
            <p:cNvPr id="20" name="Freeform: Shape 19">
              <a:extLst>
                <a:ext uri="{FF2B5EF4-FFF2-40B4-BE49-F238E27FC236}">
                  <a16:creationId xmlns=""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 xmlns:a16="http://schemas.microsoft.com/office/drawing/2014/main" id="{D97B6E48-26CA-4A5A-AC57-D488473B230F}"/>
              </a:ext>
            </a:extLst>
          </p:cNvPr>
          <p:cNvGrpSpPr/>
          <p:nvPr userDrawn="1"/>
        </p:nvGrpSpPr>
        <p:grpSpPr>
          <a:xfrm flipH="1">
            <a:off x="1416109" y="4408951"/>
            <a:ext cx="305167" cy="267260"/>
            <a:chOff x="6809793" y="1954053"/>
            <a:chExt cx="1048808" cy="918528"/>
          </a:xfrm>
          <a:solidFill>
            <a:schemeClr val="accent2"/>
          </a:solidFill>
        </p:grpSpPr>
        <p:sp>
          <p:nvSpPr>
            <p:cNvPr id="213" name="Freeform: Shape 212">
              <a:extLst>
                <a:ext uri="{FF2B5EF4-FFF2-40B4-BE49-F238E27FC236}">
                  <a16:creationId xmlns=""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 xmlns:a16="http://schemas.microsoft.com/office/drawing/2014/main" id="{4F3646D5-0988-4369-8988-00D85B874C60}"/>
              </a:ext>
            </a:extLst>
          </p:cNvPr>
          <p:cNvGrpSpPr/>
          <p:nvPr userDrawn="1"/>
        </p:nvGrpSpPr>
        <p:grpSpPr>
          <a:xfrm flipH="1">
            <a:off x="844972" y="4636278"/>
            <a:ext cx="270931" cy="344010"/>
            <a:chOff x="6843236" y="157160"/>
            <a:chExt cx="947072" cy="1202528"/>
          </a:xfrm>
          <a:solidFill>
            <a:schemeClr val="accent2"/>
          </a:solidFill>
        </p:grpSpPr>
        <p:sp>
          <p:nvSpPr>
            <p:cNvPr id="649" name="Freeform: Shape 648">
              <a:extLst>
                <a:ext uri="{FF2B5EF4-FFF2-40B4-BE49-F238E27FC236}">
                  <a16:creationId xmlns=""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 xmlns:a16="http://schemas.microsoft.com/office/drawing/2014/main" id="{524BFC86-E744-42C3-9E37-7C218121DD3D}"/>
              </a:ext>
            </a:extLst>
          </p:cNvPr>
          <p:cNvGrpSpPr/>
          <p:nvPr userDrawn="1"/>
        </p:nvGrpSpPr>
        <p:grpSpPr>
          <a:xfrm rot="18823380" flipH="1">
            <a:off x="1483313" y="4959425"/>
            <a:ext cx="442463" cy="326412"/>
            <a:chOff x="3625593" y="6426852"/>
            <a:chExt cx="335279" cy="247341"/>
          </a:xfrm>
          <a:solidFill>
            <a:schemeClr val="accent2"/>
          </a:solidFill>
        </p:grpSpPr>
        <p:sp>
          <p:nvSpPr>
            <p:cNvPr id="1250" name="Freeform: Shape 1249">
              <a:extLst>
                <a:ext uri="{FF2B5EF4-FFF2-40B4-BE49-F238E27FC236}">
                  <a16:creationId xmlns=""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 xmlns:a16="http://schemas.microsoft.com/office/drawing/2014/main" id="{958736B1-4213-4B3F-A36A-4C5588759AC1}"/>
              </a:ext>
            </a:extLst>
          </p:cNvPr>
          <p:cNvGrpSpPr/>
          <p:nvPr userDrawn="1"/>
        </p:nvGrpSpPr>
        <p:grpSpPr>
          <a:xfrm>
            <a:off x="264083" y="6458165"/>
            <a:ext cx="1793928" cy="236043"/>
            <a:chOff x="8251658" y="4916654"/>
            <a:chExt cx="2895600" cy="381000"/>
          </a:xfrm>
          <a:solidFill>
            <a:schemeClr val="accent2"/>
          </a:solidFill>
        </p:grpSpPr>
        <p:sp>
          <p:nvSpPr>
            <p:cNvPr id="1273" name="Freeform: Shape 1272">
              <a:extLst>
                <a:ext uri="{FF2B5EF4-FFF2-40B4-BE49-F238E27FC236}">
                  <a16:creationId xmlns=""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 xmlns:a16="http://schemas.microsoft.com/office/drawing/2014/main" id="{8ECC4B5B-0894-4B86-9BC9-FD848D9FF8B8}"/>
              </a:ext>
            </a:extLst>
          </p:cNvPr>
          <p:cNvGrpSpPr/>
          <p:nvPr userDrawn="1"/>
        </p:nvGrpSpPr>
        <p:grpSpPr>
          <a:xfrm rot="520099">
            <a:off x="1218351" y="5445213"/>
            <a:ext cx="616527" cy="807163"/>
            <a:chOff x="6096000" y="4249903"/>
            <a:chExt cx="1447800" cy="1895475"/>
          </a:xfrm>
          <a:solidFill>
            <a:schemeClr val="accent2"/>
          </a:solidFill>
        </p:grpSpPr>
        <p:sp>
          <p:nvSpPr>
            <p:cNvPr id="1304" name="Freeform: Shape 1303">
              <a:extLst>
                <a:ext uri="{FF2B5EF4-FFF2-40B4-BE49-F238E27FC236}">
                  <a16:creationId xmlns=""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271239725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03483419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412959879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06005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555298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810516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reeform: Shape 5">
            <a:extLst>
              <a:ext uri="{FF2B5EF4-FFF2-40B4-BE49-F238E27FC236}">
                <a16:creationId xmlns="" xmlns:a16="http://schemas.microsoft.com/office/drawing/2014/main"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39460924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91699013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875731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prstClr val="white"/>
              </a:solidFill>
            </a:endParaRPr>
          </a:p>
        </p:txBody>
      </p:sp>
      <p:grpSp>
        <p:nvGrpSpPr>
          <p:cNvPr id="5" name="Group 4">
            <a:extLst>
              <a:ext uri="{FF2B5EF4-FFF2-40B4-BE49-F238E27FC236}">
                <a16:creationId xmlns="" xmlns:a16="http://schemas.microsoft.com/office/drawing/2014/main" id="{FCDCF713-1497-4259-A27C-F8344C734761}"/>
              </a:ext>
            </a:extLst>
          </p:cNvPr>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endParaRPr lang="en-US" dirty="0">
                <a:solidFill>
                  <a:prstClr val="black"/>
                </a:solidFill>
              </a:endParaRPr>
            </a:p>
          </p:txBody>
        </p:sp>
        <p:sp>
          <p:nvSpPr>
            <p:cNvPr id="8" name="Freeform: Shape 7">
              <a:extLst>
                <a:ext uri="{FF2B5EF4-FFF2-40B4-BE49-F238E27FC236}">
                  <a16:creationId xmlns=""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grpSp>
      <p:sp>
        <p:nvSpPr>
          <p:cNvPr id="13" name="Text Placeholder 9">
            <a:extLst>
              <a:ext uri="{FF2B5EF4-FFF2-40B4-BE49-F238E27FC236}">
                <a16:creationId xmlns="" xmlns:a16="http://schemas.microsoft.com/office/drawing/2014/main" id="{8B4429A7-D1AE-4770-A50D-87D49E00B254}"/>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 xmlns:a16="http://schemas.microsoft.com/office/drawing/2014/main" id="{F042331B-3BD8-4CBE-8C5B-302479E090BA}"/>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
        <p:nvSpPr>
          <p:cNvPr id="16" name="Picture Placeholder 15">
            <a:extLst>
              <a:ext uri="{FF2B5EF4-FFF2-40B4-BE49-F238E27FC236}">
                <a16:creationId xmlns="" xmlns:a16="http://schemas.microsoft.com/office/drawing/2014/main" id="{BC7E575B-9A0A-4153-80C4-02F15165D070}"/>
              </a:ext>
            </a:extLst>
          </p:cNvPr>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7743799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28930201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 xmlns:a16="http://schemas.microsoft.com/office/drawing/2014/main" id="{BC94C0C1-C105-49A1-80F4-B360522907FC}"/>
              </a:ext>
            </a:extLst>
          </p:cNvPr>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 xmlns:a16="http://schemas.microsoft.com/office/drawing/2014/main" id="{E7D6DD40-BA8F-48B7-B4C2-E0FFD7A6DDF0}"/>
              </a:ext>
            </a:extLst>
          </p:cNvPr>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6" name="그림 개체 틀 2">
            <a:extLst>
              <a:ext uri="{FF2B5EF4-FFF2-40B4-BE49-F238E27FC236}">
                <a16:creationId xmlns="" xmlns:a16="http://schemas.microsoft.com/office/drawing/2014/main" id="{E5D593A7-43B0-47D1-BF3D-9A8F79CC45B8}"/>
              </a:ext>
            </a:extLst>
          </p:cNvPr>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 xmlns:a16="http://schemas.microsoft.com/office/drawing/2014/main" id="{68650C69-C1B1-41C4-952A-9DD539724917}"/>
              </a:ext>
            </a:extLst>
          </p:cNvPr>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8" name="그림 개체 틀 2">
            <a:extLst>
              <a:ext uri="{FF2B5EF4-FFF2-40B4-BE49-F238E27FC236}">
                <a16:creationId xmlns="" xmlns:a16="http://schemas.microsoft.com/office/drawing/2014/main" id="{4C58B34E-2F81-4D5C-89F7-95C6B8D6BEC2}"/>
              </a:ext>
            </a:extLst>
          </p:cNvPr>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 xmlns:a16="http://schemas.microsoft.com/office/drawing/2014/main" id="{5DFDA304-E7F5-4248-A1F4-6228DE43CE90}"/>
              </a:ext>
            </a:extLst>
          </p:cNvPr>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10" name="Text Placeholder 9">
            <a:extLst>
              <a:ext uri="{FF2B5EF4-FFF2-40B4-BE49-F238E27FC236}">
                <a16:creationId xmlns="" xmlns:a16="http://schemas.microsoft.com/office/drawing/2014/main" id="{1AB7B164-60D4-4671-9B7F-E8A87D9422BD}"/>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Freeform: Shape 11">
            <a:extLst>
              <a:ext uri="{FF2B5EF4-FFF2-40B4-BE49-F238E27FC236}">
                <a16:creationId xmlns="" xmlns:a16="http://schemas.microsoft.com/office/drawing/2014/main" id="{AE8DAB93-956F-4747-9938-C756572C501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grpSp>
        <p:nvGrpSpPr>
          <p:cNvPr id="13" name="Group 12">
            <a:extLst>
              <a:ext uri="{FF2B5EF4-FFF2-40B4-BE49-F238E27FC236}">
                <a16:creationId xmlns="" xmlns:a16="http://schemas.microsoft.com/office/drawing/2014/main" id="{FA603F8D-B8F3-4CDB-B681-6B1551D1C8EF}"/>
              </a:ext>
            </a:extLst>
          </p:cNvPr>
          <p:cNvGrpSpPr/>
          <p:nvPr userDrawn="1"/>
        </p:nvGrpSpPr>
        <p:grpSpPr>
          <a:xfrm flipH="1">
            <a:off x="10856438" y="5136827"/>
            <a:ext cx="1174335" cy="1584931"/>
            <a:chOff x="10073923" y="4329846"/>
            <a:chExt cx="1822803" cy="2460131"/>
          </a:xfrm>
          <a:solidFill>
            <a:schemeClr val="accent1"/>
          </a:solidFill>
        </p:grpSpPr>
        <p:sp>
          <p:nvSpPr>
            <p:cNvPr id="14" name="Freeform: Shape 13">
              <a:extLst>
                <a:ext uri="{FF2B5EF4-FFF2-40B4-BE49-F238E27FC236}">
                  <a16:creationId xmlns=""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a:solidFill>
                  <a:prstClr val="black"/>
                </a:solidFill>
              </a:endParaRPr>
            </a:p>
          </p:txBody>
        </p:sp>
        <p:sp>
          <p:nvSpPr>
            <p:cNvPr id="15" name="Freeform: Shape 14">
              <a:extLst>
                <a:ext uri="{FF2B5EF4-FFF2-40B4-BE49-F238E27FC236}">
                  <a16:creationId xmlns=""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343852397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 xmlns:a16="http://schemas.microsoft.com/office/drawing/2014/main" id="{7ED81E56-1C8B-44C9-A14D-3989806CB058}"/>
              </a:ext>
            </a:extLst>
          </p:cNvPr>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DD7E03EB-D0F2-4F4A-B104-40BB04F608FF}"/>
              </a:ext>
            </a:extLst>
          </p:cNvPr>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238785269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3743533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9228230-AC2D-418A-BE07-450FBD5F7B26}"/>
              </a:ext>
            </a:extLst>
          </p:cNvPr>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E28D0C5B-2EA1-4933-BB03-6E647CA0FC8A}"/>
              </a:ext>
            </a:extLst>
          </p:cNvPr>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62487428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 xmlns:a16="http://schemas.microsoft.com/office/drawing/2014/main" id="{113364F9-BE09-4AD7-986E-407F1B79F9AD}"/>
              </a:ext>
            </a:extLst>
          </p:cNvPr>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60467371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3" y="2333762"/>
            <a:ext cx="3885714" cy="2190476"/>
          </a:xfrm>
          <a:prstGeom prst="rect">
            <a:avLst/>
          </a:prstGeom>
        </p:spPr>
      </p:pic>
    </p:spTree>
    <p:extLst>
      <p:ext uri="{BB962C8B-B14F-4D97-AF65-F5344CB8AC3E}">
        <p14:creationId xmlns:p14="http://schemas.microsoft.com/office/powerpoint/2010/main" val="269107755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74090352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A9F7AA73-CE45-43ED-A1A0-36D7F6878AA3}"/>
              </a:ext>
            </a:extLst>
          </p:cNvPr>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F5DCE049-39AE-4802-A877-80E275C3E6CB}"/>
              </a:ext>
            </a:extLst>
          </p:cNvPr>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090742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1CEBD6D0-0D2E-48B2-9F58-663D08639037}"/>
              </a:ext>
            </a:extLst>
          </p:cNvPr>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그림 개체 틀 4">
            <a:extLst>
              <a:ext uri="{FF2B5EF4-FFF2-40B4-BE49-F238E27FC236}">
                <a16:creationId xmlns="" xmlns:a16="http://schemas.microsoft.com/office/drawing/2014/main" id="{4DAF01D7-9BC6-4B2E-BE82-9B82C1FE178F}"/>
              </a:ext>
            </a:extLst>
          </p:cNvPr>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 xmlns:a16="http://schemas.microsoft.com/office/drawing/2014/main" id="{5595FC74-1D32-41A5-B11A-4FBC0439C39E}"/>
              </a:ext>
            </a:extLst>
          </p:cNvPr>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9B3B7BDB-47F5-46AD-913E-B12E41F2F518}"/>
              </a:ext>
            </a:extLst>
          </p:cNvPr>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1F17147-D4B6-49A6-A8CB-9CD45A8B0053}"/>
              </a:ext>
            </a:extLst>
          </p:cNvPr>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213415707"/>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54393138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59729"/>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3E1CD0F0-C157-4A74-85C5-3764950204CE}"/>
              </a:ext>
            </a:extLst>
          </p:cNvPr>
          <p:cNvSpPr/>
          <p:nvPr userDrawn="1"/>
        </p:nvSpPr>
        <p:spPr>
          <a:xfrm>
            <a:off x="0" y="0"/>
            <a:ext cx="12191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4" name="Group 3">
            <a:extLst>
              <a:ext uri="{FF2B5EF4-FFF2-40B4-BE49-F238E27FC236}">
                <a16:creationId xmlns="" xmlns:a16="http://schemas.microsoft.com/office/drawing/2014/main" id="{84A88E2B-8914-4A51-93D1-53EE236F8DAE}"/>
              </a:ext>
            </a:extLst>
          </p:cNvPr>
          <p:cNvGrpSpPr/>
          <p:nvPr userDrawn="1"/>
        </p:nvGrpSpPr>
        <p:grpSpPr>
          <a:xfrm>
            <a:off x="1" y="2543120"/>
            <a:ext cx="12192000" cy="92498"/>
            <a:chOff x="11445923" y="0"/>
            <a:chExt cx="1119115" cy="2552282"/>
          </a:xfrm>
        </p:grpSpPr>
        <p:sp>
          <p:nvSpPr>
            <p:cNvPr id="5" name="Rectangle 4">
              <a:extLst>
                <a:ext uri="{FF2B5EF4-FFF2-40B4-BE49-F238E27FC236}">
                  <a16:creationId xmlns="" xmlns:a16="http://schemas.microsoft.com/office/drawing/2014/main" id="{013FC2A0-2C8C-454E-A2FC-805728A75C98}"/>
                </a:ext>
              </a:extLst>
            </p:cNvPr>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6" name="Rectangle 5">
              <a:extLst>
                <a:ext uri="{FF2B5EF4-FFF2-40B4-BE49-F238E27FC236}">
                  <a16:creationId xmlns="" xmlns:a16="http://schemas.microsoft.com/office/drawing/2014/main" id="{7690C1EE-6A6F-42D3-83B8-026B5166B341}"/>
                </a:ext>
              </a:extLst>
            </p:cNvPr>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7" name="Rectangle 6">
              <a:extLst>
                <a:ext uri="{FF2B5EF4-FFF2-40B4-BE49-F238E27FC236}">
                  <a16:creationId xmlns="" xmlns:a16="http://schemas.microsoft.com/office/drawing/2014/main" id="{1AAFA40F-A963-4E4B-8411-ED8116D801AE}"/>
                </a:ext>
              </a:extLst>
            </p:cNvPr>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grpSp>
      <p:grpSp>
        <p:nvGrpSpPr>
          <p:cNvPr id="8" name="Group 7">
            <a:extLst>
              <a:ext uri="{FF2B5EF4-FFF2-40B4-BE49-F238E27FC236}">
                <a16:creationId xmlns="" xmlns:a16="http://schemas.microsoft.com/office/drawing/2014/main" id="{FF457DA5-8BD8-4BD1-ABAC-1702790078A5}"/>
              </a:ext>
            </a:extLst>
          </p:cNvPr>
          <p:cNvGrpSpPr/>
          <p:nvPr userDrawn="1"/>
        </p:nvGrpSpPr>
        <p:grpSpPr>
          <a:xfrm>
            <a:off x="11126530" y="59960"/>
            <a:ext cx="983575" cy="1226175"/>
            <a:chOff x="8411919" y="701065"/>
            <a:chExt cx="2800065" cy="3490702"/>
          </a:xfrm>
        </p:grpSpPr>
        <p:cxnSp>
          <p:nvCxnSpPr>
            <p:cNvPr id="9" name="Straight Connector 8">
              <a:extLst>
                <a:ext uri="{FF2B5EF4-FFF2-40B4-BE49-F238E27FC236}">
                  <a16:creationId xmlns="" xmlns:a16="http://schemas.microsoft.com/office/drawing/2014/main" id="{95DD6D29-DDE2-45C1-A138-CADB303F7C9F}"/>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 xmlns:a16="http://schemas.microsoft.com/office/drawing/2014/main" id="{0FDC7CD9-2180-42AE-8704-20DBF67B10A0}"/>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 xmlns:a16="http://schemas.microsoft.com/office/drawing/2014/main" id="{ED0A05A7-05C3-49E0-9D7D-F545E41AF236}"/>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 xmlns:a16="http://schemas.microsoft.com/office/drawing/2014/main" id="{F7A9F57B-F0AC-4B12-9AF5-A2D627622BC2}"/>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 xmlns:a16="http://schemas.microsoft.com/office/drawing/2014/main" id="{31285139-F2C4-446A-B33F-24C8A0E0D26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 xmlns:a16="http://schemas.microsoft.com/office/drawing/2014/main" id="{DD5932DE-97EB-4356-AB7E-C15C95618CA8}"/>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 xmlns:a16="http://schemas.microsoft.com/office/drawing/2014/main" id="{3C91D568-C449-4AA9-82B1-53294978160D}"/>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A58F475E-0095-4F26-BB26-022930977535}"/>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85EFA47E-8BD9-48B8-8713-E45FE90BC03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 xmlns:a16="http://schemas.microsoft.com/office/drawing/2014/main" id="{D56E6CA7-B7F3-4621-A76D-BA617AA32ED8}"/>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 xmlns:a16="http://schemas.microsoft.com/office/drawing/2014/main" id="{174EE110-4344-4F52-A647-018872E82CB7}"/>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 xmlns:a16="http://schemas.microsoft.com/office/drawing/2014/main" id="{28D380D3-EEA7-40C1-B43D-07CD1E39FD9A}"/>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58724384-2A2C-43ED-8941-9540034BD8C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2F0ACFEA-6181-41EB-8BED-A51527F7C02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 xmlns:a16="http://schemas.microsoft.com/office/drawing/2014/main" id="{F11BAF15-78AF-4795-B4FC-753D1EF9E02E}"/>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 xmlns:a16="http://schemas.microsoft.com/office/drawing/2014/main" id="{4050C95F-629C-490C-8BAC-78DABCD855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 xmlns:a16="http://schemas.microsoft.com/office/drawing/2014/main" id="{A5A19A85-9EC7-455C-8DD6-187CB92EDEE4}"/>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 xmlns:a16="http://schemas.microsoft.com/office/drawing/2014/main" id="{A7240E26-80CD-41EC-B8BB-D59466F37C28}"/>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 xmlns:a16="http://schemas.microsoft.com/office/drawing/2014/main" id="{ADC3978A-C5FA-42C9-8D7B-F6438BA6096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 xmlns:a16="http://schemas.microsoft.com/office/drawing/2014/main" id="{24388F42-C696-4539-BD00-F21F87F844EA}"/>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 xmlns:a16="http://schemas.microsoft.com/office/drawing/2014/main" id="{1148E84D-1A6D-4271-8A0A-660F1B15D12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 xmlns:a16="http://schemas.microsoft.com/office/drawing/2014/main" id="{32B5DA5F-B400-4F36-B83F-421F78931480}"/>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 xmlns:a16="http://schemas.microsoft.com/office/drawing/2014/main" id="{044EE669-9E4C-4CA7-A3A7-33BC296CAA71}"/>
              </a:ext>
            </a:extLst>
          </p:cNvPr>
          <p:cNvGrpSpPr/>
          <p:nvPr userDrawn="1"/>
        </p:nvGrpSpPr>
        <p:grpSpPr>
          <a:xfrm rot="15730005">
            <a:off x="10036530" y="262594"/>
            <a:ext cx="983575" cy="1226175"/>
            <a:chOff x="8411919" y="701065"/>
            <a:chExt cx="2800065" cy="3490702"/>
          </a:xfrm>
        </p:grpSpPr>
        <p:cxnSp>
          <p:nvCxnSpPr>
            <p:cNvPr id="32" name="Straight Connector 31">
              <a:extLst>
                <a:ext uri="{FF2B5EF4-FFF2-40B4-BE49-F238E27FC236}">
                  <a16:creationId xmlns="" xmlns:a16="http://schemas.microsoft.com/office/drawing/2014/main" id="{0EC4FCD0-D80E-4BDE-A5CD-8F0BC7673FD2}"/>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 xmlns:a16="http://schemas.microsoft.com/office/drawing/2014/main" id="{2CA6BF7A-2F64-4D37-A80A-A731FAAE69BE}"/>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 xmlns:a16="http://schemas.microsoft.com/office/drawing/2014/main" id="{47D40FFE-6973-4966-BE8A-2C8BFC6DED2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 xmlns:a16="http://schemas.microsoft.com/office/drawing/2014/main" id="{78D0628B-4C25-405C-B92F-967A2F552D5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 xmlns:a16="http://schemas.microsoft.com/office/drawing/2014/main" id="{555B7347-0448-457F-8A6E-209E78A2212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 xmlns:a16="http://schemas.microsoft.com/office/drawing/2014/main" id="{91F3020F-2980-43D8-A6E1-A1C268398A2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 xmlns:a16="http://schemas.microsoft.com/office/drawing/2014/main" id="{362F092F-EF39-4548-B871-05F5F502CCB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 xmlns:a16="http://schemas.microsoft.com/office/drawing/2014/main" id="{C36979FA-828A-48D4-9C8B-6F50EEDAC5A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 xmlns:a16="http://schemas.microsoft.com/office/drawing/2014/main" id="{950A29C4-0BDC-4C57-A752-FBD4848DD6D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 xmlns:a16="http://schemas.microsoft.com/office/drawing/2014/main" id="{6195D661-139C-43DA-B191-64D4E3EB6F2C}"/>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 xmlns:a16="http://schemas.microsoft.com/office/drawing/2014/main" id="{4A0B6320-BEEA-4ED4-886F-54835A7A8DC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 xmlns:a16="http://schemas.microsoft.com/office/drawing/2014/main" id="{5F0C052C-0C49-45D2-95B4-EB71C530351C}"/>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 xmlns:a16="http://schemas.microsoft.com/office/drawing/2014/main" id="{A8C62899-030E-4CD7-8551-E8FB609D8372}"/>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 xmlns:a16="http://schemas.microsoft.com/office/drawing/2014/main" id="{F753D3BE-5268-47BB-88DC-D80B00614481}"/>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 xmlns:a16="http://schemas.microsoft.com/office/drawing/2014/main" id="{2E2C63B3-FEBC-4E81-A83F-442EFD970C61}"/>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 xmlns:a16="http://schemas.microsoft.com/office/drawing/2014/main" id="{09839260-DA6B-4278-8342-339E9D7EEA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 xmlns:a16="http://schemas.microsoft.com/office/drawing/2014/main" id="{1A9196E6-7FB0-4C52-A592-204D37882FDF}"/>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 xmlns:a16="http://schemas.microsoft.com/office/drawing/2014/main" id="{4F56BBE9-7A54-44FD-8960-0A51776C1430}"/>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 xmlns:a16="http://schemas.microsoft.com/office/drawing/2014/main" id="{7F9F36F4-C91F-4046-832E-002EF0AE5503}"/>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 xmlns:a16="http://schemas.microsoft.com/office/drawing/2014/main" id="{A7280801-44E2-40E6-9915-0A3ADC263647}"/>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 xmlns:a16="http://schemas.microsoft.com/office/drawing/2014/main" id="{43EA181D-8A90-4729-8E01-BAB32AE98160}"/>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 xmlns:a16="http://schemas.microsoft.com/office/drawing/2014/main" id="{89547D6E-9ECC-481E-83BB-010BB8DA42F1}"/>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 xmlns:a16="http://schemas.microsoft.com/office/drawing/2014/main" id="{D17AD10F-453A-4E8D-AD1B-4B24EAEAFAD1}"/>
              </a:ext>
            </a:extLst>
          </p:cNvPr>
          <p:cNvGrpSpPr/>
          <p:nvPr userDrawn="1"/>
        </p:nvGrpSpPr>
        <p:grpSpPr>
          <a:xfrm rot="6889181">
            <a:off x="10412956" y="1601928"/>
            <a:ext cx="796471" cy="992922"/>
            <a:chOff x="8411919" y="701065"/>
            <a:chExt cx="2800065" cy="3490702"/>
          </a:xfrm>
        </p:grpSpPr>
        <p:cxnSp>
          <p:nvCxnSpPr>
            <p:cNvPr id="55" name="Straight Connector 54">
              <a:extLst>
                <a:ext uri="{FF2B5EF4-FFF2-40B4-BE49-F238E27FC236}">
                  <a16:creationId xmlns="" xmlns:a16="http://schemas.microsoft.com/office/drawing/2014/main" id="{FDD64DF2-DC03-4DA2-8ECD-92414187EC81}"/>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 xmlns:a16="http://schemas.microsoft.com/office/drawing/2014/main" id="{06570102-6A32-4B3B-906D-BD8943799E0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 xmlns:a16="http://schemas.microsoft.com/office/drawing/2014/main" id="{CC6062CC-F21A-41D5-B8B5-545A8428128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 xmlns:a16="http://schemas.microsoft.com/office/drawing/2014/main" id="{CB52F408-DC70-476B-A49E-0EC9DCC8A68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 xmlns:a16="http://schemas.microsoft.com/office/drawing/2014/main" id="{3A5B904B-857F-43D9-88E8-9889A777C56B}"/>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 xmlns:a16="http://schemas.microsoft.com/office/drawing/2014/main" id="{BEBCEDAA-E03D-4863-BBCD-A3499AB57842}"/>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 xmlns:a16="http://schemas.microsoft.com/office/drawing/2014/main" id="{D4D46D37-1080-4754-9469-9332FD8D44F1}"/>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 xmlns:a16="http://schemas.microsoft.com/office/drawing/2014/main" id="{525EE8BE-F561-4363-B07C-2A8568C849D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 xmlns:a16="http://schemas.microsoft.com/office/drawing/2014/main" id="{1CDEA6CE-6883-439C-90F3-B682651821D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 xmlns:a16="http://schemas.microsoft.com/office/drawing/2014/main" id="{C39EBADE-0038-4448-AE69-7A30F68146A9}"/>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 xmlns:a16="http://schemas.microsoft.com/office/drawing/2014/main" id="{DC478AC4-0F9A-4B28-B8AE-A5C3FC191FD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 xmlns:a16="http://schemas.microsoft.com/office/drawing/2014/main" id="{164C4057-53E5-4332-A8BC-0476466B17C2}"/>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 xmlns:a16="http://schemas.microsoft.com/office/drawing/2014/main" id="{F6E5EB65-4860-47A3-A636-1D5B4086EBE5}"/>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 xmlns:a16="http://schemas.microsoft.com/office/drawing/2014/main" id="{18726D1F-8E94-41C4-91B4-FE73F6CA4A22}"/>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 xmlns:a16="http://schemas.microsoft.com/office/drawing/2014/main" id="{8C5EE4BC-D4F2-4506-A3BC-1F492332090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 xmlns:a16="http://schemas.microsoft.com/office/drawing/2014/main" id="{FA371812-5AE7-41A7-8354-03341B0DD5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 xmlns:a16="http://schemas.microsoft.com/office/drawing/2014/main" id="{3B530347-4200-441B-ABAD-B145DCE83342}"/>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 xmlns:a16="http://schemas.microsoft.com/office/drawing/2014/main" id="{DE61C81E-2924-483B-81DE-205FCB7A445E}"/>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 xmlns:a16="http://schemas.microsoft.com/office/drawing/2014/main" id="{D324DC81-1E85-4D25-9885-81ACFF8EF9C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 xmlns:a16="http://schemas.microsoft.com/office/drawing/2014/main" id="{2F3CC859-CABB-414D-A81B-30AF7FDC405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 xmlns:a16="http://schemas.microsoft.com/office/drawing/2014/main" id="{EC5B7264-49F4-4210-9CA1-CF355D0959B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 xmlns:a16="http://schemas.microsoft.com/office/drawing/2014/main" id="{4FED197B-9A2F-4634-9DE3-0062A5B452DC}"/>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 xmlns:a16="http://schemas.microsoft.com/office/drawing/2014/main" id="{5A6F875E-26AF-47EC-80DA-4A202F58A299}"/>
              </a:ext>
            </a:extLst>
          </p:cNvPr>
          <p:cNvGrpSpPr/>
          <p:nvPr userDrawn="1"/>
        </p:nvGrpSpPr>
        <p:grpSpPr>
          <a:xfrm rot="20334324">
            <a:off x="11027040" y="751132"/>
            <a:ext cx="1164960" cy="1452298"/>
            <a:chOff x="8411919" y="701065"/>
            <a:chExt cx="2800065" cy="3490702"/>
          </a:xfrm>
        </p:grpSpPr>
        <p:cxnSp>
          <p:nvCxnSpPr>
            <p:cNvPr id="78" name="Straight Connector 77">
              <a:extLst>
                <a:ext uri="{FF2B5EF4-FFF2-40B4-BE49-F238E27FC236}">
                  <a16:creationId xmlns="" xmlns:a16="http://schemas.microsoft.com/office/drawing/2014/main" id="{677BA5B5-C758-4877-800C-0C7E4D9CEBE4}"/>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 xmlns:a16="http://schemas.microsoft.com/office/drawing/2014/main" id="{A83A37C0-EC73-49DF-8FB5-5ECE4448FD6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 xmlns:a16="http://schemas.microsoft.com/office/drawing/2014/main" id="{B1BA5729-6339-4F12-87C6-59FE607335CD}"/>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 xmlns:a16="http://schemas.microsoft.com/office/drawing/2014/main" id="{A12BFEE7-A77F-4E6A-9E50-307AEE0A93E3}"/>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 xmlns:a16="http://schemas.microsoft.com/office/drawing/2014/main" id="{F402FDBD-1882-4637-A220-48C025A1952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 xmlns:a16="http://schemas.microsoft.com/office/drawing/2014/main" id="{1BB18570-115A-4B82-B5E8-DEFEE35E3640}"/>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 xmlns:a16="http://schemas.microsoft.com/office/drawing/2014/main" id="{B3A398FB-C068-4429-A23D-89DBCBB6FFF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 xmlns:a16="http://schemas.microsoft.com/office/drawing/2014/main" id="{2B571856-F9E7-4ED8-B06C-57DFF6B9CC0F}"/>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 xmlns:a16="http://schemas.microsoft.com/office/drawing/2014/main" id="{FA8CAEB4-E5DC-46B5-B31F-0CEF9684504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 xmlns:a16="http://schemas.microsoft.com/office/drawing/2014/main" id="{C1937CDF-54A0-4EB9-87AA-3A6F53380AA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 xmlns:a16="http://schemas.microsoft.com/office/drawing/2014/main" id="{EEC0EDC4-79A2-48AC-9C2F-EC89AA5AF40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 xmlns:a16="http://schemas.microsoft.com/office/drawing/2014/main" id="{2C7274A9-AD57-4BC8-9D3E-4444CD75C008}"/>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 xmlns:a16="http://schemas.microsoft.com/office/drawing/2014/main" id="{BCE58877-41A8-426A-A97C-C7E929F3EBE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 xmlns:a16="http://schemas.microsoft.com/office/drawing/2014/main" id="{6DEBC82F-0A62-4539-9DAC-1F7078C43F8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 xmlns:a16="http://schemas.microsoft.com/office/drawing/2014/main" id="{6A5A7A4C-C4AC-4031-8AE8-3C1D0B91DF2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 xmlns:a16="http://schemas.microsoft.com/office/drawing/2014/main" id="{73F73277-134F-4896-A41B-6121A44641EF}"/>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 xmlns:a16="http://schemas.microsoft.com/office/drawing/2014/main" id="{284486BE-FF72-4400-AED7-FC2F51FF896E}"/>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 xmlns:a16="http://schemas.microsoft.com/office/drawing/2014/main" id="{07E4E1DC-4629-41E4-881E-039F4A4E34F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 xmlns:a16="http://schemas.microsoft.com/office/drawing/2014/main" id="{BEBF3104-364F-4626-A5B8-05B4D1ADCA6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 xmlns:a16="http://schemas.microsoft.com/office/drawing/2014/main" id="{8EA45D2F-F00F-4129-99E1-0B7C1B4A45BE}"/>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 xmlns:a16="http://schemas.microsoft.com/office/drawing/2014/main" id="{96CA710A-0CE7-4CEF-B09B-27A332D9594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 xmlns:a16="http://schemas.microsoft.com/office/drawing/2014/main" id="{FCF51995-51FB-475E-94CD-AEE40B2178EE}"/>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 xmlns:a16="http://schemas.microsoft.com/office/drawing/2014/main" id="{B0D5CCF4-AEE8-4235-B77C-72150C7B86A8}"/>
              </a:ext>
            </a:extLst>
          </p:cNvPr>
          <p:cNvGrpSpPr/>
          <p:nvPr userDrawn="1"/>
        </p:nvGrpSpPr>
        <p:grpSpPr>
          <a:xfrm rot="20334324">
            <a:off x="9037156" y="71664"/>
            <a:ext cx="753407" cy="737354"/>
            <a:chOff x="8411919" y="701065"/>
            <a:chExt cx="2800065" cy="3490702"/>
          </a:xfrm>
        </p:grpSpPr>
        <p:cxnSp>
          <p:nvCxnSpPr>
            <p:cNvPr id="101" name="Straight Connector 100">
              <a:extLst>
                <a:ext uri="{FF2B5EF4-FFF2-40B4-BE49-F238E27FC236}">
                  <a16:creationId xmlns="" xmlns:a16="http://schemas.microsoft.com/office/drawing/2014/main" id="{6666712C-D9DC-4E1B-B224-EE2C1109D35C}"/>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 xmlns:a16="http://schemas.microsoft.com/office/drawing/2014/main" id="{63352840-ABD4-47EF-ADD9-AA88424C913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 xmlns:a16="http://schemas.microsoft.com/office/drawing/2014/main" id="{E9F6F136-D82F-4732-9A09-51877B30061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 xmlns:a16="http://schemas.microsoft.com/office/drawing/2014/main" id="{2357C639-5D19-43DF-9527-8D32F5DC8C97}"/>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 xmlns:a16="http://schemas.microsoft.com/office/drawing/2014/main" id="{69BA665B-04B0-4300-9EB4-1CFFE3ED45E8}"/>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 xmlns:a16="http://schemas.microsoft.com/office/drawing/2014/main" id="{EF1951ED-ABFB-4722-9F63-B0B27E2C299A}"/>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 xmlns:a16="http://schemas.microsoft.com/office/drawing/2014/main" id="{364E12DE-0E57-4B8F-A49C-688E0958E91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 xmlns:a16="http://schemas.microsoft.com/office/drawing/2014/main" id="{EE4BC377-B444-49A0-A473-E947787673A9}"/>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 xmlns:a16="http://schemas.microsoft.com/office/drawing/2014/main" id="{B6B46601-4F83-4893-8A97-6736B822C139}"/>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 xmlns:a16="http://schemas.microsoft.com/office/drawing/2014/main" id="{67EEF4EC-D9C6-4972-9B35-88DF77520A96}"/>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 xmlns:a16="http://schemas.microsoft.com/office/drawing/2014/main" id="{E2B4C8D5-FD70-44AE-8137-B0A8F4ACCEA6}"/>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 xmlns:a16="http://schemas.microsoft.com/office/drawing/2014/main" id="{EE403C5D-66B6-4B98-9623-F82EEB8A97A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 xmlns:a16="http://schemas.microsoft.com/office/drawing/2014/main" id="{2521883D-899C-437B-9424-C11E887F4C7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 xmlns:a16="http://schemas.microsoft.com/office/drawing/2014/main" id="{11EE4CB0-E6F1-4616-8CFD-ABC0841896B9}"/>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 xmlns:a16="http://schemas.microsoft.com/office/drawing/2014/main" id="{FD622344-682A-45AB-BDAC-D83955B30DB0}"/>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 xmlns:a16="http://schemas.microsoft.com/office/drawing/2014/main" id="{E3F36C3A-AAA2-43EC-A1CA-D5CCDC6E3589}"/>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 xmlns:a16="http://schemas.microsoft.com/office/drawing/2014/main" id="{AD7E67AE-8D68-43B6-A73E-4A33D1A25236}"/>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 xmlns:a16="http://schemas.microsoft.com/office/drawing/2014/main" id="{4CA0A232-916A-46A2-A7C1-987C261630A9}"/>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 xmlns:a16="http://schemas.microsoft.com/office/drawing/2014/main" id="{978AD056-AB72-4926-86BA-E77C4E1712F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 xmlns:a16="http://schemas.microsoft.com/office/drawing/2014/main" id="{7189B293-9518-480B-92F2-B3FD6AE4D625}"/>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 xmlns:a16="http://schemas.microsoft.com/office/drawing/2014/main" id="{39E57236-C826-4A70-BF3F-87A183C24D27}"/>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 xmlns:a16="http://schemas.microsoft.com/office/drawing/2014/main" id="{28F2DAEF-A763-4480-9B9B-5510A70DD6B4}"/>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 xmlns:a16="http://schemas.microsoft.com/office/drawing/2014/main" id="{574C772B-1928-4597-8A34-F77909439262}"/>
              </a:ext>
            </a:extLst>
          </p:cNvPr>
          <p:cNvGrpSpPr/>
          <p:nvPr userDrawn="1"/>
        </p:nvGrpSpPr>
        <p:grpSpPr>
          <a:xfrm rot="19421998">
            <a:off x="9748081" y="1384230"/>
            <a:ext cx="717208" cy="701926"/>
            <a:chOff x="8411919" y="701065"/>
            <a:chExt cx="2800065" cy="3490702"/>
          </a:xfrm>
        </p:grpSpPr>
        <p:cxnSp>
          <p:nvCxnSpPr>
            <p:cNvPr id="124" name="Straight Connector 123">
              <a:extLst>
                <a:ext uri="{FF2B5EF4-FFF2-40B4-BE49-F238E27FC236}">
                  <a16:creationId xmlns="" xmlns:a16="http://schemas.microsoft.com/office/drawing/2014/main" id="{7089472D-6102-4681-8E55-2C5794EE4E05}"/>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 xmlns:a16="http://schemas.microsoft.com/office/drawing/2014/main" id="{45D7A623-A535-43CF-9E20-EB48163EBA0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 xmlns:a16="http://schemas.microsoft.com/office/drawing/2014/main" id="{84DDAD5E-B095-422F-B6CD-672CE6F954C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 xmlns:a16="http://schemas.microsoft.com/office/drawing/2014/main" id="{68204260-9189-46EB-869A-E95AE4088988}"/>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 xmlns:a16="http://schemas.microsoft.com/office/drawing/2014/main" id="{5B13CB03-7EDD-43E9-A3EE-08A70D250D4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 xmlns:a16="http://schemas.microsoft.com/office/drawing/2014/main" id="{424ACA07-2AC8-4301-AF7A-F872F5BCBF77}"/>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 xmlns:a16="http://schemas.microsoft.com/office/drawing/2014/main" id="{5E9DDC0C-BE86-40AC-BA9D-02E3CE7A15D8}"/>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 xmlns:a16="http://schemas.microsoft.com/office/drawing/2014/main" id="{04D754C4-75A5-4238-AA8C-BB7B243E723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 xmlns:a16="http://schemas.microsoft.com/office/drawing/2014/main" id="{1819C5E5-16FB-4BD7-ABFF-2AFB5E55E991}"/>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 xmlns:a16="http://schemas.microsoft.com/office/drawing/2014/main" id="{4C7A9859-4815-4EA4-8F65-F968C9FC849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 xmlns:a16="http://schemas.microsoft.com/office/drawing/2014/main" id="{57B13CD7-AC6F-456F-9E2D-A202EA93C04D}"/>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 xmlns:a16="http://schemas.microsoft.com/office/drawing/2014/main" id="{F2B697B7-B1AF-408B-A9B5-014F75EB3E91}"/>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 xmlns:a16="http://schemas.microsoft.com/office/drawing/2014/main" id="{AFF57946-E60E-4726-9F65-63637C96D9AC}"/>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 xmlns:a16="http://schemas.microsoft.com/office/drawing/2014/main" id="{7CB79018-A974-42C3-9327-9EE494BBBC1F}"/>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 xmlns:a16="http://schemas.microsoft.com/office/drawing/2014/main" id="{A027431D-F6A9-4475-92D1-2C456BFCECF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 xmlns:a16="http://schemas.microsoft.com/office/drawing/2014/main" id="{B510266C-E548-470A-8A98-08A02F3E2EE8}"/>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 xmlns:a16="http://schemas.microsoft.com/office/drawing/2014/main" id="{37175B15-68E2-4A5E-9813-8991CCF80A48}"/>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 xmlns:a16="http://schemas.microsoft.com/office/drawing/2014/main" id="{3A100DAD-AFB1-40DB-ADE7-B83F5DD8967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 xmlns:a16="http://schemas.microsoft.com/office/drawing/2014/main" id="{620490C3-05EB-4F8F-B133-39AC8E8CA87F}"/>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 xmlns:a16="http://schemas.microsoft.com/office/drawing/2014/main" id="{B64D449B-2D2F-4B3F-8257-1F8D0DD919E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 xmlns:a16="http://schemas.microsoft.com/office/drawing/2014/main" id="{7C287B58-6106-4047-BAA2-C3406DDB2596}"/>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 xmlns:a16="http://schemas.microsoft.com/office/drawing/2014/main" id="{9B63D3A8-33D6-4BC7-8CC9-857AAE669DC5}"/>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 xmlns:a16="http://schemas.microsoft.com/office/drawing/2014/main" id="{17F06A6F-6318-483E-B452-C88B27C43350}"/>
              </a:ext>
            </a:extLst>
          </p:cNvPr>
          <p:cNvGrpSpPr/>
          <p:nvPr userDrawn="1"/>
        </p:nvGrpSpPr>
        <p:grpSpPr>
          <a:xfrm rot="19421998">
            <a:off x="9244413" y="1325575"/>
            <a:ext cx="458379" cy="448611"/>
            <a:chOff x="8411919" y="701065"/>
            <a:chExt cx="2800065" cy="3490702"/>
          </a:xfrm>
        </p:grpSpPr>
        <p:cxnSp>
          <p:nvCxnSpPr>
            <p:cNvPr id="147" name="Straight Connector 146">
              <a:extLst>
                <a:ext uri="{FF2B5EF4-FFF2-40B4-BE49-F238E27FC236}">
                  <a16:creationId xmlns="" xmlns:a16="http://schemas.microsoft.com/office/drawing/2014/main" id="{E91CD7AF-1692-4440-B8BA-E670A60CBCCA}"/>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 xmlns:a16="http://schemas.microsoft.com/office/drawing/2014/main" id="{1356FF31-B953-4F4E-B596-E60EA148FE19}"/>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 xmlns:a16="http://schemas.microsoft.com/office/drawing/2014/main" id="{5C49752A-D43C-45B6-993D-EA5E0844C9BB}"/>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 xmlns:a16="http://schemas.microsoft.com/office/drawing/2014/main" id="{B753FBDD-B18B-409C-A47A-F97D2E3F5EF6}"/>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 xmlns:a16="http://schemas.microsoft.com/office/drawing/2014/main" id="{61749067-1D7E-4678-B43D-843D42744BF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 xmlns:a16="http://schemas.microsoft.com/office/drawing/2014/main" id="{BB90CE84-57B1-4386-B44F-156E4FFC61CD}"/>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 xmlns:a16="http://schemas.microsoft.com/office/drawing/2014/main" id="{15B6C08B-4B3D-4F15-9BA5-AB40A1E1F85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 xmlns:a16="http://schemas.microsoft.com/office/drawing/2014/main" id="{BC1DF333-9292-43D8-96FF-D38D03FC80C0}"/>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 xmlns:a16="http://schemas.microsoft.com/office/drawing/2014/main" id="{DC4CB3EA-34E0-4265-818A-640BBCAED2D6}"/>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 xmlns:a16="http://schemas.microsoft.com/office/drawing/2014/main" id="{885D7418-DA23-4D62-ADDA-A33D8629D46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 xmlns:a16="http://schemas.microsoft.com/office/drawing/2014/main" id="{7DA01C98-3668-44DC-BD8A-21C1F9B9CC2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 xmlns:a16="http://schemas.microsoft.com/office/drawing/2014/main" id="{77874D64-B6D5-4B26-9D31-C32312A1FDF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 xmlns:a16="http://schemas.microsoft.com/office/drawing/2014/main" id="{67A0BDD8-5F2F-4871-AC80-15065F48B7B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 xmlns:a16="http://schemas.microsoft.com/office/drawing/2014/main" id="{774FF47B-975B-495B-AFA7-626EA3CB0BC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 xmlns:a16="http://schemas.microsoft.com/office/drawing/2014/main" id="{9979DDAC-383E-484D-AD43-6040954E5D53}"/>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 xmlns:a16="http://schemas.microsoft.com/office/drawing/2014/main" id="{5E20253B-FE44-45FD-9073-793A2ACD306A}"/>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 xmlns:a16="http://schemas.microsoft.com/office/drawing/2014/main" id="{4A967840-EB8D-4A8D-9023-BA05C472301C}"/>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 xmlns:a16="http://schemas.microsoft.com/office/drawing/2014/main" id="{5BFA0587-ECDE-4476-B6DA-8C1636CCCB86}"/>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 xmlns:a16="http://schemas.microsoft.com/office/drawing/2014/main" id="{9332D652-2851-49FA-9380-17419EF0B2E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 xmlns:a16="http://schemas.microsoft.com/office/drawing/2014/main" id="{0AB93698-E5DF-418F-84ED-95993EFBD67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 xmlns:a16="http://schemas.microsoft.com/office/drawing/2014/main" id="{7253BEA4-85D6-4559-8CD4-CD651FA044B2}"/>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 xmlns:a16="http://schemas.microsoft.com/office/drawing/2014/main" id="{33186F57-FF32-469C-8E8F-0D5A121C0D09}"/>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 xmlns:a16="http://schemas.microsoft.com/office/drawing/2014/main" id="{B39A1B71-4BFB-417F-8ADF-A50673257A72}"/>
              </a:ext>
            </a:extLst>
          </p:cNvPr>
          <p:cNvGrpSpPr/>
          <p:nvPr userDrawn="1"/>
        </p:nvGrpSpPr>
        <p:grpSpPr>
          <a:xfrm rot="19421998">
            <a:off x="10765083" y="43767"/>
            <a:ext cx="412730" cy="403935"/>
            <a:chOff x="8411919" y="701065"/>
            <a:chExt cx="2800065" cy="3490702"/>
          </a:xfrm>
        </p:grpSpPr>
        <p:cxnSp>
          <p:nvCxnSpPr>
            <p:cNvPr id="170" name="Straight Connector 169">
              <a:extLst>
                <a:ext uri="{FF2B5EF4-FFF2-40B4-BE49-F238E27FC236}">
                  <a16:creationId xmlns="" xmlns:a16="http://schemas.microsoft.com/office/drawing/2014/main" id="{F5970A27-55A6-4D07-8C70-C55D06337EBD}"/>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 xmlns:a16="http://schemas.microsoft.com/office/drawing/2014/main" id="{E83ABF58-61A0-409C-A57E-EA1E39EFB77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 xmlns:a16="http://schemas.microsoft.com/office/drawing/2014/main" id="{A072E919-222D-4E11-9FBF-4092D8A0EAF7}"/>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 xmlns:a16="http://schemas.microsoft.com/office/drawing/2014/main" id="{B669C07E-C483-453C-AAEC-C3FBEDB040FD}"/>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 xmlns:a16="http://schemas.microsoft.com/office/drawing/2014/main" id="{344DE8EA-742F-48A6-BEBC-F6781301EDE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 xmlns:a16="http://schemas.microsoft.com/office/drawing/2014/main" id="{16CB3F9E-2089-4472-92AB-7C98031C056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 xmlns:a16="http://schemas.microsoft.com/office/drawing/2014/main" id="{70B846A2-CA79-4A17-A686-E022D57453C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 xmlns:a16="http://schemas.microsoft.com/office/drawing/2014/main" id="{719E7FB7-9E8D-44B6-8718-865071D5016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 xmlns:a16="http://schemas.microsoft.com/office/drawing/2014/main" id="{1D0C8432-AFF4-4746-83E6-40A3AD7EBAED}"/>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 xmlns:a16="http://schemas.microsoft.com/office/drawing/2014/main" id="{E4C7F024-C3FD-44DA-B543-9D4C33842F0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 xmlns:a16="http://schemas.microsoft.com/office/drawing/2014/main" id="{11DFA92C-51B2-4F6C-AE96-147198D89D7A}"/>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 xmlns:a16="http://schemas.microsoft.com/office/drawing/2014/main" id="{1F9FB3DC-4DAF-4AAE-9F4C-EFB7B0B94E6F}"/>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 xmlns:a16="http://schemas.microsoft.com/office/drawing/2014/main" id="{9FEA2574-D8E8-4BE5-9DEF-F08B7AF24CBB}"/>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 xmlns:a16="http://schemas.microsoft.com/office/drawing/2014/main" id="{DC142A40-9738-4197-9048-6E3CE282293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 xmlns:a16="http://schemas.microsoft.com/office/drawing/2014/main" id="{DA05D9C8-371D-4CB4-967D-A728CB6DE2B8}"/>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 xmlns:a16="http://schemas.microsoft.com/office/drawing/2014/main" id="{9EB1DF40-1EA3-479A-8E44-C460A09111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 xmlns:a16="http://schemas.microsoft.com/office/drawing/2014/main" id="{9194C8E4-D8F1-4623-8319-FC3C7547D1E9}"/>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 xmlns:a16="http://schemas.microsoft.com/office/drawing/2014/main" id="{C2521ABC-062E-4457-999D-4BC3DE953E87}"/>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 xmlns:a16="http://schemas.microsoft.com/office/drawing/2014/main" id="{994EDE13-F833-42D7-A127-BB45FBFCB58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 xmlns:a16="http://schemas.microsoft.com/office/drawing/2014/main" id="{76DD19A0-42AC-4680-A070-B7D26A7ECB8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 xmlns:a16="http://schemas.microsoft.com/office/drawing/2014/main" id="{4823B065-A184-4DE8-A2E9-BD9454771D9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 xmlns:a16="http://schemas.microsoft.com/office/drawing/2014/main" id="{06A0FAEF-9B32-47C8-BD6B-48A2993CE36A}"/>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a:extLst>
              <a:ext uri="{FF2B5EF4-FFF2-40B4-BE49-F238E27FC236}">
                <a16:creationId xmlns="" xmlns:a16="http://schemas.microsoft.com/office/drawing/2014/main" id="{6C54488B-4AA8-4A29-9071-60D6AF00DA6E}"/>
              </a:ext>
            </a:extLst>
          </p:cNvPr>
          <p:cNvSpPr/>
          <p:nvPr userDrawn="1"/>
        </p:nvSpPr>
        <p:spPr>
          <a:xfrm>
            <a:off x="11445923" y="0"/>
            <a:ext cx="373038"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193" name="Rectangle 192">
            <a:extLst>
              <a:ext uri="{FF2B5EF4-FFF2-40B4-BE49-F238E27FC236}">
                <a16:creationId xmlns="" xmlns:a16="http://schemas.microsoft.com/office/drawing/2014/main" id="{6AA5F804-B564-42DA-88D6-915FE7EFD1E7}"/>
              </a:ext>
            </a:extLst>
          </p:cNvPr>
          <p:cNvSpPr/>
          <p:nvPr userDrawn="1"/>
        </p:nvSpPr>
        <p:spPr>
          <a:xfrm>
            <a:off x="11818961" y="0"/>
            <a:ext cx="373038"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Tree>
    <p:extLst>
      <p:ext uri="{BB962C8B-B14F-4D97-AF65-F5344CB8AC3E}">
        <p14:creationId xmlns:p14="http://schemas.microsoft.com/office/powerpoint/2010/main" val="219472290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436213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05322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845999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983641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710558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832921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371089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97842902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14_Images &amp; Contents Layout">
    <p:spTree>
      <p:nvGrpSpPr>
        <p:cNvPr id="1" name=""/>
        <p:cNvGrpSpPr/>
        <p:nvPr/>
      </p:nvGrpSpPr>
      <p:grpSpPr>
        <a:xfrm>
          <a:off x="0" y="0"/>
          <a:ext cx="0" cy="0"/>
          <a:chOff x="0" y="0"/>
          <a:chExt cx="0" cy="0"/>
        </a:xfrm>
      </p:grpSpPr>
      <p:sp>
        <p:nvSpPr>
          <p:cNvPr id="29" name="Picture Placeholder 2"/>
          <p:cNvSpPr>
            <a:spLocks noGrp="1"/>
          </p:cNvSpPr>
          <p:nvPr>
            <p:ph type="pic" idx="14" hasCustomPrompt="1"/>
          </p:nvPr>
        </p:nvSpPr>
        <p:spPr>
          <a:xfrm>
            <a:off x="280706" y="395209"/>
            <a:ext cx="11617291" cy="29088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2" name="Picture Placeholder 2"/>
          <p:cNvSpPr>
            <a:spLocks noGrp="1"/>
          </p:cNvSpPr>
          <p:nvPr>
            <p:ph type="pic" idx="15" hasCustomPrompt="1"/>
          </p:nvPr>
        </p:nvSpPr>
        <p:spPr>
          <a:xfrm>
            <a:off x="858527"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3" name="Picture Placeholder 2"/>
          <p:cNvSpPr>
            <a:spLocks noGrp="1"/>
          </p:cNvSpPr>
          <p:nvPr>
            <p:ph type="pic" idx="16" hasCustomPrompt="1"/>
          </p:nvPr>
        </p:nvSpPr>
        <p:spPr>
          <a:xfrm>
            <a:off x="3628466"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4" name="Picture Placeholder 2"/>
          <p:cNvSpPr>
            <a:spLocks noGrp="1"/>
          </p:cNvSpPr>
          <p:nvPr>
            <p:ph type="pic" idx="17" hasCustomPrompt="1"/>
          </p:nvPr>
        </p:nvSpPr>
        <p:spPr>
          <a:xfrm>
            <a:off x="6398405"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6" name="Picture Placeholder 2"/>
          <p:cNvSpPr>
            <a:spLocks noGrp="1"/>
          </p:cNvSpPr>
          <p:nvPr>
            <p:ph type="pic" idx="18" hasCustomPrompt="1"/>
          </p:nvPr>
        </p:nvSpPr>
        <p:spPr>
          <a:xfrm>
            <a:off x="9168343"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7746635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729574"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8212091"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a:extLst>
              <a:ext uri="{FF2B5EF4-FFF2-40B4-BE49-F238E27FC236}">
                <a16:creationId xmlns="" xmlns:a16="http://schemas.microsoft.com/office/drawing/2014/main" id="{AE1361B6-8316-4AC7-8C5C-5371D9A5B6D9}"/>
              </a:ext>
            </a:extLst>
          </p:cNvPr>
          <p:cNvSpPr>
            <a:spLocks noGrp="1"/>
          </p:cNvSpPr>
          <p:nvPr>
            <p:ph type="title" hasCustomPrompt="1"/>
          </p:nvPr>
        </p:nvSpPr>
        <p:spPr>
          <a:xfrm>
            <a:off x="0" y="260648"/>
            <a:ext cx="12192000" cy="801798"/>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384056386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44805177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54210381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a:extLst>
              <a:ext uri="{FF2B5EF4-FFF2-40B4-BE49-F238E27FC236}">
                <a16:creationId xmlns="" xmlns:a16="http://schemas.microsoft.com/office/drawing/2014/main" id="{A1DEFAEA-9F02-4B9F-ACC6-353AF6C3EFFF}"/>
              </a:ext>
            </a:extLst>
          </p:cNvPr>
          <p:cNvSpPr>
            <a:spLocks noGrp="1"/>
          </p:cNvSpPr>
          <p:nvPr>
            <p:ph type="pic" sz="quarter" idx="11" hasCustomPrompt="1"/>
          </p:nvPr>
        </p:nvSpPr>
        <p:spPr>
          <a:xfrm>
            <a:off x="8155574"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2" name="자유형: 도형 21">
            <a:extLst>
              <a:ext uri="{FF2B5EF4-FFF2-40B4-BE49-F238E27FC236}">
                <a16:creationId xmlns="" xmlns:a16="http://schemas.microsoft.com/office/drawing/2014/main" id="{03515A44-D3E9-44BA-B3D4-43ECDBD5159D}"/>
              </a:ext>
            </a:extLst>
          </p:cNvPr>
          <p:cNvSpPr>
            <a:spLocks noGrp="1"/>
          </p:cNvSpPr>
          <p:nvPr>
            <p:ph type="pic" sz="quarter" idx="12" hasCustomPrompt="1"/>
          </p:nvPr>
        </p:nvSpPr>
        <p:spPr>
          <a:xfrm>
            <a:off x="8155574"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3" name="자유형: 도형 22">
            <a:extLst>
              <a:ext uri="{FF2B5EF4-FFF2-40B4-BE49-F238E27FC236}">
                <a16:creationId xmlns="" xmlns:a16="http://schemas.microsoft.com/office/drawing/2014/main" id="{5CED0A4D-1B43-4F94-A1B2-796349C976DE}"/>
              </a:ext>
            </a:extLst>
          </p:cNvPr>
          <p:cNvSpPr>
            <a:spLocks noGrp="1"/>
          </p:cNvSpPr>
          <p:nvPr>
            <p:ph type="pic" sz="quarter" idx="13" hasCustomPrompt="1"/>
          </p:nvPr>
        </p:nvSpPr>
        <p:spPr>
          <a:xfrm>
            <a:off x="5551710"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0" name="자유형: 도형 19">
            <a:extLst>
              <a:ext uri="{FF2B5EF4-FFF2-40B4-BE49-F238E27FC236}">
                <a16:creationId xmlns="" xmlns:a16="http://schemas.microsoft.com/office/drawing/2014/main" id="{1D5AFB38-0AC4-4043-A23A-C86F3145AE10}"/>
              </a:ext>
            </a:extLst>
          </p:cNvPr>
          <p:cNvSpPr>
            <a:spLocks noGrp="1"/>
          </p:cNvSpPr>
          <p:nvPr>
            <p:ph type="pic" sz="quarter" idx="10" hasCustomPrompt="1"/>
          </p:nvPr>
        </p:nvSpPr>
        <p:spPr>
          <a:xfrm>
            <a:off x="5551710"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6190121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a:extLst>
              <a:ext uri="{FF2B5EF4-FFF2-40B4-BE49-F238E27FC236}">
                <a16:creationId xmlns="" xmlns:a16="http://schemas.microsoft.com/office/drawing/2014/main" id="{ADD85E6C-2694-4BB6-B396-E6F812C0190B}"/>
              </a:ext>
            </a:extLst>
          </p:cNvPr>
          <p:cNvSpPr>
            <a:spLocks noGrp="1"/>
          </p:cNvSpPr>
          <p:nvPr>
            <p:ph type="pic" sz="quarter" idx="10" hasCustomPrompt="1"/>
          </p:nvPr>
        </p:nvSpPr>
        <p:spPr>
          <a:xfrm>
            <a:off x="3" y="3255649"/>
            <a:ext cx="11904055"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81838027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 xmlns:a16="http://schemas.microsoft.com/office/drawing/2014/main" id="{E69FBFC8-EC0E-4E14-905F-2E4D84D4D4BA}"/>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8">
            <a:extLst>
              <a:ext uri="{FF2B5EF4-FFF2-40B4-BE49-F238E27FC236}">
                <a16:creationId xmlns="" xmlns:a16="http://schemas.microsoft.com/office/drawing/2014/main" id="{AAF3D6DC-4A0E-4BCA-9639-615F1AC5895F}"/>
              </a:ext>
            </a:extLst>
          </p:cNvPr>
          <p:cNvSpPr>
            <a:spLocks noGrp="1"/>
          </p:cNvSpPr>
          <p:nvPr>
            <p:ph type="pic" sz="quarter" idx="10" hasCustomPrompt="1"/>
          </p:nvPr>
        </p:nvSpPr>
        <p:spPr>
          <a:xfrm>
            <a:off x="635726" y="642257"/>
            <a:ext cx="10920548" cy="5573486"/>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167359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 xmlns:a16="http://schemas.microsoft.com/office/drawing/2014/main"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 xmlns:a16="http://schemas.microsoft.com/office/drawing/2014/main"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796314200"/>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a:extLst>
              <a:ext uri="{FF2B5EF4-FFF2-40B4-BE49-F238E27FC236}">
                <a16:creationId xmlns="" xmlns:a16="http://schemas.microsoft.com/office/drawing/2014/main" id="{16EE34E5-ADA6-4EE7-BC24-98C8E9A86B83}"/>
              </a:ext>
            </a:extLst>
          </p:cNvPr>
          <p:cNvSpPr>
            <a:spLocks noGrp="1"/>
          </p:cNvSpPr>
          <p:nvPr>
            <p:ph type="pic" idx="13" hasCustomPrompt="1"/>
          </p:nvPr>
        </p:nvSpPr>
        <p:spPr>
          <a:xfrm>
            <a:off x="661852" y="653142"/>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a:extLst>
              <a:ext uri="{FF2B5EF4-FFF2-40B4-BE49-F238E27FC236}">
                <a16:creationId xmlns="" xmlns:a16="http://schemas.microsoft.com/office/drawing/2014/main" id="{6FDE143D-2918-4056-AC94-92DF81A575B9}"/>
              </a:ext>
            </a:extLst>
          </p:cNvPr>
          <p:cNvSpPr>
            <a:spLocks noGrp="1"/>
          </p:cNvSpPr>
          <p:nvPr>
            <p:ph type="pic" idx="14" hasCustomPrompt="1"/>
          </p:nvPr>
        </p:nvSpPr>
        <p:spPr>
          <a:xfrm>
            <a:off x="3705502" y="2576900"/>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4" name="Picture Placeholder 2">
            <a:extLst>
              <a:ext uri="{FF2B5EF4-FFF2-40B4-BE49-F238E27FC236}">
                <a16:creationId xmlns="" xmlns:a16="http://schemas.microsoft.com/office/drawing/2014/main" id="{1334882F-9259-4D67-9996-302AE17E5F75}"/>
              </a:ext>
            </a:extLst>
          </p:cNvPr>
          <p:cNvSpPr>
            <a:spLocks noGrp="1"/>
          </p:cNvSpPr>
          <p:nvPr>
            <p:ph type="pic" idx="15" hasCustomPrompt="1"/>
          </p:nvPr>
        </p:nvSpPr>
        <p:spPr>
          <a:xfrm>
            <a:off x="2183677" y="4500658"/>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4536999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175623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6243615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31371" y="164638"/>
            <a:ext cx="11760629"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431371" y="932723"/>
            <a:ext cx="11760629"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
        <p:nvSpPr>
          <p:cNvPr id="2" name="직사각형 1">
            <a:extLst>
              <a:ext uri="{FF2B5EF4-FFF2-40B4-BE49-F238E27FC236}">
                <a16:creationId xmlns="" xmlns:a16="http://schemas.microsoft.com/office/drawing/2014/main" id="{97845489-B228-40CA-99BD-CBA41EE6F99E}"/>
              </a:ext>
            </a:extLst>
          </p:cNvPr>
          <p:cNvSpPr/>
          <p:nvPr userDrawn="1"/>
        </p:nvSpPr>
        <p:spPr>
          <a:xfrm>
            <a:off x="0" y="1412776"/>
            <a:ext cx="12192000" cy="54452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323020026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159563" y="164638"/>
            <a:ext cx="10032437"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2159563" y="932723"/>
            <a:ext cx="10032437"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0215477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751851" y="836712"/>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751851" y="2708920"/>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4751851" y="4581128"/>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24891357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tIns="540000" anchor="t"/>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1607039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311691"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6235700"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8009850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5663952" y="452670"/>
            <a:ext cx="2592288" cy="595266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8592598" y="3699875"/>
            <a:ext cx="3072021"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27382" y="3699875"/>
            <a:ext cx="4800213"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92104622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9072000" y="1"/>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Picture Placeholder 2"/>
          <p:cNvSpPr>
            <a:spLocks noGrp="1"/>
          </p:cNvSpPr>
          <p:nvPr>
            <p:ph type="pic" idx="1" hasCustomPrompt="1"/>
          </p:nvPr>
        </p:nvSpPr>
        <p:spPr>
          <a:xfrm>
            <a:off x="7232793" y="38205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5680968"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7232793" y="3550411"/>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8784619"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4" name="Right Triangle 13"/>
          <p:cNvSpPr/>
          <p:nvPr userDrawn="1"/>
        </p:nvSpPr>
        <p:spPr>
          <a:xfrm>
            <a:off x="0" y="3738000"/>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134325979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345592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633624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921656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345592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633624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921656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31033689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3717032"/>
            <a:ext cx="12192000" cy="3140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lumMod val="75000"/>
                  <a:lumOff val="25000"/>
                </a:prst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847862" y="1460500"/>
            <a:ext cx="8015881" cy="4077011"/>
          </a:xfrm>
          <a:prstGeom prst="rect">
            <a:avLst/>
          </a:prstGeom>
          <a:noFill/>
          <a:extLst>
            <a:ext uri="{909E8E84-426E-40DD-AFC4-6F175D3DCCD1}">
              <a14:hiddenFill xmlns:a14="http://schemas.microsoft.com/office/drawing/2010/main">
                <a:solidFill>
                  <a:srgbClr val="FFFFFF"/>
                </a:solidFill>
              </a14:hiddenFill>
            </a:ext>
          </a:extLst>
        </p:spPr>
      </p:pic>
      <p:sp>
        <p:nvSpPr>
          <p:cNvPr id="7" name="Picture Placeholder 2"/>
          <p:cNvSpPr>
            <a:spLocks noGrp="1"/>
          </p:cNvSpPr>
          <p:nvPr>
            <p:ph type="pic" idx="1" hasCustomPrompt="1"/>
          </p:nvPr>
        </p:nvSpPr>
        <p:spPr>
          <a:xfrm>
            <a:off x="7044605" y="1988841"/>
            <a:ext cx="3778671" cy="28189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1634478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3" y="1715136"/>
            <a:ext cx="4896544"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5" y="1929043"/>
            <a:ext cx="4433516" cy="3098392"/>
          </a:xfrm>
          <a:prstGeom prst="rect">
            <a:avLst/>
          </a:prstGeom>
          <a:solidFill>
            <a:schemeClr val="bg1">
              <a:lumMod val="95000"/>
            </a:schemeClr>
          </a:solidFill>
        </p:spPr>
        <p:txBody>
          <a:bodyPr anchor="ctr"/>
          <a:lstStyle>
            <a:lvl1pPr marL="0" indent="0" algn="ctr">
              <a:buNone/>
              <a:defRPr sz="1867" baseline="0">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04118562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6" name="Group 5"/>
          <p:cNvGrpSpPr/>
          <p:nvPr userDrawn="1"/>
        </p:nvGrpSpPr>
        <p:grpSpPr>
          <a:xfrm>
            <a:off x="4502832" y="674682"/>
            <a:ext cx="3168352" cy="5472612"/>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grpSp>
      <p:sp>
        <p:nvSpPr>
          <p:cNvPr id="14" name="Picture Placeholder 2"/>
          <p:cNvSpPr>
            <a:spLocks noGrp="1"/>
          </p:cNvSpPr>
          <p:nvPr>
            <p:ph type="pic" idx="12" hasCustomPrompt="1"/>
          </p:nvPr>
        </p:nvSpPr>
        <p:spPr>
          <a:xfrm>
            <a:off x="4701377" y="1124745"/>
            <a:ext cx="2789247" cy="439806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39663042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791744" y="0"/>
            <a:ext cx="8400256"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Rectangle 5"/>
          <p:cNvSpPr/>
          <p:nvPr userDrawn="1"/>
        </p:nvSpPr>
        <p:spPr>
          <a:xfrm>
            <a:off x="0" y="0"/>
            <a:ext cx="379174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406090977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623392" y="0"/>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623392" y="5061181"/>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Rectangle 6"/>
          <p:cNvSpPr/>
          <p:nvPr userDrawn="1"/>
        </p:nvSpPr>
        <p:spPr>
          <a:xfrm>
            <a:off x="623392" y="1988840"/>
            <a:ext cx="4416491" cy="28803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226267921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solidFill>
              </a:endParaRPr>
            </a:p>
          </p:txBody>
        </p:sp>
      </p:grpSp>
    </p:spTree>
    <p:extLst>
      <p:ext uri="{BB962C8B-B14F-4D97-AF65-F5344CB8AC3E}">
        <p14:creationId xmlns:p14="http://schemas.microsoft.com/office/powerpoint/2010/main" val="90800427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4942887"/>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641342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19041026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604418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 xmlns:a16="http://schemas.microsoft.com/office/drawing/2014/main"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 xmlns:a16="http://schemas.microsoft.com/office/drawing/2014/main"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66727015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45793710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402657676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 xmlns:a16="http://schemas.microsoft.com/office/drawing/2014/main"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37997086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29464555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2317709"/>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 xmlns:a16="http://schemas.microsoft.com/office/drawing/2014/main"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 xmlns:a16="http://schemas.microsoft.com/office/drawing/2014/main"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920359592"/>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 xmlns:a16="http://schemas.microsoft.com/office/drawing/2014/main"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 xmlns:a16="http://schemas.microsoft.com/office/drawing/2014/main"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754500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 xmlns:a16="http://schemas.microsoft.com/office/drawing/2014/main"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 xmlns:a16="http://schemas.microsoft.com/office/drawing/2014/main"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57966844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151363543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0365652"/>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79761815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965094380"/>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5450619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 xmlns:a16="http://schemas.microsoft.com/office/drawing/2014/main"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 xmlns:a16="http://schemas.microsoft.com/office/drawing/2014/main"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76169800"/>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365647067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30119901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 xmlns:a16="http://schemas.microsoft.com/office/drawing/2014/main"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19573355"/>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48058616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84608779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 xmlns:a16="http://schemas.microsoft.com/office/drawing/2014/main"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 xmlns:a16="http://schemas.microsoft.com/office/drawing/2014/main"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13008081"/>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 xmlns:a16="http://schemas.microsoft.com/office/drawing/2014/main"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 xmlns:a16="http://schemas.microsoft.com/office/drawing/2014/main"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3655687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 xmlns:a16="http://schemas.microsoft.com/office/drawing/2014/main"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 xmlns:a16="http://schemas.microsoft.com/office/drawing/2014/main"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8808843"/>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378878584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865176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83283377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257352849"/>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64037159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 xmlns:a16="http://schemas.microsoft.com/office/drawing/2014/main"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 xmlns:a16="http://schemas.microsoft.com/office/drawing/2014/main"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5078076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120377905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618618150"/>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 xmlns:a16="http://schemas.microsoft.com/office/drawing/2014/main"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30468715"/>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70734986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06553815"/>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 xmlns:a16="http://schemas.microsoft.com/office/drawing/2014/main"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 xmlns:a16="http://schemas.microsoft.com/office/drawing/2014/main"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45805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 xmlns:a16="http://schemas.microsoft.com/office/drawing/2014/main"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 xmlns:a16="http://schemas.microsoft.com/office/drawing/2014/main"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975200701"/>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 xmlns:a16="http://schemas.microsoft.com/office/drawing/2014/main"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 xmlns:a16="http://schemas.microsoft.com/office/drawing/2014/main"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034909476"/>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4156461572"/>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 xmlns:a16="http://schemas.microsoft.com/office/drawing/2014/main" id="{89254204-7576-4E7F-BCC2-47087CDF8998}"/>
              </a:ext>
            </a:extLst>
          </p:cNvPr>
          <p:cNvSpPr/>
          <p:nvPr/>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080809413"/>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 xmlns:a16="http://schemas.microsoft.com/office/drawing/2014/main" id="{A444163C-3BE8-445F-BF4D-6FF683F7A99F}"/>
              </a:ext>
            </a:extLst>
          </p:cNvPr>
          <p:cNvGrpSpPr/>
          <p:nvPr userDrawn="1"/>
        </p:nvGrpSpPr>
        <p:grpSpPr>
          <a:xfrm>
            <a:off x="0" y="5030641"/>
            <a:ext cx="11784650" cy="1581249"/>
            <a:chOff x="0" y="5030641"/>
            <a:chExt cx="11784650" cy="1581249"/>
          </a:xfrm>
        </p:grpSpPr>
        <p:grpSp>
          <p:nvGrpSpPr>
            <p:cNvPr id="4" name="Group 3">
              <a:extLst>
                <a:ext uri="{FF2B5EF4-FFF2-40B4-BE49-F238E27FC236}">
                  <a16:creationId xmlns="" xmlns:a16="http://schemas.microsoft.com/office/drawing/2014/main"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 xmlns:a16="http://schemas.microsoft.com/office/drawing/2014/main"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 xmlns:a16="http://schemas.microsoft.com/office/drawing/2014/main"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 xmlns:a16="http://schemas.microsoft.com/office/drawing/2014/main"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 xmlns:a16="http://schemas.microsoft.com/office/drawing/2014/main"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 xmlns:a16="http://schemas.microsoft.com/office/drawing/2014/main"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 xmlns:a16="http://schemas.microsoft.com/office/drawing/2014/main"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 xmlns:a16="http://schemas.microsoft.com/office/drawing/2014/main"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p14="http://schemas.microsoft.com/office/powerpoint/2010/main" val="921415060"/>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0873107"/>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5700938"/>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635202468"/>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385639"/>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3529063855"/>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 xmlns:a16="http://schemas.microsoft.com/office/drawing/2014/main" id="{C4437516-06DB-4972-90D9-3F56529C786D}"/>
              </a:ext>
            </a:extLst>
          </p:cNvPr>
          <p:cNvSpPr/>
          <p:nvPr userDrawn="1"/>
        </p:nvSpPr>
        <p:spPr>
          <a:xfrm>
            <a:off x="0" y="0"/>
            <a:ext cx="9569302"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279183147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 xmlns:a16="http://schemas.microsoft.com/office/drawing/2014/main"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 xmlns:a16="http://schemas.microsoft.com/office/drawing/2014/main" id="{608C9F45-5627-4842-A3EA-25038EF99EC8}"/>
              </a:ext>
            </a:extLst>
          </p:cNvPr>
          <p:cNvSpPr>
            <a:spLocks noGrp="1"/>
          </p:cNvSpPr>
          <p:nvPr>
            <p:ph type="pic" idx="13" hasCustomPrompt="1"/>
          </p:nvPr>
        </p:nvSpPr>
        <p:spPr>
          <a:xfrm>
            <a:off x="6186490"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399583662"/>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 xmlns:a16="http://schemas.microsoft.com/office/drawing/2014/main" id="{D4E14D27-AD6A-4547-8A35-F0A6A7B2B893}"/>
              </a:ext>
            </a:extLst>
          </p:cNvPr>
          <p:cNvGrpSpPr/>
          <p:nvPr userDrawn="1"/>
        </p:nvGrpSpPr>
        <p:grpSpPr>
          <a:xfrm>
            <a:off x="739019" y="1801308"/>
            <a:ext cx="2251389" cy="4202048"/>
            <a:chOff x="3501573" y="3178068"/>
            <a:chExt cx="1340594" cy="2737840"/>
          </a:xfrm>
        </p:grpSpPr>
        <p:sp>
          <p:nvSpPr>
            <p:cNvPr id="4" name="Freeform: Shape 3">
              <a:extLst>
                <a:ext uri="{FF2B5EF4-FFF2-40B4-BE49-F238E27FC236}">
                  <a16:creationId xmlns="" xmlns:a16="http://schemas.microsoft.com/office/drawing/2014/main"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 xmlns:a16="http://schemas.microsoft.com/office/drawing/2014/main"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 xmlns:a16="http://schemas.microsoft.com/office/drawing/2014/main"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 xmlns:a16="http://schemas.microsoft.com/office/drawing/2014/main"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 xmlns:a16="http://schemas.microsoft.com/office/drawing/2014/main"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 xmlns:a16="http://schemas.microsoft.com/office/drawing/2014/main"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 xmlns:a16="http://schemas.microsoft.com/office/drawing/2014/main"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 xmlns:a16="http://schemas.microsoft.com/office/drawing/2014/main"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 xmlns:a16="http://schemas.microsoft.com/office/drawing/2014/main"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 xmlns:a16="http://schemas.microsoft.com/office/drawing/2014/main"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 xmlns:a16="http://schemas.microsoft.com/office/drawing/2014/main"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 xmlns:a16="http://schemas.microsoft.com/office/drawing/2014/main"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 xmlns:a16="http://schemas.microsoft.com/office/drawing/2014/main" id="{FC596008-C53D-454F-8BCC-25C7C09986FE}"/>
              </a:ext>
            </a:extLst>
          </p:cNvPr>
          <p:cNvSpPr>
            <a:spLocks noGrp="1"/>
          </p:cNvSpPr>
          <p:nvPr>
            <p:ph type="pic" idx="13" hasCustomPrompt="1"/>
          </p:nvPr>
        </p:nvSpPr>
        <p:spPr>
          <a:xfrm>
            <a:off x="989494" y="2484310"/>
            <a:ext cx="1808430"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 xmlns:a16="http://schemas.microsoft.com/office/drawing/2014/main"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 xmlns:a16="http://schemas.microsoft.com/office/drawing/2014/main"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5471464"/>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 xmlns:a16="http://schemas.microsoft.com/office/drawing/2014/main"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 xmlns:a16="http://schemas.microsoft.com/office/drawing/2014/main"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 xmlns:a16="http://schemas.microsoft.com/office/drawing/2014/main" id="{A06CCA5E-451F-4542-B206-D2D13583114C}"/>
              </a:ext>
            </a:extLst>
          </p:cNvPr>
          <p:cNvGrpSpPr/>
          <p:nvPr userDrawn="1"/>
        </p:nvGrpSpPr>
        <p:grpSpPr>
          <a:xfrm>
            <a:off x="758507" y="2603862"/>
            <a:ext cx="5920691" cy="3565483"/>
            <a:chOff x="4098364" y="1571764"/>
            <a:chExt cx="7301609" cy="4397082"/>
          </a:xfrm>
        </p:grpSpPr>
        <p:grpSp>
          <p:nvGrpSpPr>
            <p:cNvPr id="23" name="Graphic 55">
              <a:extLst>
                <a:ext uri="{FF2B5EF4-FFF2-40B4-BE49-F238E27FC236}">
                  <a16:creationId xmlns="" xmlns:a16="http://schemas.microsoft.com/office/drawing/2014/main"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 xmlns:a16="http://schemas.microsoft.com/office/drawing/2014/main"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 xmlns:a16="http://schemas.microsoft.com/office/drawing/2014/main"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 xmlns:a16="http://schemas.microsoft.com/office/drawing/2014/main"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 xmlns:a16="http://schemas.microsoft.com/office/drawing/2014/main"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 xmlns:a16="http://schemas.microsoft.com/office/drawing/2014/main"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 xmlns:a16="http://schemas.microsoft.com/office/drawing/2014/main"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 xmlns:a16="http://schemas.microsoft.com/office/drawing/2014/main"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 xmlns:a16="http://schemas.microsoft.com/office/drawing/2014/main"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 xmlns:a16="http://schemas.microsoft.com/office/drawing/2014/main"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 xmlns:a16="http://schemas.microsoft.com/office/drawing/2014/main"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 xmlns:a16="http://schemas.microsoft.com/office/drawing/2014/main"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 xmlns:a16="http://schemas.microsoft.com/office/drawing/2014/main"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 xmlns:a16="http://schemas.microsoft.com/office/drawing/2014/main"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 xmlns:a16="http://schemas.microsoft.com/office/drawing/2014/main"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 xmlns:a16="http://schemas.microsoft.com/office/drawing/2014/main"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 xmlns:a16="http://schemas.microsoft.com/office/drawing/2014/main"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 xmlns:a16="http://schemas.microsoft.com/office/drawing/2014/main"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 xmlns:a16="http://schemas.microsoft.com/office/drawing/2014/main"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 xmlns:a16="http://schemas.microsoft.com/office/drawing/2014/main"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 xmlns:a16="http://schemas.microsoft.com/office/drawing/2014/main"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 xmlns:a16="http://schemas.microsoft.com/office/drawing/2014/main"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 xmlns:a16="http://schemas.microsoft.com/office/drawing/2014/main"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 xmlns:a16="http://schemas.microsoft.com/office/drawing/2014/main"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 xmlns:a16="http://schemas.microsoft.com/office/drawing/2014/main"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 xmlns:a16="http://schemas.microsoft.com/office/drawing/2014/main"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 xmlns:a16="http://schemas.microsoft.com/office/drawing/2014/main"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 xmlns:a16="http://schemas.microsoft.com/office/drawing/2014/main" id="{FC596008-C53D-454F-8BCC-25C7C09986FE}"/>
              </a:ext>
            </a:extLst>
          </p:cNvPr>
          <p:cNvSpPr>
            <a:spLocks noGrp="1"/>
          </p:cNvSpPr>
          <p:nvPr>
            <p:ph type="pic" idx="13" hasCustomPrompt="1"/>
          </p:nvPr>
        </p:nvSpPr>
        <p:spPr>
          <a:xfrm>
            <a:off x="1619684"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2404245945"/>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 xmlns:a16="http://schemas.microsoft.com/office/drawing/2014/main" id="{6FE311F5-A9A3-4147-874B-14B212E901EC}"/>
              </a:ext>
            </a:extLst>
          </p:cNvPr>
          <p:cNvSpPr>
            <a:spLocks noGrp="1"/>
          </p:cNvSpPr>
          <p:nvPr>
            <p:ph type="pic" idx="11" hasCustomPrompt="1"/>
          </p:nvPr>
        </p:nvSpPr>
        <p:spPr>
          <a:xfrm>
            <a:off x="6587381"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6587381"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 xmlns:a16="http://schemas.microsoft.com/office/drawing/2014/main"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087779454"/>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6480636" y="1431517"/>
            <a:ext cx="3994966"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0090440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6977882"/>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3.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 xmlns:a16="http://schemas.microsoft.com/office/drawing/2014/main" id="{7B60FE99-DD5E-4D6E-99F4-535645C4CB03}"/>
              </a:ext>
            </a:extLst>
          </p:cNvPr>
          <p:cNvSpPr>
            <a:spLocks noGrp="1"/>
          </p:cNvSpPr>
          <p:nvPr>
            <p:ph type="pic" idx="16" hasCustomPrompt="1"/>
          </p:nvPr>
        </p:nvSpPr>
        <p:spPr>
          <a:xfrm>
            <a:off x="2"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855932609"/>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431286687"/>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 xmlns:a16="http://schemas.microsoft.com/office/drawing/2014/main"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 xmlns:a16="http://schemas.microsoft.com/office/drawing/2014/main"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658091477"/>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6.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 xmlns:a16="http://schemas.microsoft.com/office/drawing/2014/main" id="{2E541B56-E562-45F7-AF65-DC212716E3B3}"/>
              </a:ext>
            </a:extLst>
          </p:cNvPr>
          <p:cNvSpPr/>
          <p:nvPr userDrawn="1"/>
        </p:nvSpPr>
        <p:spPr>
          <a:xfrm>
            <a:off x="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 xmlns:a16="http://schemas.microsoft.com/office/drawing/2014/main"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8613389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7.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369963025"/>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15032391"/>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6" name="Freeform 25"/>
          <p:cNvSpPr/>
          <p:nvPr userDrawn="1"/>
        </p:nvSpPr>
        <p:spPr>
          <a:xfrm>
            <a:off x="-148" y="4492189"/>
            <a:ext cx="12192148" cy="2365811"/>
          </a:xfrm>
          <a:custGeom>
            <a:avLst/>
            <a:gdLst>
              <a:gd name="connsiteX0" fmla="*/ 6096001 w 12192148"/>
              <a:gd name="connsiteY0" fmla="*/ 0 h 2365811"/>
              <a:gd name="connsiteX1" fmla="*/ 12000061 w 12192148"/>
              <a:gd name="connsiteY1" fmla="*/ 1238125 h 2365811"/>
              <a:gd name="connsiteX2" fmla="*/ 12192148 w 12192148"/>
              <a:gd name="connsiteY2" fmla="*/ 1378623 h 2365811"/>
              <a:gd name="connsiteX3" fmla="*/ 12192148 w 12192148"/>
              <a:gd name="connsiteY3" fmla="*/ 2365811 h 2365811"/>
              <a:gd name="connsiteX4" fmla="*/ 0 w 12192148"/>
              <a:gd name="connsiteY4" fmla="*/ 2365811 h 2365811"/>
              <a:gd name="connsiteX5" fmla="*/ 0 w 12192148"/>
              <a:gd name="connsiteY5" fmla="*/ 1378515 h 2365811"/>
              <a:gd name="connsiteX6" fmla="*/ 191939 w 12192148"/>
              <a:gd name="connsiteY6" fmla="*/ 1238125 h 2365811"/>
              <a:gd name="connsiteX7" fmla="*/ 6096001 w 12192148"/>
              <a:gd name="connsiteY7" fmla="*/ 0 h 2365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148" h="2365811">
                <a:moveTo>
                  <a:pt x="6096001" y="0"/>
                </a:moveTo>
                <a:cubicBezTo>
                  <a:pt x="8645451" y="0"/>
                  <a:pt x="10863039" y="500643"/>
                  <a:pt x="12000061" y="1238125"/>
                </a:cubicBezTo>
                <a:lnTo>
                  <a:pt x="12192148" y="1378623"/>
                </a:lnTo>
                <a:lnTo>
                  <a:pt x="12192148" y="2365811"/>
                </a:lnTo>
                <a:lnTo>
                  <a:pt x="0" y="2365811"/>
                </a:lnTo>
                <a:lnTo>
                  <a:pt x="0" y="1378515"/>
                </a:lnTo>
                <a:lnTo>
                  <a:pt x="191939" y="1238125"/>
                </a:lnTo>
                <a:cubicBezTo>
                  <a:pt x="1328962" y="500643"/>
                  <a:pt x="3546549" y="0"/>
                  <a:pt x="60960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black">
                  <a:lumMod val="85000"/>
                  <a:lumOff val="15000"/>
                </a:prstClr>
              </a:solidFill>
            </a:endParaRPr>
          </a:p>
        </p:txBody>
      </p:sp>
      <p:sp>
        <p:nvSpPr>
          <p:cNvPr id="6" name="Text Placeholder 9"/>
          <p:cNvSpPr>
            <a:spLocks noGrp="1"/>
          </p:cNvSpPr>
          <p:nvPr>
            <p:ph type="body" sz="quarter" idx="10" hasCustomPrompt="1"/>
          </p:nvPr>
        </p:nvSpPr>
        <p:spPr>
          <a:xfrm>
            <a:off x="0" y="5213901"/>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sp>
        <p:nvSpPr>
          <p:cNvPr id="7" name="Text Placeholder 9"/>
          <p:cNvSpPr>
            <a:spLocks noGrp="1"/>
          </p:cNvSpPr>
          <p:nvPr>
            <p:ph type="body" sz="quarter" idx="11" hasCustomPrompt="1"/>
          </p:nvPr>
        </p:nvSpPr>
        <p:spPr>
          <a:xfrm>
            <a:off x="-148" y="5789965"/>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19" name="Picture 1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36919" y="914400"/>
            <a:ext cx="3862165" cy="3650613"/>
          </a:xfrm>
          <a:prstGeom prst="rect">
            <a:avLst/>
          </a:prstGeom>
        </p:spPr>
      </p:pic>
    </p:spTree>
    <p:extLst>
      <p:ext uri="{BB962C8B-B14F-4D97-AF65-F5344CB8AC3E}">
        <p14:creationId xmlns:p14="http://schemas.microsoft.com/office/powerpoint/2010/main" val="3612377925"/>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1_End slide layout">
    <p:spTree>
      <p:nvGrpSpPr>
        <p:cNvPr id="1" name=""/>
        <p:cNvGrpSpPr/>
        <p:nvPr/>
      </p:nvGrpSpPr>
      <p:grpSpPr>
        <a:xfrm>
          <a:off x="0" y="0"/>
          <a:ext cx="0" cy="0"/>
          <a:chOff x="0" y="0"/>
          <a:chExt cx="0" cy="0"/>
        </a:xfrm>
      </p:grpSpPr>
      <p:sp>
        <p:nvSpPr>
          <p:cNvPr id="2" name="Oval 1"/>
          <p:cNvSpPr/>
          <p:nvPr userDrawn="1"/>
        </p:nvSpPr>
        <p:spPr>
          <a:xfrm>
            <a:off x="3405815" y="738963"/>
            <a:ext cx="5380074" cy="53800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white"/>
              </a:solidFill>
            </a:endParaRPr>
          </a:p>
        </p:txBody>
      </p:sp>
      <p:sp>
        <p:nvSpPr>
          <p:cNvPr id="7" name="Text Placeholder 9"/>
          <p:cNvSpPr>
            <a:spLocks noGrp="1"/>
          </p:cNvSpPr>
          <p:nvPr>
            <p:ph type="body" sz="quarter" idx="11" hasCustomPrompt="1"/>
          </p:nvPr>
        </p:nvSpPr>
        <p:spPr>
          <a:xfrm>
            <a:off x="-148" y="3589027"/>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88161" y="898451"/>
            <a:ext cx="1610659" cy="1809307"/>
          </a:xfrm>
          <a:prstGeom prst="rect">
            <a:avLst/>
          </a:prstGeom>
        </p:spPr>
      </p:pic>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21307" y="2604723"/>
            <a:ext cx="1252880" cy="1407400"/>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2767535" y="1645673"/>
            <a:ext cx="904791" cy="1016382"/>
          </a:xfrm>
          <a:prstGeom prst="rect">
            <a:avLst/>
          </a:prstGeom>
        </p:spPr>
      </p:pic>
      <p:pic>
        <p:nvPicPr>
          <p:cNvPr id="27" name="Picture 2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18746" y="898451"/>
            <a:ext cx="1297615" cy="1457654"/>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6785431" y="360943"/>
            <a:ext cx="904791" cy="1016382"/>
          </a:xfrm>
          <a:prstGeom prst="rect">
            <a:avLst/>
          </a:prstGeom>
        </p:spPr>
      </p:pic>
      <p:pic>
        <p:nvPicPr>
          <p:cNvPr id="13" name="Picture 1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0061987">
            <a:off x="8903399" y="2088375"/>
            <a:ext cx="606427" cy="681220"/>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0061987">
            <a:off x="2591871" y="650640"/>
            <a:ext cx="517665" cy="581511"/>
          </a:xfrm>
          <a:prstGeom prst="rect">
            <a:avLst/>
          </a:prstGeom>
        </p:spPr>
      </p:pic>
      <p:sp>
        <p:nvSpPr>
          <p:cNvPr id="6" name="Text Placeholder 9"/>
          <p:cNvSpPr>
            <a:spLocks noGrp="1"/>
          </p:cNvSpPr>
          <p:nvPr>
            <p:ph type="body" sz="quarter" idx="10" hasCustomPrompt="1"/>
          </p:nvPr>
        </p:nvSpPr>
        <p:spPr>
          <a:xfrm>
            <a:off x="0" y="2896005"/>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pic>
        <p:nvPicPr>
          <p:cNvPr id="16" name="Picture 1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0061987">
            <a:off x="5131889" y="4434320"/>
            <a:ext cx="1003670" cy="1127456"/>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301700" y="1075575"/>
            <a:ext cx="776127" cy="871848"/>
          </a:xfrm>
          <a:prstGeom prst="rect">
            <a:avLst/>
          </a:prstGeom>
        </p:spPr>
      </p:pic>
      <p:pic>
        <p:nvPicPr>
          <p:cNvPr id="18" name="Picture 17"/>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924626" y="3800030"/>
            <a:ext cx="1243348" cy="1396692"/>
          </a:xfrm>
          <a:prstGeom prst="rect">
            <a:avLst/>
          </a:prstGeom>
        </p:spPr>
      </p:pic>
    </p:spTree>
    <p:extLst>
      <p:ext uri="{BB962C8B-B14F-4D97-AF65-F5344CB8AC3E}">
        <p14:creationId xmlns:p14="http://schemas.microsoft.com/office/powerpoint/2010/main" val="181656023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p14="http://schemas.microsoft.com/office/powerpoint/2010/main" val="3808415197"/>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1835239057"/>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140660806"/>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 xmlns:a16="http://schemas.microsoft.com/office/drawing/2014/main"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749327928"/>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 xmlns:a16="http://schemas.microsoft.com/office/drawing/2014/main"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81026958"/>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9729105"/>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 xmlns:a16="http://schemas.microsoft.com/office/drawing/2014/main"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 xmlns:a16="http://schemas.microsoft.com/office/drawing/2014/main"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 xmlns:a16="http://schemas.microsoft.com/office/drawing/2014/main"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 xmlns:a16="http://schemas.microsoft.com/office/drawing/2014/main"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40008474"/>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 xmlns:a16="http://schemas.microsoft.com/office/drawing/2014/main"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91278975"/>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78499146"/>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 xmlns:a16="http://schemas.microsoft.com/office/drawing/2014/main"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68596401"/>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val="3799774878"/>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307042620"/>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2616722613"/>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 xmlns:a16="http://schemas.microsoft.com/office/drawing/2014/main"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 xmlns:a16="http://schemas.microsoft.com/office/drawing/2014/main"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 xmlns:a16="http://schemas.microsoft.com/office/drawing/2014/main"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2554278523"/>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 xmlns:a16="http://schemas.microsoft.com/office/drawing/2014/main"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83259644"/>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623345708"/>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 xmlns:a16="http://schemas.microsoft.com/office/drawing/2014/main"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533309204"/>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107525192"/>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 xmlns:a16="http://schemas.microsoft.com/office/drawing/2014/main"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 xmlns:a16="http://schemas.microsoft.com/office/drawing/2014/main"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533078489"/>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030618326"/>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val="187854687"/>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1816012969"/>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 xmlns:a16="http://schemas.microsoft.com/office/drawing/2014/main"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 xmlns:a16="http://schemas.microsoft.com/office/drawing/2014/main"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 xmlns:a16="http://schemas.microsoft.com/office/drawing/2014/main"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 xmlns:a16="http://schemas.microsoft.com/office/drawing/2014/main"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 xmlns:a16="http://schemas.microsoft.com/office/drawing/2014/main"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180343208"/>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1257871873"/>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826736515"/>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grpSp>
        <p:nvGrpSpPr>
          <p:cNvPr id="4" name="Group 3"/>
          <p:cNvGrpSpPr/>
          <p:nvPr userDrawn="1"/>
        </p:nvGrpSpPr>
        <p:grpSpPr>
          <a:xfrm>
            <a:off x="1964694" y="1596858"/>
            <a:ext cx="8489344" cy="3664284"/>
            <a:chOff x="2494092" y="1596858"/>
            <a:chExt cx="8489344" cy="3664284"/>
          </a:xfrm>
        </p:grpSpPr>
        <p:sp>
          <p:nvSpPr>
            <p:cNvPr id="5" name="Freeform 4"/>
            <p:cNvSpPr/>
            <p:nvPr/>
          </p:nvSpPr>
          <p:spPr>
            <a:xfrm>
              <a:off x="3453793" y="2328673"/>
              <a:ext cx="7529643" cy="2200654"/>
            </a:xfrm>
            <a:custGeom>
              <a:avLst/>
              <a:gdLst>
                <a:gd name="connsiteX0" fmla="*/ 7402052 w 7529643"/>
                <a:gd name="connsiteY0" fmla="*/ 0 h 2200654"/>
                <a:gd name="connsiteX1" fmla="*/ 7529643 w 7529643"/>
                <a:gd name="connsiteY1" fmla="*/ 0 h 2200654"/>
                <a:gd name="connsiteX2" fmla="*/ 7529643 w 7529643"/>
                <a:gd name="connsiteY2" fmla="*/ 2198803 h 2200654"/>
                <a:gd name="connsiteX3" fmla="*/ 7525088 w 7529643"/>
                <a:gd name="connsiteY3" fmla="*/ 2198803 h 2200654"/>
                <a:gd name="connsiteX4" fmla="*/ 7525088 w 7529643"/>
                <a:gd name="connsiteY4" fmla="*/ 2200654 h 2200654"/>
                <a:gd name="connsiteX5" fmla="*/ 0 w 7529643"/>
                <a:gd name="connsiteY5" fmla="*/ 2200654 h 2200654"/>
                <a:gd name="connsiteX6" fmla="*/ 48950 w 7529643"/>
                <a:gd name="connsiteY6" fmla="*/ 2140088 h 2200654"/>
                <a:gd name="connsiteX7" fmla="*/ 29477 w 7529643"/>
                <a:gd name="connsiteY7" fmla="*/ 2087395 h 2200654"/>
                <a:gd name="connsiteX8" fmla="*/ 7402052 w 7529643"/>
                <a:gd name="connsiteY8" fmla="*/ 2087395 h 2200654"/>
                <a:gd name="connsiteX9" fmla="*/ 7402052 w 7529643"/>
                <a:gd name="connsiteY9" fmla="*/ 115110 h 2200654"/>
                <a:gd name="connsiteX10" fmla="*/ 269359 w 7529643"/>
                <a:gd name="connsiteY10" fmla="*/ 115110 h 2200654"/>
                <a:gd name="connsiteX11" fmla="*/ 351292 w 7529643"/>
                <a:gd name="connsiteY11" fmla="*/ 75314 h 2200654"/>
                <a:gd name="connsiteX12" fmla="*/ 406389 w 7529643"/>
                <a:gd name="connsiteY12" fmla="*/ 1851 h 2200654"/>
                <a:gd name="connsiteX13" fmla="*/ 7402052 w 7529643"/>
                <a:gd name="connsiteY13" fmla="*/ 1851 h 220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29643" h="2200654">
                  <a:moveTo>
                    <a:pt x="7402052" y="0"/>
                  </a:moveTo>
                  <a:lnTo>
                    <a:pt x="7529643" y="0"/>
                  </a:lnTo>
                  <a:lnTo>
                    <a:pt x="7529643" y="2198803"/>
                  </a:lnTo>
                  <a:lnTo>
                    <a:pt x="7525088" y="2198803"/>
                  </a:lnTo>
                  <a:lnTo>
                    <a:pt x="7525088" y="2200654"/>
                  </a:lnTo>
                  <a:lnTo>
                    <a:pt x="0" y="2200654"/>
                  </a:lnTo>
                  <a:lnTo>
                    <a:pt x="48950" y="2140088"/>
                  </a:lnTo>
                  <a:lnTo>
                    <a:pt x="29477" y="2087395"/>
                  </a:lnTo>
                  <a:lnTo>
                    <a:pt x="7402052" y="2087395"/>
                  </a:lnTo>
                  <a:lnTo>
                    <a:pt x="7402052" y="115110"/>
                  </a:lnTo>
                  <a:lnTo>
                    <a:pt x="269359" y="115110"/>
                  </a:lnTo>
                  <a:lnTo>
                    <a:pt x="351292" y="75314"/>
                  </a:lnTo>
                  <a:lnTo>
                    <a:pt x="406389" y="1851"/>
                  </a:lnTo>
                  <a:lnTo>
                    <a:pt x="7402052" y="18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4092" y="1596858"/>
              <a:ext cx="3876628" cy="3664284"/>
            </a:xfrm>
            <a:prstGeom prst="rect">
              <a:avLst/>
            </a:prstGeom>
          </p:spPr>
        </p:pic>
      </p:grpSp>
      <p:sp>
        <p:nvSpPr>
          <p:cNvPr id="2" name="Text Placeholder 9"/>
          <p:cNvSpPr>
            <a:spLocks noGrp="1"/>
          </p:cNvSpPr>
          <p:nvPr>
            <p:ph type="body" sz="quarter" idx="10" hasCustomPrompt="1"/>
          </p:nvPr>
        </p:nvSpPr>
        <p:spPr>
          <a:xfrm>
            <a:off x="4126831" y="3030458"/>
            <a:ext cx="6188241" cy="677416"/>
          </a:xfrm>
          <a:prstGeom prst="rect">
            <a:avLst/>
          </a:prstGeom>
        </p:spPr>
        <p:txBody>
          <a:bodyPr anchor="ctr"/>
          <a:lstStyle>
            <a:lvl1pPr marL="0" indent="0" algn="l">
              <a:buNone/>
              <a:defRPr sz="5400" b="0" baseline="0">
                <a:solidFill>
                  <a:schemeClr val="tx1">
                    <a:lumMod val="75000"/>
                    <a:lumOff val="25000"/>
                  </a:schemeClr>
                </a:solidFill>
                <a:latin typeface="+mj-lt"/>
                <a:cs typeface="Arial" pitchFamily="34" charset="0"/>
              </a:defRPr>
            </a:lvl1pPr>
          </a:lstStyle>
          <a:p>
            <a:pPr lvl="0"/>
            <a:r>
              <a:rPr lang="en-US" altLang="ko-KR" dirty="0"/>
              <a:t>SECTION BREAK</a:t>
            </a:r>
          </a:p>
        </p:txBody>
      </p:sp>
      <p:sp>
        <p:nvSpPr>
          <p:cNvPr id="3" name="Text Placeholder 9"/>
          <p:cNvSpPr>
            <a:spLocks noGrp="1"/>
          </p:cNvSpPr>
          <p:nvPr>
            <p:ph type="body" sz="quarter" idx="11" hasCustomPrompt="1"/>
          </p:nvPr>
        </p:nvSpPr>
        <p:spPr>
          <a:xfrm>
            <a:off x="4126831" y="3707874"/>
            <a:ext cx="6188241" cy="288032"/>
          </a:xfrm>
          <a:prstGeom prst="rect">
            <a:avLst/>
          </a:prstGeom>
        </p:spPr>
        <p:txBody>
          <a:bodyPr anchor="ctr"/>
          <a:lstStyle>
            <a:lvl1pPr marL="0" indent="0" algn="l">
              <a:buNone/>
              <a:defRPr sz="1800" b="0" baseline="0">
                <a:solidFill>
                  <a:schemeClr val="tx1">
                    <a:lumMod val="75000"/>
                    <a:lumOff val="25000"/>
                  </a:schemeClr>
                </a:solidFill>
                <a:latin typeface="+mn-lt"/>
                <a:cs typeface="Arial" pitchFamily="34" charset="0"/>
              </a:defRPr>
            </a:lvl1pPr>
          </a:lstStyle>
          <a:p>
            <a:pPr lvl="0"/>
            <a:r>
              <a:rPr lang="en-US" altLang="ko-KR" dirty="0"/>
              <a:t>Insert your subtitle here</a:t>
            </a:r>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394720">
            <a:off x="9912218" y="1945484"/>
            <a:ext cx="916603" cy="1029651"/>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394720">
            <a:off x="9802250" y="3865196"/>
            <a:ext cx="430217" cy="507315"/>
          </a:xfrm>
          <a:prstGeom prst="rect">
            <a:avLst/>
          </a:prstGeom>
        </p:spPr>
      </p:pic>
      <p:pic>
        <p:nvPicPr>
          <p:cNvPr id="9" name="Picture 8"/>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674388" y="3037981"/>
            <a:ext cx="739351" cy="871848"/>
          </a:xfrm>
          <a:prstGeom prst="rect">
            <a:avLst/>
          </a:prstGeom>
        </p:spPr>
      </p:pic>
      <p:pic>
        <p:nvPicPr>
          <p:cNvPr id="10" name="Picture 9"/>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811547">
            <a:off x="1327889" y="2982823"/>
            <a:ext cx="566537" cy="668064"/>
          </a:xfrm>
          <a:prstGeom prst="rect">
            <a:avLst/>
          </a:prstGeom>
        </p:spPr>
      </p:pic>
    </p:spTree>
    <p:extLst>
      <p:ext uri="{BB962C8B-B14F-4D97-AF65-F5344CB8AC3E}">
        <p14:creationId xmlns:p14="http://schemas.microsoft.com/office/powerpoint/2010/main" val="221249791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p14="http://schemas.microsoft.com/office/powerpoint/2010/main" val="2545888594"/>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621954678"/>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403077740"/>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 xmlns:a16="http://schemas.microsoft.com/office/drawing/2014/main"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421166158"/>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 xmlns:a16="http://schemas.microsoft.com/office/drawing/2014/main"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071050702"/>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5811052"/>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 xmlns:a16="http://schemas.microsoft.com/office/drawing/2014/main"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 xmlns:a16="http://schemas.microsoft.com/office/drawing/2014/main"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 xmlns:a16="http://schemas.microsoft.com/office/drawing/2014/main"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 xmlns:a16="http://schemas.microsoft.com/office/drawing/2014/main"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272565130"/>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 xmlns:a16="http://schemas.microsoft.com/office/drawing/2014/main"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38896092"/>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342812042"/>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 xmlns:a16="http://schemas.microsoft.com/office/drawing/2014/main"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175992158"/>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userDrawn="1">
  <p:cSld name="16_Images &amp; Contents Layout">
    <p:bg>
      <p:bgPr>
        <a:solidFill>
          <a:schemeClr val="bg1"/>
        </a:solidFill>
        <a:effectLst/>
      </p:bgPr>
    </p:bg>
    <p:spTree>
      <p:nvGrpSpPr>
        <p:cNvPr id="1" name=""/>
        <p:cNvGrpSpPr/>
        <p:nvPr/>
      </p:nvGrpSpPr>
      <p:grpSpPr>
        <a:xfrm>
          <a:off x="0" y="0"/>
          <a:ext cx="0" cy="0"/>
          <a:chOff x="0" y="0"/>
          <a:chExt cx="0" cy="0"/>
        </a:xfrm>
      </p:grpSpPr>
      <p:sp>
        <p:nvSpPr>
          <p:cNvPr id="8" name="Picture Placeholder 2"/>
          <p:cNvSpPr>
            <a:spLocks noGrp="1"/>
          </p:cNvSpPr>
          <p:nvPr>
            <p:ph type="pic" idx="10" hasCustomPrompt="1"/>
          </p:nvPr>
        </p:nvSpPr>
        <p:spPr>
          <a:xfrm>
            <a:off x="9139162" y="1"/>
            <a:ext cx="2863562" cy="3999323"/>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1" name="Picture Placeholder 2"/>
          <p:cNvSpPr>
            <a:spLocks noGrp="1"/>
          </p:cNvSpPr>
          <p:nvPr>
            <p:ph type="pic" idx="11" hasCustomPrompt="1"/>
          </p:nvPr>
        </p:nvSpPr>
        <p:spPr>
          <a:xfrm>
            <a:off x="6122128" y="2870061"/>
            <a:ext cx="2863562" cy="3987939"/>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3" name="Rectangle 2"/>
          <p:cNvSpPr/>
          <p:nvPr userDrawn="1"/>
        </p:nvSpPr>
        <p:spPr>
          <a:xfrm>
            <a:off x="9139162" y="4114800"/>
            <a:ext cx="2863562" cy="274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
        <p:nvSpPr>
          <p:cNvPr id="14" name="Rectangle 13"/>
          <p:cNvSpPr/>
          <p:nvPr userDrawn="1"/>
        </p:nvSpPr>
        <p:spPr>
          <a:xfrm>
            <a:off x="6122128" y="1"/>
            <a:ext cx="2863562" cy="2754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Tree>
    <p:extLst>
      <p:ext uri="{BB962C8B-B14F-4D97-AF65-F5344CB8AC3E}">
        <p14:creationId xmlns:p14="http://schemas.microsoft.com/office/powerpoint/2010/main" val="5691572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8.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val="1590257896"/>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018956932"/>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11050532"/>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 xmlns:a16="http://schemas.microsoft.com/office/drawing/2014/main"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 xmlns:a16="http://schemas.microsoft.com/office/drawing/2014/main"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 xmlns:a16="http://schemas.microsoft.com/office/drawing/2014/main"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1171459655"/>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 xmlns:a16="http://schemas.microsoft.com/office/drawing/2014/main"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66205064"/>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44177932"/>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 xmlns:a16="http://schemas.microsoft.com/office/drawing/2014/main"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467880689"/>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30130369"/>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 xmlns:a16="http://schemas.microsoft.com/office/drawing/2014/main"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 xmlns:a16="http://schemas.microsoft.com/office/drawing/2014/main"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201618292"/>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459778204"/>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val="4219561476"/>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672589409"/>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 xmlns:a16="http://schemas.microsoft.com/office/drawing/2014/main"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 xmlns:a16="http://schemas.microsoft.com/office/drawing/2014/main"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 xmlns:a16="http://schemas.microsoft.com/office/drawing/2014/main"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 xmlns:a16="http://schemas.microsoft.com/office/drawing/2014/main"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 xmlns:a16="http://schemas.microsoft.com/office/drawing/2014/main"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815198496"/>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96860337"/>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2428741"/>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bg1"/>
        </a:solidFill>
        <a:effectLst/>
      </p:bgPr>
    </p:bg>
    <p:spTree>
      <p:nvGrpSpPr>
        <p:cNvPr id="1" name=""/>
        <p:cNvGrpSpPr/>
        <p:nvPr/>
      </p:nvGrpSpPr>
      <p:grpSpPr>
        <a:xfrm>
          <a:off x="0" y="0"/>
          <a:ext cx="0" cy="0"/>
          <a:chOff x="0" y="0"/>
          <a:chExt cx="0" cy="0"/>
        </a:xfrm>
      </p:grpSpPr>
      <p:sp>
        <p:nvSpPr>
          <p:cNvPr id="3" name="Text Placeholder 9">
            <a:extLst>
              <a:ext uri="{FF2B5EF4-FFF2-40B4-BE49-F238E27FC236}">
                <a16:creationId xmlns="" xmlns:a16="http://schemas.microsoft.com/office/drawing/2014/main" id="{15C431FD-5460-4260-B8FE-1385C3A0A934}"/>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75652858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4.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3"/>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CAD834A1-2664-485F-A4FD-2D93E8FE03EB}"/>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492362522"/>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userDrawn="1">
  <p:cSld name="8_Basic Layout">
    <p:spTree>
      <p:nvGrpSpPr>
        <p:cNvPr id="1" name=""/>
        <p:cNvGrpSpPr/>
        <p:nvPr/>
      </p:nvGrpSpPr>
      <p:grpSpPr>
        <a:xfrm>
          <a:off x="0" y="0"/>
          <a:ext cx="0" cy="0"/>
          <a:chOff x="0" y="0"/>
          <a:chExt cx="0" cy="0"/>
        </a:xfrm>
      </p:grpSpPr>
      <p:sp>
        <p:nvSpPr>
          <p:cNvPr id="3" name="Rectangle 2"/>
          <p:cNvSpPr/>
          <p:nvPr userDrawn="1"/>
        </p:nvSpPr>
        <p:spPr>
          <a:xfrm>
            <a:off x="1" y="0"/>
            <a:ext cx="5615947"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2"/>
          <p:cNvSpPr>
            <a:spLocks noGrp="1"/>
          </p:cNvSpPr>
          <p:nvPr>
            <p:ph type="pic" idx="10" hasCustomPrompt="1"/>
          </p:nvPr>
        </p:nvSpPr>
        <p:spPr>
          <a:xfrm>
            <a:off x="4611652"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p:cNvSpPr>
            <a:spLocks noGrp="1"/>
          </p:cNvSpPr>
          <p:nvPr>
            <p:ph type="pic" idx="11" hasCustomPrompt="1"/>
          </p:nvPr>
        </p:nvSpPr>
        <p:spPr>
          <a:xfrm>
            <a:off x="6959881"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8" name="Picture Placeholder 2"/>
          <p:cNvSpPr>
            <a:spLocks noGrp="1"/>
          </p:cNvSpPr>
          <p:nvPr>
            <p:ph type="pic" idx="12" hasCustomPrompt="1"/>
          </p:nvPr>
        </p:nvSpPr>
        <p:spPr>
          <a:xfrm>
            <a:off x="9308109"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9" name="Picture Placeholder 2"/>
          <p:cNvSpPr>
            <a:spLocks noGrp="1"/>
          </p:cNvSpPr>
          <p:nvPr>
            <p:ph type="pic" idx="13" hasCustomPrompt="1"/>
          </p:nvPr>
        </p:nvSpPr>
        <p:spPr>
          <a:xfrm>
            <a:off x="4611652"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0" name="Picture Placeholder 2"/>
          <p:cNvSpPr>
            <a:spLocks noGrp="1"/>
          </p:cNvSpPr>
          <p:nvPr>
            <p:ph type="pic" idx="14" hasCustomPrompt="1"/>
          </p:nvPr>
        </p:nvSpPr>
        <p:spPr>
          <a:xfrm>
            <a:off x="6959881"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Picture Placeholder 2"/>
          <p:cNvSpPr>
            <a:spLocks noGrp="1"/>
          </p:cNvSpPr>
          <p:nvPr>
            <p:ph type="pic" idx="15" hasCustomPrompt="1"/>
          </p:nvPr>
        </p:nvSpPr>
        <p:spPr>
          <a:xfrm>
            <a:off x="9308109"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538586652"/>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userDrawn="1">
  <p:cSld name="17_Images &amp; Contents Layout">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03E22A51-FB04-4FB6-8A9D-AE05811C1438}"/>
              </a:ext>
            </a:extLst>
          </p:cNvPr>
          <p:cNvSpPr/>
          <p:nvPr userDrawn="1"/>
        </p:nvSpPr>
        <p:spPr>
          <a:xfrm>
            <a:off x="360608" y="303727"/>
            <a:ext cx="5520743" cy="62505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6" hasCustomPrompt="1"/>
          </p:nvPr>
        </p:nvSpPr>
        <p:spPr>
          <a:xfrm>
            <a:off x="549499" y="523741"/>
            <a:ext cx="3709115" cy="58555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04648151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7.xml><?xml version="1.0" encoding="utf-8"?>
<p:sldLayout xmlns:a="http://schemas.openxmlformats.org/drawingml/2006/main" xmlns:r="http://schemas.openxmlformats.org/officeDocument/2006/relationships" xmlns:p="http://schemas.openxmlformats.org/presentationml/2006/main" userDrawn="1">
  <p:cSld name="8_Images and Contents Layout">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B7D04CEC-4D5F-45A7-9E19-734ADBE840F9}"/>
              </a:ext>
            </a:extLst>
          </p:cNvPr>
          <p:cNvSpPr/>
          <p:nvPr userDrawn="1"/>
        </p:nvSpPr>
        <p:spPr>
          <a:xfrm>
            <a:off x="0" y="1016001"/>
            <a:ext cx="12192000" cy="35898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4" hasCustomPrompt="1"/>
          </p:nvPr>
        </p:nvSpPr>
        <p:spPr>
          <a:xfrm>
            <a:off x="425753" y="463848"/>
            <a:ext cx="11340495" cy="4142019"/>
          </a:xfrm>
          <a:prstGeom prst="rect">
            <a:avLst/>
          </a:prstGeom>
          <a:solidFill>
            <a:schemeClr val="bg1">
              <a:lumMod val="95000"/>
            </a:schemeClr>
          </a:solidFill>
          <a:ln w="19050">
            <a:solidFill>
              <a:schemeClr val="bg1">
                <a:lumMod val="65000"/>
              </a:schemeClr>
            </a:solidFill>
          </a:ln>
        </p:spPr>
        <p:txBody>
          <a:bodyPr anchor="ct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2068866"/>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13" name="Rectangle 6">
            <a:extLst>
              <a:ext uri="{FF2B5EF4-FFF2-40B4-BE49-F238E27FC236}">
                <a16:creationId xmlns="" xmlns:a16="http://schemas.microsoft.com/office/drawing/2014/main" id="{72920181-2924-4E1F-891D-E75A99509C25}"/>
              </a:ext>
            </a:extLst>
          </p:cNvPr>
          <p:cNvSpPr/>
          <p:nvPr userDrawn="1"/>
        </p:nvSpPr>
        <p:spPr>
          <a:xfrm>
            <a:off x="-1" y="0"/>
            <a:ext cx="428723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5"/>
          <p:cNvSpPr>
            <a:spLocks noGrp="1"/>
          </p:cNvSpPr>
          <p:nvPr>
            <p:ph type="pic" sz="quarter" idx="10" hasCustomPrompt="1"/>
          </p:nvPr>
        </p:nvSpPr>
        <p:spPr>
          <a:xfrm>
            <a:off x="3205316" y="535022"/>
            <a:ext cx="3889913" cy="3542051"/>
          </a:xfrm>
          <a:prstGeom prst="rect">
            <a:avLst/>
          </a:prstGeom>
          <a:solidFill>
            <a:schemeClr val="bg1">
              <a:lumMod val="95000"/>
            </a:schemeClr>
          </a:solidFill>
          <a:ln w="88900">
            <a:solidFill>
              <a:schemeClr val="bg1"/>
            </a:solidFill>
          </a:ln>
        </p:spPr>
        <p:txBody>
          <a:bodyPr tIns="54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5"/>
          <p:cNvSpPr>
            <a:spLocks noGrp="1"/>
          </p:cNvSpPr>
          <p:nvPr>
            <p:ph type="pic" sz="quarter" idx="12" hasCustomPrompt="1"/>
          </p:nvPr>
        </p:nvSpPr>
        <p:spPr>
          <a:xfrm>
            <a:off x="7244568" y="2025072"/>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1" hasCustomPrompt="1"/>
          </p:nvPr>
        </p:nvSpPr>
        <p:spPr>
          <a:xfrm>
            <a:off x="4467228" y="4260714"/>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2761430334"/>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userDrawn="1">
  <p:cSld name="11_Images &amp; Contents Layout">
    <p:spTree>
      <p:nvGrpSpPr>
        <p:cNvPr id="1" name=""/>
        <p:cNvGrpSpPr/>
        <p:nvPr/>
      </p:nvGrpSpPr>
      <p:grpSpPr>
        <a:xfrm>
          <a:off x="0" y="0"/>
          <a:ext cx="0" cy="0"/>
          <a:chOff x="0" y="0"/>
          <a:chExt cx="0" cy="0"/>
        </a:xfrm>
      </p:grpSpPr>
      <p:sp>
        <p:nvSpPr>
          <p:cNvPr id="23" name="Picture Placeholder 22">
            <a:extLst>
              <a:ext uri="{FF2B5EF4-FFF2-40B4-BE49-F238E27FC236}">
                <a16:creationId xmlns="" xmlns:a16="http://schemas.microsoft.com/office/drawing/2014/main" id="{30731E8C-4F6D-4237-9657-97AE0A1B11CD}"/>
              </a:ext>
            </a:extLst>
          </p:cNvPr>
          <p:cNvSpPr>
            <a:spLocks noGrp="1"/>
          </p:cNvSpPr>
          <p:nvPr>
            <p:ph type="pic" idx="12" hasCustomPrompt="1"/>
          </p:nvPr>
        </p:nvSpPr>
        <p:spPr>
          <a:xfrm>
            <a:off x="4799579" y="0"/>
            <a:ext cx="7392421" cy="6858000"/>
          </a:xfrm>
          <a:custGeom>
            <a:avLst/>
            <a:gdLst>
              <a:gd name="connsiteX0" fmla="*/ 1848908 w 7392421"/>
              <a:gd name="connsiteY0" fmla="*/ 6196465 h 6858000"/>
              <a:gd name="connsiteX1" fmla="*/ 1851185 w 7392421"/>
              <a:gd name="connsiteY1" fmla="*/ 6198075 h 6858000"/>
              <a:gd name="connsiteX2" fmla="*/ 1858075 w 7392421"/>
              <a:gd name="connsiteY2" fmla="*/ 6202346 h 6858000"/>
              <a:gd name="connsiteX3" fmla="*/ 1985274 w 7392421"/>
              <a:gd name="connsiteY3" fmla="*/ 6213735 h 6858000"/>
              <a:gd name="connsiteX4" fmla="*/ 2010714 w 7392421"/>
              <a:gd name="connsiteY4" fmla="*/ 6213735 h 6858000"/>
              <a:gd name="connsiteX5" fmla="*/ 2065834 w 7392421"/>
              <a:gd name="connsiteY5" fmla="*/ 6236514 h 6858000"/>
              <a:gd name="connsiteX6" fmla="*/ 2103994 w 7392421"/>
              <a:gd name="connsiteY6" fmla="*/ 6236514 h 6858000"/>
              <a:gd name="connsiteX7" fmla="*/ 2116714 w 7392421"/>
              <a:gd name="connsiteY7" fmla="*/ 6244107 h 6858000"/>
              <a:gd name="connsiteX8" fmla="*/ 2112474 w 7392421"/>
              <a:gd name="connsiteY8" fmla="*/ 6255496 h 6858000"/>
              <a:gd name="connsiteX9" fmla="*/ 2082794 w 7392421"/>
              <a:gd name="connsiteY9" fmla="*/ 6259293 h 6858000"/>
              <a:gd name="connsiteX10" fmla="*/ 2065834 w 7392421"/>
              <a:gd name="connsiteY10" fmla="*/ 6240310 h 6858000"/>
              <a:gd name="connsiteX11" fmla="*/ 2023434 w 7392421"/>
              <a:gd name="connsiteY11" fmla="*/ 6236514 h 6858000"/>
              <a:gd name="connsiteX12" fmla="*/ 1972554 w 7392421"/>
              <a:gd name="connsiteY12" fmla="*/ 6236514 h 6858000"/>
              <a:gd name="connsiteX13" fmla="*/ 1951355 w 7392421"/>
              <a:gd name="connsiteY13" fmla="*/ 6236514 h 6858000"/>
              <a:gd name="connsiteX14" fmla="*/ 1921675 w 7392421"/>
              <a:gd name="connsiteY14" fmla="*/ 6240310 h 6858000"/>
              <a:gd name="connsiteX15" fmla="*/ 1891994 w 7392421"/>
              <a:gd name="connsiteY15" fmla="*/ 6236514 h 6858000"/>
              <a:gd name="connsiteX16" fmla="*/ 1875035 w 7392421"/>
              <a:gd name="connsiteY16" fmla="*/ 6240310 h 6858000"/>
              <a:gd name="connsiteX17" fmla="*/ 1866555 w 7392421"/>
              <a:gd name="connsiteY17" fmla="*/ 6228921 h 6858000"/>
              <a:gd name="connsiteX18" fmla="*/ 1845355 w 7392421"/>
              <a:gd name="connsiteY18" fmla="*/ 6228921 h 6858000"/>
              <a:gd name="connsiteX19" fmla="*/ 1836875 w 7392421"/>
              <a:gd name="connsiteY19" fmla="*/ 6236514 h 6858000"/>
              <a:gd name="connsiteX20" fmla="*/ 1832635 w 7392421"/>
              <a:gd name="connsiteY20" fmla="*/ 6221328 h 6858000"/>
              <a:gd name="connsiteX21" fmla="*/ 1807195 w 7392421"/>
              <a:gd name="connsiteY21" fmla="*/ 6221328 h 6858000"/>
              <a:gd name="connsiteX22" fmla="*/ 1798716 w 7392421"/>
              <a:gd name="connsiteY22" fmla="*/ 6228921 h 6858000"/>
              <a:gd name="connsiteX23" fmla="*/ 1794475 w 7392421"/>
              <a:gd name="connsiteY23" fmla="*/ 6213735 h 6858000"/>
              <a:gd name="connsiteX24" fmla="*/ 1760555 w 7392421"/>
              <a:gd name="connsiteY24" fmla="*/ 6216108 h 6858000"/>
              <a:gd name="connsiteX25" fmla="*/ 1743434 w 7392421"/>
              <a:gd name="connsiteY25" fmla="*/ 6212994 h 6858000"/>
              <a:gd name="connsiteX26" fmla="*/ 1746224 w 7392421"/>
              <a:gd name="connsiteY26" fmla="*/ 6212355 h 6858000"/>
              <a:gd name="connsiteX27" fmla="*/ 1775913 w 7392421"/>
              <a:gd name="connsiteY27" fmla="*/ 6212355 h 6858000"/>
              <a:gd name="connsiteX28" fmla="*/ 1805602 w 7392421"/>
              <a:gd name="connsiteY28" fmla="*/ 6202655 h 6858000"/>
              <a:gd name="connsiteX29" fmla="*/ 1822567 w 7392421"/>
              <a:gd name="connsiteY29" fmla="*/ 6212355 h 6858000"/>
              <a:gd name="connsiteX30" fmla="*/ 1831049 w 7392421"/>
              <a:gd name="connsiteY30" fmla="*/ 6197805 h 6858000"/>
              <a:gd name="connsiteX31" fmla="*/ 1839532 w 7392421"/>
              <a:gd name="connsiteY31" fmla="*/ 6197805 h 6858000"/>
              <a:gd name="connsiteX32" fmla="*/ 1913195 w 7392421"/>
              <a:gd name="connsiteY32" fmla="*/ 6186999 h 6858000"/>
              <a:gd name="connsiteX33" fmla="*/ 1913195 w 7392421"/>
              <a:gd name="connsiteY33" fmla="*/ 6187160 h 6858000"/>
              <a:gd name="connsiteX34" fmla="*/ 1912033 w 7392421"/>
              <a:gd name="connsiteY34" fmla="*/ 6187221 h 6858000"/>
              <a:gd name="connsiteX35" fmla="*/ 863352 w 7392421"/>
              <a:gd name="connsiteY35" fmla="*/ 5843219 h 6858000"/>
              <a:gd name="connsiteX36" fmla="*/ 864073 w 7392421"/>
              <a:gd name="connsiteY36" fmla="*/ 5843752 h 6858000"/>
              <a:gd name="connsiteX37" fmla="*/ 863059 w 7392421"/>
              <a:gd name="connsiteY37" fmla="*/ 5843752 h 6858000"/>
              <a:gd name="connsiteX38" fmla="*/ 883526 w 7392421"/>
              <a:gd name="connsiteY38" fmla="*/ 5689580 h 6858000"/>
              <a:gd name="connsiteX39" fmla="*/ 892008 w 7392421"/>
              <a:gd name="connsiteY39" fmla="*/ 5689580 h 6858000"/>
              <a:gd name="connsiteX40" fmla="*/ 896249 w 7392421"/>
              <a:gd name="connsiteY40" fmla="*/ 5693132 h 6858000"/>
              <a:gd name="connsiteX41" fmla="*/ 895512 w 7392421"/>
              <a:gd name="connsiteY41" fmla="*/ 5693596 h 6858000"/>
              <a:gd name="connsiteX42" fmla="*/ 892008 w 7392421"/>
              <a:gd name="connsiteY42" fmla="*/ 5693132 h 6858000"/>
              <a:gd name="connsiteX43" fmla="*/ 883526 w 7392421"/>
              <a:gd name="connsiteY43" fmla="*/ 5689580 h 6858000"/>
              <a:gd name="connsiteX44" fmla="*/ 1298563 w 7392421"/>
              <a:gd name="connsiteY44" fmla="*/ 5672327 h 6858000"/>
              <a:gd name="connsiteX45" fmla="*/ 1299170 w 7392421"/>
              <a:gd name="connsiteY45" fmla="*/ 5675371 h 6858000"/>
              <a:gd name="connsiteX46" fmla="*/ 1299170 w 7392421"/>
              <a:gd name="connsiteY46" fmla="*/ 5682476 h 6858000"/>
              <a:gd name="connsiteX47" fmla="*/ 1294928 w 7392421"/>
              <a:gd name="connsiteY47" fmla="*/ 5675371 h 6858000"/>
              <a:gd name="connsiteX48" fmla="*/ 985317 w 7392421"/>
              <a:gd name="connsiteY48" fmla="*/ 5668268 h 6858000"/>
              <a:gd name="connsiteX49" fmla="*/ 1006522 w 7392421"/>
              <a:gd name="connsiteY49" fmla="*/ 5682476 h 6858000"/>
              <a:gd name="connsiteX50" fmla="*/ 1031970 w 7392421"/>
              <a:gd name="connsiteY50" fmla="*/ 5675371 h 6858000"/>
              <a:gd name="connsiteX51" fmla="*/ 1040453 w 7392421"/>
              <a:gd name="connsiteY51" fmla="*/ 5671819 h 6858000"/>
              <a:gd name="connsiteX52" fmla="*/ 1061659 w 7392421"/>
              <a:gd name="connsiteY52" fmla="*/ 5675371 h 6858000"/>
              <a:gd name="connsiteX53" fmla="*/ 1091348 w 7392421"/>
              <a:gd name="connsiteY53" fmla="*/ 5682476 h 6858000"/>
              <a:gd name="connsiteX54" fmla="*/ 1133760 w 7392421"/>
              <a:gd name="connsiteY54" fmla="*/ 5678923 h 6858000"/>
              <a:gd name="connsiteX55" fmla="*/ 1146484 w 7392421"/>
              <a:gd name="connsiteY55" fmla="*/ 5668268 h 6858000"/>
              <a:gd name="connsiteX56" fmla="*/ 1159208 w 7392421"/>
              <a:gd name="connsiteY56" fmla="*/ 5668268 h 6858000"/>
              <a:gd name="connsiteX57" fmla="*/ 1159208 w 7392421"/>
              <a:gd name="connsiteY57" fmla="*/ 5678923 h 6858000"/>
              <a:gd name="connsiteX58" fmla="*/ 1142243 w 7392421"/>
              <a:gd name="connsiteY58" fmla="*/ 5700236 h 6858000"/>
              <a:gd name="connsiteX59" fmla="*/ 1129518 w 7392421"/>
              <a:gd name="connsiteY59" fmla="*/ 5703788 h 6858000"/>
              <a:gd name="connsiteX60" fmla="*/ 1129518 w 7392421"/>
              <a:gd name="connsiteY60" fmla="*/ 5700236 h 6858000"/>
              <a:gd name="connsiteX61" fmla="*/ 1116795 w 7392421"/>
              <a:gd name="connsiteY61" fmla="*/ 5693132 h 6858000"/>
              <a:gd name="connsiteX62" fmla="*/ 1108314 w 7392421"/>
              <a:gd name="connsiteY62" fmla="*/ 5703788 h 6858000"/>
              <a:gd name="connsiteX63" fmla="*/ 1100226 w 7392421"/>
              <a:gd name="connsiteY63" fmla="*/ 5708967 h 6858000"/>
              <a:gd name="connsiteX64" fmla="*/ 1042644 w 7392421"/>
              <a:gd name="connsiteY64" fmla="*/ 5708967 h 6858000"/>
              <a:gd name="connsiteX65" fmla="*/ 1004472 w 7392421"/>
              <a:gd name="connsiteY65" fmla="*/ 5714762 h 6858000"/>
              <a:gd name="connsiteX66" fmla="*/ 995990 w 7392421"/>
              <a:gd name="connsiteY66" fmla="*/ 5711865 h 6858000"/>
              <a:gd name="connsiteX67" fmla="*/ 970542 w 7392421"/>
              <a:gd name="connsiteY67" fmla="*/ 5708605 h 6858000"/>
              <a:gd name="connsiteX68" fmla="*/ 953015 w 7392421"/>
              <a:gd name="connsiteY68" fmla="*/ 5710850 h 6858000"/>
              <a:gd name="connsiteX69" fmla="*/ 948204 w 7392421"/>
              <a:gd name="connsiteY69" fmla="*/ 5704232 h 6858000"/>
              <a:gd name="connsiteX70" fmla="*/ 934421 w 7392421"/>
              <a:gd name="connsiteY70" fmla="*/ 5696683 h 6858000"/>
              <a:gd name="connsiteX71" fmla="*/ 921698 w 7392421"/>
              <a:gd name="connsiteY71" fmla="*/ 5696683 h 6858000"/>
              <a:gd name="connsiteX72" fmla="*/ 904732 w 7392421"/>
              <a:gd name="connsiteY72" fmla="*/ 5703788 h 6858000"/>
              <a:gd name="connsiteX73" fmla="*/ 892008 w 7392421"/>
              <a:gd name="connsiteY73" fmla="*/ 5693132 h 6858000"/>
              <a:gd name="connsiteX74" fmla="*/ 894128 w 7392421"/>
              <a:gd name="connsiteY74" fmla="*/ 5694464 h 6858000"/>
              <a:gd name="connsiteX75" fmla="*/ 895512 w 7392421"/>
              <a:gd name="connsiteY75" fmla="*/ 5693596 h 6858000"/>
              <a:gd name="connsiteX76" fmla="*/ 902082 w 7392421"/>
              <a:gd name="connsiteY76" fmla="*/ 5694464 h 6858000"/>
              <a:gd name="connsiteX77" fmla="*/ 908973 w 7392421"/>
              <a:gd name="connsiteY77" fmla="*/ 5693132 h 6858000"/>
              <a:gd name="connsiteX78" fmla="*/ 951385 w 7392421"/>
              <a:gd name="connsiteY78" fmla="*/ 5682476 h 6858000"/>
              <a:gd name="connsiteX79" fmla="*/ 968351 w 7392421"/>
              <a:gd name="connsiteY79" fmla="*/ 5678923 h 6858000"/>
              <a:gd name="connsiteX80" fmla="*/ 985317 w 7392421"/>
              <a:gd name="connsiteY80" fmla="*/ 5668268 h 6858000"/>
              <a:gd name="connsiteX81" fmla="*/ 3069156 w 7392421"/>
              <a:gd name="connsiteY81" fmla="*/ 5224784 h 6858000"/>
              <a:gd name="connsiteX82" fmla="*/ 3069877 w 7392421"/>
              <a:gd name="connsiteY82" fmla="*/ 5225655 h 6858000"/>
              <a:gd name="connsiteX83" fmla="*/ 3070170 w 7392421"/>
              <a:gd name="connsiteY83" fmla="*/ 5224784 h 6858000"/>
              <a:gd name="connsiteX84" fmla="*/ 0 w 7392421"/>
              <a:gd name="connsiteY84" fmla="*/ 3728101 h 6858000"/>
              <a:gd name="connsiteX85" fmla="*/ 1014 w 7392421"/>
              <a:gd name="connsiteY85" fmla="*/ 3728101 h 6858000"/>
              <a:gd name="connsiteX86" fmla="*/ 293 w 7392421"/>
              <a:gd name="connsiteY86" fmla="*/ 3728972 h 6858000"/>
              <a:gd name="connsiteX87" fmla="*/ 1748249 w 7392421"/>
              <a:gd name="connsiteY87" fmla="*/ 900296 h 6858000"/>
              <a:gd name="connsiteX88" fmla="*/ 1750394 w 7392421"/>
              <a:gd name="connsiteY88" fmla="*/ 900296 h 6858000"/>
              <a:gd name="connsiteX89" fmla="*/ 1741171 w 7392421"/>
              <a:gd name="connsiteY89" fmla="*/ 901194 h 6858000"/>
              <a:gd name="connsiteX90" fmla="*/ 1738152 w 7392421"/>
              <a:gd name="connsiteY90" fmla="*/ 900900 h 6858000"/>
              <a:gd name="connsiteX91" fmla="*/ 1881554 w 7392421"/>
              <a:gd name="connsiteY91" fmla="*/ 886188 h 6858000"/>
              <a:gd name="connsiteX92" fmla="*/ 1912293 w 7392421"/>
              <a:gd name="connsiteY92" fmla="*/ 887026 h 6858000"/>
              <a:gd name="connsiteX93" fmla="*/ 1958933 w 7392421"/>
              <a:gd name="connsiteY93" fmla="*/ 894840 h 6858000"/>
              <a:gd name="connsiteX94" fmla="*/ 1961440 w 7392421"/>
              <a:gd name="connsiteY94" fmla="*/ 895896 h 6858000"/>
              <a:gd name="connsiteX95" fmla="*/ 1862047 w 7392421"/>
              <a:gd name="connsiteY95" fmla="*/ 895896 h 6858000"/>
              <a:gd name="connsiteX96" fmla="*/ 1840840 w 7392421"/>
              <a:gd name="connsiteY96" fmla="*/ 899749 h 6858000"/>
              <a:gd name="connsiteX97" fmla="*/ 1821936 w 7392421"/>
              <a:gd name="connsiteY97" fmla="*/ 894167 h 6858000"/>
              <a:gd name="connsiteX98" fmla="*/ 1844454 w 7392421"/>
              <a:gd name="connsiteY98" fmla="*/ 892607 h 6858000"/>
              <a:gd name="connsiteX99" fmla="*/ 1857174 w 7392421"/>
              <a:gd name="connsiteY99" fmla="*/ 890374 h 6858000"/>
              <a:gd name="connsiteX100" fmla="*/ 1881554 w 7392421"/>
              <a:gd name="connsiteY100" fmla="*/ 886188 h 6858000"/>
              <a:gd name="connsiteX101" fmla="*/ 1719279 w 7392421"/>
              <a:gd name="connsiteY101" fmla="*/ 884793 h 6858000"/>
              <a:gd name="connsiteX102" fmla="*/ 1738455 w 7392421"/>
              <a:gd name="connsiteY102" fmla="*/ 884793 h 6858000"/>
              <a:gd name="connsiteX103" fmla="*/ 1797815 w 7392421"/>
              <a:gd name="connsiteY103" fmla="*/ 890374 h 6858000"/>
              <a:gd name="connsiteX104" fmla="*/ 1737762 w 7392421"/>
              <a:gd name="connsiteY104" fmla="*/ 892482 h 6858000"/>
              <a:gd name="connsiteX105" fmla="*/ 1688889 w 7392421"/>
              <a:gd name="connsiteY105" fmla="*/ 892482 h 6858000"/>
              <a:gd name="connsiteX106" fmla="*/ 1722809 w 7392421"/>
              <a:gd name="connsiteY106" fmla="*/ 889133 h 6858000"/>
              <a:gd name="connsiteX107" fmla="*/ 1731289 w 7392421"/>
              <a:gd name="connsiteY107" fmla="*/ 886901 h 6858000"/>
              <a:gd name="connsiteX108" fmla="*/ 1645175 w 7392421"/>
              <a:gd name="connsiteY108" fmla="*/ 884793 h 6858000"/>
              <a:gd name="connsiteX109" fmla="*/ 1715727 w 7392421"/>
              <a:gd name="connsiteY109" fmla="*/ 884793 h 6858000"/>
              <a:gd name="connsiteX110" fmla="*/ 1667690 w 7392421"/>
              <a:gd name="connsiteY110" fmla="*/ 886901 h 6858000"/>
              <a:gd name="connsiteX111" fmla="*/ 1595610 w 7392421"/>
              <a:gd name="connsiteY111" fmla="*/ 886901 h 6858000"/>
              <a:gd name="connsiteX112" fmla="*/ 1594784 w 7392421"/>
              <a:gd name="connsiteY112" fmla="*/ 886834 h 6858000"/>
              <a:gd name="connsiteX113" fmla="*/ 1774961 w 7392421"/>
              <a:gd name="connsiteY113" fmla="*/ 491518 h 6858000"/>
              <a:gd name="connsiteX114" fmla="*/ 1774351 w 7392421"/>
              <a:gd name="connsiteY114" fmla="*/ 492814 h 6858000"/>
              <a:gd name="connsiteX115" fmla="*/ 1769849 w 7392421"/>
              <a:gd name="connsiteY115" fmla="*/ 491944 h 6858000"/>
              <a:gd name="connsiteX116" fmla="*/ 1982374 w 7392421"/>
              <a:gd name="connsiteY116" fmla="*/ 395710 h 6858000"/>
              <a:gd name="connsiteX117" fmla="*/ 1992974 w 7392421"/>
              <a:gd name="connsiteY117" fmla="*/ 397133 h 6858000"/>
              <a:gd name="connsiteX118" fmla="*/ 2005216 w 7392421"/>
              <a:gd name="connsiteY118" fmla="*/ 401518 h 6858000"/>
              <a:gd name="connsiteX119" fmla="*/ 1985984 w 7392421"/>
              <a:gd name="connsiteY119" fmla="*/ 397672 h 6858000"/>
              <a:gd name="connsiteX120" fmla="*/ 1980348 w 7392421"/>
              <a:gd name="connsiteY120" fmla="*/ 395982 h 6858000"/>
              <a:gd name="connsiteX121" fmla="*/ 1898608 w 7392421"/>
              <a:gd name="connsiteY121" fmla="*/ 46924 h 6858000"/>
              <a:gd name="connsiteX122" fmla="*/ 1906232 w 7392421"/>
              <a:gd name="connsiteY122" fmla="*/ 47706 h 6858000"/>
              <a:gd name="connsiteX123" fmla="*/ 1901691 w 7392421"/>
              <a:gd name="connsiteY123" fmla="*/ 51487 h 6858000"/>
              <a:gd name="connsiteX124" fmla="*/ 1898694 w 7392421"/>
              <a:gd name="connsiteY124" fmla="*/ 52622 h 6858000"/>
              <a:gd name="connsiteX125" fmla="*/ 1895454 w 7392421"/>
              <a:gd name="connsiteY125" fmla="*/ 51655 h 6858000"/>
              <a:gd name="connsiteX126" fmla="*/ 1893127 w 7392421"/>
              <a:gd name="connsiteY126" fmla="*/ 47486 h 6858000"/>
              <a:gd name="connsiteX127" fmla="*/ 2355584 w 7392421"/>
              <a:gd name="connsiteY127" fmla="*/ 38338 h 6858000"/>
              <a:gd name="connsiteX128" fmla="*/ 2354974 w 7392421"/>
              <a:gd name="connsiteY128" fmla="*/ 39445 h 6858000"/>
              <a:gd name="connsiteX129" fmla="*/ 2350472 w 7392421"/>
              <a:gd name="connsiteY129" fmla="*/ 38702 h 6858000"/>
              <a:gd name="connsiteX130" fmla="*/ 3146743 w 7392421"/>
              <a:gd name="connsiteY130" fmla="*/ 0 h 6858000"/>
              <a:gd name="connsiteX131" fmla="*/ 3202796 w 7392421"/>
              <a:gd name="connsiteY131" fmla="*/ 0 h 6858000"/>
              <a:gd name="connsiteX132" fmla="*/ 3202796 w 7392421"/>
              <a:gd name="connsiteY132" fmla="*/ 4543 h 6858000"/>
              <a:gd name="connsiteX133" fmla="*/ 3308828 w 7392421"/>
              <a:gd name="connsiteY133" fmla="*/ 4543 h 6858000"/>
              <a:gd name="connsiteX134" fmla="*/ 3334275 w 7392421"/>
              <a:gd name="connsiteY134" fmla="*/ 4543 h 6858000"/>
              <a:gd name="connsiteX135" fmla="*/ 3383051 w 7392421"/>
              <a:gd name="connsiteY135" fmla="*/ 559 h 6858000"/>
              <a:gd name="connsiteX136" fmla="*/ 3398101 w 7392421"/>
              <a:gd name="connsiteY136" fmla="*/ 0 h 6858000"/>
              <a:gd name="connsiteX137" fmla="*/ 7392421 w 7392421"/>
              <a:gd name="connsiteY137" fmla="*/ 0 h 6858000"/>
              <a:gd name="connsiteX138" fmla="*/ 7392421 w 7392421"/>
              <a:gd name="connsiteY138" fmla="*/ 6858000 h 6858000"/>
              <a:gd name="connsiteX139" fmla="*/ 2857168 w 7392421"/>
              <a:gd name="connsiteY139" fmla="*/ 6858000 h 6858000"/>
              <a:gd name="connsiteX140" fmla="*/ 2860240 w 7392421"/>
              <a:gd name="connsiteY140" fmla="*/ 6839268 h 6858000"/>
              <a:gd name="connsiteX141" fmla="*/ 2873493 w 7392421"/>
              <a:gd name="connsiteY141" fmla="*/ 6831079 h 6858000"/>
              <a:gd name="connsiteX142" fmla="*/ 2920147 w 7392421"/>
              <a:gd name="connsiteY142" fmla="*/ 6823372 h 6858000"/>
              <a:gd name="connsiteX143" fmla="*/ 2975283 w 7392421"/>
              <a:gd name="connsiteY143" fmla="*/ 6823372 h 6858000"/>
              <a:gd name="connsiteX144" fmla="*/ 3026178 w 7392421"/>
              <a:gd name="connsiteY144" fmla="*/ 6823372 h 6858000"/>
              <a:gd name="connsiteX145" fmla="*/ 3047384 w 7392421"/>
              <a:gd name="connsiteY145" fmla="*/ 6807959 h 6858000"/>
              <a:gd name="connsiteX146" fmla="*/ 3038903 w 7392421"/>
              <a:gd name="connsiteY146" fmla="*/ 6788692 h 6858000"/>
              <a:gd name="connsiteX147" fmla="*/ 3017697 w 7392421"/>
              <a:gd name="connsiteY147" fmla="*/ 6788692 h 6858000"/>
              <a:gd name="connsiteX148" fmla="*/ 2996489 w 7392421"/>
              <a:gd name="connsiteY148" fmla="*/ 6777131 h 6858000"/>
              <a:gd name="connsiteX149" fmla="*/ 2971042 w 7392421"/>
              <a:gd name="connsiteY149" fmla="*/ 6757864 h 6858000"/>
              <a:gd name="connsiteX150" fmla="*/ 2932870 w 7392421"/>
              <a:gd name="connsiteY150" fmla="*/ 6746304 h 6858000"/>
              <a:gd name="connsiteX151" fmla="*/ 2894699 w 7392421"/>
              <a:gd name="connsiteY151" fmla="*/ 6746304 h 6858000"/>
              <a:gd name="connsiteX152" fmla="*/ 2835322 w 7392421"/>
              <a:gd name="connsiteY152" fmla="*/ 6750157 h 6858000"/>
              <a:gd name="connsiteX153" fmla="*/ 2826839 w 7392421"/>
              <a:gd name="connsiteY153" fmla="*/ 6746304 h 6858000"/>
              <a:gd name="connsiteX154" fmla="*/ 2831081 w 7392421"/>
              <a:gd name="connsiteY154" fmla="*/ 6734743 h 6858000"/>
              <a:gd name="connsiteX155" fmla="*/ 2856528 w 7392421"/>
              <a:gd name="connsiteY155" fmla="*/ 6727037 h 6858000"/>
              <a:gd name="connsiteX156" fmla="*/ 2865010 w 7392421"/>
              <a:gd name="connsiteY156" fmla="*/ 6700063 h 6858000"/>
              <a:gd name="connsiteX157" fmla="*/ 2822598 w 7392421"/>
              <a:gd name="connsiteY157" fmla="*/ 6696209 h 6858000"/>
              <a:gd name="connsiteX158" fmla="*/ 2839564 w 7392421"/>
              <a:gd name="connsiteY158" fmla="*/ 6692356 h 6858000"/>
              <a:gd name="connsiteX159" fmla="*/ 2877734 w 7392421"/>
              <a:gd name="connsiteY159" fmla="*/ 6692356 h 6858000"/>
              <a:gd name="connsiteX160" fmla="*/ 2915906 w 7392421"/>
              <a:gd name="connsiteY160" fmla="*/ 6680796 h 6858000"/>
              <a:gd name="connsiteX161" fmla="*/ 2924389 w 7392421"/>
              <a:gd name="connsiteY161" fmla="*/ 6657675 h 6858000"/>
              <a:gd name="connsiteX162" fmla="*/ 2903182 w 7392421"/>
              <a:gd name="connsiteY162" fmla="*/ 6646115 h 6858000"/>
              <a:gd name="connsiteX163" fmla="*/ 2869251 w 7392421"/>
              <a:gd name="connsiteY163" fmla="*/ 6649968 h 6858000"/>
              <a:gd name="connsiteX164" fmla="*/ 2797151 w 7392421"/>
              <a:gd name="connsiteY164" fmla="*/ 6657675 h 6858000"/>
              <a:gd name="connsiteX165" fmla="*/ 2788668 w 7392421"/>
              <a:gd name="connsiteY165" fmla="*/ 6653822 h 6858000"/>
              <a:gd name="connsiteX166" fmla="*/ 2729290 w 7392421"/>
              <a:gd name="connsiteY166" fmla="*/ 6646115 h 6858000"/>
              <a:gd name="connsiteX167" fmla="*/ 2640224 w 7392421"/>
              <a:gd name="connsiteY167" fmla="*/ 6638408 h 6858000"/>
              <a:gd name="connsiteX168" fmla="*/ 2635982 w 7392421"/>
              <a:gd name="connsiteY168" fmla="*/ 6638408 h 6858000"/>
              <a:gd name="connsiteX169" fmla="*/ 2635982 w 7392421"/>
              <a:gd name="connsiteY169" fmla="*/ 6634555 h 6858000"/>
              <a:gd name="connsiteX170" fmla="*/ 2640224 w 7392421"/>
              <a:gd name="connsiteY170" fmla="*/ 6626848 h 6858000"/>
              <a:gd name="connsiteX171" fmla="*/ 2652948 w 7392421"/>
              <a:gd name="connsiteY171" fmla="*/ 6626848 h 6858000"/>
              <a:gd name="connsiteX172" fmla="*/ 2729290 w 7392421"/>
              <a:gd name="connsiteY172" fmla="*/ 6626848 h 6858000"/>
              <a:gd name="connsiteX173" fmla="*/ 2742014 w 7392421"/>
              <a:gd name="connsiteY173" fmla="*/ 6619141 h 6858000"/>
              <a:gd name="connsiteX174" fmla="*/ 2763220 w 7392421"/>
              <a:gd name="connsiteY174" fmla="*/ 6603727 h 6858000"/>
              <a:gd name="connsiteX175" fmla="*/ 2814115 w 7392421"/>
              <a:gd name="connsiteY175" fmla="*/ 6603727 h 6858000"/>
              <a:gd name="connsiteX176" fmla="*/ 2852287 w 7392421"/>
              <a:gd name="connsiteY176" fmla="*/ 6596020 h 6858000"/>
              <a:gd name="connsiteX177" fmla="*/ 2831081 w 7392421"/>
              <a:gd name="connsiteY177" fmla="*/ 6584460 h 6858000"/>
              <a:gd name="connsiteX178" fmla="*/ 2729290 w 7392421"/>
              <a:gd name="connsiteY178" fmla="*/ 6580607 h 6858000"/>
              <a:gd name="connsiteX179" fmla="*/ 2568123 w 7392421"/>
              <a:gd name="connsiteY179" fmla="*/ 6580607 h 6858000"/>
              <a:gd name="connsiteX180" fmla="*/ 2546916 w 7392421"/>
              <a:gd name="connsiteY180" fmla="*/ 6584460 h 6858000"/>
              <a:gd name="connsiteX181" fmla="*/ 2504504 w 7392421"/>
              <a:gd name="connsiteY181" fmla="*/ 6580607 h 6858000"/>
              <a:gd name="connsiteX182" fmla="*/ 2462091 w 7392421"/>
              <a:gd name="connsiteY182" fmla="*/ 6584460 h 6858000"/>
              <a:gd name="connsiteX183" fmla="*/ 2432402 w 7392421"/>
              <a:gd name="connsiteY183" fmla="*/ 6584460 h 6858000"/>
              <a:gd name="connsiteX184" fmla="*/ 2360301 w 7392421"/>
              <a:gd name="connsiteY184" fmla="*/ 6572900 h 6858000"/>
              <a:gd name="connsiteX185" fmla="*/ 2343335 w 7392421"/>
              <a:gd name="connsiteY185" fmla="*/ 6580607 h 6858000"/>
              <a:gd name="connsiteX186" fmla="*/ 2317888 w 7392421"/>
              <a:gd name="connsiteY186" fmla="*/ 6572900 h 6858000"/>
              <a:gd name="connsiteX187" fmla="*/ 2223860 w 7392421"/>
              <a:gd name="connsiteY187" fmla="*/ 6572900 h 6858000"/>
              <a:gd name="connsiteX188" fmla="*/ 2226954 w 7392421"/>
              <a:gd name="connsiteY188" fmla="*/ 6566806 h 6858000"/>
              <a:gd name="connsiteX189" fmla="*/ 2243914 w 7392421"/>
              <a:gd name="connsiteY189" fmla="*/ 6536434 h 6858000"/>
              <a:gd name="connsiteX190" fmla="*/ 2243914 w 7392421"/>
              <a:gd name="connsiteY190" fmla="*/ 6528842 h 6858000"/>
              <a:gd name="connsiteX191" fmla="*/ 2180314 w 7392421"/>
              <a:gd name="connsiteY191" fmla="*/ 6490877 h 6858000"/>
              <a:gd name="connsiteX192" fmla="*/ 1959834 w 7392421"/>
              <a:gd name="connsiteY192" fmla="*/ 6490877 h 6858000"/>
              <a:gd name="connsiteX193" fmla="*/ 1942874 w 7392421"/>
              <a:gd name="connsiteY193" fmla="*/ 6483284 h 6858000"/>
              <a:gd name="connsiteX194" fmla="*/ 1959834 w 7392421"/>
              <a:gd name="connsiteY194" fmla="*/ 6479487 h 6858000"/>
              <a:gd name="connsiteX195" fmla="*/ 2010714 w 7392421"/>
              <a:gd name="connsiteY195" fmla="*/ 6468098 h 6858000"/>
              <a:gd name="connsiteX196" fmla="*/ 2154873 w 7392421"/>
              <a:gd name="connsiteY196" fmla="*/ 6418744 h 6858000"/>
              <a:gd name="connsiteX197" fmla="*/ 2239673 w 7392421"/>
              <a:gd name="connsiteY197" fmla="*/ 6414948 h 6858000"/>
              <a:gd name="connsiteX198" fmla="*/ 2294793 w 7392421"/>
              <a:gd name="connsiteY198" fmla="*/ 6414948 h 6858000"/>
              <a:gd name="connsiteX199" fmla="*/ 2345673 w 7392421"/>
              <a:gd name="connsiteY199" fmla="*/ 6407355 h 6858000"/>
              <a:gd name="connsiteX200" fmla="*/ 2366873 w 7392421"/>
              <a:gd name="connsiteY200" fmla="*/ 6399762 h 6858000"/>
              <a:gd name="connsiteX201" fmla="*/ 2345673 w 7392421"/>
              <a:gd name="connsiteY201" fmla="*/ 6392169 h 6858000"/>
              <a:gd name="connsiteX202" fmla="*/ 2197274 w 7392421"/>
              <a:gd name="connsiteY202" fmla="*/ 6399762 h 6858000"/>
              <a:gd name="connsiteX203" fmla="*/ 2133674 w 7392421"/>
              <a:gd name="connsiteY203" fmla="*/ 6376983 h 6858000"/>
              <a:gd name="connsiteX204" fmla="*/ 2133674 w 7392421"/>
              <a:gd name="connsiteY204" fmla="*/ 6369390 h 6858000"/>
              <a:gd name="connsiteX205" fmla="*/ 2137913 w 7392421"/>
              <a:gd name="connsiteY205" fmla="*/ 6354204 h 6858000"/>
              <a:gd name="connsiteX206" fmla="*/ 2176073 w 7392421"/>
              <a:gd name="connsiteY206" fmla="*/ 6354204 h 6858000"/>
              <a:gd name="connsiteX207" fmla="*/ 2201513 w 7392421"/>
              <a:gd name="connsiteY207" fmla="*/ 6346611 h 6858000"/>
              <a:gd name="connsiteX208" fmla="*/ 2205753 w 7392421"/>
              <a:gd name="connsiteY208" fmla="*/ 6339018 h 6858000"/>
              <a:gd name="connsiteX209" fmla="*/ 2197274 w 7392421"/>
              <a:gd name="connsiteY209" fmla="*/ 6335222 h 6858000"/>
              <a:gd name="connsiteX210" fmla="*/ 2159113 w 7392421"/>
              <a:gd name="connsiteY210" fmla="*/ 6335222 h 6858000"/>
              <a:gd name="connsiteX211" fmla="*/ 2146394 w 7392421"/>
              <a:gd name="connsiteY211" fmla="*/ 6327629 h 6858000"/>
              <a:gd name="connsiteX212" fmla="*/ 2154873 w 7392421"/>
              <a:gd name="connsiteY212" fmla="*/ 6320036 h 6858000"/>
              <a:gd name="connsiteX213" fmla="*/ 2205753 w 7392421"/>
              <a:gd name="connsiteY213" fmla="*/ 6301054 h 6858000"/>
              <a:gd name="connsiteX214" fmla="*/ 2286313 w 7392421"/>
              <a:gd name="connsiteY214" fmla="*/ 6285868 h 6858000"/>
              <a:gd name="connsiteX215" fmla="*/ 2286313 w 7392421"/>
              <a:gd name="connsiteY215" fmla="*/ 6282071 h 6858000"/>
              <a:gd name="connsiteX216" fmla="*/ 2286313 w 7392421"/>
              <a:gd name="connsiteY216" fmla="*/ 6274478 h 6858000"/>
              <a:gd name="connsiteX217" fmla="*/ 2269353 w 7392421"/>
              <a:gd name="connsiteY217" fmla="*/ 6274478 h 6858000"/>
              <a:gd name="connsiteX218" fmla="*/ 2256633 w 7392421"/>
              <a:gd name="connsiteY218" fmla="*/ 6251700 h 6858000"/>
              <a:gd name="connsiteX219" fmla="*/ 2252393 w 7392421"/>
              <a:gd name="connsiteY219" fmla="*/ 6240310 h 6858000"/>
              <a:gd name="connsiteX220" fmla="*/ 2214234 w 7392421"/>
              <a:gd name="connsiteY220" fmla="*/ 6228921 h 6858000"/>
              <a:gd name="connsiteX221" fmla="*/ 2243914 w 7392421"/>
              <a:gd name="connsiteY221" fmla="*/ 6228921 h 6858000"/>
              <a:gd name="connsiteX222" fmla="*/ 2248153 w 7392421"/>
              <a:gd name="connsiteY222" fmla="*/ 6217531 h 6858000"/>
              <a:gd name="connsiteX223" fmla="*/ 2248153 w 7392421"/>
              <a:gd name="connsiteY223" fmla="*/ 6209938 h 6858000"/>
              <a:gd name="connsiteX224" fmla="*/ 2252393 w 7392421"/>
              <a:gd name="connsiteY224" fmla="*/ 6209938 h 6858000"/>
              <a:gd name="connsiteX225" fmla="*/ 2294793 w 7392421"/>
              <a:gd name="connsiteY225" fmla="*/ 6213735 h 6858000"/>
              <a:gd name="connsiteX226" fmla="*/ 2303273 w 7392421"/>
              <a:gd name="connsiteY226" fmla="*/ 6209938 h 6858000"/>
              <a:gd name="connsiteX227" fmla="*/ 2299033 w 7392421"/>
              <a:gd name="connsiteY227" fmla="*/ 6202346 h 6858000"/>
              <a:gd name="connsiteX228" fmla="*/ 2273593 w 7392421"/>
              <a:gd name="connsiteY228" fmla="*/ 6187160 h 6858000"/>
              <a:gd name="connsiteX229" fmla="*/ 2269353 w 7392421"/>
              <a:gd name="connsiteY229" fmla="*/ 6168177 h 6858000"/>
              <a:gd name="connsiteX230" fmla="*/ 2277833 w 7392421"/>
              <a:gd name="connsiteY230" fmla="*/ 6156788 h 6858000"/>
              <a:gd name="connsiteX231" fmla="*/ 2299033 w 7392421"/>
              <a:gd name="connsiteY231" fmla="*/ 6156788 h 6858000"/>
              <a:gd name="connsiteX232" fmla="*/ 2349913 w 7392421"/>
              <a:gd name="connsiteY232" fmla="*/ 6171974 h 6858000"/>
              <a:gd name="connsiteX233" fmla="*/ 2371112 w 7392421"/>
              <a:gd name="connsiteY233" fmla="*/ 6164381 h 6858000"/>
              <a:gd name="connsiteX234" fmla="*/ 2383832 w 7392421"/>
              <a:gd name="connsiteY234" fmla="*/ 6141602 h 6858000"/>
              <a:gd name="connsiteX235" fmla="*/ 2421992 w 7392421"/>
              <a:gd name="connsiteY235" fmla="*/ 6134009 h 6858000"/>
              <a:gd name="connsiteX236" fmla="*/ 2455913 w 7392421"/>
              <a:gd name="connsiteY236" fmla="*/ 6137806 h 6858000"/>
              <a:gd name="connsiteX237" fmla="*/ 2464392 w 7392421"/>
              <a:gd name="connsiteY237" fmla="*/ 6126416 h 6858000"/>
              <a:gd name="connsiteX238" fmla="*/ 2455913 w 7392421"/>
              <a:gd name="connsiteY238" fmla="*/ 6115027 h 6858000"/>
              <a:gd name="connsiteX239" fmla="*/ 2443193 w 7392421"/>
              <a:gd name="connsiteY239" fmla="*/ 6118823 h 6858000"/>
              <a:gd name="connsiteX240" fmla="*/ 2392313 w 7392421"/>
              <a:gd name="connsiteY240" fmla="*/ 6107434 h 6858000"/>
              <a:gd name="connsiteX241" fmla="*/ 2388072 w 7392421"/>
              <a:gd name="connsiteY241" fmla="*/ 6084655 h 6858000"/>
              <a:gd name="connsiteX242" fmla="*/ 2349913 w 7392421"/>
              <a:gd name="connsiteY242" fmla="*/ 6084655 h 6858000"/>
              <a:gd name="connsiteX243" fmla="*/ 2315993 w 7392421"/>
              <a:gd name="connsiteY243" fmla="*/ 6080859 h 6858000"/>
              <a:gd name="connsiteX244" fmla="*/ 2307778 w 7392421"/>
              <a:gd name="connsiteY244" fmla="*/ 6076647 h 6858000"/>
              <a:gd name="connsiteX245" fmla="*/ 2303001 w 7392421"/>
              <a:gd name="connsiteY245" fmla="*/ 6077973 h 6858000"/>
              <a:gd name="connsiteX246" fmla="*/ 2306070 w 7392421"/>
              <a:gd name="connsiteY246" fmla="*/ 6071704 h 6858000"/>
              <a:gd name="connsiteX247" fmla="*/ 2297589 w 7392421"/>
              <a:gd name="connsiteY247" fmla="*/ 6047454 h 6858000"/>
              <a:gd name="connsiteX248" fmla="*/ 2276383 w 7392421"/>
              <a:gd name="connsiteY248" fmla="*/ 6047454 h 6858000"/>
              <a:gd name="connsiteX249" fmla="*/ 2255176 w 7392421"/>
              <a:gd name="connsiteY249" fmla="*/ 6032903 h 6858000"/>
              <a:gd name="connsiteX250" fmla="*/ 2229728 w 7392421"/>
              <a:gd name="connsiteY250" fmla="*/ 6008653 h 6858000"/>
              <a:gd name="connsiteX251" fmla="*/ 2191556 w 7392421"/>
              <a:gd name="connsiteY251" fmla="*/ 5994103 h 6858000"/>
              <a:gd name="connsiteX252" fmla="*/ 2153385 w 7392421"/>
              <a:gd name="connsiteY252" fmla="*/ 5994103 h 6858000"/>
              <a:gd name="connsiteX253" fmla="*/ 2094008 w 7392421"/>
              <a:gd name="connsiteY253" fmla="*/ 5998953 h 6858000"/>
              <a:gd name="connsiteX254" fmla="*/ 2085525 w 7392421"/>
              <a:gd name="connsiteY254" fmla="*/ 5994103 h 6858000"/>
              <a:gd name="connsiteX255" fmla="*/ 2089767 w 7392421"/>
              <a:gd name="connsiteY255" fmla="*/ 5979552 h 6858000"/>
              <a:gd name="connsiteX256" fmla="*/ 2115214 w 7392421"/>
              <a:gd name="connsiteY256" fmla="*/ 5969853 h 6858000"/>
              <a:gd name="connsiteX257" fmla="*/ 2123696 w 7392421"/>
              <a:gd name="connsiteY257" fmla="*/ 5935902 h 6858000"/>
              <a:gd name="connsiteX258" fmla="*/ 2081284 w 7392421"/>
              <a:gd name="connsiteY258" fmla="*/ 5931052 h 6858000"/>
              <a:gd name="connsiteX259" fmla="*/ 2098250 w 7392421"/>
              <a:gd name="connsiteY259" fmla="*/ 5926202 h 6858000"/>
              <a:gd name="connsiteX260" fmla="*/ 2136420 w 7392421"/>
              <a:gd name="connsiteY260" fmla="*/ 5926202 h 6858000"/>
              <a:gd name="connsiteX261" fmla="*/ 2174592 w 7392421"/>
              <a:gd name="connsiteY261" fmla="*/ 5911652 h 6858000"/>
              <a:gd name="connsiteX262" fmla="*/ 2183075 w 7392421"/>
              <a:gd name="connsiteY262" fmla="*/ 5882551 h 6858000"/>
              <a:gd name="connsiteX263" fmla="*/ 2161868 w 7392421"/>
              <a:gd name="connsiteY263" fmla="*/ 5868002 h 6858000"/>
              <a:gd name="connsiteX264" fmla="*/ 2127937 w 7392421"/>
              <a:gd name="connsiteY264" fmla="*/ 5872851 h 6858000"/>
              <a:gd name="connsiteX265" fmla="*/ 2055837 w 7392421"/>
              <a:gd name="connsiteY265" fmla="*/ 5882551 h 6858000"/>
              <a:gd name="connsiteX266" fmla="*/ 2047354 w 7392421"/>
              <a:gd name="connsiteY266" fmla="*/ 5877702 h 6858000"/>
              <a:gd name="connsiteX267" fmla="*/ 1987976 w 7392421"/>
              <a:gd name="connsiteY267" fmla="*/ 5868002 h 6858000"/>
              <a:gd name="connsiteX268" fmla="*/ 1953832 w 7392421"/>
              <a:gd name="connsiteY268" fmla="*/ 5861494 h 6858000"/>
              <a:gd name="connsiteX269" fmla="*/ 1965665 w 7392421"/>
              <a:gd name="connsiteY269" fmla="*/ 5858291 h 6858000"/>
              <a:gd name="connsiteX270" fmla="*/ 1985274 w 7392421"/>
              <a:gd name="connsiteY270" fmla="*/ 5849274 h 6858000"/>
              <a:gd name="connsiteX271" fmla="*/ 1991104 w 7392421"/>
              <a:gd name="connsiteY271" fmla="*/ 5845003 h 6858000"/>
              <a:gd name="connsiteX272" fmla="*/ 1991786 w 7392421"/>
              <a:gd name="connsiteY272" fmla="*/ 5843171 h 6858000"/>
              <a:gd name="connsiteX273" fmla="*/ 1995929 w 7392421"/>
              <a:gd name="connsiteY273" fmla="*/ 5842539 h 6858000"/>
              <a:gd name="connsiteX274" fmla="*/ 2000700 w 7392421"/>
              <a:gd name="connsiteY274" fmla="*/ 5834051 h 6858000"/>
              <a:gd name="connsiteX275" fmla="*/ 2021906 w 7392421"/>
              <a:gd name="connsiteY275" fmla="*/ 5814651 h 6858000"/>
              <a:gd name="connsiteX276" fmla="*/ 2072801 w 7392421"/>
              <a:gd name="connsiteY276" fmla="*/ 5814651 h 6858000"/>
              <a:gd name="connsiteX277" fmla="*/ 2110973 w 7392421"/>
              <a:gd name="connsiteY277" fmla="*/ 5804950 h 6858000"/>
              <a:gd name="connsiteX278" fmla="*/ 2089767 w 7392421"/>
              <a:gd name="connsiteY278" fmla="*/ 5790401 h 6858000"/>
              <a:gd name="connsiteX279" fmla="*/ 1987976 w 7392421"/>
              <a:gd name="connsiteY279" fmla="*/ 5785551 h 6858000"/>
              <a:gd name="connsiteX280" fmla="*/ 1826809 w 7392421"/>
              <a:gd name="connsiteY280" fmla="*/ 5785551 h 6858000"/>
              <a:gd name="connsiteX281" fmla="*/ 1805602 w 7392421"/>
              <a:gd name="connsiteY281" fmla="*/ 5790401 h 6858000"/>
              <a:gd name="connsiteX282" fmla="*/ 1763190 w 7392421"/>
              <a:gd name="connsiteY282" fmla="*/ 5785551 h 6858000"/>
              <a:gd name="connsiteX283" fmla="*/ 1720777 w 7392421"/>
              <a:gd name="connsiteY283" fmla="*/ 5790401 h 6858000"/>
              <a:gd name="connsiteX284" fmla="*/ 1691088 w 7392421"/>
              <a:gd name="connsiteY284" fmla="*/ 5790401 h 6858000"/>
              <a:gd name="connsiteX285" fmla="*/ 1618987 w 7392421"/>
              <a:gd name="connsiteY285" fmla="*/ 5775851 h 6858000"/>
              <a:gd name="connsiteX286" fmla="*/ 1602021 w 7392421"/>
              <a:gd name="connsiteY286" fmla="*/ 5785551 h 6858000"/>
              <a:gd name="connsiteX287" fmla="*/ 1576574 w 7392421"/>
              <a:gd name="connsiteY287" fmla="*/ 5775851 h 6858000"/>
              <a:gd name="connsiteX288" fmla="*/ 1428130 w 7392421"/>
              <a:gd name="connsiteY288" fmla="*/ 5775851 h 6858000"/>
              <a:gd name="connsiteX289" fmla="*/ 1357618 w 7392421"/>
              <a:gd name="connsiteY289" fmla="*/ 5775244 h 6858000"/>
              <a:gd name="connsiteX290" fmla="*/ 1317117 w 7392421"/>
              <a:gd name="connsiteY290" fmla="*/ 5772911 h 6858000"/>
              <a:gd name="connsiteX291" fmla="*/ 1318325 w 7392421"/>
              <a:gd name="connsiteY291" fmla="*/ 5772719 h 6858000"/>
              <a:gd name="connsiteX292" fmla="*/ 1373462 w 7392421"/>
              <a:gd name="connsiteY292" fmla="*/ 5772719 h 6858000"/>
              <a:gd name="connsiteX293" fmla="*/ 1407392 w 7392421"/>
              <a:gd name="connsiteY293" fmla="*/ 5769821 h 6858000"/>
              <a:gd name="connsiteX294" fmla="*/ 1420116 w 7392421"/>
              <a:gd name="connsiteY294" fmla="*/ 5766924 h 6858000"/>
              <a:gd name="connsiteX295" fmla="*/ 1471012 w 7392421"/>
              <a:gd name="connsiteY295" fmla="*/ 5766924 h 6858000"/>
              <a:gd name="connsiteX296" fmla="*/ 1526148 w 7392421"/>
              <a:gd name="connsiteY296" fmla="*/ 5766924 h 6858000"/>
              <a:gd name="connsiteX297" fmla="*/ 1581284 w 7392421"/>
              <a:gd name="connsiteY297" fmla="*/ 5766924 h 6858000"/>
              <a:gd name="connsiteX298" fmla="*/ 1606731 w 7392421"/>
              <a:gd name="connsiteY298" fmla="*/ 5761128 h 6858000"/>
              <a:gd name="connsiteX299" fmla="*/ 1644903 w 7392421"/>
              <a:gd name="connsiteY299" fmla="*/ 5761128 h 6858000"/>
              <a:gd name="connsiteX300" fmla="*/ 1661868 w 7392421"/>
              <a:gd name="connsiteY300" fmla="*/ 5761128 h 6858000"/>
              <a:gd name="connsiteX301" fmla="*/ 1708522 w 7392421"/>
              <a:gd name="connsiteY301" fmla="*/ 5764026 h 6858000"/>
              <a:gd name="connsiteX302" fmla="*/ 1725487 w 7392421"/>
              <a:gd name="connsiteY302" fmla="*/ 5755332 h 6858000"/>
              <a:gd name="connsiteX303" fmla="*/ 1742451 w 7392421"/>
              <a:gd name="connsiteY303" fmla="*/ 5755332 h 6858000"/>
              <a:gd name="connsiteX304" fmla="*/ 1746693 w 7392421"/>
              <a:gd name="connsiteY304" fmla="*/ 5749537 h 6858000"/>
              <a:gd name="connsiteX305" fmla="*/ 1801829 w 7392421"/>
              <a:gd name="connsiteY305" fmla="*/ 5749537 h 6858000"/>
              <a:gd name="connsiteX306" fmla="*/ 1801829 w 7392421"/>
              <a:gd name="connsiteY306" fmla="*/ 5755332 h 6858000"/>
              <a:gd name="connsiteX307" fmla="*/ 1907861 w 7392421"/>
              <a:gd name="connsiteY307" fmla="*/ 5755332 h 6858000"/>
              <a:gd name="connsiteX308" fmla="*/ 1933309 w 7392421"/>
              <a:gd name="connsiteY308" fmla="*/ 5755332 h 6858000"/>
              <a:gd name="connsiteX309" fmla="*/ 2030858 w 7392421"/>
              <a:gd name="connsiteY309" fmla="*/ 5749537 h 6858000"/>
              <a:gd name="connsiteX310" fmla="*/ 2030858 w 7392421"/>
              <a:gd name="connsiteY310" fmla="*/ 5740843 h 6858000"/>
              <a:gd name="connsiteX311" fmla="*/ 2035098 w 7392421"/>
              <a:gd name="connsiteY311" fmla="*/ 5737945 h 6858000"/>
              <a:gd name="connsiteX312" fmla="*/ 2043581 w 7392421"/>
              <a:gd name="connsiteY312" fmla="*/ 5740843 h 6858000"/>
              <a:gd name="connsiteX313" fmla="*/ 2124166 w 7392421"/>
              <a:gd name="connsiteY313" fmla="*/ 5740843 h 6858000"/>
              <a:gd name="connsiteX314" fmla="*/ 2141130 w 7392421"/>
              <a:gd name="connsiteY314" fmla="*/ 5746639 h 6858000"/>
              <a:gd name="connsiteX315" fmla="*/ 2170819 w 7392421"/>
              <a:gd name="connsiteY315" fmla="*/ 5746639 h 6858000"/>
              <a:gd name="connsiteX316" fmla="*/ 2200508 w 7392421"/>
              <a:gd name="connsiteY316" fmla="*/ 5735047 h 6858000"/>
              <a:gd name="connsiteX317" fmla="*/ 2213231 w 7392421"/>
              <a:gd name="connsiteY317" fmla="*/ 5732149 h 6858000"/>
              <a:gd name="connsiteX318" fmla="*/ 2230197 w 7392421"/>
              <a:gd name="connsiteY318" fmla="*/ 5732149 h 6858000"/>
              <a:gd name="connsiteX319" fmla="*/ 2234438 w 7392421"/>
              <a:gd name="connsiteY319" fmla="*/ 5729252 h 6858000"/>
              <a:gd name="connsiteX320" fmla="*/ 2230197 w 7392421"/>
              <a:gd name="connsiteY320" fmla="*/ 5723456 h 6858000"/>
              <a:gd name="connsiteX321" fmla="*/ 2179302 w 7392421"/>
              <a:gd name="connsiteY321" fmla="*/ 5717660 h 6858000"/>
              <a:gd name="connsiteX322" fmla="*/ 2166578 w 7392421"/>
              <a:gd name="connsiteY322" fmla="*/ 5711865 h 6858000"/>
              <a:gd name="connsiteX323" fmla="*/ 2128407 w 7392421"/>
              <a:gd name="connsiteY323" fmla="*/ 5700273 h 6858000"/>
              <a:gd name="connsiteX324" fmla="*/ 2119924 w 7392421"/>
              <a:gd name="connsiteY324" fmla="*/ 5703171 h 6858000"/>
              <a:gd name="connsiteX325" fmla="*/ 2111441 w 7392421"/>
              <a:gd name="connsiteY325" fmla="*/ 5697375 h 6858000"/>
              <a:gd name="connsiteX326" fmla="*/ 2073271 w 7392421"/>
              <a:gd name="connsiteY326" fmla="*/ 5682886 h 6858000"/>
              <a:gd name="connsiteX327" fmla="*/ 2043581 w 7392421"/>
              <a:gd name="connsiteY327" fmla="*/ 5691580 h 6858000"/>
              <a:gd name="connsiteX328" fmla="*/ 2039340 w 7392421"/>
              <a:gd name="connsiteY328" fmla="*/ 5688682 h 6858000"/>
              <a:gd name="connsiteX329" fmla="*/ 2009652 w 7392421"/>
              <a:gd name="connsiteY329" fmla="*/ 5688682 h 6858000"/>
              <a:gd name="connsiteX330" fmla="*/ 1950274 w 7392421"/>
              <a:gd name="connsiteY330" fmla="*/ 5697375 h 6858000"/>
              <a:gd name="connsiteX331" fmla="*/ 1946033 w 7392421"/>
              <a:gd name="connsiteY331" fmla="*/ 5691580 h 6858000"/>
              <a:gd name="connsiteX332" fmla="*/ 1937550 w 7392421"/>
              <a:gd name="connsiteY332" fmla="*/ 5665499 h 6858000"/>
              <a:gd name="connsiteX333" fmla="*/ 1907861 w 7392421"/>
              <a:gd name="connsiteY333" fmla="*/ 5665499 h 6858000"/>
              <a:gd name="connsiteX334" fmla="*/ 1899378 w 7392421"/>
              <a:gd name="connsiteY334" fmla="*/ 5677090 h 6858000"/>
              <a:gd name="connsiteX335" fmla="*/ 1873931 w 7392421"/>
              <a:gd name="connsiteY335" fmla="*/ 5688682 h 6858000"/>
              <a:gd name="connsiteX336" fmla="*/ 1865448 w 7392421"/>
              <a:gd name="connsiteY336" fmla="*/ 5691580 h 6858000"/>
              <a:gd name="connsiteX337" fmla="*/ 1848483 w 7392421"/>
              <a:gd name="connsiteY337" fmla="*/ 5691580 h 6858000"/>
              <a:gd name="connsiteX338" fmla="*/ 1831519 w 7392421"/>
              <a:gd name="connsiteY338" fmla="*/ 5691580 h 6858000"/>
              <a:gd name="connsiteX339" fmla="*/ 1823036 w 7392421"/>
              <a:gd name="connsiteY339" fmla="*/ 5697375 h 6858000"/>
              <a:gd name="connsiteX340" fmla="*/ 1818795 w 7392421"/>
              <a:gd name="connsiteY340" fmla="*/ 5714762 h 6858000"/>
              <a:gd name="connsiteX341" fmla="*/ 1801829 w 7392421"/>
              <a:gd name="connsiteY341" fmla="*/ 5714762 h 6858000"/>
              <a:gd name="connsiteX342" fmla="*/ 1797588 w 7392421"/>
              <a:gd name="connsiteY342" fmla="*/ 5706069 h 6858000"/>
              <a:gd name="connsiteX343" fmla="*/ 1763658 w 7392421"/>
              <a:gd name="connsiteY343" fmla="*/ 5697375 h 6858000"/>
              <a:gd name="connsiteX344" fmla="*/ 1755176 w 7392421"/>
              <a:gd name="connsiteY344" fmla="*/ 5700273 h 6858000"/>
              <a:gd name="connsiteX345" fmla="*/ 1738210 w 7392421"/>
              <a:gd name="connsiteY345" fmla="*/ 5700273 h 6858000"/>
              <a:gd name="connsiteX346" fmla="*/ 1729728 w 7392421"/>
              <a:gd name="connsiteY346" fmla="*/ 5706069 h 6858000"/>
              <a:gd name="connsiteX347" fmla="*/ 1725487 w 7392421"/>
              <a:gd name="connsiteY347" fmla="*/ 5697375 h 6858000"/>
              <a:gd name="connsiteX348" fmla="*/ 1721245 w 7392421"/>
              <a:gd name="connsiteY348" fmla="*/ 5697375 h 6858000"/>
              <a:gd name="connsiteX349" fmla="*/ 1683074 w 7392421"/>
              <a:gd name="connsiteY349" fmla="*/ 5703171 h 6858000"/>
              <a:gd name="connsiteX350" fmla="*/ 1640662 w 7392421"/>
              <a:gd name="connsiteY350" fmla="*/ 5697375 h 6858000"/>
              <a:gd name="connsiteX351" fmla="*/ 1598250 w 7392421"/>
              <a:gd name="connsiteY351" fmla="*/ 5700273 h 6858000"/>
              <a:gd name="connsiteX352" fmla="*/ 1547354 w 7392421"/>
              <a:gd name="connsiteY352" fmla="*/ 5700273 h 6858000"/>
              <a:gd name="connsiteX353" fmla="*/ 1543112 w 7392421"/>
              <a:gd name="connsiteY353" fmla="*/ 5700273 h 6858000"/>
              <a:gd name="connsiteX354" fmla="*/ 1543112 w 7392421"/>
              <a:gd name="connsiteY354" fmla="*/ 5703171 h 6858000"/>
              <a:gd name="connsiteX355" fmla="*/ 1555835 w 7392421"/>
              <a:gd name="connsiteY355" fmla="*/ 5708967 h 6858000"/>
              <a:gd name="connsiteX356" fmla="*/ 1564318 w 7392421"/>
              <a:gd name="connsiteY356" fmla="*/ 5714762 h 6858000"/>
              <a:gd name="connsiteX357" fmla="*/ 1551595 w 7392421"/>
              <a:gd name="connsiteY357" fmla="*/ 5717660 h 6858000"/>
              <a:gd name="connsiteX358" fmla="*/ 1581284 w 7392421"/>
              <a:gd name="connsiteY358" fmla="*/ 5726354 h 6858000"/>
              <a:gd name="connsiteX359" fmla="*/ 1594008 w 7392421"/>
              <a:gd name="connsiteY359" fmla="*/ 5732149 h 6858000"/>
              <a:gd name="connsiteX360" fmla="*/ 1581284 w 7392421"/>
              <a:gd name="connsiteY360" fmla="*/ 5737945 h 6858000"/>
              <a:gd name="connsiteX361" fmla="*/ 1551595 w 7392421"/>
              <a:gd name="connsiteY361" fmla="*/ 5732149 h 6858000"/>
              <a:gd name="connsiteX362" fmla="*/ 1543112 w 7392421"/>
              <a:gd name="connsiteY362" fmla="*/ 5732149 h 6858000"/>
              <a:gd name="connsiteX363" fmla="*/ 1496458 w 7392421"/>
              <a:gd name="connsiteY363" fmla="*/ 5737945 h 6858000"/>
              <a:gd name="connsiteX364" fmla="*/ 1466770 w 7392421"/>
              <a:gd name="connsiteY364" fmla="*/ 5732149 h 6858000"/>
              <a:gd name="connsiteX365" fmla="*/ 1462529 w 7392421"/>
              <a:gd name="connsiteY365" fmla="*/ 5732149 h 6858000"/>
              <a:gd name="connsiteX366" fmla="*/ 1428598 w 7392421"/>
              <a:gd name="connsiteY366" fmla="*/ 5737945 h 6858000"/>
              <a:gd name="connsiteX367" fmla="*/ 1405272 w 7392421"/>
              <a:gd name="connsiteY367" fmla="*/ 5733237 h 6858000"/>
              <a:gd name="connsiteX368" fmla="*/ 1388855 w 7392421"/>
              <a:gd name="connsiteY368" fmla="*/ 5728393 h 6858000"/>
              <a:gd name="connsiteX369" fmla="*/ 1394598 w 7392421"/>
              <a:gd name="connsiteY369" fmla="*/ 5725988 h 6858000"/>
              <a:gd name="connsiteX370" fmla="*/ 1400960 w 7392421"/>
              <a:gd name="connsiteY370" fmla="*/ 5717995 h 6858000"/>
              <a:gd name="connsiteX371" fmla="*/ 1426407 w 7392421"/>
              <a:gd name="connsiteY371" fmla="*/ 5710892 h 6858000"/>
              <a:gd name="connsiteX372" fmla="*/ 1400960 w 7392421"/>
              <a:gd name="connsiteY372" fmla="*/ 5693132 h 6858000"/>
              <a:gd name="connsiteX373" fmla="*/ 1379753 w 7392421"/>
              <a:gd name="connsiteY373" fmla="*/ 5682476 h 6858000"/>
              <a:gd name="connsiteX374" fmla="*/ 1371270 w 7392421"/>
              <a:gd name="connsiteY374" fmla="*/ 5678923 h 6858000"/>
              <a:gd name="connsiteX375" fmla="*/ 1350064 w 7392421"/>
              <a:gd name="connsiteY375" fmla="*/ 5686028 h 6858000"/>
              <a:gd name="connsiteX376" fmla="*/ 1345824 w 7392421"/>
              <a:gd name="connsiteY376" fmla="*/ 5700236 h 6858000"/>
              <a:gd name="connsiteX377" fmla="*/ 1341583 w 7392421"/>
              <a:gd name="connsiteY377" fmla="*/ 5703788 h 6858000"/>
              <a:gd name="connsiteX378" fmla="*/ 1341583 w 7392421"/>
              <a:gd name="connsiteY378" fmla="*/ 5686028 h 6858000"/>
              <a:gd name="connsiteX379" fmla="*/ 1333100 w 7392421"/>
              <a:gd name="connsiteY379" fmla="*/ 5678923 h 6858000"/>
              <a:gd name="connsiteX380" fmla="*/ 1299170 w 7392421"/>
              <a:gd name="connsiteY380" fmla="*/ 5675371 h 6858000"/>
              <a:gd name="connsiteX381" fmla="*/ 1299170 w 7392421"/>
              <a:gd name="connsiteY381" fmla="*/ 5671819 h 6858000"/>
              <a:gd name="connsiteX382" fmla="*/ 1298563 w 7392421"/>
              <a:gd name="connsiteY382" fmla="*/ 5672327 h 6858000"/>
              <a:gd name="connsiteX383" fmla="*/ 1294928 w 7392421"/>
              <a:gd name="connsiteY383" fmla="*/ 5654059 h 6858000"/>
              <a:gd name="connsiteX384" fmla="*/ 1277964 w 7392421"/>
              <a:gd name="connsiteY384" fmla="*/ 5629195 h 6858000"/>
              <a:gd name="connsiteX385" fmla="*/ 1316134 w 7392421"/>
              <a:gd name="connsiteY385" fmla="*/ 5625643 h 6858000"/>
              <a:gd name="connsiteX386" fmla="*/ 1354306 w 7392421"/>
              <a:gd name="connsiteY386" fmla="*/ 5622092 h 6858000"/>
              <a:gd name="connsiteX387" fmla="*/ 1400960 w 7392421"/>
              <a:gd name="connsiteY387" fmla="*/ 5622092 h 6858000"/>
              <a:gd name="connsiteX388" fmla="*/ 1413683 w 7392421"/>
              <a:gd name="connsiteY388" fmla="*/ 5625643 h 6858000"/>
              <a:gd name="connsiteX389" fmla="*/ 1464579 w 7392421"/>
              <a:gd name="connsiteY389" fmla="*/ 5625643 h 6858000"/>
              <a:gd name="connsiteX390" fmla="*/ 1473061 w 7392421"/>
              <a:gd name="connsiteY390" fmla="*/ 5622092 h 6858000"/>
              <a:gd name="connsiteX391" fmla="*/ 1511233 w 7392421"/>
              <a:gd name="connsiteY391" fmla="*/ 5629195 h 6858000"/>
              <a:gd name="connsiteX392" fmla="*/ 1587576 w 7392421"/>
              <a:gd name="connsiteY392" fmla="*/ 5629195 h 6858000"/>
              <a:gd name="connsiteX393" fmla="*/ 1608781 w 7392421"/>
              <a:gd name="connsiteY393" fmla="*/ 5629195 h 6858000"/>
              <a:gd name="connsiteX394" fmla="*/ 1634230 w 7392421"/>
              <a:gd name="connsiteY394" fmla="*/ 5629195 h 6858000"/>
              <a:gd name="connsiteX395" fmla="*/ 1680883 w 7392421"/>
              <a:gd name="connsiteY395" fmla="*/ 5632747 h 6858000"/>
              <a:gd name="connsiteX396" fmla="*/ 1719055 w 7392421"/>
              <a:gd name="connsiteY396" fmla="*/ 5632747 h 6858000"/>
              <a:gd name="connsiteX397" fmla="*/ 1757226 w 7392421"/>
              <a:gd name="connsiteY397" fmla="*/ 5632747 h 6858000"/>
              <a:gd name="connsiteX398" fmla="*/ 1769949 w 7392421"/>
              <a:gd name="connsiteY398" fmla="*/ 5632747 h 6858000"/>
              <a:gd name="connsiteX399" fmla="*/ 1833568 w 7392421"/>
              <a:gd name="connsiteY399" fmla="*/ 5629195 h 6858000"/>
              <a:gd name="connsiteX400" fmla="*/ 1846292 w 7392421"/>
              <a:gd name="connsiteY400" fmla="*/ 5618539 h 6858000"/>
              <a:gd name="connsiteX401" fmla="*/ 1850533 w 7392421"/>
              <a:gd name="connsiteY401" fmla="*/ 5607883 h 6858000"/>
              <a:gd name="connsiteX402" fmla="*/ 1897188 w 7392421"/>
              <a:gd name="connsiteY402" fmla="*/ 5593675 h 6858000"/>
              <a:gd name="connsiteX403" fmla="*/ 1931118 w 7392421"/>
              <a:gd name="connsiteY403" fmla="*/ 5600780 h 6858000"/>
              <a:gd name="connsiteX404" fmla="*/ 1935359 w 7392421"/>
              <a:gd name="connsiteY404" fmla="*/ 5600780 h 6858000"/>
              <a:gd name="connsiteX405" fmla="*/ 1965047 w 7392421"/>
              <a:gd name="connsiteY405" fmla="*/ 5593675 h 6858000"/>
              <a:gd name="connsiteX406" fmla="*/ 2011701 w 7392421"/>
              <a:gd name="connsiteY406" fmla="*/ 5600780 h 6858000"/>
              <a:gd name="connsiteX407" fmla="*/ 2020184 w 7392421"/>
              <a:gd name="connsiteY407" fmla="*/ 5600780 h 6858000"/>
              <a:gd name="connsiteX408" fmla="*/ 2049873 w 7392421"/>
              <a:gd name="connsiteY408" fmla="*/ 5593675 h 6858000"/>
              <a:gd name="connsiteX409" fmla="*/ 2062597 w 7392421"/>
              <a:gd name="connsiteY409" fmla="*/ 5600780 h 6858000"/>
              <a:gd name="connsiteX410" fmla="*/ 2049873 w 7392421"/>
              <a:gd name="connsiteY410" fmla="*/ 5607883 h 6858000"/>
              <a:gd name="connsiteX411" fmla="*/ 2020184 w 7392421"/>
              <a:gd name="connsiteY411" fmla="*/ 5618539 h 6858000"/>
              <a:gd name="connsiteX412" fmla="*/ 2032907 w 7392421"/>
              <a:gd name="connsiteY412" fmla="*/ 5622092 h 6858000"/>
              <a:gd name="connsiteX413" fmla="*/ 2024425 w 7392421"/>
              <a:gd name="connsiteY413" fmla="*/ 5629195 h 6858000"/>
              <a:gd name="connsiteX414" fmla="*/ 2011701 w 7392421"/>
              <a:gd name="connsiteY414" fmla="*/ 5636299 h 6858000"/>
              <a:gd name="connsiteX415" fmla="*/ 2011701 w 7392421"/>
              <a:gd name="connsiteY415" fmla="*/ 5639851 h 6858000"/>
              <a:gd name="connsiteX416" fmla="*/ 2015943 w 7392421"/>
              <a:gd name="connsiteY416" fmla="*/ 5639851 h 6858000"/>
              <a:gd name="connsiteX417" fmla="*/ 2066839 w 7392421"/>
              <a:gd name="connsiteY417" fmla="*/ 5639851 h 6858000"/>
              <a:gd name="connsiteX418" fmla="*/ 2109251 w 7392421"/>
              <a:gd name="connsiteY418" fmla="*/ 5643404 h 6858000"/>
              <a:gd name="connsiteX419" fmla="*/ 2151663 w 7392421"/>
              <a:gd name="connsiteY419" fmla="*/ 5636299 h 6858000"/>
              <a:gd name="connsiteX420" fmla="*/ 2189834 w 7392421"/>
              <a:gd name="connsiteY420" fmla="*/ 5643404 h 6858000"/>
              <a:gd name="connsiteX421" fmla="*/ 2194076 w 7392421"/>
              <a:gd name="connsiteY421" fmla="*/ 5643404 h 6858000"/>
              <a:gd name="connsiteX422" fmla="*/ 2198317 w 7392421"/>
              <a:gd name="connsiteY422" fmla="*/ 5632747 h 6858000"/>
              <a:gd name="connsiteX423" fmla="*/ 2206799 w 7392421"/>
              <a:gd name="connsiteY423" fmla="*/ 5639851 h 6858000"/>
              <a:gd name="connsiteX424" fmla="*/ 2223765 w 7392421"/>
              <a:gd name="connsiteY424" fmla="*/ 5639851 h 6858000"/>
              <a:gd name="connsiteX425" fmla="*/ 2232247 w 7392421"/>
              <a:gd name="connsiteY425" fmla="*/ 5643404 h 6858000"/>
              <a:gd name="connsiteX426" fmla="*/ 2266177 w 7392421"/>
              <a:gd name="connsiteY426" fmla="*/ 5632747 h 6858000"/>
              <a:gd name="connsiteX427" fmla="*/ 2270418 w 7392421"/>
              <a:gd name="connsiteY427" fmla="*/ 5622092 h 6858000"/>
              <a:gd name="connsiteX428" fmla="*/ 2287384 w 7392421"/>
              <a:gd name="connsiteY428" fmla="*/ 5622092 h 6858000"/>
              <a:gd name="connsiteX429" fmla="*/ 2291625 w 7392421"/>
              <a:gd name="connsiteY429" fmla="*/ 5643404 h 6858000"/>
              <a:gd name="connsiteX430" fmla="*/ 2300108 w 7392421"/>
              <a:gd name="connsiteY430" fmla="*/ 5650507 h 6858000"/>
              <a:gd name="connsiteX431" fmla="*/ 2317073 w 7392421"/>
              <a:gd name="connsiteY431" fmla="*/ 5650507 h 6858000"/>
              <a:gd name="connsiteX432" fmla="*/ 2334037 w 7392421"/>
              <a:gd name="connsiteY432" fmla="*/ 5650507 h 6858000"/>
              <a:gd name="connsiteX433" fmla="*/ 2342520 w 7392421"/>
              <a:gd name="connsiteY433" fmla="*/ 5654059 h 6858000"/>
              <a:gd name="connsiteX434" fmla="*/ 2367967 w 7392421"/>
              <a:gd name="connsiteY434" fmla="*/ 5668268 h 6858000"/>
              <a:gd name="connsiteX435" fmla="*/ 2376450 w 7392421"/>
              <a:gd name="connsiteY435" fmla="*/ 5682476 h 6858000"/>
              <a:gd name="connsiteX436" fmla="*/ 2406139 w 7392421"/>
              <a:gd name="connsiteY436" fmla="*/ 5682476 h 6858000"/>
              <a:gd name="connsiteX437" fmla="*/ 2414622 w 7392421"/>
              <a:gd name="connsiteY437" fmla="*/ 5650507 h 6858000"/>
              <a:gd name="connsiteX438" fmla="*/ 2418863 w 7392421"/>
              <a:gd name="connsiteY438" fmla="*/ 5643404 h 6858000"/>
              <a:gd name="connsiteX439" fmla="*/ 2478241 w 7392421"/>
              <a:gd name="connsiteY439" fmla="*/ 5654059 h 6858000"/>
              <a:gd name="connsiteX440" fmla="*/ 2507929 w 7392421"/>
              <a:gd name="connsiteY440" fmla="*/ 5654059 h 6858000"/>
              <a:gd name="connsiteX441" fmla="*/ 2512170 w 7392421"/>
              <a:gd name="connsiteY441" fmla="*/ 5650507 h 6858000"/>
              <a:gd name="connsiteX442" fmla="*/ 2541860 w 7392421"/>
              <a:gd name="connsiteY442" fmla="*/ 5661164 h 6858000"/>
              <a:gd name="connsiteX443" fmla="*/ 2580031 w 7392421"/>
              <a:gd name="connsiteY443" fmla="*/ 5643404 h 6858000"/>
              <a:gd name="connsiteX444" fmla="*/ 2588513 w 7392421"/>
              <a:gd name="connsiteY444" fmla="*/ 5636299 h 6858000"/>
              <a:gd name="connsiteX445" fmla="*/ 2596996 w 7392421"/>
              <a:gd name="connsiteY445" fmla="*/ 5639851 h 6858000"/>
              <a:gd name="connsiteX446" fmla="*/ 2635167 w 7392421"/>
              <a:gd name="connsiteY446" fmla="*/ 5625643 h 6858000"/>
              <a:gd name="connsiteX447" fmla="*/ 2647891 w 7392421"/>
              <a:gd name="connsiteY447" fmla="*/ 5618539 h 6858000"/>
              <a:gd name="connsiteX448" fmla="*/ 2698786 w 7392421"/>
              <a:gd name="connsiteY448" fmla="*/ 5611435 h 6858000"/>
              <a:gd name="connsiteX449" fmla="*/ 2703027 w 7392421"/>
              <a:gd name="connsiteY449" fmla="*/ 5604331 h 6858000"/>
              <a:gd name="connsiteX450" fmla="*/ 2698786 w 7392421"/>
              <a:gd name="connsiteY450" fmla="*/ 5600780 h 6858000"/>
              <a:gd name="connsiteX451" fmla="*/ 2681820 w 7392421"/>
              <a:gd name="connsiteY451" fmla="*/ 5600780 h 6858000"/>
              <a:gd name="connsiteX452" fmla="*/ 2669097 w 7392421"/>
              <a:gd name="connsiteY452" fmla="*/ 5597227 h 6858000"/>
              <a:gd name="connsiteX453" fmla="*/ 2639408 w 7392421"/>
              <a:gd name="connsiteY453" fmla="*/ 5583018 h 6858000"/>
              <a:gd name="connsiteX454" fmla="*/ 2609719 w 7392421"/>
              <a:gd name="connsiteY454" fmla="*/ 5583018 h 6858000"/>
              <a:gd name="connsiteX455" fmla="*/ 2592755 w 7392421"/>
              <a:gd name="connsiteY455" fmla="*/ 5590123 h 6858000"/>
              <a:gd name="connsiteX456" fmla="*/ 2512170 w 7392421"/>
              <a:gd name="connsiteY456" fmla="*/ 5590123 h 6858000"/>
              <a:gd name="connsiteX457" fmla="*/ 2503687 w 7392421"/>
              <a:gd name="connsiteY457" fmla="*/ 5593675 h 6858000"/>
              <a:gd name="connsiteX458" fmla="*/ 2499447 w 7392421"/>
              <a:gd name="connsiteY458" fmla="*/ 5590123 h 6858000"/>
              <a:gd name="connsiteX459" fmla="*/ 2499447 w 7392421"/>
              <a:gd name="connsiteY459" fmla="*/ 5579466 h 6858000"/>
              <a:gd name="connsiteX460" fmla="*/ 2401898 w 7392421"/>
              <a:gd name="connsiteY460" fmla="*/ 5572363 h 6858000"/>
              <a:gd name="connsiteX461" fmla="*/ 2376450 w 7392421"/>
              <a:gd name="connsiteY461" fmla="*/ 5572363 h 6858000"/>
              <a:gd name="connsiteX462" fmla="*/ 2270418 w 7392421"/>
              <a:gd name="connsiteY462" fmla="*/ 5572363 h 6858000"/>
              <a:gd name="connsiteX463" fmla="*/ 2270418 w 7392421"/>
              <a:gd name="connsiteY463" fmla="*/ 5579466 h 6858000"/>
              <a:gd name="connsiteX464" fmla="*/ 2215282 w 7392421"/>
              <a:gd name="connsiteY464" fmla="*/ 5579466 h 6858000"/>
              <a:gd name="connsiteX465" fmla="*/ 2211040 w 7392421"/>
              <a:gd name="connsiteY465" fmla="*/ 5572363 h 6858000"/>
              <a:gd name="connsiteX466" fmla="*/ 2194076 w 7392421"/>
              <a:gd name="connsiteY466" fmla="*/ 5572363 h 6858000"/>
              <a:gd name="connsiteX467" fmla="*/ 2177111 w 7392421"/>
              <a:gd name="connsiteY467" fmla="*/ 5561706 h 6858000"/>
              <a:gd name="connsiteX468" fmla="*/ 2130457 w 7392421"/>
              <a:gd name="connsiteY468" fmla="*/ 5565259 h 6858000"/>
              <a:gd name="connsiteX469" fmla="*/ 2113492 w 7392421"/>
              <a:gd name="connsiteY469" fmla="*/ 5565259 h 6858000"/>
              <a:gd name="connsiteX470" fmla="*/ 2075321 w 7392421"/>
              <a:gd name="connsiteY470" fmla="*/ 5565259 h 6858000"/>
              <a:gd name="connsiteX471" fmla="*/ 2049873 w 7392421"/>
              <a:gd name="connsiteY471" fmla="*/ 5558154 h 6858000"/>
              <a:gd name="connsiteX472" fmla="*/ 1994737 w 7392421"/>
              <a:gd name="connsiteY472" fmla="*/ 5558154 h 6858000"/>
              <a:gd name="connsiteX473" fmla="*/ 1939601 w 7392421"/>
              <a:gd name="connsiteY473" fmla="*/ 5558154 h 6858000"/>
              <a:gd name="connsiteX474" fmla="*/ 1888705 w 7392421"/>
              <a:gd name="connsiteY474" fmla="*/ 5558154 h 6858000"/>
              <a:gd name="connsiteX475" fmla="*/ 1875982 w 7392421"/>
              <a:gd name="connsiteY475" fmla="*/ 5554603 h 6858000"/>
              <a:gd name="connsiteX476" fmla="*/ 1842051 w 7392421"/>
              <a:gd name="connsiteY476" fmla="*/ 5551051 h 6858000"/>
              <a:gd name="connsiteX477" fmla="*/ 1786914 w 7392421"/>
              <a:gd name="connsiteY477" fmla="*/ 5551051 h 6858000"/>
              <a:gd name="connsiteX478" fmla="*/ 1744502 w 7392421"/>
              <a:gd name="connsiteY478" fmla="*/ 5547499 h 6858000"/>
              <a:gd name="connsiteX479" fmla="*/ 1706331 w 7392421"/>
              <a:gd name="connsiteY479" fmla="*/ 5540394 h 6858000"/>
              <a:gd name="connsiteX480" fmla="*/ 1608781 w 7392421"/>
              <a:gd name="connsiteY480" fmla="*/ 5540394 h 6858000"/>
              <a:gd name="connsiteX481" fmla="*/ 1571370 w 7392421"/>
              <a:gd name="connsiteY481" fmla="*/ 5539713 h 6858000"/>
              <a:gd name="connsiteX482" fmla="*/ 1582175 w 7392421"/>
              <a:gd name="connsiteY482" fmla="*/ 5526039 h 6858000"/>
              <a:gd name="connsiteX483" fmla="*/ 1584828 w 7392421"/>
              <a:gd name="connsiteY483" fmla="*/ 5525054 h 6858000"/>
              <a:gd name="connsiteX484" fmla="*/ 1606349 w 7392421"/>
              <a:gd name="connsiteY484" fmla="*/ 5526522 h 6858000"/>
              <a:gd name="connsiteX485" fmla="*/ 1635508 w 7392421"/>
              <a:gd name="connsiteY485" fmla="*/ 5524750 h 6858000"/>
              <a:gd name="connsiteX486" fmla="*/ 1686403 w 7392421"/>
              <a:gd name="connsiteY486" fmla="*/ 5524750 h 6858000"/>
              <a:gd name="connsiteX487" fmla="*/ 1707609 w 7392421"/>
              <a:gd name="connsiteY487" fmla="*/ 5505858 h 6858000"/>
              <a:gd name="connsiteX488" fmla="*/ 1699127 w 7392421"/>
              <a:gd name="connsiteY488" fmla="*/ 5482241 h 6858000"/>
              <a:gd name="connsiteX489" fmla="*/ 1677921 w 7392421"/>
              <a:gd name="connsiteY489" fmla="*/ 5482241 h 6858000"/>
              <a:gd name="connsiteX490" fmla="*/ 1656714 w 7392421"/>
              <a:gd name="connsiteY490" fmla="*/ 5468070 h 6858000"/>
              <a:gd name="connsiteX491" fmla="*/ 1631266 w 7392421"/>
              <a:gd name="connsiteY491" fmla="*/ 5444454 h 6858000"/>
              <a:gd name="connsiteX492" fmla="*/ 1593095 w 7392421"/>
              <a:gd name="connsiteY492" fmla="*/ 5430284 h 6858000"/>
              <a:gd name="connsiteX493" fmla="*/ 1554923 w 7392421"/>
              <a:gd name="connsiteY493" fmla="*/ 5430284 h 6858000"/>
              <a:gd name="connsiteX494" fmla="*/ 1495547 w 7392421"/>
              <a:gd name="connsiteY494" fmla="*/ 5435007 h 6858000"/>
              <a:gd name="connsiteX495" fmla="*/ 1487064 w 7392421"/>
              <a:gd name="connsiteY495" fmla="*/ 5430284 h 6858000"/>
              <a:gd name="connsiteX496" fmla="*/ 1491305 w 7392421"/>
              <a:gd name="connsiteY496" fmla="*/ 5416113 h 6858000"/>
              <a:gd name="connsiteX497" fmla="*/ 1516753 w 7392421"/>
              <a:gd name="connsiteY497" fmla="*/ 5406667 h 6858000"/>
              <a:gd name="connsiteX498" fmla="*/ 1525234 w 7392421"/>
              <a:gd name="connsiteY498" fmla="*/ 5373604 h 6858000"/>
              <a:gd name="connsiteX499" fmla="*/ 1482822 w 7392421"/>
              <a:gd name="connsiteY499" fmla="*/ 5368880 h 6858000"/>
              <a:gd name="connsiteX500" fmla="*/ 1499788 w 7392421"/>
              <a:gd name="connsiteY500" fmla="*/ 5364157 h 6858000"/>
              <a:gd name="connsiteX501" fmla="*/ 1537959 w 7392421"/>
              <a:gd name="connsiteY501" fmla="*/ 5364157 h 6858000"/>
              <a:gd name="connsiteX502" fmla="*/ 1576130 w 7392421"/>
              <a:gd name="connsiteY502" fmla="*/ 5349988 h 6858000"/>
              <a:gd name="connsiteX503" fmla="*/ 1584613 w 7392421"/>
              <a:gd name="connsiteY503" fmla="*/ 5321647 h 6858000"/>
              <a:gd name="connsiteX504" fmla="*/ 1563406 w 7392421"/>
              <a:gd name="connsiteY504" fmla="*/ 5307477 h 6858000"/>
              <a:gd name="connsiteX505" fmla="*/ 1529476 w 7392421"/>
              <a:gd name="connsiteY505" fmla="*/ 5312200 h 6858000"/>
              <a:gd name="connsiteX506" fmla="*/ 1457375 w 7392421"/>
              <a:gd name="connsiteY506" fmla="*/ 5321647 h 6858000"/>
              <a:gd name="connsiteX507" fmla="*/ 1448892 w 7392421"/>
              <a:gd name="connsiteY507" fmla="*/ 5316924 h 6858000"/>
              <a:gd name="connsiteX508" fmla="*/ 1389514 w 7392421"/>
              <a:gd name="connsiteY508" fmla="*/ 5307477 h 6858000"/>
              <a:gd name="connsiteX509" fmla="*/ 1300448 w 7392421"/>
              <a:gd name="connsiteY509" fmla="*/ 5298031 h 6858000"/>
              <a:gd name="connsiteX510" fmla="*/ 1296206 w 7392421"/>
              <a:gd name="connsiteY510" fmla="*/ 5298031 h 6858000"/>
              <a:gd name="connsiteX511" fmla="*/ 1296206 w 7392421"/>
              <a:gd name="connsiteY511" fmla="*/ 5293308 h 6858000"/>
              <a:gd name="connsiteX512" fmla="*/ 1300448 w 7392421"/>
              <a:gd name="connsiteY512" fmla="*/ 5283861 h 6858000"/>
              <a:gd name="connsiteX513" fmla="*/ 1313172 w 7392421"/>
              <a:gd name="connsiteY513" fmla="*/ 5283861 h 6858000"/>
              <a:gd name="connsiteX514" fmla="*/ 1389514 w 7392421"/>
              <a:gd name="connsiteY514" fmla="*/ 5283861 h 6858000"/>
              <a:gd name="connsiteX515" fmla="*/ 1402239 w 7392421"/>
              <a:gd name="connsiteY515" fmla="*/ 5274414 h 6858000"/>
              <a:gd name="connsiteX516" fmla="*/ 1423445 w 7392421"/>
              <a:gd name="connsiteY516" fmla="*/ 5255520 h 6858000"/>
              <a:gd name="connsiteX517" fmla="*/ 1474339 w 7392421"/>
              <a:gd name="connsiteY517" fmla="*/ 5255520 h 6858000"/>
              <a:gd name="connsiteX518" fmla="*/ 1512511 w 7392421"/>
              <a:gd name="connsiteY518" fmla="*/ 5246073 h 6858000"/>
              <a:gd name="connsiteX519" fmla="*/ 1510697 w 7392421"/>
              <a:gd name="connsiteY519" fmla="*/ 5244861 h 6858000"/>
              <a:gd name="connsiteX520" fmla="*/ 1932452 w 7392421"/>
              <a:gd name="connsiteY520" fmla="*/ 5244861 h 6858000"/>
              <a:gd name="connsiteX521" fmla="*/ 1932529 w 7392421"/>
              <a:gd name="connsiteY521" fmla="*/ 5240624 h 6858000"/>
              <a:gd name="connsiteX522" fmla="*/ 1937300 w 7392421"/>
              <a:gd name="connsiteY522" fmla="*/ 5226765 h 6858000"/>
              <a:gd name="connsiteX523" fmla="*/ 1941443 w 7392421"/>
              <a:gd name="connsiteY523" fmla="*/ 5225733 h 6858000"/>
              <a:gd name="connsiteX524" fmla="*/ 1942125 w 7392421"/>
              <a:gd name="connsiteY524" fmla="*/ 5222742 h 6858000"/>
              <a:gd name="connsiteX525" fmla="*/ 1947955 w 7392421"/>
              <a:gd name="connsiteY525" fmla="*/ 5215768 h 6858000"/>
              <a:gd name="connsiteX526" fmla="*/ 1967564 w 7392421"/>
              <a:gd name="connsiteY526" fmla="*/ 5201045 h 6858000"/>
              <a:gd name="connsiteX527" fmla="*/ 1979397 w 7392421"/>
              <a:gd name="connsiteY527" fmla="*/ 5195815 h 6858000"/>
              <a:gd name="connsiteX528" fmla="*/ 1945253 w 7392421"/>
              <a:gd name="connsiteY528" fmla="*/ 5185189 h 6858000"/>
              <a:gd name="connsiteX529" fmla="*/ 1885875 w 7392421"/>
              <a:gd name="connsiteY529" fmla="*/ 5169351 h 6858000"/>
              <a:gd name="connsiteX530" fmla="*/ 1877392 w 7392421"/>
              <a:gd name="connsiteY530" fmla="*/ 5161433 h 6858000"/>
              <a:gd name="connsiteX531" fmla="*/ 1805292 w 7392421"/>
              <a:gd name="connsiteY531" fmla="*/ 5177272 h 6858000"/>
              <a:gd name="connsiteX532" fmla="*/ 1771361 w 7392421"/>
              <a:gd name="connsiteY532" fmla="*/ 5185189 h 6858000"/>
              <a:gd name="connsiteX533" fmla="*/ 1750154 w 7392421"/>
              <a:gd name="connsiteY533" fmla="*/ 5161433 h 6858000"/>
              <a:gd name="connsiteX534" fmla="*/ 1758637 w 7392421"/>
              <a:gd name="connsiteY534" fmla="*/ 5113917 h 6858000"/>
              <a:gd name="connsiteX535" fmla="*/ 1796809 w 7392421"/>
              <a:gd name="connsiteY535" fmla="*/ 5090160 h 6858000"/>
              <a:gd name="connsiteX536" fmla="*/ 1834979 w 7392421"/>
              <a:gd name="connsiteY536" fmla="*/ 5090160 h 6858000"/>
              <a:gd name="connsiteX537" fmla="*/ 1851945 w 7392421"/>
              <a:gd name="connsiteY537" fmla="*/ 5082241 h 6858000"/>
              <a:gd name="connsiteX538" fmla="*/ 1809533 w 7392421"/>
              <a:gd name="connsiteY538" fmla="*/ 5074322 h 6858000"/>
              <a:gd name="connsiteX539" fmla="*/ 1818015 w 7392421"/>
              <a:gd name="connsiteY539" fmla="*/ 5018887 h 6858000"/>
              <a:gd name="connsiteX540" fmla="*/ 1843462 w 7392421"/>
              <a:gd name="connsiteY540" fmla="*/ 5003051 h 6858000"/>
              <a:gd name="connsiteX541" fmla="*/ 1847704 w 7392421"/>
              <a:gd name="connsiteY541" fmla="*/ 4979292 h 6858000"/>
              <a:gd name="connsiteX542" fmla="*/ 1839221 w 7392421"/>
              <a:gd name="connsiteY542" fmla="*/ 4971373 h 6858000"/>
              <a:gd name="connsiteX543" fmla="*/ 1779844 w 7392421"/>
              <a:gd name="connsiteY543" fmla="*/ 4979292 h 6858000"/>
              <a:gd name="connsiteX544" fmla="*/ 1741673 w 7392421"/>
              <a:gd name="connsiteY544" fmla="*/ 4979292 h 6858000"/>
              <a:gd name="connsiteX545" fmla="*/ 1703501 w 7392421"/>
              <a:gd name="connsiteY545" fmla="*/ 4955534 h 6858000"/>
              <a:gd name="connsiteX546" fmla="*/ 1678053 w 7392421"/>
              <a:gd name="connsiteY546" fmla="*/ 4915939 h 6858000"/>
              <a:gd name="connsiteX547" fmla="*/ 1656846 w 7392421"/>
              <a:gd name="connsiteY547" fmla="*/ 4892180 h 6858000"/>
              <a:gd name="connsiteX548" fmla="*/ 1635640 w 7392421"/>
              <a:gd name="connsiteY548" fmla="*/ 4892180 h 6858000"/>
              <a:gd name="connsiteX549" fmla="*/ 1627159 w 7392421"/>
              <a:gd name="connsiteY549" fmla="*/ 4852585 h 6858000"/>
              <a:gd name="connsiteX550" fmla="*/ 1630228 w 7392421"/>
              <a:gd name="connsiteY550" fmla="*/ 4842349 h 6858000"/>
              <a:gd name="connsiteX551" fmla="*/ 1625451 w 7392421"/>
              <a:gd name="connsiteY551" fmla="*/ 4844514 h 6858000"/>
              <a:gd name="connsiteX552" fmla="*/ 1617236 w 7392421"/>
              <a:gd name="connsiteY552" fmla="*/ 4837637 h 6858000"/>
              <a:gd name="connsiteX553" fmla="*/ 1583316 w 7392421"/>
              <a:gd name="connsiteY553" fmla="*/ 4831439 h 6858000"/>
              <a:gd name="connsiteX554" fmla="*/ 1545157 w 7392421"/>
              <a:gd name="connsiteY554" fmla="*/ 4831439 h 6858000"/>
              <a:gd name="connsiteX555" fmla="*/ 1540916 w 7392421"/>
              <a:gd name="connsiteY555" fmla="*/ 4794245 h 6858000"/>
              <a:gd name="connsiteX556" fmla="*/ 1490036 w 7392421"/>
              <a:gd name="connsiteY556" fmla="*/ 4775649 h 6858000"/>
              <a:gd name="connsiteX557" fmla="*/ 1477316 w 7392421"/>
              <a:gd name="connsiteY557" fmla="*/ 4781847 h 6858000"/>
              <a:gd name="connsiteX558" fmla="*/ 1468837 w 7392421"/>
              <a:gd name="connsiteY558" fmla="*/ 4763251 h 6858000"/>
              <a:gd name="connsiteX559" fmla="*/ 1477316 w 7392421"/>
              <a:gd name="connsiteY559" fmla="*/ 4744654 h 6858000"/>
              <a:gd name="connsiteX560" fmla="*/ 1511237 w 7392421"/>
              <a:gd name="connsiteY560" fmla="*/ 4750854 h 6858000"/>
              <a:gd name="connsiteX561" fmla="*/ 1549397 w 7392421"/>
              <a:gd name="connsiteY561" fmla="*/ 4738456 h 6858000"/>
              <a:gd name="connsiteX562" fmla="*/ 1562117 w 7392421"/>
              <a:gd name="connsiteY562" fmla="*/ 4701262 h 6858000"/>
              <a:gd name="connsiteX563" fmla="*/ 1583316 w 7392421"/>
              <a:gd name="connsiteY563" fmla="*/ 4688864 h 6858000"/>
              <a:gd name="connsiteX564" fmla="*/ 1634196 w 7392421"/>
              <a:gd name="connsiteY564" fmla="*/ 4713660 h 6858000"/>
              <a:gd name="connsiteX565" fmla="*/ 1655396 w 7392421"/>
              <a:gd name="connsiteY565" fmla="*/ 4713660 h 6858000"/>
              <a:gd name="connsiteX566" fmla="*/ 1663876 w 7392421"/>
              <a:gd name="connsiteY566" fmla="*/ 4695064 h 6858000"/>
              <a:gd name="connsiteX567" fmla="*/ 1659636 w 7392421"/>
              <a:gd name="connsiteY567" fmla="*/ 4664069 h 6858000"/>
              <a:gd name="connsiteX568" fmla="*/ 1634196 w 7392421"/>
              <a:gd name="connsiteY568" fmla="*/ 4639273 h 6858000"/>
              <a:gd name="connsiteX569" fmla="*/ 1629956 w 7392421"/>
              <a:gd name="connsiteY569" fmla="*/ 4626877 h 6858000"/>
              <a:gd name="connsiteX570" fmla="*/ 1638436 w 7392421"/>
              <a:gd name="connsiteY570" fmla="*/ 4620677 h 6858000"/>
              <a:gd name="connsiteX571" fmla="*/ 1680836 w 7392421"/>
              <a:gd name="connsiteY571" fmla="*/ 4626877 h 6858000"/>
              <a:gd name="connsiteX572" fmla="*/ 1685076 w 7392421"/>
              <a:gd name="connsiteY572" fmla="*/ 4626877 h 6858000"/>
              <a:gd name="connsiteX573" fmla="*/ 1685076 w 7392421"/>
              <a:gd name="connsiteY573" fmla="*/ 4614479 h 6858000"/>
              <a:gd name="connsiteX574" fmla="*/ 1689315 w 7392421"/>
              <a:gd name="connsiteY574" fmla="*/ 4595882 h 6858000"/>
              <a:gd name="connsiteX575" fmla="*/ 1718995 w 7392421"/>
              <a:gd name="connsiteY575" fmla="*/ 4595882 h 6858000"/>
              <a:gd name="connsiteX576" fmla="*/ 1680836 w 7392421"/>
              <a:gd name="connsiteY576" fmla="*/ 4577286 h 6858000"/>
              <a:gd name="connsiteX577" fmla="*/ 1676596 w 7392421"/>
              <a:gd name="connsiteY577" fmla="*/ 4558688 h 6858000"/>
              <a:gd name="connsiteX578" fmla="*/ 1663876 w 7392421"/>
              <a:gd name="connsiteY578" fmla="*/ 4521496 h 6858000"/>
              <a:gd name="connsiteX579" fmla="*/ 1646916 w 7392421"/>
              <a:gd name="connsiteY579" fmla="*/ 4521496 h 6858000"/>
              <a:gd name="connsiteX580" fmla="*/ 1646916 w 7392421"/>
              <a:gd name="connsiteY580" fmla="*/ 4509098 h 6858000"/>
              <a:gd name="connsiteX581" fmla="*/ 1646916 w 7392421"/>
              <a:gd name="connsiteY581" fmla="*/ 4502899 h 6858000"/>
              <a:gd name="connsiteX582" fmla="*/ 1727476 w 7392421"/>
              <a:gd name="connsiteY582" fmla="*/ 4478103 h 6858000"/>
              <a:gd name="connsiteX583" fmla="*/ 1778356 w 7392421"/>
              <a:gd name="connsiteY583" fmla="*/ 4447109 h 6858000"/>
              <a:gd name="connsiteX584" fmla="*/ 1786835 w 7392421"/>
              <a:gd name="connsiteY584" fmla="*/ 4434711 h 6858000"/>
              <a:gd name="connsiteX585" fmla="*/ 1774116 w 7392421"/>
              <a:gd name="connsiteY585" fmla="*/ 4422314 h 6858000"/>
              <a:gd name="connsiteX586" fmla="*/ 1735955 w 7392421"/>
              <a:gd name="connsiteY586" fmla="*/ 4422314 h 6858000"/>
              <a:gd name="connsiteX587" fmla="*/ 1727476 w 7392421"/>
              <a:gd name="connsiteY587" fmla="*/ 4416115 h 6858000"/>
              <a:gd name="connsiteX588" fmla="*/ 1731716 w 7392421"/>
              <a:gd name="connsiteY588" fmla="*/ 4403718 h 6858000"/>
              <a:gd name="connsiteX589" fmla="*/ 1757156 w 7392421"/>
              <a:gd name="connsiteY589" fmla="*/ 4391320 h 6858000"/>
              <a:gd name="connsiteX590" fmla="*/ 1795316 w 7392421"/>
              <a:gd name="connsiteY590" fmla="*/ 4391320 h 6858000"/>
              <a:gd name="connsiteX591" fmla="*/ 1799555 w 7392421"/>
              <a:gd name="connsiteY591" fmla="*/ 4366524 h 6858000"/>
              <a:gd name="connsiteX592" fmla="*/ 1799555 w 7392421"/>
              <a:gd name="connsiteY592" fmla="*/ 4354126 h 6858000"/>
              <a:gd name="connsiteX593" fmla="*/ 1735955 w 7392421"/>
              <a:gd name="connsiteY593" fmla="*/ 4316933 h 6858000"/>
              <a:gd name="connsiteX594" fmla="*/ 1587556 w 7392421"/>
              <a:gd name="connsiteY594" fmla="*/ 4329331 h 6858000"/>
              <a:gd name="connsiteX595" fmla="*/ 1566356 w 7392421"/>
              <a:gd name="connsiteY595" fmla="*/ 4316933 h 6858000"/>
              <a:gd name="connsiteX596" fmla="*/ 1587556 w 7392421"/>
              <a:gd name="connsiteY596" fmla="*/ 4304535 h 6858000"/>
              <a:gd name="connsiteX597" fmla="*/ 1638436 w 7392421"/>
              <a:gd name="connsiteY597" fmla="*/ 4292137 h 6858000"/>
              <a:gd name="connsiteX598" fmla="*/ 1693556 w 7392421"/>
              <a:gd name="connsiteY598" fmla="*/ 4292137 h 6858000"/>
              <a:gd name="connsiteX599" fmla="*/ 1778356 w 7392421"/>
              <a:gd name="connsiteY599" fmla="*/ 4285939 h 6858000"/>
              <a:gd name="connsiteX600" fmla="*/ 1922515 w 7392421"/>
              <a:gd name="connsiteY600" fmla="*/ 4205354 h 6858000"/>
              <a:gd name="connsiteX601" fmla="*/ 1973395 w 7392421"/>
              <a:gd name="connsiteY601" fmla="*/ 4186758 h 6858000"/>
              <a:gd name="connsiteX602" fmla="*/ 1990355 w 7392421"/>
              <a:gd name="connsiteY602" fmla="*/ 4180558 h 6858000"/>
              <a:gd name="connsiteX603" fmla="*/ 1973395 w 7392421"/>
              <a:gd name="connsiteY603" fmla="*/ 4168161 h 6858000"/>
              <a:gd name="connsiteX604" fmla="*/ 1752915 w 7392421"/>
              <a:gd name="connsiteY604" fmla="*/ 4168161 h 6858000"/>
              <a:gd name="connsiteX605" fmla="*/ 1689315 w 7392421"/>
              <a:gd name="connsiteY605" fmla="*/ 4106171 h 6858000"/>
              <a:gd name="connsiteX606" fmla="*/ 1689315 w 7392421"/>
              <a:gd name="connsiteY606" fmla="*/ 4093775 h 6858000"/>
              <a:gd name="connsiteX607" fmla="*/ 1706275 w 7392421"/>
              <a:gd name="connsiteY607" fmla="*/ 4044184 h 6858000"/>
              <a:gd name="connsiteX608" fmla="*/ 1709369 w 7392421"/>
              <a:gd name="connsiteY608" fmla="*/ 4034234 h 6858000"/>
              <a:gd name="connsiteX609" fmla="*/ 1615341 w 7392421"/>
              <a:gd name="connsiteY609" fmla="*/ 4034234 h 6858000"/>
              <a:gd name="connsiteX610" fmla="*/ 1589894 w 7392421"/>
              <a:gd name="connsiteY610" fmla="*/ 4021650 h 6858000"/>
              <a:gd name="connsiteX611" fmla="*/ 1572928 w 7392421"/>
              <a:gd name="connsiteY611" fmla="*/ 4034234 h 6858000"/>
              <a:gd name="connsiteX612" fmla="*/ 1500827 w 7392421"/>
              <a:gd name="connsiteY612" fmla="*/ 4015358 h 6858000"/>
              <a:gd name="connsiteX613" fmla="*/ 1471138 w 7392421"/>
              <a:gd name="connsiteY613" fmla="*/ 4015358 h 6858000"/>
              <a:gd name="connsiteX614" fmla="*/ 1428725 w 7392421"/>
              <a:gd name="connsiteY614" fmla="*/ 4021650 h 6858000"/>
              <a:gd name="connsiteX615" fmla="*/ 1386313 w 7392421"/>
              <a:gd name="connsiteY615" fmla="*/ 4015358 h 6858000"/>
              <a:gd name="connsiteX616" fmla="*/ 1365106 w 7392421"/>
              <a:gd name="connsiteY616" fmla="*/ 4021650 h 6858000"/>
              <a:gd name="connsiteX617" fmla="*/ 1203939 w 7392421"/>
              <a:gd name="connsiteY617" fmla="*/ 4021650 h 6858000"/>
              <a:gd name="connsiteX618" fmla="*/ 1102148 w 7392421"/>
              <a:gd name="connsiteY618" fmla="*/ 4015358 h 6858000"/>
              <a:gd name="connsiteX619" fmla="*/ 1080942 w 7392421"/>
              <a:gd name="connsiteY619" fmla="*/ 3996483 h 6858000"/>
              <a:gd name="connsiteX620" fmla="*/ 1119114 w 7392421"/>
              <a:gd name="connsiteY620" fmla="*/ 3983899 h 6858000"/>
              <a:gd name="connsiteX621" fmla="*/ 1170009 w 7392421"/>
              <a:gd name="connsiteY621" fmla="*/ 3983899 h 6858000"/>
              <a:gd name="connsiteX622" fmla="*/ 1191215 w 7392421"/>
              <a:gd name="connsiteY622" fmla="*/ 3958731 h 6858000"/>
              <a:gd name="connsiteX623" fmla="*/ 1203939 w 7392421"/>
              <a:gd name="connsiteY623" fmla="*/ 3946147 h 6858000"/>
              <a:gd name="connsiteX624" fmla="*/ 1280281 w 7392421"/>
              <a:gd name="connsiteY624" fmla="*/ 3946147 h 6858000"/>
              <a:gd name="connsiteX625" fmla="*/ 1293005 w 7392421"/>
              <a:gd name="connsiteY625" fmla="*/ 3946147 h 6858000"/>
              <a:gd name="connsiteX626" fmla="*/ 1297247 w 7392421"/>
              <a:gd name="connsiteY626" fmla="*/ 3933564 h 6858000"/>
              <a:gd name="connsiteX627" fmla="*/ 1297247 w 7392421"/>
              <a:gd name="connsiteY627" fmla="*/ 3927272 h 6858000"/>
              <a:gd name="connsiteX628" fmla="*/ 1293005 w 7392421"/>
              <a:gd name="connsiteY628" fmla="*/ 3927272 h 6858000"/>
              <a:gd name="connsiteX629" fmla="*/ 1203939 w 7392421"/>
              <a:gd name="connsiteY629" fmla="*/ 3914688 h 6858000"/>
              <a:gd name="connsiteX630" fmla="*/ 1144561 w 7392421"/>
              <a:gd name="connsiteY630" fmla="*/ 3902104 h 6858000"/>
              <a:gd name="connsiteX631" fmla="*/ 1136078 w 7392421"/>
              <a:gd name="connsiteY631" fmla="*/ 3895813 h 6858000"/>
              <a:gd name="connsiteX632" fmla="*/ 1063978 w 7392421"/>
              <a:gd name="connsiteY632" fmla="*/ 3908397 h 6858000"/>
              <a:gd name="connsiteX633" fmla="*/ 1030047 w 7392421"/>
              <a:gd name="connsiteY633" fmla="*/ 3914688 h 6858000"/>
              <a:gd name="connsiteX634" fmla="*/ 1008840 w 7392421"/>
              <a:gd name="connsiteY634" fmla="*/ 3895813 h 6858000"/>
              <a:gd name="connsiteX635" fmla="*/ 1017323 w 7392421"/>
              <a:gd name="connsiteY635" fmla="*/ 3858061 h 6858000"/>
              <a:gd name="connsiteX636" fmla="*/ 1055495 w 7392421"/>
              <a:gd name="connsiteY636" fmla="*/ 3839186 h 6858000"/>
              <a:gd name="connsiteX637" fmla="*/ 1093665 w 7392421"/>
              <a:gd name="connsiteY637" fmla="*/ 3839186 h 6858000"/>
              <a:gd name="connsiteX638" fmla="*/ 1110631 w 7392421"/>
              <a:gd name="connsiteY638" fmla="*/ 3832895 h 6858000"/>
              <a:gd name="connsiteX639" fmla="*/ 1068219 w 7392421"/>
              <a:gd name="connsiteY639" fmla="*/ 3826602 h 6858000"/>
              <a:gd name="connsiteX640" fmla="*/ 1076701 w 7392421"/>
              <a:gd name="connsiteY640" fmla="*/ 3782559 h 6858000"/>
              <a:gd name="connsiteX641" fmla="*/ 1102148 w 7392421"/>
              <a:gd name="connsiteY641" fmla="*/ 3769977 h 6858000"/>
              <a:gd name="connsiteX642" fmla="*/ 1106390 w 7392421"/>
              <a:gd name="connsiteY642" fmla="*/ 3751100 h 6858000"/>
              <a:gd name="connsiteX643" fmla="*/ 1097907 w 7392421"/>
              <a:gd name="connsiteY643" fmla="*/ 3744809 h 6858000"/>
              <a:gd name="connsiteX644" fmla="*/ 1038530 w 7392421"/>
              <a:gd name="connsiteY644" fmla="*/ 3751100 h 6858000"/>
              <a:gd name="connsiteX645" fmla="*/ 1000359 w 7392421"/>
              <a:gd name="connsiteY645" fmla="*/ 3751100 h 6858000"/>
              <a:gd name="connsiteX646" fmla="*/ 962187 w 7392421"/>
              <a:gd name="connsiteY646" fmla="*/ 3732225 h 6858000"/>
              <a:gd name="connsiteX647" fmla="*/ 936740 w 7392421"/>
              <a:gd name="connsiteY647" fmla="*/ 3700766 h 6858000"/>
              <a:gd name="connsiteX648" fmla="*/ 915532 w 7392421"/>
              <a:gd name="connsiteY648" fmla="*/ 3681889 h 6858000"/>
              <a:gd name="connsiteX649" fmla="*/ 894326 w 7392421"/>
              <a:gd name="connsiteY649" fmla="*/ 3681889 h 6858000"/>
              <a:gd name="connsiteX650" fmla="*/ 885845 w 7392421"/>
              <a:gd name="connsiteY650" fmla="*/ 3650430 h 6858000"/>
              <a:gd name="connsiteX651" fmla="*/ 907051 w 7392421"/>
              <a:gd name="connsiteY651" fmla="*/ 3625264 h 6858000"/>
              <a:gd name="connsiteX652" fmla="*/ 957946 w 7392421"/>
              <a:gd name="connsiteY652" fmla="*/ 3625264 h 6858000"/>
              <a:gd name="connsiteX653" fmla="*/ 1013082 w 7392421"/>
              <a:gd name="connsiteY653" fmla="*/ 3625264 h 6858000"/>
              <a:gd name="connsiteX654" fmla="*/ 1059736 w 7392421"/>
              <a:gd name="connsiteY654" fmla="*/ 3612680 h 6858000"/>
              <a:gd name="connsiteX655" fmla="*/ 1065471 w 7392421"/>
              <a:gd name="connsiteY655" fmla="*/ 3606894 h 6858000"/>
              <a:gd name="connsiteX656" fmla="*/ 1300457 w 7392421"/>
              <a:gd name="connsiteY656" fmla="*/ 3606894 h 6858000"/>
              <a:gd name="connsiteX657" fmla="*/ 1292447 w 7392421"/>
              <a:gd name="connsiteY657" fmla="*/ 3599416 h 6858000"/>
              <a:gd name="connsiteX658" fmla="*/ 1273361 w 7392421"/>
              <a:gd name="connsiteY658" fmla="*/ 3593477 h 6858000"/>
              <a:gd name="connsiteX659" fmla="*/ 1235191 w 7392421"/>
              <a:gd name="connsiteY659" fmla="*/ 3593477 h 6858000"/>
              <a:gd name="connsiteX660" fmla="*/ 1218225 w 7392421"/>
              <a:gd name="connsiteY660" fmla="*/ 3585558 h 6858000"/>
              <a:gd name="connsiteX661" fmla="*/ 1260637 w 7392421"/>
              <a:gd name="connsiteY661" fmla="*/ 3577639 h 6858000"/>
              <a:gd name="connsiteX662" fmla="*/ 1252155 w 7392421"/>
              <a:gd name="connsiteY662" fmla="*/ 3522204 h 6858000"/>
              <a:gd name="connsiteX663" fmla="*/ 1226708 w 7392421"/>
              <a:gd name="connsiteY663" fmla="*/ 3506367 h 6858000"/>
              <a:gd name="connsiteX664" fmla="*/ 1222466 w 7392421"/>
              <a:gd name="connsiteY664" fmla="*/ 3482609 h 6858000"/>
              <a:gd name="connsiteX665" fmla="*/ 1230949 w 7392421"/>
              <a:gd name="connsiteY665" fmla="*/ 3474690 h 6858000"/>
              <a:gd name="connsiteX666" fmla="*/ 1290326 w 7392421"/>
              <a:gd name="connsiteY666" fmla="*/ 3482609 h 6858000"/>
              <a:gd name="connsiteX667" fmla="*/ 1328497 w 7392421"/>
              <a:gd name="connsiteY667" fmla="*/ 3482609 h 6858000"/>
              <a:gd name="connsiteX668" fmla="*/ 1366669 w 7392421"/>
              <a:gd name="connsiteY668" fmla="*/ 3458851 h 6858000"/>
              <a:gd name="connsiteX669" fmla="*/ 1392117 w 7392421"/>
              <a:gd name="connsiteY669" fmla="*/ 3419256 h 6858000"/>
              <a:gd name="connsiteX670" fmla="*/ 1413324 w 7392421"/>
              <a:gd name="connsiteY670" fmla="*/ 3395497 h 6858000"/>
              <a:gd name="connsiteX671" fmla="*/ 1434530 w 7392421"/>
              <a:gd name="connsiteY671" fmla="*/ 3395497 h 6858000"/>
              <a:gd name="connsiteX672" fmla="*/ 1443011 w 7392421"/>
              <a:gd name="connsiteY672" fmla="*/ 3355902 h 6858000"/>
              <a:gd name="connsiteX673" fmla="*/ 1439942 w 7392421"/>
              <a:gd name="connsiteY673" fmla="*/ 3345666 h 6858000"/>
              <a:gd name="connsiteX674" fmla="*/ 1444719 w 7392421"/>
              <a:gd name="connsiteY674" fmla="*/ 3347831 h 6858000"/>
              <a:gd name="connsiteX675" fmla="*/ 1452934 w 7392421"/>
              <a:gd name="connsiteY675" fmla="*/ 3340954 h 6858000"/>
              <a:gd name="connsiteX676" fmla="*/ 1486854 w 7392421"/>
              <a:gd name="connsiteY676" fmla="*/ 3334756 h 6858000"/>
              <a:gd name="connsiteX677" fmla="*/ 1525013 w 7392421"/>
              <a:gd name="connsiteY677" fmla="*/ 3334756 h 6858000"/>
              <a:gd name="connsiteX678" fmla="*/ 1529254 w 7392421"/>
              <a:gd name="connsiteY678" fmla="*/ 3297562 h 6858000"/>
              <a:gd name="connsiteX679" fmla="*/ 1580134 w 7392421"/>
              <a:gd name="connsiteY679" fmla="*/ 3278966 h 6858000"/>
              <a:gd name="connsiteX680" fmla="*/ 1592854 w 7392421"/>
              <a:gd name="connsiteY680" fmla="*/ 3285164 h 6858000"/>
              <a:gd name="connsiteX681" fmla="*/ 1601333 w 7392421"/>
              <a:gd name="connsiteY681" fmla="*/ 3266568 h 6858000"/>
              <a:gd name="connsiteX682" fmla="*/ 1592854 w 7392421"/>
              <a:gd name="connsiteY682" fmla="*/ 3247971 h 6858000"/>
              <a:gd name="connsiteX683" fmla="*/ 1558933 w 7392421"/>
              <a:gd name="connsiteY683" fmla="*/ 3254170 h 6858000"/>
              <a:gd name="connsiteX684" fmla="*/ 1520773 w 7392421"/>
              <a:gd name="connsiteY684" fmla="*/ 3241773 h 6858000"/>
              <a:gd name="connsiteX685" fmla="*/ 1508053 w 7392421"/>
              <a:gd name="connsiteY685" fmla="*/ 3204579 h 6858000"/>
              <a:gd name="connsiteX686" fmla="*/ 1486854 w 7392421"/>
              <a:gd name="connsiteY686" fmla="*/ 3192181 h 6858000"/>
              <a:gd name="connsiteX687" fmla="*/ 1435974 w 7392421"/>
              <a:gd name="connsiteY687" fmla="*/ 3216977 h 6858000"/>
              <a:gd name="connsiteX688" fmla="*/ 1414774 w 7392421"/>
              <a:gd name="connsiteY688" fmla="*/ 3216977 h 6858000"/>
              <a:gd name="connsiteX689" fmla="*/ 1406294 w 7392421"/>
              <a:gd name="connsiteY689" fmla="*/ 3198381 h 6858000"/>
              <a:gd name="connsiteX690" fmla="*/ 1410534 w 7392421"/>
              <a:gd name="connsiteY690" fmla="*/ 3167386 h 6858000"/>
              <a:gd name="connsiteX691" fmla="*/ 1435974 w 7392421"/>
              <a:gd name="connsiteY691" fmla="*/ 3142590 h 6858000"/>
              <a:gd name="connsiteX692" fmla="*/ 1440214 w 7392421"/>
              <a:gd name="connsiteY692" fmla="*/ 3130194 h 6858000"/>
              <a:gd name="connsiteX693" fmla="*/ 1431734 w 7392421"/>
              <a:gd name="connsiteY693" fmla="*/ 3123994 h 6858000"/>
              <a:gd name="connsiteX694" fmla="*/ 1389334 w 7392421"/>
              <a:gd name="connsiteY694" fmla="*/ 3130194 h 6858000"/>
              <a:gd name="connsiteX695" fmla="*/ 1385094 w 7392421"/>
              <a:gd name="connsiteY695" fmla="*/ 3130194 h 6858000"/>
              <a:gd name="connsiteX696" fmla="*/ 1385094 w 7392421"/>
              <a:gd name="connsiteY696" fmla="*/ 3117796 h 6858000"/>
              <a:gd name="connsiteX697" fmla="*/ 1380855 w 7392421"/>
              <a:gd name="connsiteY697" fmla="*/ 3099199 h 6858000"/>
              <a:gd name="connsiteX698" fmla="*/ 1351175 w 7392421"/>
              <a:gd name="connsiteY698" fmla="*/ 3099199 h 6858000"/>
              <a:gd name="connsiteX699" fmla="*/ 1389334 w 7392421"/>
              <a:gd name="connsiteY699" fmla="*/ 3080603 h 6858000"/>
              <a:gd name="connsiteX700" fmla="*/ 1393574 w 7392421"/>
              <a:gd name="connsiteY700" fmla="*/ 3062005 h 6858000"/>
              <a:gd name="connsiteX701" fmla="*/ 1406294 w 7392421"/>
              <a:gd name="connsiteY701" fmla="*/ 3024813 h 6858000"/>
              <a:gd name="connsiteX702" fmla="*/ 1423254 w 7392421"/>
              <a:gd name="connsiteY702" fmla="*/ 3024813 h 6858000"/>
              <a:gd name="connsiteX703" fmla="*/ 1423254 w 7392421"/>
              <a:gd name="connsiteY703" fmla="*/ 3012416 h 6858000"/>
              <a:gd name="connsiteX704" fmla="*/ 1423254 w 7392421"/>
              <a:gd name="connsiteY704" fmla="*/ 3006216 h 6858000"/>
              <a:gd name="connsiteX705" fmla="*/ 1342694 w 7392421"/>
              <a:gd name="connsiteY705" fmla="*/ 2981420 h 6858000"/>
              <a:gd name="connsiteX706" fmla="*/ 1291814 w 7392421"/>
              <a:gd name="connsiteY706" fmla="*/ 2950426 h 6858000"/>
              <a:gd name="connsiteX707" fmla="*/ 1283335 w 7392421"/>
              <a:gd name="connsiteY707" fmla="*/ 2938029 h 6858000"/>
              <a:gd name="connsiteX708" fmla="*/ 1296054 w 7392421"/>
              <a:gd name="connsiteY708" fmla="*/ 2925631 h 6858000"/>
              <a:gd name="connsiteX709" fmla="*/ 1334215 w 7392421"/>
              <a:gd name="connsiteY709" fmla="*/ 2925631 h 6858000"/>
              <a:gd name="connsiteX710" fmla="*/ 1342694 w 7392421"/>
              <a:gd name="connsiteY710" fmla="*/ 2919432 h 6858000"/>
              <a:gd name="connsiteX711" fmla="*/ 1338454 w 7392421"/>
              <a:gd name="connsiteY711" fmla="*/ 2907035 h 6858000"/>
              <a:gd name="connsiteX712" fmla="*/ 1313014 w 7392421"/>
              <a:gd name="connsiteY712" fmla="*/ 2894637 h 6858000"/>
              <a:gd name="connsiteX713" fmla="*/ 1274854 w 7392421"/>
              <a:gd name="connsiteY713" fmla="*/ 2894637 h 6858000"/>
              <a:gd name="connsiteX714" fmla="*/ 1270615 w 7392421"/>
              <a:gd name="connsiteY714" fmla="*/ 2869841 h 6858000"/>
              <a:gd name="connsiteX715" fmla="*/ 1270615 w 7392421"/>
              <a:gd name="connsiteY715" fmla="*/ 2857443 h 6858000"/>
              <a:gd name="connsiteX716" fmla="*/ 1334215 w 7392421"/>
              <a:gd name="connsiteY716" fmla="*/ 2820250 h 6858000"/>
              <a:gd name="connsiteX717" fmla="*/ 1482614 w 7392421"/>
              <a:gd name="connsiteY717" fmla="*/ 2832648 h 6858000"/>
              <a:gd name="connsiteX718" fmla="*/ 1503814 w 7392421"/>
              <a:gd name="connsiteY718" fmla="*/ 2820250 h 6858000"/>
              <a:gd name="connsiteX719" fmla="*/ 1482614 w 7392421"/>
              <a:gd name="connsiteY719" fmla="*/ 2807852 h 6858000"/>
              <a:gd name="connsiteX720" fmla="*/ 1431734 w 7392421"/>
              <a:gd name="connsiteY720" fmla="*/ 2795454 h 6858000"/>
              <a:gd name="connsiteX721" fmla="*/ 1376614 w 7392421"/>
              <a:gd name="connsiteY721" fmla="*/ 2795454 h 6858000"/>
              <a:gd name="connsiteX722" fmla="*/ 1291814 w 7392421"/>
              <a:gd name="connsiteY722" fmla="*/ 2789256 h 6858000"/>
              <a:gd name="connsiteX723" fmla="*/ 1147655 w 7392421"/>
              <a:gd name="connsiteY723" fmla="*/ 2708671 h 6858000"/>
              <a:gd name="connsiteX724" fmla="*/ 1096775 w 7392421"/>
              <a:gd name="connsiteY724" fmla="*/ 2690075 h 6858000"/>
              <a:gd name="connsiteX725" fmla="*/ 1079815 w 7392421"/>
              <a:gd name="connsiteY725" fmla="*/ 2683875 h 6858000"/>
              <a:gd name="connsiteX726" fmla="*/ 1096775 w 7392421"/>
              <a:gd name="connsiteY726" fmla="*/ 2671478 h 6858000"/>
              <a:gd name="connsiteX727" fmla="*/ 1317255 w 7392421"/>
              <a:gd name="connsiteY727" fmla="*/ 2671478 h 6858000"/>
              <a:gd name="connsiteX728" fmla="*/ 1380855 w 7392421"/>
              <a:gd name="connsiteY728" fmla="*/ 2609488 h 6858000"/>
              <a:gd name="connsiteX729" fmla="*/ 1380855 w 7392421"/>
              <a:gd name="connsiteY729" fmla="*/ 2597092 h 6858000"/>
              <a:gd name="connsiteX730" fmla="*/ 1363895 w 7392421"/>
              <a:gd name="connsiteY730" fmla="*/ 2547501 h 6858000"/>
              <a:gd name="connsiteX731" fmla="*/ 1360801 w 7392421"/>
              <a:gd name="connsiteY731" fmla="*/ 2537551 h 6858000"/>
              <a:gd name="connsiteX732" fmla="*/ 1454829 w 7392421"/>
              <a:gd name="connsiteY732" fmla="*/ 2537551 h 6858000"/>
              <a:gd name="connsiteX733" fmla="*/ 1480276 w 7392421"/>
              <a:gd name="connsiteY733" fmla="*/ 2524967 h 6858000"/>
              <a:gd name="connsiteX734" fmla="*/ 1497242 w 7392421"/>
              <a:gd name="connsiteY734" fmla="*/ 2537551 h 6858000"/>
              <a:gd name="connsiteX735" fmla="*/ 1569343 w 7392421"/>
              <a:gd name="connsiteY735" fmla="*/ 2518676 h 6858000"/>
              <a:gd name="connsiteX736" fmla="*/ 1599032 w 7392421"/>
              <a:gd name="connsiteY736" fmla="*/ 2518676 h 6858000"/>
              <a:gd name="connsiteX737" fmla="*/ 1641445 w 7392421"/>
              <a:gd name="connsiteY737" fmla="*/ 2524967 h 6858000"/>
              <a:gd name="connsiteX738" fmla="*/ 1683857 w 7392421"/>
              <a:gd name="connsiteY738" fmla="*/ 2518676 h 6858000"/>
              <a:gd name="connsiteX739" fmla="*/ 1705064 w 7392421"/>
              <a:gd name="connsiteY739" fmla="*/ 2524967 h 6858000"/>
              <a:gd name="connsiteX740" fmla="*/ 1866231 w 7392421"/>
              <a:gd name="connsiteY740" fmla="*/ 2524967 h 6858000"/>
              <a:gd name="connsiteX741" fmla="*/ 1968022 w 7392421"/>
              <a:gd name="connsiteY741" fmla="*/ 2518676 h 6858000"/>
              <a:gd name="connsiteX742" fmla="*/ 1989228 w 7392421"/>
              <a:gd name="connsiteY742" fmla="*/ 2499800 h 6858000"/>
              <a:gd name="connsiteX743" fmla="*/ 1951056 w 7392421"/>
              <a:gd name="connsiteY743" fmla="*/ 2487216 h 6858000"/>
              <a:gd name="connsiteX744" fmla="*/ 1900161 w 7392421"/>
              <a:gd name="connsiteY744" fmla="*/ 2487216 h 6858000"/>
              <a:gd name="connsiteX745" fmla="*/ 1878955 w 7392421"/>
              <a:gd name="connsiteY745" fmla="*/ 2462048 h 6858000"/>
              <a:gd name="connsiteX746" fmla="*/ 1866231 w 7392421"/>
              <a:gd name="connsiteY746" fmla="*/ 2449464 h 6858000"/>
              <a:gd name="connsiteX747" fmla="*/ 1789889 w 7392421"/>
              <a:gd name="connsiteY747" fmla="*/ 2449464 h 6858000"/>
              <a:gd name="connsiteX748" fmla="*/ 1777165 w 7392421"/>
              <a:gd name="connsiteY748" fmla="*/ 2449464 h 6858000"/>
              <a:gd name="connsiteX749" fmla="*/ 1772923 w 7392421"/>
              <a:gd name="connsiteY749" fmla="*/ 2436881 h 6858000"/>
              <a:gd name="connsiteX750" fmla="*/ 1772923 w 7392421"/>
              <a:gd name="connsiteY750" fmla="*/ 2430589 h 6858000"/>
              <a:gd name="connsiteX751" fmla="*/ 1777165 w 7392421"/>
              <a:gd name="connsiteY751" fmla="*/ 2430589 h 6858000"/>
              <a:gd name="connsiteX752" fmla="*/ 1866231 w 7392421"/>
              <a:gd name="connsiteY752" fmla="*/ 2418005 h 6858000"/>
              <a:gd name="connsiteX753" fmla="*/ 1925609 w 7392421"/>
              <a:gd name="connsiteY753" fmla="*/ 2405421 h 6858000"/>
              <a:gd name="connsiteX754" fmla="*/ 1934092 w 7392421"/>
              <a:gd name="connsiteY754" fmla="*/ 2399130 h 6858000"/>
              <a:gd name="connsiteX755" fmla="*/ 2006192 w 7392421"/>
              <a:gd name="connsiteY755" fmla="*/ 2411714 h 6858000"/>
              <a:gd name="connsiteX756" fmla="*/ 2040123 w 7392421"/>
              <a:gd name="connsiteY756" fmla="*/ 2418005 h 6858000"/>
              <a:gd name="connsiteX757" fmla="*/ 2052317 w 7392421"/>
              <a:gd name="connsiteY757" fmla="*/ 2418006 h 6858000"/>
              <a:gd name="connsiteX758" fmla="*/ 2057171 w 7392421"/>
              <a:gd name="connsiteY758" fmla="*/ 2407840 h 6858000"/>
              <a:gd name="connsiteX759" fmla="*/ 2053024 w 7392421"/>
              <a:gd name="connsiteY759" fmla="*/ 2406042 h 6858000"/>
              <a:gd name="connsiteX760" fmla="*/ 2059917 w 7392421"/>
              <a:gd name="connsiteY760" fmla="*/ 2388460 h 6858000"/>
              <a:gd name="connsiteX761" fmla="*/ 2062986 w 7392421"/>
              <a:gd name="connsiteY761" fmla="*/ 2382191 h 6858000"/>
              <a:gd name="connsiteX762" fmla="*/ 2058209 w 7392421"/>
              <a:gd name="connsiteY762" fmla="*/ 2383517 h 6858000"/>
              <a:gd name="connsiteX763" fmla="*/ 2049994 w 7392421"/>
              <a:gd name="connsiteY763" fmla="*/ 2379305 h 6858000"/>
              <a:gd name="connsiteX764" fmla="*/ 2016074 w 7392421"/>
              <a:gd name="connsiteY764" fmla="*/ 2375509 h 6858000"/>
              <a:gd name="connsiteX765" fmla="*/ 1977915 w 7392421"/>
              <a:gd name="connsiteY765" fmla="*/ 2375509 h 6858000"/>
              <a:gd name="connsiteX766" fmla="*/ 1973674 w 7392421"/>
              <a:gd name="connsiteY766" fmla="*/ 2352730 h 6858000"/>
              <a:gd name="connsiteX767" fmla="*/ 1922794 w 7392421"/>
              <a:gd name="connsiteY767" fmla="*/ 2341341 h 6858000"/>
              <a:gd name="connsiteX768" fmla="*/ 1910074 w 7392421"/>
              <a:gd name="connsiteY768" fmla="*/ 2345137 h 6858000"/>
              <a:gd name="connsiteX769" fmla="*/ 1901595 w 7392421"/>
              <a:gd name="connsiteY769" fmla="*/ 2333748 h 6858000"/>
              <a:gd name="connsiteX770" fmla="*/ 1910074 w 7392421"/>
              <a:gd name="connsiteY770" fmla="*/ 2322358 h 6858000"/>
              <a:gd name="connsiteX771" fmla="*/ 1943995 w 7392421"/>
              <a:gd name="connsiteY771" fmla="*/ 2326155 h 6858000"/>
              <a:gd name="connsiteX772" fmla="*/ 1982155 w 7392421"/>
              <a:gd name="connsiteY772" fmla="*/ 2318562 h 6858000"/>
              <a:gd name="connsiteX773" fmla="*/ 1994875 w 7392421"/>
              <a:gd name="connsiteY773" fmla="*/ 2295783 h 6858000"/>
              <a:gd name="connsiteX774" fmla="*/ 1996434 w 7392421"/>
              <a:gd name="connsiteY774" fmla="*/ 2293896 h 6858000"/>
              <a:gd name="connsiteX775" fmla="*/ 1993469 w 7392421"/>
              <a:gd name="connsiteY775" fmla="*/ 2285876 h 6858000"/>
              <a:gd name="connsiteX776" fmla="*/ 1968022 w 7392421"/>
              <a:gd name="connsiteY776" fmla="*/ 2273294 h 6858000"/>
              <a:gd name="connsiteX777" fmla="*/ 1963780 w 7392421"/>
              <a:gd name="connsiteY777" fmla="*/ 2254417 h 6858000"/>
              <a:gd name="connsiteX778" fmla="*/ 1972263 w 7392421"/>
              <a:gd name="connsiteY778" fmla="*/ 2248126 h 6858000"/>
              <a:gd name="connsiteX779" fmla="*/ 2031640 w 7392421"/>
              <a:gd name="connsiteY779" fmla="*/ 2254417 h 6858000"/>
              <a:gd name="connsiteX780" fmla="*/ 2052317 w 7392421"/>
              <a:gd name="connsiteY780" fmla="*/ 2263855 h 6858000"/>
              <a:gd name="connsiteX781" fmla="*/ 2066156 w 7392421"/>
              <a:gd name="connsiteY781" fmla="*/ 2256389 h 6858000"/>
              <a:gd name="connsiteX782" fmla="*/ 2062714 w 7392421"/>
              <a:gd name="connsiteY782" fmla="*/ 2250226 h 6858000"/>
              <a:gd name="connsiteX783" fmla="*/ 2071194 w 7392421"/>
              <a:gd name="connsiteY783" fmla="*/ 2246429 h 6858000"/>
              <a:gd name="connsiteX784" fmla="*/ 2077788 w 7392421"/>
              <a:gd name="connsiteY784" fmla="*/ 2246134 h 6858000"/>
              <a:gd name="connsiteX785" fmla="*/ 2085717 w 7392421"/>
              <a:gd name="connsiteY785" fmla="*/ 2237901 h 6858000"/>
              <a:gd name="connsiteX786" fmla="*/ 2107983 w 7392421"/>
              <a:gd name="connsiteY786" fmla="*/ 2235542 h 6858000"/>
              <a:gd name="connsiteX787" fmla="*/ 2119210 w 7392421"/>
              <a:gd name="connsiteY787" fmla="*/ 2233019 h 6858000"/>
              <a:gd name="connsiteX788" fmla="*/ 2122073 w 7392421"/>
              <a:gd name="connsiteY788" fmla="*/ 2231243 h 6858000"/>
              <a:gd name="connsiteX789" fmla="*/ 2125704 w 7392421"/>
              <a:gd name="connsiteY789" fmla="*/ 2231243 h 6858000"/>
              <a:gd name="connsiteX790" fmla="*/ 2130411 w 7392421"/>
              <a:gd name="connsiteY790" fmla="*/ 2223618 h 6858000"/>
              <a:gd name="connsiteX791" fmla="*/ 2113594 w 7392421"/>
              <a:gd name="connsiteY791" fmla="*/ 2219854 h 6858000"/>
              <a:gd name="connsiteX792" fmla="*/ 2109354 w 7392421"/>
              <a:gd name="connsiteY792" fmla="*/ 2208464 h 6858000"/>
              <a:gd name="connsiteX793" fmla="*/ 2096634 w 7392421"/>
              <a:gd name="connsiteY793" fmla="*/ 2185686 h 6858000"/>
              <a:gd name="connsiteX794" fmla="*/ 2079674 w 7392421"/>
              <a:gd name="connsiteY794" fmla="*/ 2185686 h 6858000"/>
              <a:gd name="connsiteX795" fmla="*/ 2079674 w 7392421"/>
              <a:gd name="connsiteY795" fmla="*/ 2178093 h 6858000"/>
              <a:gd name="connsiteX796" fmla="*/ 2079674 w 7392421"/>
              <a:gd name="connsiteY796" fmla="*/ 2174296 h 6858000"/>
              <a:gd name="connsiteX797" fmla="*/ 2160234 w 7392421"/>
              <a:gd name="connsiteY797" fmla="*/ 2159110 h 6858000"/>
              <a:gd name="connsiteX798" fmla="*/ 2184445 w 7392421"/>
              <a:gd name="connsiteY798" fmla="*/ 2154142 h 6858000"/>
              <a:gd name="connsiteX799" fmla="*/ 2184325 w 7392421"/>
              <a:gd name="connsiteY799" fmla="*/ 2153747 h 6858000"/>
              <a:gd name="connsiteX800" fmla="*/ 2163119 w 7392421"/>
              <a:gd name="connsiteY800" fmla="*/ 2128581 h 6858000"/>
              <a:gd name="connsiteX801" fmla="*/ 2112224 w 7392421"/>
              <a:gd name="connsiteY801" fmla="*/ 2128581 h 6858000"/>
              <a:gd name="connsiteX802" fmla="*/ 2057088 w 7392421"/>
              <a:gd name="connsiteY802" fmla="*/ 2128581 h 6858000"/>
              <a:gd name="connsiteX803" fmla="*/ 2010434 w 7392421"/>
              <a:gd name="connsiteY803" fmla="*/ 2115997 h 6858000"/>
              <a:gd name="connsiteX804" fmla="*/ 1997181 w 7392421"/>
              <a:gd name="connsiteY804" fmla="*/ 2102626 h 6858000"/>
              <a:gd name="connsiteX805" fmla="*/ 1994109 w 7392421"/>
              <a:gd name="connsiteY805" fmla="*/ 2072040 h 6858000"/>
              <a:gd name="connsiteX806" fmla="*/ 2204664 w 7392421"/>
              <a:gd name="connsiteY806" fmla="*/ 2072040 h 6858000"/>
              <a:gd name="connsiteX807" fmla="*/ 2200514 w 7392421"/>
              <a:gd name="connsiteY807" fmla="*/ 2070368 h 6858000"/>
              <a:gd name="connsiteX808" fmla="*/ 2168713 w 7392421"/>
              <a:gd name="connsiteY808" fmla="*/ 2060402 h 6858000"/>
              <a:gd name="connsiteX809" fmla="*/ 2020314 w 7392421"/>
              <a:gd name="connsiteY809" fmla="*/ 2067995 h 6858000"/>
              <a:gd name="connsiteX810" fmla="*/ 1999114 w 7392421"/>
              <a:gd name="connsiteY810" fmla="*/ 2060402 h 6858000"/>
              <a:gd name="connsiteX811" fmla="*/ 2020314 w 7392421"/>
              <a:gd name="connsiteY811" fmla="*/ 2052809 h 6858000"/>
              <a:gd name="connsiteX812" fmla="*/ 2071194 w 7392421"/>
              <a:gd name="connsiteY812" fmla="*/ 2045216 h 6858000"/>
              <a:gd name="connsiteX813" fmla="*/ 2126314 w 7392421"/>
              <a:gd name="connsiteY813" fmla="*/ 2045216 h 6858000"/>
              <a:gd name="connsiteX814" fmla="*/ 2211114 w 7392421"/>
              <a:gd name="connsiteY814" fmla="*/ 2041420 h 6858000"/>
              <a:gd name="connsiteX815" fmla="*/ 2355273 w 7392421"/>
              <a:gd name="connsiteY815" fmla="*/ 1992066 h 6858000"/>
              <a:gd name="connsiteX816" fmla="*/ 2406153 w 7392421"/>
              <a:gd name="connsiteY816" fmla="*/ 1980677 h 6858000"/>
              <a:gd name="connsiteX817" fmla="*/ 2423113 w 7392421"/>
              <a:gd name="connsiteY817" fmla="*/ 1976880 h 6858000"/>
              <a:gd name="connsiteX818" fmla="*/ 2406153 w 7392421"/>
              <a:gd name="connsiteY818" fmla="*/ 1969287 h 6858000"/>
              <a:gd name="connsiteX819" fmla="*/ 2185673 w 7392421"/>
              <a:gd name="connsiteY819" fmla="*/ 1969287 h 6858000"/>
              <a:gd name="connsiteX820" fmla="*/ 2122073 w 7392421"/>
              <a:gd name="connsiteY820" fmla="*/ 1931322 h 6858000"/>
              <a:gd name="connsiteX821" fmla="*/ 2122073 w 7392421"/>
              <a:gd name="connsiteY821" fmla="*/ 1923730 h 6858000"/>
              <a:gd name="connsiteX822" fmla="*/ 2139033 w 7392421"/>
              <a:gd name="connsiteY822" fmla="*/ 1893358 h 6858000"/>
              <a:gd name="connsiteX823" fmla="*/ 2142127 w 7392421"/>
              <a:gd name="connsiteY823" fmla="*/ 1887264 h 6858000"/>
              <a:gd name="connsiteX824" fmla="*/ 2048099 w 7392421"/>
              <a:gd name="connsiteY824" fmla="*/ 1887264 h 6858000"/>
              <a:gd name="connsiteX825" fmla="*/ 2022652 w 7392421"/>
              <a:gd name="connsiteY825" fmla="*/ 1879557 h 6858000"/>
              <a:gd name="connsiteX826" fmla="*/ 2005686 w 7392421"/>
              <a:gd name="connsiteY826" fmla="*/ 1887264 h 6858000"/>
              <a:gd name="connsiteX827" fmla="*/ 1933585 w 7392421"/>
              <a:gd name="connsiteY827" fmla="*/ 1875704 h 6858000"/>
              <a:gd name="connsiteX828" fmla="*/ 1903896 w 7392421"/>
              <a:gd name="connsiteY828" fmla="*/ 1875704 h 6858000"/>
              <a:gd name="connsiteX829" fmla="*/ 1861483 w 7392421"/>
              <a:gd name="connsiteY829" fmla="*/ 1879557 h 6858000"/>
              <a:gd name="connsiteX830" fmla="*/ 1819071 w 7392421"/>
              <a:gd name="connsiteY830" fmla="*/ 1875704 h 6858000"/>
              <a:gd name="connsiteX831" fmla="*/ 1797864 w 7392421"/>
              <a:gd name="connsiteY831" fmla="*/ 1879557 h 6858000"/>
              <a:gd name="connsiteX832" fmla="*/ 1636697 w 7392421"/>
              <a:gd name="connsiteY832" fmla="*/ 1879557 h 6858000"/>
              <a:gd name="connsiteX833" fmla="*/ 1534906 w 7392421"/>
              <a:gd name="connsiteY833" fmla="*/ 1875704 h 6858000"/>
              <a:gd name="connsiteX834" fmla="*/ 1513700 w 7392421"/>
              <a:gd name="connsiteY834" fmla="*/ 1864144 h 6858000"/>
              <a:gd name="connsiteX835" fmla="*/ 1551872 w 7392421"/>
              <a:gd name="connsiteY835" fmla="*/ 1856437 h 6858000"/>
              <a:gd name="connsiteX836" fmla="*/ 1602767 w 7392421"/>
              <a:gd name="connsiteY836" fmla="*/ 1856437 h 6858000"/>
              <a:gd name="connsiteX837" fmla="*/ 1623973 w 7392421"/>
              <a:gd name="connsiteY837" fmla="*/ 1841023 h 6858000"/>
              <a:gd name="connsiteX838" fmla="*/ 1636697 w 7392421"/>
              <a:gd name="connsiteY838" fmla="*/ 1833316 h 6858000"/>
              <a:gd name="connsiteX839" fmla="*/ 1713039 w 7392421"/>
              <a:gd name="connsiteY839" fmla="*/ 1833316 h 6858000"/>
              <a:gd name="connsiteX840" fmla="*/ 1725763 w 7392421"/>
              <a:gd name="connsiteY840" fmla="*/ 1833316 h 6858000"/>
              <a:gd name="connsiteX841" fmla="*/ 1730005 w 7392421"/>
              <a:gd name="connsiteY841" fmla="*/ 1825609 h 6858000"/>
              <a:gd name="connsiteX842" fmla="*/ 1730005 w 7392421"/>
              <a:gd name="connsiteY842" fmla="*/ 1821756 h 6858000"/>
              <a:gd name="connsiteX843" fmla="*/ 1725763 w 7392421"/>
              <a:gd name="connsiteY843" fmla="*/ 1821756 h 6858000"/>
              <a:gd name="connsiteX844" fmla="*/ 1636697 w 7392421"/>
              <a:gd name="connsiteY844" fmla="*/ 1814049 h 6858000"/>
              <a:gd name="connsiteX845" fmla="*/ 1577319 w 7392421"/>
              <a:gd name="connsiteY845" fmla="*/ 1806342 h 6858000"/>
              <a:gd name="connsiteX846" fmla="*/ 1568836 w 7392421"/>
              <a:gd name="connsiteY846" fmla="*/ 1802489 h 6858000"/>
              <a:gd name="connsiteX847" fmla="*/ 1496736 w 7392421"/>
              <a:gd name="connsiteY847" fmla="*/ 1810196 h 6858000"/>
              <a:gd name="connsiteX848" fmla="*/ 1462805 w 7392421"/>
              <a:gd name="connsiteY848" fmla="*/ 1814049 h 6858000"/>
              <a:gd name="connsiteX849" fmla="*/ 1441598 w 7392421"/>
              <a:gd name="connsiteY849" fmla="*/ 1802489 h 6858000"/>
              <a:gd name="connsiteX850" fmla="*/ 1450081 w 7392421"/>
              <a:gd name="connsiteY850" fmla="*/ 1779368 h 6858000"/>
              <a:gd name="connsiteX851" fmla="*/ 1488253 w 7392421"/>
              <a:gd name="connsiteY851" fmla="*/ 1767808 h 6858000"/>
              <a:gd name="connsiteX852" fmla="*/ 1526423 w 7392421"/>
              <a:gd name="connsiteY852" fmla="*/ 1767808 h 6858000"/>
              <a:gd name="connsiteX853" fmla="*/ 1543389 w 7392421"/>
              <a:gd name="connsiteY853" fmla="*/ 1763955 h 6858000"/>
              <a:gd name="connsiteX854" fmla="*/ 1500977 w 7392421"/>
              <a:gd name="connsiteY854" fmla="*/ 1760101 h 6858000"/>
              <a:gd name="connsiteX855" fmla="*/ 1509459 w 7392421"/>
              <a:gd name="connsiteY855" fmla="*/ 1733127 h 6858000"/>
              <a:gd name="connsiteX856" fmla="*/ 1534906 w 7392421"/>
              <a:gd name="connsiteY856" fmla="*/ 1725421 h 6858000"/>
              <a:gd name="connsiteX857" fmla="*/ 1539148 w 7392421"/>
              <a:gd name="connsiteY857" fmla="*/ 1713860 h 6858000"/>
              <a:gd name="connsiteX858" fmla="*/ 1530665 w 7392421"/>
              <a:gd name="connsiteY858" fmla="*/ 1710007 h 6858000"/>
              <a:gd name="connsiteX859" fmla="*/ 1471288 w 7392421"/>
              <a:gd name="connsiteY859" fmla="*/ 1713860 h 6858000"/>
              <a:gd name="connsiteX860" fmla="*/ 1433117 w 7392421"/>
              <a:gd name="connsiteY860" fmla="*/ 1713860 h 6858000"/>
              <a:gd name="connsiteX861" fmla="*/ 1394945 w 7392421"/>
              <a:gd name="connsiteY861" fmla="*/ 1702300 h 6858000"/>
              <a:gd name="connsiteX862" fmla="*/ 1369498 w 7392421"/>
              <a:gd name="connsiteY862" fmla="*/ 1683033 h 6858000"/>
              <a:gd name="connsiteX863" fmla="*/ 1348290 w 7392421"/>
              <a:gd name="connsiteY863" fmla="*/ 1671472 h 6858000"/>
              <a:gd name="connsiteX864" fmla="*/ 1327084 w 7392421"/>
              <a:gd name="connsiteY864" fmla="*/ 1671472 h 6858000"/>
              <a:gd name="connsiteX865" fmla="*/ 1318603 w 7392421"/>
              <a:gd name="connsiteY865" fmla="*/ 1652205 h 6858000"/>
              <a:gd name="connsiteX866" fmla="*/ 1323701 w 7392421"/>
              <a:gd name="connsiteY866" fmla="*/ 1643934 h 6858000"/>
              <a:gd name="connsiteX867" fmla="*/ 1379040 w 7392421"/>
              <a:gd name="connsiteY867" fmla="*/ 1643934 h 6858000"/>
              <a:gd name="connsiteX868" fmla="*/ 1399446 w 7392421"/>
              <a:gd name="connsiteY868" fmla="*/ 1636359 h 6858000"/>
              <a:gd name="connsiteX869" fmla="*/ 1406694 w 7392421"/>
              <a:gd name="connsiteY869" fmla="*/ 1636000 h 6858000"/>
              <a:gd name="connsiteX870" fmla="*/ 1411379 w 7392421"/>
              <a:gd name="connsiteY870" fmla="*/ 1639211 h 6858000"/>
              <a:gd name="connsiteX871" fmla="*/ 1421453 w 7392421"/>
              <a:gd name="connsiteY871" fmla="*/ 1643934 h 6858000"/>
              <a:gd name="connsiteX872" fmla="*/ 1493553 w 7392421"/>
              <a:gd name="connsiteY872" fmla="*/ 1629764 h 6858000"/>
              <a:gd name="connsiteX873" fmla="*/ 1523242 w 7392421"/>
              <a:gd name="connsiteY873" fmla="*/ 1629764 h 6858000"/>
              <a:gd name="connsiteX874" fmla="*/ 1565655 w 7392421"/>
              <a:gd name="connsiteY874" fmla="*/ 1634487 h 6858000"/>
              <a:gd name="connsiteX875" fmla="*/ 1608067 w 7392421"/>
              <a:gd name="connsiteY875" fmla="*/ 1629764 h 6858000"/>
              <a:gd name="connsiteX876" fmla="*/ 1629274 w 7392421"/>
              <a:gd name="connsiteY876" fmla="*/ 1634487 h 6858000"/>
              <a:gd name="connsiteX877" fmla="*/ 1790442 w 7392421"/>
              <a:gd name="connsiteY877" fmla="*/ 1634487 h 6858000"/>
              <a:gd name="connsiteX878" fmla="*/ 1892232 w 7392421"/>
              <a:gd name="connsiteY878" fmla="*/ 1629764 h 6858000"/>
              <a:gd name="connsiteX879" fmla="*/ 1913438 w 7392421"/>
              <a:gd name="connsiteY879" fmla="*/ 1615594 h 6858000"/>
              <a:gd name="connsiteX880" fmla="*/ 1875267 w 7392421"/>
              <a:gd name="connsiteY880" fmla="*/ 1606147 h 6858000"/>
              <a:gd name="connsiteX881" fmla="*/ 1824372 w 7392421"/>
              <a:gd name="connsiteY881" fmla="*/ 1606147 h 6858000"/>
              <a:gd name="connsiteX882" fmla="*/ 1803166 w 7392421"/>
              <a:gd name="connsiteY882" fmla="*/ 1587254 h 6858000"/>
              <a:gd name="connsiteX883" fmla="*/ 1790442 w 7392421"/>
              <a:gd name="connsiteY883" fmla="*/ 1577807 h 6858000"/>
              <a:gd name="connsiteX884" fmla="*/ 1714100 w 7392421"/>
              <a:gd name="connsiteY884" fmla="*/ 1577807 h 6858000"/>
              <a:gd name="connsiteX885" fmla="*/ 1701375 w 7392421"/>
              <a:gd name="connsiteY885" fmla="*/ 1577807 h 6858000"/>
              <a:gd name="connsiteX886" fmla="*/ 1697134 w 7392421"/>
              <a:gd name="connsiteY886" fmla="*/ 1568360 h 6858000"/>
              <a:gd name="connsiteX887" fmla="*/ 1697134 w 7392421"/>
              <a:gd name="connsiteY887" fmla="*/ 1563637 h 6858000"/>
              <a:gd name="connsiteX888" fmla="*/ 1701375 w 7392421"/>
              <a:gd name="connsiteY888" fmla="*/ 1563637 h 6858000"/>
              <a:gd name="connsiteX889" fmla="*/ 1790442 w 7392421"/>
              <a:gd name="connsiteY889" fmla="*/ 1554191 h 6858000"/>
              <a:gd name="connsiteX890" fmla="*/ 1849819 w 7392421"/>
              <a:gd name="connsiteY890" fmla="*/ 1544744 h 6858000"/>
              <a:gd name="connsiteX891" fmla="*/ 1858302 w 7392421"/>
              <a:gd name="connsiteY891" fmla="*/ 1540021 h 6858000"/>
              <a:gd name="connsiteX892" fmla="*/ 1930403 w 7392421"/>
              <a:gd name="connsiteY892" fmla="*/ 1549467 h 6858000"/>
              <a:gd name="connsiteX893" fmla="*/ 1964333 w 7392421"/>
              <a:gd name="connsiteY893" fmla="*/ 1554191 h 6858000"/>
              <a:gd name="connsiteX894" fmla="*/ 1985540 w 7392421"/>
              <a:gd name="connsiteY894" fmla="*/ 1540021 h 6858000"/>
              <a:gd name="connsiteX895" fmla="*/ 1977057 w 7392421"/>
              <a:gd name="connsiteY895" fmla="*/ 1511680 h 6858000"/>
              <a:gd name="connsiteX896" fmla="*/ 1938886 w 7392421"/>
              <a:gd name="connsiteY896" fmla="*/ 1497511 h 6858000"/>
              <a:gd name="connsiteX897" fmla="*/ 1900715 w 7392421"/>
              <a:gd name="connsiteY897" fmla="*/ 1497511 h 6858000"/>
              <a:gd name="connsiteX898" fmla="*/ 1883750 w 7392421"/>
              <a:gd name="connsiteY898" fmla="*/ 1492788 h 6858000"/>
              <a:gd name="connsiteX899" fmla="*/ 1926162 w 7392421"/>
              <a:gd name="connsiteY899" fmla="*/ 1488064 h 6858000"/>
              <a:gd name="connsiteX900" fmla="*/ 1917680 w 7392421"/>
              <a:gd name="connsiteY900" fmla="*/ 1455000 h 6858000"/>
              <a:gd name="connsiteX901" fmla="*/ 1892232 w 7392421"/>
              <a:gd name="connsiteY901" fmla="*/ 1445555 h 6858000"/>
              <a:gd name="connsiteX902" fmla="*/ 1887991 w 7392421"/>
              <a:gd name="connsiteY902" fmla="*/ 1431384 h 6858000"/>
              <a:gd name="connsiteX903" fmla="*/ 1896474 w 7392421"/>
              <a:gd name="connsiteY903" fmla="*/ 1426661 h 6858000"/>
              <a:gd name="connsiteX904" fmla="*/ 1955850 w 7392421"/>
              <a:gd name="connsiteY904" fmla="*/ 1431384 h 6858000"/>
              <a:gd name="connsiteX905" fmla="*/ 1994022 w 7392421"/>
              <a:gd name="connsiteY905" fmla="*/ 1431384 h 6858000"/>
              <a:gd name="connsiteX906" fmla="*/ 2032194 w 7392421"/>
              <a:gd name="connsiteY906" fmla="*/ 1417214 h 6858000"/>
              <a:gd name="connsiteX907" fmla="*/ 2057641 w 7392421"/>
              <a:gd name="connsiteY907" fmla="*/ 1393598 h 6858000"/>
              <a:gd name="connsiteX908" fmla="*/ 2078848 w 7392421"/>
              <a:gd name="connsiteY908" fmla="*/ 1379427 h 6858000"/>
              <a:gd name="connsiteX909" fmla="*/ 2100054 w 7392421"/>
              <a:gd name="connsiteY909" fmla="*/ 1379427 h 6858000"/>
              <a:gd name="connsiteX910" fmla="*/ 2108536 w 7392421"/>
              <a:gd name="connsiteY910" fmla="*/ 1355810 h 6858000"/>
              <a:gd name="connsiteX911" fmla="*/ 2087330 w 7392421"/>
              <a:gd name="connsiteY911" fmla="*/ 1336918 h 6858000"/>
              <a:gd name="connsiteX912" fmla="*/ 2036435 w 7392421"/>
              <a:gd name="connsiteY912" fmla="*/ 1336918 h 6858000"/>
              <a:gd name="connsiteX913" fmla="*/ 1981299 w 7392421"/>
              <a:gd name="connsiteY913" fmla="*/ 1336918 h 6858000"/>
              <a:gd name="connsiteX914" fmla="*/ 1934644 w 7392421"/>
              <a:gd name="connsiteY914" fmla="*/ 1327471 h 6858000"/>
              <a:gd name="connsiteX915" fmla="*/ 1917680 w 7392421"/>
              <a:gd name="connsiteY915" fmla="*/ 1289684 h 6858000"/>
              <a:gd name="connsiteX916" fmla="*/ 1896474 w 7392421"/>
              <a:gd name="connsiteY916" fmla="*/ 1266067 h 6858000"/>
              <a:gd name="connsiteX917" fmla="*/ 1849819 w 7392421"/>
              <a:gd name="connsiteY917" fmla="*/ 1270791 h 6858000"/>
              <a:gd name="connsiteX918" fmla="*/ 1828613 w 7392421"/>
              <a:gd name="connsiteY918" fmla="*/ 1261344 h 6858000"/>
              <a:gd name="connsiteX919" fmla="*/ 1811648 w 7392421"/>
              <a:gd name="connsiteY919" fmla="*/ 1251897 h 6858000"/>
              <a:gd name="connsiteX920" fmla="*/ 1760753 w 7392421"/>
              <a:gd name="connsiteY920" fmla="*/ 1251897 h 6858000"/>
              <a:gd name="connsiteX921" fmla="*/ 1721818 w 7392421"/>
              <a:gd name="connsiteY921" fmla="*/ 1244670 h 6858000"/>
              <a:gd name="connsiteX922" fmla="*/ 1734809 w 7392421"/>
              <a:gd name="connsiteY922" fmla="*/ 1242703 h 6858000"/>
              <a:gd name="connsiteX923" fmla="*/ 1760256 w 7392421"/>
              <a:gd name="connsiteY923" fmla="*/ 1238850 h 6858000"/>
              <a:gd name="connsiteX924" fmla="*/ 1781462 w 7392421"/>
              <a:gd name="connsiteY924" fmla="*/ 1234997 h 6858000"/>
              <a:gd name="connsiteX925" fmla="*/ 1811151 w 7392421"/>
              <a:gd name="connsiteY925" fmla="*/ 1234997 h 6858000"/>
              <a:gd name="connsiteX926" fmla="*/ 1840840 w 7392421"/>
              <a:gd name="connsiteY926" fmla="*/ 1227289 h 6858000"/>
              <a:gd name="connsiteX927" fmla="*/ 1857805 w 7392421"/>
              <a:gd name="connsiteY927" fmla="*/ 1234997 h 6858000"/>
              <a:gd name="connsiteX928" fmla="*/ 1866287 w 7392421"/>
              <a:gd name="connsiteY928" fmla="*/ 1223437 h 6858000"/>
              <a:gd name="connsiteX929" fmla="*/ 1874770 w 7392421"/>
              <a:gd name="connsiteY929" fmla="*/ 1223437 h 6858000"/>
              <a:gd name="connsiteX930" fmla="*/ 1942630 w 7392421"/>
              <a:gd name="connsiteY930" fmla="*/ 1215730 h 6858000"/>
              <a:gd name="connsiteX931" fmla="*/ 1993525 w 7392421"/>
              <a:gd name="connsiteY931" fmla="*/ 1208023 h 6858000"/>
              <a:gd name="connsiteX932" fmla="*/ 2044420 w 7392421"/>
              <a:gd name="connsiteY932" fmla="*/ 1208023 h 6858000"/>
              <a:gd name="connsiteX933" fmla="*/ 2061386 w 7392421"/>
              <a:gd name="connsiteY933" fmla="*/ 1200316 h 6858000"/>
              <a:gd name="connsiteX934" fmla="*/ 2082592 w 7392421"/>
              <a:gd name="connsiteY934" fmla="*/ 1192609 h 6858000"/>
              <a:gd name="connsiteX935" fmla="*/ 2129246 w 7392421"/>
              <a:gd name="connsiteY935" fmla="*/ 1196463 h 6858000"/>
              <a:gd name="connsiteX936" fmla="*/ 2150452 w 7392421"/>
              <a:gd name="connsiteY936" fmla="*/ 1177196 h 6858000"/>
              <a:gd name="connsiteX937" fmla="*/ 2167417 w 7392421"/>
              <a:gd name="connsiteY937" fmla="*/ 1146368 h 6858000"/>
              <a:gd name="connsiteX938" fmla="*/ 2214071 w 7392421"/>
              <a:gd name="connsiteY938" fmla="*/ 1138661 h 6858000"/>
              <a:gd name="connsiteX939" fmla="*/ 2269207 w 7392421"/>
              <a:gd name="connsiteY939" fmla="*/ 1138661 h 6858000"/>
              <a:gd name="connsiteX940" fmla="*/ 2320102 w 7392421"/>
              <a:gd name="connsiteY940" fmla="*/ 1138661 h 6858000"/>
              <a:gd name="connsiteX941" fmla="*/ 2341308 w 7392421"/>
              <a:gd name="connsiteY941" fmla="*/ 1123248 h 6858000"/>
              <a:gd name="connsiteX942" fmla="*/ 2332827 w 7392421"/>
              <a:gd name="connsiteY942" fmla="*/ 1103981 h 6858000"/>
              <a:gd name="connsiteX943" fmla="*/ 2311621 w 7392421"/>
              <a:gd name="connsiteY943" fmla="*/ 1103981 h 6858000"/>
              <a:gd name="connsiteX944" fmla="*/ 2290413 w 7392421"/>
              <a:gd name="connsiteY944" fmla="*/ 1092420 h 6858000"/>
              <a:gd name="connsiteX945" fmla="*/ 2264966 w 7392421"/>
              <a:gd name="connsiteY945" fmla="*/ 1073153 h 6858000"/>
              <a:gd name="connsiteX946" fmla="*/ 2226794 w 7392421"/>
              <a:gd name="connsiteY946" fmla="*/ 1061593 h 6858000"/>
              <a:gd name="connsiteX947" fmla="*/ 2188623 w 7392421"/>
              <a:gd name="connsiteY947" fmla="*/ 1061593 h 6858000"/>
              <a:gd name="connsiteX948" fmla="*/ 2129246 w 7392421"/>
              <a:gd name="connsiteY948" fmla="*/ 1065445 h 6858000"/>
              <a:gd name="connsiteX949" fmla="*/ 2120763 w 7392421"/>
              <a:gd name="connsiteY949" fmla="*/ 1061593 h 6858000"/>
              <a:gd name="connsiteX950" fmla="*/ 2125005 w 7392421"/>
              <a:gd name="connsiteY950" fmla="*/ 1050032 h 6858000"/>
              <a:gd name="connsiteX951" fmla="*/ 2150452 w 7392421"/>
              <a:gd name="connsiteY951" fmla="*/ 1042326 h 6858000"/>
              <a:gd name="connsiteX952" fmla="*/ 2158934 w 7392421"/>
              <a:gd name="connsiteY952" fmla="*/ 1015352 h 6858000"/>
              <a:gd name="connsiteX953" fmla="*/ 2116522 w 7392421"/>
              <a:gd name="connsiteY953" fmla="*/ 1011498 h 6858000"/>
              <a:gd name="connsiteX954" fmla="*/ 2133488 w 7392421"/>
              <a:gd name="connsiteY954" fmla="*/ 1007645 h 6858000"/>
              <a:gd name="connsiteX955" fmla="*/ 2171658 w 7392421"/>
              <a:gd name="connsiteY955" fmla="*/ 1007645 h 6858000"/>
              <a:gd name="connsiteX956" fmla="*/ 2209830 w 7392421"/>
              <a:gd name="connsiteY956" fmla="*/ 996085 h 6858000"/>
              <a:gd name="connsiteX957" fmla="*/ 2218313 w 7392421"/>
              <a:gd name="connsiteY957" fmla="*/ 972964 h 6858000"/>
              <a:gd name="connsiteX958" fmla="*/ 2197106 w 7392421"/>
              <a:gd name="connsiteY958" fmla="*/ 961404 h 6858000"/>
              <a:gd name="connsiteX959" fmla="*/ 2163175 w 7392421"/>
              <a:gd name="connsiteY959" fmla="*/ 965257 h 6858000"/>
              <a:gd name="connsiteX960" fmla="*/ 2091075 w 7392421"/>
              <a:gd name="connsiteY960" fmla="*/ 972964 h 6858000"/>
              <a:gd name="connsiteX961" fmla="*/ 2082592 w 7392421"/>
              <a:gd name="connsiteY961" fmla="*/ 969111 h 6858000"/>
              <a:gd name="connsiteX962" fmla="*/ 2023214 w 7392421"/>
              <a:gd name="connsiteY962" fmla="*/ 961404 h 6858000"/>
              <a:gd name="connsiteX963" fmla="*/ 1934148 w 7392421"/>
              <a:gd name="connsiteY963" fmla="*/ 953697 h 6858000"/>
              <a:gd name="connsiteX964" fmla="*/ 1929906 w 7392421"/>
              <a:gd name="connsiteY964" fmla="*/ 953697 h 6858000"/>
              <a:gd name="connsiteX965" fmla="*/ 1929906 w 7392421"/>
              <a:gd name="connsiteY965" fmla="*/ 949844 h 6858000"/>
              <a:gd name="connsiteX966" fmla="*/ 1934148 w 7392421"/>
              <a:gd name="connsiteY966" fmla="*/ 942137 h 6858000"/>
              <a:gd name="connsiteX967" fmla="*/ 1946872 w 7392421"/>
              <a:gd name="connsiteY967" fmla="*/ 942137 h 6858000"/>
              <a:gd name="connsiteX968" fmla="*/ 2023214 w 7392421"/>
              <a:gd name="connsiteY968" fmla="*/ 942137 h 6858000"/>
              <a:gd name="connsiteX969" fmla="*/ 2035938 w 7392421"/>
              <a:gd name="connsiteY969" fmla="*/ 934430 h 6858000"/>
              <a:gd name="connsiteX970" fmla="*/ 2057144 w 7392421"/>
              <a:gd name="connsiteY970" fmla="*/ 919016 h 6858000"/>
              <a:gd name="connsiteX971" fmla="*/ 2108039 w 7392421"/>
              <a:gd name="connsiteY971" fmla="*/ 919016 h 6858000"/>
              <a:gd name="connsiteX972" fmla="*/ 2146211 w 7392421"/>
              <a:gd name="connsiteY972" fmla="*/ 911309 h 6858000"/>
              <a:gd name="connsiteX973" fmla="*/ 2125005 w 7392421"/>
              <a:gd name="connsiteY973" fmla="*/ 899749 h 6858000"/>
              <a:gd name="connsiteX974" fmla="*/ 2023214 w 7392421"/>
              <a:gd name="connsiteY974" fmla="*/ 895896 h 6858000"/>
              <a:gd name="connsiteX975" fmla="*/ 1996126 w 7392421"/>
              <a:gd name="connsiteY975" fmla="*/ 895896 h 6858000"/>
              <a:gd name="connsiteX976" fmla="*/ 2045854 w 7392421"/>
              <a:gd name="connsiteY976" fmla="*/ 894979 h 6858000"/>
              <a:gd name="connsiteX977" fmla="*/ 2098853 w 7392421"/>
              <a:gd name="connsiteY977" fmla="*/ 894840 h 6858000"/>
              <a:gd name="connsiteX978" fmla="*/ 2230293 w 7392421"/>
              <a:gd name="connsiteY978" fmla="*/ 901537 h 6858000"/>
              <a:gd name="connsiteX979" fmla="*/ 2255732 w 7392421"/>
              <a:gd name="connsiteY979" fmla="*/ 902654 h 6858000"/>
              <a:gd name="connsiteX980" fmla="*/ 2276933 w 7392421"/>
              <a:gd name="connsiteY980" fmla="*/ 897072 h 6858000"/>
              <a:gd name="connsiteX981" fmla="*/ 2264213 w 7392421"/>
              <a:gd name="connsiteY981" fmla="*/ 894840 h 6858000"/>
              <a:gd name="connsiteX982" fmla="*/ 2259971 w 7392421"/>
              <a:gd name="connsiteY982" fmla="*/ 891491 h 6858000"/>
              <a:gd name="connsiteX983" fmla="*/ 2272692 w 7392421"/>
              <a:gd name="connsiteY983" fmla="*/ 890374 h 6858000"/>
              <a:gd name="connsiteX984" fmla="*/ 2332052 w 7392421"/>
              <a:gd name="connsiteY984" fmla="*/ 899305 h 6858000"/>
              <a:gd name="connsiteX985" fmla="*/ 2374451 w 7392421"/>
              <a:gd name="connsiteY985" fmla="*/ 903770 h 6858000"/>
              <a:gd name="connsiteX986" fmla="*/ 2408372 w 7392421"/>
              <a:gd name="connsiteY986" fmla="*/ 900421 h 6858000"/>
              <a:gd name="connsiteX987" fmla="*/ 2438051 w 7392421"/>
              <a:gd name="connsiteY987" fmla="*/ 894840 h 6858000"/>
              <a:gd name="connsiteX988" fmla="*/ 2463491 w 7392421"/>
              <a:gd name="connsiteY988" fmla="*/ 897072 h 6858000"/>
              <a:gd name="connsiteX989" fmla="*/ 2463491 w 7392421"/>
              <a:gd name="connsiteY989" fmla="*/ 899305 h 6858000"/>
              <a:gd name="connsiteX990" fmla="*/ 2442292 w 7392421"/>
              <a:gd name="connsiteY990" fmla="*/ 902654 h 6858000"/>
              <a:gd name="connsiteX991" fmla="*/ 2433811 w 7392421"/>
              <a:gd name="connsiteY991" fmla="*/ 904886 h 6858000"/>
              <a:gd name="connsiteX992" fmla="*/ 2446531 w 7392421"/>
              <a:gd name="connsiteY992" fmla="*/ 906003 h 6858000"/>
              <a:gd name="connsiteX993" fmla="*/ 2590691 w 7392421"/>
              <a:gd name="connsiteY993" fmla="*/ 906003 h 6858000"/>
              <a:gd name="connsiteX994" fmla="*/ 2743330 w 7392421"/>
              <a:gd name="connsiteY994" fmla="*/ 903770 h 6858000"/>
              <a:gd name="connsiteX995" fmla="*/ 2760290 w 7392421"/>
              <a:gd name="connsiteY995" fmla="*/ 902654 h 6858000"/>
              <a:gd name="connsiteX996" fmla="*/ 2747570 w 7392421"/>
              <a:gd name="connsiteY996" fmla="*/ 898188 h 6858000"/>
              <a:gd name="connsiteX997" fmla="*/ 2709410 w 7392421"/>
              <a:gd name="connsiteY997" fmla="*/ 899305 h 6858000"/>
              <a:gd name="connsiteX998" fmla="*/ 2641571 w 7392421"/>
              <a:gd name="connsiteY998" fmla="*/ 900421 h 6858000"/>
              <a:gd name="connsiteX999" fmla="*/ 2607651 w 7392421"/>
              <a:gd name="connsiteY999" fmla="*/ 898188 h 6858000"/>
              <a:gd name="connsiteX1000" fmla="*/ 2573731 w 7392421"/>
              <a:gd name="connsiteY1000" fmla="*/ 893723 h 6858000"/>
              <a:gd name="connsiteX1001" fmla="*/ 2561011 w 7392421"/>
              <a:gd name="connsiteY1001" fmla="*/ 889258 h 6858000"/>
              <a:gd name="connsiteX1002" fmla="*/ 2582211 w 7392421"/>
              <a:gd name="connsiteY1002" fmla="*/ 888142 h 6858000"/>
              <a:gd name="connsiteX1003" fmla="*/ 2700930 w 7392421"/>
              <a:gd name="connsiteY1003" fmla="*/ 888142 h 6858000"/>
              <a:gd name="connsiteX1004" fmla="*/ 2773010 w 7392421"/>
              <a:gd name="connsiteY1004" fmla="*/ 887026 h 6858000"/>
              <a:gd name="connsiteX1005" fmla="*/ 2828130 w 7392421"/>
              <a:gd name="connsiteY1005" fmla="*/ 884793 h 6858000"/>
              <a:gd name="connsiteX1006" fmla="*/ 2845090 w 7392421"/>
              <a:gd name="connsiteY1006" fmla="*/ 882560 h 6858000"/>
              <a:gd name="connsiteX1007" fmla="*/ 2845090 w 7392421"/>
              <a:gd name="connsiteY1007" fmla="*/ 879211 h 6858000"/>
              <a:gd name="connsiteX1008" fmla="*/ 2815409 w 7392421"/>
              <a:gd name="connsiteY1008" fmla="*/ 874746 h 6858000"/>
              <a:gd name="connsiteX1009" fmla="*/ 2768769 w 7392421"/>
              <a:gd name="connsiteY1009" fmla="*/ 874746 h 6858000"/>
              <a:gd name="connsiteX1010" fmla="*/ 2806930 w 7392421"/>
              <a:gd name="connsiteY1010" fmla="*/ 873630 h 6858000"/>
              <a:gd name="connsiteX1011" fmla="*/ 2895969 w 7392421"/>
              <a:gd name="connsiteY1011" fmla="*/ 873630 h 6858000"/>
              <a:gd name="connsiteX1012" fmla="*/ 2908689 w 7392421"/>
              <a:gd name="connsiteY1012" fmla="*/ 870281 h 6858000"/>
              <a:gd name="connsiteX1013" fmla="*/ 2895969 w 7392421"/>
              <a:gd name="connsiteY1013" fmla="*/ 866932 h 6858000"/>
              <a:gd name="connsiteX1014" fmla="*/ 2857810 w 7392421"/>
              <a:gd name="connsiteY1014" fmla="*/ 866932 h 6858000"/>
              <a:gd name="connsiteX1015" fmla="*/ 2819649 w 7392421"/>
              <a:gd name="connsiteY1015" fmla="*/ 863583 h 6858000"/>
              <a:gd name="connsiteX1016" fmla="*/ 2789970 w 7392421"/>
              <a:gd name="connsiteY1016" fmla="*/ 863583 h 6858000"/>
              <a:gd name="connsiteX1017" fmla="*/ 2806930 w 7392421"/>
              <a:gd name="connsiteY1017" fmla="*/ 861351 h 6858000"/>
              <a:gd name="connsiteX1018" fmla="*/ 2912929 w 7392421"/>
              <a:gd name="connsiteY1018" fmla="*/ 861351 h 6858000"/>
              <a:gd name="connsiteX1019" fmla="*/ 2929889 w 7392421"/>
              <a:gd name="connsiteY1019" fmla="*/ 860234 h 6858000"/>
              <a:gd name="connsiteX1020" fmla="*/ 2917169 w 7392421"/>
              <a:gd name="connsiteY1020" fmla="*/ 858002 h 6858000"/>
              <a:gd name="connsiteX1021" fmla="*/ 2849329 w 7392421"/>
              <a:gd name="connsiteY1021" fmla="*/ 853537 h 6858000"/>
              <a:gd name="connsiteX1022" fmla="*/ 2912929 w 7392421"/>
              <a:gd name="connsiteY1022" fmla="*/ 853537 h 6858000"/>
              <a:gd name="connsiteX1023" fmla="*/ 2921410 w 7392421"/>
              <a:gd name="connsiteY1023" fmla="*/ 851304 h 6858000"/>
              <a:gd name="connsiteX1024" fmla="*/ 2917169 w 7392421"/>
              <a:gd name="connsiteY1024" fmla="*/ 847955 h 6858000"/>
              <a:gd name="connsiteX1025" fmla="*/ 2895969 w 7392421"/>
              <a:gd name="connsiteY1025" fmla="*/ 845722 h 6858000"/>
              <a:gd name="connsiteX1026" fmla="*/ 2879009 w 7392421"/>
              <a:gd name="connsiteY1026" fmla="*/ 845722 h 6858000"/>
              <a:gd name="connsiteX1027" fmla="*/ 2768769 w 7392421"/>
              <a:gd name="connsiteY1027" fmla="*/ 843490 h 6858000"/>
              <a:gd name="connsiteX1028" fmla="*/ 2785729 w 7392421"/>
              <a:gd name="connsiteY1028" fmla="*/ 842374 h 6858000"/>
              <a:gd name="connsiteX1029" fmla="*/ 2840850 w 7392421"/>
              <a:gd name="connsiteY1029" fmla="*/ 841257 h 6858000"/>
              <a:gd name="connsiteX1030" fmla="*/ 2895969 w 7392421"/>
              <a:gd name="connsiteY1030" fmla="*/ 842374 h 6858000"/>
              <a:gd name="connsiteX1031" fmla="*/ 2917169 w 7392421"/>
              <a:gd name="connsiteY1031" fmla="*/ 842374 h 6858000"/>
              <a:gd name="connsiteX1032" fmla="*/ 2921410 w 7392421"/>
              <a:gd name="connsiteY1032" fmla="*/ 839025 h 6858000"/>
              <a:gd name="connsiteX1033" fmla="*/ 2904450 w 7392421"/>
              <a:gd name="connsiteY1033" fmla="*/ 835676 h 6858000"/>
              <a:gd name="connsiteX1034" fmla="*/ 2866289 w 7392421"/>
              <a:gd name="connsiteY1034" fmla="*/ 836792 h 6858000"/>
              <a:gd name="connsiteX1035" fmla="*/ 2815409 w 7392421"/>
              <a:gd name="connsiteY1035" fmla="*/ 836792 h 6858000"/>
              <a:gd name="connsiteX1036" fmla="*/ 2768769 w 7392421"/>
              <a:gd name="connsiteY1036" fmla="*/ 832327 h 6858000"/>
              <a:gd name="connsiteX1037" fmla="*/ 2722131 w 7392421"/>
              <a:gd name="connsiteY1037" fmla="*/ 830094 h 6858000"/>
              <a:gd name="connsiteX1038" fmla="*/ 2700930 w 7392421"/>
              <a:gd name="connsiteY1038" fmla="*/ 827862 h 6858000"/>
              <a:gd name="connsiteX1039" fmla="*/ 2709410 w 7392421"/>
              <a:gd name="connsiteY1039" fmla="*/ 823396 h 6858000"/>
              <a:gd name="connsiteX1040" fmla="*/ 2722131 w 7392421"/>
              <a:gd name="connsiteY1040" fmla="*/ 822280 h 6858000"/>
              <a:gd name="connsiteX1041" fmla="*/ 2823890 w 7392421"/>
              <a:gd name="connsiteY1041" fmla="*/ 822280 h 6858000"/>
              <a:gd name="connsiteX1042" fmla="*/ 2832369 w 7392421"/>
              <a:gd name="connsiteY1042" fmla="*/ 821164 h 6858000"/>
              <a:gd name="connsiteX1043" fmla="*/ 2823890 w 7392421"/>
              <a:gd name="connsiteY1043" fmla="*/ 818931 h 6858000"/>
              <a:gd name="connsiteX1044" fmla="*/ 2777250 w 7392421"/>
              <a:gd name="connsiteY1044" fmla="*/ 816699 h 6858000"/>
              <a:gd name="connsiteX1045" fmla="*/ 2760290 w 7392421"/>
              <a:gd name="connsiteY1045" fmla="*/ 813350 h 6858000"/>
              <a:gd name="connsiteX1046" fmla="*/ 2726370 w 7392421"/>
              <a:gd name="connsiteY1046" fmla="*/ 807768 h 6858000"/>
              <a:gd name="connsiteX1047" fmla="*/ 2705171 w 7392421"/>
              <a:gd name="connsiteY1047" fmla="*/ 806652 h 6858000"/>
              <a:gd name="connsiteX1048" fmla="*/ 2709410 w 7392421"/>
              <a:gd name="connsiteY1048" fmla="*/ 805536 h 6858000"/>
              <a:gd name="connsiteX1049" fmla="*/ 2879009 w 7392421"/>
              <a:gd name="connsiteY1049" fmla="*/ 805536 h 6858000"/>
              <a:gd name="connsiteX1050" fmla="*/ 2883249 w 7392421"/>
              <a:gd name="connsiteY1050" fmla="*/ 804419 h 6858000"/>
              <a:gd name="connsiteX1051" fmla="*/ 2840850 w 7392421"/>
              <a:gd name="connsiteY1051" fmla="*/ 801071 h 6858000"/>
              <a:gd name="connsiteX1052" fmla="*/ 2874770 w 7392421"/>
              <a:gd name="connsiteY1052" fmla="*/ 793256 h 6858000"/>
              <a:gd name="connsiteX1053" fmla="*/ 2874770 w 7392421"/>
              <a:gd name="connsiteY1053" fmla="*/ 785442 h 6858000"/>
              <a:gd name="connsiteX1054" fmla="*/ 2870530 w 7392421"/>
              <a:gd name="connsiteY1054" fmla="*/ 785442 h 6858000"/>
              <a:gd name="connsiteX1055" fmla="*/ 2870530 w 7392421"/>
              <a:gd name="connsiteY1055" fmla="*/ 782093 h 6858000"/>
              <a:gd name="connsiteX1056" fmla="*/ 2874770 w 7392421"/>
              <a:gd name="connsiteY1056" fmla="*/ 777628 h 6858000"/>
              <a:gd name="connsiteX1057" fmla="*/ 2879009 w 7392421"/>
              <a:gd name="connsiteY1057" fmla="*/ 774279 h 6858000"/>
              <a:gd name="connsiteX1058" fmla="*/ 2891729 w 7392421"/>
              <a:gd name="connsiteY1058" fmla="*/ 772047 h 6858000"/>
              <a:gd name="connsiteX1059" fmla="*/ 2879009 w 7392421"/>
              <a:gd name="connsiteY1059" fmla="*/ 768698 h 6858000"/>
              <a:gd name="connsiteX1060" fmla="*/ 2828130 w 7392421"/>
              <a:gd name="connsiteY1060" fmla="*/ 764233 h 6858000"/>
              <a:gd name="connsiteX1061" fmla="*/ 2794210 w 7392421"/>
              <a:gd name="connsiteY1061" fmla="*/ 758651 h 6858000"/>
              <a:gd name="connsiteX1062" fmla="*/ 2773010 w 7392421"/>
              <a:gd name="connsiteY1062" fmla="*/ 758651 h 6858000"/>
              <a:gd name="connsiteX1063" fmla="*/ 2730610 w 7392421"/>
              <a:gd name="connsiteY1063" fmla="*/ 758651 h 6858000"/>
              <a:gd name="connsiteX1064" fmla="*/ 2688211 w 7392421"/>
              <a:gd name="connsiteY1064" fmla="*/ 758651 h 6858000"/>
              <a:gd name="connsiteX1065" fmla="*/ 2683970 w 7392421"/>
              <a:gd name="connsiteY1065" fmla="*/ 757535 h 6858000"/>
              <a:gd name="connsiteX1066" fmla="*/ 2688211 w 7392421"/>
              <a:gd name="connsiteY1066" fmla="*/ 755302 h 6858000"/>
              <a:gd name="connsiteX1067" fmla="*/ 2730610 w 7392421"/>
              <a:gd name="connsiteY1067" fmla="*/ 755302 h 6858000"/>
              <a:gd name="connsiteX1068" fmla="*/ 2743330 w 7392421"/>
              <a:gd name="connsiteY1068" fmla="*/ 754186 h 6858000"/>
              <a:gd name="connsiteX1069" fmla="*/ 2743330 w 7392421"/>
              <a:gd name="connsiteY1069" fmla="*/ 751953 h 6858000"/>
              <a:gd name="connsiteX1070" fmla="*/ 2730610 w 7392421"/>
              <a:gd name="connsiteY1070" fmla="*/ 743023 h 6858000"/>
              <a:gd name="connsiteX1071" fmla="*/ 2717890 w 7392421"/>
              <a:gd name="connsiteY1071" fmla="*/ 743023 h 6858000"/>
              <a:gd name="connsiteX1072" fmla="*/ 2650050 w 7392421"/>
              <a:gd name="connsiteY1072" fmla="*/ 740790 h 6858000"/>
              <a:gd name="connsiteX1073" fmla="*/ 2577971 w 7392421"/>
              <a:gd name="connsiteY1073" fmla="*/ 739674 h 6858000"/>
              <a:gd name="connsiteX1074" fmla="*/ 2633090 w 7392421"/>
              <a:gd name="connsiteY1074" fmla="*/ 735209 h 6858000"/>
              <a:gd name="connsiteX1075" fmla="*/ 2705171 w 7392421"/>
              <a:gd name="connsiteY1075" fmla="*/ 735209 h 6858000"/>
              <a:gd name="connsiteX1076" fmla="*/ 2756050 w 7392421"/>
              <a:gd name="connsiteY1076" fmla="*/ 737442 h 6858000"/>
              <a:gd name="connsiteX1077" fmla="*/ 2768769 w 7392421"/>
              <a:gd name="connsiteY1077" fmla="*/ 735209 h 6858000"/>
              <a:gd name="connsiteX1078" fmla="*/ 2760290 w 7392421"/>
              <a:gd name="connsiteY1078" fmla="*/ 732976 h 6858000"/>
              <a:gd name="connsiteX1079" fmla="*/ 2726370 w 7392421"/>
              <a:gd name="connsiteY1079" fmla="*/ 729627 h 6858000"/>
              <a:gd name="connsiteX1080" fmla="*/ 2802689 w 7392421"/>
              <a:gd name="connsiteY1080" fmla="*/ 729627 h 6858000"/>
              <a:gd name="connsiteX1081" fmla="*/ 2849329 w 7392421"/>
              <a:gd name="connsiteY1081" fmla="*/ 727395 h 6858000"/>
              <a:gd name="connsiteX1082" fmla="*/ 2862049 w 7392421"/>
              <a:gd name="connsiteY1082" fmla="*/ 722930 h 6858000"/>
              <a:gd name="connsiteX1083" fmla="*/ 2840850 w 7392421"/>
              <a:gd name="connsiteY1083" fmla="*/ 719581 h 6858000"/>
              <a:gd name="connsiteX1084" fmla="*/ 2806930 w 7392421"/>
              <a:gd name="connsiteY1084" fmla="*/ 721813 h 6858000"/>
              <a:gd name="connsiteX1085" fmla="*/ 2785729 w 7392421"/>
              <a:gd name="connsiteY1085" fmla="*/ 721813 h 6858000"/>
              <a:gd name="connsiteX1086" fmla="*/ 2692450 w 7392421"/>
              <a:gd name="connsiteY1086" fmla="*/ 716232 h 6858000"/>
              <a:gd name="connsiteX1087" fmla="*/ 2683970 w 7392421"/>
              <a:gd name="connsiteY1087" fmla="*/ 713999 h 6858000"/>
              <a:gd name="connsiteX1088" fmla="*/ 2692450 w 7392421"/>
              <a:gd name="connsiteY1088" fmla="*/ 711767 h 6858000"/>
              <a:gd name="connsiteX1089" fmla="*/ 2751810 w 7392421"/>
              <a:gd name="connsiteY1089" fmla="*/ 706185 h 6858000"/>
              <a:gd name="connsiteX1090" fmla="*/ 2743330 w 7392421"/>
              <a:gd name="connsiteY1090" fmla="*/ 701720 h 6858000"/>
              <a:gd name="connsiteX1091" fmla="*/ 2743330 w 7392421"/>
              <a:gd name="connsiteY1091" fmla="*/ 698371 h 6858000"/>
              <a:gd name="connsiteX1092" fmla="*/ 2743330 w 7392421"/>
              <a:gd name="connsiteY1092" fmla="*/ 695022 h 6858000"/>
              <a:gd name="connsiteX1093" fmla="*/ 2679730 w 7392421"/>
              <a:gd name="connsiteY1093" fmla="*/ 692790 h 6858000"/>
              <a:gd name="connsiteX1094" fmla="*/ 2628851 w 7392421"/>
              <a:gd name="connsiteY1094" fmla="*/ 698371 h 6858000"/>
              <a:gd name="connsiteX1095" fmla="*/ 2603410 w 7392421"/>
              <a:gd name="connsiteY1095" fmla="*/ 700604 h 6858000"/>
              <a:gd name="connsiteX1096" fmla="*/ 2539810 w 7392421"/>
              <a:gd name="connsiteY1096" fmla="*/ 700604 h 6858000"/>
              <a:gd name="connsiteX1097" fmla="*/ 2616130 w 7392421"/>
              <a:gd name="connsiteY1097" fmla="*/ 689441 h 6858000"/>
              <a:gd name="connsiteX1098" fmla="*/ 2692450 w 7392421"/>
              <a:gd name="connsiteY1098" fmla="*/ 680510 h 6858000"/>
              <a:gd name="connsiteX1099" fmla="*/ 2628851 w 7392421"/>
              <a:gd name="connsiteY1099" fmla="*/ 677161 h 6858000"/>
              <a:gd name="connsiteX1100" fmla="*/ 2633090 w 7392421"/>
              <a:gd name="connsiteY1100" fmla="*/ 674929 h 6858000"/>
              <a:gd name="connsiteX1101" fmla="*/ 2624611 w 7392421"/>
              <a:gd name="connsiteY1101" fmla="*/ 667115 h 6858000"/>
              <a:gd name="connsiteX1102" fmla="*/ 2522850 w 7392421"/>
              <a:gd name="connsiteY1102" fmla="*/ 663766 h 6858000"/>
              <a:gd name="connsiteX1103" fmla="*/ 2374451 w 7392421"/>
              <a:gd name="connsiteY1103" fmla="*/ 671580 h 6858000"/>
              <a:gd name="connsiteX1104" fmla="*/ 2306611 w 7392421"/>
              <a:gd name="connsiteY1104" fmla="*/ 673812 h 6858000"/>
              <a:gd name="connsiteX1105" fmla="*/ 2243013 w 7392421"/>
              <a:gd name="connsiteY1105" fmla="*/ 674929 h 6858000"/>
              <a:gd name="connsiteX1106" fmla="*/ 2230293 w 7392421"/>
              <a:gd name="connsiteY1106" fmla="*/ 672696 h 6858000"/>
              <a:gd name="connsiteX1107" fmla="*/ 2221812 w 7392421"/>
              <a:gd name="connsiteY1107" fmla="*/ 669347 h 6858000"/>
              <a:gd name="connsiteX1108" fmla="*/ 2166692 w 7392421"/>
              <a:gd name="connsiteY1108" fmla="*/ 670464 h 6858000"/>
              <a:gd name="connsiteX1109" fmla="*/ 2153972 w 7392421"/>
              <a:gd name="connsiteY1109" fmla="*/ 670464 h 6858000"/>
              <a:gd name="connsiteX1110" fmla="*/ 2124293 w 7392421"/>
              <a:gd name="connsiteY1110" fmla="*/ 665998 h 6858000"/>
              <a:gd name="connsiteX1111" fmla="*/ 2183653 w 7392421"/>
              <a:gd name="connsiteY1111" fmla="*/ 663766 h 6858000"/>
              <a:gd name="connsiteX1112" fmla="*/ 2234532 w 7392421"/>
              <a:gd name="connsiteY1112" fmla="*/ 661533 h 6858000"/>
              <a:gd name="connsiteX1113" fmla="*/ 2289652 w 7392421"/>
              <a:gd name="connsiteY1113" fmla="*/ 658184 h 6858000"/>
              <a:gd name="connsiteX1114" fmla="*/ 2302372 w 7392421"/>
              <a:gd name="connsiteY1114" fmla="*/ 655952 h 6858000"/>
              <a:gd name="connsiteX1115" fmla="*/ 2289652 w 7392421"/>
              <a:gd name="connsiteY1115" fmla="*/ 652603 h 6858000"/>
              <a:gd name="connsiteX1116" fmla="*/ 2272692 w 7392421"/>
              <a:gd name="connsiteY1116" fmla="*/ 651487 h 6858000"/>
              <a:gd name="connsiteX1117" fmla="*/ 2179413 w 7392421"/>
              <a:gd name="connsiteY1117" fmla="*/ 651487 h 6858000"/>
              <a:gd name="connsiteX1118" fmla="*/ 2132773 w 7392421"/>
              <a:gd name="connsiteY1118" fmla="*/ 650370 h 6858000"/>
              <a:gd name="connsiteX1119" fmla="*/ 2081893 w 7392421"/>
              <a:gd name="connsiteY1119" fmla="*/ 648138 h 6858000"/>
              <a:gd name="connsiteX1120" fmla="*/ 2077654 w 7392421"/>
              <a:gd name="connsiteY1120" fmla="*/ 648138 h 6858000"/>
              <a:gd name="connsiteX1121" fmla="*/ 2026773 w 7392421"/>
              <a:gd name="connsiteY1121" fmla="*/ 644789 h 6858000"/>
              <a:gd name="connsiteX1122" fmla="*/ 2014053 w 7392421"/>
              <a:gd name="connsiteY1122" fmla="*/ 643672 h 6858000"/>
              <a:gd name="connsiteX1123" fmla="*/ 1895333 w 7392421"/>
              <a:gd name="connsiteY1123" fmla="*/ 644789 h 6858000"/>
              <a:gd name="connsiteX1124" fmla="*/ 1738455 w 7392421"/>
              <a:gd name="connsiteY1124" fmla="*/ 645905 h 6858000"/>
              <a:gd name="connsiteX1125" fmla="*/ 1577335 w 7392421"/>
              <a:gd name="connsiteY1125" fmla="*/ 645905 h 6858000"/>
              <a:gd name="connsiteX1126" fmla="*/ 1505256 w 7392421"/>
              <a:gd name="connsiteY1126" fmla="*/ 649254 h 6858000"/>
              <a:gd name="connsiteX1127" fmla="*/ 1450135 w 7392421"/>
              <a:gd name="connsiteY1127" fmla="*/ 648138 h 6858000"/>
              <a:gd name="connsiteX1128" fmla="*/ 1420457 w 7392421"/>
              <a:gd name="connsiteY1128" fmla="*/ 645905 h 6858000"/>
              <a:gd name="connsiteX1129" fmla="*/ 1331416 w 7392421"/>
              <a:gd name="connsiteY1129" fmla="*/ 648138 h 6858000"/>
              <a:gd name="connsiteX1130" fmla="*/ 1297496 w 7392421"/>
              <a:gd name="connsiteY1130" fmla="*/ 648138 h 6858000"/>
              <a:gd name="connsiteX1131" fmla="*/ 1284776 w 7392421"/>
              <a:gd name="connsiteY1131" fmla="*/ 645905 h 6858000"/>
              <a:gd name="connsiteX1132" fmla="*/ 1293257 w 7392421"/>
              <a:gd name="connsiteY1132" fmla="*/ 642556 h 6858000"/>
              <a:gd name="connsiteX1133" fmla="*/ 1294046 w 7392421"/>
              <a:gd name="connsiteY1133" fmla="*/ 642417 h 6858000"/>
              <a:gd name="connsiteX1134" fmla="*/ 1318817 w 7392421"/>
              <a:gd name="connsiteY1134" fmla="*/ 640107 h 6858000"/>
              <a:gd name="connsiteX1135" fmla="*/ 1365457 w 7392421"/>
              <a:gd name="connsiteY1135" fmla="*/ 636311 h 6858000"/>
              <a:gd name="connsiteX1136" fmla="*/ 1458737 w 7392421"/>
              <a:gd name="connsiteY1136" fmla="*/ 636311 h 6858000"/>
              <a:gd name="connsiteX1137" fmla="*/ 1475696 w 7392421"/>
              <a:gd name="connsiteY1137" fmla="*/ 632514 h 6858000"/>
              <a:gd name="connsiteX1138" fmla="*/ 1488417 w 7392421"/>
              <a:gd name="connsiteY1138" fmla="*/ 621125 h 6858000"/>
              <a:gd name="connsiteX1139" fmla="*/ 1475696 w 7392421"/>
              <a:gd name="connsiteY1139" fmla="*/ 613532 h 6858000"/>
              <a:gd name="connsiteX1140" fmla="*/ 1420576 w 7392421"/>
              <a:gd name="connsiteY1140" fmla="*/ 602142 h 6858000"/>
              <a:gd name="connsiteX1141" fmla="*/ 1369696 w 7392421"/>
              <a:gd name="connsiteY1141" fmla="*/ 594549 h 6858000"/>
              <a:gd name="connsiteX1142" fmla="*/ 1310337 w 7392421"/>
              <a:gd name="connsiteY1142" fmla="*/ 586956 h 6858000"/>
              <a:gd name="connsiteX1143" fmla="*/ 1340016 w 7392421"/>
              <a:gd name="connsiteY1143" fmla="*/ 571771 h 6858000"/>
              <a:gd name="connsiteX1144" fmla="*/ 1352736 w 7392421"/>
              <a:gd name="connsiteY1144" fmla="*/ 571771 h 6858000"/>
              <a:gd name="connsiteX1145" fmla="*/ 1407857 w 7392421"/>
              <a:gd name="connsiteY1145" fmla="*/ 575567 h 6858000"/>
              <a:gd name="connsiteX1146" fmla="*/ 1416336 w 7392421"/>
              <a:gd name="connsiteY1146" fmla="*/ 564178 h 6858000"/>
              <a:gd name="connsiteX1147" fmla="*/ 1429056 w 7392421"/>
              <a:gd name="connsiteY1147" fmla="*/ 556585 h 6858000"/>
              <a:gd name="connsiteX1148" fmla="*/ 1492656 w 7392421"/>
              <a:gd name="connsiteY1148" fmla="*/ 560381 h 6858000"/>
              <a:gd name="connsiteX1149" fmla="*/ 1560496 w 7392421"/>
              <a:gd name="connsiteY1149" fmla="*/ 567974 h 6858000"/>
              <a:gd name="connsiteX1150" fmla="*/ 1633106 w 7392421"/>
              <a:gd name="connsiteY1150" fmla="*/ 586956 h 6858000"/>
              <a:gd name="connsiteX1151" fmla="*/ 1640713 w 7392421"/>
              <a:gd name="connsiteY1151" fmla="*/ 587718 h 6858000"/>
              <a:gd name="connsiteX1152" fmla="*/ 1646583 w 7392421"/>
              <a:gd name="connsiteY1152" fmla="*/ 588679 h 6858000"/>
              <a:gd name="connsiteX1153" fmla="*/ 1641283 w 7392421"/>
              <a:gd name="connsiteY1153" fmla="*/ 604469 h 6858000"/>
              <a:gd name="connsiteX1154" fmla="*/ 1670972 w 7392421"/>
              <a:gd name="connsiteY1154" fmla="*/ 604469 h 6858000"/>
              <a:gd name="connsiteX1155" fmla="*/ 1675810 w 7392421"/>
              <a:gd name="connsiteY1155" fmla="*/ 591235 h 6858000"/>
              <a:gd name="connsiteX1156" fmla="*/ 1708895 w 7392421"/>
              <a:gd name="connsiteY1156" fmla="*/ 594549 h 6858000"/>
              <a:gd name="connsiteX1157" fmla="*/ 1810655 w 7392421"/>
              <a:gd name="connsiteY1157" fmla="*/ 583160 h 6858000"/>
              <a:gd name="connsiteX1158" fmla="*/ 1821753 w 7392421"/>
              <a:gd name="connsiteY1158" fmla="*/ 575621 h 6858000"/>
              <a:gd name="connsiteX1159" fmla="*/ 1830549 w 7392421"/>
              <a:gd name="connsiteY1159" fmla="*/ 574582 h 6858000"/>
              <a:gd name="connsiteX1160" fmla="*/ 1844863 w 7392421"/>
              <a:gd name="connsiteY1160" fmla="*/ 554845 h 6858000"/>
              <a:gd name="connsiteX1161" fmla="*/ 1850662 w 7392421"/>
              <a:gd name="connsiteY1161" fmla="*/ 548677 h 6858000"/>
              <a:gd name="connsiteX1162" fmla="*/ 1860747 w 7392421"/>
              <a:gd name="connsiteY1162" fmla="*/ 547339 h 6858000"/>
              <a:gd name="connsiteX1163" fmla="*/ 1861829 w 7392421"/>
              <a:gd name="connsiteY1163" fmla="*/ 550333 h 6858000"/>
              <a:gd name="connsiteX1164" fmla="*/ 1899999 w 7392421"/>
              <a:gd name="connsiteY1164" fmla="*/ 532288 h 6858000"/>
              <a:gd name="connsiteX1165" fmla="*/ 1912724 w 7392421"/>
              <a:gd name="connsiteY1165" fmla="*/ 523265 h 6858000"/>
              <a:gd name="connsiteX1166" fmla="*/ 1963618 w 7392421"/>
              <a:gd name="connsiteY1166" fmla="*/ 514243 h 6858000"/>
              <a:gd name="connsiteX1167" fmla="*/ 1967860 w 7392421"/>
              <a:gd name="connsiteY1167" fmla="*/ 505220 h 6858000"/>
              <a:gd name="connsiteX1168" fmla="*/ 1963618 w 7392421"/>
              <a:gd name="connsiteY1168" fmla="*/ 500709 h 6858000"/>
              <a:gd name="connsiteX1169" fmla="*/ 1946653 w 7392421"/>
              <a:gd name="connsiteY1169" fmla="*/ 500709 h 6858000"/>
              <a:gd name="connsiteX1170" fmla="*/ 1933930 w 7392421"/>
              <a:gd name="connsiteY1170" fmla="*/ 496197 h 6858000"/>
              <a:gd name="connsiteX1171" fmla="*/ 1927754 w 7392421"/>
              <a:gd name="connsiteY1171" fmla="*/ 488732 h 6858000"/>
              <a:gd name="connsiteX1172" fmla="*/ 1929374 w 7392421"/>
              <a:gd name="connsiteY1172" fmla="*/ 488248 h 6858000"/>
              <a:gd name="connsiteX1173" fmla="*/ 1938914 w 7392421"/>
              <a:gd name="connsiteY1173" fmla="*/ 483977 h 6858000"/>
              <a:gd name="connsiteX1174" fmla="*/ 1937455 w 7392421"/>
              <a:gd name="connsiteY1174" fmla="*/ 482888 h 6858000"/>
              <a:gd name="connsiteX1175" fmla="*/ 1960536 w 7392421"/>
              <a:gd name="connsiteY1175" fmla="*/ 482487 h 6858000"/>
              <a:gd name="connsiteX1176" fmla="*/ 2058086 w 7392421"/>
              <a:gd name="connsiteY1176" fmla="*/ 482487 h 6858000"/>
              <a:gd name="connsiteX1177" fmla="*/ 2096257 w 7392421"/>
              <a:gd name="connsiteY1177" fmla="*/ 475701 h 6858000"/>
              <a:gd name="connsiteX1178" fmla="*/ 2138669 w 7392421"/>
              <a:gd name="connsiteY1178" fmla="*/ 472308 h 6858000"/>
              <a:gd name="connsiteX1179" fmla="*/ 2193806 w 7392421"/>
              <a:gd name="connsiteY1179" fmla="*/ 472308 h 6858000"/>
              <a:gd name="connsiteX1180" fmla="*/ 2227736 w 7392421"/>
              <a:gd name="connsiteY1180" fmla="*/ 468916 h 6858000"/>
              <a:gd name="connsiteX1181" fmla="*/ 2240459 w 7392421"/>
              <a:gd name="connsiteY1181" fmla="*/ 465524 h 6858000"/>
              <a:gd name="connsiteX1182" fmla="*/ 2291355 w 7392421"/>
              <a:gd name="connsiteY1182" fmla="*/ 465524 h 6858000"/>
              <a:gd name="connsiteX1183" fmla="*/ 2346491 w 7392421"/>
              <a:gd name="connsiteY1183" fmla="*/ 465524 h 6858000"/>
              <a:gd name="connsiteX1184" fmla="*/ 2401628 w 7392421"/>
              <a:gd name="connsiteY1184" fmla="*/ 465524 h 6858000"/>
              <a:gd name="connsiteX1185" fmla="*/ 2427075 w 7392421"/>
              <a:gd name="connsiteY1185" fmla="*/ 458738 h 6858000"/>
              <a:gd name="connsiteX1186" fmla="*/ 2465247 w 7392421"/>
              <a:gd name="connsiteY1186" fmla="*/ 458738 h 6858000"/>
              <a:gd name="connsiteX1187" fmla="*/ 2482211 w 7392421"/>
              <a:gd name="connsiteY1187" fmla="*/ 458738 h 6858000"/>
              <a:gd name="connsiteX1188" fmla="*/ 2528866 w 7392421"/>
              <a:gd name="connsiteY1188" fmla="*/ 462131 h 6858000"/>
              <a:gd name="connsiteX1189" fmla="*/ 2545830 w 7392421"/>
              <a:gd name="connsiteY1189" fmla="*/ 451953 h 6858000"/>
              <a:gd name="connsiteX1190" fmla="*/ 2562795 w 7392421"/>
              <a:gd name="connsiteY1190" fmla="*/ 451953 h 6858000"/>
              <a:gd name="connsiteX1191" fmla="*/ 2567036 w 7392421"/>
              <a:gd name="connsiteY1191" fmla="*/ 445169 h 6858000"/>
              <a:gd name="connsiteX1192" fmla="*/ 2622173 w 7392421"/>
              <a:gd name="connsiteY1192" fmla="*/ 445169 h 6858000"/>
              <a:gd name="connsiteX1193" fmla="*/ 2622173 w 7392421"/>
              <a:gd name="connsiteY1193" fmla="*/ 451953 h 6858000"/>
              <a:gd name="connsiteX1194" fmla="*/ 2728205 w 7392421"/>
              <a:gd name="connsiteY1194" fmla="*/ 451953 h 6858000"/>
              <a:gd name="connsiteX1195" fmla="*/ 2753652 w 7392421"/>
              <a:gd name="connsiteY1195" fmla="*/ 451953 h 6858000"/>
              <a:gd name="connsiteX1196" fmla="*/ 2851202 w 7392421"/>
              <a:gd name="connsiteY1196" fmla="*/ 445169 h 6858000"/>
              <a:gd name="connsiteX1197" fmla="*/ 2851202 w 7392421"/>
              <a:gd name="connsiteY1197" fmla="*/ 434990 h 6858000"/>
              <a:gd name="connsiteX1198" fmla="*/ 2855442 w 7392421"/>
              <a:gd name="connsiteY1198" fmla="*/ 431597 h 6858000"/>
              <a:gd name="connsiteX1199" fmla="*/ 2863925 w 7392421"/>
              <a:gd name="connsiteY1199" fmla="*/ 434990 h 6858000"/>
              <a:gd name="connsiteX1200" fmla="*/ 2944509 w 7392421"/>
              <a:gd name="connsiteY1200" fmla="*/ 434990 h 6858000"/>
              <a:gd name="connsiteX1201" fmla="*/ 2961474 w 7392421"/>
              <a:gd name="connsiteY1201" fmla="*/ 441776 h 6858000"/>
              <a:gd name="connsiteX1202" fmla="*/ 2991163 w 7392421"/>
              <a:gd name="connsiteY1202" fmla="*/ 441776 h 6858000"/>
              <a:gd name="connsiteX1203" fmla="*/ 3020852 w 7392421"/>
              <a:gd name="connsiteY1203" fmla="*/ 428205 h 6858000"/>
              <a:gd name="connsiteX1204" fmla="*/ 3033575 w 7392421"/>
              <a:gd name="connsiteY1204" fmla="*/ 424812 h 6858000"/>
              <a:gd name="connsiteX1205" fmla="*/ 3050540 w 7392421"/>
              <a:gd name="connsiteY1205" fmla="*/ 424812 h 6858000"/>
              <a:gd name="connsiteX1206" fmla="*/ 3054782 w 7392421"/>
              <a:gd name="connsiteY1206" fmla="*/ 421420 h 6858000"/>
              <a:gd name="connsiteX1207" fmla="*/ 3050540 w 7392421"/>
              <a:gd name="connsiteY1207" fmla="*/ 414635 h 6858000"/>
              <a:gd name="connsiteX1208" fmla="*/ 2999646 w 7392421"/>
              <a:gd name="connsiteY1208" fmla="*/ 407849 h 6858000"/>
              <a:gd name="connsiteX1209" fmla="*/ 2986921 w 7392421"/>
              <a:gd name="connsiteY1209" fmla="*/ 401065 h 6858000"/>
              <a:gd name="connsiteX1210" fmla="*/ 2948751 w 7392421"/>
              <a:gd name="connsiteY1210" fmla="*/ 387494 h 6858000"/>
              <a:gd name="connsiteX1211" fmla="*/ 2940268 w 7392421"/>
              <a:gd name="connsiteY1211" fmla="*/ 390887 h 6858000"/>
              <a:gd name="connsiteX1212" fmla="*/ 2931785 w 7392421"/>
              <a:gd name="connsiteY1212" fmla="*/ 384101 h 6858000"/>
              <a:gd name="connsiteX1213" fmla="*/ 2893615 w 7392421"/>
              <a:gd name="connsiteY1213" fmla="*/ 367139 h 6858000"/>
              <a:gd name="connsiteX1214" fmla="*/ 2863925 w 7392421"/>
              <a:gd name="connsiteY1214" fmla="*/ 377317 h 6858000"/>
              <a:gd name="connsiteX1215" fmla="*/ 2859683 w 7392421"/>
              <a:gd name="connsiteY1215" fmla="*/ 373924 h 6858000"/>
              <a:gd name="connsiteX1216" fmla="*/ 2829996 w 7392421"/>
              <a:gd name="connsiteY1216" fmla="*/ 373924 h 6858000"/>
              <a:gd name="connsiteX1217" fmla="*/ 2770618 w 7392421"/>
              <a:gd name="connsiteY1217" fmla="*/ 384101 h 6858000"/>
              <a:gd name="connsiteX1218" fmla="*/ 2766377 w 7392421"/>
              <a:gd name="connsiteY1218" fmla="*/ 377317 h 6858000"/>
              <a:gd name="connsiteX1219" fmla="*/ 2757894 w 7392421"/>
              <a:gd name="connsiteY1219" fmla="*/ 346783 h 6858000"/>
              <a:gd name="connsiteX1220" fmla="*/ 2728205 w 7392421"/>
              <a:gd name="connsiteY1220" fmla="*/ 346783 h 6858000"/>
              <a:gd name="connsiteX1221" fmla="*/ 2719722 w 7392421"/>
              <a:gd name="connsiteY1221" fmla="*/ 360353 h 6858000"/>
              <a:gd name="connsiteX1222" fmla="*/ 2694275 w 7392421"/>
              <a:gd name="connsiteY1222" fmla="*/ 373924 h 6858000"/>
              <a:gd name="connsiteX1223" fmla="*/ 2685792 w 7392421"/>
              <a:gd name="connsiteY1223" fmla="*/ 377317 h 6858000"/>
              <a:gd name="connsiteX1224" fmla="*/ 2668827 w 7392421"/>
              <a:gd name="connsiteY1224" fmla="*/ 377317 h 6858000"/>
              <a:gd name="connsiteX1225" fmla="*/ 2651863 w 7392421"/>
              <a:gd name="connsiteY1225" fmla="*/ 377317 h 6858000"/>
              <a:gd name="connsiteX1226" fmla="*/ 2643380 w 7392421"/>
              <a:gd name="connsiteY1226" fmla="*/ 384101 h 6858000"/>
              <a:gd name="connsiteX1227" fmla="*/ 2639138 w 7392421"/>
              <a:gd name="connsiteY1227" fmla="*/ 404457 h 6858000"/>
              <a:gd name="connsiteX1228" fmla="*/ 2622173 w 7392421"/>
              <a:gd name="connsiteY1228" fmla="*/ 404457 h 6858000"/>
              <a:gd name="connsiteX1229" fmla="*/ 2617931 w 7392421"/>
              <a:gd name="connsiteY1229" fmla="*/ 394280 h 6858000"/>
              <a:gd name="connsiteX1230" fmla="*/ 2584002 w 7392421"/>
              <a:gd name="connsiteY1230" fmla="*/ 384101 h 6858000"/>
              <a:gd name="connsiteX1231" fmla="*/ 2575519 w 7392421"/>
              <a:gd name="connsiteY1231" fmla="*/ 387494 h 6858000"/>
              <a:gd name="connsiteX1232" fmla="*/ 2558554 w 7392421"/>
              <a:gd name="connsiteY1232" fmla="*/ 387494 h 6858000"/>
              <a:gd name="connsiteX1233" fmla="*/ 2550072 w 7392421"/>
              <a:gd name="connsiteY1233" fmla="*/ 394280 h 6858000"/>
              <a:gd name="connsiteX1234" fmla="*/ 2545830 w 7392421"/>
              <a:gd name="connsiteY1234" fmla="*/ 384101 h 6858000"/>
              <a:gd name="connsiteX1235" fmla="*/ 2541589 w 7392421"/>
              <a:gd name="connsiteY1235" fmla="*/ 384101 h 6858000"/>
              <a:gd name="connsiteX1236" fmla="*/ 2503417 w 7392421"/>
              <a:gd name="connsiteY1236" fmla="*/ 390887 h 6858000"/>
              <a:gd name="connsiteX1237" fmla="*/ 2461005 w 7392421"/>
              <a:gd name="connsiteY1237" fmla="*/ 384101 h 6858000"/>
              <a:gd name="connsiteX1238" fmla="*/ 2418593 w 7392421"/>
              <a:gd name="connsiteY1238" fmla="*/ 387494 h 6858000"/>
              <a:gd name="connsiteX1239" fmla="*/ 2367697 w 7392421"/>
              <a:gd name="connsiteY1239" fmla="*/ 387494 h 6858000"/>
              <a:gd name="connsiteX1240" fmla="*/ 2363456 w 7392421"/>
              <a:gd name="connsiteY1240" fmla="*/ 387494 h 6858000"/>
              <a:gd name="connsiteX1241" fmla="*/ 2363456 w 7392421"/>
              <a:gd name="connsiteY1241" fmla="*/ 390887 h 6858000"/>
              <a:gd name="connsiteX1242" fmla="*/ 2376179 w 7392421"/>
              <a:gd name="connsiteY1242" fmla="*/ 397672 h 6858000"/>
              <a:gd name="connsiteX1243" fmla="*/ 2384662 w 7392421"/>
              <a:gd name="connsiteY1243" fmla="*/ 404457 h 6858000"/>
              <a:gd name="connsiteX1244" fmla="*/ 2371939 w 7392421"/>
              <a:gd name="connsiteY1244" fmla="*/ 407849 h 6858000"/>
              <a:gd name="connsiteX1245" fmla="*/ 2401628 w 7392421"/>
              <a:gd name="connsiteY1245" fmla="*/ 418028 h 6858000"/>
              <a:gd name="connsiteX1246" fmla="*/ 2414352 w 7392421"/>
              <a:gd name="connsiteY1246" fmla="*/ 424812 h 6858000"/>
              <a:gd name="connsiteX1247" fmla="*/ 2401628 w 7392421"/>
              <a:gd name="connsiteY1247" fmla="*/ 431597 h 6858000"/>
              <a:gd name="connsiteX1248" fmla="*/ 2371939 w 7392421"/>
              <a:gd name="connsiteY1248" fmla="*/ 424812 h 6858000"/>
              <a:gd name="connsiteX1249" fmla="*/ 2363456 w 7392421"/>
              <a:gd name="connsiteY1249" fmla="*/ 424812 h 6858000"/>
              <a:gd name="connsiteX1250" fmla="*/ 2316802 w 7392421"/>
              <a:gd name="connsiteY1250" fmla="*/ 431597 h 6858000"/>
              <a:gd name="connsiteX1251" fmla="*/ 2287114 w 7392421"/>
              <a:gd name="connsiteY1251" fmla="*/ 424812 h 6858000"/>
              <a:gd name="connsiteX1252" fmla="*/ 2282872 w 7392421"/>
              <a:gd name="connsiteY1252" fmla="*/ 424812 h 6858000"/>
              <a:gd name="connsiteX1253" fmla="*/ 2248942 w 7392421"/>
              <a:gd name="connsiteY1253" fmla="*/ 431597 h 6858000"/>
              <a:gd name="connsiteX1254" fmla="*/ 2202288 w 7392421"/>
              <a:gd name="connsiteY1254" fmla="*/ 418028 h 6858000"/>
              <a:gd name="connsiteX1255" fmla="*/ 2198046 w 7392421"/>
              <a:gd name="connsiteY1255" fmla="*/ 407849 h 6858000"/>
              <a:gd name="connsiteX1256" fmla="*/ 2185323 w 7392421"/>
              <a:gd name="connsiteY1256" fmla="*/ 397672 h 6858000"/>
              <a:gd name="connsiteX1257" fmla="*/ 2121704 w 7392421"/>
              <a:gd name="connsiteY1257" fmla="*/ 394280 h 6858000"/>
              <a:gd name="connsiteX1258" fmla="*/ 2108981 w 7392421"/>
              <a:gd name="connsiteY1258" fmla="*/ 394280 h 6858000"/>
              <a:gd name="connsiteX1259" fmla="*/ 2070809 w 7392421"/>
              <a:gd name="connsiteY1259" fmla="*/ 394280 h 6858000"/>
              <a:gd name="connsiteX1260" fmla="*/ 2051724 w 7392421"/>
              <a:gd name="connsiteY1260" fmla="*/ 387918 h 6858000"/>
              <a:gd name="connsiteX1261" fmla="*/ 2046930 w 7392421"/>
              <a:gd name="connsiteY1261" fmla="*/ 389516 h 6858000"/>
              <a:gd name="connsiteX1262" fmla="*/ 2044915 w 7392421"/>
              <a:gd name="connsiteY1262" fmla="*/ 382897 h 6858000"/>
              <a:gd name="connsiteX1263" fmla="*/ 2035374 w 7392421"/>
              <a:gd name="connsiteY1263" fmla="*/ 378151 h 6858000"/>
              <a:gd name="connsiteX1264" fmla="*/ 1988734 w 7392421"/>
              <a:gd name="connsiteY1264" fmla="*/ 370558 h 6858000"/>
              <a:gd name="connsiteX1265" fmla="*/ 1912414 w 7392421"/>
              <a:gd name="connsiteY1265" fmla="*/ 370558 h 6858000"/>
              <a:gd name="connsiteX1266" fmla="*/ 1946334 w 7392421"/>
              <a:gd name="connsiteY1266" fmla="*/ 359169 h 6858000"/>
              <a:gd name="connsiteX1267" fmla="*/ 1954814 w 7392421"/>
              <a:gd name="connsiteY1267" fmla="*/ 351576 h 6858000"/>
              <a:gd name="connsiteX1268" fmla="*/ 1942094 w 7392421"/>
              <a:gd name="connsiteY1268" fmla="*/ 343983 h 6858000"/>
              <a:gd name="connsiteX1269" fmla="*/ 1891215 w 7392421"/>
              <a:gd name="connsiteY1269" fmla="*/ 351576 h 6858000"/>
              <a:gd name="connsiteX1270" fmla="*/ 1819135 w 7392421"/>
              <a:gd name="connsiteY1270" fmla="*/ 351576 h 6858000"/>
              <a:gd name="connsiteX1271" fmla="*/ 1764015 w 7392421"/>
              <a:gd name="connsiteY1271" fmla="*/ 336390 h 6858000"/>
              <a:gd name="connsiteX1272" fmla="*/ 1836095 w 7392421"/>
              <a:gd name="connsiteY1272" fmla="*/ 332593 h 6858000"/>
              <a:gd name="connsiteX1273" fmla="*/ 1903935 w 7392421"/>
              <a:gd name="connsiteY1273" fmla="*/ 325000 h 6858000"/>
              <a:gd name="connsiteX1274" fmla="*/ 1916654 w 7392421"/>
              <a:gd name="connsiteY1274" fmla="*/ 325000 h 6858000"/>
              <a:gd name="connsiteX1275" fmla="*/ 1929374 w 7392421"/>
              <a:gd name="connsiteY1275" fmla="*/ 294629 h 6858000"/>
              <a:gd name="connsiteX1276" fmla="*/ 1929374 w 7392421"/>
              <a:gd name="connsiteY1276" fmla="*/ 287036 h 6858000"/>
              <a:gd name="connsiteX1277" fmla="*/ 1916654 w 7392421"/>
              <a:gd name="connsiteY1277" fmla="*/ 283239 h 6858000"/>
              <a:gd name="connsiteX1278" fmla="*/ 1874255 w 7392421"/>
              <a:gd name="connsiteY1278" fmla="*/ 283239 h 6858000"/>
              <a:gd name="connsiteX1279" fmla="*/ 1870015 w 7392421"/>
              <a:gd name="connsiteY1279" fmla="*/ 275646 h 6858000"/>
              <a:gd name="connsiteX1280" fmla="*/ 1874255 w 7392421"/>
              <a:gd name="connsiteY1280" fmla="*/ 271850 h 6858000"/>
              <a:gd name="connsiteX1281" fmla="*/ 1916654 w 7392421"/>
              <a:gd name="connsiteY1281" fmla="*/ 271850 h 6858000"/>
              <a:gd name="connsiteX1282" fmla="*/ 1959054 w 7392421"/>
              <a:gd name="connsiteY1282" fmla="*/ 271850 h 6858000"/>
              <a:gd name="connsiteX1283" fmla="*/ 1980254 w 7392421"/>
              <a:gd name="connsiteY1283" fmla="*/ 271850 h 6858000"/>
              <a:gd name="connsiteX1284" fmla="*/ 2014174 w 7392421"/>
              <a:gd name="connsiteY1284" fmla="*/ 252868 h 6858000"/>
              <a:gd name="connsiteX1285" fmla="*/ 2065053 w 7392421"/>
              <a:gd name="connsiteY1285" fmla="*/ 237682 h 6858000"/>
              <a:gd name="connsiteX1286" fmla="*/ 2077773 w 7392421"/>
              <a:gd name="connsiteY1286" fmla="*/ 226292 h 6858000"/>
              <a:gd name="connsiteX1287" fmla="*/ 2065053 w 7392421"/>
              <a:gd name="connsiteY1287" fmla="*/ 218699 h 6858000"/>
              <a:gd name="connsiteX1288" fmla="*/ 2060814 w 7392421"/>
              <a:gd name="connsiteY1288" fmla="*/ 207310 h 6858000"/>
              <a:gd name="connsiteX1289" fmla="*/ 2056574 w 7392421"/>
              <a:gd name="connsiteY1289" fmla="*/ 192124 h 6858000"/>
              <a:gd name="connsiteX1290" fmla="*/ 2056574 w 7392421"/>
              <a:gd name="connsiteY1290" fmla="*/ 180735 h 6858000"/>
              <a:gd name="connsiteX1291" fmla="*/ 2060814 w 7392421"/>
              <a:gd name="connsiteY1291" fmla="*/ 180735 h 6858000"/>
              <a:gd name="connsiteX1292" fmla="*/ 2060814 w 7392421"/>
              <a:gd name="connsiteY1292" fmla="*/ 154160 h 6858000"/>
              <a:gd name="connsiteX1293" fmla="*/ 2026894 w 7392421"/>
              <a:gd name="connsiteY1293" fmla="*/ 127584 h 6858000"/>
              <a:gd name="connsiteX1294" fmla="*/ 2069294 w 7392421"/>
              <a:gd name="connsiteY1294" fmla="*/ 116195 h 6858000"/>
              <a:gd name="connsiteX1295" fmla="*/ 2065053 w 7392421"/>
              <a:gd name="connsiteY1295" fmla="*/ 112398 h 6858000"/>
              <a:gd name="connsiteX1296" fmla="*/ 1895454 w 7392421"/>
              <a:gd name="connsiteY1296" fmla="*/ 112398 h 6858000"/>
              <a:gd name="connsiteX1297" fmla="*/ 1891215 w 7392421"/>
              <a:gd name="connsiteY1297" fmla="*/ 108602 h 6858000"/>
              <a:gd name="connsiteX1298" fmla="*/ 1912414 w 7392421"/>
              <a:gd name="connsiteY1298" fmla="*/ 104805 h 6858000"/>
              <a:gd name="connsiteX1299" fmla="*/ 1932554 w 7392421"/>
              <a:gd name="connsiteY1299" fmla="*/ 101009 h 6858000"/>
              <a:gd name="connsiteX1300" fmla="*/ 1939721 w 7392421"/>
              <a:gd name="connsiteY1300" fmla="*/ 93110 h 6858000"/>
              <a:gd name="connsiteX1301" fmla="*/ 1954706 w 7392421"/>
              <a:gd name="connsiteY1301" fmla="*/ 92430 h 6858000"/>
              <a:gd name="connsiteX1302" fmla="*/ 1997118 w 7392421"/>
              <a:gd name="connsiteY1302" fmla="*/ 84723 h 6858000"/>
              <a:gd name="connsiteX1303" fmla="*/ 2035290 w 7392421"/>
              <a:gd name="connsiteY1303" fmla="*/ 92430 h 6858000"/>
              <a:gd name="connsiteX1304" fmla="*/ 2039532 w 7392421"/>
              <a:gd name="connsiteY1304" fmla="*/ 92430 h 6858000"/>
              <a:gd name="connsiteX1305" fmla="*/ 2043773 w 7392421"/>
              <a:gd name="connsiteY1305" fmla="*/ 80870 h 6858000"/>
              <a:gd name="connsiteX1306" fmla="*/ 2052255 w 7392421"/>
              <a:gd name="connsiteY1306" fmla="*/ 88576 h 6858000"/>
              <a:gd name="connsiteX1307" fmla="*/ 2069220 w 7392421"/>
              <a:gd name="connsiteY1307" fmla="*/ 88576 h 6858000"/>
              <a:gd name="connsiteX1308" fmla="*/ 2077703 w 7392421"/>
              <a:gd name="connsiteY1308" fmla="*/ 92430 h 6858000"/>
              <a:gd name="connsiteX1309" fmla="*/ 2111632 w 7392421"/>
              <a:gd name="connsiteY1309" fmla="*/ 80870 h 6858000"/>
              <a:gd name="connsiteX1310" fmla="*/ 2115874 w 7392421"/>
              <a:gd name="connsiteY1310" fmla="*/ 69309 h 6858000"/>
              <a:gd name="connsiteX1311" fmla="*/ 2132839 w 7392421"/>
              <a:gd name="connsiteY1311" fmla="*/ 69309 h 6858000"/>
              <a:gd name="connsiteX1312" fmla="*/ 2137081 w 7392421"/>
              <a:gd name="connsiteY1312" fmla="*/ 92430 h 6858000"/>
              <a:gd name="connsiteX1313" fmla="*/ 2145564 w 7392421"/>
              <a:gd name="connsiteY1313" fmla="*/ 100137 h 6858000"/>
              <a:gd name="connsiteX1314" fmla="*/ 2162528 w 7392421"/>
              <a:gd name="connsiteY1314" fmla="*/ 100137 h 6858000"/>
              <a:gd name="connsiteX1315" fmla="*/ 2179493 w 7392421"/>
              <a:gd name="connsiteY1315" fmla="*/ 100137 h 6858000"/>
              <a:gd name="connsiteX1316" fmla="*/ 2187976 w 7392421"/>
              <a:gd name="connsiteY1316" fmla="*/ 103990 h 6858000"/>
              <a:gd name="connsiteX1317" fmla="*/ 2213423 w 7392421"/>
              <a:gd name="connsiteY1317" fmla="*/ 119404 h 6858000"/>
              <a:gd name="connsiteX1318" fmla="*/ 2221906 w 7392421"/>
              <a:gd name="connsiteY1318" fmla="*/ 134818 h 6858000"/>
              <a:gd name="connsiteX1319" fmla="*/ 2251595 w 7392421"/>
              <a:gd name="connsiteY1319" fmla="*/ 134818 h 6858000"/>
              <a:gd name="connsiteX1320" fmla="*/ 2260078 w 7392421"/>
              <a:gd name="connsiteY1320" fmla="*/ 100137 h 6858000"/>
              <a:gd name="connsiteX1321" fmla="*/ 2264319 w 7392421"/>
              <a:gd name="connsiteY1321" fmla="*/ 92430 h 6858000"/>
              <a:gd name="connsiteX1322" fmla="*/ 2323697 w 7392421"/>
              <a:gd name="connsiteY1322" fmla="*/ 103990 h 6858000"/>
              <a:gd name="connsiteX1323" fmla="*/ 2353384 w 7392421"/>
              <a:gd name="connsiteY1323" fmla="*/ 103990 h 6858000"/>
              <a:gd name="connsiteX1324" fmla="*/ 2357626 w 7392421"/>
              <a:gd name="connsiteY1324" fmla="*/ 100137 h 6858000"/>
              <a:gd name="connsiteX1325" fmla="*/ 2387316 w 7392421"/>
              <a:gd name="connsiteY1325" fmla="*/ 111697 h 6858000"/>
              <a:gd name="connsiteX1326" fmla="*/ 2425486 w 7392421"/>
              <a:gd name="connsiteY1326" fmla="*/ 92430 h 6858000"/>
              <a:gd name="connsiteX1327" fmla="*/ 2433969 w 7392421"/>
              <a:gd name="connsiteY1327" fmla="*/ 84723 h 6858000"/>
              <a:gd name="connsiteX1328" fmla="*/ 2442452 w 7392421"/>
              <a:gd name="connsiteY1328" fmla="*/ 88576 h 6858000"/>
              <a:gd name="connsiteX1329" fmla="*/ 2480623 w 7392421"/>
              <a:gd name="connsiteY1329" fmla="*/ 73163 h 6858000"/>
              <a:gd name="connsiteX1330" fmla="*/ 2493347 w 7392421"/>
              <a:gd name="connsiteY1330" fmla="*/ 65456 h 6858000"/>
              <a:gd name="connsiteX1331" fmla="*/ 2544242 w 7392421"/>
              <a:gd name="connsiteY1331" fmla="*/ 57749 h 6858000"/>
              <a:gd name="connsiteX1332" fmla="*/ 2548483 w 7392421"/>
              <a:gd name="connsiteY1332" fmla="*/ 50042 h 6858000"/>
              <a:gd name="connsiteX1333" fmla="*/ 2544242 w 7392421"/>
              <a:gd name="connsiteY1333" fmla="*/ 46189 h 6858000"/>
              <a:gd name="connsiteX1334" fmla="*/ 2527276 w 7392421"/>
              <a:gd name="connsiteY1334" fmla="*/ 46189 h 6858000"/>
              <a:gd name="connsiteX1335" fmla="*/ 2514553 w 7392421"/>
              <a:gd name="connsiteY1335" fmla="*/ 42335 h 6858000"/>
              <a:gd name="connsiteX1336" fmla="*/ 2503748 w 7392421"/>
              <a:gd name="connsiteY1336" fmla="*/ 31180 h 6858000"/>
              <a:gd name="connsiteX1337" fmla="*/ 2541159 w 7392421"/>
              <a:gd name="connsiteY1337" fmla="*/ 30624 h 6858000"/>
              <a:gd name="connsiteX1338" fmla="*/ 2638709 w 7392421"/>
              <a:gd name="connsiteY1338" fmla="*/ 30624 h 6858000"/>
              <a:gd name="connsiteX1339" fmla="*/ 2676880 w 7392421"/>
              <a:gd name="connsiteY1339" fmla="*/ 24828 h 6858000"/>
              <a:gd name="connsiteX1340" fmla="*/ 2719292 w 7392421"/>
              <a:gd name="connsiteY1340" fmla="*/ 21930 h 6858000"/>
              <a:gd name="connsiteX1341" fmla="*/ 2774429 w 7392421"/>
              <a:gd name="connsiteY1341" fmla="*/ 21930 h 6858000"/>
              <a:gd name="connsiteX1342" fmla="*/ 2808359 w 7392421"/>
              <a:gd name="connsiteY1342" fmla="*/ 19032 h 6858000"/>
              <a:gd name="connsiteX1343" fmla="*/ 2821082 w 7392421"/>
              <a:gd name="connsiteY1343" fmla="*/ 16135 h 6858000"/>
              <a:gd name="connsiteX1344" fmla="*/ 2871978 w 7392421"/>
              <a:gd name="connsiteY1344" fmla="*/ 16135 h 6858000"/>
              <a:gd name="connsiteX1345" fmla="*/ 2927115 w 7392421"/>
              <a:gd name="connsiteY1345" fmla="*/ 16135 h 6858000"/>
              <a:gd name="connsiteX1346" fmla="*/ 2982251 w 7392421"/>
              <a:gd name="connsiteY1346" fmla="*/ 16135 h 6858000"/>
              <a:gd name="connsiteX1347" fmla="*/ 3007698 w 7392421"/>
              <a:gd name="connsiteY1347" fmla="*/ 10339 h 6858000"/>
              <a:gd name="connsiteX1348" fmla="*/ 3045870 w 7392421"/>
              <a:gd name="connsiteY1348" fmla="*/ 10339 h 6858000"/>
              <a:gd name="connsiteX1349" fmla="*/ 3062834 w 7392421"/>
              <a:gd name="connsiteY1349" fmla="*/ 10339 h 6858000"/>
              <a:gd name="connsiteX1350" fmla="*/ 3109489 w 7392421"/>
              <a:gd name="connsiteY1350" fmla="*/ 13237 h 6858000"/>
              <a:gd name="connsiteX1351" fmla="*/ 3126454 w 7392421"/>
              <a:gd name="connsiteY1351" fmla="*/ 4543 h 6858000"/>
              <a:gd name="connsiteX1352" fmla="*/ 3143418 w 7392421"/>
              <a:gd name="connsiteY1352" fmla="*/ 45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7392421" h="6858000">
                <a:moveTo>
                  <a:pt x="1848908" y="6196465"/>
                </a:moveTo>
                <a:lnTo>
                  <a:pt x="1851185" y="6198075"/>
                </a:lnTo>
                <a:cubicBezTo>
                  <a:pt x="1853835" y="6200448"/>
                  <a:pt x="1855955" y="6202346"/>
                  <a:pt x="1858075" y="6202346"/>
                </a:cubicBezTo>
                <a:cubicBezTo>
                  <a:pt x="1900475" y="6206142"/>
                  <a:pt x="1942874" y="6217531"/>
                  <a:pt x="1985274" y="6213735"/>
                </a:cubicBezTo>
                <a:cubicBezTo>
                  <a:pt x="1993754" y="6213735"/>
                  <a:pt x="2002234" y="6213735"/>
                  <a:pt x="2010714" y="6213735"/>
                </a:cubicBezTo>
                <a:cubicBezTo>
                  <a:pt x="2036154" y="6213735"/>
                  <a:pt x="2053114" y="6221328"/>
                  <a:pt x="2065834" y="6236514"/>
                </a:cubicBezTo>
                <a:cubicBezTo>
                  <a:pt x="2078554" y="6236514"/>
                  <a:pt x="2091274" y="6236514"/>
                  <a:pt x="2103994" y="6236514"/>
                </a:cubicBezTo>
                <a:cubicBezTo>
                  <a:pt x="2112474" y="6236514"/>
                  <a:pt x="2112474" y="6240310"/>
                  <a:pt x="2116714" y="6244107"/>
                </a:cubicBezTo>
                <a:cubicBezTo>
                  <a:pt x="2120954" y="6247903"/>
                  <a:pt x="2116714" y="6251700"/>
                  <a:pt x="2112474" y="6255496"/>
                </a:cubicBezTo>
                <a:cubicBezTo>
                  <a:pt x="2099754" y="6270682"/>
                  <a:pt x="2099754" y="6270682"/>
                  <a:pt x="2082794" y="6259293"/>
                </a:cubicBezTo>
                <a:cubicBezTo>
                  <a:pt x="2078554" y="6255496"/>
                  <a:pt x="2065834" y="6244107"/>
                  <a:pt x="2065834" y="6240310"/>
                </a:cubicBezTo>
                <a:cubicBezTo>
                  <a:pt x="2048874" y="6247903"/>
                  <a:pt x="2036154" y="6236514"/>
                  <a:pt x="2023434" y="6236514"/>
                </a:cubicBezTo>
                <a:cubicBezTo>
                  <a:pt x="2006474" y="6244107"/>
                  <a:pt x="1985274" y="6244107"/>
                  <a:pt x="1972554" y="6236514"/>
                </a:cubicBezTo>
                <a:cubicBezTo>
                  <a:pt x="1964075" y="6236514"/>
                  <a:pt x="1959834" y="6232717"/>
                  <a:pt x="1951355" y="6236514"/>
                </a:cubicBezTo>
                <a:cubicBezTo>
                  <a:pt x="1942874" y="6236514"/>
                  <a:pt x="1934395" y="6232717"/>
                  <a:pt x="1921675" y="6240310"/>
                </a:cubicBezTo>
                <a:cubicBezTo>
                  <a:pt x="1913195" y="6244107"/>
                  <a:pt x="1900475" y="6232717"/>
                  <a:pt x="1891994" y="6236514"/>
                </a:cubicBezTo>
                <a:cubicBezTo>
                  <a:pt x="1887755" y="6244107"/>
                  <a:pt x="1879274" y="6240310"/>
                  <a:pt x="1875035" y="6240310"/>
                </a:cubicBezTo>
                <a:cubicBezTo>
                  <a:pt x="1866555" y="6240310"/>
                  <a:pt x="1870795" y="6232717"/>
                  <a:pt x="1866555" y="6228921"/>
                </a:cubicBezTo>
                <a:cubicBezTo>
                  <a:pt x="1862314" y="6228921"/>
                  <a:pt x="1853835" y="6228921"/>
                  <a:pt x="1845355" y="6228921"/>
                </a:cubicBezTo>
                <a:cubicBezTo>
                  <a:pt x="1845355" y="6232717"/>
                  <a:pt x="1841115" y="6236514"/>
                  <a:pt x="1836875" y="6236514"/>
                </a:cubicBezTo>
                <a:cubicBezTo>
                  <a:pt x="1828395" y="6232717"/>
                  <a:pt x="1832635" y="6225124"/>
                  <a:pt x="1832635" y="6221328"/>
                </a:cubicBezTo>
                <a:cubicBezTo>
                  <a:pt x="1824155" y="6221328"/>
                  <a:pt x="1815675" y="6221328"/>
                  <a:pt x="1807195" y="6221328"/>
                </a:cubicBezTo>
                <a:cubicBezTo>
                  <a:pt x="1811435" y="6228921"/>
                  <a:pt x="1802955" y="6228921"/>
                  <a:pt x="1798716" y="6228921"/>
                </a:cubicBezTo>
                <a:cubicBezTo>
                  <a:pt x="1790235" y="6225124"/>
                  <a:pt x="1794475" y="6221328"/>
                  <a:pt x="1794475" y="6213735"/>
                </a:cubicBezTo>
                <a:cubicBezTo>
                  <a:pt x="1783875" y="6213735"/>
                  <a:pt x="1772216" y="6215633"/>
                  <a:pt x="1760555" y="6216108"/>
                </a:cubicBezTo>
                <a:lnTo>
                  <a:pt x="1743434" y="6212994"/>
                </a:lnTo>
                <a:lnTo>
                  <a:pt x="1746224" y="6212355"/>
                </a:lnTo>
                <a:cubicBezTo>
                  <a:pt x="1754707" y="6207504"/>
                  <a:pt x="1763190" y="6212355"/>
                  <a:pt x="1775913" y="6212355"/>
                </a:cubicBezTo>
                <a:cubicBezTo>
                  <a:pt x="1784396" y="6212355"/>
                  <a:pt x="1792877" y="6202655"/>
                  <a:pt x="1805602" y="6202655"/>
                </a:cubicBezTo>
                <a:cubicBezTo>
                  <a:pt x="1809843" y="6202655"/>
                  <a:pt x="1814085" y="6207504"/>
                  <a:pt x="1822567" y="6212355"/>
                </a:cubicBezTo>
                <a:cubicBezTo>
                  <a:pt x="1831049" y="6212355"/>
                  <a:pt x="1826809" y="6197805"/>
                  <a:pt x="1831049" y="6197805"/>
                </a:cubicBezTo>
                <a:cubicBezTo>
                  <a:pt x="1835291" y="6197805"/>
                  <a:pt x="1835291" y="6197805"/>
                  <a:pt x="1839532" y="6197805"/>
                </a:cubicBezTo>
                <a:close/>
                <a:moveTo>
                  <a:pt x="1913195" y="6186999"/>
                </a:moveTo>
                <a:lnTo>
                  <a:pt x="1913195" y="6187160"/>
                </a:lnTo>
                <a:lnTo>
                  <a:pt x="1912033" y="6187221"/>
                </a:lnTo>
                <a:close/>
                <a:moveTo>
                  <a:pt x="863352" y="5843219"/>
                </a:moveTo>
                <a:lnTo>
                  <a:pt x="864073" y="5843752"/>
                </a:lnTo>
                <a:lnTo>
                  <a:pt x="863059" y="5843752"/>
                </a:lnTo>
                <a:close/>
                <a:moveTo>
                  <a:pt x="883526" y="5689580"/>
                </a:moveTo>
                <a:cubicBezTo>
                  <a:pt x="883526" y="5689580"/>
                  <a:pt x="887766" y="5689580"/>
                  <a:pt x="892008" y="5689580"/>
                </a:cubicBezTo>
                <a:cubicBezTo>
                  <a:pt x="892008" y="5689580"/>
                  <a:pt x="896249" y="5689580"/>
                  <a:pt x="896249" y="5693132"/>
                </a:cubicBezTo>
                <a:lnTo>
                  <a:pt x="895512" y="5693596"/>
                </a:lnTo>
                <a:lnTo>
                  <a:pt x="892008" y="5693132"/>
                </a:lnTo>
                <a:cubicBezTo>
                  <a:pt x="887766" y="5693132"/>
                  <a:pt x="883526" y="5693132"/>
                  <a:pt x="883526" y="5689580"/>
                </a:cubicBezTo>
                <a:close/>
                <a:moveTo>
                  <a:pt x="1298563" y="5672327"/>
                </a:moveTo>
                <a:lnTo>
                  <a:pt x="1299170" y="5675371"/>
                </a:lnTo>
                <a:cubicBezTo>
                  <a:pt x="1303411" y="5678923"/>
                  <a:pt x="1299170" y="5682476"/>
                  <a:pt x="1299170" y="5682476"/>
                </a:cubicBezTo>
                <a:cubicBezTo>
                  <a:pt x="1294928" y="5678923"/>
                  <a:pt x="1294928" y="5678923"/>
                  <a:pt x="1294928" y="5675371"/>
                </a:cubicBezTo>
                <a:close/>
                <a:moveTo>
                  <a:pt x="985317" y="5668268"/>
                </a:moveTo>
                <a:cubicBezTo>
                  <a:pt x="989558" y="5671819"/>
                  <a:pt x="998040" y="5678923"/>
                  <a:pt x="1006522" y="5682476"/>
                </a:cubicBezTo>
                <a:cubicBezTo>
                  <a:pt x="1015004" y="5693132"/>
                  <a:pt x="1027729" y="5689580"/>
                  <a:pt x="1031970" y="5675371"/>
                </a:cubicBezTo>
                <a:cubicBezTo>
                  <a:pt x="1036212" y="5671819"/>
                  <a:pt x="1036212" y="5671819"/>
                  <a:pt x="1040453" y="5671819"/>
                </a:cubicBezTo>
                <a:cubicBezTo>
                  <a:pt x="1048936" y="5671819"/>
                  <a:pt x="1053176" y="5671819"/>
                  <a:pt x="1061659" y="5675371"/>
                </a:cubicBezTo>
                <a:cubicBezTo>
                  <a:pt x="1070141" y="5678923"/>
                  <a:pt x="1082865" y="5686028"/>
                  <a:pt x="1091348" y="5682476"/>
                </a:cubicBezTo>
                <a:cubicBezTo>
                  <a:pt x="1108314" y="5675371"/>
                  <a:pt x="1121037" y="5678923"/>
                  <a:pt x="1133760" y="5678923"/>
                </a:cubicBezTo>
                <a:cubicBezTo>
                  <a:pt x="1142243" y="5678923"/>
                  <a:pt x="1142243" y="5675371"/>
                  <a:pt x="1146484" y="5668268"/>
                </a:cubicBezTo>
                <a:cubicBezTo>
                  <a:pt x="1146484" y="5664716"/>
                  <a:pt x="1150725" y="5664716"/>
                  <a:pt x="1159208" y="5668268"/>
                </a:cubicBezTo>
                <a:cubicBezTo>
                  <a:pt x="1159208" y="5671819"/>
                  <a:pt x="1159208" y="5675371"/>
                  <a:pt x="1159208" y="5678923"/>
                </a:cubicBezTo>
                <a:cubicBezTo>
                  <a:pt x="1159208" y="5689580"/>
                  <a:pt x="1142243" y="5686028"/>
                  <a:pt x="1142243" y="5700236"/>
                </a:cubicBezTo>
                <a:cubicBezTo>
                  <a:pt x="1146484" y="5707340"/>
                  <a:pt x="1138001" y="5707340"/>
                  <a:pt x="1129518" y="5703788"/>
                </a:cubicBezTo>
                <a:cubicBezTo>
                  <a:pt x="1129518" y="5703788"/>
                  <a:pt x="1129518" y="5700236"/>
                  <a:pt x="1129518" y="5700236"/>
                </a:cubicBezTo>
                <a:cubicBezTo>
                  <a:pt x="1125277" y="5696683"/>
                  <a:pt x="1121037" y="5693132"/>
                  <a:pt x="1116795" y="5693132"/>
                </a:cubicBezTo>
                <a:cubicBezTo>
                  <a:pt x="1108314" y="5696683"/>
                  <a:pt x="1112554" y="5700236"/>
                  <a:pt x="1108314" y="5703788"/>
                </a:cubicBezTo>
                <a:lnTo>
                  <a:pt x="1100226" y="5708967"/>
                </a:lnTo>
                <a:lnTo>
                  <a:pt x="1042644" y="5708967"/>
                </a:lnTo>
                <a:cubicBezTo>
                  <a:pt x="1029919" y="5708967"/>
                  <a:pt x="1017195" y="5706069"/>
                  <a:pt x="1004472" y="5714762"/>
                </a:cubicBezTo>
                <a:cubicBezTo>
                  <a:pt x="1004472" y="5714762"/>
                  <a:pt x="1000231" y="5714762"/>
                  <a:pt x="995990" y="5711865"/>
                </a:cubicBezTo>
                <a:cubicBezTo>
                  <a:pt x="987508" y="5708967"/>
                  <a:pt x="979025" y="5708243"/>
                  <a:pt x="970542" y="5708605"/>
                </a:cubicBezTo>
                <a:lnTo>
                  <a:pt x="953015" y="5710850"/>
                </a:lnTo>
                <a:lnTo>
                  <a:pt x="948204" y="5704232"/>
                </a:lnTo>
                <a:cubicBezTo>
                  <a:pt x="943964" y="5702012"/>
                  <a:pt x="938662" y="5700236"/>
                  <a:pt x="934421" y="5696683"/>
                </a:cubicBezTo>
                <a:cubicBezTo>
                  <a:pt x="930179" y="5693132"/>
                  <a:pt x="925939" y="5693132"/>
                  <a:pt x="921698" y="5696683"/>
                </a:cubicBezTo>
                <a:cubicBezTo>
                  <a:pt x="917456" y="5703788"/>
                  <a:pt x="913215" y="5707340"/>
                  <a:pt x="904732" y="5703788"/>
                </a:cubicBezTo>
                <a:cubicBezTo>
                  <a:pt x="892008" y="5703788"/>
                  <a:pt x="896249" y="5700236"/>
                  <a:pt x="892008" y="5693132"/>
                </a:cubicBezTo>
                <a:cubicBezTo>
                  <a:pt x="892008" y="5693132"/>
                  <a:pt x="893068" y="5694020"/>
                  <a:pt x="894128" y="5694464"/>
                </a:cubicBezTo>
                <a:lnTo>
                  <a:pt x="895512" y="5693596"/>
                </a:lnTo>
                <a:lnTo>
                  <a:pt x="902082" y="5694464"/>
                </a:lnTo>
                <a:cubicBezTo>
                  <a:pt x="904732" y="5694907"/>
                  <a:pt x="906853" y="5694907"/>
                  <a:pt x="908973" y="5693132"/>
                </a:cubicBezTo>
                <a:cubicBezTo>
                  <a:pt x="921698" y="5678923"/>
                  <a:pt x="934421" y="5671819"/>
                  <a:pt x="951385" y="5682476"/>
                </a:cubicBezTo>
                <a:cubicBezTo>
                  <a:pt x="955627" y="5686028"/>
                  <a:pt x="968351" y="5686028"/>
                  <a:pt x="968351" y="5678923"/>
                </a:cubicBezTo>
                <a:cubicBezTo>
                  <a:pt x="968351" y="5668268"/>
                  <a:pt x="981075" y="5675371"/>
                  <a:pt x="985317" y="5668268"/>
                </a:cubicBezTo>
                <a:close/>
                <a:moveTo>
                  <a:pt x="3069156" y="5224784"/>
                </a:moveTo>
                <a:lnTo>
                  <a:pt x="3069877" y="5225655"/>
                </a:lnTo>
                <a:lnTo>
                  <a:pt x="3070170" y="5224784"/>
                </a:lnTo>
                <a:close/>
                <a:moveTo>
                  <a:pt x="0" y="3728101"/>
                </a:moveTo>
                <a:lnTo>
                  <a:pt x="1014" y="3728101"/>
                </a:lnTo>
                <a:lnTo>
                  <a:pt x="293" y="3728972"/>
                </a:lnTo>
                <a:close/>
                <a:moveTo>
                  <a:pt x="1748249" y="900296"/>
                </a:moveTo>
                <a:lnTo>
                  <a:pt x="1750394" y="900296"/>
                </a:lnTo>
                <a:lnTo>
                  <a:pt x="1741171" y="901194"/>
                </a:lnTo>
                <a:lnTo>
                  <a:pt x="1738152" y="900900"/>
                </a:lnTo>
                <a:close/>
                <a:moveTo>
                  <a:pt x="1881554" y="886188"/>
                </a:moveTo>
                <a:cubicBezTo>
                  <a:pt x="1891094" y="885909"/>
                  <a:pt x="1901694" y="886467"/>
                  <a:pt x="1912293" y="887026"/>
                </a:cubicBezTo>
                <a:cubicBezTo>
                  <a:pt x="1925014" y="888142"/>
                  <a:pt x="1950454" y="889258"/>
                  <a:pt x="1958933" y="894840"/>
                </a:cubicBezTo>
                <a:lnTo>
                  <a:pt x="1961440" y="895896"/>
                </a:lnTo>
                <a:lnTo>
                  <a:pt x="1862047" y="895896"/>
                </a:lnTo>
                <a:cubicBezTo>
                  <a:pt x="1853564" y="895896"/>
                  <a:pt x="1849323" y="907456"/>
                  <a:pt x="1840840" y="899749"/>
                </a:cubicBezTo>
                <a:lnTo>
                  <a:pt x="1821936" y="894167"/>
                </a:lnTo>
                <a:lnTo>
                  <a:pt x="1844454" y="892607"/>
                </a:lnTo>
                <a:cubicBezTo>
                  <a:pt x="1848694" y="892607"/>
                  <a:pt x="1852934" y="891491"/>
                  <a:pt x="1857174" y="890374"/>
                </a:cubicBezTo>
                <a:cubicBezTo>
                  <a:pt x="1863534" y="887583"/>
                  <a:pt x="1872015" y="886467"/>
                  <a:pt x="1881554" y="886188"/>
                </a:cubicBezTo>
                <a:close/>
                <a:moveTo>
                  <a:pt x="1719279" y="884793"/>
                </a:moveTo>
                <a:lnTo>
                  <a:pt x="1738455" y="884793"/>
                </a:lnTo>
                <a:cubicBezTo>
                  <a:pt x="1755414" y="884793"/>
                  <a:pt x="1776614" y="885909"/>
                  <a:pt x="1797815" y="890374"/>
                </a:cubicBezTo>
                <a:lnTo>
                  <a:pt x="1737762" y="892482"/>
                </a:lnTo>
                <a:lnTo>
                  <a:pt x="1688889" y="892482"/>
                </a:lnTo>
                <a:cubicBezTo>
                  <a:pt x="1701609" y="890250"/>
                  <a:pt x="1714330" y="891366"/>
                  <a:pt x="1722809" y="889133"/>
                </a:cubicBezTo>
                <a:cubicBezTo>
                  <a:pt x="1722809" y="888017"/>
                  <a:pt x="1731289" y="888017"/>
                  <a:pt x="1731289" y="886901"/>
                </a:cubicBezTo>
                <a:close/>
                <a:moveTo>
                  <a:pt x="1645175" y="884793"/>
                </a:moveTo>
                <a:lnTo>
                  <a:pt x="1715727" y="884793"/>
                </a:lnTo>
                <a:lnTo>
                  <a:pt x="1667690" y="886901"/>
                </a:lnTo>
                <a:cubicBezTo>
                  <a:pt x="1642249" y="888017"/>
                  <a:pt x="1621050" y="886901"/>
                  <a:pt x="1595610" y="886901"/>
                </a:cubicBezTo>
                <a:lnTo>
                  <a:pt x="1594784" y="886834"/>
                </a:lnTo>
                <a:close/>
                <a:moveTo>
                  <a:pt x="1774961" y="491518"/>
                </a:moveTo>
                <a:lnTo>
                  <a:pt x="1774351" y="492814"/>
                </a:lnTo>
                <a:lnTo>
                  <a:pt x="1769849" y="491944"/>
                </a:lnTo>
                <a:close/>
                <a:moveTo>
                  <a:pt x="1982374" y="395710"/>
                </a:moveTo>
                <a:cubicBezTo>
                  <a:pt x="1986614" y="395235"/>
                  <a:pt x="1990855" y="395235"/>
                  <a:pt x="1992974" y="397133"/>
                </a:cubicBezTo>
                <a:lnTo>
                  <a:pt x="2005216" y="401518"/>
                </a:lnTo>
                <a:lnTo>
                  <a:pt x="1985984" y="397672"/>
                </a:lnTo>
                <a:lnTo>
                  <a:pt x="1980348" y="395982"/>
                </a:lnTo>
                <a:close/>
                <a:moveTo>
                  <a:pt x="1898608" y="46924"/>
                </a:moveTo>
                <a:lnTo>
                  <a:pt x="1906232" y="47706"/>
                </a:lnTo>
                <a:lnTo>
                  <a:pt x="1901691" y="51487"/>
                </a:lnTo>
                <a:lnTo>
                  <a:pt x="1898694" y="52622"/>
                </a:lnTo>
                <a:lnTo>
                  <a:pt x="1895454" y="51655"/>
                </a:lnTo>
                <a:lnTo>
                  <a:pt x="1893127" y="47486"/>
                </a:lnTo>
                <a:close/>
                <a:moveTo>
                  <a:pt x="2355584" y="38338"/>
                </a:moveTo>
                <a:lnTo>
                  <a:pt x="2354974" y="39445"/>
                </a:lnTo>
                <a:lnTo>
                  <a:pt x="2350472" y="38702"/>
                </a:lnTo>
                <a:close/>
                <a:moveTo>
                  <a:pt x="3146743" y="0"/>
                </a:moveTo>
                <a:lnTo>
                  <a:pt x="3202796" y="0"/>
                </a:lnTo>
                <a:lnTo>
                  <a:pt x="3202796" y="4543"/>
                </a:lnTo>
                <a:cubicBezTo>
                  <a:pt x="3236727" y="4543"/>
                  <a:pt x="3274898" y="4543"/>
                  <a:pt x="3308828" y="4543"/>
                </a:cubicBezTo>
                <a:cubicBezTo>
                  <a:pt x="3317310" y="-1252"/>
                  <a:pt x="3325793" y="-1252"/>
                  <a:pt x="3334275" y="4543"/>
                </a:cubicBezTo>
                <a:cubicBezTo>
                  <a:pt x="3351241" y="4543"/>
                  <a:pt x="3367145" y="2370"/>
                  <a:pt x="3383051" y="559"/>
                </a:cubicBezTo>
                <a:lnTo>
                  <a:pt x="3398101" y="0"/>
                </a:lnTo>
                <a:lnTo>
                  <a:pt x="7392421" y="0"/>
                </a:lnTo>
                <a:lnTo>
                  <a:pt x="7392421" y="6858000"/>
                </a:lnTo>
                <a:lnTo>
                  <a:pt x="2857168" y="6858000"/>
                </a:lnTo>
                <a:lnTo>
                  <a:pt x="2860240" y="6839268"/>
                </a:lnTo>
                <a:cubicBezTo>
                  <a:pt x="2862890" y="6833969"/>
                  <a:pt x="2867132" y="6831079"/>
                  <a:pt x="2873493" y="6831079"/>
                </a:cubicBezTo>
                <a:cubicBezTo>
                  <a:pt x="2890458" y="6831079"/>
                  <a:pt x="2903182" y="6823372"/>
                  <a:pt x="2920147" y="6823372"/>
                </a:cubicBezTo>
                <a:cubicBezTo>
                  <a:pt x="2937112" y="6823372"/>
                  <a:pt x="2954077" y="6827226"/>
                  <a:pt x="2975283" y="6823372"/>
                </a:cubicBezTo>
                <a:cubicBezTo>
                  <a:pt x="2992248" y="6819519"/>
                  <a:pt x="3009214" y="6819519"/>
                  <a:pt x="3026178" y="6823372"/>
                </a:cubicBezTo>
                <a:cubicBezTo>
                  <a:pt x="3038903" y="6827226"/>
                  <a:pt x="3043144" y="6815666"/>
                  <a:pt x="3047384" y="6807959"/>
                </a:cubicBezTo>
                <a:cubicBezTo>
                  <a:pt x="3060108" y="6796398"/>
                  <a:pt x="3055867" y="6788692"/>
                  <a:pt x="3038903" y="6788692"/>
                </a:cubicBezTo>
                <a:cubicBezTo>
                  <a:pt x="3034661" y="6788692"/>
                  <a:pt x="3026178" y="6788692"/>
                  <a:pt x="3017697" y="6788692"/>
                </a:cubicBezTo>
                <a:cubicBezTo>
                  <a:pt x="3009214" y="6784838"/>
                  <a:pt x="2996489" y="6784838"/>
                  <a:pt x="2996489" y="6777131"/>
                </a:cubicBezTo>
                <a:cubicBezTo>
                  <a:pt x="2996489" y="6757864"/>
                  <a:pt x="2983765" y="6757864"/>
                  <a:pt x="2971042" y="6757864"/>
                </a:cubicBezTo>
                <a:cubicBezTo>
                  <a:pt x="2954077" y="6757864"/>
                  <a:pt x="2941353" y="6757864"/>
                  <a:pt x="2932870" y="6746304"/>
                </a:cubicBezTo>
                <a:cubicBezTo>
                  <a:pt x="2924389" y="6738597"/>
                  <a:pt x="2907423" y="6738597"/>
                  <a:pt x="2894699" y="6746304"/>
                </a:cubicBezTo>
                <a:cubicBezTo>
                  <a:pt x="2877734" y="6757864"/>
                  <a:pt x="2856528" y="6750157"/>
                  <a:pt x="2835322" y="6750157"/>
                </a:cubicBezTo>
                <a:cubicBezTo>
                  <a:pt x="2831081" y="6750157"/>
                  <a:pt x="2831081" y="6746304"/>
                  <a:pt x="2826839" y="6746304"/>
                </a:cubicBezTo>
                <a:cubicBezTo>
                  <a:pt x="2822598" y="6738597"/>
                  <a:pt x="2826839" y="6734743"/>
                  <a:pt x="2831081" y="6734743"/>
                </a:cubicBezTo>
                <a:cubicBezTo>
                  <a:pt x="2843804" y="6734743"/>
                  <a:pt x="2852287" y="6734743"/>
                  <a:pt x="2856528" y="6727037"/>
                </a:cubicBezTo>
                <a:cubicBezTo>
                  <a:pt x="2869251" y="6715476"/>
                  <a:pt x="2865010" y="6707770"/>
                  <a:pt x="2865010" y="6700063"/>
                </a:cubicBezTo>
                <a:cubicBezTo>
                  <a:pt x="2852287" y="6700063"/>
                  <a:pt x="2839564" y="6696209"/>
                  <a:pt x="2822598" y="6696209"/>
                </a:cubicBezTo>
                <a:cubicBezTo>
                  <a:pt x="2831081" y="6692356"/>
                  <a:pt x="2835322" y="6692356"/>
                  <a:pt x="2839564" y="6692356"/>
                </a:cubicBezTo>
                <a:cubicBezTo>
                  <a:pt x="2852287" y="6692356"/>
                  <a:pt x="2865010" y="6688502"/>
                  <a:pt x="2877734" y="6692356"/>
                </a:cubicBezTo>
                <a:cubicBezTo>
                  <a:pt x="2894699" y="6696209"/>
                  <a:pt x="2898941" y="6684649"/>
                  <a:pt x="2915906" y="6680796"/>
                </a:cubicBezTo>
                <a:cubicBezTo>
                  <a:pt x="2932870" y="6676942"/>
                  <a:pt x="2932870" y="6673089"/>
                  <a:pt x="2924389" y="6657675"/>
                </a:cubicBezTo>
                <a:cubicBezTo>
                  <a:pt x="2920147" y="6646115"/>
                  <a:pt x="2911664" y="6642261"/>
                  <a:pt x="2903182" y="6646115"/>
                </a:cubicBezTo>
                <a:cubicBezTo>
                  <a:pt x="2890458" y="6653822"/>
                  <a:pt x="2877734" y="6649968"/>
                  <a:pt x="2869251" y="6649968"/>
                </a:cubicBezTo>
                <a:cubicBezTo>
                  <a:pt x="2843804" y="6653822"/>
                  <a:pt x="2822598" y="6646115"/>
                  <a:pt x="2797151" y="6657675"/>
                </a:cubicBezTo>
                <a:cubicBezTo>
                  <a:pt x="2797151" y="6657675"/>
                  <a:pt x="2792909" y="6657675"/>
                  <a:pt x="2788668" y="6653822"/>
                </a:cubicBezTo>
                <a:cubicBezTo>
                  <a:pt x="2767462" y="6646115"/>
                  <a:pt x="2750496" y="6646115"/>
                  <a:pt x="2729290" y="6646115"/>
                </a:cubicBezTo>
                <a:cubicBezTo>
                  <a:pt x="2699601" y="6642261"/>
                  <a:pt x="2669912" y="6634555"/>
                  <a:pt x="2640224" y="6638408"/>
                </a:cubicBezTo>
                <a:cubicBezTo>
                  <a:pt x="2640224" y="6638408"/>
                  <a:pt x="2635982" y="6638408"/>
                  <a:pt x="2635982" y="6638408"/>
                </a:cubicBezTo>
                <a:cubicBezTo>
                  <a:pt x="2635982" y="6634555"/>
                  <a:pt x="2635982" y="6634555"/>
                  <a:pt x="2635982" y="6634555"/>
                </a:cubicBezTo>
                <a:cubicBezTo>
                  <a:pt x="2635982" y="6630701"/>
                  <a:pt x="2635982" y="6626848"/>
                  <a:pt x="2640224" y="6626848"/>
                </a:cubicBezTo>
                <a:cubicBezTo>
                  <a:pt x="2644465" y="6626848"/>
                  <a:pt x="2648706" y="6626848"/>
                  <a:pt x="2652948" y="6626848"/>
                </a:cubicBezTo>
                <a:cubicBezTo>
                  <a:pt x="2678395" y="6626848"/>
                  <a:pt x="2703843" y="6626848"/>
                  <a:pt x="2729290" y="6626848"/>
                </a:cubicBezTo>
                <a:cubicBezTo>
                  <a:pt x="2733531" y="6626848"/>
                  <a:pt x="2742014" y="6626848"/>
                  <a:pt x="2742014" y="6619141"/>
                </a:cubicBezTo>
                <a:cubicBezTo>
                  <a:pt x="2737773" y="6603727"/>
                  <a:pt x="2754737" y="6603727"/>
                  <a:pt x="2763220" y="6603727"/>
                </a:cubicBezTo>
                <a:cubicBezTo>
                  <a:pt x="2780185" y="6603727"/>
                  <a:pt x="2797151" y="6603727"/>
                  <a:pt x="2814115" y="6603727"/>
                </a:cubicBezTo>
                <a:cubicBezTo>
                  <a:pt x="2826839" y="6603727"/>
                  <a:pt x="2839564" y="6599874"/>
                  <a:pt x="2852287" y="6596020"/>
                </a:cubicBezTo>
                <a:cubicBezTo>
                  <a:pt x="2848045" y="6588314"/>
                  <a:pt x="2839564" y="6584460"/>
                  <a:pt x="2831081" y="6584460"/>
                </a:cubicBezTo>
                <a:cubicBezTo>
                  <a:pt x="2797151" y="6584460"/>
                  <a:pt x="2763220" y="6592167"/>
                  <a:pt x="2729290" y="6580607"/>
                </a:cubicBezTo>
                <a:cubicBezTo>
                  <a:pt x="2674154" y="6580607"/>
                  <a:pt x="2619018" y="6580607"/>
                  <a:pt x="2568123" y="6580607"/>
                </a:cubicBezTo>
                <a:cubicBezTo>
                  <a:pt x="2559640" y="6580607"/>
                  <a:pt x="2555398" y="6592167"/>
                  <a:pt x="2546916" y="6584460"/>
                </a:cubicBezTo>
                <a:cubicBezTo>
                  <a:pt x="2534191" y="6572900"/>
                  <a:pt x="2517227" y="6580607"/>
                  <a:pt x="2504504" y="6580607"/>
                </a:cubicBezTo>
                <a:cubicBezTo>
                  <a:pt x="2491779" y="6580607"/>
                  <a:pt x="2474815" y="6576753"/>
                  <a:pt x="2462091" y="6584460"/>
                </a:cubicBezTo>
                <a:cubicBezTo>
                  <a:pt x="2453608" y="6588314"/>
                  <a:pt x="2440885" y="6584460"/>
                  <a:pt x="2432402" y="6584460"/>
                </a:cubicBezTo>
                <a:cubicBezTo>
                  <a:pt x="2411196" y="6576753"/>
                  <a:pt x="2385748" y="6572900"/>
                  <a:pt x="2360301" y="6572900"/>
                </a:cubicBezTo>
                <a:cubicBezTo>
                  <a:pt x="2351818" y="6572900"/>
                  <a:pt x="2347577" y="6580607"/>
                  <a:pt x="2343335" y="6580607"/>
                </a:cubicBezTo>
                <a:cubicBezTo>
                  <a:pt x="2334852" y="6576753"/>
                  <a:pt x="2326371" y="6572900"/>
                  <a:pt x="2317888" y="6572900"/>
                </a:cubicBezTo>
                <a:lnTo>
                  <a:pt x="2223860" y="6572900"/>
                </a:lnTo>
                <a:lnTo>
                  <a:pt x="2226954" y="6566806"/>
                </a:lnTo>
                <a:cubicBezTo>
                  <a:pt x="2231193" y="6555417"/>
                  <a:pt x="2235433" y="6547824"/>
                  <a:pt x="2243914" y="6536434"/>
                </a:cubicBezTo>
                <a:cubicBezTo>
                  <a:pt x="2243914" y="6532638"/>
                  <a:pt x="2243914" y="6528842"/>
                  <a:pt x="2243914" y="6528842"/>
                </a:cubicBezTo>
                <a:cubicBezTo>
                  <a:pt x="2222713" y="6509859"/>
                  <a:pt x="2205753" y="6490877"/>
                  <a:pt x="2180314" y="6490877"/>
                </a:cubicBezTo>
                <a:cubicBezTo>
                  <a:pt x="2103994" y="6490877"/>
                  <a:pt x="2031914" y="6490877"/>
                  <a:pt x="1959834" y="6490877"/>
                </a:cubicBezTo>
                <a:cubicBezTo>
                  <a:pt x="1955594" y="6490877"/>
                  <a:pt x="1942874" y="6498470"/>
                  <a:pt x="1942874" y="6483284"/>
                </a:cubicBezTo>
                <a:cubicBezTo>
                  <a:pt x="1942874" y="6475691"/>
                  <a:pt x="1955594" y="6479487"/>
                  <a:pt x="1959834" y="6479487"/>
                </a:cubicBezTo>
                <a:cubicBezTo>
                  <a:pt x="1976794" y="6479487"/>
                  <a:pt x="1993754" y="6479487"/>
                  <a:pt x="2010714" y="6468098"/>
                </a:cubicBezTo>
                <a:cubicBezTo>
                  <a:pt x="2048874" y="6433930"/>
                  <a:pt x="2099754" y="6422541"/>
                  <a:pt x="2154873" y="6418744"/>
                </a:cubicBezTo>
                <a:cubicBezTo>
                  <a:pt x="2180314" y="6418744"/>
                  <a:pt x="2209994" y="6422541"/>
                  <a:pt x="2239673" y="6414948"/>
                </a:cubicBezTo>
                <a:cubicBezTo>
                  <a:pt x="2256633" y="6407355"/>
                  <a:pt x="2277833" y="6411151"/>
                  <a:pt x="2294793" y="6414948"/>
                </a:cubicBezTo>
                <a:cubicBezTo>
                  <a:pt x="2311753" y="6414948"/>
                  <a:pt x="2328713" y="6403558"/>
                  <a:pt x="2345673" y="6407355"/>
                </a:cubicBezTo>
                <a:cubicBezTo>
                  <a:pt x="2354152" y="6407355"/>
                  <a:pt x="2371112" y="6414948"/>
                  <a:pt x="2366873" y="6399762"/>
                </a:cubicBezTo>
                <a:cubicBezTo>
                  <a:pt x="2366873" y="6388372"/>
                  <a:pt x="2354152" y="6395965"/>
                  <a:pt x="2345673" y="6392169"/>
                </a:cubicBezTo>
                <a:cubicBezTo>
                  <a:pt x="2294793" y="6388372"/>
                  <a:pt x="2248153" y="6399762"/>
                  <a:pt x="2197274" y="6399762"/>
                </a:cubicBezTo>
                <a:cubicBezTo>
                  <a:pt x="2171833" y="6399762"/>
                  <a:pt x="2159113" y="6380779"/>
                  <a:pt x="2133674" y="6376983"/>
                </a:cubicBezTo>
                <a:cubicBezTo>
                  <a:pt x="2133674" y="6376983"/>
                  <a:pt x="2133674" y="6373186"/>
                  <a:pt x="2133674" y="6369390"/>
                </a:cubicBezTo>
                <a:cubicBezTo>
                  <a:pt x="2133674" y="6365594"/>
                  <a:pt x="2129434" y="6358001"/>
                  <a:pt x="2137913" y="6354204"/>
                </a:cubicBezTo>
                <a:cubicBezTo>
                  <a:pt x="2150634" y="6354204"/>
                  <a:pt x="2163354" y="6354204"/>
                  <a:pt x="2176073" y="6354204"/>
                </a:cubicBezTo>
                <a:cubicBezTo>
                  <a:pt x="2188793" y="6354204"/>
                  <a:pt x="2193034" y="6346611"/>
                  <a:pt x="2201513" y="6346611"/>
                </a:cubicBezTo>
                <a:cubicBezTo>
                  <a:pt x="2205753" y="6346611"/>
                  <a:pt x="2205753" y="6342815"/>
                  <a:pt x="2205753" y="6339018"/>
                </a:cubicBezTo>
                <a:cubicBezTo>
                  <a:pt x="2205753" y="6335222"/>
                  <a:pt x="2201513" y="6335222"/>
                  <a:pt x="2197274" y="6335222"/>
                </a:cubicBezTo>
                <a:cubicBezTo>
                  <a:pt x="2184553" y="6335222"/>
                  <a:pt x="2171833" y="6335222"/>
                  <a:pt x="2159113" y="6335222"/>
                </a:cubicBezTo>
                <a:cubicBezTo>
                  <a:pt x="2154873" y="6335222"/>
                  <a:pt x="2146394" y="6335222"/>
                  <a:pt x="2146394" y="6327629"/>
                </a:cubicBezTo>
                <a:cubicBezTo>
                  <a:pt x="2146394" y="6323832"/>
                  <a:pt x="2154873" y="6323832"/>
                  <a:pt x="2154873" y="6320036"/>
                </a:cubicBezTo>
                <a:cubicBezTo>
                  <a:pt x="2171833" y="6308647"/>
                  <a:pt x="2188793" y="6301054"/>
                  <a:pt x="2205753" y="6301054"/>
                </a:cubicBezTo>
                <a:cubicBezTo>
                  <a:pt x="2235433" y="6301054"/>
                  <a:pt x="2256633" y="6282071"/>
                  <a:pt x="2286313" y="6285868"/>
                </a:cubicBezTo>
                <a:cubicBezTo>
                  <a:pt x="2286313" y="6285868"/>
                  <a:pt x="2286313" y="6282071"/>
                  <a:pt x="2286313" y="6282071"/>
                </a:cubicBezTo>
                <a:cubicBezTo>
                  <a:pt x="2286313" y="6278275"/>
                  <a:pt x="2286313" y="6278275"/>
                  <a:pt x="2286313" y="6274478"/>
                </a:cubicBezTo>
                <a:cubicBezTo>
                  <a:pt x="2282073" y="6274478"/>
                  <a:pt x="2273593" y="6274478"/>
                  <a:pt x="2269353" y="6274478"/>
                </a:cubicBezTo>
                <a:cubicBezTo>
                  <a:pt x="2252393" y="6270682"/>
                  <a:pt x="2252393" y="6266885"/>
                  <a:pt x="2256633" y="6251700"/>
                </a:cubicBezTo>
                <a:cubicBezTo>
                  <a:pt x="2260873" y="6247903"/>
                  <a:pt x="2260873" y="6244107"/>
                  <a:pt x="2252393" y="6240310"/>
                </a:cubicBezTo>
                <a:cubicBezTo>
                  <a:pt x="2239673" y="6236514"/>
                  <a:pt x="2226954" y="6236514"/>
                  <a:pt x="2214234" y="6228921"/>
                </a:cubicBezTo>
                <a:cubicBezTo>
                  <a:pt x="2226954" y="6228921"/>
                  <a:pt x="2235433" y="6228921"/>
                  <a:pt x="2243914" y="6228921"/>
                </a:cubicBezTo>
                <a:cubicBezTo>
                  <a:pt x="2252393" y="6228921"/>
                  <a:pt x="2252393" y="6221328"/>
                  <a:pt x="2248153" y="6217531"/>
                </a:cubicBezTo>
                <a:cubicBezTo>
                  <a:pt x="2248153" y="6213735"/>
                  <a:pt x="2239673" y="6213735"/>
                  <a:pt x="2248153" y="6209938"/>
                </a:cubicBezTo>
                <a:cubicBezTo>
                  <a:pt x="2248153" y="6209938"/>
                  <a:pt x="2252393" y="6206142"/>
                  <a:pt x="2252393" y="6209938"/>
                </a:cubicBezTo>
                <a:cubicBezTo>
                  <a:pt x="2265113" y="6217531"/>
                  <a:pt x="2282073" y="6213735"/>
                  <a:pt x="2294793" y="6213735"/>
                </a:cubicBezTo>
                <a:cubicBezTo>
                  <a:pt x="2299033" y="6213735"/>
                  <a:pt x="2303273" y="6213735"/>
                  <a:pt x="2303273" y="6209938"/>
                </a:cubicBezTo>
                <a:cubicBezTo>
                  <a:pt x="2303273" y="6206142"/>
                  <a:pt x="2303273" y="6206142"/>
                  <a:pt x="2299033" y="6202346"/>
                </a:cubicBezTo>
                <a:cubicBezTo>
                  <a:pt x="2290553" y="6194753"/>
                  <a:pt x="2277833" y="6194753"/>
                  <a:pt x="2273593" y="6187160"/>
                </a:cubicBezTo>
                <a:cubicBezTo>
                  <a:pt x="2269353" y="6179567"/>
                  <a:pt x="2260873" y="6175770"/>
                  <a:pt x="2269353" y="6168177"/>
                </a:cubicBezTo>
                <a:cubicBezTo>
                  <a:pt x="2273593" y="6164381"/>
                  <a:pt x="2273593" y="6156788"/>
                  <a:pt x="2277833" y="6156788"/>
                </a:cubicBezTo>
                <a:cubicBezTo>
                  <a:pt x="2286313" y="6156788"/>
                  <a:pt x="2294793" y="6152991"/>
                  <a:pt x="2299033" y="6156788"/>
                </a:cubicBezTo>
                <a:cubicBezTo>
                  <a:pt x="2315993" y="6164381"/>
                  <a:pt x="2332953" y="6168177"/>
                  <a:pt x="2349913" y="6171974"/>
                </a:cubicBezTo>
                <a:cubicBezTo>
                  <a:pt x="2362633" y="6179567"/>
                  <a:pt x="2362633" y="6175770"/>
                  <a:pt x="2371112" y="6164381"/>
                </a:cubicBezTo>
                <a:cubicBezTo>
                  <a:pt x="2371112" y="6156788"/>
                  <a:pt x="2375353" y="6145399"/>
                  <a:pt x="2383832" y="6141602"/>
                </a:cubicBezTo>
                <a:cubicBezTo>
                  <a:pt x="2396553" y="6141602"/>
                  <a:pt x="2405032" y="6134009"/>
                  <a:pt x="2421992" y="6134009"/>
                </a:cubicBezTo>
                <a:cubicBezTo>
                  <a:pt x="2430472" y="6137806"/>
                  <a:pt x="2443193" y="6134009"/>
                  <a:pt x="2455913" y="6137806"/>
                </a:cubicBezTo>
                <a:cubicBezTo>
                  <a:pt x="2464392" y="6137806"/>
                  <a:pt x="2464392" y="6130213"/>
                  <a:pt x="2464392" y="6126416"/>
                </a:cubicBezTo>
                <a:cubicBezTo>
                  <a:pt x="2464392" y="6118823"/>
                  <a:pt x="2460153" y="6115027"/>
                  <a:pt x="2455913" y="6115027"/>
                </a:cubicBezTo>
                <a:cubicBezTo>
                  <a:pt x="2447432" y="6115027"/>
                  <a:pt x="2447432" y="6118823"/>
                  <a:pt x="2443193" y="6118823"/>
                </a:cubicBezTo>
                <a:cubicBezTo>
                  <a:pt x="2421992" y="6126416"/>
                  <a:pt x="2405032" y="6122620"/>
                  <a:pt x="2392313" y="6107434"/>
                </a:cubicBezTo>
                <a:cubicBezTo>
                  <a:pt x="2388072" y="6099841"/>
                  <a:pt x="2396553" y="6092248"/>
                  <a:pt x="2388072" y="6084655"/>
                </a:cubicBezTo>
                <a:cubicBezTo>
                  <a:pt x="2375353" y="6084655"/>
                  <a:pt x="2362633" y="6084655"/>
                  <a:pt x="2349913" y="6084655"/>
                </a:cubicBezTo>
                <a:cubicBezTo>
                  <a:pt x="2341432" y="6080859"/>
                  <a:pt x="2328713" y="6088452"/>
                  <a:pt x="2315993" y="6080859"/>
                </a:cubicBezTo>
                <a:cubicBezTo>
                  <a:pt x="2312813" y="6078011"/>
                  <a:pt x="2310163" y="6076825"/>
                  <a:pt x="2307778" y="6076647"/>
                </a:cubicBezTo>
                <a:lnTo>
                  <a:pt x="2303001" y="6077973"/>
                </a:lnTo>
                <a:lnTo>
                  <a:pt x="2306070" y="6071704"/>
                </a:lnTo>
                <a:cubicBezTo>
                  <a:pt x="2318795" y="6057153"/>
                  <a:pt x="2314553" y="6047454"/>
                  <a:pt x="2297589" y="6047454"/>
                </a:cubicBezTo>
                <a:cubicBezTo>
                  <a:pt x="2293347" y="6047454"/>
                  <a:pt x="2284864" y="6047454"/>
                  <a:pt x="2276383" y="6047454"/>
                </a:cubicBezTo>
                <a:cubicBezTo>
                  <a:pt x="2267900" y="6042603"/>
                  <a:pt x="2255176" y="6042603"/>
                  <a:pt x="2255176" y="6032903"/>
                </a:cubicBezTo>
                <a:cubicBezTo>
                  <a:pt x="2255176" y="6008653"/>
                  <a:pt x="2242451" y="6008653"/>
                  <a:pt x="2229728" y="6008653"/>
                </a:cubicBezTo>
                <a:cubicBezTo>
                  <a:pt x="2212764" y="6008653"/>
                  <a:pt x="2200039" y="6008653"/>
                  <a:pt x="2191556" y="5994103"/>
                </a:cubicBezTo>
                <a:cubicBezTo>
                  <a:pt x="2183075" y="5984403"/>
                  <a:pt x="2166109" y="5984403"/>
                  <a:pt x="2153385" y="5994103"/>
                </a:cubicBezTo>
                <a:cubicBezTo>
                  <a:pt x="2136420" y="6008653"/>
                  <a:pt x="2115214" y="5998953"/>
                  <a:pt x="2094008" y="5998953"/>
                </a:cubicBezTo>
                <a:cubicBezTo>
                  <a:pt x="2089767" y="5998953"/>
                  <a:pt x="2089767" y="5994103"/>
                  <a:pt x="2085525" y="5994103"/>
                </a:cubicBezTo>
                <a:cubicBezTo>
                  <a:pt x="2081284" y="5984403"/>
                  <a:pt x="2085525" y="5979552"/>
                  <a:pt x="2089767" y="5979552"/>
                </a:cubicBezTo>
                <a:cubicBezTo>
                  <a:pt x="2102490" y="5979552"/>
                  <a:pt x="2110973" y="5979552"/>
                  <a:pt x="2115214" y="5969853"/>
                </a:cubicBezTo>
                <a:cubicBezTo>
                  <a:pt x="2127937" y="5955302"/>
                  <a:pt x="2123696" y="5945603"/>
                  <a:pt x="2123696" y="5935902"/>
                </a:cubicBezTo>
                <a:cubicBezTo>
                  <a:pt x="2110973" y="5935902"/>
                  <a:pt x="2098250" y="5931052"/>
                  <a:pt x="2081284" y="5931052"/>
                </a:cubicBezTo>
                <a:cubicBezTo>
                  <a:pt x="2089767" y="5926202"/>
                  <a:pt x="2094008" y="5926202"/>
                  <a:pt x="2098250" y="5926202"/>
                </a:cubicBezTo>
                <a:cubicBezTo>
                  <a:pt x="2110973" y="5926202"/>
                  <a:pt x="2123696" y="5921351"/>
                  <a:pt x="2136420" y="5926202"/>
                </a:cubicBezTo>
                <a:cubicBezTo>
                  <a:pt x="2153385" y="5931052"/>
                  <a:pt x="2157627" y="5916502"/>
                  <a:pt x="2174592" y="5911652"/>
                </a:cubicBezTo>
                <a:cubicBezTo>
                  <a:pt x="2191556" y="5906802"/>
                  <a:pt x="2191556" y="5901952"/>
                  <a:pt x="2183075" y="5882551"/>
                </a:cubicBezTo>
                <a:cubicBezTo>
                  <a:pt x="2178833" y="5868002"/>
                  <a:pt x="2170351" y="5863151"/>
                  <a:pt x="2161868" y="5868002"/>
                </a:cubicBezTo>
                <a:cubicBezTo>
                  <a:pt x="2149145" y="5877702"/>
                  <a:pt x="2136420" y="5872851"/>
                  <a:pt x="2127937" y="5872851"/>
                </a:cubicBezTo>
                <a:cubicBezTo>
                  <a:pt x="2102490" y="5877702"/>
                  <a:pt x="2081284" y="5868002"/>
                  <a:pt x="2055837" y="5882551"/>
                </a:cubicBezTo>
                <a:cubicBezTo>
                  <a:pt x="2055837" y="5882551"/>
                  <a:pt x="2051595" y="5882551"/>
                  <a:pt x="2047354" y="5877702"/>
                </a:cubicBezTo>
                <a:cubicBezTo>
                  <a:pt x="2026148" y="5868002"/>
                  <a:pt x="2009182" y="5868002"/>
                  <a:pt x="1987976" y="5868002"/>
                </a:cubicBezTo>
                <a:lnTo>
                  <a:pt x="1953832" y="5861494"/>
                </a:lnTo>
                <a:lnTo>
                  <a:pt x="1965665" y="5858291"/>
                </a:lnTo>
                <a:cubicBezTo>
                  <a:pt x="1972554" y="5854969"/>
                  <a:pt x="1978914" y="5851173"/>
                  <a:pt x="1985274" y="5849274"/>
                </a:cubicBezTo>
                <a:cubicBezTo>
                  <a:pt x="1987395" y="5849274"/>
                  <a:pt x="1989514" y="5847376"/>
                  <a:pt x="1991104" y="5845003"/>
                </a:cubicBezTo>
                <a:lnTo>
                  <a:pt x="1991786" y="5843171"/>
                </a:lnTo>
                <a:lnTo>
                  <a:pt x="1995929" y="5842539"/>
                </a:lnTo>
                <a:cubicBezTo>
                  <a:pt x="1998580" y="5841327"/>
                  <a:pt x="2000700" y="5838901"/>
                  <a:pt x="2000700" y="5834051"/>
                </a:cubicBezTo>
                <a:cubicBezTo>
                  <a:pt x="1996459" y="5814651"/>
                  <a:pt x="2013424" y="5814651"/>
                  <a:pt x="2021906" y="5814651"/>
                </a:cubicBezTo>
                <a:cubicBezTo>
                  <a:pt x="2038871" y="5814651"/>
                  <a:pt x="2055837" y="5814651"/>
                  <a:pt x="2072801" y="5814651"/>
                </a:cubicBezTo>
                <a:cubicBezTo>
                  <a:pt x="2085525" y="5814651"/>
                  <a:pt x="2098250" y="5809801"/>
                  <a:pt x="2110973" y="5804950"/>
                </a:cubicBezTo>
                <a:cubicBezTo>
                  <a:pt x="2106731" y="5795251"/>
                  <a:pt x="2098250" y="5790401"/>
                  <a:pt x="2089767" y="5790401"/>
                </a:cubicBezTo>
                <a:cubicBezTo>
                  <a:pt x="2055837" y="5790401"/>
                  <a:pt x="2021906" y="5800101"/>
                  <a:pt x="1987976" y="5785551"/>
                </a:cubicBezTo>
                <a:cubicBezTo>
                  <a:pt x="1932840" y="5785551"/>
                  <a:pt x="1877704" y="5785551"/>
                  <a:pt x="1826809" y="5785551"/>
                </a:cubicBezTo>
                <a:cubicBezTo>
                  <a:pt x="1818326" y="5785551"/>
                  <a:pt x="1814085" y="5800101"/>
                  <a:pt x="1805602" y="5790401"/>
                </a:cubicBezTo>
                <a:cubicBezTo>
                  <a:pt x="1792877" y="5775851"/>
                  <a:pt x="1775913" y="5785551"/>
                  <a:pt x="1763190" y="5785551"/>
                </a:cubicBezTo>
                <a:cubicBezTo>
                  <a:pt x="1750466" y="5785551"/>
                  <a:pt x="1733501" y="5780700"/>
                  <a:pt x="1720777" y="5790401"/>
                </a:cubicBezTo>
                <a:cubicBezTo>
                  <a:pt x="1712294" y="5795251"/>
                  <a:pt x="1699571" y="5790401"/>
                  <a:pt x="1691088" y="5790401"/>
                </a:cubicBezTo>
                <a:cubicBezTo>
                  <a:pt x="1669882" y="5780700"/>
                  <a:pt x="1644434" y="5775851"/>
                  <a:pt x="1618987" y="5775851"/>
                </a:cubicBezTo>
                <a:cubicBezTo>
                  <a:pt x="1610504" y="5775851"/>
                  <a:pt x="1606263" y="5785551"/>
                  <a:pt x="1602021" y="5785551"/>
                </a:cubicBezTo>
                <a:cubicBezTo>
                  <a:pt x="1593539" y="5780700"/>
                  <a:pt x="1585057" y="5775851"/>
                  <a:pt x="1576574" y="5775851"/>
                </a:cubicBezTo>
                <a:cubicBezTo>
                  <a:pt x="1525678" y="5775851"/>
                  <a:pt x="1479025" y="5775851"/>
                  <a:pt x="1428130" y="5775851"/>
                </a:cubicBezTo>
                <a:cubicBezTo>
                  <a:pt x="1404802" y="5778275"/>
                  <a:pt x="1381475" y="5777063"/>
                  <a:pt x="1357618" y="5775244"/>
                </a:cubicBezTo>
                <a:lnTo>
                  <a:pt x="1317117" y="5772911"/>
                </a:lnTo>
                <a:lnTo>
                  <a:pt x="1318325" y="5772719"/>
                </a:lnTo>
                <a:cubicBezTo>
                  <a:pt x="1335291" y="5769821"/>
                  <a:pt x="1356498" y="5772719"/>
                  <a:pt x="1373462" y="5772719"/>
                </a:cubicBezTo>
                <a:cubicBezTo>
                  <a:pt x="1386185" y="5772719"/>
                  <a:pt x="1394668" y="5775617"/>
                  <a:pt x="1407392" y="5769821"/>
                </a:cubicBezTo>
                <a:cubicBezTo>
                  <a:pt x="1407392" y="5766924"/>
                  <a:pt x="1415875" y="5769821"/>
                  <a:pt x="1420116" y="5766924"/>
                </a:cubicBezTo>
                <a:cubicBezTo>
                  <a:pt x="1437080" y="5764026"/>
                  <a:pt x="1454046" y="5781413"/>
                  <a:pt x="1471012" y="5766924"/>
                </a:cubicBezTo>
                <a:cubicBezTo>
                  <a:pt x="1487976" y="5766924"/>
                  <a:pt x="1504941" y="5766924"/>
                  <a:pt x="1526148" y="5766924"/>
                </a:cubicBezTo>
                <a:cubicBezTo>
                  <a:pt x="1543112" y="5766924"/>
                  <a:pt x="1560077" y="5769821"/>
                  <a:pt x="1581284" y="5766924"/>
                </a:cubicBezTo>
                <a:cubicBezTo>
                  <a:pt x="1589767" y="5766924"/>
                  <a:pt x="1602490" y="5772719"/>
                  <a:pt x="1606731" y="5761128"/>
                </a:cubicBezTo>
                <a:cubicBezTo>
                  <a:pt x="1619455" y="5758230"/>
                  <a:pt x="1632179" y="5755332"/>
                  <a:pt x="1644903" y="5761128"/>
                </a:cubicBezTo>
                <a:cubicBezTo>
                  <a:pt x="1649145" y="5764026"/>
                  <a:pt x="1657627" y="5764026"/>
                  <a:pt x="1661868" y="5761128"/>
                </a:cubicBezTo>
                <a:cubicBezTo>
                  <a:pt x="1678832" y="5758230"/>
                  <a:pt x="1691557" y="5758230"/>
                  <a:pt x="1708522" y="5764026"/>
                </a:cubicBezTo>
                <a:cubicBezTo>
                  <a:pt x="1712764" y="5764026"/>
                  <a:pt x="1721245" y="5764026"/>
                  <a:pt x="1725487" y="5755332"/>
                </a:cubicBezTo>
                <a:cubicBezTo>
                  <a:pt x="1725487" y="5752434"/>
                  <a:pt x="1738210" y="5755332"/>
                  <a:pt x="1742451" y="5755332"/>
                </a:cubicBezTo>
                <a:cubicBezTo>
                  <a:pt x="1742451" y="5752434"/>
                  <a:pt x="1746693" y="5749537"/>
                  <a:pt x="1746693" y="5749537"/>
                </a:cubicBezTo>
                <a:cubicBezTo>
                  <a:pt x="1763658" y="5749537"/>
                  <a:pt x="1780623" y="5749537"/>
                  <a:pt x="1801829" y="5749537"/>
                </a:cubicBezTo>
                <a:cubicBezTo>
                  <a:pt x="1801829" y="5749537"/>
                  <a:pt x="1801829" y="5752434"/>
                  <a:pt x="1801829" y="5755332"/>
                </a:cubicBezTo>
                <a:cubicBezTo>
                  <a:pt x="1835760" y="5755332"/>
                  <a:pt x="1873931" y="5755332"/>
                  <a:pt x="1907861" y="5755332"/>
                </a:cubicBezTo>
                <a:cubicBezTo>
                  <a:pt x="1916343" y="5749537"/>
                  <a:pt x="1924826" y="5749537"/>
                  <a:pt x="1933309" y="5755332"/>
                </a:cubicBezTo>
                <a:cubicBezTo>
                  <a:pt x="1967239" y="5755332"/>
                  <a:pt x="1996928" y="5746639"/>
                  <a:pt x="2030858" y="5749537"/>
                </a:cubicBezTo>
                <a:cubicBezTo>
                  <a:pt x="2030858" y="5746639"/>
                  <a:pt x="2030858" y="5743741"/>
                  <a:pt x="2030858" y="5740843"/>
                </a:cubicBezTo>
                <a:cubicBezTo>
                  <a:pt x="2030858" y="5737945"/>
                  <a:pt x="2030858" y="5737945"/>
                  <a:pt x="2035098" y="5737945"/>
                </a:cubicBezTo>
                <a:cubicBezTo>
                  <a:pt x="2039340" y="5735047"/>
                  <a:pt x="2043581" y="5737945"/>
                  <a:pt x="2043581" y="5740843"/>
                </a:cubicBezTo>
                <a:cubicBezTo>
                  <a:pt x="2069030" y="5740843"/>
                  <a:pt x="2098717" y="5740843"/>
                  <a:pt x="2124166" y="5740843"/>
                </a:cubicBezTo>
                <a:cubicBezTo>
                  <a:pt x="2128407" y="5743741"/>
                  <a:pt x="2141130" y="5737945"/>
                  <a:pt x="2141130" y="5746639"/>
                </a:cubicBezTo>
                <a:cubicBezTo>
                  <a:pt x="2153853" y="5746639"/>
                  <a:pt x="2162336" y="5746639"/>
                  <a:pt x="2170819" y="5746639"/>
                </a:cubicBezTo>
                <a:cubicBezTo>
                  <a:pt x="2183543" y="5746639"/>
                  <a:pt x="2196268" y="5743741"/>
                  <a:pt x="2200508" y="5735047"/>
                </a:cubicBezTo>
                <a:cubicBezTo>
                  <a:pt x="2204749" y="5732149"/>
                  <a:pt x="2208991" y="5732149"/>
                  <a:pt x="2213231" y="5732149"/>
                </a:cubicBezTo>
                <a:cubicBezTo>
                  <a:pt x="2217473" y="5732149"/>
                  <a:pt x="2221714" y="5732149"/>
                  <a:pt x="2230197" y="5732149"/>
                </a:cubicBezTo>
                <a:cubicBezTo>
                  <a:pt x="2234438" y="5732149"/>
                  <a:pt x="2234438" y="5729252"/>
                  <a:pt x="2234438" y="5729252"/>
                </a:cubicBezTo>
                <a:cubicBezTo>
                  <a:pt x="2234438" y="5726354"/>
                  <a:pt x="2234438" y="5723456"/>
                  <a:pt x="2230197" y="5723456"/>
                </a:cubicBezTo>
                <a:cubicBezTo>
                  <a:pt x="2213231" y="5726354"/>
                  <a:pt x="2196268" y="5717660"/>
                  <a:pt x="2179302" y="5717660"/>
                </a:cubicBezTo>
                <a:cubicBezTo>
                  <a:pt x="2170819" y="5720558"/>
                  <a:pt x="2166578" y="5717660"/>
                  <a:pt x="2166578" y="5711865"/>
                </a:cubicBezTo>
                <a:cubicBezTo>
                  <a:pt x="2153853" y="5708967"/>
                  <a:pt x="2145372" y="5700273"/>
                  <a:pt x="2128407" y="5700273"/>
                </a:cubicBezTo>
                <a:cubicBezTo>
                  <a:pt x="2128407" y="5706069"/>
                  <a:pt x="2124166" y="5706069"/>
                  <a:pt x="2119924" y="5703171"/>
                </a:cubicBezTo>
                <a:cubicBezTo>
                  <a:pt x="2115683" y="5703171"/>
                  <a:pt x="2111441" y="5700273"/>
                  <a:pt x="2111441" y="5697375"/>
                </a:cubicBezTo>
                <a:cubicBezTo>
                  <a:pt x="2107200" y="5685784"/>
                  <a:pt x="2090235" y="5679988"/>
                  <a:pt x="2073271" y="5682886"/>
                </a:cubicBezTo>
                <a:cubicBezTo>
                  <a:pt x="2064788" y="5688682"/>
                  <a:pt x="2052064" y="5685784"/>
                  <a:pt x="2043581" y="5691580"/>
                </a:cubicBezTo>
                <a:cubicBezTo>
                  <a:pt x="2043581" y="5691580"/>
                  <a:pt x="2039340" y="5691580"/>
                  <a:pt x="2039340" y="5688682"/>
                </a:cubicBezTo>
                <a:cubicBezTo>
                  <a:pt x="2026616" y="5688682"/>
                  <a:pt x="2018134" y="5685784"/>
                  <a:pt x="2009652" y="5688682"/>
                </a:cubicBezTo>
                <a:cubicBezTo>
                  <a:pt x="1988445" y="5688682"/>
                  <a:pt x="1967239" y="5682886"/>
                  <a:pt x="1950274" y="5697375"/>
                </a:cubicBezTo>
                <a:cubicBezTo>
                  <a:pt x="1946033" y="5694477"/>
                  <a:pt x="1946033" y="5691580"/>
                  <a:pt x="1946033" y="5691580"/>
                </a:cubicBezTo>
                <a:cubicBezTo>
                  <a:pt x="1950274" y="5682886"/>
                  <a:pt x="1941791" y="5674193"/>
                  <a:pt x="1937550" y="5665499"/>
                </a:cubicBezTo>
                <a:cubicBezTo>
                  <a:pt x="1933309" y="5662601"/>
                  <a:pt x="1916343" y="5665499"/>
                  <a:pt x="1907861" y="5665499"/>
                </a:cubicBezTo>
                <a:cubicBezTo>
                  <a:pt x="1916343" y="5677090"/>
                  <a:pt x="1916343" y="5677090"/>
                  <a:pt x="1899378" y="5677090"/>
                </a:cubicBezTo>
                <a:cubicBezTo>
                  <a:pt x="1886655" y="5677090"/>
                  <a:pt x="1886655" y="5677090"/>
                  <a:pt x="1873931" y="5688682"/>
                </a:cubicBezTo>
                <a:cubicBezTo>
                  <a:pt x="1873931" y="5691580"/>
                  <a:pt x="1869689" y="5691580"/>
                  <a:pt x="1865448" y="5691580"/>
                </a:cubicBezTo>
                <a:cubicBezTo>
                  <a:pt x="1861207" y="5691580"/>
                  <a:pt x="1852725" y="5691580"/>
                  <a:pt x="1848483" y="5691580"/>
                </a:cubicBezTo>
                <a:cubicBezTo>
                  <a:pt x="1840001" y="5691580"/>
                  <a:pt x="1835760" y="5691580"/>
                  <a:pt x="1831519" y="5691580"/>
                </a:cubicBezTo>
                <a:cubicBezTo>
                  <a:pt x="1823036" y="5691580"/>
                  <a:pt x="1823036" y="5691580"/>
                  <a:pt x="1823036" y="5697375"/>
                </a:cubicBezTo>
                <a:cubicBezTo>
                  <a:pt x="1818795" y="5703171"/>
                  <a:pt x="1823036" y="5708967"/>
                  <a:pt x="1818795" y="5714762"/>
                </a:cubicBezTo>
                <a:cubicBezTo>
                  <a:pt x="1814553" y="5714762"/>
                  <a:pt x="1806070" y="5714762"/>
                  <a:pt x="1801829" y="5714762"/>
                </a:cubicBezTo>
                <a:cubicBezTo>
                  <a:pt x="1793346" y="5711865"/>
                  <a:pt x="1797588" y="5708967"/>
                  <a:pt x="1797588" y="5706069"/>
                </a:cubicBezTo>
                <a:cubicBezTo>
                  <a:pt x="1784864" y="5703171"/>
                  <a:pt x="1776383" y="5694477"/>
                  <a:pt x="1763658" y="5697375"/>
                </a:cubicBezTo>
                <a:cubicBezTo>
                  <a:pt x="1763658" y="5700273"/>
                  <a:pt x="1759417" y="5700273"/>
                  <a:pt x="1755176" y="5700273"/>
                </a:cubicBezTo>
                <a:cubicBezTo>
                  <a:pt x="1750934" y="5700273"/>
                  <a:pt x="1742451" y="5700273"/>
                  <a:pt x="1738210" y="5700273"/>
                </a:cubicBezTo>
                <a:cubicBezTo>
                  <a:pt x="1738210" y="5706069"/>
                  <a:pt x="1733968" y="5706069"/>
                  <a:pt x="1729728" y="5706069"/>
                </a:cubicBezTo>
                <a:cubicBezTo>
                  <a:pt x="1721245" y="5703171"/>
                  <a:pt x="1725487" y="5700273"/>
                  <a:pt x="1725487" y="5697375"/>
                </a:cubicBezTo>
                <a:cubicBezTo>
                  <a:pt x="1721245" y="5697375"/>
                  <a:pt x="1721245" y="5697375"/>
                  <a:pt x="1721245" y="5697375"/>
                </a:cubicBezTo>
                <a:cubicBezTo>
                  <a:pt x="1704281" y="5697375"/>
                  <a:pt x="1695798" y="5711865"/>
                  <a:pt x="1683074" y="5703171"/>
                </a:cubicBezTo>
                <a:cubicBezTo>
                  <a:pt x="1666109" y="5697375"/>
                  <a:pt x="1649145" y="5706069"/>
                  <a:pt x="1640662" y="5697375"/>
                </a:cubicBezTo>
                <a:cubicBezTo>
                  <a:pt x="1627937" y="5697375"/>
                  <a:pt x="1610973" y="5694477"/>
                  <a:pt x="1598250" y="5700273"/>
                </a:cubicBezTo>
                <a:cubicBezTo>
                  <a:pt x="1581284" y="5703171"/>
                  <a:pt x="1564318" y="5700273"/>
                  <a:pt x="1547354" y="5700273"/>
                </a:cubicBezTo>
                <a:cubicBezTo>
                  <a:pt x="1547354" y="5700273"/>
                  <a:pt x="1543112" y="5700273"/>
                  <a:pt x="1543112" y="5700273"/>
                </a:cubicBezTo>
                <a:cubicBezTo>
                  <a:pt x="1543112" y="5697375"/>
                  <a:pt x="1538871" y="5700273"/>
                  <a:pt x="1543112" y="5703171"/>
                </a:cubicBezTo>
                <a:cubicBezTo>
                  <a:pt x="1543112" y="5706069"/>
                  <a:pt x="1547354" y="5708967"/>
                  <a:pt x="1555835" y="5708967"/>
                </a:cubicBezTo>
                <a:cubicBezTo>
                  <a:pt x="1564318" y="5708967"/>
                  <a:pt x="1568560" y="5711865"/>
                  <a:pt x="1564318" y="5714762"/>
                </a:cubicBezTo>
                <a:cubicBezTo>
                  <a:pt x="1564318" y="5720558"/>
                  <a:pt x="1555835" y="5717660"/>
                  <a:pt x="1551595" y="5717660"/>
                </a:cubicBezTo>
                <a:cubicBezTo>
                  <a:pt x="1555835" y="5729252"/>
                  <a:pt x="1568560" y="5729252"/>
                  <a:pt x="1581284" y="5726354"/>
                </a:cubicBezTo>
                <a:cubicBezTo>
                  <a:pt x="1585525" y="5729252"/>
                  <a:pt x="1589767" y="5726354"/>
                  <a:pt x="1594008" y="5732149"/>
                </a:cubicBezTo>
                <a:cubicBezTo>
                  <a:pt x="1594008" y="5737945"/>
                  <a:pt x="1585525" y="5735047"/>
                  <a:pt x="1581284" y="5737945"/>
                </a:cubicBezTo>
                <a:cubicBezTo>
                  <a:pt x="1568560" y="5737945"/>
                  <a:pt x="1555835" y="5749537"/>
                  <a:pt x="1551595" y="5732149"/>
                </a:cubicBezTo>
                <a:cubicBezTo>
                  <a:pt x="1551595" y="5732149"/>
                  <a:pt x="1543112" y="5732149"/>
                  <a:pt x="1543112" y="5732149"/>
                </a:cubicBezTo>
                <a:cubicBezTo>
                  <a:pt x="1521906" y="5743741"/>
                  <a:pt x="1521906" y="5743741"/>
                  <a:pt x="1496458" y="5737945"/>
                </a:cubicBezTo>
                <a:cubicBezTo>
                  <a:pt x="1487976" y="5735047"/>
                  <a:pt x="1475253" y="5737945"/>
                  <a:pt x="1466770" y="5732149"/>
                </a:cubicBezTo>
                <a:cubicBezTo>
                  <a:pt x="1466770" y="5732149"/>
                  <a:pt x="1466770" y="5732149"/>
                  <a:pt x="1462529" y="5732149"/>
                </a:cubicBezTo>
                <a:cubicBezTo>
                  <a:pt x="1445563" y="5740843"/>
                  <a:pt x="1445563" y="5737945"/>
                  <a:pt x="1428598" y="5737945"/>
                </a:cubicBezTo>
                <a:cubicBezTo>
                  <a:pt x="1420116" y="5737945"/>
                  <a:pt x="1412693" y="5735772"/>
                  <a:pt x="1405272" y="5733237"/>
                </a:cubicBezTo>
                <a:lnTo>
                  <a:pt x="1388855" y="5728393"/>
                </a:lnTo>
                <a:lnTo>
                  <a:pt x="1394598" y="5725988"/>
                </a:lnTo>
                <a:cubicBezTo>
                  <a:pt x="1396719" y="5725100"/>
                  <a:pt x="1398840" y="5723324"/>
                  <a:pt x="1400960" y="5717995"/>
                </a:cubicBezTo>
                <a:cubicBezTo>
                  <a:pt x="1405202" y="5710892"/>
                  <a:pt x="1417925" y="5721548"/>
                  <a:pt x="1426407" y="5710892"/>
                </a:cubicBezTo>
                <a:cubicBezTo>
                  <a:pt x="1422166" y="5703788"/>
                  <a:pt x="1413683" y="5693132"/>
                  <a:pt x="1400960" y="5693132"/>
                </a:cubicBezTo>
                <a:cubicBezTo>
                  <a:pt x="1388236" y="5696683"/>
                  <a:pt x="1383995" y="5689580"/>
                  <a:pt x="1379753" y="5682476"/>
                </a:cubicBezTo>
                <a:cubicBezTo>
                  <a:pt x="1379753" y="5678923"/>
                  <a:pt x="1375512" y="5675371"/>
                  <a:pt x="1371270" y="5678923"/>
                </a:cubicBezTo>
                <a:cubicBezTo>
                  <a:pt x="1367029" y="5682476"/>
                  <a:pt x="1358547" y="5682476"/>
                  <a:pt x="1350064" y="5686028"/>
                </a:cubicBezTo>
                <a:cubicBezTo>
                  <a:pt x="1341583" y="5686028"/>
                  <a:pt x="1350064" y="5693132"/>
                  <a:pt x="1345824" y="5700236"/>
                </a:cubicBezTo>
                <a:cubicBezTo>
                  <a:pt x="1345824" y="5703788"/>
                  <a:pt x="1345824" y="5703788"/>
                  <a:pt x="1341583" y="5703788"/>
                </a:cubicBezTo>
                <a:cubicBezTo>
                  <a:pt x="1341583" y="5696683"/>
                  <a:pt x="1341583" y="5693132"/>
                  <a:pt x="1341583" y="5686028"/>
                </a:cubicBezTo>
                <a:cubicBezTo>
                  <a:pt x="1341583" y="5682476"/>
                  <a:pt x="1341583" y="5678923"/>
                  <a:pt x="1333100" y="5678923"/>
                </a:cubicBezTo>
                <a:cubicBezTo>
                  <a:pt x="1324617" y="5678923"/>
                  <a:pt x="1311893" y="5668268"/>
                  <a:pt x="1299170" y="5675371"/>
                </a:cubicBezTo>
                <a:cubicBezTo>
                  <a:pt x="1299170" y="5675371"/>
                  <a:pt x="1303411" y="5671819"/>
                  <a:pt x="1299170" y="5671819"/>
                </a:cubicBezTo>
                <a:lnTo>
                  <a:pt x="1298563" y="5672327"/>
                </a:lnTo>
                <a:lnTo>
                  <a:pt x="1294928" y="5654059"/>
                </a:lnTo>
                <a:cubicBezTo>
                  <a:pt x="1286446" y="5646956"/>
                  <a:pt x="1277964" y="5639851"/>
                  <a:pt x="1277964" y="5629195"/>
                </a:cubicBezTo>
                <a:cubicBezTo>
                  <a:pt x="1290687" y="5629195"/>
                  <a:pt x="1307651" y="5632747"/>
                  <a:pt x="1316134" y="5625643"/>
                </a:cubicBezTo>
                <a:cubicBezTo>
                  <a:pt x="1328858" y="5622092"/>
                  <a:pt x="1341583" y="5622092"/>
                  <a:pt x="1354306" y="5622092"/>
                </a:cubicBezTo>
                <a:cubicBezTo>
                  <a:pt x="1371270" y="5625643"/>
                  <a:pt x="1383995" y="5632747"/>
                  <a:pt x="1400960" y="5622092"/>
                </a:cubicBezTo>
                <a:cubicBezTo>
                  <a:pt x="1405202" y="5622092"/>
                  <a:pt x="1409442" y="5625643"/>
                  <a:pt x="1413683" y="5625643"/>
                </a:cubicBezTo>
                <a:cubicBezTo>
                  <a:pt x="1430648" y="5629195"/>
                  <a:pt x="1447614" y="5632747"/>
                  <a:pt x="1464579" y="5625643"/>
                </a:cubicBezTo>
                <a:cubicBezTo>
                  <a:pt x="1468820" y="5622092"/>
                  <a:pt x="1473061" y="5622092"/>
                  <a:pt x="1473061" y="5622092"/>
                </a:cubicBezTo>
                <a:cubicBezTo>
                  <a:pt x="1485784" y="5632747"/>
                  <a:pt x="1498509" y="5629195"/>
                  <a:pt x="1511233" y="5629195"/>
                </a:cubicBezTo>
                <a:cubicBezTo>
                  <a:pt x="1536680" y="5629195"/>
                  <a:pt x="1562128" y="5629195"/>
                  <a:pt x="1587576" y="5629195"/>
                </a:cubicBezTo>
                <a:cubicBezTo>
                  <a:pt x="1596058" y="5629195"/>
                  <a:pt x="1604540" y="5625643"/>
                  <a:pt x="1608781" y="5629195"/>
                </a:cubicBezTo>
                <a:cubicBezTo>
                  <a:pt x="1617264" y="5636299"/>
                  <a:pt x="1625747" y="5632747"/>
                  <a:pt x="1634230" y="5629195"/>
                </a:cubicBezTo>
                <a:cubicBezTo>
                  <a:pt x="1646954" y="5622092"/>
                  <a:pt x="1668159" y="5622092"/>
                  <a:pt x="1680883" y="5632747"/>
                </a:cubicBezTo>
                <a:cubicBezTo>
                  <a:pt x="1693607" y="5643404"/>
                  <a:pt x="1706331" y="5639851"/>
                  <a:pt x="1719055" y="5632747"/>
                </a:cubicBezTo>
                <a:cubicBezTo>
                  <a:pt x="1731778" y="5629195"/>
                  <a:pt x="1744502" y="5622092"/>
                  <a:pt x="1757226" y="5632747"/>
                </a:cubicBezTo>
                <a:cubicBezTo>
                  <a:pt x="1757226" y="5636299"/>
                  <a:pt x="1765709" y="5632747"/>
                  <a:pt x="1769949" y="5632747"/>
                </a:cubicBezTo>
                <a:cubicBezTo>
                  <a:pt x="1791155" y="5632747"/>
                  <a:pt x="1812363" y="5632747"/>
                  <a:pt x="1833568" y="5629195"/>
                </a:cubicBezTo>
                <a:cubicBezTo>
                  <a:pt x="1842051" y="5625643"/>
                  <a:pt x="1846292" y="5625643"/>
                  <a:pt x="1846292" y="5618539"/>
                </a:cubicBezTo>
                <a:cubicBezTo>
                  <a:pt x="1846292" y="5614987"/>
                  <a:pt x="1842051" y="5607883"/>
                  <a:pt x="1850533" y="5607883"/>
                </a:cubicBezTo>
                <a:cubicBezTo>
                  <a:pt x="1867499" y="5604331"/>
                  <a:pt x="1880223" y="5593675"/>
                  <a:pt x="1897188" y="5593675"/>
                </a:cubicBezTo>
                <a:cubicBezTo>
                  <a:pt x="1914152" y="5593675"/>
                  <a:pt x="1914152" y="5590123"/>
                  <a:pt x="1931118" y="5600780"/>
                </a:cubicBezTo>
                <a:cubicBezTo>
                  <a:pt x="1935359" y="5600780"/>
                  <a:pt x="1935359" y="5600780"/>
                  <a:pt x="1935359" y="5600780"/>
                </a:cubicBezTo>
                <a:cubicBezTo>
                  <a:pt x="1943842" y="5593675"/>
                  <a:pt x="1956565" y="5597227"/>
                  <a:pt x="1965047" y="5593675"/>
                </a:cubicBezTo>
                <a:cubicBezTo>
                  <a:pt x="1990495" y="5586571"/>
                  <a:pt x="1990495" y="5586571"/>
                  <a:pt x="2011701" y="5600780"/>
                </a:cubicBezTo>
                <a:cubicBezTo>
                  <a:pt x="2011701" y="5600780"/>
                  <a:pt x="2020184" y="5600780"/>
                  <a:pt x="2020184" y="5600780"/>
                </a:cubicBezTo>
                <a:cubicBezTo>
                  <a:pt x="2024425" y="5579466"/>
                  <a:pt x="2037149" y="5593675"/>
                  <a:pt x="2049873" y="5593675"/>
                </a:cubicBezTo>
                <a:cubicBezTo>
                  <a:pt x="2054115" y="5597227"/>
                  <a:pt x="2062597" y="5593675"/>
                  <a:pt x="2062597" y="5600780"/>
                </a:cubicBezTo>
                <a:cubicBezTo>
                  <a:pt x="2058356" y="5607883"/>
                  <a:pt x="2054115" y="5604331"/>
                  <a:pt x="2049873" y="5607883"/>
                </a:cubicBezTo>
                <a:cubicBezTo>
                  <a:pt x="2037149" y="5604331"/>
                  <a:pt x="2024425" y="5604331"/>
                  <a:pt x="2020184" y="5618539"/>
                </a:cubicBezTo>
                <a:cubicBezTo>
                  <a:pt x="2024425" y="5618539"/>
                  <a:pt x="2032907" y="5614987"/>
                  <a:pt x="2032907" y="5622092"/>
                </a:cubicBezTo>
                <a:cubicBezTo>
                  <a:pt x="2037149" y="5625643"/>
                  <a:pt x="2032907" y="5629195"/>
                  <a:pt x="2024425" y="5629195"/>
                </a:cubicBezTo>
                <a:cubicBezTo>
                  <a:pt x="2015943" y="5629195"/>
                  <a:pt x="2011701" y="5632747"/>
                  <a:pt x="2011701" y="5636299"/>
                </a:cubicBezTo>
                <a:cubicBezTo>
                  <a:pt x="2007460" y="5639851"/>
                  <a:pt x="2011701" y="5643404"/>
                  <a:pt x="2011701" y="5639851"/>
                </a:cubicBezTo>
                <a:cubicBezTo>
                  <a:pt x="2011701" y="5639851"/>
                  <a:pt x="2015943" y="5639851"/>
                  <a:pt x="2015943" y="5639851"/>
                </a:cubicBezTo>
                <a:cubicBezTo>
                  <a:pt x="2032907" y="5639851"/>
                  <a:pt x="2049873" y="5636299"/>
                  <a:pt x="2066839" y="5639851"/>
                </a:cubicBezTo>
                <a:cubicBezTo>
                  <a:pt x="2079562" y="5646956"/>
                  <a:pt x="2096526" y="5643404"/>
                  <a:pt x="2109251" y="5643404"/>
                </a:cubicBezTo>
                <a:cubicBezTo>
                  <a:pt x="2117734" y="5632747"/>
                  <a:pt x="2134698" y="5643404"/>
                  <a:pt x="2151663" y="5636299"/>
                </a:cubicBezTo>
                <a:cubicBezTo>
                  <a:pt x="2164387" y="5625643"/>
                  <a:pt x="2172870" y="5643404"/>
                  <a:pt x="2189834" y="5643404"/>
                </a:cubicBezTo>
                <a:cubicBezTo>
                  <a:pt x="2189834" y="5643404"/>
                  <a:pt x="2189834" y="5643404"/>
                  <a:pt x="2194076" y="5643404"/>
                </a:cubicBezTo>
                <a:cubicBezTo>
                  <a:pt x="2194076" y="5639851"/>
                  <a:pt x="2189834" y="5636299"/>
                  <a:pt x="2198317" y="5632747"/>
                </a:cubicBezTo>
                <a:cubicBezTo>
                  <a:pt x="2202558" y="5632747"/>
                  <a:pt x="2206799" y="5632747"/>
                  <a:pt x="2206799" y="5639851"/>
                </a:cubicBezTo>
                <a:cubicBezTo>
                  <a:pt x="2211040" y="5639851"/>
                  <a:pt x="2219523" y="5639851"/>
                  <a:pt x="2223765" y="5639851"/>
                </a:cubicBezTo>
                <a:cubicBezTo>
                  <a:pt x="2228006" y="5639851"/>
                  <a:pt x="2232247" y="5639851"/>
                  <a:pt x="2232247" y="5643404"/>
                </a:cubicBezTo>
                <a:cubicBezTo>
                  <a:pt x="2244972" y="5646956"/>
                  <a:pt x="2253453" y="5636299"/>
                  <a:pt x="2266177" y="5632747"/>
                </a:cubicBezTo>
                <a:cubicBezTo>
                  <a:pt x="2266177" y="5629195"/>
                  <a:pt x="2261935" y="5625643"/>
                  <a:pt x="2270418" y="5622092"/>
                </a:cubicBezTo>
                <a:cubicBezTo>
                  <a:pt x="2274659" y="5622092"/>
                  <a:pt x="2283142" y="5622092"/>
                  <a:pt x="2287384" y="5622092"/>
                </a:cubicBezTo>
                <a:cubicBezTo>
                  <a:pt x="2291625" y="5629195"/>
                  <a:pt x="2287384" y="5636299"/>
                  <a:pt x="2291625" y="5643404"/>
                </a:cubicBezTo>
                <a:cubicBezTo>
                  <a:pt x="2291625" y="5650507"/>
                  <a:pt x="2291625" y="5650507"/>
                  <a:pt x="2300108" y="5650507"/>
                </a:cubicBezTo>
                <a:cubicBezTo>
                  <a:pt x="2304349" y="5650507"/>
                  <a:pt x="2308590" y="5650507"/>
                  <a:pt x="2317073" y="5650507"/>
                </a:cubicBezTo>
                <a:cubicBezTo>
                  <a:pt x="2321314" y="5650507"/>
                  <a:pt x="2329796" y="5650507"/>
                  <a:pt x="2334037" y="5650507"/>
                </a:cubicBezTo>
                <a:cubicBezTo>
                  <a:pt x="2338279" y="5650507"/>
                  <a:pt x="2342520" y="5650507"/>
                  <a:pt x="2342520" y="5654059"/>
                </a:cubicBezTo>
                <a:cubicBezTo>
                  <a:pt x="2355244" y="5668268"/>
                  <a:pt x="2355244" y="5668268"/>
                  <a:pt x="2367967" y="5668268"/>
                </a:cubicBezTo>
                <a:cubicBezTo>
                  <a:pt x="2384932" y="5668268"/>
                  <a:pt x="2384932" y="5668268"/>
                  <a:pt x="2376450" y="5682476"/>
                </a:cubicBezTo>
                <a:cubicBezTo>
                  <a:pt x="2384932" y="5682476"/>
                  <a:pt x="2401898" y="5686028"/>
                  <a:pt x="2406139" y="5682476"/>
                </a:cubicBezTo>
                <a:cubicBezTo>
                  <a:pt x="2410380" y="5671819"/>
                  <a:pt x="2418863" y="5661164"/>
                  <a:pt x="2414622" y="5650507"/>
                </a:cubicBezTo>
                <a:cubicBezTo>
                  <a:pt x="2414622" y="5650507"/>
                  <a:pt x="2414622" y="5646956"/>
                  <a:pt x="2418863" y="5643404"/>
                </a:cubicBezTo>
                <a:cubicBezTo>
                  <a:pt x="2435828" y="5661164"/>
                  <a:pt x="2457034" y="5654059"/>
                  <a:pt x="2478241" y="5654059"/>
                </a:cubicBezTo>
                <a:cubicBezTo>
                  <a:pt x="2486723" y="5657611"/>
                  <a:pt x="2495206" y="5654059"/>
                  <a:pt x="2507929" y="5654059"/>
                </a:cubicBezTo>
                <a:cubicBezTo>
                  <a:pt x="2507929" y="5650507"/>
                  <a:pt x="2512170" y="5650507"/>
                  <a:pt x="2512170" y="5650507"/>
                </a:cubicBezTo>
                <a:cubicBezTo>
                  <a:pt x="2520653" y="5657611"/>
                  <a:pt x="2533377" y="5654059"/>
                  <a:pt x="2541860" y="5661164"/>
                </a:cubicBezTo>
                <a:cubicBezTo>
                  <a:pt x="2558825" y="5664716"/>
                  <a:pt x="2575789" y="5657611"/>
                  <a:pt x="2580031" y="5643404"/>
                </a:cubicBezTo>
                <a:cubicBezTo>
                  <a:pt x="2580031" y="5639851"/>
                  <a:pt x="2584272" y="5636299"/>
                  <a:pt x="2588513" y="5636299"/>
                </a:cubicBezTo>
                <a:cubicBezTo>
                  <a:pt x="2592755" y="5632747"/>
                  <a:pt x="2596996" y="5632747"/>
                  <a:pt x="2596996" y="5639851"/>
                </a:cubicBezTo>
                <a:cubicBezTo>
                  <a:pt x="2613961" y="5639851"/>
                  <a:pt x="2622443" y="5629195"/>
                  <a:pt x="2635167" y="5625643"/>
                </a:cubicBezTo>
                <a:cubicBezTo>
                  <a:pt x="2635167" y="5618539"/>
                  <a:pt x="2639408" y="5614987"/>
                  <a:pt x="2647891" y="5618539"/>
                </a:cubicBezTo>
                <a:cubicBezTo>
                  <a:pt x="2664857" y="5618539"/>
                  <a:pt x="2681820" y="5607883"/>
                  <a:pt x="2698786" y="5611435"/>
                </a:cubicBezTo>
                <a:cubicBezTo>
                  <a:pt x="2703027" y="5611435"/>
                  <a:pt x="2703027" y="5607883"/>
                  <a:pt x="2703027" y="5604331"/>
                </a:cubicBezTo>
                <a:cubicBezTo>
                  <a:pt x="2703027" y="5604331"/>
                  <a:pt x="2703027" y="5600780"/>
                  <a:pt x="2698786" y="5600780"/>
                </a:cubicBezTo>
                <a:cubicBezTo>
                  <a:pt x="2690303" y="5600780"/>
                  <a:pt x="2686062" y="5600780"/>
                  <a:pt x="2681820" y="5600780"/>
                </a:cubicBezTo>
                <a:cubicBezTo>
                  <a:pt x="2677580" y="5600780"/>
                  <a:pt x="2673338" y="5600780"/>
                  <a:pt x="2669097" y="5597227"/>
                </a:cubicBezTo>
                <a:cubicBezTo>
                  <a:pt x="2664857" y="5586571"/>
                  <a:pt x="2652133" y="5583018"/>
                  <a:pt x="2639408" y="5583018"/>
                </a:cubicBezTo>
                <a:cubicBezTo>
                  <a:pt x="2630925" y="5583018"/>
                  <a:pt x="2622443" y="5583018"/>
                  <a:pt x="2609719" y="5583018"/>
                </a:cubicBezTo>
                <a:cubicBezTo>
                  <a:pt x="2609719" y="5593675"/>
                  <a:pt x="2596996" y="5586571"/>
                  <a:pt x="2592755" y="5590123"/>
                </a:cubicBezTo>
                <a:cubicBezTo>
                  <a:pt x="2567306" y="5590123"/>
                  <a:pt x="2537619" y="5590123"/>
                  <a:pt x="2512170" y="5590123"/>
                </a:cubicBezTo>
                <a:cubicBezTo>
                  <a:pt x="2512170" y="5593675"/>
                  <a:pt x="2507929" y="5597227"/>
                  <a:pt x="2503687" y="5593675"/>
                </a:cubicBezTo>
                <a:cubicBezTo>
                  <a:pt x="2499447" y="5593675"/>
                  <a:pt x="2499447" y="5593675"/>
                  <a:pt x="2499447" y="5590123"/>
                </a:cubicBezTo>
                <a:cubicBezTo>
                  <a:pt x="2499447" y="5586571"/>
                  <a:pt x="2499447" y="5583018"/>
                  <a:pt x="2499447" y="5579466"/>
                </a:cubicBezTo>
                <a:cubicBezTo>
                  <a:pt x="2465517" y="5583018"/>
                  <a:pt x="2435828" y="5572363"/>
                  <a:pt x="2401898" y="5572363"/>
                </a:cubicBezTo>
                <a:cubicBezTo>
                  <a:pt x="2393415" y="5579466"/>
                  <a:pt x="2384932" y="5579466"/>
                  <a:pt x="2376450" y="5572363"/>
                </a:cubicBezTo>
                <a:cubicBezTo>
                  <a:pt x="2342520" y="5572363"/>
                  <a:pt x="2304349" y="5572363"/>
                  <a:pt x="2270418" y="5572363"/>
                </a:cubicBezTo>
                <a:cubicBezTo>
                  <a:pt x="2270418" y="5575915"/>
                  <a:pt x="2270418" y="5579466"/>
                  <a:pt x="2270418" y="5579466"/>
                </a:cubicBezTo>
                <a:cubicBezTo>
                  <a:pt x="2249212" y="5579466"/>
                  <a:pt x="2232247" y="5579466"/>
                  <a:pt x="2215282" y="5579466"/>
                </a:cubicBezTo>
                <a:cubicBezTo>
                  <a:pt x="2215282" y="5579466"/>
                  <a:pt x="2211040" y="5575915"/>
                  <a:pt x="2211040" y="5572363"/>
                </a:cubicBezTo>
                <a:cubicBezTo>
                  <a:pt x="2206799" y="5572363"/>
                  <a:pt x="2194076" y="5575915"/>
                  <a:pt x="2194076" y="5572363"/>
                </a:cubicBezTo>
                <a:cubicBezTo>
                  <a:pt x="2189834" y="5561706"/>
                  <a:pt x="2181353" y="5561706"/>
                  <a:pt x="2177111" y="5561706"/>
                </a:cubicBezTo>
                <a:cubicBezTo>
                  <a:pt x="2160146" y="5568811"/>
                  <a:pt x="2147421" y="5568811"/>
                  <a:pt x="2130457" y="5565259"/>
                </a:cubicBezTo>
                <a:cubicBezTo>
                  <a:pt x="2126216" y="5561706"/>
                  <a:pt x="2117734" y="5561706"/>
                  <a:pt x="2113492" y="5565259"/>
                </a:cubicBezTo>
                <a:cubicBezTo>
                  <a:pt x="2100768" y="5572363"/>
                  <a:pt x="2088044" y="5568811"/>
                  <a:pt x="2075321" y="5565259"/>
                </a:cubicBezTo>
                <a:cubicBezTo>
                  <a:pt x="2071079" y="5551051"/>
                  <a:pt x="2058356" y="5558154"/>
                  <a:pt x="2049873" y="5558154"/>
                </a:cubicBezTo>
                <a:cubicBezTo>
                  <a:pt x="2028666" y="5554603"/>
                  <a:pt x="2011701" y="5558154"/>
                  <a:pt x="1994737" y="5558154"/>
                </a:cubicBezTo>
                <a:cubicBezTo>
                  <a:pt x="1973530" y="5558154"/>
                  <a:pt x="1956565" y="5558154"/>
                  <a:pt x="1939601" y="5558154"/>
                </a:cubicBezTo>
                <a:cubicBezTo>
                  <a:pt x="1922635" y="5540394"/>
                  <a:pt x="1905669" y="5561706"/>
                  <a:pt x="1888705" y="5558154"/>
                </a:cubicBezTo>
                <a:cubicBezTo>
                  <a:pt x="1884464" y="5554603"/>
                  <a:pt x="1875982" y="5558154"/>
                  <a:pt x="1875982" y="5554603"/>
                </a:cubicBezTo>
                <a:cubicBezTo>
                  <a:pt x="1863257" y="5547499"/>
                  <a:pt x="1854774" y="5551051"/>
                  <a:pt x="1842051" y="5551051"/>
                </a:cubicBezTo>
                <a:cubicBezTo>
                  <a:pt x="1825087" y="5551051"/>
                  <a:pt x="1803880" y="5554603"/>
                  <a:pt x="1786914" y="5551051"/>
                </a:cubicBezTo>
                <a:cubicBezTo>
                  <a:pt x="1769949" y="5547499"/>
                  <a:pt x="1757226" y="5543946"/>
                  <a:pt x="1744502" y="5547499"/>
                </a:cubicBezTo>
                <a:cubicBezTo>
                  <a:pt x="1731778" y="5547499"/>
                  <a:pt x="1719055" y="5540394"/>
                  <a:pt x="1706331" y="5540394"/>
                </a:cubicBezTo>
                <a:cubicBezTo>
                  <a:pt x="1672400" y="5540394"/>
                  <a:pt x="1638471" y="5540394"/>
                  <a:pt x="1608781" y="5540394"/>
                </a:cubicBezTo>
                <a:lnTo>
                  <a:pt x="1571370" y="5539713"/>
                </a:lnTo>
                <a:lnTo>
                  <a:pt x="1582175" y="5526039"/>
                </a:lnTo>
                <a:lnTo>
                  <a:pt x="1584828" y="5525054"/>
                </a:lnTo>
                <a:lnTo>
                  <a:pt x="1606349" y="5526522"/>
                </a:lnTo>
                <a:cubicBezTo>
                  <a:pt x="1615361" y="5527112"/>
                  <a:pt x="1624904" y="5527112"/>
                  <a:pt x="1635508" y="5524750"/>
                </a:cubicBezTo>
                <a:cubicBezTo>
                  <a:pt x="1652472" y="5520027"/>
                  <a:pt x="1669438" y="5520027"/>
                  <a:pt x="1686403" y="5524750"/>
                </a:cubicBezTo>
                <a:cubicBezTo>
                  <a:pt x="1699127" y="5529474"/>
                  <a:pt x="1703368" y="5515304"/>
                  <a:pt x="1707609" y="5505858"/>
                </a:cubicBezTo>
                <a:cubicBezTo>
                  <a:pt x="1720333" y="5491687"/>
                  <a:pt x="1716091" y="5482241"/>
                  <a:pt x="1699127" y="5482241"/>
                </a:cubicBezTo>
                <a:cubicBezTo>
                  <a:pt x="1694885" y="5482241"/>
                  <a:pt x="1686403" y="5482241"/>
                  <a:pt x="1677921" y="5482241"/>
                </a:cubicBezTo>
                <a:cubicBezTo>
                  <a:pt x="1669438" y="5477517"/>
                  <a:pt x="1656714" y="5477517"/>
                  <a:pt x="1656714" y="5468070"/>
                </a:cubicBezTo>
                <a:cubicBezTo>
                  <a:pt x="1656714" y="5444454"/>
                  <a:pt x="1643990" y="5444454"/>
                  <a:pt x="1631266" y="5444454"/>
                </a:cubicBezTo>
                <a:cubicBezTo>
                  <a:pt x="1614302" y="5444454"/>
                  <a:pt x="1601578" y="5444454"/>
                  <a:pt x="1593095" y="5430284"/>
                </a:cubicBezTo>
                <a:cubicBezTo>
                  <a:pt x="1584613" y="5420837"/>
                  <a:pt x="1567647" y="5420837"/>
                  <a:pt x="1554923" y="5430284"/>
                </a:cubicBezTo>
                <a:cubicBezTo>
                  <a:pt x="1537959" y="5444454"/>
                  <a:pt x="1516753" y="5435007"/>
                  <a:pt x="1495547" y="5435007"/>
                </a:cubicBezTo>
                <a:cubicBezTo>
                  <a:pt x="1491305" y="5435007"/>
                  <a:pt x="1491305" y="5430284"/>
                  <a:pt x="1487064" y="5430284"/>
                </a:cubicBezTo>
                <a:cubicBezTo>
                  <a:pt x="1482822" y="5420837"/>
                  <a:pt x="1487064" y="5416113"/>
                  <a:pt x="1491305" y="5416113"/>
                </a:cubicBezTo>
                <a:cubicBezTo>
                  <a:pt x="1504028" y="5416113"/>
                  <a:pt x="1512511" y="5416113"/>
                  <a:pt x="1516753" y="5406667"/>
                </a:cubicBezTo>
                <a:cubicBezTo>
                  <a:pt x="1529476" y="5392497"/>
                  <a:pt x="1525234" y="5383051"/>
                  <a:pt x="1525234" y="5373604"/>
                </a:cubicBezTo>
                <a:cubicBezTo>
                  <a:pt x="1512511" y="5373604"/>
                  <a:pt x="1499788" y="5368880"/>
                  <a:pt x="1482822" y="5368880"/>
                </a:cubicBezTo>
                <a:cubicBezTo>
                  <a:pt x="1491305" y="5364157"/>
                  <a:pt x="1495547" y="5364157"/>
                  <a:pt x="1499788" y="5364157"/>
                </a:cubicBezTo>
                <a:cubicBezTo>
                  <a:pt x="1512511" y="5364157"/>
                  <a:pt x="1525234" y="5359433"/>
                  <a:pt x="1537959" y="5364157"/>
                </a:cubicBezTo>
                <a:cubicBezTo>
                  <a:pt x="1554923" y="5368880"/>
                  <a:pt x="1559166" y="5354710"/>
                  <a:pt x="1576130" y="5349988"/>
                </a:cubicBezTo>
                <a:cubicBezTo>
                  <a:pt x="1593095" y="5345264"/>
                  <a:pt x="1593095" y="5340541"/>
                  <a:pt x="1584613" y="5321647"/>
                </a:cubicBezTo>
                <a:cubicBezTo>
                  <a:pt x="1580372" y="5307477"/>
                  <a:pt x="1571889" y="5302753"/>
                  <a:pt x="1563406" y="5307477"/>
                </a:cubicBezTo>
                <a:cubicBezTo>
                  <a:pt x="1550683" y="5316924"/>
                  <a:pt x="1537959" y="5312200"/>
                  <a:pt x="1529476" y="5312200"/>
                </a:cubicBezTo>
                <a:cubicBezTo>
                  <a:pt x="1504028" y="5316924"/>
                  <a:pt x="1482822" y="5307477"/>
                  <a:pt x="1457375" y="5321647"/>
                </a:cubicBezTo>
                <a:cubicBezTo>
                  <a:pt x="1457375" y="5321647"/>
                  <a:pt x="1453133" y="5321647"/>
                  <a:pt x="1448892" y="5316924"/>
                </a:cubicBezTo>
                <a:cubicBezTo>
                  <a:pt x="1427686" y="5307477"/>
                  <a:pt x="1410720" y="5307477"/>
                  <a:pt x="1389514" y="5307477"/>
                </a:cubicBezTo>
                <a:cubicBezTo>
                  <a:pt x="1359826" y="5302753"/>
                  <a:pt x="1330137" y="5293308"/>
                  <a:pt x="1300448" y="5298031"/>
                </a:cubicBezTo>
                <a:cubicBezTo>
                  <a:pt x="1300448" y="5298031"/>
                  <a:pt x="1296206" y="5298031"/>
                  <a:pt x="1296206" y="5298031"/>
                </a:cubicBezTo>
                <a:cubicBezTo>
                  <a:pt x="1296206" y="5293308"/>
                  <a:pt x="1296206" y="5293308"/>
                  <a:pt x="1296206" y="5293308"/>
                </a:cubicBezTo>
                <a:cubicBezTo>
                  <a:pt x="1296206" y="5288584"/>
                  <a:pt x="1296206" y="5283861"/>
                  <a:pt x="1300448" y="5283861"/>
                </a:cubicBezTo>
                <a:cubicBezTo>
                  <a:pt x="1304689" y="5283861"/>
                  <a:pt x="1308931" y="5283861"/>
                  <a:pt x="1313172" y="5283861"/>
                </a:cubicBezTo>
                <a:cubicBezTo>
                  <a:pt x="1338620" y="5283861"/>
                  <a:pt x="1364067" y="5283861"/>
                  <a:pt x="1389514" y="5283861"/>
                </a:cubicBezTo>
                <a:cubicBezTo>
                  <a:pt x="1393756" y="5283861"/>
                  <a:pt x="1402239" y="5283861"/>
                  <a:pt x="1402239" y="5274414"/>
                </a:cubicBezTo>
                <a:cubicBezTo>
                  <a:pt x="1397997" y="5255520"/>
                  <a:pt x="1414962" y="5255520"/>
                  <a:pt x="1423445" y="5255520"/>
                </a:cubicBezTo>
                <a:cubicBezTo>
                  <a:pt x="1440409" y="5255520"/>
                  <a:pt x="1457375" y="5255520"/>
                  <a:pt x="1474339" y="5255520"/>
                </a:cubicBezTo>
                <a:cubicBezTo>
                  <a:pt x="1487064" y="5255520"/>
                  <a:pt x="1499788" y="5250797"/>
                  <a:pt x="1512511" y="5246073"/>
                </a:cubicBezTo>
                <a:lnTo>
                  <a:pt x="1510697" y="5244861"/>
                </a:lnTo>
                <a:lnTo>
                  <a:pt x="1932452" y="5244861"/>
                </a:lnTo>
                <a:lnTo>
                  <a:pt x="1932529" y="5240624"/>
                </a:lnTo>
                <a:cubicBezTo>
                  <a:pt x="1932529" y="5232705"/>
                  <a:pt x="1934649" y="5228744"/>
                  <a:pt x="1937300" y="5226765"/>
                </a:cubicBezTo>
                <a:lnTo>
                  <a:pt x="1941443" y="5225733"/>
                </a:lnTo>
                <a:lnTo>
                  <a:pt x="1942125" y="5222742"/>
                </a:lnTo>
                <a:cubicBezTo>
                  <a:pt x="1943715" y="5218867"/>
                  <a:pt x="1945834" y="5215768"/>
                  <a:pt x="1947955" y="5215768"/>
                </a:cubicBezTo>
                <a:cubicBezTo>
                  <a:pt x="1954315" y="5212667"/>
                  <a:pt x="1960675" y="5206469"/>
                  <a:pt x="1967564" y="5201045"/>
                </a:cubicBezTo>
                <a:lnTo>
                  <a:pt x="1979397" y="5195815"/>
                </a:lnTo>
                <a:lnTo>
                  <a:pt x="1945253" y="5185189"/>
                </a:lnTo>
                <a:cubicBezTo>
                  <a:pt x="1924047" y="5185189"/>
                  <a:pt x="1907081" y="5185189"/>
                  <a:pt x="1885875" y="5169351"/>
                </a:cubicBezTo>
                <a:cubicBezTo>
                  <a:pt x="1881634" y="5161433"/>
                  <a:pt x="1877392" y="5161433"/>
                  <a:pt x="1877392" y="5161433"/>
                </a:cubicBezTo>
                <a:cubicBezTo>
                  <a:pt x="1851945" y="5185189"/>
                  <a:pt x="1830739" y="5169351"/>
                  <a:pt x="1805292" y="5177272"/>
                </a:cubicBezTo>
                <a:cubicBezTo>
                  <a:pt x="1796809" y="5177272"/>
                  <a:pt x="1784084" y="5169351"/>
                  <a:pt x="1771361" y="5185189"/>
                </a:cubicBezTo>
                <a:cubicBezTo>
                  <a:pt x="1762878" y="5193110"/>
                  <a:pt x="1754396" y="5185189"/>
                  <a:pt x="1750154" y="5161433"/>
                </a:cubicBezTo>
                <a:cubicBezTo>
                  <a:pt x="1741673" y="5129756"/>
                  <a:pt x="1741673" y="5121837"/>
                  <a:pt x="1758637" y="5113917"/>
                </a:cubicBezTo>
                <a:cubicBezTo>
                  <a:pt x="1775602" y="5105998"/>
                  <a:pt x="1779844" y="5082241"/>
                  <a:pt x="1796809" y="5090160"/>
                </a:cubicBezTo>
                <a:cubicBezTo>
                  <a:pt x="1809533" y="5098081"/>
                  <a:pt x="1822256" y="5090160"/>
                  <a:pt x="1834979" y="5090160"/>
                </a:cubicBezTo>
                <a:cubicBezTo>
                  <a:pt x="1839221" y="5090160"/>
                  <a:pt x="1843462" y="5090160"/>
                  <a:pt x="1851945" y="5082241"/>
                </a:cubicBezTo>
                <a:cubicBezTo>
                  <a:pt x="1834979" y="5082241"/>
                  <a:pt x="1822256" y="5074322"/>
                  <a:pt x="1809533" y="5074322"/>
                </a:cubicBezTo>
                <a:cubicBezTo>
                  <a:pt x="1809533" y="5058482"/>
                  <a:pt x="1805292" y="5042646"/>
                  <a:pt x="1818015" y="5018887"/>
                </a:cubicBezTo>
                <a:cubicBezTo>
                  <a:pt x="1822256" y="5003051"/>
                  <a:pt x="1830739" y="5003051"/>
                  <a:pt x="1843462" y="5003051"/>
                </a:cubicBezTo>
                <a:cubicBezTo>
                  <a:pt x="1847704" y="5003051"/>
                  <a:pt x="1851945" y="4995130"/>
                  <a:pt x="1847704" y="4979292"/>
                </a:cubicBezTo>
                <a:cubicBezTo>
                  <a:pt x="1843462" y="4979292"/>
                  <a:pt x="1843462" y="4971373"/>
                  <a:pt x="1839221" y="4971373"/>
                </a:cubicBezTo>
                <a:cubicBezTo>
                  <a:pt x="1818015" y="4971373"/>
                  <a:pt x="1796809" y="4955534"/>
                  <a:pt x="1779844" y="4979292"/>
                </a:cubicBezTo>
                <a:cubicBezTo>
                  <a:pt x="1767120" y="4995130"/>
                  <a:pt x="1750154" y="4995130"/>
                  <a:pt x="1741673" y="4979292"/>
                </a:cubicBezTo>
                <a:cubicBezTo>
                  <a:pt x="1733190" y="4955534"/>
                  <a:pt x="1720465" y="4955534"/>
                  <a:pt x="1703501" y="4955534"/>
                </a:cubicBezTo>
                <a:cubicBezTo>
                  <a:pt x="1690778" y="4955534"/>
                  <a:pt x="1678053" y="4955534"/>
                  <a:pt x="1678053" y="4915939"/>
                </a:cubicBezTo>
                <a:cubicBezTo>
                  <a:pt x="1678053" y="4900101"/>
                  <a:pt x="1665329" y="4900101"/>
                  <a:pt x="1656846" y="4892180"/>
                </a:cubicBezTo>
                <a:cubicBezTo>
                  <a:pt x="1648365" y="4892180"/>
                  <a:pt x="1639882" y="4892180"/>
                  <a:pt x="1635640" y="4892180"/>
                </a:cubicBezTo>
                <a:cubicBezTo>
                  <a:pt x="1618676" y="4892180"/>
                  <a:pt x="1614434" y="4876344"/>
                  <a:pt x="1627159" y="4852585"/>
                </a:cubicBezTo>
                <a:lnTo>
                  <a:pt x="1630228" y="4842349"/>
                </a:lnTo>
                <a:lnTo>
                  <a:pt x="1625451" y="4844514"/>
                </a:lnTo>
                <a:cubicBezTo>
                  <a:pt x="1623066" y="4844223"/>
                  <a:pt x="1620416" y="4842287"/>
                  <a:pt x="1617236" y="4837637"/>
                </a:cubicBezTo>
                <a:cubicBezTo>
                  <a:pt x="1604516" y="4825239"/>
                  <a:pt x="1591797" y="4837637"/>
                  <a:pt x="1583316" y="4831439"/>
                </a:cubicBezTo>
                <a:cubicBezTo>
                  <a:pt x="1570596" y="4831439"/>
                  <a:pt x="1557876" y="4831439"/>
                  <a:pt x="1545157" y="4831439"/>
                </a:cubicBezTo>
                <a:cubicBezTo>
                  <a:pt x="1536676" y="4819041"/>
                  <a:pt x="1545157" y="4806643"/>
                  <a:pt x="1540916" y="4794245"/>
                </a:cubicBezTo>
                <a:cubicBezTo>
                  <a:pt x="1528197" y="4769450"/>
                  <a:pt x="1511237" y="4763251"/>
                  <a:pt x="1490036" y="4775649"/>
                </a:cubicBezTo>
                <a:cubicBezTo>
                  <a:pt x="1485797" y="4775649"/>
                  <a:pt x="1485797" y="4781847"/>
                  <a:pt x="1477316" y="4781847"/>
                </a:cubicBezTo>
                <a:cubicBezTo>
                  <a:pt x="1473076" y="4781847"/>
                  <a:pt x="1468837" y="4775649"/>
                  <a:pt x="1468837" y="4763251"/>
                </a:cubicBezTo>
                <a:cubicBezTo>
                  <a:pt x="1468837" y="4757052"/>
                  <a:pt x="1468837" y="4744654"/>
                  <a:pt x="1477316" y="4744654"/>
                </a:cubicBezTo>
                <a:cubicBezTo>
                  <a:pt x="1490036" y="4750854"/>
                  <a:pt x="1502757" y="4744654"/>
                  <a:pt x="1511237" y="4750854"/>
                </a:cubicBezTo>
                <a:cubicBezTo>
                  <a:pt x="1528197" y="4750854"/>
                  <a:pt x="1536676" y="4738456"/>
                  <a:pt x="1549397" y="4738456"/>
                </a:cubicBezTo>
                <a:cubicBezTo>
                  <a:pt x="1557876" y="4732256"/>
                  <a:pt x="1562117" y="4713660"/>
                  <a:pt x="1562117" y="4701262"/>
                </a:cubicBezTo>
                <a:cubicBezTo>
                  <a:pt x="1570596" y="4682666"/>
                  <a:pt x="1570596" y="4676467"/>
                  <a:pt x="1583316" y="4688864"/>
                </a:cubicBezTo>
                <a:cubicBezTo>
                  <a:pt x="1600276" y="4695064"/>
                  <a:pt x="1617236" y="4701262"/>
                  <a:pt x="1634196" y="4713660"/>
                </a:cubicBezTo>
                <a:cubicBezTo>
                  <a:pt x="1638436" y="4719860"/>
                  <a:pt x="1646916" y="4713660"/>
                  <a:pt x="1655396" y="4713660"/>
                </a:cubicBezTo>
                <a:cubicBezTo>
                  <a:pt x="1659636" y="4713660"/>
                  <a:pt x="1659636" y="4701262"/>
                  <a:pt x="1663876" y="4695064"/>
                </a:cubicBezTo>
                <a:cubicBezTo>
                  <a:pt x="1672356" y="4682666"/>
                  <a:pt x="1663876" y="4676467"/>
                  <a:pt x="1659636" y="4664069"/>
                </a:cubicBezTo>
                <a:cubicBezTo>
                  <a:pt x="1655396" y="4651671"/>
                  <a:pt x="1642676" y="4651671"/>
                  <a:pt x="1634196" y="4639273"/>
                </a:cubicBezTo>
                <a:cubicBezTo>
                  <a:pt x="1629956" y="4633075"/>
                  <a:pt x="1629956" y="4633075"/>
                  <a:pt x="1629956" y="4626877"/>
                </a:cubicBezTo>
                <a:cubicBezTo>
                  <a:pt x="1629956" y="4620677"/>
                  <a:pt x="1634196" y="4620677"/>
                  <a:pt x="1638436" y="4620677"/>
                </a:cubicBezTo>
                <a:cubicBezTo>
                  <a:pt x="1651156" y="4620677"/>
                  <a:pt x="1668116" y="4614479"/>
                  <a:pt x="1680836" y="4626877"/>
                </a:cubicBezTo>
                <a:cubicBezTo>
                  <a:pt x="1680836" y="4633075"/>
                  <a:pt x="1685076" y="4626877"/>
                  <a:pt x="1685076" y="4626877"/>
                </a:cubicBezTo>
                <a:cubicBezTo>
                  <a:pt x="1693556" y="4620677"/>
                  <a:pt x="1685076" y="4620677"/>
                  <a:pt x="1685076" y="4614479"/>
                </a:cubicBezTo>
                <a:cubicBezTo>
                  <a:pt x="1680836" y="4608279"/>
                  <a:pt x="1680836" y="4595882"/>
                  <a:pt x="1689315" y="4595882"/>
                </a:cubicBezTo>
                <a:cubicBezTo>
                  <a:pt x="1697796" y="4595882"/>
                  <a:pt x="1706275" y="4595882"/>
                  <a:pt x="1718995" y="4595882"/>
                </a:cubicBezTo>
                <a:cubicBezTo>
                  <a:pt x="1706275" y="4583484"/>
                  <a:pt x="1693556" y="4583484"/>
                  <a:pt x="1680836" y="4577286"/>
                </a:cubicBezTo>
                <a:cubicBezTo>
                  <a:pt x="1672356" y="4571086"/>
                  <a:pt x="1672356" y="4564888"/>
                  <a:pt x="1676596" y="4558688"/>
                </a:cubicBezTo>
                <a:cubicBezTo>
                  <a:pt x="1680836" y="4533894"/>
                  <a:pt x="1680836" y="4527694"/>
                  <a:pt x="1663876" y="4521496"/>
                </a:cubicBezTo>
                <a:cubicBezTo>
                  <a:pt x="1659636" y="4521496"/>
                  <a:pt x="1651156" y="4521496"/>
                  <a:pt x="1646916" y="4521496"/>
                </a:cubicBezTo>
                <a:cubicBezTo>
                  <a:pt x="1646916" y="4515296"/>
                  <a:pt x="1646916" y="4515296"/>
                  <a:pt x="1646916" y="4509098"/>
                </a:cubicBezTo>
                <a:cubicBezTo>
                  <a:pt x="1646916" y="4509098"/>
                  <a:pt x="1646916" y="4502899"/>
                  <a:pt x="1646916" y="4502899"/>
                </a:cubicBezTo>
                <a:cubicBezTo>
                  <a:pt x="1676596" y="4509098"/>
                  <a:pt x="1697796" y="4478103"/>
                  <a:pt x="1727476" y="4478103"/>
                </a:cubicBezTo>
                <a:cubicBezTo>
                  <a:pt x="1744436" y="4478103"/>
                  <a:pt x="1761396" y="4465705"/>
                  <a:pt x="1778356" y="4447109"/>
                </a:cubicBezTo>
                <a:cubicBezTo>
                  <a:pt x="1778356" y="4440911"/>
                  <a:pt x="1786835" y="4440911"/>
                  <a:pt x="1786835" y="4434711"/>
                </a:cubicBezTo>
                <a:cubicBezTo>
                  <a:pt x="1786835" y="4422314"/>
                  <a:pt x="1778356" y="4422314"/>
                  <a:pt x="1774116" y="4422314"/>
                </a:cubicBezTo>
                <a:cubicBezTo>
                  <a:pt x="1761396" y="4422314"/>
                  <a:pt x="1748676" y="4422314"/>
                  <a:pt x="1735955" y="4422314"/>
                </a:cubicBezTo>
                <a:cubicBezTo>
                  <a:pt x="1731716" y="4422314"/>
                  <a:pt x="1727476" y="4422314"/>
                  <a:pt x="1727476" y="4416115"/>
                </a:cubicBezTo>
                <a:cubicBezTo>
                  <a:pt x="1727476" y="4409916"/>
                  <a:pt x="1727476" y="4403718"/>
                  <a:pt x="1731716" y="4403718"/>
                </a:cubicBezTo>
                <a:cubicBezTo>
                  <a:pt x="1740195" y="4403718"/>
                  <a:pt x="1744436" y="4391320"/>
                  <a:pt x="1757156" y="4391320"/>
                </a:cubicBezTo>
                <a:cubicBezTo>
                  <a:pt x="1769875" y="4391320"/>
                  <a:pt x="1782595" y="4391320"/>
                  <a:pt x="1795316" y="4391320"/>
                </a:cubicBezTo>
                <a:cubicBezTo>
                  <a:pt x="1803795" y="4385120"/>
                  <a:pt x="1799555" y="4372722"/>
                  <a:pt x="1799555" y="4366524"/>
                </a:cubicBezTo>
                <a:cubicBezTo>
                  <a:pt x="1799555" y="4360326"/>
                  <a:pt x="1799555" y="4354126"/>
                  <a:pt x="1799555" y="4354126"/>
                </a:cubicBezTo>
                <a:cubicBezTo>
                  <a:pt x="1774116" y="4347928"/>
                  <a:pt x="1761396" y="4316933"/>
                  <a:pt x="1735955" y="4316933"/>
                </a:cubicBezTo>
                <a:cubicBezTo>
                  <a:pt x="1685076" y="4316933"/>
                  <a:pt x="1638436" y="4335530"/>
                  <a:pt x="1587556" y="4329331"/>
                </a:cubicBezTo>
                <a:cubicBezTo>
                  <a:pt x="1579077" y="4323133"/>
                  <a:pt x="1566356" y="4335530"/>
                  <a:pt x="1566356" y="4316933"/>
                </a:cubicBezTo>
                <a:cubicBezTo>
                  <a:pt x="1562117" y="4292137"/>
                  <a:pt x="1579077" y="4304535"/>
                  <a:pt x="1587556" y="4304535"/>
                </a:cubicBezTo>
                <a:cubicBezTo>
                  <a:pt x="1604516" y="4310735"/>
                  <a:pt x="1621476" y="4292137"/>
                  <a:pt x="1638436" y="4292137"/>
                </a:cubicBezTo>
                <a:cubicBezTo>
                  <a:pt x="1655396" y="4298337"/>
                  <a:pt x="1676596" y="4304535"/>
                  <a:pt x="1693556" y="4292137"/>
                </a:cubicBezTo>
                <a:cubicBezTo>
                  <a:pt x="1723235" y="4279739"/>
                  <a:pt x="1752915" y="4285939"/>
                  <a:pt x="1778356" y="4285939"/>
                </a:cubicBezTo>
                <a:cubicBezTo>
                  <a:pt x="1833475" y="4279739"/>
                  <a:pt x="1884355" y="4261143"/>
                  <a:pt x="1922515" y="4205354"/>
                </a:cubicBezTo>
                <a:cubicBezTo>
                  <a:pt x="1939475" y="4186758"/>
                  <a:pt x="1956435" y="4186758"/>
                  <a:pt x="1973395" y="4186758"/>
                </a:cubicBezTo>
                <a:cubicBezTo>
                  <a:pt x="1977635" y="4186758"/>
                  <a:pt x="1990355" y="4192956"/>
                  <a:pt x="1990355" y="4180558"/>
                </a:cubicBezTo>
                <a:cubicBezTo>
                  <a:pt x="1990355" y="4155763"/>
                  <a:pt x="1977635" y="4168161"/>
                  <a:pt x="1973395" y="4168161"/>
                </a:cubicBezTo>
                <a:cubicBezTo>
                  <a:pt x="1901315" y="4168161"/>
                  <a:pt x="1829235" y="4168161"/>
                  <a:pt x="1752915" y="4168161"/>
                </a:cubicBezTo>
                <a:cubicBezTo>
                  <a:pt x="1727476" y="4168161"/>
                  <a:pt x="1710516" y="4137167"/>
                  <a:pt x="1689315" y="4106171"/>
                </a:cubicBezTo>
                <a:cubicBezTo>
                  <a:pt x="1689315" y="4106171"/>
                  <a:pt x="1689315" y="4099973"/>
                  <a:pt x="1689315" y="4093775"/>
                </a:cubicBezTo>
                <a:cubicBezTo>
                  <a:pt x="1697796" y="4075178"/>
                  <a:pt x="1702036" y="4062780"/>
                  <a:pt x="1706275" y="4044184"/>
                </a:cubicBezTo>
                <a:lnTo>
                  <a:pt x="1709369" y="4034234"/>
                </a:lnTo>
                <a:lnTo>
                  <a:pt x="1615341" y="4034234"/>
                </a:lnTo>
                <a:cubicBezTo>
                  <a:pt x="1606858" y="4034234"/>
                  <a:pt x="1598377" y="4027942"/>
                  <a:pt x="1589894" y="4021650"/>
                </a:cubicBezTo>
                <a:cubicBezTo>
                  <a:pt x="1585652" y="4021650"/>
                  <a:pt x="1581411" y="4034234"/>
                  <a:pt x="1572928" y="4034234"/>
                </a:cubicBezTo>
                <a:cubicBezTo>
                  <a:pt x="1547481" y="4034234"/>
                  <a:pt x="1522033" y="4027942"/>
                  <a:pt x="1500827" y="4015358"/>
                </a:cubicBezTo>
                <a:cubicBezTo>
                  <a:pt x="1492344" y="4015358"/>
                  <a:pt x="1479621" y="4009066"/>
                  <a:pt x="1471138" y="4015358"/>
                </a:cubicBezTo>
                <a:cubicBezTo>
                  <a:pt x="1458414" y="4027942"/>
                  <a:pt x="1441450" y="4021650"/>
                  <a:pt x="1428725" y="4021650"/>
                </a:cubicBezTo>
                <a:cubicBezTo>
                  <a:pt x="1416002" y="4021650"/>
                  <a:pt x="1399038" y="4034234"/>
                  <a:pt x="1386313" y="4015358"/>
                </a:cubicBezTo>
                <a:cubicBezTo>
                  <a:pt x="1377831" y="4002775"/>
                  <a:pt x="1373589" y="4021650"/>
                  <a:pt x="1365106" y="4021650"/>
                </a:cubicBezTo>
                <a:cubicBezTo>
                  <a:pt x="1314211" y="4021650"/>
                  <a:pt x="1259075" y="4021650"/>
                  <a:pt x="1203939" y="4021650"/>
                </a:cubicBezTo>
                <a:cubicBezTo>
                  <a:pt x="1170009" y="4002775"/>
                  <a:pt x="1136078" y="4015358"/>
                  <a:pt x="1102148" y="4015358"/>
                </a:cubicBezTo>
                <a:cubicBezTo>
                  <a:pt x="1093665" y="4015358"/>
                  <a:pt x="1085184" y="4009066"/>
                  <a:pt x="1080942" y="3996483"/>
                </a:cubicBezTo>
                <a:cubicBezTo>
                  <a:pt x="1093665" y="3990191"/>
                  <a:pt x="1106390" y="3983899"/>
                  <a:pt x="1119114" y="3983899"/>
                </a:cubicBezTo>
                <a:cubicBezTo>
                  <a:pt x="1136078" y="3983899"/>
                  <a:pt x="1153044" y="3983899"/>
                  <a:pt x="1170009" y="3983899"/>
                </a:cubicBezTo>
                <a:cubicBezTo>
                  <a:pt x="1178492" y="3983899"/>
                  <a:pt x="1195456" y="3983899"/>
                  <a:pt x="1191215" y="3958731"/>
                </a:cubicBezTo>
                <a:cubicBezTo>
                  <a:pt x="1191215" y="3946147"/>
                  <a:pt x="1199698" y="3946147"/>
                  <a:pt x="1203939" y="3946147"/>
                </a:cubicBezTo>
                <a:cubicBezTo>
                  <a:pt x="1229386" y="3946147"/>
                  <a:pt x="1254834" y="3946147"/>
                  <a:pt x="1280281" y="3946147"/>
                </a:cubicBezTo>
                <a:cubicBezTo>
                  <a:pt x="1284523" y="3946147"/>
                  <a:pt x="1288764" y="3946147"/>
                  <a:pt x="1293005" y="3946147"/>
                </a:cubicBezTo>
                <a:cubicBezTo>
                  <a:pt x="1297247" y="3946147"/>
                  <a:pt x="1297247" y="3939856"/>
                  <a:pt x="1297247" y="3933564"/>
                </a:cubicBezTo>
                <a:cubicBezTo>
                  <a:pt x="1297247" y="3933564"/>
                  <a:pt x="1297247" y="3933564"/>
                  <a:pt x="1297247" y="3927272"/>
                </a:cubicBezTo>
                <a:cubicBezTo>
                  <a:pt x="1297247" y="3927272"/>
                  <a:pt x="1293005" y="3927272"/>
                  <a:pt x="1293005" y="3927272"/>
                </a:cubicBezTo>
                <a:cubicBezTo>
                  <a:pt x="1263317" y="3933564"/>
                  <a:pt x="1233628" y="3920981"/>
                  <a:pt x="1203939" y="3914688"/>
                </a:cubicBezTo>
                <a:cubicBezTo>
                  <a:pt x="1182733" y="3914688"/>
                  <a:pt x="1165767" y="3914688"/>
                  <a:pt x="1144561" y="3902104"/>
                </a:cubicBezTo>
                <a:cubicBezTo>
                  <a:pt x="1140320" y="3895813"/>
                  <a:pt x="1136078" y="3895813"/>
                  <a:pt x="1136078" y="3895813"/>
                </a:cubicBezTo>
                <a:cubicBezTo>
                  <a:pt x="1110631" y="3914688"/>
                  <a:pt x="1089425" y="3902104"/>
                  <a:pt x="1063978" y="3908397"/>
                </a:cubicBezTo>
                <a:cubicBezTo>
                  <a:pt x="1055495" y="3908397"/>
                  <a:pt x="1042771" y="3902104"/>
                  <a:pt x="1030047" y="3914688"/>
                </a:cubicBezTo>
                <a:cubicBezTo>
                  <a:pt x="1021565" y="3920981"/>
                  <a:pt x="1013082" y="3914688"/>
                  <a:pt x="1008840" y="3895813"/>
                </a:cubicBezTo>
                <a:cubicBezTo>
                  <a:pt x="1000359" y="3870645"/>
                  <a:pt x="1000359" y="3864354"/>
                  <a:pt x="1017323" y="3858061"/>
                </a:cubicBezTo>
                <a:cubicBezTo>
                  <a:pt x="1034288" y="3851770"/>
                  <a:pt x="1038530" y="3832895"/>
                  <a:pt x="1055495" y="3839186"/>
                </a:cubicBezTo>
                <a:cubicBezTo>
                  <a:pt x="1068219" y="3845479"/>
                  <a:pt x="1080942" y="3839186"/>
                  <a:pt x="1093665" y="3839186"/>
                </a:cubicBezTo>
                <a:cubicBezTo>
                  <a:pt x="1097907" y="3839186"/>
                  <a:pt x="1102148" y="3839186"/>
                  <a:pt x="1110631" y="3832895"/>
                </a:cubicBezTo>
                <a:cubicBezTo>
                  <a:pt x="1093665" y="3832895"/>
                  <a:pt x="1080942" y="3826602"/>
                  <a:pt x="1068219" y="3826602"/>
                </a:cubicBezTo>
                <a:cubicBezTo>
                  <a:pt x="1068219" y="3814018"/>
                  <a:pt x="1063978" y="3801436"/>
                  <a:pt x="1076701" y="3782559"/>
                </a:cubicBezTo>
                <a:cubicBezTo>
                  <a:pt x="1080942" y="3769977"/>
                  <a:pt x="1089425" y="3769977"/>
                  <a:pt x="1102148" y="3769977"/>
                </a:cubicBezTo>
                <a:cubicBezTo>
                  <a:pt x="1106390" y="3769977"/>
                  <a:pt x="1110631" y="3763684"/>
                  <a:pt x="1106390" y="3751100"/>
                </a:cubicBezTo>
                <a:cubicBezTo>
                  <a:pt x="1102148" y="3751100"/>
                  <a:pt x="1102148" y="3744809"/>
                  <a:pt x="1097907" y="3744809"/>
                </a:cubicBezTo>
                <a:cubicBezTo>
                  <a:pt x="1076701" y="3744809"/>
                  <a:pt x="1055495" y="3732225"/>
                  <a:pt x="1038530" y="3751100"/>
                </a:cubicBezTo>
                <a:cubicBezTo>
                  <a:pt x="1025806" y="3763684"/>
                  <a:pt x="1008840" y="3763684"/>
                  <a:pt x="1000359" y="3751100"/>
                </a:cubicBezTo>
                <a:cubicBezTo>
                  <a:pt x="991876" y="3732225"/>
                  <a:pt x="979152" y="3732225"/>
                  <a:pt x="962187" y="3732225"/>
                </a:cubicBezTo>
                <a:cubicBezTo>
                  <a:pt x="949464" y="3732225"/>
                  <a:pt x="936740" y="3732225"/>
                  <a:pt x="936740" y="3700766"/>
                </a:cubicBezTo>
                <a:cubicBezTo>
                  <a:pt x="936740" y="3688182"/>
                  <a:pt x="924015" y="3688182"/>
                  <a:pt x="915532" y="3681889"/>
                </a:cubicBezTo>
                <a:cubicBezTo>
                  <a:pt x="907051" y="3681889"/>
                  <a:pt x="898568" y="3681889"/>
                  <a:pt x="894326" y="3681889"/>
                </a:cubicBezTo>
                <a:cubicBezTo>
                  <a:pt x="877362" y="3681889"/>
                  <a:pt x="873121" y="3669307"/>
                  <a:pt x="885845" y="3650430"/>
                </a:cubicBezTo>
                <a:cubicBezTo>
                  <a:pt x="890085" y="3637846"/>
                  <a:pt x="894326" y="3618971"/>
                  <a:pt x="907051" y="3625264"/>
                </a:cubicBezTo>
                <a:cubicBezTo>
                  <a:pt x="924015" y="3631555"/>
                  <a:pt x="940981" y="3631555"/>
                  <a:pt x="957946" y="3625264"/>
                </a:cubicBezTo>
                <a:cubicBezTo>
                  <a:pt x="979152" y="3618971"/>
                  <a:pt x="996117" y="3625264"/>
                  <a:pt x="1013082" y="3625264"/>
                </a:cubicBezTo>
                <a:cubicBezTo>
                  <a:pt x="1030047" y="3625264"/>
                  <a:pt x="1042771" y="3612680"/>
                  <a:pt x="1059736" y="3612680"/>
                </a:cubicBezTo>
                <a:lnTo>
                  <a:pt x="1065471" y="3606894"/>
                </a:lnTo>
                <a:lnTo>
                  <a:pt x="1300457" y="3606894"/>
                </a:lnTo>
                <a:lnTo>
                  <a:pt x="1292447" y="3599416"/>
                </a:lnTo>
                <a:cubicBezTo>
                  <a:pt x="1287146" y="3593477"/>
                  <a:pt x="1281844" y="3589518"/>
                  <a:pt x="1273361" y="3593477"/>
                </a:cubicBezTo>
                <a:cubicBezTo>
                  <a:pt x="1260637" y="3601398"/>
                  <a:pt x="1247914" y="3593477"/>
                  <a:pt x="1235191" y="3593477"/>
                </a:cubicBezTo>
                <a:cubicBezTo>
                  <a:pt x="1230949" y="3593477"/>
                  <a:pt x="1226708" y="3593477"/>
                  <a:pt x="1218225" y="3585558"/>
                </a:cubicBezTo>
                <a:cubicBezTo>
                  <a:pt x="1235191" y="3585558"/>
                  <a:pt x="1247914" y="3577639"/>
                  <a:pt x="1260637" y="3577639"/>
                </a:cubicBezTo>
                <a:cubicBezTo>
                  <a:pt x="1260637" y="3561799"/>
                  <a:pt x="1264878" y="3545963"/>
                  <a:pt x="1252155" y="3522204"/>
                </a:cubicBezTo>
                <a:cubicBezTo>
                  <a:pt x="1247914" y="3506367"/>
                  <a:pt x="1239431" y="3506367"/>
                  <a:pt x="1226708" y="3506367"/>
                </a:cubicBezTo>
                <a:cubicBezTo>
                  <a:pt x="1222466" y="3506367"/>
                  <a:pt x="1218225" y="3498447"/>
                  <a:pt x="1222466" y="3482609"/>
                </a:cubicBezTo>
                <a:cubicBezTo>
                  <a:pt x="1226708" y="3482609"/>
                  <a:pt x="1226708" y="3474690"/>
                  <a:pt x="1230949" y="3474690"/>
                </a:cubicBezTo>
                <a:cubicBezTo>
                  <a:pt x="1252155" y="3474690"/>
                  <a:pt x="1273361" y="3458851"/>
                  <a:pt x="1290326" y="3482609"/>
                </a:cubicBezTo>
                <a:cubicBezTo>
                  <a:pt x="1303050" y="3498447"/>
                  <a:pt x="1320016" y="3498447"/>
                  <a:pt x="1328497" y="3482609"/>
                </a:cubicBezTo>
                <a:cubicBezTo>
                  <a:pt x="1336980" y="3458851"/>
                  <a:pt x="1349705" y="3458851"/>
                  <a:pt x="1366669" y="3458851"/>
                </a:cubicBezTo>
                <a:cubicBezTo>
                  <a:pt x="1379392" y="3458851"/>
                  <a:pt x="1392117" y="3458851"/>
                  <a:pt x="1392117" y="3419256"/>
                </a:cubicBezTo>
                <a:cubicBezTo>
                  <a:pt x="1392117" y="3403418"/>
                  <a:pt x="1404841" y="3403418"/>
                  <a:pt x="1413324" y="3395497"/>
                </a:cubicBezTo>
                <a:cubicBezTo>
                  <a:pt x="1421805" y="3395497"/>
                  <a:pt x="1430288" y="3395497"/>
                  <a:pt x="1434530" y="3395497"/>
                </a:cubicBezTo>
                <a:cubicBezTo>
                  <a:pt x="1451494" y="3395497"/>
                  <a:pt x="1455736" y="3379661"/>
                  <a:pt x="1443011" y="3355902"/>
                </a:cubicBezTo>
                <a:lnTo>
                  <a:pt x="1439942" y="3345666"/>
                </a:lnTo>
                <a:lnTo>
                  <a:pt x="1444719" y="3347831"/>
                </a:lnTo>
                <a:cubicBezTo>
                  <a:pt x="1447104" y="3347541"/>
                  <a:pt x="1449754" y="3345604"/>
                  <a:pt x="1452934" y="3340954"/>
                </a:cubicBezTo>
                <a:cubicBezTo>
                  <a:pt x="1465654" y="3328556"/>
                  <a:pt x="1478373" y="3340954"/>
                  <a:pt x="1486854" y="3334756"/>
                </a:cubicBezTo>
                <a:cubicBezTo>
                  <a:pt x="1499574" y="3334756"/>
                  <a:pt x="1512294" y="3334756"/>
                  <a:pt x="1525013" y="3334756"/>
                </a:cubicBezTo>
                <a:cubicBezTo>
                  <a:pt x="1533494" y="3322358"/>
                  <a:pt x="1525013" y="3309960"/>
                  <a:pt x="1529254" y="3297562"/>
                </a:cubicBezTo>
                <a:cubicBezTo>
                  <a:pt x="1541973" y="3272766"/>
                  <a:pt x="1558933" y="3266568"/>
                  <a:pt x="1580134" y="3278966"/>
                </a:cubicBezTo>
                <a:cubicBezTo>
                  <a:pt x="1584373" y="3278966"/>
                  <a:pt x="1584373" y="3285164"/>
                  <a:pt x="1592854" y="3285164"/>
                </a:cubicBezTo>
                <a:cubicBezTo>
                  <a:pt x="1597094" y="3285164"/>
                  <a:pt x="1601333" y="3278966"/>
                  <a:pt x="1601333" y="3266568"/>
                </a:cubicBezTo>
                <a:cubicBezTo>
                  <a:pt x="1601333" y="3260369"/>
                  <a:pt x="1601333" y="3247971"/>
                  <a:pt x="1592854" y="3247971"/>
                </a:cubicBezTo>
                <a:cubicBezTo>
                  <a:pt x="1580134" y="3254170"/>
                  <a:pt x="1567413" y="3247971"/>
                  <a:pt x="1558933" y="3254170"/>
                </a:cubicBezTo>
                <a:cubicBezTo>
                  <a:pt x="1541973" y="3254170"/>
                  <a:pt x="1533494" y="3241773"/>
                  <a:pt x="1520773" y="3241773"/>
                </a:cubicBezTo>
                <a:cubicBezTo>
                  <a:pt x="1512294" y="3235573"/>
                  <a:pt x="1508053" y="3216977"/>
                  <a:pt x="1508053" y="3204579"/>
                </a:cubicBezTo>
                <a:cubicBezTo>
                  <a:pt x="1499574" y="3185983"/>
                  <a:pt x="1499574" y="3179784"/>
                  <a:pt x="1486854" y="3192181"/>
                </a:cubicBezTo>
                <a:cubicBezTo>
                  <a:pt x="1469894" y="3198381"/>
                  <a:pt x="1452934" y="3204579"/>
                  <a:pt x="1435974" y="3216977"/>
                </a:cubicBezTo>
                <a:cubicBezTo>
                  <a:pt x="1431734" y="3223177"/>
                  <a:pt x="1423254" y="3216977"/>
                  <a:pt x="1414774" y="3216977"/>
                </a:cubicBezTo>
                <a:cubicBezTo>
                  <a:pt x="1410534" y="3216977"/>
                  <a:pt x="1410534" y="3204579"/>
                  <a:pt x="1406294" y="3198381"/>
                </a:cubicBezTo>
                <a:cubicBezTo>
                  <a:pt x="1397814" y="3185983"/>
                  <a:pt x="1406294" y="3179784"/>
                  <a:pt x="1410534" y="3167386"/>
                </a:cubicBezTo>
                <a:cubicBezTo>
                  <a:pt x="1414774" y="3154988"/>
                  <a:pt x="1427494" y="3154988"/>
                  <a:pt x="1435974" y="3142590"/>
                </a:cubicBezTo>
                <a:cubicBezTo>
                  <a:pt x="1440214" y="3136392"/>
                  <a:pt x="1440214" y="3136392"/>
                  <a:pt x="1440214" y="3130194"/>
                </a:cubicBezTo>
                <a:cubicBezTo>
                  <a:pt x="1440214" y="3123994"/>
                  <a:pt x="1435974" y="3123994"/>
                  <a:pt x="1431734" y="3123994"/>
                </a:cubicBezTo>
                <a:cubicBezTo>
                  <a:pt x="1419014" y="3123994"/>
                  <a:pt x="1402054" y="3117796"/>
                  <a:pt x="1389334" y="3130194"/>
                </a:cubicBezTo>
                <a:cubicBezTo>
                  <a:pt x="1389334" y="3136392"/>
                  <a:pt x="1385094" y="3130194"/>
                  <a:pt x="1385094" y="3130194"/>
                </a:cubicBezTo>
                <a:cubicBezTo>
                  <a:pt x="1376614" y="3123994"/>
                  <a:pt x="1385094" y="3123994"/>
                  <a:pt x="1385094" y="3117796"/>
                </a:cubicBezTo>
                <a:cubicBezTo>
                  <a:pt x="1389334" y="3111596"/>
                  <a:pt x="1389334" y="3099199"/>
                  <a:pt x="1380855" y="3099199"/>
                </a:cubicBezTo>
                <a:cubicBezTo>
                  <a:pt x="1372374" y="3099199"/>
                  <a:pt x="1363895" y="3099199"/>
                  <a:pt x="1351175" y="3099199"/>
                </a:cubicBezTo>
                <a:cubicBezTo>
                  <a:pt x="1363895" y="3086801"/>
                  <a:pt x="1376614" y="3086801"/>
                  <a:pt x="1389334" y="3080603"/>
                </a:cubicBezTo>
                <a:cubicBezTo>
                  <a:pt x="1397814" y="3074403"/>
                  <a:pt x="1397814" y="3068205"/>
                  <a:pt x="1393574" y="3062005"/>
                </a:cubicBezTo>
                <a:cubicBezTo>
                  <a:pt x="1389334" y="3037211"/>
                  <a:pt x="1389334" y="3031011"/>
                  <a:pt x="1406294" y="3024813"/>
                </a:cubicBezTo>
                <a:cubicBezTo>
                  <a:pt x="1410534" y="3024813"/>
                  <a:pt x="1419014" y="3024813"/>
                  <a:pt x="1423254" y="3024813"/>
                </a:cubicBezTo>
                <a:cubicBezTo>
                  <a:pt x="1423254" y="3018613"/>
                  <a:pt x="1423254" y="3018613"/>
                  <a:pt x="1423254" y="3012416"/>
                </a:cubicBezTo>
                <a:cubicBezTo>
                  <a:pt x="1423254" y="3012416"/>
                  <a:pt x="1423254" y="3006216"/>
                  <a:pt x="1423254" y="3006216"/>
                </a:cubicBezTo>
                <a:cubicBezTo>
                  <a:pt x="1393574" y="3012416"/>
                  <a:pt x="1372374" y="2981420"/>
                  <a:pt x="1342694" y="2981420"/>
                </a:cubicBezTo>
                <a:cubicBezTo>
                  <a:pt x="1325734" y="2981420"/>
                  <a:pt x="1308774" y="2969022"/>
                  <a:pt x="1291814" y="2950426"/>
                </a:cubicBezTo>
                <a:cubicBezTo>
                  <a:pt x="1291814" y="2944228"/>
                  <a:pt x="1283335" y="2944228"/>
                  <a:pt x="1283335" y="2938029"/>
                </a:cubicBezTo>
                <a:cubicBezTo>
                  <a:pt x="1283335" y="2925631"/>
                  <a:pt x="1291814" y="2925631"/>
                  <a:pt x="1296054" y="2925631"/>
                </a:cubicBezTo>
                <a:cubicBezTo>
                  <a:pt x="1308774" y="2925631"/>
                  <a:pt x="1321494" y="2925631"/>
                  <a:pt x="1334215" y="2925631"/>
                </a:cubicBezTo>
                <a:cubicBezTo>
                  <a:pt x="1338454" y="2925631"/>
                  <a:pt x="1342694" y="2925631"/>
                  <a:pt x="1342694" y="2919432"/>
                </a:cubicBezTo>
                <a:cubicBezTo>
                  <a:pt x="1342694" y="2913233"/>
                  <a:pt x="1342694" y="2907035"/>
                  <a:pt x="1338454" y="2907035"/>
                </a:cubicBezTo>
                <a:cubicBezTo>
                  <a:pt x="1329975" y="2907035"/>
                  <a:pt x="1325734" y="2894637"/>
                  <a:pt x="1313014" y="2894637"/>
                </a:cubicBezTo>
                <a:cubicBezTo>
                  <a:pt x="1300295" y="2894637"/>
                  <a:pt x="1287575" y="2894637"/>
                  <a:pt x="1274854" y="2894637"/>
                </a:cubicBezTo>
                <a:cubicBezTo>
                  <a:pt x="1266375" y="2888437"/>
                  <a:pt x="1270615" y="2876039"/>
                  <a:pt x="1270615" y="2869841"/>
                </a:cubicBezTo>
                <a:cubicBezTo>
                  <a:pt x="1270615" y="2863643"/>
                  <a:pt x="1270615" y="2857443"/>
                  <a:pt x="1270615" y="2857443"/>
                </a:cubicBezTo>
                <a:cubicBezTo>
                  <a:pt x="1296054" y="2851245"/>
                  <a:pt x="1308774" y="2820250"/>
                  <a:pt x="1334215" y="2820250"/>
                </a:cubicBezTo>
                <a:cubicBezTo>
                  <a:pt x="1385094" y="2820250"/>
                  <a:pt x="1431734" y="2838847"/>
                  <a:pt x="1482614" y="2832648"/>
                </a:cubicBezTo>
                <a:cubicBezTo>
                  <a:pt x="1491093" y="2826450"/>
                  <a:pt x="1503814" y="2838847"/>
                  <a:pt x="1503814" y="2820250"/>
                </a:cubicBezTo>
                <a:cubicBezTo>
                  <a:pt x="1508053" y="2795454"/>
                  <a:pt x="1491093" y="2807852"/>
                  <a:pt x="1482614" y="2807852"/>
                </a:cubicBezTo>
                <a:cubicBezTo>
                  <a:pt x="1465654" y="2814052"/>
                  <a:pt x="1448694" y="2795454"/>
                  <a:pt x="1431734" y="2795454"/>
                </a:cubicBezTo>
                <a:cubicBezTo>
                  <a:pt x="1414774" y="2801654"/>
                  <a:pt x="1393574" y="2807852"/>
                  <a:pt x="1376614" y="2795454"/>
                </a:cubicBezTo>
                <a:cubicBezTo>
                  <a:pt x="1346935" y="2783056"/>
                  <a:pt x="1317255" y="2789256"/>
                  <a:pt x="1291814" y="2789256"/>
                </a:cubicBezTo>
                <a:cubicBezTo>
                  <a:pt x="1236695" y="2783056"/>
                  <a:pt x="1185815" y="2764460"/>
                  <a:pt x="1147655" y="2708671"/>
                </a:cubicBezTo>
                <a:cubicBezTo>
                  <a:pt x="1130695" y="2690075"/>
                  <a:pt x="1113735" y="2690075"/>
                  <a:pt x="1096775" y="2690075"/>
                </a:cubicBezTo>
                <a:cubicBezTo>
                  <a:pt x="1092535" y="2690075"/>
                  <a:pt x="1079815" y="2696273"/>
                  <a:pt x="1079815" y="2683875"/>
                </a:cubicBezTo>
                <a:cubicBezTo>
                  <a:pt x="1079815" y="2659080"/>
                  <a:pt x="1092535" y="2671478"/>
                  <a:pt x="1096775" y="2671478"/>
                </a:cubicBezTo>
                <a:cubicBezTo>
                  <a:pt x="1168855" y="2671478"/>
                  <a:pt x="1240935" y="2671478"/>
                  <a:pt x="1317255" y="2671478"/>
                </a:cubicBezTo>
                <a:cubicBezTo>
                  <a:pt x="1342694" y="2671478"/>
                  <a:pt x="1359654" y="2640484"/>
                  <a:pt x="1380855" y="2609488"/>
                </a:cubicBezTo>
                <a:cubicBezTo>
                  <a:pt x="1380855" y="2609488"/>
                  <a:pt x="1380855" y="2603290"/>
                  <a:pt x="1380855" y="2597092"/>
                </a:cubicBezTo>
                <a:cubicBezTo>
                  <a:pt x="1372374" y="2578495"/>
                  <a:pt x="1368134" y="2566097"/>
                  <a:pt x="1363895" y="2547501"/>
                </a:cubicBezTo>
                <a:lnTo>
                  <a:pt x="1360801" y="2537551"/>
                </a:lnTo>
                <a:lnTo>
                  <a:pt x="1454829" y="2537551"/>
                </a:lnTo>
                <a:cubicBezTo>
                  <a:pt x="1463312" y="2537551"/>
                  <a:pt x="1471793" y="2531259"/>
                  <a:pt x="1480276" y="2524967"/>
                </a:cubicBezTo>
                <a:cubicBezTo>
                  <a:pt x="1484518" y="2524967"/>
                  <a:pt x="1488759" y="2537551"/>
                  <a:pt x="1497242" y="2537551"/>
                </a:cubicBezTo>
                <a:cubicBezTo>
                  <a:pt x="1522689" y="2537551"/>
                  <a:pt x="1548137" y="2531259"/>
                  <a:pt x="1569343" y="2518676"/>
                </a:cubicBezTo>
                <a:cubicBezTo>
                  <a:pt x="1577826" y="2518676"/>
                  <a:pt x="1590549" y="2512383"/>
                  <a:pt x="1599032" y="2518676"/>
                </a:cubicBezTo>
                <a:cubicBezTo>
                  <a:pt x="1611756" y="2531259"/>
                  <a:pt x="1628720" y="2524967"/>
                  <a:pt x="1641445" y="2524967"/>
                </a:cubicBezTo>
                <a:cubicBezTo>
                  <a:pt x="1654168" y="2524967"/>
                  <a:pt x="1671132" y="2537551"/>
                  <a:pt x="1683857" y="2518676"/>
                </a:cubicBezTo>
                <a:cubicBezTo>
                  <a:pt x="1692339" y="2506092"/>
                  <a:pt x="1696581" y="2524967"/>
                  <a:pt x="1705064" y="2524967"/>
                </a:cubicBezTo>
                <a:cubicBezTo>
                  <a:pt x="1755959" y="2524967"/>
                  <a:pt x="1811095" y="2524967"/>
                  <a:pt x="1866231" y="2524967"/>
                </a:cubicBezTo>
                <a:cubicBezTo>
                  <a:pt x="1900161" y="2506092"/>
                  <a:pt x="1934092" y="2518676"/>
                  <a:pt x="1968022" y="2518676"/>
                </a:cubicBezTo>
                <a:cubicBezTo>
                  <a:pt x="1976505" y="2518676"/>
                  <a:pt x="1984986" y="2512383"/>
                  <a:pt x="1989228" y="2499800"/>
                </a:cubicBezTo>
                <a:cubicBezTo>
                  <a:pt x="1976505" y="2493508"/>
                  <a:pt x="1963780" y="2487216"/>
                  <a:pt x="1951056" y="2487216"/>
                </a:cubicBezTo>
                <a:cubicBezTo>
                  <a:pt x="1934092" y="2487216"/>
                  <a:pt x="1917126" y="2487216"/>
                  <a:pt x="1900161" y="2487216"/>
                </a:cubicBezTo>
                <a:cubicBezTo>
                  <a:pt x="1891678" y="2487216"/>
                  <a:pt x="1874714" y="2487216"/>
                  <a:pt x="1878955" y="2462048"/>
                </a:cubicBezTo>
                <a:cubicBezTo>
                  <a:pt x="1878955" y="2449464"/>
                  <a:pt x="1870472" y="2449464"/>
                  <a:pt x="1866231" y="2449464"/>
                </a:cubicBezTo>
                <a:cubicBezTo>
                  <a:pt x="1840784" y="2449464"/>
                  <a:pt x="1815336" y="2449464"/>
                  <a:pt x="1789889" y="2449464"/>
                </a:cubicBezTo>
                <a:cubicBezTo>
                  <a:pt x="1785647" y="2449464"/>
                  <a:pt x="1781406" y="2449464"/>
                  <a:pt x="1777165" y="2449464"/>
                </a:cubicBezTo>
                <a:cubicBezTo>
                  <a:pt x="1772923" y="2449464"/>
                  <a:pt x="1772923" y="2443173"/>
                  <a:pt x="1772923" y="2436881"/>
                </a:cubicBezTo>
                <a:cubicBezTo>
                  <a:pt x="1772923" y="2436881"/>
                  <a:pt x="1772923" y="2436881"/>
                  <a:pt x="1772923" y="2430589"/>
                </a:cubicBezTo>
                <a:cubicBezTo>
                  <a:pt x="1772923" y="2430589"/>
                  <a:pt x="1777165" y="2430589"/>
                  <a:pt x="1777165" y="2430589"/>
                </a:cubicBezTo>
                <a:cubicBezTo>
                  <a:pt x="1806853" y="2436881"/>
                  <a:pt x="1836542" y="2424298"/>
                  <a:pt x="1866231" y="2418005"/>
                </a:cubicBezTo>
                <a:cubicBezTo>
                  <a:pt x="1887437" y="2418005"/>
                  <a:pt x="1904403" y="2418005"/>
                  <a:pt x="1925609" y="2405421"/>
                </a:cubicBezTo>
                <a:cubicBezTo>
                  <a:pt x="1929850" y="2399130"/>
                  <a:pt x="1934092" y="2399130"/>
                  <a:pt x="1934092" y="2399130"/>
                </a:cubicBezTo>
                <a:cubicBezTo>
                  <a:pt x="1959539" y="2418005"/>
                  <a:pt x="1980745" y="2405421"/>
                  <a:pt x="2006192" y="2411714"/>
                </a:cubicBezTo>
                <a:cubicBezTo>
                  <a:pt x="2014675" y="2411714"/>
                  <a:pt x="2027399" y="2405421"/>
                  <a:pt x="2040123" y="2418005"/>
                </a:cubicBezTo>
                <a:cubicBezTo>
                  <a:pt x="2044364" y="2421152"/>
                  <a:pt x="2048606" y="2421152"/>
                  <a:pt x="2052317" y="2418006"/>
                </a:cubicBezTo>
                <a:lnTo>
                  <a:pt x="2057171" y="2407840"/>
                </a:lnTo>
                <a:lnTo>
                  <a:pt x="2053024" y="2406042"/>
                </a:lnTo>
                <a:cubicBezTo>
                  <a:pt x="2051434" y="2401798"/>
                  <a:pt x="2053555" y="2395736"/>
                  <a:pt x="2059917" y="2388460"/>
                </a:cubicBezTo>
                <a:lnTo>
                  <a:pt x="2062986" y="2382191"/>
                </a:lnTo>
                <a:lnTo>
                  <a:pt x="2058209" y="2383517"/>
                </a:lnTo>
                <a:cubicBezTo>
                  <a:pt x="2055824" y="2383339"/>
                  <a:pt x="2053174" y="2382153"/>
                  <a:pt x="2049994" y="2379305"/>
                </a:cubicBezTo>
                <a:cubicBezTo>
                  <a:pt x="2037274" y="2371712"/>
                  <a:pt x="2024555" y="2379305"/>
                  <a:pt x="2016074" y="2375509"/>
                </a:cubicBezTo>
                <a:cubicBezTo>
                  <a:pt x="2003354" y="2375509"/>
                  <a:pt x="1990634" y="2375509"/>
                  <a:pt x="1977915" y="2375509"/>
                </a:cubicBezTo>
                <a:cubicBezTo>
                  <a:pt x="1969434" y="2367916"/>
                  <a:pt x="1977915" y="2360323"/>
                  <a:pt x="1973674" y="2352730"/>
                </a:cubicBezTo>
                <a:cubicBezTo>
                  <a:pt x="1960955" y="2337544"/>
                  <a:pt x="1943995" y="2333748"/>
                  <a:pt x="1922794" y="2341341"/>
                </a:cubicBezTo>
                <a:cubicBezTo>
                  <a:pt x="1918555" y="2341341"/>
                  <a:pt x="1918555" y="2345137"/>
                  <a:pt x="1910074" y="2345137"/>
                </a:cubicBezTo>
                <a:cubicBezTo>
                  <a:pt x="1905834" y="2345137"/>
                  <a:pt x="1901595" y="2341341"/>
                  <a:pt x="1901595" y="2333748"/>
                </a:cubicBezTo>
                <a:cubicBezTo>
                  <a:pt x="1901595" y="2329951"/>
                  <a:pt x="1901595" y="2322358"/>
                  <a:pt x="1910074" y="2322358"/>
                </a:cubicBezTo>
                <a:cubicBezTo>
                  <a:pt x="1922794" y="2326155"/>
                  <a:pt x="1935515" y="2322358"/>
                  <a:pt x="1943995" y="2326155"/>
                </a:cubicBezTo>
                <a:cubicBezTo>
                  <a:pt x="1960955" y="2326155"/>
                  <a:pt x="1969434" y="2318562"/>
                  <a:pt x="1982155" y="2318562"/>
                </a:cubicBezTo>
                <a:cubicBezTo>
                  <a:pt x="1990634" y="2314765"/>
                  <a:pt x="1994875" y="2303376"/>
                  <a:pt x="1994875" y="2295783"/>
                </a:cubicBezTo>
                <a:lnTo>
                  <a:pt x="1996434" y="2293896"/>
                </a:lnTo>
                <a:lnTo>
                  <a:pt x="1993469" y="2285876"/>
                </a:lnTo>
                <a:cubicBezTo>
                  <a:pt x="1989228" y="2273294"/>
                  <a:pt x="1980745" y="2273294"/>
                  <a:pt x="1968022" y="2273294"/>
                </a:cubicBezTo>
                <a:cubicBezTo>
                  <a:pt x="1963780" y="2273294"/>
                  <a:pt x="1959539" y="2267001"/>
                  <a:pt x="1963780" y="2254417"/>
                </a:cubicBezTo>
                <a:cubicBezTo>
                  <a:pt x="1968022" y="2254417"/>
                  <a:pt x="1968022" y="2248126"/>
                  <a:pt x="1972263" y="2248126"/>
                </a:cubicBezTo>
                <a:cubicBezTo>
                  <a:pt x="1993469" y="2248126"/>
                  <a:pt x="2014675" y="2235542"/>
                  <a:pt x="2031640" y="2254417"/>
                </a:cubicBezTo>
                <a:cubicBezTo>
                  <a:pt x="2038002" y="2260709"/>
                  <a:pt x="2045425" y="2263855"/>
                  <a:pt x="2052317" y="2263855"/>
                </a:cubicBezTo>
                <a:lnTo>
                  <a:pt x="2066156" y="2256389"/>
                </a:lnTo>
                <a:lnTo>
                  <a:pt x="2062714" y="2250226"/>
                </a:lnTo>
                <a:cubicBezTo>
                  <a:pt x="2062714" y="2246429"/>
                  <a:pt x="2066954" y="2246429"/>
                  <a:pt x="2071194" y="2246429"/>
                </a:cubicBezTo>
                <a:lnTo>
                  <a:pt x="2077788" y="2246134"/>
                </a:lnTo>
                <a:lnTo>
                  <a:pt x="2085717" y="2237901"/>
                </a:lnTo>
                <a:cubicBezTo>
                  <a:pt x="2092079" y="2235542"/>
                  <a:pt x="2099501" y="2235542"/>
                  <a:pt x="2107983" y="2235542"/>
                </a:cubicBezTo>
                <a:lnTo>
                  <a:pt x="2119210" y="2233019"/>
                </a:lnTo>
                <a:lnTo>
                  <a:pt x="2122073" y="2231243"/>
                </a:lnTo>
                <a:lnTo>
                  <a:pt x="2125704" y="2231243"/>
                </a:lnTo>
                <a:lnTo>
                  <a:pt x="2130411" y="2223618"/>
                </a:lnTo>
                <a:lnTo>
                  <a:pt x="2113594" y="2219854"/>
                </a:lnTo>
                <a:cubicBezTo>
                  <a:pt x="2105114" y="2216057"/>
                  <a:pt x="2105114" y="2212261"/>
                  <a:pt x="2109354" y="2208464"/>
                </a:cubicBezTo>
                <a:cubicBezTo>
                  <a:pt x="2113594" y="2193279"/>
                  <a:pt x="2113594" y="2189482"/>
                  <a:pt x="2096634" y="2185686"/>
                </a:cubicBezTo>
                <a:cubicBezTo>
                  <a:pt x="2092394" y="2185686"/>
                  <a:pt x="2083914" y="2185686"/>
                  <a:pt x="2079674" y="2185686"/>
                </a:cubicBezTo>
                <a:cubicBezTo>
                  <a:pt x="2079674" y="2181889"/>
                  <a:pt x="2079674" y="2181889"/>
                  <a:pt x="2079674" y="2178093"/>
                </a:cubicBezTo>
                <a:cubicBezTo>
                  <a:pt x="2079674" y="2178093"/>
                  <a:pt x="2079674" y="2174296"/>
                  <a:pt x="2079674" y="2174296"/>
                </a:cubicBezTo>
                <a:cubicBezTo>
                  <a:pt x="2109354" y="2178093"/>
                  <a:pt x="2130554" y="2159110"/>
                  <a:pt x="2160234" y="2159110"/>
                </a:cubicBezTo>
                <a:lnTo>
                  <a:pt x="2184445" y="2154142"/>
                </a:lnTo>
                <a:lnTo>
                  <a:pt x="2184325" y="2153747"/>
                </a:lnTo>
                <a:cubicBezTo>
                  <a:pt x="2180085" y="2141163"/>
                  <a:pt x="2175844" y="2122288"/>
                  <a:pt x="2163119" y="2128581"/>
                </a:cubicBezTo>
                <a:cubicBezTo>
                  <a:pt x="2146155" y="2134872"/>
                  <a:pt x="2129189" y="2134872"/>
                  <a:pt x="2112224" y="2128581"/>
                </a:cubicBezTo>
                <a:cubicBezTo>
                  <a:pt x="2091018" y="2122288"/>
                  <a:pt x="2074053" y="2128581"/>
                  <a:pt x="2057088" y="2128581"/>
                </a:cubicBezTo>
                <a:cubicBezTo>
                  <a:pt x="2040123" y="2128581"/>
                  <a:pt x="2027399" y="2115997"/>
                  <a:pt x="2010434" y="2115997"/>
                </a:cubicBezTo>
                <a:cubicBezTo>
                  <a:pt x="2004073" y="2115997"/>
                  <a:pt x="1999831" y="2111278"/>
                  <a:pt x="1997181" y="2102626"/>
                </a:cubicBezTo>
                <a:lnTo>
                  <a:pt x="1994109" y="2072040"/>
                </a:lnTo>
                <a:lnTo>
                  <a:pt x="2204664" y="2072040"/>
                </a:lnTo>
                <a:lnTo>
                  <a:pt x="2200514" y="2070368"/>
                </a:lnTo>
                <a:cubicBezTo>
                  <a:pt x="2190974" y="2065148"/>
                  <a:pt x="2181434" y="2060402"/>
                  <a:pt x="2168713" y="2060402"/>
                </a:cubicBezTo>
                <a:cubicBezTo>
                  <a:pt x="2117834" y="2060402"/>
                  <a:pt x="2071194" y="2071792"/>
                  <a:pt x="2020314" y="2067995"/>
                </a:cubicBezTo>
                <a:cubicBezTo>
                  <a:pt x="2011835" y="2064199"/>
                  <a:pt x="1999114" y="2071792"/>
                  <a:pt x="1999114" y="2060402"/>
                </a:cubicBezTo>
                <a:cubicBezTo>
                  <a:pt x="1994875" y="2045216"/>
                  <a:pt x="2011835" y="2052809"/>
                  <a:pt x="2020314" y="2052809"/>
                </a:cubicBezTo>
                <a:cubicBezTo>
                  <a:pt x="2037274" y="2056606"/>
                  <a:pt x="2054234" y="2045216"/>
                  <a:pt x="2071194" y="2045216"/>
                </a:cubicBezTo>
                <a:cubicBezTo>
                  <a:pt x="2088154" y="2049013"/>
                  <a:pt x="2109354" y="2052809"/>
                  <a:pt x="2126314" y="2045216"/>
                </a:cubicBezTo>
                <a:cubicBezTo>
                  <a:pt x="2155993" y="2037623"/>
                  <a:pt x="2185673" y="2041420"/>
                  <a:pt x="2211114" y="2041420"/>
                </a:cubicBezTo>
                <a:cubicBezTo>
                  <a:pt x="2266233" y="2037623"/>
                  <a:pt x="2317113" y="2026234"/>
                  <a:pt x="2355273" y="1992066"/>
                </a:cubicBezTo>
                <a:cubicBezTo>
                  <a:pt x="2372233" y="1980677"/>
                  <a:pt x="2389193" y="1980677"/>
                  <a:pt x="2406153" y="1980677"/>
                </a:cubicBezTo>
                <a:cubicBezTo>
                  <a:pt x="2410393" y="1980677"/>
                  <a:pt x="2423113" y="1984473"/>
                  <a:pt x="2423113" y="1976880"/>
                </a:cubicBezTo>
                <a:cubicBezTo>
                  <a:pt x="2423113" y="1961694"/>
                  <a:pt x="2410393" y="1969287"/>
                  <a:pt x="2406153" y="1969287"/>
                </a:cubicBezTo>
                <a:cubicBezTo>
                  <a:pt x="2334073" y="1969287"/>
                  <a:pt x="2261993" y="1969287"/>
                  <a:pt x="2185673" y="1969287"/>
                </a:cubicBezTo>
                <a:cubicBezTo>
                  <a:pt x="2160234" y="1969287"/>
                  <a:pt x="2143274" y="1950305"/>
                  <a:pt x="2122073" y="1931322"/>
                </a:cubicBezTo>
                <a:cubicBezTo>
                  <a:pt x="2122073" y="1931322"/>
                  <a:pt x="2122073" y="1927526"/>
                  <a:pt x="2122073" y="1923730"/>
                </a:cubicBezTo>
                <a:cubicBezTo>
                  <a:pt x="2130554" y="1912340"/>
                  <a:pt x="2134794" y="1904747"/>
                  <a:pt x="2139033" y="1893358"/>
                </a:cubicBezTo>
                <a:lnTo>
                  <a:pt x="2142127" y="1887264"/>
                </a:lnTo>
                <a:lnTo>
                  <a:pt x="2048099" y="1887264"/>
                </a:lnTo>
                <a:cubicBezTo>
                  <a:pt x="2039616" y="1887264"/>
                  <a:pt x="2031135" y="1883411"/>
                  <a:pt x="2022652" y="1879557"/>
                </a:cubicBezTo>
                <a:cubicBezTo>
                  <a:pt x="2018410" y="1879557"/>
                  <a:pt x="2014169" y="1887264"/>
                  <a:pt x="2005686" y="1887264"/>
                </a:cubicBezTo>
                <a:cubicBezTo>
                  <a:pt x="1980239" y="1887264"/>
                  <a:pt x="1954791" y="1883411"/>
                  <a:pt x="1933585" y="1875704"/>
                </a:cubicBezTo>
                <a:cubicBezTo>
                  <a:pt x="1925102" y="1875704"/>
                  <a:pt x="1912379" y="1871850"/>
                  <a:pt x="1903896" y="1875704"/>
                </a:cubicBezTo>
                <a:cubicBezTo>
                  <a:pt x="1891172" y="1883411"/>
                  <a:pt x="1874208" y="1879557"/>
                  <a:pt x="1861483" y="1879557"/>
                </a:cubicBezTo>
                <a:cubicBezTo>
                  <a:pt x="1848760" y="1879557"/>
                  <a:pt x="1831796" y="1887264"/>
                  <a:pt x="1819071" y="1875704"/>
                </a:cubicBezTo>
                <a:cubicBezTo>
                  <a:pt x="1810589" y="1867997"/>
                  <a:pt x="1806347" y="1879557"/>
                  <a:pt x="1797864" y="1879557"/>
                </a:cubicBezTo>
                <a:cubicBezTo>
                  <a:pt x="1746969" y="1879557"/>
                  <a:pt x="1691833" y="1879557"/>
                  <a:pt x="1636697" y="1879557"/>
                </a:cubicBezTo>
                <a:cubicBezTo>
                  <a:pt x="1602767" y="1867997"/>
                  <a:pt x="1568836" y="1875704"/>
                  <a:pt x="1534906" y="1875704"/>
                </a:cubicBezTo>
                <a:cubicBezTo>
                  <a:pt x="1526423" y="1875704"/>
                  <a:pt x="1517942" y="1871850"/>
                  <a:pt x="1513700" y="1864144"/>
                </a:cubicBezTo>
                <a:cubicBezTo>
                  <a:pt x="1526423" y="1860290"/>
                  <a:pt x="1539148" y="1856437"/>
                  <a:pt x="1551872" y="1856437"/>
                </a:cubicBezTo>
                <a:cubicBezTo>
                  <a:pt x="1568836" y="1856437"/>
                  <a:pt x="1585802" y="1856437"/>
                  <a:pt x="1602767" y="1856437"/>
                </a:cubicBezTo>
                <a:cubicBezTo>
                  <a:pt x="1611250" y="1856437"/>
                  <a:pt x="1628214" y="1856437"/>
                  <a:pt x="1623973" y="1841023"/>
                </a:cubicBezTo>
                <a:cubicBezTo>
                  <a:pt x="1623973" y="1833316"/>
                  <a:pt x="1632456" y="1833316"/>
                  <a:pt x="1636697" y="1833316"/>
                </a:cubicBezTo>
                <a:cubicBezTo>
                  <a:pt x="1662144" y="1833316"/>
                  <a:pt x="1687592" y="1833316"/>
                  <a:pt x="1713039" y="1833316"/>
                </a:cubicBezTo>
                <a:cubicBezTo>
                  <a:pt x="1717281" y="1833316"/>
                  <a:pt x="1721522" y="1833316"/>
                  <a:pt x="1725763" y="1833316"/>
                </a:cubicBezTo>
                <a:cubicBezTo>
                  <a:pt x="1730005" y="1833316"/>
                  <a:pt x="1730005" y="1829463"/>
                  <a:pt x="1730005" y="1825609"/>
                </a:cubicBezTo>
                <a:cubicBezTo>
                  <a:pt x="1730005" y="1825609"/>
                  <a:pt x="1730005" y="1825609"/>
                  <a:pt x="1730005" y="1821756"/>
                </a:cubicBezTo>
                <a:cubicBezTo>
                  <a:pt x="1730005" y="1821756"/>
                  <a:pt x="1725763" y="1821756"/>
                  <a:pt x="1725763" y="1821756"/>
                </a:cubicBezTo>
                <a:cubicBezTo>
                  <a:pt x="1696075" y="1825609"/>
                  <a:pt x="1666386" y="1817903"/>
                  <a:pt x="1636697" y="1814049"/>
                </a:cubicBezTo>
                <a:cubicBezTo>
                  <a:pt x="1615491" y="1814049"/>
                  <a:pt x="1598525" y="1814049"/>
                  <a:pt x="1577319" y="1806342"/>
                </a:cubicBezTo>
                <a:cubicBezTo>
                  <a:pt x="1573078" y="1802489"/>
                  <a:pt x="1568836" y="1802489"/>
                  <a:pt x="1568836" y="1802489"/>
                </a:cubicBezTo>
                <a:cubicBezTo>
                  <a:pt x="1543389" y="1814049"/>
                  <a:pt x="1522183" y="1806342"/>
                  <a:pt x="1496736" y="1810196"/>
                </a:cubicBezTo>
                <a:cubicBezTo>
                  <a:pt x="1488253" y="1810196"/>
                  <a:pt x="1475529" y="1806342"/>
                  <a:pt x="1462805" y="1814049"/>
                </a:cubicBezTo>
                <a:cubicBezTo>
                  <a:pt x="1454323" y="1817903"/>
                  <a:pt x="1445840" y="1814049"/>
                  <a:pt x="1441598" y="1802489"/>
                </a:cubicBezTo>
                <a:cubicBezTo>
                  <a:pt x="1433117" y="1787075"/>
                  <a:pt x="1433117" y="1783222"/>
                  <a:pt x="1450081" y="1779368"/>
                </a:cubicBezTo>
                <a:cubicBezTo>
                  <a:pt x="1467046" y="1775515"/>
                  <a:pt x="1471288" y="1763955"/>
                  <a:pt x="1488253" y="1767808"/>
                </a:cubicBezTo>
                <a:cubicBezTo>
                  <a:pt x="1500977" y="1771662"/>
                  <a:pt x="1513700" y="1767808"/>
                  <a:pt x="1526423" y="1767808"/>
                </a:cubicBezTo>
                <a:cubicBezTo>
                  <a:pt x="1530665" y="1767808"/>
                  <a:pt x="1534906" y="1767808"/>
                  <a:pt x="1543389" y="1763955"/>
                </a:cubicBezTo>
                <a:cubicBezTo>
                  <a:pt x="1526423" y="1763955"/>
                  <a:pt x="1513700" y="1760101"/>
                  <a:pt x="1500977" y="1760101"/>
                </a:cubicBezTo>
                <a:cubicBezTo>
                  <a:pt x="1500977" y="1752394"/>
                  <a:pt x="1496736" y="1744688"/>
                  <a:pt x="1509459" y="1733127"/>
                </a:cubicBezTo>
                <a:cubicBezTo>
                  <a:pt x="1513700" y="1725421"/>
                  <a:pt x="1522183" y="1725421"/>
                  <a:pt x="1534906" y="1725421"/>
                </a:cubicBezTo>
                <a:cubicBezTo>
                  <a:pt x="1539148" y="1725421"/>
                  <a:pt x="1543389" y="1721567"/>
                  <a:pt x="1539148" y="1713860"/>
                </a:cubicBezTo>
                <a:cubicBezTo>
                  <a:pt x="1534906" y="1713860"/>
                  <a:pt x="1534906" y="1710007"/>
                  <a:pt x="1530665" y="1710007"/>
                </a:cubicBezTo>
                <a:cubicBezTo>
                  <a:pt x="1509459" y="1710007"/>
                  <a:pt x="1488253" y="1702300"/>
                  <a:pt x="1471288" y="1713860"/>
                </a:cubicBezTo>
                <a:cubicBezTo>
                  <a:pt x="1458564" y="1721567"/>
                  <a:pt x="1441598" y="1721567"/>
                  <a:pt x="1433117" y="1713860"/>
                </a:cubicBezTo>
                <a:cubicBezTo>
                  <a:pt x="1424634" y="1702300"/>
                  <a:pt x="1411910" y="1702300"/>
                  <a:pt x="1394945" y="1702300"/>
                </a:cubicBezTo>
                <a:cubicBezTo>
                  <a:pt x="1382222" y="1702300"/>
                  <a:pt x="1369498" y="1702300"/>
                  <a:pt x="1369498" y="1683033"/>
                </a:cubicBezTo>
                <a:cubicBezTo>
                  <a:pt x="1369498" y="1675326"/>
                  <a:pt x="1356773" y="1675326"/>
                  <a:pt x="1348290" y="1671472"/>
                </a:cubicBezTo>
                <a:cubicBezTo>
                  <a:pt x="1339809" y="1671472"/>
                  <a:pt x="1331326" y="1671472"/>
                  <a:pt x="1327084" y="1671472"/>
                </a:cubicBezTo>
                <a:cubicBezTo>
                  <a:pt x="1310120" y="1671472"/>
                  <a:pt x="1305879" y="1663766"/>
                  <a:pt x="1318603" y="1652205"/>
                </a:cubicBezTo>
                <a:lnTo>
                  <a:pt x="1323701" y="1643934"/>
                </a:lnTo>
                <a:lnTo>
                  <a:pt x="1379040" y="1643934"/>
                </a:lnTo>
                <a:lnTo>
                  <a:pt x="1399446" y="1636359"/>
                </a:lnTo>
                <a:lnTo>
                  <a:pt x="1406694" y="1636000"/>
                </a:lnTo>
                <a:lnTo>
                  <a:pt x="1411379" y="1639211"/>
                </a:lnTo>
                <a:cubicBezTo>
                  <a:pt x="1414030" y="1641572"/>
                  <a:pt x="1417211" y="1643934"/>
                  <a:pt x="1421453" y="1643934"/>
                </a:cubicBezTo>
                <a:cubicBezTo>
                  <a:pt x="1446900" y="1643934"/>
                  <a:pt x="1472347" y="1639211"/>
                  <a:pt x="1493553" y="1629764"/>
                </a:cubicBezTo>
                <a:cubicBezTo>
                  <a:pt x="1502036" y="1629764"/>
                  <a:pt x="1514759" y="1625040"/>
                  <a:pt x="1523242" y="1629764"/>
                </a:cubicBezTo>
                <a:cubicBezTo>
                  <a:pt x="1535967" y="1639211"/>
                  <a:pt x="1552931" y="1634487"/>
                  <a:pt x="1565655" y="1634487"/>
                </a:cubicBezTo>
                <a:cubicBezTo>
                  <a:pt x="1578379" y="1634487"/>
                  <a:pt x="1595343" y="1643934"/>
                  <a:pt x="1608067" y="1629764"/>
                </a:cubicBezTo>
                <a:cubicBezTo>
                  <a:pt x="1616550" y="1620317"/>
                  <a:pt x="1620792" y="1634487"/>
                  <a:pt x="1629274" y="1634487"/>
                </a:cubicBezTo>
                <a:cubicBezTo>
                  <a:pt x="1680169" y="1634487"/>
                  <a:pt x="1735305" y="1634487"/>
                  <a:pt x="1790442" y="1634487"/>
                </a:cubicBezTo>
                <a:cubicBezTo>
                  <a:pt x="1824372" y="1620317"/>
                  <a:pt x="1858302" y="1629764"/>
                  <a:pt x="1892232" y="1629764"/>
                </a:cubicBezTo>
                <a:cubicBezTo>
                  <a:pt x="1900715" y="1629764"/>
                  <a:pt x="1909197" y="1625040"/>
                  <a:pt x="1913438" y="1615594"/>
                </a:cubicBezTo>
                <a:cubicBezTo>
                  <a:pt x="1900715" y="1610870"/>
                  <a:pt x="1887991" y="1606147"/>
                  <a:pt x="1875267" y="1606147"/>
                </a:cubicBezTo>
                <a:cubicBezTo>
                  <a:pt x="1858302" y="1606147"/>
                  <a:pt x="1841337" y="1606147"/>
                  <a:pt x="1824372" y="1606147"/>
                </a:cubicBezTo>
                <a:cubicBezTo>
                  <a:pt x="1815889" y="1606147"/>
                  <a:pt x="1798925" y="1606147"/>
                  <a:pt x="1803166" y="1587254"/>
                </a:cubicBezTo>
                <a:cubicBezTo>
                  <a:pt x="1803166" y="1577807"/>
                  <a:pt x="1794683" y="1577807"/>
                  <a:pt x="1790442" y="1577807"/>
                </a:cubicBezTo>
                <a:cubicBezTo>
                  <a:pt x="1764994" y="1577807"/>
                  <a:pt x="1739547" y="1577807"/>
                  <a:pt x="1714100" y="1577807"/>
                </a:cubicBezTo>
                <a:cubicBezTo>
                  <a:pt x="1709858" y="1577807"/>
                  <a:pt x="1705617" y="1577807"/>
                  <a:pt x="1701375" y="1577807"/>
                </a:cubicBezTo>
                <a:cubicBezTo>
                  <a:pt x="1697134" y="1577807"/>
                  <a:pt x="1697134" y="1573084"/>
                  <a:pt x="1697134" y="1568360"/>
                </a:cubicBezTo>
                <a:cubicBezTo>
                  <a:pt x="1697134" y="1568360"/>
                  <a:pt x="1697134" y="1568360"/>
                  <a:pt x="1697134" y="1563637"/>
                </a:cubicBezTo>
                <a:cubicBezTo>
                  <a:pt x="1697134" y="1563637"/>
                  <a:pt x="1701375" y="1563637"/>
                  <a:pt x="1701375" y="1563637"/>
                </a:cubicBezTo>
                <a:cubicBezTo>
                  <a:pt x="1731064" y="1568360"/>
                  <a:pt x="1760753" y="1558914"/>
                  <a:pt x="1790442" y="1554191"/>
                </a:cubicBezTo>
                <a:cubicBezTo>
                  <a:pt x="1811648" y="1554191"/>
                  <a:pt x="1828613" y="1554191"/>
                  <a:pt x="1849819" y="1544744"/>
                </a:cubicBezTo>
                <a:cubicBezTo>
                  <a:pt x="1854061" y="1540021"/>
                  <a:pt x="1858302" y="1540021"/>
                  <a:pt x="1858302" y="1540021"/>
                </a:cubicBezTo>
                <a:cubicBezTo>
                  <a:pt x="1883750" y="1554191"/>
                  <a:pt x="1904956" y="1544744"/>
                  <a:pt x="1930403" y="1549467"/>
                </a:cubicBezTo>
                <a:cubicBezTo>
                  <a:pt x="1938886" y="1549467"/>
                  <a:pt x="1951610" y="1544744"/>
                  <a:pt x="1964333" y="1554191"/>
                </a:cubicBezTo>
                <a:cubicBezTo>
                  <a:pt x="1972816" y="1558914"/>
                  <a:pt x="1981299" y="1554191"/>
                  <a:pt x="1985540" y="1540021"/>
                </a:cubicBezTo>
                <a:cubicBezTo>
                  <a:pt x="1994022" y="1521127"/>
                  <a:pt x="1994022" y="1516404"/>
                  <a:pt x="1977057" y="1511680"/>
                </a:cubicBezTo>
                <a:cubicBezTo>
                  <a:pt x="1960093" y="1506957"/>
                  <a:pt x="1955850" y="1492788"/>
                  <a:pt x="1938886" y="1497511"/>
                </a:cubicBezTo>
                <a:cubicBezTo>
                  <a:pt x="1926162" y="1502234"/>
                  <a:pt x="1913438" y="1497511"/>
                  <a:pt x="1900715" y="1497511"/>
                </a:cubicBezTo>
                <a:cubicBezTo>
                  <a:pt x="1896474" y="1497511"/>
                  <a:pt x="1892232" y="1497511"/>
                  <a:pt x="1883750" y="1492788"/>
                </a:cubicBezTo>
                <a:cubicBezTo>
                  <a:pt x="1900715" y="1492788"/>
                  <a:pt x="1913438" y="1488064"/>
                  <a:pt x="1926162" y="1488064"/>
                </a:cubicBezTo>
                <a:cubicBezTo>
                  <a:pt x="1926162" y="1478617"/>
                  <a:pt x="1930403" y="1469171"/>
                  <a:pt x="1917680" y="1455000"/>
                </a:cubicBezTo>
                <a:cubicBezTo>
                  <a:pt x="1913438" y="1445555"/>
                  <a:pt x="1904956" y="1445555"/>
                  <a:pt x="1892232" y="1445555"/>
                </a:cubicBezTo>
                <a:cubicBezTo>
                  <a:pt x="1887991" y="1445555"/>
                  <a:pt x="1883750" y="1440831"/>
                  <a:pt x="1887991" y="1431384"/>
                </a:cubicBezTo>
                <a:cubicBezTo>
                  <a:pt x="1892232" y="1431384"/>
                  <a:pt x="1892232" y="1426661"/>
                  <a:pt x="1896474" y="1426661"/>
                </a:cubicBezTo>
                <a:cubicBezTo>
                  <a:pt x="1917680" y="1426661"/>
                  <a:pt x="1938886" y="1417214"/>
                  <a:pt x="1955850" y="1431384"/>
                </a:cubicBezTo>
                <a:cubicBezTo>
                  <a:pt x="1968575" y="1440831"/>
                  <a:pt x="1985540" y="1440831"/>
                  <a:pt x="1994022" y="1431384"/>
                </a:cubicBezTo>
                <a:cubicBezTo>
                  <a:pt x="2002505" y="1417214"/>
                  <a:pt x="2015229" y="1417214"/>
                  <a:pt x="2032194" y="1417214"/>
                </a:cubicBezTo>
                <a:cubicBezTo>
                  <a:pt x="2044917" y="1417214"/>
                  <a:pt x="2057641" y="1417214"/>
                  <a:pt x="2057641" y="1393598"/>
                </a:cubicBezTo>
                <a:cubicBezTo>
                  <a:pt x="2057641" y="1384151"/>
                  <a:pt x="2070365" y="1384151"/>
                  <a:pt x="2078848" y="1379427"/>
                </a:cubicBezTo>
                <a:cubicBezTo>
                  <a:pt x="2087330" y="1379427"/>
                  <a:pt x="2095813" y="1379427"/>
                  <a:pt x="2100054" y="1379427"/>
                </a:cubicBezTo>
                <a:cubicBezTo>
                  <a:pt x="2117019" y="1379427"/>
                  <a:pt x="2121260" y="1369981"/>
                  <a:pt x="2108536" y="1355810"/>
                </a:cubicBezTo>
                <a:cubicBezTo>
                  <a:pt x="2104296" y="1346363"/>
                  <a:pt x="2100054" y="1332194"/>
                  <a:pt x="2087330" y="1336918"/>
                </a:cubicBezTo>
                <a:cubicBezTo>
                  <a:pt x="2070365" y="1341641"/>
                  <a:pt x="2053400" y="1341641"/>
                  <a:pt x="2036435" y="1336918"/>
                </a:cubicBezTo>
                <a:cubicBezTo>
                  <a:pt x="2015229" y="1332194"/>
                  <a:pt x="1998263" y="1336918"/>
                  <a:pt x="1981299" y="1336918"/>
                </a:cubicBezTo>
                <a:cubicBezTo>
                  <a:pt x="1964333" y="1336918"/>
                  <a:pt x="1951610" y="1327471"/>
                  <a:pt x="1934644" y="1327471"/>
                </a:cubicBezTo>
                <a:cubicBezTo>
                  <a:pt x="1921921" y="1327471"/>
                  <a:pt x="1917680" y="1313301"/>
                  <a:pt x="1917680" y="1289684"/>
                </a:cubicBezTo>
                <a:cubicBezTo>
                  <a:pt x="1921921" y="1280238"/>
                  <a:pt x="1904956" y="1261344"/>
                  <a:pt x="1896474" y="1266067"/>
                </a:cubicBezTo>
                <a:cubicBezTo>
                  <a:pt x="1879508" y="1266067"/>
                  <a:pt x="1866784" y="1256621"/>
                  <a:pt x="1849819" y="1270791"/>
                </a:cubicBezTo>
                <a:cubicBezTo>
                  <a:pt x="1841337" y="1275514"/>
                  <a:pt x="1828613" y="1270791"/>
                  <a:pt x="1828613" y="1261344"/>
                </a:cubicBezTo>
                <a:cubicBezTo>
                  <a:pt x="1828613" y="1242451"/>
                  <a:pt x="1820131" y="1247174"/>
                  <a:pt x="1811648" y="1251897"/>
                </a:cubicBezTo>
                <a:cubicBezTo>
                  <a:pt x="1786200" y="1256621"/>
                  <a:pt x="1786200" y="1256621"/>
                  <a:pt x="1760753" y="1251897"/>
                </a:cubicBezTo>
                <a:lnTo>
                  <a:pt x="1721818" y="1244670"/>
                </a:lnTo>
                <a:lnTo>
                  <a:pt x="1734809" y="1242703"/>
                </a:lnTo>
                <a:cubicBezTo>
                  <a:pt x="1743291" y="1240777"/>
                  <a:pt x="1751774" y="1238850"/>
                  <a:pt x="1760256" y="1238850"/>
                </a:cubicBezTo>
                <a:cubicBezTo>
                  <a:pt x="1768739" y="1238850"/>
                  <a:pt x="1772980" y="1238850"/>
                  <a:pt x="1781462" y="1234997"/>
                </a:cubicBezTo>
                <a:cubicBezTo>
                  <a:pt x="1789945" y="1231143"/>
                  <a:pt x="1798428" y="1234997"/>
                  <a:pt x="1811151" y="1234997"/>
                </a:cubicBezTo>
                <a:cubicBezTo>
                  <a:pt x="1819634" y="1234997"/>
                  <a:pt x="1828115" y="1227289"/>
                  <a:pt x="1840840" y="1227289"/>
                </a:cubicBezTo>
                <a:cubicBezTo>
                  <a:pt x="1845081" y="1227289"/>
                  <a:pt x="1849323" y="1231143"/>
                  <a:pt x="1857805" y="1234997"/>
                </a:cubicBezTo>
                <a:cubicBezTo>
                  <a:pt x="1866287" y="1234997"/>
                  <a:pt x="1862047" y="1223437"/>
                  <a:pt x="1866287" y="1223437"/>
                </a:cubicBezTo>
                <a:cubicBezTo>
                  <a:pt x="1870528" y="1223437"/>
                  <a:pt x="1870528" y="1223437"/>
                  <a:pt x="1874770" y="1223437"/>
                </a:cubicBezTo>
                <a:cubicBezTo>
                  <a:pt x="1895976" y="1223437"/>
                  <a:pt x="1921423" y="1219583"/>
                  <a:pt x="1942630" y="1215730"/>
                </a:cubicBezTo>
                <a:cubicBezTo>
                  <a:pt x="1959595" y="1215730"/>
                  <a:pt x="1976561" y="1211876"/>
                  <a:pt x="1993525" y="1208023"/>
                </a:cubicBezTo>
                <a:cubicBezTo>
                  <a:pt x="2018973" y="1204169"/>
                  <a:pt x="2018973" y="1204169"/>
                  <a:pt x="2044420" y="1208023"/>
                </a:cubicBezTo>
                <a:cubicBezTo>
                  <a:pt x="2052903" y="1211876"/>
                  <a:pt x="2061386" y="1215730"/>
                  <a:pt x="2061386" y="1200316"/>
                </a:cubicBezTo>
                <a:cubicBezTo>
                  <a:pt x="2061386" y="1192609"/>
                  <a:pt x="2074109" y="1188756"/>
                  <a:pt x="2082592" y="1192609"/>
                </a:cubicBezTo>
                <a:cubicBezTo>
                  <a:pt x="2099556" y="1204169"/>
                  <a:pt x="2112281" y="1196463"/>
                  <a:pt x="2129246" y="1196463"/>
                </a:cubicBezTo>
                <a:cubicBezTo>
                  <a:pt x="2137728" y="1200316"/>
                  <a:pt x="2154694" y="1184902"/>
                  <a:pt x="2150452" y="1177196"/>
                </a:cubicBezTo>
                <a:cubicBezTo>
                  <a:pt x="2150452" y="1157928"/>
                  <a:pt x="2154694" y="1146368"/>
                  <a:pt x="2167417" y="1146368"/>
                </a:cubicBezTo>
                <a:cubicBezTo>
                  <a:pt x="2184382" y="1146368"/>
                  <a:pt x="2197106" y="1138661"/>
                  <a:pt x="2214071" y="1138661"/>
                </a:cubicBezTo>
                <a:cubicBezTo>
                  <a:pt x="2231036" y="1138661"/>
                  <a:pt x="2248002" y="1142515"/>
                  <a:pt x="2269207" y="1138661"/>
                </a:cubicBezTo>
                <a:cubicBezTo>
                  <a:pt x="2286172" y="1134808"/>
                  <a:pt x="2303138" y="1134808"/>
                  <a:pt x="2320102" y="1138661"/>
                </a:cubicBezTo>
                <a:cubicBezTo>
                  <a:pt x="2332827" y="1142515"/>
                  <a:pt x="2337068" y="1130955"/>
                  <a:pt x="2341308" y="1123248"/>
                </a:cubicBezTo>
                <a:cubicBezTo>
                  <a:pt x="2354033" y="1111687"/>
                  <a:pt x="2349791" y="1103981"/>
                  <a:pt x="2332827" y="1103981"/>
                </a:cubicBezTo>
                <a:cubicBezTo>
                  <a:pt x="2328585" y="1103981"/>
                  <a:pt x="2320102" y="1103981"/>
                  <a:pt x="2311621" y="1103981"/>
                </a:cubicBezTo>
                <a:cubicBezTo>
                  <a:pt x="2303138" y="1100127"/>
                  <a:pt x="2290413" y="1100127"/>
                  <a:pt x="2290413" y="1092420"/>
                </a:cubicBezTo>
                <a:cubicBezTo>
                  <a:pt x="2290413" y="1073153"/>
                  <a:pt x="2277689" y="1073153"/>
                  <a:pt x="2264966" y="1073153"/>
                </a:cubicBezTo>
                <a:cubicBezTo>
                  <a:pt x="2248002" y="1073153"/>
                  <a:pt x="2235277" y="1073153"/>
                  <a:pt x="2226794" y="1061593"/>
                </a:cubicBezTo>
                <a:cubicBezTo>
                  <a:pt x="2218313" y="1053886"/>
                  <a:pt x="2201347" y="1053886"/>
                  <a:pt x="2188623" y="1061593"/>
                </a:cubicBezTo>
                <a:cubicBezTo>
                  <a:pt x="2171658" y="1073153"/>
                  <a:pt x="2150452" y="1065445"/>
                  <a:pt x="2129246" y="1065445"/>
                </a:cubicBezTo>
                <a:cubicBezTo>
                  <a:pt x="2125005" y="1065445"/>
                  <a:pt x="2125005" y="1061593"/>
                  <a:pt x="2120763" y="1061593"/>
                </a:cubicBezTo>
                <a:cubicBezTo>
                  <a:pt x="2116522" y="1053886"/>
                  <a:pt x="2120763" y="1050032"/>
                  <a:pt x="2125005" y="1050032"/>
                </a:cubicBezTo>
                <a:cubicBezTo>
                  <a:pt x="2137728" y="1050032"/>
                  <a:pt x="2146211" y="1050032"/>
                  <a:pt x="2150452" y="1042326"/>
                </a:cubicBezTo>
                <a:cubicBezTo>
                  <a:pt x="2163175" y="1030765"/>
                  <a:pt x="2158934" y="1023059"/>
                  <a:pt x="2158934" y="1015352"/>
                </a:cubicBezTo>
                <a:cubicBezTo>
                  <a:pt x="2146211" y="1015352"/>
                  <a:pt x="2133488" y="1011498"/>
                  <a:pt x="2116522" y="1011498"/>
                </a:cubicBezTo>
                <a:cubicBezTo>
                  <a:pt x="2125005" y="1007645"/>
                  <a:pt x="2129246" y="1007645"/>
                  <a:pt x="2133488" y="1007645"/>
                </a:cubicBezTo>
                <a:cubicBezTo>
                  <a:pt x="2146211" y="1007645"/>
                  <a:pt x="2158934" y="1003791"/>
                  <a:pt x="2171658" y="1007645"/>
                </a:cubicBezTo>
                <a:cubicBezTo>
                  <a:pt x="2188623" y="1011498"/>
                  <a:pt x="2192865" y="999938"/>
                  <a:pt x="2209830" y="996085"/>
                </a:cubicBezTo>
                <a:cubicBezTo>
                  <a:pt x="2226794" y="992231"/>
                  <a:pt x="2226794" y="988378"/>
                  <a:pt x="2218313" y="972964"/>
                </a:cubicBezTo>
                <a:cubicBezTo>
                  <a:pt x="2214071" y="961404"/>
                  <a:pt x="2205588" y="957550"/>
                  <a:pt x="2197106" y="961404"/>
                </a:cubicBezTo>
                <a:cubicBezTo>
                  <a:pt x="2184382" y="969111"/>
                  <a:pt x="2171658" y="965257"/>
                  <a:pt x="2163175" y="965257"/>
                </a:cubicBezTo>
                <a:cubicBezTo>
                  <a:pt x="2137728" y="969111"/>
                  <a:pt x="2116522" y="961404"/>
                  <a:pt x="2091075" y="972964"/>
                </a:cubicBezTo>
                <a:cubicBezTo>
                  <a:pt x="2091075" y="972964"/>
                  <a:pt x="2086833" y="972964"/>
                  <a:pt x="2082592" y="969111"/>
                </a:cubicBezTo>
                <a:cubicBezTo>
                  <a:pt x="2061386" y="961404"/>
                  <a:pt x="2044420" y="961404"/>
                  <a:pt x="2023214" y="961404"/>
                </a:cubicBezTo>
                <a:cubicBezTo>
                  <a:pt x="1993525" y="957550"/>
                  <a:pt x="1963836" y="949844"/>
                  <a:pt x="1934148" y="953697"/>
                </a:cubicBezTo>
                <a:cubicBezTo>
                  <a:pt x="1934148" y="953697"/>
                  <a:pt x="1929906" y="953697"/>
                  <a:pt x="1929906" y="953697"/>
                </a:cubicBezTo>
                <a:cubicBezTo>
                  <a:pt x="1929906" y="949844"/>
                  <a:pt x="1929906" y="949844"/>
                  <a:pt x="1929906" y="949844"/>
                </a:cubicBezTo>
                <a:cubicBezTo>
                  <a:pt x="1929906" y="945990"/>
                  <a:pt x="1929906" y="942137"/>
                  <a:pt x="1934148" y="942137"/>
                </a:cubicBezTo>
                <a:cubicBezTo>
                  <a:pt x="1938389" y="942137"/>
                  <a:pt x="1942630" y="942137"/>
                  <a:pt x="1946872" y="942137"/>
                </a:cubicBezTo>
                <a:cubicBezTo>
                  <a:pt x="1972319" y="942137"/>
                  <a:pt x="1997767" y="942137"/>
                  <a:pt x="2023214" y="942137"/>
                </a:cubicBezTo>
                <a:cubicBezTo>
                  <a:pt x="2027455" y="942137"/>
                  <a:pt x="2035938" y="942137"/>
                  <a:pt x="2035938" y="934430"/>
                </a:cubicBezTo>
                <a:cubicBezTo>
                  <a:pt x="2031697" y="919016"/>
                  <a:pt x="2048661" y="919016"/>
                  <a:pt x="2057144" y="919016"/>
                </a:cubicBezTo>
                <a:cubicBezTo>
                  <a:pt x="2074109" y="919016"/>
                  <a:pt x="2091075" y="919016"/>
                  <a:pt x="2108039" y="919016"/>
                </a:cubicBezTo>
                <a:cubicBezTo>
                  <a:pt x="2120763" y="919016"/>
                  <a:pt x="2133488" y="915163"/>
                  <a:pt x="2146211" y="911309"/>
                </a:cubicBezTo>
                <a:cubicBezTo>
                  <a:pt x="2141969" y="903603"/>
                  <a:pt x="2133488" y="899749"/>
                  <a:pt x="2125005" y="899749"/>
                </a:cubicBezTo>
                <a:cubicBezTo>
                  <a:pt x="2091075" y="899749"/>
                  <a:pt x="2057144" y="907456"/>
                  <a:pt x="2023214" y="895896"/>
                </a:cubicBezTo>
                <a:lnTo>
                  <a:pt x="1996126" y="895896"/>
                </a:lnTo>
                <a:lnTo>
                  <a:pt x="2045854" y="894979"/>
                </a:lnTo>
                <a:cubicBezTo>
                  <a:pt x="2063873" y="894281"/>
                  <a:pt x="2081894" y="893723"/>
                  <a:pt x="2098853" y="894840"/>
                </a:cubicBezTo>
                <a:cubicBezTo>
                  <a:pt x="2141252" y="897072"/>
                  <a:pt x="2187892" y="894840"/>
                  <a:pt x="2230293" y="901537"/>
                </a:cubicBezTo>
                <a:cubicBezTo>
                  <a:pt x="2238772" y="902654"/>
                  <a:pt x="2247252" y="901537"/>
                  <a:pt x="2255732" y="902654"/>
                </a:cubicBezTo>
                <a:cubicBezTo>
                  <a:pt x="2268452" y="902654"/>
                  <a:pt x="2272692" y="899305"/>
                  <a:pt x="2276933" y="897072"/>
                </a:cubicBezTo>
                <a:cubicBezTo>
                  <a:pt x="2281172" y="897072"/>
                  <a:pt x="2272692" y="894840"/>
                  <a:pt x="2264213" y="894840"/>
                </a:cubicBezTo>
                <a:cubicBezTo>
                  <a:pt x="2255732" y="894840"/>
                  <a:pt x="2255732" y="892607"/>
                  <a:pt x="2259971" y="891491"/>
                </a:cubicBezTo>
                <a:cubicBezTo>
                  <a:pt x="2259971" y="890374"/>
                  <a:pt x="2268452" y="890374"/>
                  <a:pt x="2272692" y="890374"/>
                </a:cubicBezTo>
                <a:cubicBezTo>
                  <a:pt x="2293892" y="893723"/>
                  <a:pt x="2319331" y="892607"/>
                  <a:pt x="2332052" y="899305"/>
                </a:cubicBezTo>
                <a:cubicBezTo>
                  <a:pt x="2349012" y="900421"/>
                  <a:pt x="2357493" y="903770"/>
                  <a:pt x="2374451" y="903770"/>
                </a:cubicBezTo>
                <a:cubicBezTo>
                  <a:pt x="2387171" y="903770"/>
                  <a:pt x="2399891" y="904886"/>
                  <a:pt x="2408372" y="900421"/>
                </a:cubicBezTo>
                <a:cubicBezTo>
                  <a:pt x="2412611" y="897072"/>
                  <a:pt x="2429572" y="897072"/>
                  <a:pt x="2438051" y="894840"/>
                </a:cubicBezTo>
                <a:cubicBezTo>
                  <a:pt x="2446531" y="893723"/>
                  <a:pt x="2450771" y="897072"/>
                  <a:pt x="2463491" y="897072"/>
                </a:cubicBezTo>
                <a:cubicBezTo>
                  <a:pt x="2467731" y="897072"/>
                  <a:pt x="2467731" y="899305"/>
                  <a:pt x="2463491" y="899305"/>
                </a:cubicBezTo>
                <a:cubicBezTo>
                  <a:pt x="2455011" y="900421"/>
                  <a:pt x="2450771" y="901537"/>
                  <a:pt x="2442292" y="902654"/>
                </a:cubicBezTo>
                <a:cubicBezTo>
                  <a:pt x="2438051" y="902654"/>
                  <a:pt x="2433811" y="902654"/>
                  <a:pt x="2433811" y="904886"/>
                </a:cubicBezTo>
                <a:cubicBezTo>
                  <a:pt x="2433811" y="906003"/>
                  <a:pt x="2442292" y="906003"/>
                  <a:pt x="2446531" y="906003"/>
                </a:cubicBezTo>
                <a:cubicBezTo>
                  <a:pt x="2493171" y="906003"/>
                  <a:pt x="2544051" y="907119"/>
                  <a:pt x="2590691" y="906003"/>
                </a:cubicBezTo>
                <a:cubicBezTo>
                  <a:pt x="2641571" y="903770"/>
                  <a:pt x="2692450" y="904886"/>
                  <a:pt x="2743330" y="903770"/>
                </a:cubicBezTo>
                <a:cubicBezTo>
                  <a:pt x="2751810" y="903770"/>
                  <a:pt x="2756050" y="904886"/>
                  <a:pt x="2760290" y="902654"/>
                </a:cubicBezTo>
                <a:cubicBezTo>
                  <a:pt x="2760290" y="900421"/>
                  <a:pt x="2751810" y="898188"/>
                  <a:pt x="2747570" y="898188"/>
                </a:cubicBezTo>
                <a:cubicBezTo>
                  <a:pt x="2734850" y="898188"/>
                  <a:pt x="2722131" y="897072"/>
                  <a:pt x="2709410" y="899305"/>
                </a:cubicBezTo>
                <a:cubicBezTo>
                  <a:pt x="2688211" y="901537"/>
                  <a:pt x="2662770" y="899305"/>
                  <a:pt x="2641571" y="900421"/>
                </a:cubicBezTo>
                <a:cubicBezTo>
                  <a:pt x="2628851" y="897072"/>
                  <a:pt x="2616130" y="898188"/>
                  <a:pt x="2607651" y="898188"/>
                </a:cubicBezTo>
                <a:cubicBezTo>
                  <a:pt x="2590691" y="898188"/>
                  <a:pt x="2577971" y="898188"/>
                  <a:pt x="2573731" y="893723"/>
                </a:cubicBezTo>
                <a:cubicBezTo>
                  <a:pt x="2573731" y="891491"/>
                  <a:pt x="2565251" y="890374"/>
                  <a:pt x="2561011" y="889258"/>
                </a:cubicBezTo>
                <a:cubicBezTo>
                  <a:pt x="2565251" y="887026"/>
                  <a:pt x="2577971" y="889258"/>
                  <a:pt x="2582211" y="888142"/>
                </a:cubicBezTo>
                <a:cubicBezTo>
                  <a:pt x="2624611" y="888142"/>
                  <a:pt x="2662770" y="888142"/>
                  <a:pt x="2700930" y="888142"/>
                </a:cubicBezTo>
                <a:cubicBezTo>
                  <a:pt x="2726370" y="888142"/>
                  <a:pt x="2747570" y="889258"/>
                  <a:pt x="2773010" y="887026"/>
                </a:cubicBezTo>
                <a:cubicBezTo>
                  <a:pt x="2789970" y="884793"/>
                  <a:pt x="2806930" y="883677"/>
                  <a:pt x="2828130" y="884793"/>
                </a:cubicBezTo>
                <a:cubicBezTo>
                  <a:pt x="2836610" y="884793"/>
                  <a:pt x="2840850" y="883677"/>
                  <a:pt x="2845090" y="882560"/>
                </a:cubicBezTo>
                <a:cubicBezTo>
                  <a:pt x="2849329" y="881444"/>
                  <a:pt x="2849329" y="880328"/>
                  <a:pt x="2845090" y="879211"/>
                </a:cubicBezTo>
                <a:cubicBezTo>
                  <a:pt x="2836610" y="876979"/>
                  <a:pt x="2832369" y="874746"/>
                  <a:pt x="2815409" y="874746"/>
                </a:cubicBezTo>
                <a:cubicBezTo>
                  <a:pt x="2802689" y="875863"/>
                  <a:pt x="2789970" y="874746"/>
                  <a:pt x="2768769" y="874746"/>
                </a:cubicBezTo>
                <a:cubicBezTo>
                  <a:pt x="2785729" y="872514"/>
                  <a:pt x="2794210" y="873630"/>
                  <a:pt x="2806930" y="873630"/>
                </a:cubicBezTo>
                <a:cubicBezTo>
                  <a:pt x="2836610" y="872514"/>
                  <a:pt x="2866289" y="872514"/>
                  <a:pt x="2895969" y="873630"/>
                </a:cubicBezTo>
                <a:cubicBezTo>
                  <a:pt x="2904450" y="873630"/>
                  <a:pt x="2908689" y="871397"/>
                  <a:pt x="2908689" y="870281"/>
                </a:cubicBezTo>
                <a:cubicBezTo>
                  <a:pt x="2908689" y="868048"/>
                  <a:pt x="2904450" y="866932"/>
                  <a:pt x="2895969" y="866932"/>
                </a:cubicBezTo>
                <a:cubicBezTo>
                  <a:pt x="2883249" y="866932"/>
                  <a:pt x="2866289" y="868048"/>
                  <a:pt x="2857810" y="866932"/>
                </a:cubicBezTo>
                <a:cubicBezTo>
                  <a:pt x="2845090" y="864700"/>
                  <a:pt x="2832369" y="866932"/>
                  <a:pt x="2819649" y="863583"/>
                </a:cubicBezTo>
                <a:cubicBezTo>
                  <a:pt x="2815409" y="862467"/>
                  <a:pt x="2798450" y="863583"/>
                  <a:pt x="2789970" y="863583"/>
                </a:cubicBezTo>
                <a:cubicBezTo>
                  <a:pt x="2794210" y="860234"/>
                  <a:pt x="2802689" y="861351"/>
                  <a:pt x="2806930" y="861351"/>
                </a:cubicBezTo>
                <a:cubicBezTo>
                  <a:pt x="2845090" y="861351"/>
                  <a:pt x="2879009" y="861351"/>
                  <a:pt x="2912929" y="861351"/>
                </a:cubicBezTo>
                <a:cubicBezTo>
                  <a:pt x="2921410" y="861351"/>
                  <a:pt x="2929889" y="862467"/>
                  <a:pt x="2929889" y="860234"/>
                </a:cubicBezTo>
                <a:cubicBezTo>
                  <a:pt x="2929889" y="856885"/>
                  <a:pt x="2921410" y="856885"/>
                  <a:pt x="2917169" y="858002"/>
                </a:cubicBezTo>
                <a:cubicBezTo>
                  <a:pt x="2891729" y="858002"/>
                  <a:pt x="2870530" y="854653"/>
                  <a:pt x="2849329" y="853537"/>
                </a:cubicBezTo>
                <a:cubicBezTo>
                  <a:pt x="2870530" y="853537"/>
                  <a:pt x="2891729" y="853537"/>
                  <a:pt x="2912929" y="853537"/>
                </a:cubicBezTo>
                <a:cubicBezTo>
                  <a:pt x="2917169" y="853537"/>
                  <a:pt x="2921410" y="853537"/>
                  <a:pt x="2921410" y="851304"/>
                </a:cubicBezTo>
                <a:cubicBezTo>
                  <a:pt x="2921410" y="850188"/>
                  <a:pt x="2921410" y="847955"/>
                  <a:pt x="2917169" y="847955"/>
                </a:cubicBezTo>
                <a:cubicBezTo>
                  <a:pt x="2908689" y="849071"/>
                  <a:pt x="2904450" y="844606"/>
                  <a:pt x="2895969" y="845722"/>
                </a:cubicBezTo>
                <a:cubicBezTo>
                  <a:pt x="2891729" y="846839"/>
                  <a:pt x="2883249" y="845722"/>
                  <a:pt x="2879009" y="845722"/>
                </a:cubicBezTo>
                <a:cubicBezTo>
                  <a:pt x="2840850" y="846839"/>
                  <a:pt x="2802689" y="844606"/>
                  <a:pt x="2768769" y="843490"/>
                </a:cubicBezTo>
                <a:cubicBezTo>
                  <a:pt x="2773010" y="841257"/>
                  <a:pt x="2781490" y="841257"/>
                  <a:pt x="2785729" y="842374"/>
                </a:cubicBezTo>
                <a:cubicBezTo>
                  <a:pt x="2802689" y="843490"/>
                  <a:pt x="2819649" y="839025"/>
                  <a:pt x="2840850" y="841257"/>
                </a:cubicBezTo>
                <a:cubicBezTo>
                  <a:pt x="2857810" y="843490"/>
                  <a:pt x="2879009" y="842374"/>
                  <a:pt x="2895969" y="842374"/>
                </a:cubicBezTo>
                <a:cubicBezTo>
                  <a:pt x="2904450" y="842374"/>
                  <a:pt x="2908689" y="842374"/>
                  <a:pt x="2917169" y="842374"/>
                </a:cubicBezTo>
                <a:cubicBezTo>
                  <a:pt x="2921410" y="841257"/>
                  <a:pt x="2921410" y="840141"/>
                  <a:pt x="2921410" y="839025"/>
                </a:cubicBezTo>
                <a:cubicBezTo>
                  <a:pt x="2917169" y="837908"/>
                  <a:pt x="2912929" y="835676"/>
                  <a:pt x="2904450" y="835676"/>
                </a:cubicBezTo>
                <a:cubicBezTo>
                  <a:pt x="2891729" y="836792"/>
                  <a:pt x="2879009" y="836792"/>
                  <a:pt x="2866289" y="836792"/>
                </a:cubicBezTo>
                <a:cubicBezTo>
                  <a:pt x="2849329" y="836792"/>
                  <a:pt x="2832369" y="836792"/>
                  <a:pt x="2815409" y="836792"/>
                </a:cubicBezTo>
                <a:cubicBezTo>
                  <a:pt x="2802689" y="832327"/>
                  <a:pt x="2781490" y="836792"/>
                  <a:pt x="2768769" y="832327"/>
                </a:cubicBezTo>
                <a:cubicBezTo>
                  <a:pt x="2751810" y="833443"/>
                  <a:pt x="2739090" y="830094"/>
                  <a:pt x="2722131" y="830094"/>
                </a:cubicBezTo>
                <a:cubicBezTo>
                  <a:pt x="2709410" y="830094"/>
                  <a:pt x="2705171" y="828978"/>
                  <a:pt x="2700930" y="827862"/>
                </a:cubicBezTo>
                <a:cubicBezTo>
                  <a:pt x="2705171" y="826745"/>
                  <a:pt x="2705171" y="824513"/>
                  <a:pt x="2709410" y="823396"/>
                </a:cubicBezTo>
                <a:cubicBezTo>
                  <a:pt x="2709410" y="822280"/>
                  <a:pt x="2717890" y="822280"/>
                  <a:pt x="2722131" y="822280"/>
                </a:cubicBezTo>
                <a:cubicBezTo>
                  <a:pt x="2756050" y="822280"/>
                  <a:pt x="2789970" y="822280"/>
                  <a:pt x="2823890" y="822280"/>
                </a:cubicBezTo>
                <a:cubicBezTo>
                  <a:pt x="2828130" y="822280"/>
                  <a:pt x="2832369" y="823396"/>
                  <a:pt x="2832369" y="821164"/>
                </a:cubicBezTo>
                <a:cubicBezTo>
                  <a:pt x="2832369" y="820048"/>
                  <a:pt x="2828130" y="818931"/>
                  <a:pt x="2823890" y="818931"/>
                </a:cubicBezTo>
                <a:cubicBezTo>
                  <a:pt x="2811170" y="815582"/>
                  <a:pt x="2794210" y="816699"/>
                  <a:pt x="2777250" y="816699"/>
                </a:cubicBezTo>
                <a:cubicBezTo>
                  <a:pt x="2764530" y="816699"/>
                  <a:pt x="2760290" y="817815"/>
                  <a:pt x="2760290" y="813350"/>
                </a:cubicBezTo>
                <a:cubicBezTo>
                  <a:pt x="2756050" y="808885"/>
                  <a:pt x="2739090" y="807768"/>
                  <a:pt x="2726370" y="807768"/>
                </a:cubicBezTo>
                <a:cubicBezTo>
                  <a:pt x="2722131" y="806652"/>
                  <a:pt x="2713650" y="806652"/>
                  <a:pt x="2705171" y="806652"/>
                </a:cubicBezTo>
                <a:cubicBezTo>
                  <a:pt x="2713650" y="806652"/>
                  <a:pt x="2705171" y="806652"/>
                  <a:pt x="2709410" y="805536"/>
                </a:cubicBezTo>
                <a:cubicBezTo>
                  <a:pt x="2768769" y="805536"/>
                  <a:pt x="2823890" y="805536"/>
                  <a:pt x="2879009" y="805536"/>
                </a:cubicBezTo>
                <a:cubicBezTo>
                  <a:pt x="2883249" y="805536"/>
                  <a:pt x="2883249" y="804419"/>
                  <a:pt x="2883249" y="804419"/>
                </a:cubicBezTo>
                <a:cubicBezTo>
                  <a:pt x="2874770" y="801071"/>
                  <a:pt x="2853570" y="802187"/>
                  <a:pt x="2840850" y="801071"/>
                </a:cubicBezTo>
                <a:cubicBezTo>
                  <a:pt x="2849329" y="796605"/>
                  <a:pt x="2866289" y="795489"/>
                  <a:pt x="2874770" y="793256"/>
                </a:cubicBezTo>
                <a:cubicBezTo>
                  <a:pt x="2887490" y="789908"/>
                  <a:pt x="2887490" y="789908"/>
                  <a:pt x="2874770" y="785442"/>
                </a:cubicBezTo>
                <a:cubicBezTo>
                  <a:pt x="2870530" y="785442"/>
                  <a:pt x="2870530" y="785442"/>
                  <a:pt x="2870530" y="785442"/>
                </a:cubicBezTo>
                <a:cubicBezTo>
                  <a:pt x="2870530" y="784326"/>
                  <a:pt x="2866289" y="782093"/>
                  <a:pt x="2870530" y="782093"/>
                </a:cubicBezTo>
                <a:cubicBezTo>
                  <a:pt x="2891729" y="780977"/>
                  <a:pt x="2879009" y="779861"/>
                  <a:pt x="2874770" y="777628"/>
                </a:cubicBezTo>
                <a:cubicBezTo>
                  <a:pt x="2866289" y="775396"/>
                  <a:pt x="2866289" y="775396"/>
                  <a:pt x="2879009" y="774279"/>
                </a:cubicBezTo>
                <a:cubicBezTo>
                  <a:pt x="2887490" y="774279"/>
                  <a:pt x="2891729" y="774279"/>
                  <a:pt x="2891729" y="772047"/>
                </a:cubicBezTo>
                <a:cubicBezTo>
                  <a:pt x="2891729" y="769814"/>
                  <a:pt x="2891729" y="768698"/>
                  <a:pt x="2879009" y="768698"/>
                </a:cubicBezTo>
                <a:cubicBezTo>
                  <a:pt x="2862049" y="767582"/>
                  <a:pt x="2845090" y="765349"/>
                  <a:pt x="2828130" y="764233"/>
                </a:cubicBezTo>
                <a:cubicBezTo>
                  <a:pt x="2815409" y="763116"/>
                  <a:pt x="2806930" y="760884"/>
                  <a:pt x="2794210" y="758651"/>
                </a:cubicBezTo>
                <a:cubicBezTo>
                  <a:pt x="2789970" y="758651"/>
                  <a:pt x="2781490" y="758651"/>
                  <a:pt x="2773010" y="758651"/>
                </a:cubicBezTo>
                <a:cubicBezTo>
                  <a:pt x="2760290" y="758651"/>
                  <a:pt x="2743330" y="758651"/>
                  <a:pt x="2730610" y="758651"/>
                </a:cubicBezTo>
                <a:cubicBezTo>
                  <a:pt x="2717890" y="758651"/>
                  <a:pt x="2700930" y="758651"/>
                  <a:pt x="2688211" y="758651"/>
                </a:cubicBezTo>
                <a:cubicBezTo>
                  <a:pt x="2688211" y="758651"/>
                  <a:pt x="2688211" y="757535"/>
                  <a:pt x="2683970" y="757535"/>
                </a:cubicBezTo>
                <a:cubicBezTo>
                  <a:pt x="2683970" y="756419"/>
                  <a:pt x="2688211" y="755302"/>
                  <a:pt x="2688211" y="755302"/>
                </a:cubicBezTo>
                <a:cubicBezTo>
                  <a:pt x="2700930" y="754186"/>
                  <a:pt x="2717890" y="755302"/>
                  <a:pt x="2730610" y="755302"/>
                </a:cubicBezTo>
                <a:cubicBezTo>
                  <a:pt x="2734850" y="754186"/>
                  <a:pt x="2739090" y="755302"/>
                  <a:pt x="2743330" y="754186"/>
                </a:cubicBezTo>
                <a:cubicBezTo>
                  <a:pt x="2743330" y="753070"/>
                  <a:pt x="2743330" y="751953"/>
                  <a:pt x="2743330" y="751953"/>
                </a:cubicBezTo>
                <a:cubicBezTo>
                  <a:pt x="2722131" y="750837"/>
                  <a:pt x="2730610" y="746372"/>
                  <a:pt x="2730610" y="743023"/>
                </a:cubicBezTo>
                <a:cubicBezTo>
                  <a:pt x="2726370" y="743023"/>
                  <a:pt x="2722131" y="743023"/>
                  <a:pt x="2717890" y="743023"/>
                </a:cubicBezTo>
                <a:cubicBezTo>
                  <a:pt x="2696690" y="743023"/>
                  <a:pt x="2671251" y="743023"/>
                  <a:pt x="2650050" y="740790"/>
                </a:cubicBezTo>
                <a:cubicBezTo>
                  <a:pt x="2628851" y="739674"/>
                  <a:pt x="2607651" y="738558"/>
                  <a:pt x="2577971" y="739674"/>
                </a:cubicBezTo>
                <a:cubicBezTo>
                  <a:pt x="2599171" y="736325"/>
                  <a:pt x="2616130" y="735209"/>
                  <a:pt x="2633090" y="735209"/>
                </a:cubicBezTo>
                <a:cubicBezTo>
                  <a:pt x="2658531" y="735209"/>
                  <a:pt x="2679730" y="734093"/>
                  <a:pt x="2705171" y="735209"/>
                </a:cubicBezTo>
                <a:cubicBezTo>
                  <a:pt x="2722131" y="736325"/>
                  <a:pt x="2739090" y="737442"/>
                  <a:pt x="2756050" y="737442"/>
                </a:cubicBezTo>
                <a:cubicBezTo>
                  <a:pt x="2760290" y="737442"/>
                  <a:pt x="2764530" y="737442"/>
                  <a:pt x="2768769" y="735209"/>
                </a:cubicBezTo>
                <a:cubicBezTo>
                  <a:pt x="2768769" y="734093"/>
                  <a:pt x="2760290" y="734093"/>
                  <a:pt x="2760290" y="732976"/>
                </a:cubicBezTo>
                <a:cubicBezTo>
                  <a:pt x="2751810" y="730744"/>
                  <a:pt x="2739090" y="731860"/>
                  <a:pt x="2726370" y="729627"/>
                </a:cubicBezTo>
                <a:cubicBezTo>
                  <a:pt x="2756050" y="729627"/>
                  <a:pt x="2777250" y="729627"/>
                  <a:pt x="2802689" y="729627"/>
                </a:cubicBezTo>
                <a:cubicBezTo>
                  <a:pt x="2819649" y="729627"/>
                  <a:pt x="2832369" y="728511"/>
                  <a:pt x="2849329" y="727395"/>
                </a:cubicBezTo>
                <a:cubicBezTo>
                  <a:pt x="2857810" y="727395"/>
                  <a:pt x="2862049" y="725162"/>
                  <a:pt x="2862049" y="722930"/>
                </a:cubicBezTo>
                <a:cubicBezTo>
                  <a:pt x="2862049" y="720697"/>
                  <a:pt x="2853570" y="719581"/>
                  <a:pt x="2840850" y="719581"/>
                </a:cubicBezTo>
                <a:cubicBezTo>
                  <a:pt x="2832369" y="720697"/>
                  <a:pt x="2819649" y="718464"/>
                  <a:pt x="2806930" y="721813"/>
                </a:cubicBezTo>
                <a:cubicBezTo>
                  <a:pt x="2802689" y="722930"/>
                  <a:pt x="2789970" y="721813"/>
                  <a:pt x="2785729" y="721813"/>
                </a:cubicBezTo>
                <a:cubicBezTo>
                  <a:pt x="2756050" y="718464"/>
                  <a:pt x="2726370" y="715116"/>
                  <a:pt x="2692450" y="716232"/>
                </a:cubicBezTo>
                <a:cubicBezTo>
                  <a:pt x="2688211" y="716232"/>
                  <a:pt x="2683970" y="715116"/>
                  <a:pt x="2683970" y="713999"/>
                </a:cubicBezTo>
                <a:cubicBezTo>
                  <a:pt x="2683970" y="712883"/>
                  <a:pt x="2688211" y="711767"/>
                  <a:pt x="2692450" y="711767"/>
                </a:cubicBezTo>
                <a:cubicBezTo>
                  <a:pt x="2717890" y="712883"/>
                  <a:pt x="2734850" y="710650"/>
                  <a:pt x="2751810" y="706185"/>
                </a:cubicBezTo>
                <a:cubicBezTo>
                  <a:pt x="2756050" y="703953"/>
                  <a:pt x="2751810" y="702836"/>
                  <a:pt x="2743330" y="701720"/>
                </a:cubicBezTo>
                <a:cubicBezTo>
                  <a:pt x="2734850" y="700604"/>
                  <a:pt x="2734850" y="700604"/>
                  <a:pt x="2743330" y="698371"/>
                </a:cubicBezTo>
                <a:cubicBezTo>
                  <a:pt x="2756050" y="696138"/>
                  <a:pt x="2756050" y="696138"/>
                  <a:pt x="2743330" y="695022"/>
                </a:cubicBezTo>
                <a:cubicBezTo>
                  <a:pt x="2722131" y="691673"/>
                  <a:pt x="2700930" y="691673"/>
                  <a:pt x="2679730" y="692790"/>
                </a:cubicBezTo>
                <a:cubicBezTo>
                  <a:pt x="2662770" y="695022"/>
                  <a:pt x="2641571" y="693906"/>
                  <a:pt x="2628851" y="698371"/>
                </a:cubicBezTo>
                <a:cubicBezTo>
                  <a:pt x="2620370" y="697255"/>
                  <a:pt x="2611891" y="700604"/>
                  <a:pt x="2603410" y="700604"/>
                </a:cubicBezTo>
                <a:cubicBezTo>
                  <a:pt x="2586450" y="700604"/>
                  <a:pt x="2565251" y="700604"/>
                  <a:pt x="2539810" y="700604"/>
                </a:cubicBezTo>
                <a:cubicBezTo>
                  <a:pt x="2565251" y="693906"/>
                  <a:pt x="2590691" y="691673"/>
                  <a:pt x="2616130" y="689441"/>
                </a:cubicBezTo>
                <a:cubicBezTo>
                  <a:pt x="2641571" y="687208"/>
                  <a:pt x="2667010" y="682743"/>
                  <a:pt x="2692450" y="680510"/>
                </a:cubicBezTo>
                <a:cubicBezTo>
                  <a:pt x="2675491" y="674929"/>
                  <a:pt x="2650050" y="678278"/>
                  <a:pt x="2628851" y="677161"/>
                </a:cubicBezTo>
                <a:cubicBezTo>
                  <a:pt x="2624611" y="676045"/>
                  <a:pt x="2628851" y="676045"/>
                  <a:pt x="2633090" y="674929"/>
                </a:cubicBezTo>
                <a:cubicBezTo>
                  <a:pt x="2645810" y="670464"/>
                  <a:pt x="2641571" y="669347"/>
                  <a:pt x="2624611" y="667115"/>
                </a:cubicBezTo>
                <a:cubicBezTo>
                  <a:pt x="2590691" y="663766"/>
                  <a:pt x="2556771" y="662650"/>
                  <a:pt x="2522850" y="663766"/>
                </a:cubicBezTo>
                <a:cubicBezTo>
                  <a:pt x="2471971" y="665998"/>
                  <a:pt x="2421091" y="664882"/>
                  <a:pt x="2374451" y="671580"/>
                </a:cubicBezTo>
                <a:cubicBezTo>
                  <a:pt x="2349012" y="670464"/>
                  <a:pt x="2327812" y="673812"/>
                  <a:pt x="2306611" y="673812"/>
                </a:cubicBezTo>
                <a:cubicBezTo>
                  <a:pt x="2285412" y="672696"/>
                  <a:pt x="2264213" y="671580"/>
                  <a:pt x="2243013" y="674929"/>
                </a:cubicBezTo>
                <a:cubicBezTo>
                  <a:pt x="2238772" y="676045"/>
                  <a:pt x="2226052" y="676045"/>
                  <a:pt x="2230293" y="672696"/>
                </a:cubicBezTo>
                <a:cubicBezTo>
                  <a:pt x="2230293" y="670464"/>
                  <a:pt x="2230293" y="669347"/>
                  <a:pt x="2221812" y="669347"/>
                </a:cubicBezTo>
                <a:cubicBezTo>
                  <a:pt x="2200612" y="670464"/>
                  <a:pt x="2183653" y="667115"/>
                  <a:pt x="2166692" y="670464"/>
                </a:cubicBezTo>
                <a:cubicBezTo>
                  <a:pt x="2162453" y="671580"/>
                  <a:pt x="2158212" y="671580"/>
                  <a:pt x="2153972" y="670464"/>
                </a:cubicBezTo>
                <a:cubicBezTo>
                  <a:pt x="2145493" y="669347"/>
                  <a:pt x="2137013" y="668231"/>
                  <a:pt x="2124293" y="665998"/>
                </a:cubicBezTo>
                <a:cubicBezTo>
                  <a:pt x="2145493" y="665998"/>
                  <a:pt x="2162453" y="662650"/>
                  <a:pt x="2183653" y="663766"/>
                </a:cubicBezTo>
                <a:cubicBezTo>
                  <a:pt x="2200612" y="663766"/>
                  <a:pt x="2217573" y="660417"/>
                  <a:pt x="2234532" y="661533"/>
                </a:cubicBezTo>
                <a:cubicBezTo>
                  <a:pt x="2251492" y="658184"/>
                  <a:pt x="2272692" y="661533"/>
                  <a:pt x="2289652" y="658184"/>
                </a:cubicBezTo>
                <a:cubicBezTo>
                  <a:pt x="2293892" y="657068"/>
                  <a:pt x="2302372" y="658184"/>
                  <a:pt x="2302372" y="655952"/>
                </a:cubicBezTo>
                <a:cubicBezTo>
                  <a:pt x="2302372" y="653719"/>
                  <a:pt x="2293892" y="652603"/>
                  <a:pt x="2289652" y="652603"/>
                </a:cubicBezTo>
                <a:cubicBezTo>
                  <a:pt x="2285412" y="651487"/>
                  <a:pt x="2276933" y="651487"/>
                  <a:pt x="2272692" y="651487"/>
                </a:cubicBezTo>
                <a:cubicBezTo>
                  <a:pt x="2243013" y="651487"/>
                  <a:pt x="2213332" y="651487"/>
                  <a:pt x="2179413" y="651487"/>
                </a:cubicBezTo>
                <a:cubicBezTo>
                  <a:pt x="2162453" y="651487"/>
                  <a:pt x="2149733" y="651487"/>
                  <a:pt x="2132773" y="650370"/>
                </a:cubicBezTo>
                <a:cubicBezTo>
                  <a:pt x="2115813" y="648138"/>
                  <a:pt x="2098853" y="651487"/>
                  <a:pt x="2081893" y="648138"/>
                </a:cubicBezTo>
                <a:cubicBezTo>
                  <a:pt x="2081893" y="648138"/>
                  <a:pt x="2077654" y="648138"/>
                  <a:pt x="2077654" y="648138"/>
                </a:cubicBezTo>
                <a:cubicBezTo>
                  <a:pt x="2056453" y="649254"/>
                  <a:pt x="2039493" y="650370"/>
                  <a:pt x="2026773" y="644789"/>
                </a:cubicBezTo>
                <a:cubicBezTo>
                  <a:pt x="2026773" y="643672"/>
                  <a:pt x="2018294" y="644789"/>
                  <a:pt x="2014053" y="643672"/>
                </a:cubicBezTo>
                <a:cubicBezTo>
                  <a:pt x="1975893" y="643672"/>
                  <a:pt x="1933494" y="642556"/>
                  <a:pt x="1895333" y="644789"/>
                </a:cubicBezTo>
                <a:cubicBezTo>
                  <a:pt x="1840214" y="647021"/>
                  <a:pt x="1789334" y="645905"/>
                  <a:pt x="1738455" y="645905"/>
                </a:cubicBezTo>
                <a:cubicBezTo>
                  <a:pt x="1683335" y="645905"/>
                  <a:pt x="1632456" y="645905"/>
                  <a:pt x="1577335" y="645905"/>
                </a:cubicBezTo>
                <a:cubicBezTo>
                  <a:pt x="1551896" y="645905"/>
                  <a:pt x="1526456" y="647021"/>
                  <a:pt x="1505256" y="649254"/>
                </a:cubicBezTo>
                <a:cubicBezTo>
                  <a:pt x="1484055" y="651487"/>
                  <a:pt x="1471336" y="647021"/>
                  <a:pt x="1450135" y="648138"/>
                </a:cubicBezTo>
                <a:cubicBezTo>
                  <a:pt x="1441656" y="644789"/>
                  <a:pt x="1428935" y="645905"/>
                  <a:pt x="1420457" y="645905"/>
                </a:cubicBezTo>
                <a:cubicBezTo>
                  <a:pt x="1390776" y="647021"/>
                  <a:pt x="1361096" y="644789"/>
                  <a:pt x="1331416" y="648138"/>
                </a:cubicBezTo>
                <a:cubicBezTo>
                  <a:pt x="1322936" y="649254"/>
                  <a:pt x="1310216" y="648138"/>
                  <a:pt x="1297496" y="648138"/>
                </a:cubicBezTo>
                <a:cubicBezTo>
                  <a:pt x="1289017" y="648138"/>
                  <a:pt x="1284776" y="648138"/>
                  <a:pt x="1284776" y="645905"/>
                </a:cubicBezTo>
                <a:cubicBezTo>
                  <a:pt x="1284776" y="643672"/>
                  <a:pt x="1284776" y="641440"/>
                  <a:pt x="1293257" y="642556"/>
                </a:cubicBezTo>
                <a:lnTo>
                  <a:pt x="1294046" y="642417"/>
                </a:lnTo>
                <a:lnTo>
                  <a:pt x="1318817" y="640107"/>
                </a:lnTo>
                <a:cubicBezTo>
                  <a:pt x="1335777" y="636311"/>
                  <a:pt x="1348497" y="636311"/>
                  <a:pt x="1365457" y="636311"/>
                </a:cubicBezTo>
                <a:cubicBezTo>
                  <a:pt x="1399376" y="636311"/>
                  <a:pt x="1429056" y="636311"/>
                  <a:pt x="1458737" y="636311"/>
                </a:cubicBezTo>
                <a:cubicBezTo>
                  <a:pt x="1462976" y="636311"/>
                  <a:pt x="1471456" y="636311"/>
                  <a:pt x="1475696" y="632514"/>
                </a:cubicBezTo>
                <a:cubicBezTo>
                  <a:pt x="1479936" y="632514"/>
                  <a:pt x="1488417" y="628718"/>
                  <a:pt x="1488417" y="621125"/>
                </a:cubicBezTo>
                <a:cubicBezTo>
                  <a:pt x="1488417" y="613532"/>
                  <a:pt x="1479936" y="617328"/>
                  <a:pt x="1475696" y="613532"/>
                </a:cubicBezTo>
                <a:cubicBezTo>
                  <a:pt x="1458737" y="602142"/>
                  <a:pt x="1437536" y="613532"/>
                  <a:pt x="1420576" y="602142"/>
                </a:cubicBezTo>
                <a:cubicBezTo>
                  <a:pt x="1403616" y="605939"/>
                  <a:pt x="1386656" y="594549"/>
                  <a:pt x="1369696" y="594549"/>
                </a:cubicBezTo>
                <a:cubicBezTo>
                  <a:pt x="1348497" y="598346"/>
                  <a:pt x="1331537" y="586956"/>
                  <a:pt x="1310337" y="586956"/>
                </a:cubicBezTo>
                <a:cubicBezTo>
                  <a:pt x="1323056" y="579364"/>
                  <a:pt x="1331537" y="575567"/>
                  <a:pt x="1340016" y="571771"/>
                </a:cubicBezTo>
                <a:cubicBezTo>
                  <a:pt x="1344257" y="567974"/>
                  <a:pt x="1348497" y="567974"/>
                  <a:pt x="1352736" y="571771"/>
                </a:cubicBezTo>
                <a:cubicBezTo>
                  <a:pt x="1369696" y="583160"/>
                  <a:pt x="1386656" y="571771"/>
                  <a:pt x="1407857" y="575567"/>
                </a:cubicBezTo>
                <a:cubicBezTo>
                  <a:pt x="1416336" y="575567"/>
                  <a:pt x="1416336" y="571771"/>
                  <a:pt x="1416336" y="564178"/>
                </a:cubicBezTo>
                <a:cubicBezTo>
                  <a:pt x="1412097" y="552788"/>
                  <a:pt x="1424817" y="552788"/>
                  <a:pt x="1429056" y="556585"/>
                </a:cubicBezTo>
                <a:cubicBezTo>
                  <a:pt x="1450256" y="567974"/>
                  <a:pt x="1471456" y="564178"/>
                  <a:pt x="1492656" y="560381"/>
                </a:cubicBezTo>
                <a:cubicBezTo>
                  <a:pt x="1513856" y="560381"/>
                  <a:pt x="1535056" y="571771"/>
                  <a:pt x="1560496" y="567974"/>
                </a:cubicBezTo>
                <a:cubicBezTo>
                  <a:pt x="1583816" y="579363"/>
                  <a:pt x="1608196" y="584109"/>
                  <a:pt x="1633106" y="586956"/>
                </a:cubicBezTo>
                <a:lnTo>
                  <a:pt x="1640713" y="587718"/>
                </a:lnTo>
                <a:lnTo>
                  <a:pt x="1646583" y="588679"/>
                </a:lnTo>
                <a:cubicBezTo>
                  <a:pt x="1647644" y="590935"/>
                  <a:pt x="1645523" y="595446"/>
                  <a:pt x="1641283" y="604469"/>
                </a:cubicBezTo>
                <a:cubicBezTo>
                  <a:pt x="1649764" y="604469"/>
                  <a:pt x="1666730" y="608980"/>
                  <a:pt x="1670972" y="604469"/>
                </a:cubicBezTo>
                <a:lnTo>
                  <a:pt x="1675810" y="591235"/>
                </a:lnTo>
                <a:lnTo>
                  <a:pt x="1708895" y="594549"/>
                </a:lnTo>
                <a:cubicBezTo>
                  <a:pt x="1742815" y="598346"/>
                  <a:pt x="1776735" y="594549"/>
                  <a:pt x="1810655" y="583160"/>
                </a:cubicBezTo>
                <a:lnTo>
                  <a:pt x="1821753" y="575621"/>
                </a:lnTo>
                <a:lnTo>
                  <a:pt x="1830549" y="574582"/>
                </a:lnTo>
                <a:cubicBezTo>
                  <a:pt x="1837441" y="570634"/>
                  <a:pt x="1842742" y="563867"/>
                  <a:pt x="1844863" y="554845"/>
                </a:cubicBezTo>
                <a:lnTo>
                  <a:pt x="1850662" y="548677"/>
                </a:lnTo>
                <a:lnTo>
                  <a:pt x="1860747" y="547339"/>
                </a:lnTo>
                <a:lnTo>
                  <a:pt x="1861829" y="550333"/>
                </a:lnTo>
                <a:cubicBezTo>
                  <a:pt x="1878793" y="550333"/>
                  <a:pt x="1887275" y="536799"/>
                  <a:pt x="1899999" y="532288"/>
                </a:cubicBezTo>
                <a:cubicBezTo>
                  <a:pt x="1899999" y="523265"/>
                  <a:pt x="1904241" y="518755"/>
                  <a:pt x="1912724" y="523265"/>
                </a:cubicBezTo>
                <a:cubicBezTo>
                  <a:pt x="1929689" y="523265"/>
                  <a:pt x="1946653" y="509732"/>
                  <a:pt x="1963618" y="514243"/>
                </a:cubicBezTo>
                <a:cubicBezTo>
                  <a:pt x="1967860" y="514243"/>
                  <a:pt x="1967860" y="509732"/>
                  <a:pt x="1967860" y="505220"/>
                </a:cubicBezTo>
                <a:cubicBezTo>
                  <a:pt x="1967860" y="505220"/>
                  <a:pt x="1967860" y="500709"/>
                  <a:pt x="1963618" y="500709"/>
                </a:cubicBezTo>
                <a:cubicBezTo>
                  <a:pt x="1955136" y="500709"/>
                  <a:pt x="1950894" y="500709"/>
                  <a:pt x="1946653" y="500709"/>
                </a:cubicBezTo>
                <a:cubicBezTo>
                  <a:pt x="1942412" y="500709"/>
                  <a:pt x="1938171" y="500709"/>
                  <a:pt x="1933930" y="496197"/>
                </a:cubicBezTo>
                <a:lnTo>
                  <a:pt x="1927754" y="488732"/>
                </a:lnTo>
                <a:lnTo>
                  <a:pt x="1929374" y="488248"/>
                </a:lnTo>
                <a:cubicBezTo>
                  <a:pt x="1935734" y="486350"/>
                  <a:pt x="1938914" y="485401"/>
                  <a:pt x="1938914" y="483977"/>
                </a:cubicBezTo>
                <a:lnTo>
                  <a:pt x="1937455" y="482888"/>
                </a:lnTo>
                <a:lnTo>
                  <a:pt x="1960536" y="482487"/>
                </a:lnTo>
                <a:cubicBezTo>
                  <a:pt x="1990226" y="482487"/>
                  <a:pt x="2024155" y="482487"/>
                  <a:pt x="2058086" y="482487"/>
                </a:cubicBezTo>
                <a:cubicBezTo>
                  <a:pt x="2070809" y="482487"/>
                  <a:pt x="2083532" y="475701"/>
                  <a:pt x="2096257" y="475701"/>
                </a:cubicBezTo>
                <a:cubicBezTo>
                  <a:pt x="2108981" y="479094"/>
                  <a:pt x="2121704" y="475701"/>
                  <a:pt x="2138669" y="472308"/>
                </a:cubicBezTo>
                <a:cubicBezTo>
                  <a:pt x="2155634" y="468916"/>
                  <a:pt x="2176841" y="472308"/>
                  <a:pt x="2193806" y="472308"/>
                </a:cubicBezTo>
                <a:cubicBezTo>
                  <a:pt x="2206529" y="472308"/>
                  <a:pt x="2215012" y="475701"/>
                  <a:pt x="2227736" y="468916"/>
                </a:cubicBezTo>
                <a:cubicBezTo>
                  <a:pt x="2227736" y="465524"/>
                  <a:pt x="2236219" y="468916"/>
                  <a:pt x="2240459" y="465524"/>
                </a:cubicBezTo>
                <a:cubicBezTo>
                  <a:pt x="2257424" y="462131"/>
                  <a:pt x="2274390" y="482487"/>
                  <a:pt x="2291355" y="465524"/>
                </a:cubicBezTo>
                <a:cubicBezTo>
                  <a:pt x="2308320" y="465524"/>
                  <a:pt x="2325284" y="465524"/>
                  <a:pt x="2346491" y="465524"/>
                </a:cubicBezTo>
                <a:cubicBezTo>
                  <a:pt x="2363456" y="465524"/>
                  <a:pt x="2380421" y="468916"/>
                  <a:pt x="2401628" y="465524"/>
                </a:cubicBezTo>
                <a:cubicBezTo>
                  <a:pt x="2410111" y="465524"/>
                  <a:pt x="2422834" y="472308"/>
                  <a:pt x="2427075" y="458738"/>
                </a:cubicBezTo>
                <a:cubicBezTo>
                  <a:pt x="2439798" y="455346"/>
                  <a:pt x="2452523" y="451953"/>
                  <a:pt x="2465247" y="458738"/>
                </a:cubicBezTo>
                <a:cubicBezTo>
                  <a:pt x="2469488" y="462131"/>
                  <a:pt x="2477971" y="462131"/>
                  <a:pt x="2482211" y="458738"/>
                </a:cubicBezTo>
                <a:cubicBezTo>
                  <a:pt x="2499176" y="455346"/>
                  <a:pt x="2511900" y="455346"/>
                  <a:pt x="2528866" y="462131"/>
                </a:cubicBezTo>
                <a:cubicBezTo>
                  <a:pt x="2533107" y="462131"/>
                  <a:pt x="2541589" y="462131"/>
                  <a:pt x="2545830" y="451953"/>
                </a:cubicBezTo>
                <a:cubicBezTo>
                  <a:pt x="2545830" y="448560"/>
                  <a:pt x="2558554" y="451953"/>
                  <a:pt x="2562795" y="451953"/>
                </a:cubicBezTo>
                <a:cubicBezTo>
                  <a:pt x="2562795" y="448560"/>
                  <a:pt x="2567036" y="445169"/>
                  <a:pt x="2567036" y="445169"/>
                </a:cubicBezTo>
                <a:cubicBezTo>
                  <a:pt x="2584002" y="445169"/>
                  <a:pt x="2600967" y="445169"/>
                  <a:pt x="2622173" y="445169"/>
                </a:cubicBezTo>
                <a:cubicBezTo>
                  <a:pt x="2622173" y="445169"/>
                  <a:pt x="2622173" y="448560"/>
                  <a:pt x="2622173" y="451953"/>
                </a:cubicBezTo>
                <a:cubicBezTo>
                  <a:pt x="2656104" y="451953"/>
                  <a:pt x="2694275" y="451953"/>
                  <a:pt x="2728205" y="451953"/>
                </a:cubicBezTo>
                <a:cubicBezTo>
                  <a:pt x="2736687" y="445169"/>
                  <a:pt x="2745169" y="445169"/>
                  <a:pt x="2753652" y="451953"/>
                </a:cubicBezTo>
                <a:cubicBezTo>
                  <a:pt x="2787582" y="451953"/>
                  <a:pt x="2817271" y="441776"/>
                  <a:pt x="2851202" y="445169"/>
                </a:cubicBezTo>
                <a:cubicBezTo>
                  <a:pt x="2851202" y="441776"/>
                  <a:pt x="2851202" y="438383"/>
                  <a:pt x="2851202" y="434990"/>
                </a:cubicBezTo>
                <a:cubicBezTo>
                  <a:pt x="2851202" y="431597"/>
                  <a:pt x="2851202" y="431597"/>
                  <a:pt x="2855442" y="431597"/>
                </a:cubicBezTo>
                <a:cubicBezTo>
                  <a:pt x="2859683" y="428205"/>
                  <a:pt x="2863925" y="431597"/>
                  <a:pt x="2863925" y="434990"/>
                </a:cubicBezTo>
                <a:cubicBezTo>
                  <a:pt x="2889373" y="434990"/>
                  <a:pt x="2919061" y="434990"/>
                  <a:pt x="2944509" y="434990"/>
                </a:cubicBezTo>
                <a:cubicBezTo>
                  <a:pt x="2948751" y="438383"/>
                  <a:pt x="2961474" y="431597"/>
                  <a:pt x="2961474" y="441776"/>
                </a:cubicBezTo>
                <a:cubicBezTo>
                  <a:pt x="2974197" y="441776"/>
                  <a:pt x="2982680" y="441776"/>
                  <a:pt x="2991163" y="441776"/>
                </a:cubicBezTo>
                <a:cubicBezTo>
                  <a:pt x="3003887" y="441776"/>
                  <a:pt x="3016611" y="438383"/>
                  <a:pt x="3020852" y="428205"/>
                </a:cubicBezTo>
                <a:cubicBezTo>
                  <a:pt x="3025093" y="424812"/>
                  <a:pt x="3029334" y="424812"/>
                  <a:pt x="3033575" y="424812"/>
                </a:cubicBezTo>
                <a:cubicBezTo>
                  <a:pt x="3037816" y="424812"/>
                  <a:pt x="3042058" y="424812"/>
                  <a:pt x="3050540" y="424812"/>
                </a:cubicBezTo>
                <a:cubicBezTo>
                  <a:pt x="3054782" y="424812"/>
                  <a:pt x="3054782" y="421420"/>
                  <a:pt x="3054782" y="421420"/>
                </a:cubicBezTo>
                <a:cubicBezTo>
                  <a:pt x="3054782" y="418028"/>
                  <a:pt x="3054782" y="414635"/>
                  <a:pt x="3050540" y="414635"/>
                </a:cubicBezTo>
                <a:cubicBezTo>
                  <a:pt x="3033575" y="418028"/>
                  <a:pt x="3016611" y="407849"/>
                  <a:pt x="2999646" y="407849"/>
                </a:cubicBezTo>
                <a:cubicBezTo>
                  <a:pt x="2991163" y="411242"/>
                  <a:pt x="2986921" y="407849"/>
                  <a:pt x="2986921" y="401065"/>
                </a:cubicBezTo>
                <a:cubicBezTo>
                  <a:pt x="2974197" y="397672"/>
                  <a:pt x="2965715" y="387494"/>
                  <a:pt x="2948751" y="387494"/>
                </a:cubicBezTo>
                <a:cubicBezTo>
                  <a:pt x="2948751" y="394280"/>
                  <a:pt x="2944509" y="394280"/>
                  <a:pt x="2940268" y="390887"/>
                </a:cubicBezTo>
                <a:cubicBezTo>
                  <a:pt x="2936027" y="390887"/>
                  <a:pt x="2931785" y="387494"/>
                  <a:pt x="2931785" y="384101"/>
                </a:cubicBezTo>
                <a:cubicBezTo>
                  <a:pt x="2927544" y="370531"/>
                  <a:pt x="2910579" y="363746"/>
                  <a:pt x="2893615" y="367139"/>
                </a:cubicBezTo>
                <a:cubicBezTo>
                  <a:pt x="2885132" y="373924"/>
                  <a:pt x="2872408" y="370531"/>
                  <a:pt x="2863925" y="377317"/>
                </a:cubicBezTo>
                <a:cubicBezTo>
                  <a:pt x="2863925" y="377317"/>
                  <a:pt x="2859683" y="377317"/>
                  <a:pt x="2859683" y="373924"/>
                </a:cubicBezTo>
                <a:cubicBezTo>
                  <a:pt x="2846960" y="373924"/>
                  <a:pt x="2838477" y="370531"/>
                  <a:pt x="2829996" y="373924"/>
                </a:cubicBezTo>
                <a:cubicBezTo>
                  <a:pt x="2808788" y="373924"/>
                  <a:pt x="2787582" y="367139"/>
                  <a:pt x="2770618" y="384101"/>
                </a:cubicBezTo>
                <a:cubicBezTo>
                  <a:pt x="2766377" y="380708"/>
                  <a:pt x="2766377" y="377317"/>
                  <a:pt x="2766377" y="377317"/>
                </a:cubicBezTo>
                <a:cubicBezTo>
                  <a:pt x="2770618" y="367139"/>
                  <a:pt x="2762135" y="356962"/>
                  <a:pt x="2757894" y="346783"/>
                </a:cubicBezTo>
                <a:cubicBezTo>
                  <a:pt x="2753652" y="343390"/>
                  <a:pt x="2736687" y="346783"/>
                  <a:pt x="2728205" y="346783"/>
                </a:cubicBezTo>
                <a:cubicBezTo>
                  <a:pt x="2736687" y="360353"/>
                  <a:pt x="2736687" y="360353"/>
                  <a:pt x="2719722" y="360353"/>
                </a:cubicBezTo>
                <a:cubicBezTo>
                  <a:pt x="2706999" y="360353"/>
                  <a:pt x="2706999" y="360353"/>
                  <a:pt x="2694275" y="373924"/>
                </a:cubicBezTo>
                <a:cubicBezTo>
                  <a:pt x="2694275" y="377317"/>
                  <a:pt x="2690033" y="377317"/>
                  <a:pt x="2685792" y="377317"/>
                </a:cubicBezTo>
                <a:cubicBezTo>
                  <a:pt x="2681550" y="377317"/>
                  <a:pt x="2673069" y="377317"/>
                  <a:pt x="2668827" y="377317"/>
                </a:cubicBezTo>
                <a:cubicBezTo>
                  <a:pt x="2660344" y="377317"/>
                  <a:pt x="2656104" y="377317"/>
                  <a:pt x="2651863" y="377317"/>
                </a:cubicBezTo>
                <a:cubicBezTo>
                  <a:pt x="2643380" y="377317"/>
                  <a:pt x="2643380" y="377317"/>
                  <a:pt x="2643380" y="384101"/>
                </a:cubicBezTo>
                <a:cubicBezTo>
                  <a:pt x="2639138" y="390887"/>
                  <a:pt x="2643380" y="397672"/>
                  <a:pt x="2639138" y="404457"/>
                </a:cubicBezTo>
                <a:cubicBezTo>
                  <a:pt x="2634897" y="404457"/>
                  <a:pt x="2626414" y="404457"/>
                  <a:pt x="2622173" y="404457"/>
                </a:cubicBezTo>
                <a:cubicBezTo>
                  <a:pt x="2613690" y="401065"/>
                  <a:pt x="2617931" y="397672"/>
                  <a:pt x="2617931" y="394280"/>
                </a:cubicBezTo>
                <a:cubicBezTo>
                  <a:pt x="2605208" y="390887"/>
                  <a:pt x="2596726" y="380708"/>
                  <a:pt x="2584002" y="384101"/>
                </a:cubicBezTo>
                <a:cubicBezTo>
                  <a:pt x="2584002" y="387494"/>
                  <a:pt x="2579761" y="387494"/>
                  <a:pt x="2575519" y="387494"/>
                </a:cubicBezTo>
                <a:cubicBezTo>
                  <a:pt x="2571278" y="387494"/>
                  <a:pt x="2562795" y="387494"/>
                  <a:pt x="2558554" y="387494"/>
                </a:cubicBezTo>
                <a:cubicBezTo>
                  <a:pt x="2558554" y="394280"/>
                  <a:pt x="2554312" y="394280"/>
                  <a:pt x="2550072" y="394280"/>
                </a:cubicBezTo>
                <a:cubicBezTo>
                  <a:pt x="2541589" y="390887"/>
                  <a:pt x="2545830" y="387494"/>
                  <a:pt x="2545830" y="384101"/>
                </a:cubicBezTo>
                <a:cubicBezTo>
                  <a:pt x="2541589" y="384101"/>
                  <a:pt x="2541589" y="384101"/>
                  <a:pt x="2541589" y="384101"/>
                </a:cubicBezTo>
                <a:cubicBezTo>
                  <a:pt x="2524624" y="384101"/>
                  <a:pt x="2516142" y="401065"/>
                  <a:pt x="2503417" y="390887"/>
                </a:cubicBezTo>
                <a:cubicBezTo>
                  <a:pt x="2486453" y="384101"/>
                  <a:pt x="2469488" y="394280"/>
                  <a:pt x="2461005" y="384101"/>
                </a:cubicBezTo>
                <a:cubicBezTo>
                  <a:pt x="2448281" y="384101"/>
                  <a:pt x="2431317" y="380708"/>
                  <a:pt x="2418593" y="387494"/>
                </a:cubicBezTo>
                <a:cubicBezTo>
                  <a:pt x="2401628" y="390887"/>
                  <a:pt x="2384662" y="387494"/>
                  <a:pt x="2367697" y="387494"/>
                </a:cubicBezTo>
                <a:cubicBezTo>
                  <a:pt x="2367697" y="387494"/>
                  <a:pt x="2363456" y="387494"/>
                  <a:pt x="2363456" y="387494"/>
                </a:cubicBezTo>
                <a:cubicBezTo>
                  <a:pt x="2363456" y="384101"/>
                  <a:pt x="2359215" y="387494"/>
                  <a:pt x="2363456" y="390887"/>
                </a:cubicBezTo>
                <a:cubicBezTo>
                  <a:pt x="2363456" y="394280"/>
                  <a:pt x="2367697" y="397672"/>
                  <a:pt x="2376179" y="397672"/>
                </a:cubicBezTo>
                <a:cubicBezTo>
                  <a:pt x="2384662" y="397672"/>
                  <a:pt x="2388903" y="401065"/>
                  <a:pt x="2384662" y="404457"/>
                </a:cubicBezTo>
                <a:cubicBezTo>
                  <a:pt x="2384662" y="411242"/>
                  <a:pt x="2376179" y="407849"/>
                  <a:pt x="2371939" y="407849"/>
                </a:cubicBezTo>
                <a:cubicBezTo>
                  <a:pt x="2376179" y="421420"/>
                  <a:pt x="2388903" y="421420"/>
                  <a:pt x="2401628" y="418028"/>
                </a:cubicBezTo>
                <a:cubicBezTo>
                  <a:pt x="2405869" y="421420"/>
                  <a:pt x="2410111" y="418028"/>
                  <a:pt x="2414352" y="424812"/>
                </a:cubicBezTo>
                <a:cubicBezTo>
                  <a:pt x="2414352" y="431597"/>
                  <a:pt x="2405869" y="428205"/>
                  <a:pt x="2401628" y="431597"/>
                </a:cubicBezTo>
                <a:cubicBezTo>
                  <a:pt x="2388903" y="431597"/>
                  <a:pt x="2376179" y="445169"/>
                  <a:pt x="2371939" y="424812"/>
                </a:cubicBezTo>
                <a:cubicBezTo>
                  <a:pt x="2371939" y="424812"/>
                  <a:pt x="2363456" y="424812"/>
                  <a:pt x="2363456" y="424812"/>
                </a:cubicBezTo>
                <a:cubicBezTo>
                  <a:pt x="2342250" y="438383"/>
                  <a:pt x="2342250" y="438383"/>
                  <a:pt x="2316802" y="431597"/>
                </a:cubicBezTo>
                <a:cubicBezTo>
                  <a:pt x="2308320" y="428205"/>
                  <a:pt x="2295597" y="431597"/>
                  <a:pt x="2287114" y="424812"/>
                </a:cubicBezTo>
                <a:cubicBezTo>
                  <a:pt x="2287114" y="424812"/>
                  <a:pt x="2287114" y="424812"/>
                  <a:pt x="2282872" y="424812"/>
                </a:cubicBezTo>
                <a:cubicBezTo>
                  <a:pt x="2265907" y="434990"/>
                  <a:pt x="2265907" y="431597"/>
                  <a:pt x="2248942" y="431597"/>
                </a:cubicBezTo>
                <a:cubicBezTo>
                  <a:pt x="2231978" y="431597"/>
                  <a:pt x="2219253" y="421420"/>
                  <a:pt x="2202288" y="418028"/>
                </a:cubicBezTo>
                <a:cubicBezTo>
                  <a:pt x="2193806" y="418028"/>
                  <a:pt x="2198046" y="411242"/>
                  <a:pt x="2198046" y="407849"/>
                </a:cubicBezTo>
                <a:cubicBezTo>
                  <a:pt x="2198046" y="401065"/>
                  <a:pt x="2193806" y="401065"/>
                  <a:pt x="2185323" y="397672"/>
                </a:cubicBezTo>
                <a:cubicBezTo>
                  <a:pt x="2164117" y="394280"/>
                  <a:pt x="2142910" y="394280"/>
                  <a:pt x="2121704" y="394280"/>
                </a:cubicBezTo>
                <a:cubicBezTo>
                  <a:pt x="2117464" y="394280"/>
                  <a:pt x="2108981" y="390887"/>
                  <a:pt x="2108981" y="394280"/>
                </a:cubicBezTo>
                <a:cubicBezTo>
                  <a:pt x="2096257" y="404457"/>
                  <a:pt x="2083532" y="397672"/>
                  <a:pt x="2070809" y="394280"/>
                </a:cubicBezTo>
                <a:cubicBezTo>
                  <a:pt x="2064448" y="390887"/>
                  <a:pt x="2058086" y="388342"/>
                  <a:pt x="2051724" y="387918"/>
                </a:cubicBezTo>
                <a:lnTo>
                  <a:pt x="2046930" y="389516"/>
                </a:lnTo>
                <a:lnTo>
                  <a:pt x="2044915" y="382897"/>
                </a:lnTo>
                <a:cubicBezTo>
                  <a:pt x="2042794" y="380049"/>
                  <a:pt x="2039614" y="378151"/>
                  <a:pt x="2035374" y="378151"/>
                </a:cubicBezTo>
                <a:cubicBezTo>
                  <a:pt x="2018414" y="374355"/>
                  <a:pt x="2005694" y="370558"/>
                  <a:pt x="1988734" y="370558"/>
                </a:cubicBezTo>
                <a:cubicBezTo>
                  <a:pt x="1963294" y="370558"/>
                  <a:pt x="1942094" y="370558"/>
                  <a:pt x="1912414" y="370558"/>
                </a:cubicBezTo>
                <a:cubicBezTo>
                  <a:pt x="1925134" y="362965"/>
                  <a:pt x="1937855" y="366762"/>
                  <a:pt x="1946334" y="359169"/>
                </a:cubicBezTo>
                <a:cubicBezTo>
                  <a:pt x="1946334" y="355372"/>
                  <a:pt x="1954814" y="355372"/>
                  <a:pt x="1954814" y="351576"/>
                </a:cubicBezTo>
                <a:cubicBezTo>
                  <a:pt x="1950575" y="343983"/>
                  <a:pt x="1946334" y="343983"/>
                  <a:pt x="1942094" y="343983"/>
                </a:cubicBezTo>
                <a:cubicBezTo>
                  <a:pt x="1925134" y="343983"/>
                  <a:pt x="1908175" y="347779"/>
                  <a:pt x="1891215" y="351576"/>
                </a:cubicBezTo>
                <a:cubicBezTo>
                  <a:pt x="1865774" y="355372"/>
                  <a:pt x="1844575" y="351576"/>
                  <a:pt x="1819135" y="351576"/>
                </a:cubicBezTo>
                <a:cubicBezTo>
                  <a:pt x="1802175" y="351576"/>
                  <a:pt x="1785216" y="347779"/>
                  <a:pt x="1764015" y="336390"/>
                </a:cubicBezTo>
                <a:cubicBezTo>
                  <a:pt x="1793695" y="340186"/>
                  <a:pt x="1814895" y="336390"/>
                  <a:pt x="1836095" y="332593"/>
                </a:cubicBezTo>
                <a:cubicBezTo>
                  <a:pt x="1857295" y="325000"/>
                  <a:pt x="1882734" y="325000"/>
                  <a:pt x="1903935" y="325000"/>
                </a:cubicBezTo>
                <a:cubicBezTo>
                  <a:pt x="1908175" y="325000"/>
                  <a:pt x="1912414" y="325000"/>
                  <a:pt x="1916654" y="325000"/>
                </a:cubicBezTo>
                <a:cubicBezTo>
                  <a:pt x="1916654" y="313611"/>
                  <a:pt x="1908175" y="298425"/>
                  <a:pt x="1929374" y="294629"/>
                </a:cubicBezTo>
                <a:cubicBezTo>
                  <a:pt x="1929374" y="294629"/>
                  <a:pt x="1929374" y="290832"/>
                  <a:pt x="1929374" y="287036"/>
                </a:cubicBezTo>
                <a:cubicBezTo>
                  <a:pt x="1925134" y="283239"/>
                  <a:pt x="1920895" y="287036"/>
                  <a:pt x="1916654" y="283239"/>
                </a:cubicBezTo>
                <a:cubicBezTo>
                  <a:pt x="1903935" y="283239"/>
                  <a:pt x="1886975" y="287036"/>
                  <a:pt x="1874255" y="283239"/>
                </a:cubicBezTo>
                <a:cubicBezTo>
                  <a:pt x="1874255" y="283239"/>
                  <a:pt x="1870015" y="279443"/>
                  <a:pt x="1870015" y="275646"/>
                </a:cubicBezTo>
                <a:cubicBezTo>
                  <a:pt x="1874255" y="275646"/>
                  <a:pt x="1874255" y="271850"/>
                  <a:pt x="1874255" y="271850"/>
                </a:cubicBezTo>
                <a:cubicBezTo>
                  <a:pt x="1886975" y="271850"/>
                  <a:pt x="1903935" y="271850"/>
                  <a:pt x="1916654" y="271850"/>
                </a:cubicBezTo>
                <a:cubicBezTo>
                  <a:pt x="1929374" y="271850"/>
                  <a:pt x="1946334" y="271850"/>
                  <a:pt x="1959054" y="271850"/>
                </a:cubicBezTo>
                <a:cubicBezTo>
                  <a:pt x="1967535" y="271850"/>
                  <a:pt x="1976014" y="271850"/>
                  <a:pt x="1980254" y="271850"/>
                </a:cubicBezTo>
                <a:cubicBezTo>
                  <a:pt x="1992974" y="264257"/>
                  <a:pt x="2001454" y="256664"/>
                  <a:pt x="2014174" y="252868"/>
                </a:cubicBezTo>
                <a:cubicBezTo>
                  <a:pt x="2031135" y="249071"/>
                  <a:pt x="2048093" y="241478"/>
                  <a:pt x="2065053" y="237682"/>
                </a:cubicBezTo>
                <a:cubicBezTo>
                  <a:pt x="2077773" y="237682"/>
                  <a:pt x="2077773" y="233885"/>
                  <a:pt x="2077773" y="226292"/>
                </a:cubicBezTo>
                <a:cubicBezTo>
                  <a:pt x="2077773" y="218699"/>
                  <a:pt x="2073534" y="218699"/>
                  <a:pt x="2065053" y="218699"/>
                </a:cubicBezTo>
                <a:cubicBezTo>
                  <a:pt x="2052334" y="214903"/>
                  <a:pt x="2052334" y="214903"/>
                  <a:pt x="2060814" y="207310"/>
                </a:cubicBezTo>
                <a:cubicBezTo>
                  <a:pt x="2065053" y="199717"/>
                  <a:pt x="2077773" y="195921"/>
                  <a:pt x="2056574" y="192124"/>
                </a:cubicBezTo>
                <a:cubicBezTo>
                  <a:pt x="2052334" y="192124"/>
                  <a:pt x="2056574" y="184531"/>
                  <a:pt x="2056574" y="180735"/>
                </a:cubicBezTo>
                <a:cubicBezTo>
                  <a:pt x="2056574" y="180735"/>
                  <a:pt x="2056574" y="180735"/>
                  <a:pt x="2060814" y="180735"/>
                </a:cubicBezTo>
                <a:cubicBezTo>
                  <a:pt x="2073534" y="165549"/>
                  <a:pt x="2073534" y="165549"/>
                  <a:pt x="2060814" y="154160"/>
                </a:cubicBezTo>
                <a:cubicBezTo>
                  <a:pt x="2052334" y="146567"/>
                  <a:pt x="2035374" y="142770"/>
                  <a:pt x="2026894" y="127584"/>
                </a:cubicBezTo>
                <a:cubicBezTo>
                  <a:pt x="2039614" y="123788"/>
                  <a:pt x="2060814" y="127584"/>
                  <a:pt x="2069294" y="116195"/>
                </a:cubicBezTo>
                <a:cubicBezTo>
                  <a:pt x="2069294" y="116195"/>
                  <a:pt x="2069294" y="112398"/>
                  <a:pt x="2065053" y="112398"/>
                </a:cubicBezTo>
                <a:cubicBezTo>
                  <a:pt x="2009934" y="112398"/>
                  <a:pt x="1954814" y="112398"/>
                  <a:pt x="1895454" y="112398"/>
                </a:cubicBezTo>
                <a:cubicBezTo>
                  <a:pt x="1891215" y="108602"/>
                  <a:pt x="1899694" y="108602"/>
                  <a:pt x="1891215" y="108602"/>
                </a:cubicBezTo>
                <a:cubicBezTo>
                  <a:pt x="1899694" y="108602"/>
                  <a:pt x="1908175" y="108602"/>
                  <a:pt x="1912414" y="104805"/>
                </a:cubicBezTo>
                <a:cubicBezTo>
                  <a:pt x="1918774" y="104805"/>
                  <a:pt x="1926194" y="103856"/>
                  <a:pt x="1932554" y="101009"/>
                </a:cubicBezTo>
                <a:lnTo>
                  <a:pt x="1939721" y="93110"/>
                </a:lnTo>
                <a:lnTo>
                  <a:pt x="1954706" y="92430"/>
                </a:lnTo>
                <a:cubicBezTo>
                  <a:pt x="1963189" y="80870"/>
                  <a:pt x="1980154" y="92430"/>
                  <a:pt x="1997118" y="84723"/>
                </a:cubicBezTo>
                <a:cubicBezTo>
                  <a:pt x="2009843" y="73163"/>
                  <a:pt x="2018326" y="92430"/>
                  <a:pt x="2035290" y="92430"/>
                </a:cubicBezTo>
                <a:cubicBezTo>
                  <a:pt x="2035290" y="92430"/>
                  <a:pt x="2035290" y="92430"/>
                  <a:pt x="2039532" y="92430"/>
                </a:cubicBezTo>
                <a:cubicBezTo>
                  <a:pt x="2039532" y="88576"/>
                  <a:pt x="2035290" y="84723"/>
                  <a:pt x="2043773" y="80870"/>
                </a:cubicBezTo>
                <a:cubicBezTo>
                  <a:pt x="2048013" y="80870"/>
                  <a:pt x="2052255" y="80870"/>
                  <a:pt x="2052255" y="88576"/>
                </a:cubicBezTo>
                <a:cubicBezTo>
                  <a:pt x="2056496" y="88576"/>
                  <a:pt x="2064979" y="88576"/>
                  <a:pt x="2069220" y="88576"/>
                </a:cubicBezTo>
                <a:cubicBezTo>
                  <a:pt x="2073462" y="88576"/>
                  <a:pt x="2077703" y="88576"/>
                  <a:pt x="2077703" y="92430"/>
                </a:cubicBezTo>
                <a:cubicBezTo>
                  <a:pt x="2090427" y="96283"/>
                  <a:pt x="2098909" y="84723"/>
                  <a:pt x="2111632" y="80870"/>
                </a:cubicBezTo>
                <a:cubicBezTo>
                  <a:pt x="2111632" y="77016"/>
                  <a:pt x="2107391" y="73163"/>
                  <a:pt x="2115874" y="69309"/>
                </a:cubicBezTo>
                <a:cubicBezTo>
                  <a:pt x="2120115" y="69309"/>
                  <a:pt x="2128598" y="69309"/>
                  <a:pt x="2132839" y="69309"/>
                </a:cubicBezTo>
                <a:cubicBezTo>
                  <a:pt x="2137081" y="77016"/>
                  <a:pt x="2132839" y="84723"/>
                  <a:pt x="2137081" y="92430"/>
                </a:cubicBezTo>
                <a:cubicBezTo>
                  <a:pt x="2137081" y="100137"/>
                  <a:pt x="2137081" y="100137"/>
                  <a:pt x="2145564" y="100137"/>
                </a:cubicBezTo>
                <a:cubicBezTo>
                  <a:pt x="2149805" y="100137"/>
                  <a:pt x="2154045" y="100137"/>
                  <a:pt x="2162528" y="100137"/>
                </a:cubicBezTo>
                <a:cubicBezTo>
                  <a:pt x="2166770" y="100137"/>
                  <a:pt x="2175251" y="100137"/>
                  <a:pt x="2179493" y="100137"/>
                </a:cubicBezTo>
                <a:cubicBezTo>
                  <a:pt x="2183734" y="100137"/>
                  <a:pt x="2187976" y="100137"/>
                  <a:pt x="2187976" y="103990"/>
                </a:cubicBezTo>
                <a:cubicBezTo>
                  <a:pt x="2200700" y="119404"/>
                  <a:pt x="2200700" y="119404"/>
                  <a:pt x="2213423" y="119404"/>
                </a:cubicBezTo>
                <a:cubicBezTo>
                  <a:pt x="2230388" y="119404"/>
                  <a:pt x="2230388" y="119404"/>
                  <a:pt x="2221906" y="134818"/>
                </a:cubicBezTo>
                <a:cubicBezTo>
                  <a:pt x="2230388" y="134818"/>
                  <a:pt x="2247353" y="138671"/>
                  <a:pt x="2251595" y="134818"/>
                </a:cubicBezTo>
                <a:cubicBezTo>
                  <a:pt x="2255836" y="123258"/>
                  <a:pt x="2264319" y="111697"/>
                  <a:pt x="2260078" y="100137"/>
                </a:cubicBezTo>
                <a:cubicBezTo>
                  <a:pt x="2260078" y="100137"/>
                  <a:pt x="2260078" y="96283"/>
                  <a:pt x="2264319" y="92430"/>
                </a:cubicBezTo>
                <a:cubicBezTo>
                  <a:pt x="2281284" y="111697"/>
                  <a:pt x="2302490" y="103990"/>
                  <a:pt x="2323697" y="103990"/>
                </a:cubicBezTo>
                <a:cubicBezTo>
                  <a:pt x="2332178" y="107844"/>
                  <a:pt x="2340661" y="103990"/>
                  <a:pt x="2353384" y="103990"/>
                </a:cubicBezTo>
                <a:cubicBezTo>
                  <a:pt x="2353384" y="100137"/>
                  <a:pt x="2357626" y="100137"/>
                  <a:pt x="2357626" y="100137"/>
                </a:cubicBezTo>
                <a:cubicBezTo>
                  <a:pt x="2366109" y="107844"/>
                  <a:pt x="2378833" y="103990"/>
                  <a:pt x="2387316" y="111697"/>
                </a:cubicBezTo>
                <a:cubicBezTo>
                  <a:pt x="2404280" y="115551"/>
                  <a:pt x="2421245" y="107844"/>
                  <a:pt x="2425486" y="92430"/>
                </a:cubicBezTo>
                <a:cubicBezTo>
                  <a:pt x="2425486" y="88576"/>
                  <a:pt x="2429728" y="84723"/>
                  <a:pt x="2433969" y="84723"/>
                </a:cubicBezTo>
                <a:cubicBezTo>
                  <a:pt x="2438211" y="80870"/>
                  <a:pt x="2442452" y="80870"/>
                  <a:pt x="2442452" y="88576"/>
                </a:cubicBezTo>
                <a:cubicBezTo>
                  <a:pt x="2459417" y="88576"/>
                  <a:pt x="2467898" y="77016"/>
                  <a:pt x="2480623" y="73163"/>
                </a:cubicBezTo>
                <a:cubicBezTo>
                  <a:pt x="2480623" y="65456"/>
                  <a:pt x="2484864" y="61603"/>
                  <a:pt x="2493347" y="65456"/>
                </a:cubicBezTo>
                <a:cubicBezTo>
                  <a:pt x="2510312" y="65456"/>
                  <a:pt x="2527276" y="53896"/>
                  <a:pt x="2544242" y="57749"/>
                </a:cubicBezTo>
                <a:cubicBezTo>
                  <a:pt x="2548483" y="57749"/>
                  <a:pt x="2548483" y="53896"/>
                  <a:pt x="2548483" y="50042"/>
                </a:cubicBezTo>
                <a:cubicBezTo>
                  <a:pt x="2548483" y="50042"/>
                  <a:pt x="2548483" y="46189"/>
                  <a:pt x="2544242" y="46189"/>
                </a:cubicBezTo>
                <a:cubicBezTo>
                  <a:pt x="2535759" y="46189"/>
                  <a:pt x="2531517" y="46189"/>
                  <a:pt x="2527276" y="46189"/>
                </a:cubicBezTo>
                <a:cubicBezTo>
                  <a:pt x="2523036" y="46189"/>
                  <a:pt x="2518794" y="46189"/>
                  <a:pt x="2514553" y="42335"/>
                </a:cubicBezTo>
                <a:lnTo>
                  <a:pt x="2503748" y="31180"/>
                </a:lnTo>
                <a:lnTo>
                  <a:pt x="2541159" y="30624"/>
                </a:lnTo>
                <a:cubicBezTo>
                  <a:pt x="2570849" y="30624"/>
                  <a:pt x="2604778" y="30624"/>
                  <a:pt x="2638709" y="30624"/>
                </a:cubicBezTo>
                <a:cubicBezTo>
                  <a:pt x="2651432" y="30624"/>
                  <a:pt x="2664156" y="24828"/>
                  <a:pt x="2676880" y="24828"/>
                </a:cubicBezTo>
                <a:cubicBezTo>
                  <a:pt x="2689604" y="27726"/>
                  <a:pt x="2702327" y="24828"/>
                  <a:pt x="2719292" y="21930"/>
                </a:cubicBezTo>
                <a:cubicBezTo>
                  <a:pt x="2736257" y="19032"/>
                  <a:pt x="2757465" y="21930"/>
                  <a:pt x="2774429" y="21930"/>
                </a:cubicBezTo>
                <a:cubicBezTo>
                  <a:pt x="2787152" y="21930"/>
                  <a:pt x="2795635" y="24828"/>
                  <a:pt x="2808359" y="19032"/>
                </a:cubicBezTo>
                <a:cubicBezTo>
                  <a:pt x="2808359" y="16135"/>
                  <a:pt x="2816842" y="19032"/>
                  <a:pt x="2821082" y="16135"/>
                </a:cubicBezTo>
                <a:cubicBezTo>
                  <a:pt x="2838047" y="13237"/>
                  <a:pt x="2855013" y="30624"/>
                  <a:pt x="2871978" y="16135"/>
                </a:cubicBezTo>
                <a:cubicBezTo>
                  <a:pt x="2888943" y="16135"/>
                  <a:pt x="2905908" y="16135"/>
                  <a:pt x="2927115" y="16135"/>
                </a:cubicBezTo>
                <a:cubicBezTo>
                  <a:pt x="2944079" y="16135"/>
                  <a:pt x="2961044" y="19032"/>
                  <a:pt x="2982251" y="16135"/>
                </a:cubicBezTo>
                <a:cubicBezTo>
                  <a:pt x="2990734" y="16135"/>
                  <a:pt x="3003457" y="21930"/>
                  <a:pt x="3007698" y="10339"/>
                </a:cubicBezTo>
                <a:cubicBezTo>
                  <a:pt x="3020421" y="7441"/>
                  <a:pt x="3033146" y="4543"/>
                  <a:pt x="3045870" y="10339"/>
                </a:cubicBezTo>
                <a:cubicBezTo>
                  <a:pt x="3050111" y="13237"/>
                  <a:pt x="3058594" y="13237"/>
                  <a:pt x="3062834" y="10339"/>
                </a:cubicBezTo>
                <a:cubicBezTo>
                  <a:pt x="3079799" y="7441"/>
                  <a:pt x="3092523" y="7441"/>
                  <a:pt x="3109489" y="13237"/>
                </a:cubicBezTo>
                <a:cubicBezTo>
                  <a:pt x="3113730" y="13237"/>
                  <a:pt x="3122212" y="13237"/>
                  <a:pt x="3126454" y="4543"/>
                </a:cubicBezTo>
                <a:cubicBezTo>
                  <a:pt x="3126454" y="1645"/>
                  <a:pt x="3139177" y="4543"/>
                  <a:pt x="3143418" y="4543"/>
                </a:cubicBezTo>
                <a:close/>
              </a:path>
            </a:pathLst>
          </a:custGeom>
          <a:solidFill>
            <a:schemeClr val="bg1">
              <a:lumMod val="95000"/>
            </a:schemeClr>
          </a:solidFill>
        </p:spPr>
        <p:txBody>
          <a:bodyPr wrap="square" anchor="ctr">
            <a:noAutofit/>
          </a:bodyP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8" name="Picture Placeholder 2">
            <a:extLst>
              <a:ext uri="{FF2B5EF4-FFF2-40B4-BE49-F238E27FC236}">
                <a16:creationId xmlns="" xmlns:a16="http://schemas.microsoft.com/office/drawing/2014/main" id="{60C8BCD9-395E-41AA-9D16-154338C21733}"/>
              </a:ext>
            </a:extLst>
          </p:cNvPr>
          <p:cNvSpPr>
            <a:spLocks noGrp="1"/>
          </p:cNvSpPr>
          <p:nvPr>
            <p:ph type="pic" idx="10" hasCustomPrompt="1"/>
          </p:nvPr>
        </p:nvSpPr>
        <p:spPr>
          <a:xfrm>
            <a:off x="5105776" y="1892850"/>
            <a:ext cx="2922958" cy="3072301"/>
          </a:xfrm>
          <a:prstGeom prst="rect">
            <a:avLst/>
          </a:prstGeom>
          <a:solidFill>
            <a:schemeClr val="bg1">
              <a:lumMod val="95000"/>
            </a:schemeClr>
          </a:solidFill>
          <a:ln>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2628291346"/>
      </p:ext>
    </p:extLst>
  </p:cSld>
  <p:clrMapOvr>
    <a:masterClrMapping/>
  </p:clrMapOvr>
  <p:extLst mod="1">
    <p:ext uri="{DCECCB84-F9BA-43D5-87BE-67443E8EF086}">
      <p15:sldGuideLst xmlns:p15="http://schemas.microsoft.com/office/powerpoint/2012/main">
        <p15:guide id="1" orient="horz" pos="1440">
          <p15:clr>
            <a:srgbClr val="FBAE40"/>
          </p15:clr>
        </p15:guide>
        <p15:guide id="2" pos="2560">
          <p15:clr>
            <a:srgbClr val="FBAE40"/>
          </p15:clr>
        </p15:guide>
      </p15:sldGuideLst>
    </p:ext>
  </p:extLst>
</p:sldLayout>
</file>

<file path=ppt/slideLayouts/slideLayout22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13" name="Rectangle 6">
            <a:extLst>
              <a:ext uri="{FF2B5EF4-FFF2-40B4-BE49-F238E27FC236}">
                <a16:creationId xmlns="" xmlns:a16="http://schemas.microsoft.com/office/drawing/2014/main" id="{D075C1DE-E117-4FA9-A867-4ED89AC25A98}"/>
              </a:ext>
            </a:extLst>
          </p:cNvPr>
          <p:cNvSpPr/>
          <p:nvPr userDrawn="1"/>
        </p:nvSpPr>
        <p:spPr>
          <a:xfrm>
            <a:off x="-1" y="1"/>
            <a:ext cx="5621868" cy="6857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8" name="Picture Placeholder 2"/>
          <p:cNvSpPr>
            <a:spLocks noGrp="1"/>
          </p:cNvSpPr>
          <p:nvPr>
            <p:ph type="pic" idx="10" hasCustomPrompt="1"/>
          </p:nvPr>
        </p:nvSpPr>
        <p:spPr>
          <a:xfrm>
            <a:off x="4315581" y="-1"/>
            <a:ext cx="2612571" cy="437363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9" name="Picture Placeholder 2"/>
          <p:cNvSpPr>
            <a:spLocks noGrp="1"/>
          </p:cNvSpPr>
          <p:nvPr>
            <p:ph type="pic" idx="11" hasCustomPrompt="1"/>
          </p:nvPr>
        </p:nvSpPr>
        <p:spPr>
          <a:xfrm>
            <a:off x="4315581" y="4567162"/>
            <a:ext cx="7876419" cy="229083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2" name="Picture Placeholder 2">
            <a:extLst>
              <a:ext uri="{FF2B5EF4-FFF2-40B4-BE49-F238E27FC236}">
                <a16:creationId xmlns="" xmlns:a16="http://schemas.microsoft.com/office/drawing/2014/main" id="{CE83DDED-D6C7-4848-B289-2830377167D2}"/>
              </a:ext>
            </a:extLst>
          </p:cNvPr>
          <p:cNvSpPr>
            <a:spLocks noGrp="1"/>
          </p:cNvSpPr>
          <p:nvPr>
            <p:ph type="pic" idx="12" hasCustomPrompt="1"/>
          </p:nvPr>
        </p:nvSpPr>
        <p:spPr>
          <a:xfrm>
            <a:off x="532191" y="0"/>
            <a:ext cx="3531809" cy="685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17383946"/>
      </p:ext>
    </p:extLst>
  </p:cSld>
  <p:clrMapOvr>
    <a:masterClrMapping/>
  </p:clrMapOvr>
  <p:extLst mod="1">
    <p:ext uri="{DCECCB84-F9BA-43D5-87BE-67443E8EF086}">
      <p15:sldGuideLst xmlns:p15="http://schemas.microsoft.com/office/powerpoint/2012/main">
        <p15:guide id="1" orient="horz" pos="2160">
          <p15:clr>
            <a:srgbClr val="FBAE40"/>
          </p15:clr>
        </p15:guide>
        <p15:guide id="2" pos="2560">
          <p15:clr>
            <a:srgbClr val="FBAE40"/>
          </p15:clr>
        </p15:guide>
      </p15:sldGuideLst>
    </p:ext>
  </p:extLst>
</p:sldLayout>
</file>

<file path=ppt/slideLayouts/slideLayout221.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5215433" y="-1209"/>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p:cNvSpPr>
            <a:spLocks noGrp="1"/>
          </p:cNvSpPr>
          <p:nvPr>
            <p:ph type="pic" idx="10" hasCustomPrompt="1"/>
          </p:nvPr>
        </p:nvSpPr>
        <p:spPr>
          <a:xfrm>
            <a:off x="8718247" y="1635276"/>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769819155"/>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userDrawn="1">
  <p:cSld name="IMAGE AND CONTENTS LAYOUT_26">
    <p:spTree>
      <p:nvGrpSpPr>
        <p:cNvPr id="1" name=""/>
        <p:cNvGrpSpPr/>
        <p:nvPr/>
      </p:nvGrpSpPr>
      <p:grpSpPr>
        <a:xfrm>
          <a:off x="0" y="0"/>
          <a:ext cx="0" cy="0"/>
          <a:chOff x="0" y="0"/>
          <a:chExt cx="0" cy="0"/>
        </a:xfrm>
      </p:grpSpPr>
      <p:sp>
        <p:nvSpPr>
          <p:cNvPr id="2" name="Freeform 1"/>
          <p:cNvSpPr/>
          <p:nvPr userDrawn="1"/>
        </p:nvSpPr>
        <p:spPr>
          <a:xfrm>
            <a:off x="-2915" y="0"/>
            <a:ext cx="12196373" cy="6858002"/>
          </a:xfrm>
          <a:custGeom>
            <a:avLst/>
            <a:gdLst>
              <a:gd name="connsiteX0" fmla="*/ 5519956 w 9169167"/>
              <a:gd name="connsiteY0" fmla="*/ 8389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19956 w 9169167"/>
              <a:gd name="connsiteY6" fmla="*/ 8389 h 6115574"/>
              <a:gd name="connsiteX0" fmla="*/ 5561901 w 9169167"/>
              <a:gd name="connsiteY0" fmla="*/ 0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61901 w 9169167"/>
              <a:gd name="connsiteY6" fmla="*/ 0 h 6115574"/>
              <a:gd name="connsiteX0" fmla="*/ 5561901 w 9169167"/>
              <a:gd name="connsiteY0" fmla="*/ 0 h 6107185"/>
              <a:gd name="connsiteX1" fmla="*/ 0 w 9169167"/>
              <a:gd name="connsiteY1" fmla="*/ 4563611 h 6107185"/>
              <a:gd name="connsiteX2" fmla="*/ 16778 w 9169167"/>
              <a:gd name="connsiteY2" fmla="*/ 6098796 h 6107185"/>
              <a:gd name="connsiteX3" fmla="*/ 4051883 w 9169167"/>
              <a:gd name="connsiteY3" fmla="*/ 6107185 h 6107185"/>
              <a:gd name="connsiteX4" fmla="*/ 9169167 w 9169167"/>
              <a:gd name="connsiteY4" fmla="*/ 1937857 h 6107185"/>
              <a:gd name="connsiteX5" fmla="*/ 9160778 w 9169167"/>
              <a:gd name="connsiteY5" fmla="*/ 0 h 6107185"/>
              <a:gd name="connsiteX6" fmla="*/ 5561901 w 9169167"/>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098796"/>
              <a:gd name="connsiteX1" fmla="*/ 0 w 9154576"/>
              <a:gd name="connsiteY1" fmla="*/ 4563612 h 6098796"/>
              <a:gd name="connsiteX2" fmla="*/ 2187 w 9154576"/>
              <a:gd name="connsiteY2" fmla="*/ 6098796 h 6098796"/>
              <a:gd name="connsiteX3" fmla="*/ 3628730 w 9154576"/>
              <a:gd name="connsiteY3" fmla="*/ 6089860 h 6098796"/>
              <a:gd name="connsiteX4" fmla="*/ 9154576 w 9154576"/>
              <a:gd name="connsiteY4" fmla="*/ 1937857 h 6098796"/>
              <a:gd name="connsiteX5" fmla="*/ 9146187 w 9154576"/>
              <a:gd name="connsiteY5" fmla="*/ 0 h 6098796"/>
              <a:gd name="connsiteX6" fmla="*/ 5547310 w 9154576"/>
              <a:gd name="connsiteY6" fmla="*/ 0 h 6098796"/>
              <a:gd name="connsiteX0" fmla="*/ 5547310 w 9147280"/>
              <a:gd name="connsiteY0" fmla="*/ 0 h 6098796"/>
              <a:gd name="connsiteX1" fmla="*/ 0 w 9147280"/>
              <a:gd name="connsiteY1" fmla="*/ 4563612 h 6098796"/>
              <a:gd name="connsiteX2" fmla="*/ 2187 w 9147280"/>
              <a:gd name="connsiteY2" fmla="*/ 6098796 h 6098796"/>
              <a:gd name="connsiteX3" fmla="*/ 3628730 w 9147280"/>
              <a:gd name="connsiteY3" fmla="*/ 6089860 h 6098796"/>
              <a:gd name="connsiteX4" fmla="*/ 9147280 w 9147280"/>
              <a:gd name="connsiteY4" fmla="*/ 1530712 h 6098796"/>
              <a:gd name="connsiteX5" fmla="*/ 9146187 w 9147280"/>
              <a:gd name="connsiteY5" fmla="*/ 0 h 6098796"/>
              <a:gd name="connsiteX6" fmla="*/ 5547310 w 9147280"/>
              <a:gd name="connsiteY6" fmla="*/ 0 h 6098796"/>
              <a:gd name="connsiteX0" fmla="*/ 5547310 w 9147280"/>
              <a:gd name="connsiteY0" fmla="*/ 0 h 6107186"/>
              <a:gd name="connsiteX1" fmla="*/ 0 w 9147280"/>
              <a:gd name="connsiteY1" fmla="*/ 4563612 h 6107186"/>
              <a:gd name="connsiteX2" fmla="*/ 2187 w 9147280"/>
              <a:gd name="connsiteY2" fmla="*/ 6098796 h 6107186"/>
              <a:gd name="connsiteX3" fmla="*/ 3614138 w 9147280"/>
              <a:gd name="connsiteY3" fmla="*/ 6107186 h 6107186"/>
              <a:gd name="connsiteX4" fmla="*/ 9147280 w 9147280"/>
              <a:gd name="connsiteY4" fmla="*/ 1530712 h 6107186"/>
              <a:gd name="connsiteX5" fmla="*/ 9146187 w 9147280"/>
              <a:gd name="connsiteY5" fmla="*/ 0 h 6107186"/>
              <a:gd name="connsiteX6" fmla="*/ 5547310 w 9147280"/>
              <a:gd name="connsiteY6" fmla="*/ 0 h 6107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7280" h="6107186">
                <a:moveTo>
                  <a:pt x="5547310" y="0"/>
                </a:moveTo>
                <a:lnTo>
                  <a:pt x="0" y="4563612"/>
                </a:lnTo>
                <a:lnTo>
                  <a:pt x="2187" y="6098796"/>
                </a:lnTo>
                <a:lnTo>
                  <a:pt x="3614138" y="6107186"/>
                </a:lnTo>
                <a:lnTo>
                  <a:pt x="9147280" y="1530712"/>
                </a:lnTo>
                <a:cubicBezTo>
                  <a:pt x="9144484" y="884760"/>
                  <a:pt x="9148983" y="645952"/>
                  <a:pt x="9146187" y="0"/>
                </a:cubicBezTo>
                <a:lnTo>
                  <a:pt x="554731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p:cNvSpPr>
            <a:spLocks noGrp="1"/>
          </p:cNvSpPr>
          <p:nvPr>
            <p:ph type="pic" sz="quarter" idx="65" hasCustomPrompt="1"/>
          </p:nvPr>
        </p:nvSpPr>
        <p:spPr>
          <a:xfrm>
            <a:off x="0" y="916112"/>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0" name="그림 개체 틀 2"/>
          <p:cNvSpPr>
            <a:spLocks noGrp="1"/>
          </p:cNvSpPr>
          <p:nvPr>
            <p:ph type="pic" sz="quarter" idx="66" hasCustomPrompt="1"/>
          </p:nvPr>
        </p:nvSpPr>
        <p:spPr>
          <a:xfrm>
            <a:off x="756000" y="2798746"/>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1" name="그림 개체 틀 2"/>
          <p:cNvSpPr>
            <a:spLocks noGrp="1"/>
          </p:cNvSpPr>
          <p:nvPr>
            <p:ph type="pic" sz="quarter" idx="67" hasCustomPrompt="1"/>
          </p:nvPr>
        </p:nvSpPr>
        <p:spPr>
          <a:xfrm>
            <a:off x="6144000" y="2232281"/>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68" hasCustomPrompt="1"/>
          </p:nvPr>
        </p:nvSpPr>
        <p:spPr>
          <a:xfrm>
            <a:off x="6144000" y="4124643"/>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1859837483"/>
      </p:ext>
    </p:extLst>
  </p:cSld>
  <p:clrMapOvr>
    <a:masterClrMapping/>
  </p:clrMapOvr>
  <p:extLst mod="1">
    <p:ext uri="{DCECCB84-F9BA-43D5-87BE-67443E8EF086}">
      <p15:sldGuideLst xmlns:p15="http://schemas.microsoft.com/office/powerpoint/2012/main">
        <p15:guide id="1" orient="horz" pos="1440">
          <p15:clr>
            <a:srgbClr val="FBAE40"/>
          </p15:clr>
        </p15:guide>
        <p15:guide id="2" pos="2560">
          <p15:clr>
            <a:srgbClr val="FBAE40"/>
          </p15:clr>
        </p15:guide>
      </p15:sldGuideLst>
    </p:ext>
  </p:extLst>
</p:sldLayout>
</file>

<file path=ppt/slideLayouts/slideLayout223.xml><?xml version="1.0" encoding="utf-8"?>
<p:sldLayout xmlns:a="http://schemas.openxmlformats.org/drawingml/2006/main" xmlns:r="http://schemas.openxmlformats.org/officeDocument/2006/relationships" xmlns:p="http://schemas.openxmlformats.org/presentationml/2006/main" userDrawn="1">
  <p:cSld name="12_Images &amp; Contents Layout">
    <p:bg>
      <p:bgPr>
        <a:solidFill>
          <a:schemeClr val="bg1"/>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994757" y="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4" name="Picture Placeholder 2"/>
          <p:cNvSpPr>
            <a:spLocks noGrp="1"/>
          </p:cNvSpPr>
          <p:nvPr>
            <p:ph type="pic" idx="10" hasCustomPrompt="1"/>
          </p:nvPr>
        </p:nvSpPr>
        <p:spPr>
          <a:xfrm>
            <a:off x="6653378" y="253800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5" name="Picture Placeholder 2"/>
          <p:cNvSpPr>
            <a:spLocks noGrp="1"/>
          </p:cNvSpPr>
          <p:nvPr>
            <p:ph type="pic" idx="11" hasCustomPrompt="1"/>
          </p:nvPr>
        </p:nvSpPr>
        <p:spPr>
          <a:xfrm>
            <a:off x="6653378" y="-2"/>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p:cNvSpPr>
            <a:spLocks noGrp="1"/>
          </p:cNvSpPr>
          <p:nvPr>
            <p:ph type="pic" idx="12" hasCustomPrompt="1"/>
          </p:nvPr>
        </p:nvSpPr>
        <p:spPr>
          <a:xfrm>
            <a:off x="3994757" y="4482000"/>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4145313586"/>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userDrawn="1">
  <p:cSld name="IMAGE AND CONTENTS LAYOUT_21">
    <p:spTree>
      <p:nvGrpSpPr>
        <p:cNvPr id="1" name=""/>
        <p:cNvGrpSpPr/>
        <p:nvPr/>
      </p:nvGrpSpPr>
      <p:grpSpPr>
        <a:xfrm>
          <a:off x="0" y="0"/>
          <a:ext cx="0" cy="0"/>
          <a:chOff x="0" y="0"/>
          <a:chExt cx="0" cy="0"/>
        </a:xfrm>
      </p:grpSpPr>
      <p:sp>
        <p:nvSpPr>
          <p:cNvPr id="11" name="그림 개체 틀 2"/>
          <p:cNvSpPr>
            <a:spLocks noGrp="1"/>
          </p:cNvSpPr>
          <p:nvPr>
            <p:ph type="pic" sz="quarter" idx="47" hasCustomPrompt="1"/>
          </p:nvPr>
        </p:nvSpPr>
        <p:spPr>
          <a:xfrm>
            <a:off x="730232" y="1769006"/>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6" name="그림 개체 틀 2"/>
          <p:cNvSpPr>
            <a:spLocks noGrp="1"/>
          </p:cNvSpPr>
          <p:nvPr>
            <p:ph type="pic" sz="quarter" idx="48" hasCustomPrompt="1"/>
          </p:nvPr>
        </p:nvSpPr>
        <p:spPr>
          <a:xfrm>
            <a:off x="2900507" y="3065006"/>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7" name="그림 개체 틀 2"/>
          <p:cNvSpPr>
            <a:spLocks noGrp="1"/>
          </p:cNvSpPr>
          <p:nvPr>
            <p:ph type="pic" sz="quarter" idx="49" hasCustomPrompt="1"/>
          </p:nvPr>
        </p:nvSpPr>
        <p:spPr>
          <a:xfrm>
            <a:off x="5070782" y="3061809"/>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1" name="그림 개체 틀 2"/>
          <p:cNvSpPr>
            <a:spLocks noGrp="1"/>
          </p:cNvSpPr>
          <p:nvPr>
            <p:ph type="pic" sz="quarter" idx="51" hasCustomPrompt="1"/>
          </p:nvPr>
        </p:nvSpPr>
        <p:spPr>
          <a:xfrm>
            <a:off x="9411334"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2" name="그림 개체 틀 2"/>
          <p:cNvSpPr>
            <a:spLocks noGrp="1"/>
          </p:cNvSpPr>
          <p:nvPr>
            <p:ph type="pic" sz="quarter" idx="52" hasCustomPrompt="1"/>
          </p:nvPr>
        </p:nvSpPr>
        <p:spPr>
          <a:xfrm>
            <a:off x="7241057"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2049714307"/>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userDrawn="1">
  <p:cSld name="8_캡션 있는 콘텐츠">
    <p:spTree>
      <p:nvGrpSpPr>
        <p:cNvPr id="1" name=""/>
        <p:cNvGrpSpPr/>
        <p:nvPr/>
      </p:nvGrpSpPr>
      <p:grpSpPr>
        <a:xfrm>
          <a:off x="0" y="0"/>
          <a:ext cx="0" cy="0"/>
          <a:chOff x="0" y="0"/>
          <a:chExt cx="0" cy="0"/>
        </a:xfrm>
      </p:grpSpPr>
      <p:sp>
        <p:nvSpPr>
          <p:cNvPr id="5" name="Freeform: Shape 4">
            <a:extLst>
              <a:ext uri="{FF2B5EF4-FFF2-40B4-BE49-F238E27FC236}">
                <a16:creationId xmlns="" xmlns:a16="http://schemas.microsoft.com/office/drawing/2014/main" id="{DED69620-E555-40B2-93DD-C7C19DAE0545}"/>
              </a:ext>
            </a:extLst>
          </p:cNvPr>
          <p:cNvSpPr/>
          <p:nvPr userDrawn="1"/>
        </p:nvSpPr>
        <p:spPr>
          <a:xfrm>
            <a:off x="656282" y="0"/>
            <a:ext cx="8521955" cy="6557065"/>
          </a:xfrm>
          <a:custGeom>
            <a:avLst/>
            <a:gdLst>
              <a:gd name="connsiteX0" fmla="*/ 11254134 w 12594296"/>
              <a:gd name="connsiteY0" fmla="*/ 0 h 9690456"/>
              <a:gd name="connsiteX1" fmla="*/ 12594296 w 12594296"/>
              <a:gd name="connsiteY1" fmla="*/ 0 h 9690456"/>
              <a:gd name="connsiteX2" fmla="*/ 12582464 w 12594296"/>
              <a:gd name="connsiteY2" fmla="*/ 19347 h 9690456"/>
              <a:gd name="connsiteX3" fmla="*/ 7145784 w 12594296"/>
              <a:gd name="connsiteY3" fmla="*/ 7180154 h 9690456"/>
              <a:gd name="connsiteX4" fmla="*/ 6396407 w 12594296"/>
              <a:gd name="connsiteY4" fmla="*/ 7282717 h 9690456"/>
              <a:gd name="connsiteX5" fmla="*/ 6396408 w 12594296"/>
              <a:gd name="connsiteY5" fmla="*/ 7282715 h 9690456"/>
              <a:gd name="connsiteX6" fmla="*/ 6293848 w 12594296"/>
              <a:gd name="connsiteY6" fmla="*/ 6533339 h 9690456"/>
              <a:gd name="connsiteX7" fmla="*/ 9774266 w 12594296"/>
              <a:gd name="connsiteY7" fmla="*/ 0 h 9690456"/>
              <a:gd name="connsiteX8" fmla="*/ 11117286 w 12594296"/>
              <a:gd name="connsiteY8" fmla="*/ 0 h 9690456"/>
              <a:gd name="connsiteX9" fmla="*/ 4208364 w 12594296"/>
              <a:gd name="connsiteY9" fmla="*/ 9099941 h 9690456"/>
              <a:gd name="connsiteX10" fmla="*/ 3458987 w 12594296"/>
              <a:gd name="connsiteY10" fmla="*/ 9202502 h 9690456"/>
              <a:gd name="connsiteX11" fmla="*/ 3458988 w 12594296"/>
              <a:gd name="connsiteY11" fmla="*/ 9202502 h 9690456"/>
              <a:gd name="connsiteX12" fmla="*/ 3356428 w 12594296"/>
              <a:gd name="connsiteY12" fmla="*/ 8453124 h 9690456"/>
              <a:gd name="connsiteX13" fmla="*/ 8294394 w 12594296"/>
              <a:gd name="connsiteY13" fmla="*/ 0 h 9690456"/>
              <a:gd name="connsiteX14" fmla="*/ 9637414 w 12594296"/>
              <a:gd name="connsiteY14" fmla="*/ 0 h 9690456"/>
              <a:gd name="connsiteX15" fmla="*/ 3727151 w 12594296"/>
              <a:gd name="connsiteY15" fmla="*/ 7784579 h 9690456"/>
              <a:gd name="connsiteX16" fmla="*/ 3070193 w 12594296"/>
              <a:gd name="connsiteY16" fmla="*/ 7943663 h 9690456"/>
              <a:gd name="connsiteX17" fmla="*/ 2977775 w 12594296"/>
              <a:gd name="connsiteY17" fmla="*/ 7887140 h 9690456"/>
              <a:gd name="connsiteX18" fmla="*/ 2898498 w 12594296"/>
              <a:gd name="connsiteY18" fmla="*/ 7813309 h 9690456"/>
              <a:gd name="connsiteX19" fmla="*/ 2875214 w 12594296"/>
              <a:gd name="connsiteY19" fmla="*/ 7137763 h 9690456"/>
              <a:gd name="connsiteX20" fmla="*/ 6814526 w 12594296"/>
              <a:gd name="connsiteY20" fmla="*/ 0 h 9690456"/>
              <a:gd name="connsiteX21" fmla="*/ 8157545 w 12594296"/>
              <a:gd name="connsiteY21" fmla="*/ 0 h 9690456"/>
              <a:gd name="connsiteX22" fmla="*/ 960827 w 12594296"/>
              <a:gd name="connsiteY22" fmla="*/ 9479004 h 9690456"/>
              <a:gd name="connsiteX23" fmla="*/ 211450 w 12594296"/>
              <a:gd name="connsiteY23" fmla="*/ 9581567 h 9690456"/>
              <a:gd name="connsiteX24" fmla="*/ 211451 w 12594296"/>
              <a:gd name="connsiteY24" fmla="*/ 9581567 h 9690456"/>
              <a:gd name="connsiteX25" fmla="*/ 108890 w 12594296"/>
              <a:gd name="connsiteY25" fmla="*/ 8832189 h 9690456"/>
              <a:gd name="connsiteX26" fmla="*/ 5334653 w 12594296"/>
              <a:gd name="connsiteY26" fmla="*/ 0 h 9690456"/>
              <a:gd name="connsiteX27" fmla="*/ 6677672 w 12594296"/>
              <a:gd name="connsiteY27" fmla="*/ 0 h 9690456"/>
              <a:gd name="connsiteX28" fmla="*/ 1067450 w 12594296"/>
              <a:gd name="connsiteY28" fmla="*/ 7389388 h 9690456"/>
              <a:gd name="connsiteX29" fmla="*/ 318072 w 12594296"/>
              <a:gd name="connsiteY29" fmla="*/ 7491950 h 9690456"/>
              <a:gd name="connsiteX30" fmla="*/ 318074 w 12594296"/>
              <a:gd name="connsiteY30" fmla="*/ 7491950 h 9690456"/>
              <a:gd name="connsiteX31" fmla="*/ 215512 w 12594296"/>
              <a:gd name="connsiteY31" fmla="*/ 6742571 h 9690456"/>
              <a:gd name="connsiteX32" fmla="*/ 3854783 w 12594296"/>
              <a:gd name="connsiteY32" fmla="*/ 0 h 9690456"/>
              <a:gd name="connsiteX33" fmla="*/ 5197800 w 12594296"/>
              <a:gd name="connsiteY33" fmla="*/ 0 h 9690456"/>
              <a:gd name="connsiteX34" fmla="*/ 1581006 w 12594296"/>
              <a:gd name="connsiteY34" fmla="*/ 4763784 h 9690456"/>
              <a:gd name="connsiteX35" fmla="*/ 831629 w 12594296"/>
              <a:gd name="connsiteY35" fmla="*/ 4866347 h 9690456"/>
              <a:gd name="connsiteX36" fmla="*/ 831630 w 12594296"/>
              <a:gd name="connsiteY36" fmla="*/ 4866347 h 9690456"/>
              <a:gd name="connsiteX37" fmla="*/ 729070 w 12594296"/>
              <a:gd name="connsiteY37" fmla="*/ 4116969 h 9690456"/>
              <a:gd name="connsiteX38" fmla="*/ 2374910 w 12594296"/>
              <a:gd name="connsiteY38" fmla="*/ 0 h 9690456"/>
              <a:gd name="connsiteX39" fmla="*/ 3717928 w 12594296"/>
              <a:gd name="connsiteY39" fmla="*/ 0 h 9690456"/>
              <a:gd name="connsiteX40" fmla="*/ 1403742 w 12594296"/>
              <a:gd name="connsiteY40" fmla="*/ 3048080 h 9690456"/>
              <a:gd name="connsiteX41" fmla="*/ 654366 w 12594296"/>
              <a:gd name="connsiteY41" fmla="*/ 3150642 h 9690456"/>
              <a:gd name="connsiteX42" fmla="*/ 654366 w 12594296"/>
              <a:gd name="connsiteY42" fmla="*/ 3150641 h 9690456"/>
              <a:gd name="connsiteX43" fmla="*/ 551807 w 12594296"/>
              <a:gd name="connsiteY43" fmla="*/ 2401265 h 9690456"/>
              <a:gd name="connsiteX44" fmla="*/ 895038 w 12594296"/>
              <a:gd name="connsiteY44" fmla="*/ 0 h 9690456"/>
              <a:gd name="connsiteX45" fmla="*/ 2238056 w 12594296"/>
              <a:gd name="connsiteY45" fmla="*/ 0 h 9690456"/>
              <a:gd name="connsiteX46" fmla="*/ 1276448 w 12594296"/>
              <a:gd name="connsiteY46" fmla="*/ 1266560 h 9690456"/>
              <a:gd name="connsiteX47" fmla="*/ 527072 w 12594296"/>
              <a:gd name="connsiteY47" fmla="*/ 1369122 h 9690456"/>
              <a:gd name="connsiteX48" fmla="*/ 527074 w 12594296"/>
              <a:gd name="connsiteY48" fmla="*/ 1369122 h 9690456"/>
              <a:gd name="connsiteX49" fmla="*/ 424511 w 12594296"/>
              <a:gd name="connsiteY49" fmla="*/ 619745 h 969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594296" h="9690456">
                <a:moveTo>
                  <a:pt x="11254134" y="0"/>
                </a:moveTo>
                <a:lnTo>
                  <a:pt x="12594296" y="0"/>
                </a:lnTo>
                <a:lnTo>
                  <a:pt x="12582464" y="19347"/>
                </a:lnTo>
                <a:cubicBezTo>
                  <a:pt x="10770238" y="2406284"/>
                  <a:pt x="8958010" y="4793217"/>
                  <a:pt x="7145784" y="7180154"/>
                </a:cubicBezTo>
                <a:cubicBezTo>
                  <a:pt x="6967172" y="7415411"/>
                  <a:pt x="6631664" y="7461331"/>
                  <a:pt x="6396407" y="7282717"/>
                </a:cubicBezTo>
                <a:lnTo>
                  <a:pt x="6396408" y="7282715"/>
                </a:lnTo>
                <a:cubicBezTo>
                  <a:pt x="6161153" y="7104103"/>
                  <a:pt x="6115235" y="6768596"/>
                  <a:pt x="6293848" y="6533339"/>
                </a:cubicBezTo>
                <a:close/>
                <a:moveTo>
                  <a:pt x="9774266" y="0"/>
                </a:moveTo>
                <a:lnTo>
                  <a:pt x="11117286" y="0"/>
                </a:lnTo>
                <a:lnTo>
                  <a:pt x="4208364" y="9099941"/>
                </a:lnTo>
                <a:cubicBezTo>
                  <a:pt x="4029750" y="9335196"/>
                  <a:pt x="3694244" y="9381116"/>
                  <a:pt x="3458987" y="9202502"/>
                </a:cubicBezTo>
                <a:lnTo>
                  <a:pt x="3458988" y="9202502"/>
                </a:lnTo>
                <a:cubicBezTo>
                  <a:pt x="3223732" y="9023889"/>
                  <a:pt x="3177814" y="8688381"/>
                  <a:pt x="3356428" y="8453124"/>
                </a:cubicBezTo>
                <a:close/>
                <a:moveTo>
                  <a:pt x="8294394" y="0"/>
                </a:moveTo>
                <a:lnTo>
                  <a:pt x="9637414" y="0"/>
                </a:lnTo>
                <a:lnTo>
                  <a:pt x="3727151" y="7784579"/>
                </a:lnTo>
                <a:cubicBezTo>
                  <a:pt x="3570864" y="7990429"/>
                  <a:pt x="3294455" y="8051315"/>
                  <a:pt x="3070193" y="7943663"/>
                </a:cubicBezTo>
                <a:lnTo>
                  <a:pt x="2977775" y="7887140"/>
                </a:lnTo>
                <a:lnTo>
                  <a:pt x="2898498" y="7813309"/>
                </a:lnTo>
                <a:cubicBezTo>
                  <a:pt x="2734547" y="7626217"/>
                  <a:pt x="2718928" y="7343612"/>
                  <a:pt x="2875214" y="7137763"/>
                </a:cubicBezTo>
                <a:close/>
                <a:moveTo>
                  <a:pt x="6814526" y="0"/>
                </a:moveTo>
                <a:lnTo>
                  <a:pt x="8157545" y="0"/>
                </a:lnTo>
                <a:lnTo>
                  <a:pt x="960827" y="9479004"/>
                </a:lnTo>
                <a:cubicBezTo>
                  <a:pt x="782213" y="9714262"/>
                  <a:pt x="446706" y="9760180"/>
                  <a:pt x="211450" y="9581567"/>
                </a:cubicBezTo>
                <a:lnTo>
                  <a:pt x="211451" y="9581567"/>
                </a:lnTo>
                <a:cubicBezTo>
                  <a:pt x="-23806" y="9402953"/>
                  <a:pt x="-69724" y="9067446"/>
                  <a:pt x="108890" y="8832189"/>
                </a:cubicBezTo>
                <a:close/>
                <a:moveTo>
                  <a:pt x="5334653" y="0"/>
                </a:moveTo>
                <a:lnTo>
                  <a:pt x="6677672" y="0"/>
                </a:lnTo>
                <a:lnTo>
                  <a:pt x="1067450" y="7389388"/>
                </a:lnTo>
                <a:cubicBezTo>
                  <a:pt x="888834" y="7624646"/>
                  <a:pt x="553328" y="7670563"/>
                  <a:pt x="318072" y="7491950"/>
                </a:cubicBezTo>
                <a:lnTo>
                  <a:pt x="318074" y="7491950"/>
                </a:lnTo>
                <a:cubicBezTo>
                  <a:pt x="82817" y="7313338"/>
                  <a:pt x="36898" y="6977830"/>
                  <a:pt x="215512" y="6742571"/>
                </a:cubicBezTo>
                <a:close/>
                <a:moveTo>
                  <a:pt x="3854783" y="0"/>
                </a:moveTo>
                <a:lnTo>
                  <a:pt x="5197800" y="0"/>
                </a:lnTo>
                <a:lnTo>
                  <a:pt x="1581006" y="4763784"/>
                </a:lnTo>
                <a:cubicBezTo>
                  <a:pt x="1402392" y="4999042"/>
                  <a:pt x="1066886" y="5044960"/>
                  <a:pt x="831629" y="4866347"/>
                </a:cubicBezTo>
                <a:lnTo>
                  <a:pt x="831630" y="4866347"/>
                </a:lnTo>
                <a:cubicBezTo>
                  <a:pt x="596374" y="4687733"/>
                  <a:pt x="550456" y="4352226"/>
                  <a:pt x="729070" y="4116969"/>
                </a:cubicBezTo>
                <a:close/>
                <a:moveTo>
                  <a:pt x="2374910" y="0"/>
                </a:moveTo>
                <a:lnTo>
                  <a:pt x="3717928" y="0"/>
                </a:lnTo>
                <a:lnTo>
                  <a:pt x="1403742" y="3048080"/>
                </a:lnTo>
                <a:cubicBezTo>
                  <a:pt x="1225130" y="3283337"/>
                  <a:pt x="889622" y="3329255"/>
                  <a:pt x="654366" y="3150642"/>
                </a:cubicBezTo>
                <a:lnTo>
                  <a:pt x="654366" y="3150641"/>
                </a:lnTo>
                <a:cubicBezTo>
                  <a:pt x="419111" y="2972028"/>
                  <a:pt x="373193" y="2636522"/>
                  <a:pt x="551807" y="2401265"/>
                </a:cubicBezTo>
                <a:close/>
                <a:moveTo>
                  <a:pt x="895038" y="0"/>
                </a:moveTo>
                <a:lnTo>
                  <a:pt x="2238056" y="0"/>
                </a:lnTo>
                <a:lnTo>
                  <a:pt x="1276448" y="1266560"/>
                </a:lnTo>
                <a:cubicBezTo>
                  <a:pt x="1097836" y="1501817"/>
                  <a:pt x="762328" y="1547736"/>
                  <a:pt x="527072" y="1369122"/>
                </a:cubicBezTo>
                <a:lnTo>
                  <a:pt x="527074" y="1369122"/>
                </a:lnTo>
                <a:cubicBezTo>
                  <a:pt x="291816" y="1190508"/>
                  <a:pt x="245898" y="855002"/>
                  <a:pt x="424511" y="61974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7" name="그림 개체 틀 16">
            <a:extLst>
              <a:ext uri="{FF2B5EF4-FFF2-40B4-BE49-F238E27FC236}">
                <a16:creationId xmlns="" xmlns:a16="http://schemas.microsoft.com/office/drawing/2014/main" id="{07163F96-C234-481E-88AF-E4A1C0E9A1DC}"/>
              </a:ext>
            </a:extLst>
          </p:cNvPr>
          <p:cNvSpPr>
            <a:spLocks noGrp="1"/>
          </p:cNvSpPr>
          <p:nvPr>
            <p:ph type="pic" idx="16" hasCustomPrompt="1"/>
          </p:nvPr>
        </p:nvSpPr>
        <p:spPr>
          <a:xfrm>
            <a:off x="535328" y="1"/>
            <a:ext cx="8396198" cy="6460303"/>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930670898"/>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831054530"/>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400077420"/>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userDrawn="1">
  <p:cSld name="11_Images and Contents Layout">
    <p:bg>
      <p:bgPr>
        <a:solidFill>
          <a:schemeClr val="accent1"/>
        </a:solidFill>
        <a:effectLst/>
      </p:bgPr>
    </p:bg>
    <p:spTree>
      <p:nvGrpSpPr>
        <p:cNvPr id="1" name=""/>
        <p:cNvGrpSpPr/>
        <p:nvPr/>
      </p:nvGrpSpPr>
      <p:grpSpPr>
        <a:xfrm>
          <a:off x="0" y="0"/>
          <a:ext cx="0" cy="0"/>
          <a:chOff x="0" y="0"/>
          <a:chExt cx="0" cy="0"/>
        </a:xfrm>
      </p:grpSpPr>
      <p:grpSp>
        <p:nvGrpSpPr>
          <p:cNvPr id="12" name="Group 4">
            <a:extLst>
              <a:ext uri="{FF2B5EF4-FFF2-40B4-BE49-F238E27FC236}">
                <a16:creationId xmlns="" xmlns:a16="http://schemas.microsoft.com/office/drawing/2014/main" id="{A2A84B4A-CEB2-40FB-A02E-8EB2AF478368}"/>
              </a:ext>
            </a:extLst>
          </p:cNvPr>
          <p:cNvGrpSpPr/>
          <p:nvPr userDrawn="1"/>
        </p:nvGrpSpPr>
        <p:grpSpPr>
          <a:xfrm>
            <a:off x="6473211" y="396281"/>
            <a:ext cx="5760640" cy="2937987"/>
            <a:chOff x="-612576" y="1705002"/>
            <a:chExt cx="5688632" cy="2537858"/>
          </a:xfrm>
        </p:grpSpPr>
        <p:sp>
          <p:nvSpPr>
            <p:cNvPr id="13" name="Oval 5">
              <a:extLst>
                <a:ext uri="{FF2B5EF4-FFF2-40B4-BE49-F238E27FC236}">
                  <a16:creationId xmlns="" xmlns:a16="http://schemas.microsoft.com/office/drawing/2014/main" id="{F8CA4E56-5CF0-4C8C-A69B-FEC333052C4C}"/>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19" name="Picture 2" descr="E:\002-KIMS BUSINESS\000-B-KIMS-소스 분류-2014\00-kims-작업건별-재료모음\002-일러-모니터-모바일-타블렛\laptop-01.png">
              <a:extLst>
                <a:ext uri="{FF2B5EF4-FFF2-40B4-BE49-F238E27FC236}">
                  <a16:creationId xmlns="" xmlns:a16="http://schemas.microsoft.com/office/drawing/2014/main" id="{DBFF776C-2C37-432F-8D95-5002FD9DE65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0" name="Picture Placeholder 2">
            <a:extLst>
              <a:ext uri="{FF2B5EF4-FFF2-40B4-BE49-F238E27FC236}">
                <a16:creationId xmlns="" xmlns:a16="http://schemas.microsoft.com/office/drawing/2014/main" id="{07A15BD4-6D7E-4517-BDED-81FD478CEDAB}"/>
              </a:ext>
            </a:extLst>
          </p:cNvPr>
          <p:cNvSpPr>
            <a:spLocks noGrp="1"/>
          </p:cNvSpPr>
          <p:nvPr>
            <p:ph type="pic" idx="1" hasCustomPrompt="1"/>
          </p:nvPr>
        </p:nvSpPr>
        <p:spPr>
          <a:xfrm>
            <a:off x="8035116" y="765234"/>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grpSp>
        <p:nvGrpSpPr>
          <p:cNvPr id="21" name="Group 14">
            <a:extLst>
              <a:ext uri="{FF2B5EF4-FFF2-40B4-BE49-F238E27FC236}">
                <a16:creationId xmlns="" xmlns:a16="http://schemas.microsoft.com/office/drawing/2014/main" id="{FB0AFAFC-8EB9-4974-915A-249E7E1C57A2}"/>
              </a:ext>
            </a:extLst>
          </p:cNvPr>
          <p:cNvGrpSpPr/>
          <p:nvPr userDrawn="1"/>
        </p:nvGrpSpPr>
        <p:grpSpPr>
          <a:xfrm>
            <a:off x="6473211" y="3496948"/>
            <a:ext cx="5760640" cy="2937987"/>
            <a:chOff x="-612576" y="1705002"/>
            <a:chExt cx="5688632" cy="2537858"/>
          </a:xfrm>
        </p:grpSpPr>
        <p:sp>
          <p:nvSpPr>
            <p:cNvPr id="22" name="Oval 15">
              <a:extLst>
                <a:ext uri="{FF2B5EF4-FFF2-40B4-BE49-F238E27FC236}">
                  <a16:creationId xmlns="" xmlns:a16="http://schemas.microsoft.com/office/drawing/2014/main" id="{59FEB9C5-5FA6-4880-B618-058738C37AD1}"/>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23" name="Picture 2" descr="E:\002-KIMS BUSINESS\000-B-KIMS-소스 분류-2014\00-kims-작업건별-재료모음\002-일러-모니터-모바일-타블렛\laptop-01.png">
              <a:extLst>
                <a:ext uri="{FF2B5EF4-FFF2-40B4-BE49-F238E27FC236}">
                  <a16:creationId xmlns="" xmlns:a16="http://schemas.microsoft.com/office/drawing/2014/main" id="{3B06E91A-2C0E-4BB0-889E-F881F2C268AA}"/>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Picture Placeholder 2">
            <a:extLst>
              <a:ext uri="{FF2B5EF4-FFF2-40B4-BE49-F238E27FC236}">
                <a16:creationId xmlns="" xmlns:a16="http://schemas.microsoft.com/office/drawing/2014/main" id="{CDA76C3D-8C5A-4664-AF41-B36993816A44}"/>
              </a:ext>
            </a:extLst>
          </p:cNvPr>
          <p:cNvSpPr>
            <a:spLocks noGrp="1"/>
          </p:cNvSpPr>
          <p:nvPr>
            <p:ph type="pic" idx="10" hasCustomPrompt="1"/>
          </p:nvPr>
        </p:nvSpPr>
        <p:spPr>
          <a:xfrm>
            <a:off x="8035116" y="3865902"/>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509248909"/>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 xmlns:a16="http://schemas.microsoft.com/office/drawing/2014/main"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 xmlns:a16="http://schemas.microsoft.com/office/drawing/2014/main"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 xmlns:a16="http://schemas.microsoft.com/office/drawing/2014/main"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1786195774"/>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 xmlns:a16="http://schemas.microsoft.com/office/drawing/2014/main" id="{AC16D358-38D5-4BFB-AC73-E794FB27720B}"/>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a:off x="10868410" y="4207471"/>
            <a:ext cx="863147" cy="2425033"/>
          </a:xfrm>
          <a:prstGeom prst="rect">
            <a:avLst/>
          </a:prstGeom>
        </p:spPr>
      </p:pic>
      <p:cxnSp>
        <p:nvCxnSpPr>
          <p:cNvPr id="4" name="Straight Connector 3">
            <a:extLst>
              <a:ext uri="{FF2B5EF4-FFF2-40B4-BE49-F238E27FC236}">
                <a16:creationId xmlns="" xmlns:a16="http://schemas.microsoft.com/office/drawing/2014/main"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 xmlns:a16="http://schemas.microsoft.com/office/drawing/2014/main"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 xmlns:a16="http://schemas.microsoft.com/office/drawing/2014/main"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2442482712"/>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 xmlns:a16="http://schemas.microsoft.com/office/drawing/2014/main" id="{AC16D358-38D5-4BFB-AC73-E794FB27720B}"/>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a:off x="10868410" y="4207471"/>
            <a:ext cx="863147" cy="2425033"/>
          </a:xfrm>
          <a:prstGeom prst="rect">
            <a:avLst/>
          </a:prstGeom>
        </p:spPr>
      </p:pic>
      <p:sp>
        <p:nvSpPr>
          <p:cNvPr id="5" name="Rectangle 4">
            <a:extLst>
              <a:ext uri="{FF2B5EF4-FFF2-40B4-BE49-F238E27FC236}">
                <a16:creationId xmlns="" xmlns:a16="http://schemas.microsoft.com/office/drawing/2014/main" id="{16BB385D-8C47-4005-9822-A2A7BF9BE78D}"/>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Rectangle 5">
            <a:extLst>
              <a:ext uri="{FF2B5EF4-FFF2-40B4-BE49-F238E27FC236}">
                <a16:creationId xmlns="" xmlns:a16="http://schemas.microsoft.com/office/drawing/2014/main" id="{30F10182-1458-4BD9-85CC-A0AF172DCC3F}"/>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Isosceles Triangle 6">
            <a:extLst>
              <a:ext uri="{FF2B5EF4-FFF2-40B4-BE49-F238E27FC236}">
                <a16:creationId xmlns="" xmlns:a16="http://schemas.microsoft.com/office/drawing/2014/main" id="{9ACF6F13-89E5-476D-994C-CFF762A28737}"/>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377101604"/>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6" name="Oval 21">
            <a:extLst>
              <a:ext uri="{FF2B5EF4-FFF2-40B4-BE49-F238E27FC236}">
                <a16:creationId xmlns="" xmlns:a16="http://schemas.microsoft.com/office/drawing/2014/main" id="{DF0E7D4B-AC33-4A8C-8204-4FE282F7F8F5}"/>
              </a:ext>
            </a:extLst>
          </p:cNvPr>
          <p:cNvSpPr>
            <a:spLocks noChangeAspect="1"/>
          </p:cNvSpPr>
          <p:nvPr userDrawn="1"/>
        </p:nvSpPr>
        <p:spPr>
          <a:xfrm>
            <a:off x="817094" y="405520"/>
            <a:ext cx="3605776" cy="3657538"/>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7" name="Oval 21">
            <a:extLst>
              <a:ext uri="{FF2B5EF4-FFF2-40B4-BE49-F238E27FC236}">
                <a16:creationId xmlns="" xmlns:a16="http://schemas.microsoft.com/office/drawing/2014/main" id="{208A355B-288B-46AC-8F6D-C8E1883AEEBD}"/>
              </a:ext>
            </a:extLst>
          </p:cNvPr>
          <p:cNvSpPr>
            <a:spLocks noChangeAspect="1"/>
          </p:cNvSpPr>
          <p:nvPr userDrawn="1"/>
        </p:nvSpPr>
        <p:spPr>
          <a:xfrm rot="21317264">
            <a:off x="4317855" y="1291151"/>
            <a:ext cx="5263890" cy="5339456"/>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8" name="Rectangle 7">
            <a:extLst>
              <a:ext uri="{FF2B5EF4-FFF2-40B4-BE49-F238E27FC236}">
                <a16:creationId xmlns="" xmlns:a16="http://schemas.microsoft.com/office/drawing/2014/main" id="{FE21FA63-AC15-4DE7-9AE2-3208C793519C}"/>
              </a:ext>
            </a:extLst>
          </p:cNvPr>
          <p:cNvSpPr/>
          <p:nvPr userDrawn="1"/>
        </p:nvSpPr>
        <p:spPr>
          <a:xfrm>
            <a:off x="0" y="0"/>
            <a:ext cx="12192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 xmlns:a16="http://schemas.microsoft.com/office/drawing/2014/main"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 xmlns:a16="http://schemas.microsoft.com/office/drawing/2014/main"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 xmlns:a16="http://schemas.microsoft.com/office/drawing/2014/main"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4254452526"/>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6806506"/>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856387" y="925918"/>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 xmlns:a16="http://schemas.microsoft.com/office/drawing/2014/main" id="{1DD60E7E-E490-46D9-AB9B-87D9364A77D2}"/>
              </a:ext>
            </a:extLst>
          </p:cNvPr>
          <p:cNvSpPr/>
          <p:nvPr userDrawn="1"/>
        </p:nvSpPr>
        <p:spPr>
          <a:xfrm rot="2869724" flipH="1">
            <a:off x="-802604" y="1334467"/>
            <a:ext cx="5051336" cy="4369711"/>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 xmlns:a16="http://schemas.microsoft.com/office/drawing/2014/main" id="{92F6D567-C060-4D2B-B097-8C3176DB8302}"/>
              </a:ext>
            </a:extLst>
          </p:cNvPr>
          <p:cNvCxnSpPr>
            <a:cxnSpLocks/>
          </p:cNvCxnSpPr>
          <p:nvPr userDrawn="1"/>
        </p:nvCxnSpPr>
        <p:spPr>
          <a:xfrm flipH="1">
            <a:off x="2872409" y="477136"/>
            <a:ext cx="8670698"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A8A31E12-92B8-44BE-9F73-32CC46810BBB}"/>
              </a:ext>
            </a:extLst>
          </p:cNvPr>
          <p:cNvCxnSpPr>
            <a:cxnSpLocks/>
          </p:cNvCxnSpPr>
          <p:nvPr userDrawn="1"/>
        </p:nvCxnSpPr>
        <p:spPr>
          <a:xfrm flipH="1">
            <a:off x="297659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7145053"/>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1623393" y="701527"/>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 xmlns:a16="http://schemas.microsoft.com/office/drawing/2014/main" id="{1DD60E7E-E490-46D9-AB9B-87D9364A77D2}"/>
              </a:ext>
            </a:extLst>
          </p:cNvPr>
          <p:cNvSpPr/>
          <p:nvPr userDrawn="1"/>
        </p:nvSpPr>
        <p:spPr>
          <a:xfrm rot="2816880" flipH="1">
            <a:off x="211958" y="4192650"/>
            <a:ext cx="2181863" cy="1887443"/>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 xmlns:a16="http://schemas.microsoft.com/office/drawing/2014/main" id="{92F6D567-C060-4D2B-B097-8C3176DB8302}"/>
              </a:ext>
            </a:extLst>
          </p:cNvPr>
          <p:cNvCxnSpPr>
            <a:cxnSpLocks/>
          </p:cNvCxnSpPr>
          <p:nvPr userDrawn="1"/>
        </p:nvCxnSpPr>
        <p:spPr>
          <a:xfrm flipH="1">
            <a:off x="1281085" y="477136"/>
            <a:ext cx="10262022"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A8A31E12-92B8-44BE-9F73-32CC46810BBB}"/>
              </a:ext>
            </a:extLst>
          </p:cNvPr>
          <p:cNvCxnSpPr>
            <a:cxnSpLocks/>
          </p:cNvCxnSpPr>
          <p:nvPr userDrawn="1"/>
        </p:nvCxnSpPr>
        <p:spPr>
          <a:xfrm flipH="1">
            <a:off x="1281085" y="6392850"/>
            <a:ext cx="10262024" cy="17495"/>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 xmlns:a16="http://schemas.microsoft.com/office/drawing/2014/main" id="{2FCEB618-9DF6-4F92-9895-C3F16A28D107}"/>
              </a:ext>
            </a:extLst>
          </p:cNvPr>
          <p:cNvCxnSpPr>
            <a:cxnSpLocks/>
          </p:cNvCxnSpPr>
          <p:nvPr userDrawn="1"/>
        </p:nvCxnSpPr>
        <p:spPr>
          <a:xfrm flipV="1">
            <a:off x="1281085" y="477136"/>
            <a:ext cx="0" cy="1173029"/>
          </a:xfrm>
          <a:prstGeom prst="line">
            <a:avLst/>
          </a:prstGeom>
          <a:ln w="4445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276165"/>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 xmlns:a16="http://schemas.microsoft.com/office/drawing/2014/main" id="{09EB6ADC-6B44-49DF-82E3-AB3A22E5DE2B}"/>
              </a:ext>
            </a:extLst>
          </p:cNvPr>
          <p:cNvSpPr>
            <a:spLocks noGrp="1"/>
          </p:cNvSpPr>
          <p:nvPr>
            <p:ph type="pic" sz="quarter" idx="41" hasCustomPrompt="1"/>
          </p:nvPr>
        </p:nvSpPr>
        <p:spPr>
          <a:xfrm>
            <a:off x="7628714" y="496198"/>
            <a:ext cx="3930307"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
        <p:nvSpPr>
          <p:cNvPr id="5" name="그림 개체 틀 2">
            <a:extLst>
              <a:ext uri="{FF2B5EF4-FFF2-40B4-BE49-F238E27FC236}">
                <a16:creationId xmlns="" xmlns:a16="http://schemas.microsoft.com/office/drawing/2014/main" id="{2B7FFA71-E8E7-4BA8-AD43-D1DE14F120D0}"/>
              </a:ext>
            </a:extLst>
          </p:cNvPr>
          <p:cNvSpPr>
            <a:spLocks noGrp="1"/>
          </p:cNvSpPr>
          <p:nvPr>
            <p:ph type="pic" sz="quarter" idx="42" hasCustomPrompt="1"/>
          </p:nvPr>
        </p:nvSpPr>
        <p:spPr>
          <a:xfrm>
            <a:off x="4846324" y="3513718"/>
            <a:ext cx="2608213"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822598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1563307B-4B6F-4D4D-AB66-99288A7B7613}"/>
              </a:ext>
            </a:extLst>
          </p:cNvPr>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1510968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25CCC988-11E6-43E3-B86B-C909FFF498C6}"/>
              </a:ext>
            </a:extLst>
          </p:cNvPr>
          <p:cNvSpPr>
            <a:spLocks noGrp="1"/>
          </p:cNvSpPr>
          <p:nvPr>
            <p:ph type="pic" sz="quarter" idx="4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454777218"/>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25CCC988-11E6-43E3-B86B-C909FFF498C6}"/>
              </a:ext>
            </a:extLst>
          </p:cNvPr>
          <p:cNvSpPr>
            <a:spLocks noGrp="1"/>
          </p:cNvSpPr>
          <p:nvPr>
            <p:ph type="pic" sz="quarter" idx="41" hasCustomPrompt="1"/>
          </p:nvPr>
        </p:nvSpPr>
        <p:spPr>
          <a:xfrm>
            <a:off x="0" y="0"/>
            <a:ext cx="4689695"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558839600"/>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grpSp>
        <p:nvGrpSpPr>
          <p:cNvPr id="8" name="Group 7">
            <a:extLst>
              <a:ext uri="{FF2B5EF4-FFF2-40B4-BE49-F238E27FC236}">
                <a16:creationId xmlns="" xmlns:a16="http://schemas.microsoft.com/office/drawing/2014/main" id="{9112FC24-B0BB-43AE-AB6F-2F8A6318C976}"/>
              </a:ext>
            </a:extLst>
          </p:cNvPr>
          <p:cNvGrpSpPr/>
          <p:nvPr userDrawn="1"/>
        </p:nvGrpSpPr>
        <p:grpSpPr>
          <a:xfrm flipH="1">
            <a:off x="486250" y="477136"/>
            <a:ext cx="11704320" cy="5935130"/>
            <a:chOff x="-161213" y="477136"/>
            <a:chExt cx="11704320" cy="5935130"/>
          </a:xfrm>
        </p:grpSpPr>
        <p:cxnSp>
          <p:nvCxnSpPr>
            <p:cNvPr id="5" name="Straight Connector 4">
              <a:extLst>
                <a:ext uri="{FF2B5EF4-FFF2-40B4-BE49-F238E27FC236}">
                  <a16:creationId xmlns="" xmlns:a16="http://schemas.microsoft.com/office/drawing/2014/main" id="{202B0099-32CD-4A9E-A010-EB75F1B7ADBC}"/>
                </a:ext>
              </a:extLst>
            </p:cNvPr>
            <p:cNvCxnSpPr>
              <a:cxnSpLocks/>
            </p:cNvCxnSpPr>
            <p:nvPr userDrawn="1"/>
          </p:nvCxnSpPr>
          <p:spPr>
            <a:xfrm flipH="1">
              <a:off x="-161213" y="477136"/>
              <a:ext cx="1170432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 xmlns:a16="http://schemas.microsoft.com/office/drawing/2014/main" id="{66FFECB2-D63A-4DED-B565-1B5EC1C6DBCE}"/>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8423856D-6F4B-428C-8039-92BC2469A811}"/>
                </a:ext>
              </a:extLst>
            </p:cNvPr>
            <p:cNvCxnSpPr>
              <a:cxnSpLocks/>
            </p:cNvCxnSpPr>
            <p:nvPr userDrawn="1"/>
          </p:nvCxnSpPr>
          <p:spPr>
            <a:xfrm flipH="1">
              <a:off x="-161213" y="6392850"/>
              <a:ext cx="11704320"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Picture Placeholder 3">
            <a:extLst>
              <a:ext uri="{FF2B5EF4-FFF2-40B4-BE49-F238E27FC236}">
                <a16:creationId xmlns="" xmlns:a16="http://schemas.microsoft.com/office/drawing/2014/main" id="{2913480D-83E6-465D-B9EC-FA0799699FB0}"/>
              </a:ext>
            </a:extLst>
          </p:cNvPr>
          <p:cNvSpPr>
            <a:spLocks noGrp="1"/>
          </p:cNvSpPr>
          <p:nvPr>
            <p:ph type="pic" sz="quarter" idx="41" hasCustomPrompt="1"/>
          </p:nvPr>
        </p:nvSpPr>
        <p:spPr>
          <a:xfrm>
            <a:off x="5268686" y="0"/>
            <a:ext cx="6923314" cy="6858000"/>
          </a:xfrm>
          <a:custGeom>
            <a:avLst/>
            <a:gdLst>
              <a:gd name="connsiteX0" fmla="*/ 1714500 w 6923314"/>
              <a:gd name="connsiteY0" fmla="*/ 0 h 6858000"/>
              <a:gd name="connsiteX1" fmla="*/ 6923314 w 6923314"/>
              <a:gd name="connsiteY1" fmla="*/ 0 h 6858000"/>
              <a:gd name="connsiteX2" fmla="*/ 6923314 w 6923314"/>
              <a:gd name="connsiteY2" fmla="*/ 1637212 h 6858000"/>
              <a:gd name="connsiteX3" fmla="*/ 5618117 w 6923314"/>
              <a:gd name="connsiteY3" fmla="*/ 6858000 h 6858000"/>
              <a:gd name="connsiteX4" fmla="*/ 0 w 692331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3314" h="6858000">
                <a:moveTo>
                  <a:pt x="1714500" y="0"/>
                </a:moveTo>
                <a:lnTo>
                  <a:pt x="6923314" y="0"/>
                </a:lnTo>
                <a:lnTo>
                  <a:pt x="6923314" y="1637212"/>
                </a:lnTo>
                <a:lnTo>
                  <a:pt x="5618117" y="6858000"/>
                </a:lnTo>
                <a:lnTo>
                  <a:pt x="0" y="6858000"/>
                </a:ln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822756421"/>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14" name="Freeform: Shape 13">
            <a:extLst>
              <a:ext uri="{FF2B5EF4-FFF2-40B4-BE49-F238E27FC236}">
                <a16:creationId xmlns="" xmlns:a16="http://schemas.microsoft.com/office/drawing/2014/main" id="{5F11EEFC-446C-47E4-B2EA-DE7ED313E7C9}"/>
              </a:ext>
            </a:extLst>
          </p:cNvPr>
          <p:cNvSpPr/>
          <p:nvPr userDrawn="1"/>
        </p:nvSpPr>
        <p:spPr>
          <a:xfrm>
            <a:off x="4028659" y="0"/>
            <a:ext cx="8163341" cy="6858000"/>
          </a:xfrm>
          <a:custGeom>
            <a:avLst/>
            <a:gdLst>
              <a:gd name="connsiteX0" fmla="*/ 555736 w 8163341"/>
              <a:gd name="connsiteY0" fmla="*/ 0 h 6858000"/>
              <a:gd name="connsiteX1" fmla="*/ 8163341 w 8163341"/>
              <a:gd name="connsiteY1" fmla="*/ 0 h 6858000"/>
              <a:gd name="connsiteX2" fmla="*/ 8163341 w 8163341"/>
              <a:gd name="connsiteY2" fmla="*/ 6858000 h 6858000"/>
              <a:gd name="connsiteX3" fmla="*/ 1386403 w 8163341"/>
              <a:gd name="connsiteY3" fmla="*/ 6858000 h 6858000"/>
              <a:gd name="connsiteX4" fmla="*/ 1368696 w 8163341"/>
              <a:gd name="connsiteY4" fmla="*/ 6835467 h 6858000"/>
              <a:gd name="connsiteX5" fmla="*/ 0 w 8163341"/>
              <a:gd name="connsiteY5" fmla="*/ 2713384 h 6858000"/>
              <a:gd name="connsiteX6" fmla="*/ 541410 w 8163341"/>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63341" h="6858000">
                <a:moveTo>
                  <a:pt x="555736" y="0"/>
                </a:moveTo>
                <a:lnTo>
                  <a:pt x="8163341" y="0"/>
                </a:lnTo>
                <a:lnTo>
                  <a:pt x="8163341" y="6858000"/>
                </a:lnTo>
                <a:lnTo>
                  <a:pt x="1386403" y="6858000"/>
                </a:lnTo>
                <a:lnTo>
                  <a:pt x="1368696" y="6835467"/>
                </a:lnTo>
                <a:cubicBezTo>
                  <a:pt x="509067" y="5686009"/>
                  <a:pt x="0" y="4259146"/>
                  <a:pt x="0" y="2713384"/>
                </a:cubicBezTo>
                <a:cubicBezTo>
                  <a:pt x="0" y="1762146"/>
                  <a:pt x="192783" y="855935"/>
                  <a:pt x="541410" y="316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3" name="Picture Placeholder 12">
            <a:extLst>
              <a:ext uri="{FF2B5EF4-FFF2-40B4-BE49-F238E27FC236}">
                <a16:creationId xmlns="" xmlns:a16="http://schemas.microsoft.com/office/drawing/2014/main" id="{8697FC26-F258-4DC5-8D4C-92A80119685B}"/>
              </a:ext>
            </a:extLst>
          </p:cNvPr>
          <p:cNvSpPr>
            <a:spLocks noGrp="1"/>
          </p:cNvSpPr>
          <p:nvPr>
            <p:ph type="pic" sz="quarter" idx="41" hasCustomPrompt="1"/>
          </p:nvPr>
        </p:nvSpPr>
        <p:spPr>
          <a:xfrm>
            <a:off x="4131362" y="0"/>
            <a:ext cx="8060638" cy="6858000"/>
          </a:xfrm>
          <a:custGeom>
            <a:avLst/>
            <a:gdLst>
              <a:gd name="connsiteX0" fmla="*/ 555736 w 8060638"/>
              <a:gd name="connsiteY0" fmla="*/ 0 h 6858000"/>
              <a:gd name="connsiteX1" fmla="*/ 8060638 w 8060638"/>
              <a:gd name="connsiteY1" fmla="*/ 0 h 6858000"/>
              <a:gd name="connsiteX2" fmla="*/ 8060638 w 8060638"/>
              <a:gd name="connsiteY2" fmla="*/ 6858000 h 6858000"/>
              <a:gd name="connsiteX3" fmla="*/ 1386404 w 8060638"/>
              <a:gd name="connsiteY3" fmla="*/ 6858000 h 6858000"/>
              <a:gd name="connsiteX4" fmla="*/ 1368697 w 8060638"/>
              <a:gd name="connsiteY4" fmla="*/ 6835467 h 6858000"/>
              <a:gd name="connsiteX5" fmla="*/ 0 w 8060638"/>
              <a:gd name="connsiteY5" fmla="*/ 2713384 h 6858000"/>
              <a:gd name="connsiteX6" fmla="*/ 541410 w 8060638"/>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60638" h="6858000">
                <a:moveTo>
                  <a:pt x="555736" y="0"/>
                </a:moveTo>
                <a:lnTo>
                  <a:pt x="8060638" y="0"/>
                </a:lnTo>
                <a:lnTo>
                  <a:pt x="8060638" y="6858000"/>
                </a:lnTo>
                <a:lnTo>
                  <a:pt x="1386404" y="6858000"/>
                </a:lnTo>
                <a:lnTo>
                  <a:pt x="1368697" y="6835467"/>
                </a:lnTo>
                <a:cubicBezTo>
                  <a:pt x="509067" y="5686009"/>
                  <a:pt x="0" y="4259146"/>
                  <a:pt x="0" y="2713384"/>
                </a:cubicBezTo>
                <a:cubicBezTo>
                  <a:pt x="0" y="1762146"/>
                  <a:pt x="192784" y="855935"/>
                  <a:pt x="541410" y="31689"/>
                </a:cubicBez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658886873"/>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Hexagon 7">
            <a:extLst>
              <a:ext uri="{FF2B5EF4-FFF2-40B4-BE49-F238E27FC236}">
                <a16:creationId xmlns="" xmlns:a16="http://schemas.microsoft.com/office/drawing/2014/main" id="{81307760-051C-4C15-A332-4E9693E15B43}"/>
              </a:ext>
            </a:extLst>
          </p:cNvPr>
          <p:cNvSpPr/>
          <p:nvPr userDrawn="1"/>
        </p:nvSpPr>
        <p:spPr>
          <a:xfrm>
            <a:off x="627017" y="2679826"/>
            <a:ext cx="11037601" cy="165874"/>
          </a:xfrm>
          <a:custGeom>
            <a:avLst/>
            <a:gdLst/>
            <a:ahLst/>
            <a:cxnLst/>
            <a:rect l="l" t="t" r="r" b="b"/>
            <a:pathLst>
              <a:path w="8352928" h="576064">
                <a:moveTo>
                  <a:pt x="0" y="0"/>
                </a:moveTo>
                <a:lnTo>
                  <a:pt x="7704856" y="0"/>
                </a:lnTo>
                <a:lnTo>
                  <a:pt x="7776864" y="0"/>
                </a:lnTo>
                <a:lnTo>
                  <a:pt x="8208912" y="0"/>
                </a:lnTo>
                <a:lnTo>
                  <a:pt x="8352928" y="288032"/>
                </a:lnTo>
                <a:lnTo>
                  <a:pt x="8208912" y="576064"/>
                </a:lnTo>
                <a:lnTo>
                  <a:pt x="7776864" y="576064"/>
                </a:lnTo>
                <a:lnTo>
                  <a:pt x="7704856" y="576064"/>
                </a:lnTo>
                <a:lnTo>
                  <a:pt x="0" y="57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4" name="그림 개체 틀 2">
            <a:extLst>
              <a:ext uri="{FF2B5EF4-FFF2-40B4-BE49-F238E27FC236}">
                <a16:creationId xmlns="" xmlns:a16="http://schemas.microsoft.com/office/drawing/2014/main" id="{840A11CA-422C-4A04-8A4D-FAF2E080A4BA}"/>
              </a:ext>
            </a:extLst>
          </p:cNvPr>
          <p:cNvSpPr>
            <a:spLocks noGrp="1"/>
          </p:cNvSpPr>
          <p:nvPr>
            <p:ph type="pic" sz="quarter" idx="13" hasCustomPrompt="1"/>
          </p:nvPr>
        </p:nvSpPr>
        <p:spPr>
          <a:xfrm>
            <a:off x="1106725" y="1826763"/>
            <a:ext cx="1872000" cy="1872000"/>
          </a:xfrm>
          <a:prstGeom prst="ellipse">
            <a:avLst/>
          </a:prstGeom>
          <a:solidFill>
            <a:schemeClr val="bg1"/>
          </a:solidFill>
          <a:ln w="50800">
            <a:solidFill>
              <a:schemeClr val="accent1"/>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a:extLst>
              <a:ext uri="{FF2B5EF4-FFF2-40B4-BE49-F238E27FC236}">
                <a16:creationId xmlns="" xmlns:a16="http://schemas.microsoft.com/office/drawing/2014/main" id="{B4671F09-6A0A-4146-B1B8-FDD75C385BD7}"/>
              </a:ext>
            </a:extLst>
          </p:cNvPr>
          <p:cNvSpPr>
            <a:spLocks noGrp="1"/>
          </p:cNvSpPr>
          <p:nvPr>
            <p:ph type="pic" sz="quarter" idx="14" hasCustomPrompt="1"/>
          </p:nvPr>
        </p:nvSpPr>
        <p:spPr>
          <a:xfrm>
            <a:off x="9193031" y="1826763"/>
            <a:ext cx="1872000" cy="1872000"/>
          </a:xfrm>
          <a:prstGeom prst="ellipse">
            <a:avLst/>
          </a:prstGeom>
          <a:solidFill>
            <a:schemeClr val="bg1"/>
          </a:solidFill>
          <a:ln w="50800">
            <a:solidFill>
              <a:schemeClr val="accent4"/>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6" name="그림 개체 틀 2">
            <a:extLst>
              <a:ext uri="{FF2B5EF4-FFF2-40B4-BE49-F238E27FC236}">
                <a16:creationId xmlns="" xmlns:a16="http://schemas.microsoft.com/office/drawing/2014/main" id="{1D8A55DD-EC4E-441F-81AD-8EA8BB43D188}"/>
              </a:ext>
            </a:extLst>
          </p:cNvPr>
          <p:cNvSpPr>
            <a:spLocks noGrp="1"/>
          </p:cNvSpPr>
          <p:nvPr>
            <p:ph type="pic" sz="quarter" idx="15" hasCustomPrompt="1"/>
          </p:nvPr>
        </p:nvSpPr>
        <p:spPr>
          <a:xfrm>
            <a:off x="6497595" y="1826763"/>
            <a:ext cx="1872000" cy="1872000"/>
          </a:xfrm>
          <a:prstGeom prst="ellipse">
            <a:avLst/>
          </a:prstGeom>
          <a:solidFill>
            <a:schemeClr val="bg1"/>
          </a:solidFill>
          <a:ln w="50800">
            <a:solidFill>
              <a:schemeClr val="accent3"/>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7" name="그림 개체 틀 2">
            <a:extLst>
              <a:ext uri="{FF2B5EF4-FFF2-40B4-BE49-F238E27FC236}">
                <a16:creationId xmlns="" xmlns:a16="http://schemas.microsoft.com/office/drawing/2014/main" id="{4C0EFF93-9B49-4BDB-8D8F-A9173DC17B60}"/>
              </a:ext>
            </a:extLst>
          </p:cNvPr>
          <p:cNvSpPr>
            <a:spLocks noGrp="1"/>
          </p:cNvSpPr>
          <p:nvPr>
            <p:ph type="pic" sz="quarter" idx="16" hasCustomPrompt="1"/>
          </p:nvPr>
        </p:nvSpPr>
        <p:spPr>
          <a:xfrm>
            <a:off x="3802160" y="1826763"/>
            <a:ext cx="1872000" cy="1872000"/>
          </a:xfrm>
          <a:prstGeom prst="ellipse">
            <a:avLst/>
          </a:prstGeom>
          <a:solidFill>
            <a:schemeClr val="bg1"/>
          </a:solidFill>
          <a:ln w="50800">
            <a:solidFill>
              <a:schemeClr val="accent2"/>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8" name="Rectangle 7">
            <a:extLst>
              <a:ext uri="{FF2B5EF4-FFF2-40B4-BE49-F238E27FC236}">
                <a16:creationId xmlns="" xmlns:a16="http://schemas.microsoft.com/office/drawing/2014/main" id="{1727EEFC-6B81-4FCF-8608-B01244E803FE}"/>
              </a:ext>
            </a:extLst>
          </p:cNvPr>
          <p:cNvSpPr/>
          <p:nvPr userDrawn="1"/>
        </p:nvSpPr>
        <p:spPr>
          <a:xfrm>
            <a:off x="3694160" y="4207989"/>
            <a:ext cx="20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9" name="Rectangle 8">
            <a:extLst>
              <a:ext uri="{FF2B5EF4-FFF2-40B4-BE49-F238E27FC236}">
                <a16:creationId xmlns="" xmlns:a16="http://schemas.microsoft.com/office/drawing/2014/main" id="{DB610D67-A5B6-4309-B89A-8A1072CFBDFF}"/>
              </a:ext>
            </a:extLst>
          </p:cNvPr>
          <p:cNvSpPr/>
          <p:nvPr userDrawn="1"/>
        </p:nvSpPr>
        <p:spPr>
          <a:xfrm>
            <a:off x="6389595" y="4207989"/>
            <a:ext cx="20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0" name="Rectangle 9">
            <a:extLst>
              <a:ext uri="{FF2B5EF4-FFF2-40B4-BE49-F238E27FC236}">
                <a16:creationId xmlns="" xmlns:a16="http://schemas.microsoft.com/office/drawing/2014/main" id="{2D71F3DA-CDBA-42D2-8E22-75B555233C19}"/>
              </a:ext>
            </a:extLst>
          </p:cNvPr>
          <p:cNvSpPr/>
          <p:nvPr userDrawn="1"/>
        </p:nvSpPr>
        <p:spPr>
          <a:xfrm>
            <a:off x="9085031" y="4207989"/>
            <a:ext cx="2088000" cy="3600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1" name="Rectangle 10">
            <a:extLst>
              <a:ext uri="{FF2B5EF4-FFF2-40B4-BE49-F238E27FC236}">
                <a16:creationId xmlns="" xmlns:a16="http://schemas.microsoft.com/office/drawing/2014/main" id="{A160E14D-DED8-4BDC-9BA4-11EC795C536A}"/>
              </a:ext>
            </a:extLst>
          </p:cNvPr>
          <p:cNvSpPr/>
          <p:nvPr userDrawn="1"/>
        </p:nvSpPr>
        <p:spPr>
          <a:xfrm>
            <a:off x="998725" y="4207989"/>
            <a:ext cx="2088000" cy="3600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2" name="Text Placeholder 9">
            <a:extLst>
              <a:ext uri="{FF2B5EF4-FFF2-40B4-BE49-F238E27FC236}">
                <a16:creationId xmlns="" xmlns:a16="http://schemas.microsoft.com/office/drawing/2014/main" id="{CF0494C1-45DC-4230-8D7B-EDFD8F3C4099}"/>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13" name="Rectangle 12">
            <a:extLst>
              <a:ext uri="{FF2B5EF4-FFF2-40B4-BE49-F238E27FC236}">
                <a16:creationId xmlns="" xmlns:a16="http://schemas.microsoft.com/office/drawing/2014/main" id="{2583D185-DFB2-42F1-9BBA-3E1F4BB1E702}"/>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Rectangle 13">
            <a:extLst>
              <a:ext uri="{FF2B5EF4-FFF2-40B4-BE49-F238E27FC236}">
                <a16:creationId xmlns="" xmlns:a16="http://schemas.microsoft.com/office/drawing/2014/main" id="{CB6B6611-3E7E-499A-814C-DC0D6919B6FB}"/>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5" name="Isosceles Triangle 14">
            <a:extLst>
              <a:ext uri="{FF2B5EF4-FFF2-40B4-BE49-F238E27FC236}">
                <a16:creationId xmlns="" xmlns:a16="http://schemas.microsoft.com/office/drawing/2014/main" id="{624EA248-E326-48AF-AA36-DAF279AEC15F}"/>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02404975"/>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cxnSp>
        <p:nvCxnSpPr>
          <p:cNvPr id="4" name="Straight Connector 3">
            <a:extLst>
              <a:ext uri="{FF2B5EF4-FFF2-40B4-BE49-F238E27FC236}">
                <a16:creationId xmlns="" xmlns:a16="http://schemas.microsoft.com/office/drawing/2014/main"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 descr="E:\002-KIMS BUSINESS\007-02-MaxPPT-Contents\150902-com-Global-Laptop\mo900.png">
            <a:extLst>
              <a:ext uri="{FF2B5EF4-FFF2-40B4-BE49-F238E27FC236}">
                <a16:creationId xmlns="" xmlns:a16="http://schemas.microsoft.com/office/drawing/2014/main" id="{A0D68BEC-81CA-49DB-B5DB-32E86BC56049}"/>
              </a:ext>
            </a:extLst>
          </p:cNvPr>
          <p:cNvPicPr>
            <a:picLocks noChangeAspect="1" noChangeArrowheads="1"/>
          </p:cNvPicPr>
          <p:nvPr userDrawn="1"/>
        </p:nvPicPr>
        <p:blipFill rotWithShape="1">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l="18253"/>
          <a:stretch/>
        </p:blipFill>
        <p:spPr bwMode="auto">
          <a:xfrm>
            <a:off x="0" y="2348880"/>
            <a:ext cx="3683812" cy="4509120"/>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 xmlns:a16="http://schemas.microsoft.com/office/drawing/2014/main" id="{AC16D358-38D5-4BFB-AC73-E794FB27720B}"/>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a:off x="10868410" y="4207471"/>
            <a:ext cx="863147" cy="2425033"/>
          </a:xfrm>
          <a:prstGeom prst="rect">
            <a:avLst/>
          </a:prstGeom>
        </p:spPr>
      </p:pic>
      <p:sp>
        <p:nvSpPr>
          <p:cNvPr id="5" name="Rectangle 4">
            <a:extLst>
              <a:ext uri="{FF2B5EF4-FFF2-40B4-BE49-F238E27FC236}">
                <a16:creationId xmlns="" xmlns:a16="http://schemas.microsoft.com/office/drawing/2014/main"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 xmlns:a16="http://schemas.microsoft.com/office/drawing/2014/main"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Picture Placeholder 2">
            <a:extLst>
              <a:ext uri="{FF2B5EF4-FFF2-40B4-BE49-F238E27FC236}">
                <a16:creationId xmlns="" xmlns:a16="http://schemas.microsoft.com/office/drawing/2014/main" id="{4D6FA72B-64F2-4946-B4AF-2E2AD3ABD15C}"/>
              </a:ext>
            </a:extLst>
          </p:cNvPr>
          <p:cNvSpPr>
            <a:spLocks noGrp="1"/>
          </p:cNvSpPr>
          <p:nvPr>
            <p:ph type="pic" idx="14" hasCustomPrompt="1"/>
          </p:nvPr>
        </p:nvSpPr>
        <p:spPr>
          <a:xfrm>
            <a:off x="1620092" y="2699240"/>
            <a:ext cx="1684418" cy="2650546"/>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 name="connsiteX0" fmla="*/ 0 w 1707351"/>
              <a:gd name="connsiteY0" fmla="*/ 867 h 2596560"/>
              <a:gd name="connsiteX1" fmla="*/ 1558399 w 1707351"/>
              <a:gd name="connsiteY1" fmla="*/ 0 h 2596560"/>
              <a:gd name="connsiteX2" fmla="*/ 1707351 w 1707351"/>
              <a:gd name="connsiteY2" fmla="*/ 2563461 h 2596560"/>
              <a:gd name="connsiteX3" fmla="*/ 196198 w 1707351"/>
              <a:gd name="connsiteY3" fmla="*/ 2596560 h 2596560"/>
              <a:gd name="connsiteX4" fmla="*/ 0 w 1707351"/>
              <a:gd name="connsiteY4" fmla="*/ 867 h 2596560"/>
              <a:gd name="connsiteX0" fmla="*/ 186979 w 1894330"/>
              <a:gd name="connsiteY0" fmla="*/ 867 h 2596560"/>
              <a:gd name="connsiteX1" fmla="*/ 1745378 w 1894330"/>
              <a:gd name="connsiteY1" fmla="*/ 0 h 2596560"/>
              <a:gd name="connsiteX2" fmla="*/ 1894330 w 1894330"/>
              <a:gd name="connsiteY2" fmla="*/ 2563461 h 2596560"/>
              <a:gd name="connsiteX3" fmla="*/ 0 w 1894330"/>
              <a:gd name="connsiteY3" fmla="*/ 2596560 h 2596560"/>
              <a:gd name="connsiteX4" fmla="*/ 186979 w 1894330"/>
              <a:gd name="connsiteY4" fmla="*/ 867 h 2596560"/>
              <a:gd name="connsiteX0" fmla="*/ 186979 w 1745378"/>
              <a:gd name="connsiteY0" fmla="*/ 867 h 2615713"/>
              <a:gd name="connsiteX1" fmla="*/ 1745378 w 1745378"/>
              <a:gd name="connsiteY1" fmla="*/ 0 h 2615713"/>
              <a:gd name="connsiteX2" fmla="*/ 1528570 w 1745378"/>
              <a:gd name="connsiteY2" fmla="*/ 2615713 h 2615713"/>
              <a:gd name="connsiteX3" fmla="*/ 0 w 1745378"/>
              <a:gd name="connsiteY3" fmla="*/ 2596560 h 2615713"/>
              <a:gd name="connsiteX4" fmla="*/ 186979 w 1745378"/>
              <a:gd name="connsiteY4" fmla="*/ 867 h 2615713"/>
              <a:gd name="connsiteX0" fmla="*/ 186979 w 1658293"/>
              <a:gd name="connsiteY0" fmla="*/ 0 h 2614846"/>
              <a:gd name="connsiteX1" fmla="*/ 1658293 w 1658293"/>
              <a:gd name="connsiteY1" fmla="*/ 16551 h 2614846"/>
              <a:gd name="connsiteX2" fmla="*/ 1528570 w 1658293"/>
              <a:gd name="connsiteY2" fmla="*/ 2614846 h 2614846"/>
              <a:gd name="connsiteX3" fmla="*/ 0 w 1658293"/>
              <a:gd name="connsiteY3" fmla="*/ 2595693 h 2614846"/>
              <a:gd name="connsiteX4" fmla="*/ 186979 w 1658293"/>
              <a:gd name="connsiteY4" fmla="*/ 0 h 2614846"/>
              <a:gd name="connsiteX0" fmla="*/ 186979 w 1545081"/>
              <a:gd name="connsiteY0" fmla="*/ 0 h 2614846"/>
              <a:gd name="connsiteX1" fmla="*/ 1545081 w 1545081"/>
              <a:gd name="connsiteY1" fmla="*/ 16551 h 2614846"/>
              <a:gd name="connsiteX2" fmla="*/ 1528570 w 1545081"/>
              <a:gd name="connsiteY2" fmla="*/ 2614846 h 2614846"/>
              <a:gd name="connsiteX3" fmla="*/ 0 w 1545081"/>
              <a:gd name="connsiteY3" fmla="*/ 2595693 h 2614846"/>
              <a:gd name="connsiteX4" fmla="*/ 186979 w 1545081"/>
              <a:gd name="connsiteY4" fmla="*/ 0 h 2614846"/>
              <a:gd name="connsiteX0" fmla="*/ 186979 w 1675709"/>
              <a:gd name="connsiteY0" fmla="*/ 866 h 2615712"/>
              <a:gd name="connsiteX1" fmla="*/ 1675709 w 1675709"/>
              <a:gd name="connsiteY1" fmla="*/ 0 h 2615712"/>
              <a:gd name="connsiteX2" fmla="*/ 1528570 w 1675709"/>
              <a:gd name="connsiteY2" fmla="*/ 2615712 h 2615712"/>
              <a:gd name="connsiteX3" fmla="*/ 0 w 1675709"/>
              <a:gd name="connsiteY3" fmla="*/ 2596559 h 2615712"/>
              <a:gd name="connsiteX4" fmla="*/ 186979 w 1675709"/>
              <a:gd name="connsiteY4" fmla="*/ 866 h 2615712"/>
              <a:gd name="connsiteX0" fmla="*/ 169562 w 1675709"/>
              <a:gd name="connsiteY0" fmla="*/ 18283 h 2615712"/>
              <a:gd name="connsiteX1" fmla="*/ 1675709 w 1675709"/>
              <a:gd name="connsiteY1" fmla="*/ 0 h 2615712"/>
              <a:gd name="connsiteX2" fmla="*/ 1528570 w 1675709"/>
              <a:gd name="connsiteY2" fmla="*/ 2615712 h 2615712"/>
              <a:gd name="connsiteX3" fmla="*/ 0 w 1675709"/>
              <a:gd name="connsiteY3" fmla="*/ 2596559 h 2615712"/>
              <a:gd name="connsiteX4" fmla="*/ 169562 w 1675709"/>
              <a:gd name="connsiteY4" fmla="*/ 18283 h 2615712"/>
              <a:gd name="connsiteX0" fmla="*/ 169562 w 1667000"/>
              <a:gd name="connsiteY0" fmla="*/ 18283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18283 h 2615712"/>
              <a:gd name="connsiteX0" fmla="*/ 169562 w 1667000"/>
              <a:gd name="connsiteY0" fmla="*/ 866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866 h 2615712"/>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13976 h 2641837"/>
              <a:gd name="connsiteX4" fmla="*/ 169562 w 1667000"/>
              <a:gd name="connsiteY4" fmla="*/ 26991 h 2641837"/>
              <a:gd name="connsiteX0" fmla="*/ 169562 w 1667000"/>
              <a:gd name="connsiteY0" fmla="*/ 26991 h 2650546"/>
              <a:gd name="connsiteX1" fmla="*/ 1667000 w 1667000"/>
              <a:gd name="connsiteY1" fmla="*/ 0 h 2650546"/>
              <a:gd name="connsiteX2" fmla="*/ 1528570 w 1667000"/>
              <a:gd name="connsiteY2" fmla="*/ 2650546 h 2650546"/>
              <a:gd name="connsiteX3" fmla="*/ 0 w 1667000"/>
              <a:gd name="connsiteY3" fmla="*/ 2613976 h 2650546"/>
              <a:gd name="connsiteX4" fmla="*/ 169562 w 1667000"/>
              <a:gd name="connsiteY4" fmla="*/ 26991 h 2650546"/>
              <a:gd name="connsiteX0" fmla="*/ 169562 w 1684418"/>
              <a:gd name="connsiteY0" fmla="*/ 26991 h 2650546"/>
              <a:gd name="connsiteX1" fmla="*/ 1684418 w 1684418"/>
              <a:gd name="connsiteY1" fmla="*/ 0 h 2650546"/>
              <a:gd name="connsiteX2" fmla="*/ 1528570 w 1684418"/>
              <a:gd name="connsiteY2" fmla="*/ 2650546 h 2650546"/>
              <a:gd name="connsiteX3" fmla="*/ 0 w 1684418"/>
              <a:gd name="connsiteY3" fmla="*/ 2613976 h 2650546"/>
              <a:gd name="connsiteX4" fmla="*/ 169562 w 1684418"/>
              <a:gd name="connsiteY4" fmla="*/ 26991 h 2650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4418" h="2650546">
                <a:moveTo>
                  <a:pt x="169562" y="26991"/>
                </a:moveTo>
                <a:lnTo>
                  <a:pt x="1684418" y="0"/>
                </a:lnTo>
                <a:lnTo>
                  <a:pt x="1528570" y="2650546"/>
                </a:lnTo>
                <a:lnTo>
                  <a:pt x="0" y="2613976"/>
                </a:lnTo>
                <a:lnTo>
                  <a:pt x="169562" y="26991"/>
                </a:lnTo>
                <a:close/>
              </a:path>
            </a:pathLst>
          </a:custGeom>
          <a:solidFill>
            <a:schemeClr val="bg1">
              <a:lumMod val="95000"/>
            </a:schemeClr>
          </a:solidFill>
        </p:spPr>
        <p:txBody>
          <a:bodyPr anchor="ctr"/>
          <a:lstStyle>
            <a:lvl1pPr marL="0" indent="0" algn="ctr">
              <a:buNone/>
              <a:defRPr sz="16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35887859"/>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11" name="Picture Placeholder 2">
            <a:extLst>
              <a:ext uri="{FF2B5EF4-FFF2-40B4-BE49-F238E27FC236}">
                <a16:creationId xmlns="" xmlns:a16="http://schemas.microsoft.com/office/drawing/2014/main" id="{69B1A541-96AC-491F-A4C3-A87E563723CA}"/>
              </a:ext>
            </a:extLst>
          </p:cNvPr>
          <p:cNvSpPr>
            <a:spLocks noGrp="1"/>
          </p:cNvSpPr>
          <p:nvPr>
            <p:ph type="pic" sz="quarter" idx="42" hasCustomPrompt="1"/>
          </p:nvPr>
        </p:nvSpPr>
        <p:spPr>
          <a:xfrm>
            <a:off x="756172"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Picture Placeholder 2">
            <a:extLst>
              <a:ext uri="{FF2B5EF4-FFF2-40B4-BE49-F238E27FC236}">
                <a16:creationId xmlns="" xmlns:a16="http://schemas.microsoft.com/office/drawing/2014/main" id="{483ECD2A-B2C9-421D-A8D2-32E383E518AD}"/>
              </a:ext>
            </a:extLst>
          </p:cNvPr>
          <p:cNvSpPr>
            <a:spLocks noGrp="1"/>
          </p:cNvSpPr>
          <p:nvPr>
            <p:ph type="pic" sz="quarter" idx="43" hasCustomPrompt="1"/>
          </p:nvPr>
        </p:nvSpPr>
        <p:spPr>
          <a:xfrm>
            <a:off x="4480350"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3" name="Picture Placeholder 2">
            <a:extLst>
              <a:ext uri="{FF2B5EF4-FFF2-40B4-BE49-F238E27FC236}">
                <a16:creationId xmlns="" xmlns:a16="http://schemas.microsoft.com/office/drawing/2014/main" id="{3A93B8D7-9580-4A09-9DAC-42E66631F61C}"/>
              </a:ext>
            </a:extLst>
          </p:cNvPr>
          <p:cNvSpPr>
            <a:spLocks noGrp="1"/>
          </p:cNvSpPr>
          <p:nvPr>
            <p:ph type="pic" sz="quarter" idx="44" hasCustomPrompt="1"/>
          </p:nvPr>
        </p:nvSpPr>
        <p:spPr>
          <a:xfrm>
            <a:off x="8257279"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20" name="Oval 19">
            <a:extLst>
              <a:ext uri="{FF2B5EF4-FFF2-40B4-BE49-F238E27FC236}">
                <a16:creationId xmlns="" xmlns:a16="http://schemas.microsoft.com/office/drawing/2014/main" id="{16D13416-37E2-47AB-A01D-21EAD8DDE15A}"/>
              </a:ext>
            </a:extLst>
          </p:cNvPr>
          <p:cNvSpPr/>
          <p:nvPr userDrawn="1"/>
        </p:nvSpPr>
        <p:spPr>
          <a:xfrm>
            <a:off x="8165839" y="4605474"/>
            <a:ext cx="1554480" cy="155448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1" name="Oval 20">
            <a:extLst>
              <a:ext uri="{FF2B5EF4-FFF2-40B4-BE49-F238E27FC236}">
                <a16:creationId xmlns="" xmlns:a16="http://schemas.microsoft.com/office/drawing/2014/main" id="{9E6CFF5B-D9AE-4106-8445-EBB74E8C1D93}"/>
              </a:ext>
            </a:extLst>
          </p:cNvPr>
          <p:cNvSpPr/>
          <p:nvPr userDrawn="1"/>
        </p:nvSpPr>
        <p:spPr>
          <a:xfrm>
            <a:off x="664732" y="4605474"/>
            <a:ext cx="1554480" cy="155448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2" name="Oval 21">
            <a:extLst>
              <a:ext uri="{FF2B5EF4-FFF2-40B4-BE49-F238E27FC236}">
                <a16:creationId xmlns="" xmlns:a16="http://schemas.microsoft.com/office/drawing/2014/main" id="{A954ABF2-964B-4695-9125-6F6F0AAE886D}"/>
              </a:ext>
            </a:extLst>
          </p:cNvPr>
          <p:cNvSpPr/>
          <p:nvPr userDrawn="1"/>
        </p:nvSpPr>
        <p:spPr>
          <a:xfrm>
            <a:off x="4388910" y="4605474"/>
            <a:ext cx="1554480" cy="155448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8" name="Text Placeholder 9">
            <a:extLst>
              <a:ext uri="{FF2B5EF4-FFF2-40B4-BE49-F238E27FC236}">
                <a16:creationId xmlns="" xmlns:a16="http://schemas.microsoft.com/office/drawing/2014/main" id="{E86BD326-A0F4-4536-BFA3-9946312E4096}"/>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9" name="Rectangle 8">
            <a:extLst>
              <a:ext uri="{FF2B5EF4-FFF2-40B4-BE49-F238E27FC236}">
                <a16:creationId xmlns="" xmlns:a16="http://schemas.microsoft.com/office/drawing/2014/main" id="{CDA8B23D-E5B8-4CD0-8EC1-A3AB2E3F9089}"/>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 name="Rectangle 9">
            <a:extLst>
              <a:ext uri="{FF2B5EF4-FFF2-40B4-BE49-F238E27FC236}">
                <a16:creationId xmlns="" xmlns:a16="http://schemas.microsoft.com/office/drawing/2014/main" id="{9BA5F741-3ADB-40A1-93F3-257F05B4C5F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Isosceles Triangle 13">
            <a:extLst>
              <a:ext uri="{FF2B5EF4-FFF2-40B4-BE49-F238E27FC236}">
                <a16:creationId xmlns="" xmlns:a16="http://schemas.microsoft.com/office/drawing/2014/main" id="{69476099-B6CF-4F49-B704-F82E3664514A}"/>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2775874171"/>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userDrawn="1">
  <p:cSld name="11_Images &amp; Contents">
    <p:spTree>
      <p:nvGrpSpPr>
        <p:cNvPr id="1" name=""/>
        <p:cNvGrpSpPr/>
        <p:nvPr/>
      </p:nvGrpSpPr>
      <p:grpSpPr>
        <a:xfrm>
          <a:off x="0" y="0"/>
          <a:ext cx="0" cy="0"/>
          <a:chOff x="0" y="0"/>
          <a:chExt cx="0" cy="0"/>
        </a:xfrm>
      </p:grpSpPr>
      <p:sp>
        <p:nvSpPr>
          <p:cNvPr id="56" name="그림 개체 틀 55">
            <a:extLst>
              <a:ext uri="{FF2B5EF4-FFF2-40B4-BE49-F238E27FC236}">
                <a16:creationId xmlns="" xmlns:a16="http://schemas.microsoft.com/office/drawing/2014/main" id="{739E918C-6E75-4027-902A-7A25921C6EEF}"/>
              </a:ext>
            </a:extLst>
          </p:cNvPr>
          <p:cNvSpPr>
            <a:spLocks noGrp="1"/>
          </p:cNvSpPr>
          <p:nvPr>
            <p:ph type="pic" sz="quarter" idx="11" hasCustomPrompt="1"/>
          </p:nvPr>
        </p:nvSpPr>
        <p:spPr>
          <a:xfrm flipH="1">
            <a:off x="781176" y="764646"/>
            <a:ext cx="6174102" cy="5328708"/>
          </a:xfrm>
          <a:custGeom>
            <a:avLst/>
            <a:gdLst>
              <a:gd name="connsiteX0" fmla="*/ 1275523 w 5178638"/>
              <a:gd name="connsiteY0" fmla="*/ 4465566 h 4469549"/>
              <a:gd name="connsiteX1" fmla="*/ 1283032 w 5178638"/>
              <a:gd name="connsiteY1" fmla="*/ 4466683 h 4469549"/>
              <a:gd name="connsiteX2" fmla="*/ 1294296 w 5178638"/>
              <a:gd name="connsiteY2" fmla="*/ 4467799 h 4469549"/>
              <a:gd name="connsiteX3" fmla="*/ 1406938 w 5178638"/>
              <a:gd name="connsiteY3" fmla="*/ 4468915 h 4469549"/>
              <a:gd name="connsiteX4" fmla="*/ 1411517 w 5178638"/>
              <a:gd name="connsiteY4" fmla="*/ 4469299 h 4469549"/>
              <a:gd name="connsiteX5" fmla="*/ 1237861 w 5178638"/>
              <a:gd name="connsiteY5" fmla="*/ 4469299 h 4469549"/>
              <a:gd name="connsiteX6" fmla="*/ 177644 w 5178638"/>
              <a:gd name="connsiteY6" fmla="*/ 4459919 h 4469549"/>
              <a:gd name="connsiteX7" fmla="*/ 179239 w 5178638"/>
              <a:gd name="connsiteY7" fmla="*/ 4469299 h 4469549"/>
              <a:gd name="connsiteX8" fmla="*/ 175322 w 5178638"/>
              <a:gd name="connsiteY8" fmla="*/ 4469299 h 4469549"/>
              <a:gd name="connsiteX9" fmla="*/ 176758 w 5178638"/>
              <a:gd name="connsiteY9" fmla="*/ 4463812 h 4469549"/>
              <a:gd name="connsiteX10" fmla="*/ 1632686 w 5178638"/>
              <a:gd name="connsiteY10" fmla="*/ 4432359 h 4469549"/>
              <a:gd name="connsiteX11" fmla="*/ 1879565 w 5178638"/>
              <a:gd name="connsiteY11" fmla="*/ 4432359 h 4469549"/>
              <a:gd name="connsiteX12" fmla="*/ 1879208 w 5178638"/>
              <a:gd name="connsiteY12" fmla="*/ 4432513 h 4469549"/>
              <a:gd name="connsiteX13" fmla="*/ 1872168 w 5178638"/>
              <a:gd name="connsiteY13" fmla="*/ 4435163 h 4469549"/>
              <a:gd name="connsiteX14" fmla="*/ 1887186 w 5178638"/>
              <a:gd name="connsiteY14" fmla="*/ 4435163 h 4469549"/>
              <a:gd name="connsiteX15" fmla="*/ 1913470 w 5178638"/>
              <a:gd name="connsiteY15" fmla="*/ 4434047 h 4469549"/>
              <a:gd name="connsiteX16" fmla="*/ 1943508 w 5178638"/>
              <a:gd name="connsiteY16" fmla="*/ 4435163 h 4469549"/>
              <a:gd name="connsiteX17" fmla="*/ 1962281 w 5178638"/>
              <a:gd name="connsiteY17" fmla="*/ 4440745 h 4469549"/>
              <a:gd name="connsiteX18" fmla="*/ 1977300 w 5178638"/>
              <a:gd name="connsiteY18" fmla="*/ 4441861 h 4469549"/>
              <a:gd name="connsiteX19" fmla="*/ 2037375 w 5178638"/>
              <a:gd name="connsiteY19" fmla="*/ 4441861 h 4469549"/>
              <a:gd name="connsiteX20" fmla="*/ 2101206 w 5178638"/>
              <a:gd name="connsiteY20" fmla="*/ 4441861 h 4469549"/>
              <a:gd name="connsiteX21" fmla="*/ 2101206 w 5178638"/>
              <a:gd name="connsiteY21" fmla="*/ 4442978 h 4469549"/>
              <a:gd name="connsiteX22" fmla="*/ 2037375 w 5178638"/>
              <a:gd name="connsiteY22" fmla="*/ 4444094 h 4469549"/>
              <a:gd name="connsiteX23" fmla="*/ 2052394 w 5178638"/>
              <a:gd name="connsiteY23" fmla="*/ 4447443 h 4469549"/>
              <a:gd name="connsiteX24" fmla="*/ 2165036 w 5178638"/>
              <a:gd name="connsiteY24" fmla="*/ 4450792 h 4469549"/>
              <a:gd name="connsiteX25" fmla="*/ 2187564 w 5178638"/>
              <a:gd name="connsiteY25" fmla="*/ 4450792 h 4469549"/>
              <a:gd name="connsiteX26" fmla="*/ 2236376 w 5178638"/>
              <a:gd name="connsiteY26" fmla="*/ 4457489 h 4469549"/>
              <a:gd name="connsiteX27" fmla="*/ 2270168 w 5178638"/>
              <a:gd name="connsiteY27" fmla="*/ 4457489 h 4469549"/>
              <a:gd name="connsiteX28" fmla="*/ 2281433 w 5178638"/>
              <a:gd name="connsiteY28" fmla="*/ 4459722 h 4469549"/>
              <a:gd name="connsiteX29" fmla="*/ 2277678 w 5178638"/>
              <a:gd name="connsiteY29" fmla="*/ 4463071 h 4469549"/>
              <a:gd name="connsiteX30" fmla="*/ 2251395 w 5178638"/>
              <a:gd name="connsiteY30" fmla="*/ 4464187 h 4469549"/>
              <a:gd name="connsiteX31" fmla="*/ 2236376 w 5178638"/>
              <a:gd name="connsiteY31" fmla="*/ 4458606 h 4469549"/>
              <a:gd name="connsiteX32" fmla="*/ 2198829 w 5178638"/>
              <a:gd name="connsiteY32" fmla="*/ 4457489 h 4469549"/>
              <a:gd name="connsiteX33" fmla="*/ 2153772 w 5178638"/>
              <a:gd name="connsiteY33" fmla="*/ 4457489 h 4469549"/>
              <a:gd name="connsiteX34" fmla="*/ 2134998 w 5178638"/>
              <a:gd name="connsiteY34" fmla="*/ 4457489 h 4469549"/>
              <a:gd name="connsiteX35" fmla="*/ 2108715 w 5178638"/>
              <a:gd name="connsiteY35" fmla="*/ 4458606 h 4469549"/>
              <a:gd name="connsiteX36" fmla="*/ 2082432 w 5178638"/>
              <a:gd name="connsiteY36" fmla="*/ 4457489 h 4469549"/>
              <a:gd name="connsiteX37" fmla="*/ 2067413 w 5178638"/>
              <a:gd name="connsiteY37" fmla="*/ 4458606 h 4469549"/>
              <a:gd name="connsiteX38" fmla="*/ 2059904 w 5178638"/>
              <a:gd name="connsiteY38" fmla="*/ 4455257 h 4469549"/>
              <a:gd name="connsiteX39" fmla="*/ 2041130 w 5178638"/>
              <a:gd name="connsiteY39" fmla="*/ 4455257 h 4469549"/>
              <a:gd name="connsiteX40" fmla="*/ 2033621 w 5178638"/>
              <a:gd name="connsiteY40" fmla="*/ 4457489 h 4469549"/>
              <a:gd name="connsiteX41" fmla="*/ 2029866 w 5178638"/>
              <a:gd name="connsiteY41" fmla="*/ 4453024 h 4469549"/>
              <a:gd name="connsiteX42" fmla="*/ 2007338 w 5178638"/>
              <a:gd name="connsiteY42" fmla="*/ 4453024 h 4469549"/>
              <a:gd name="connsiteX43" fmla="*/ 1999828 w 5178638"/>
              <a:gd name="connsiteY43" fmla="*/ 4455257 h 4469549"/>
              <a:gd name="connsiteX44" fmla="*/ 1996073 w 5178638"/>
              <a:gd name="connsiteY44" fmla="*/ 4450792 h 4469549"/>
              <a:gd name="connsiteX45" fmla="*/ 1935998 w 5178638"/>
              <a:gd name="connsiteY45" fmla="*/ 4449675 h 4469549"/>
              <a:gd name="connsiteX46" fmla="*/ 1924734 w 5178638"/>
              <a:gd name="connsiteY46" fmla="*/ 4449675 h 4469549"/>
              <a:gd name="connsiteX47" fmla="*/ 1909715 w 5178638"/>
              <a:gd name="connsiteY47" fmla="*/ 4450792 h 4469549"/>
              <a:gd name="connsiteX48" fmla="*/ 1875923 w 5178638"/>
              <a:gd name="connsiteY48" fmla="*/ 4453024 h 4469549"/>
              <a:gd name="connsiteX49" fmla="*/ 1842130 w 5178638"/>
              <a:gd name="connsiteY49" fmla="*/ 4453024 h 4469549"/>
              <a:gd name="connsiteX50" fmla="*/ 1808338 w 5178638"/>
              <a:gd name="connsiteY50" fmla="*/ 4450792 h 4469549"/>
              <a:gd name="connsiteX51" fmla="*/ 1782054 w 5178638"/>
              <a:gd name="connsiteY51" fmla="*/ 4450792 h 4469549"/>
              <a:gd name="connsiteX52" fmla="*/ 1767035 w 5178638"/>
              <a:gd name="connsiteY52" fmla="*/ 4453024 h 4469549"/>
              <a:gd name="connsiteX53" fmla="*/ 1748262 w 5178638"/>
              <a:gd name="connsiteY53" fmla="*/ 4453024 h 4469549"/>
              <a:gd name="connsiteX54" fmla="*/ 1714469 w 5178638"/>
              <a:gd name="connsiteY54" fmla="*/ 4453024 h 4469549"/>
              <a:gd name="connsiteX55" fmla="*/ 1710715 w 5178638"/>
              <a:gd name="connsiteY55" fmla="*/ 4453024 h 4469549"/>
              <a:gd name="connsiteX56" fmla="*/ 1669412 w 5178638"/>
              <a:gd name="connsiteY56" fmla="*/ 4446326 h 4469549"/>
              <a:gd name="connsiteX57" fmla="*/ 1669412 w 5178638"/>
              <a:gd name="connsiteY57" fmla="*/ 4444094 h 4469549"/>
              <a:gd name="connsiteX58" fmla="*/ 1680677 w 5178638"/>
              <a:gd name="connsiteY58" fmla="*/ 4437396 h 4469549"/>
              <a:gd name="connsiteX59" fmla="*/ 1710715 w 5178638"/>
              <a:gd name="connsiteY59" fmla="*/ 4437396 h 4469549"/>
              <a:gd name="connsiteX60" fmla="*/ 1721979 w 5178638"/>
              <a:gd name="connsiteY60" fmla="*/ 4435163 h 4469549"/>
              <a:gd name="connsiteX61" fmla="*/ 1710715 w 5178638"/>
              <a:gd name="connsiteY61" fmla="*/ 4434047 h 4469549"/>
              <a:gd name="connsiteX62" fmla="*/ 1695696 w 5178638"/>
              <a:gd name="connsiteY62" fmla="*/ 4435163 h 4469549"/>
              <a:gd name="connsiteX63" fmla="*/ 1676922 w 5178638"/>
              <a:gd name="connsiteY63" fmla="*/ 4435163 h 4469549"/>
              <a:gd name="connsiteX64" fmla="*/ 1646884 w 5178638"/>
              <a:gd name="connsiteY64" fmla="*/ 4434047 h 4469549"/>
              <a:gd name="connsiteX65" fmla="*/ 2236283 w 5178638"/>
              <a:gd name="connsiteY65" fmla="*/ 4414691 h 4469549"/>
              <a:gd name="connsiteX66" fmla="*/ 2264278 w 5178638"/>
              <a:gd name="connsiteY66" fmla="*/ 4414691 h 4469549"/>
              <a:gd name="connsiteX67" fmla="*/ 2232621 w 5178638"/>
              <a:gd name="connsiteY67" fmla="*/ 4419535 h 4469549"/>
              <a:gd name="connsiteX68" fmla="*/ 2232528 w 5178638"/>
              <a:gd name="connsiteY68" fmla="*/ 4419494 h 4469549"/>
              <a:gd name="connsiteX69" fmla="*/ 2232528 w 5178638"/>
              <a:gd name="connsiteY69" fmla="*/ 4419156 h 4469549"/>
              <a:gd name="connsiteX70" fmla="*/ 2236283 w 5178638"/>
              <a:gd name="connsiteY70" fmla="*/ 4414691 h 4469549"/>
              <a:gd name="connsiteX71" fmla="*/ 2272500 w 5178638"/>
              <a:gd name="connsiteY71" fmla="*/ 4414478 h 4469549"/>
              <a:gd name="connsiteX72" fmla="*/ 2270076 w 5178638"/>
              <a:gd name="connsiteY72" fmla="*/ 4414691 h 4469549"/>
              <a:gd name="connsiteX73" fmla="*/ 2264278 w 5178638"/>
              <a:gd name="connsiteY73" fmla="*/ 4414691 h 4469549"/>
              <a:gd name="connsiteX74" fmla="*/ 2264536 w 5178638"/>
              <a:gd name="connsiteY74" fmla="*/ 4414652 h 4469549"/>
              <a:gd name="connsiteX75" fmla="*/ 1278967 w 5178638"/>
              <a:gd name="connsiteY75" fmla="*/ 4411605 h 4469549"/>
              <a:gd name="connsiteX76" fmla="*/ 1304864 w 5178638"/>
              <a:gd name="connsiteY76" fmla="*/ 4411605 h 4469549"/>
              <a:gd name="connsiteX77" fmla="*/ 1286431 w 5178638"/>
              <a:gd name="connsiteY77" fmla="*/ 4413954 h 4469549"/>
              <a:gd name="connsiteX78" fmla="*/ 1278921 w 5178638"/>
              <a:gd name="connsiteY78" fmla="*/ 4411721 h 4469549"/>
              <a:gd name="connsiteX79" fmla="*/ 553850 w 5178638"/>
              <a:gd name="connsiteY79" fmla="*/ 4407256 h 4469549"/>
              <a:gd name="connsiteX80" fmla="*/ 565114 w 5178638"/>
              <a:gd name="connsiteY80" fmla="*/ 4409488 h 4469549"/>
              <a:gd name="connsiteX81" fmla="*/ 580133 w 5178638"/>
              <a:gd name="connsiteY81" fmla="*/ 4417302 h 4469549"/>
              <a:gd name="connsiteX82" fmla="*/ 591397 w 5178638"/>
              <a:gd name="connsiteY82" fmla="*/ 4418419 h 4469549"/>
              <a:gd name="connsiteX83" fmla="*/ 632699 w 5178638"/>
              <a:gd name="connsiteY83" fmla="*/ 4415070 h 4469549"/>
              <a:gd name="connsiteX84" fmla="*/ 658982 w 5178638"/>
              <a:gd name="connsiteY84" fmla="*/ 4413954 h 4469549"/>
              <a:gd name="connsiteX85" fmla="*/ 674001 w 5178638"/>
              <a:gd name="connsiteY85" fmla="*/ 4419535 h 4469549"/>
              <a:gd name="connsiteX86" fmla="*/ 704038 w 5178638"/>
              <a:gd name="connsiteY86" fmla="*/ 4419535 h 4469549"/>
              <a:gd name="connsiteX87" fmla="*/ 711548 w 5178638"/>
              <a:gd name="connsiteY87" fmla="*/ 4413954 h 4469549"/>
              <a:gd name="connsiteX88" fmla="*/ 730322 w 5178638"/>
              <a:gd name="connsiteY88" fmla="*/ 4410605 h 4469549"/>
              <a:gd name="connsiteX89" fmla="*/ 752850 w 5178638"/>
              <a:gd name="connsiteY89" fmla="*/ 4408372 h 4469549"/>
              <a:gd name="connsiteX90" fmla="*/ 782888 w 5178638"/>
              <a:gd name="connsiteY90" fmla="*/ 4412837 h 4469549"/>
              <a:gd name="connsiteX91" fmla="*/ 835454 w 5178638"/>
              <a:gd name="connsiteY91" fmla="*/ 4421768 h 4469549"/>
              <a:gd name="connsiteX92" fmla="*/ 861737 w 5178638"/>
              <a:gd name="connsiteY92" fmla="*/ 4419535 h 4469549"/>
              <a:gd name="connsiteX93" fmla="*/ 891775 w 5178638"/>
              <a:gd name="connsiteY93" fmla="*/ 4415070 h 4469549"/>
              <a:gd name="connsiteX94" fmla="*/ 933077 w 5178638"/>
              <a:gd name="connsiteY94" fmla="*/ 4416186 h 4469549"/>
              <a:gd name="connsiteX95" fmla="*/ 940493 w 5178638"/>
              <a:gd name="connsiteY95" fmla="*/ 4419494 h 4469549"/>
              <a:gd name="connsiteX96" fmla="*/ 940493 w 5178638"/>
              <a:gd name="connsiteY96" fmla="*/ 4420200 h 4469549"/>
              <a:gd name="connsiteX97" fmla="*/ 990071 w 5178638"/>
              <a:gd name="connsiteY97" fmla="*/ 4421372 h 4469549"/>
              <a:gd name="connsiteX98" fmla="*/ 1072675 w 5178638"/>
              <a:gd name="connsiteY98" fmla="*/ 4421651 h 4469549"/>
              <a:gd name="connsiteX99" fmla="*/ 1076429 w 5178638"/>
              <a:gd name="connsiteY99" fmla="*/ 4420535 h 4469549"/>
              <a:gd name="connsiteX100" fmla="*/ 1061411 w 5178638"/>
              <a:gd name="connsiteY100" fmla="*/ 4419419 h 4469549"/>
              <a:gd name="connsiteX101" fmla="*/ 1057656 w 5178638"/>
              <a:gd name="connsiteY101" fmla="*/ 4418302 h 4469549"/>
              <a:gd name="connsiteX102" fmla="*/ 1061411 w 5178638"/>
              <a:gd name="connsiteY102" fmla="*/ 4416070 h 4469549"/>
              <a:gd name="connsiteX103" fmla="*/ 1072675 w 5178638"/>
              <a:gd name="connsiteY103" fmla="*/ 4413837 h 4469549"/>
              <a:gd name="connsiteX104" fmla="*/ 1081508 w 5178638"/>
              <a:gd name="connsiteY104" fmla="*/ 4413528 h 4469549"/>
              <a:gd name="connsiteX105" fmla="*/ 1139587 w 5178638"/>
              <a:gd name="connsiteY105" fmla="*/ 4412837 h 4469549"/>
              <a:gd name="connsiteX106" fmla="*/ 1148512 w 5178638"/>
              <a:gd name="connsiteY106" fmla="*/ 4411605 h 4469549"/>
              <a:gd name="connsiteX107" fmla="*/ 1163686 w 5178638"/>
              <a:gd name="connsiteY107" fmla="*/ 4411605 h 4469549"/>
              <a:gd name="connsiteX108" fmla="*/ 1165870 w 5178638"/>
              <a:gd name="connsiteY108" fmla="*/ 4411721 h 4469549"/>
              <a:gd name="connsiteX109" fmla="*/ 1195907 w 5178638"/>
              <a:gd name="connsiteY109" fmla="*/ 4412837 h 4469549"/>
              <a:gd name="connsiteX110" fmla="*/ 1229700 w 5178638"/>
              <a:gd name="connsiteY110" fmla="*/ 4412837 h 4469549"/>
              <a:gd name="connsiteX111" fmla="*/ 1233455 w 5178638"/>
              <a:gd name="connsiteY111" fmla="*/ 4419535 h 4469549"/>
              <a:gd name="connsiteX112" fmla="*/ 1278511 w 5178638"/>
              <a:gd name="connsiteY112" fmla="*/ 4422884 h 4469549"/>
              <a:gd name="connsiteX113" fmla="*/ 1289775 w 5178638"/>
              <a:gd name="connsiteY113" fmla="*/ 4421768 h 4469549"/>
              <a:gd name="connsiteX114" fmla="*/ 1297285 w 5178638"/>
              <a:gd name="connsiteY114" fmla="*/ 4425117 h 4469549"/>
              <a:gd name="connsiteX115" fmla="*/ 1289775 w 5178638"/>
              <a:gd name="connsiteY115" fmla="*/ 4428466 h 4469549"/>
              <a:gd name="connsiteX116" fmla="*/ 1259738 w 5178638"/>
              <a:gd name="connsiteY116" fmla="*/ 4427349 h 4469549"/>
              <a:gd name="connsiteX117" fmla="*/ 1225945 w 5178638"/>
              <a:gd name="connsiteY117" fmla="*/ 4429582 h 4469549"/>
              <a:gd name="connsiteX118" fmla="*/ 1222451 w 5178638"/>
              <a:gd name="connsiteY118" fmla="*/ 4431660 h 4469549"/>
              <a:gd name="connsiteX119" fmla="*/ 1196111 w 5178638"/>
              <a:gd name="connsiteY119" fmla="*/ 4429186 h 4469549"/>
              <a:gd name="connsiteX120" fmla="*/ 1166543 w 5178638"/>
              <a:gd name="connsiteY120" fmla="*/ 4428349 h 4469549"/>
              <a:gd name="connsiteX121" fmla="*/ 1146284 w 5178638"/>
              <a:gd name="connsiteY121" fmla="*/ 4428475 h 4469549"/>
              <a:gd name="connsiteX122" fmla="*/ 1141840 w 5178638"/>
              <a:gd name="connsiteY122" fmla="*/ 4430877 h 4469549"/>
              <a:gd name="connsiteX123" fmla="*/ 1128230 w 5178638"/>
              <a:gd name="connsiteY123" fmla="*/ 4430319 h 4469549"/>
              <a:gd name="connsiteX124" fmla="*/ 1087049 w 5178638"/>
              <a:gd name="connsiteY124" fmla="*/ 4432359 h 4469549"/>
              <a:gd name="connsiteX125" fmla="*/ 1221275 w 5178638"/>
              <a:gd name="connsiteY125" fmla="*/ 4432359 h 4469549"/>
              <a:gd name="connsiteX126" fmla="*/ 1214681 w 5178638"/>
              <a:gd name="connsiteY126" fmla="*/ 4436280 h 4469549"/>
              <a:gd name="connsiteX127" fmla="*/ 1195907 w 5178638"/>
              <a:gd name="connsiteY127" fmla="*/ 4438512 h 4469549"/>
              <a:gd name="connsiteX128" fmla="*/ 1150851 w 5178638"/>
              <a:gd name="connsiteY128" fmla="*/ 4434047 h 4469549"/>
              <a:gd name="connsiteX129" fmla="*/ 1132077 w 5178638"/>
              <a:gd name="connsiteY129" fmla="*/ 4434047 h 4469549"/>
              <a:gd name="connsiteX130" fmla="*/ 1124568 w 5178638"/>
              <a:gd name="connsiteY130" fmla="*/ 4437396 h 4469549"/>
              <a:gd name="connsiteX131" fmla="*/ 1128322 w 5178638"/>
              <a:gd name="connsiteY131" fmla="*/ 4442978 h 4469549"/>
              <a:gd name="connsiteX132" fmla="*/ 1150851 w 5178638"/>
              <a:gd name="connsiteY132" fmla="*/ 4447443 h 4469549"/>
              <a:gd name="connsiteX133" fmla="*/ 1154605 w 5178638"/>
              <a:gd name="connsiteY133" fmla="*/ 4449675 h 4469549"/>
              <a:gd name="connsiteX134" fmla="*/ 1147096 w 5178638"/>
              <a:gd name="connsiteY134" fmla="*/ 4450792 h 4469549"/>
              <a:gd name="connsiteX135" fmla="*/ 1109549 w 5178638"/>
              <a:gd name="connsiteY135" fmla="*/ 4449675 h 4469549"/>
              <a:gd name="connsiteX136" fmla="*/ 1105794 w 5178638"/>
              <a:gd name="connsiteY136" fmla="*/ 4449675 h 4469549"/>
              <a:gd name="connsiteX137" fmla="*/ 1105794 w 5178638"/>
              <a:gd name="connsiteY137" fmla="*/ 4451908 h 4469549"/>
              <a:gd name="connsiteX138" fmla="*/ 1102039 w 5178638"/>
              <a:gd name="connsiteY138" fmla="*/ 4455257 h 4469549"/>
              <a:gd name="connsiteX139" fmla="*/ 1075756 w 5178638"/>
              <a:gd name="connsiteY139" fmla="*/ 4455257 h 4469549"/>
              <a:gd name="connsiteX140" fmla="*/ 1109549 w 5178638"/>
              <a:gd name="connsiteY140" fmla="*/ 4458606 h 4469549"/>
              <a:gd name="connsiteX141" fmla="*/ 1113303 w 5178638"/>
              <a:gd name="connsiteY141" fmla="*/ 4461955 h 4469549"/>
              <a:gd name="connsiteX142" fmla="*/ 1122591 w 5178638"/>
              <a:gd name="connsiteY142" fmla="*/ 4467477 h 4469549"/>
              <a:gd name="connsiteX143" fmla="*/ 1129088 w 5178638"/>
              <a:gd name="connsiteY143" fmla="*/ 4467799 h 4469549"/>
              <a:gd name="connsiteX144" fmla="*/ 1170390 w 5178638"/>
              <a:gd name="connsiteY144" fmla="*/ 4467799 h 4469549"/>
              <a:gd name="connsiteX145" fmla="*/ 1177900 w 5178638"/>
              <a:gd name="connsiteY145" fmla="*/ 4467799 h 4469549"/>
              <a:gd name="connsiteX146" fmla="*/ 1187121 w 5178638"/>
              <a:gd name="connsiteY146" fmla="*/ 4469299 h 4469549"/>
              <a:gd name="connsiteX147" fmla="*/ 344167 w 5178638"/>
              <a:gd name="connsiteY147" fmla="*/ 4469299 h 4469549"/>
              <a:gd name="connsiteX148" fmla="*/ 353084 w 5178638"/>
              <a:gd name="connsiteY148" fmla="*/ 4450560 h 4469549"/>
              <a:gd name="connsiteX149" fmla="*/ 361051 w 5178638"/>
              <a:gd name="connsiteY149" fmla="*/ 4434278 h 4469549"/>
              <a:gd name="connsiteX150" fmla="*/ 384887 w 5178638"/>
              <a:gd name="connsiteY150" fmla="*/ 4435163 h 4469549"/>
              <a:gd name="connsiteX151" fmla="*/ 403661 w 5178638"/>
              <a:gd name="connsiteY151" fmla="*/ 4435163 h 4469549"/>
              <a:gd name="connsiteX152" fmla="*/ 418680 w 5178638"/>
              <a:gd name="connsiteY152" fmla="*/ 4434047 h 4469549"/>
              <a:gd name="connsiteX153" fmla="*/ 429944 w 5178638"/>
              <a:gd name="connsiteY153" fmla="*/ 4435163 h 4469549"/>
              <a:gd name="connsiteX154" fmla="*/ 418680 w 5178638"/>
              <a:gd name="connsiteY154" fmla="*/ 4437396 h 4469549"/>
              <a:gd name="connsiteX155" fmla="*/ 388642 w 5178638"/>
              <a:gd name="connsiteY155" fmla="*/ 4437396 h 4469549"/>
              <a:gd name="connsiteX156" fmla="*/ 383466 w 5178638"/>
              <a:gd name="connsiteY156" fmla="*/ 4440473 h 4469549"/>
              <a:gd name="connsiteX157" fmla="*/ 399831 w 5178638"/>
              <a:gd name="connsiteY157" fmla="*/ 4441394 h 4469549"/>
              <a:gd name="connsiteX158" fmla="*/ 474926 w 5178638"/>
              <a:gd name="connsiteY158" fmla="*/ 4442511 h 4469549"/>
              <a:gd name="connsiteX159" fmla="*/ 523737 w 5178638"/>
              <a:gd name="connsiteY159" fmla="*/ 4442511 h 4469549"/>
              <a:gd name="connsiteX160" fmla="*/ 527613 w 5178638"/>
              <a:gd name="connsiteY160" fmla="*/ 4442703 h 4469549"/>
              <a:gd name="connsiteX161" fmla="*/ 379717 w 5178638"/>
              <a:gd name="connsiteY161" fmla="*/ 4442703 h 4469549"/>
              <a:gd name="connsiteX162" fmla="*/ 377377 w 5178638"/>
              <a:gd name="connsiteY162" fmla="*/ 4444094 h 4469549"/>
              <a:gd name="connsiteX163" fmla="*/ 377377 w 5178638"/>
              <a:gd name="connsiteY163" fmla="*/ 4446326 h 4469549"/>
              <a:gd name="connsiteX164" fmla="*/ 418680 w 5178638"/>
              <a:gd name="connsiteY164" fmla="*/ 4453024 h 4469549"/>
              <a:gd name="connsiteX165" fmla="*/ 422434 w 5178638"/>
              <a:gd name="connsiteY165" fmla="*/ 4453024 h 4469549"/>
              <a:gd name="connsiteX166" fmla="*/ 456227 w 5178638"/>
              <a:gd name="connsiteY166" fmla="*/ 4453024 h 4469549"/>
              <a:gd name="connsiteX167" fmla="*/ 475000 w 5178638"/>
              <a:gd name="connsiteY167" fmla="*/ 4453024 h 4469549"/>
              <a:gd name="connsiteX168" fmla="*/ 490019 w 5178638"/>
              <a:gd name="connsiteY168" fmla="*/ 4450792 h 4469549"/>
              <a:gd name="connsiteX169" fmla="*/ 516303 w 5178638"/>
              <a:gd name="connsiteY169" fmla="*/ 4450792 h 4469549"/>
              <a:gd name="connsiteX170" fmla="*/ 550095 w 5178638"/>
              <a:gd name="connsiteY170" fmla="*/ 4453024 h 4469549"/>
              <a:gd name="connsiteX171" fmla="*/ 583888 w 5178638"/>
              <a:gd name="connsiteY171" fmla="*/ 4453024 h 4469549"/>
              <a:gd name="connsiteX172" fmla="*/ 617680 w 5178638"/>
              <a:gd name="connsiteY172" fmla="*/ 4450792 h 4469549"/>
              <a:gd name="connsiteX173" fmla="*/ 632699 w 5178638"/>
              <a:gd name="connsiteY173" fmla="*/ 4449675 h 4469549"/>
              <a:gd name="connsiteX174" fmla="*/ 643963 w 5178638"/>
              <a:gd name="connsiteY174" fmla="*/ 4449675 h 4469549"/>
              <a:gd name="connsiteX175" fmla="*/ 704038 w 5178638"/>
              <a:gd name="connsiteY175" fmla="*/ 4450792 h 4469549"/>
              <a:gd name="connsiteX176" fmla="*/ 707793 w 5178638"/>
              <a:gd name="connsiteY176" fmla="*/ 4455257 h 4469549"/>
              <a:gd name="connsiteX177" fmla="*/ 715303 w 5178638"/>
              <a:gd name="connsiteY177" fmla="*/ 4453024 h 4469549"/>
              <a:gd name="connsiteX178" fmla="*/ 737831 w 5178638"/>
              <a:gd name="connsiteY178" fmla="*/ 4453024 h 4469549"/>
              <a:gd name="connsiteX179" fmla="*/ 741586 w 5178638"/>
              <a:gd name="connsiteY179" fmla="*/ 4457489 h 4469549"/>
              <a:gd name="connsiteX180" fmla="*/ 749095 w 5178638"/>
              <a:gd name="connsiteY180" fmla="*/ 4455257 h 4469549"/>
              <a:gd name="connsiteX181" fmla="*/ 767869 w 5178638"/>
              <a:gd name="connsiteY181" fmla="*/ 4455257 h 4469549"/>
              <a:gd name="connsiteX182" fmla="*/ 775378 w 5178638"/>
              <a:gd name="connsiteY182" fmla="*/ 4458606 h 4469549"/>
              <a:gd name="connsiteX183" fmla="*/ 790397 w 5178638"/>
              <a:gd name="connsiteY183" fmla="*/ 4457489 h 4469549"/>
              <a:gd name="connsiteX184" fmla="*/ 816680 w 5178638"/>
              <a:gd name="connsiteY184" fmla="*/ 4458606 h 4469549"/>
              <a:gd name="connsiteX185" fmla="*/ 842963 w 5178638"/>
              <a:gd name="connsiteY185" fmla="*/ 4457489 h 4469549"/>
              <a:gd name="connsiteX186" fmla="*/ 861737 w 5178638"/>
              <a:gd name="connsiteY186" fmla="*/ 4457489 h 4469549"/>
              <a:gd name="connsiteX187" fmla="*/ 906794 w 5178638"/>
              <a:gd name="connsiteY187" fmla="*/ 4457489 h 4469549"/>
              <a:gd name="connsiteX188" fmla="*/ 944341 w 5178638"/>
              <a:gd name="connsiteY188" fmla="*/ 4458606 h 4469549"/>
              <a:gd name="connsiteX189" fmla="*/ 959360 w 5178638"/>
              <a:gd name="connsiteY189" fmla="*/ 4464187 h 4469549"/>
              <a:gd name="connsiteX190" fmla="*/ 985643 w 5178638"/>
              <a:gd name="connsiteY190" fmla="*/ 4463071 h 4469549"/>
              <a:gd name="connsiteX191" fmla="*/ 989398 w 5178638"/>
              <a:gd name="connsiteY191" fmla="*/ 4459722 h 4469549"/>
              <a:gd name="connsiteX192" fmla="*/ 978133 w 5178638"/>
              <a:gd name="connsiteY192" fmla="*/ 4457489 h 4469549"/>
              <a:gd name="connsiteX193" fmla="*/ 944341 w 5178638"/>
              <a:gd name="connsiteY193" fmla="*/ 4457489 h 4469549"/>
              <a:gd name="connsiteX194" fmla="*/ 895529 w 5178638"/>
              <a:gd name="connsiteY194" fmla="*/ 4450792 h 4469549"/>
              <a:gd name="connsiteX195" fmla="*/ 873001 w 5178638"/>
              <a:gd name="connsiteY195" fmla="*/ 4450792 h 4469549"/>
              <a:gd name="connsiteX196" fmla="*/ 760359 w 5178638"/>
              <a:gd name="connsiteY196" fmla="*/ 4447443 h 4469549"/>
              <a:gd name="connsiteX197" fmla="*/ 745340 w 5178638"/>
              <a:gd name="connsiteY197" fmla="*/ 4444094 h 4469549"/>
              <a:gd name="connsiteX198" fmla="*/ 809171 w 5178638"/>
              <a:gd name="connsiteY198" fmla="*/ 4442978 h 4469549"/>
              <a:gd name="connsiteX199" fmla="*/ 809171 w 5178638"/>
              <a:gd name="connsiteY199" fmla="*/ 4441861 h 4469549"/>
              <a:gd name="connsiteX200" fmla="*/ 745340 w 5178638"/>
              <a:gd name="connsiteY200" fmla="*/ 4441861 h 4469549"/>
              <a:gd name="connsiteX201" fmla="*/ 685265 w 5178638"/>
              <a:gd name="connsiteY201" fmla="*/ 4441861 h 4469549"/>
              <a:gd name="connsiteX202" fmla="*/ 670246 w 5178638"/>
              <a:gd name="connsiteY202" fmla="*/ 4440745 h 4469549"/>
              <a:gd name="connsiteX203" fmla="*/ 651473 w 5178638"/>
              <a:gd name="connsiteY203" fmla="*/ 4435163 h 4469549"/>
              <a:gd name="connsiteX204" fmla="*/ 621435 w 5178638"/>
              <a:gd name="connsiteY204" fmla="*/ 4434047 h 4469549"/>
              <a:gd name="connsiteX205" fmla="*/ 595151 w 5178638"/>
              <a:gd name="connsiteY205" fmla="*/ 4435163 h 4469549"/>
              <a:gd name="connsiteX206" fmla="*/ 580133 w 5178638"/>
              <a:gd name="connsiteY206" fmla="*/ 4435163 h 4469549"/>
              <a:gd name="connsiteX207" fmla="*/ 591397 w 5178638"/>
              <a:gd name="connsiteY207" fmla="*/ 4430698 h 4469549"/>
              <a:gd name="connsiteX208" fmla="*/ 583888 w 5178638"/>
              <a:gd name="connsiteY208" fmla="*/ 4426233 h 4469549"/>
              <a:gd name="connsiteX209" fmla="*/ 565114 w 5178638"/>
              <a:gd name="connsiteY209" fmla="*/ 4422884 h 4469549"/>
              <a:gd name="connsiteX210" fmla="*/ 553850 w 5178638"/>
              <a:gd name="connsiteY210" fmla="*/ 4421768 h 4469549"/>
              <a:gd name="connsiteX211" fmla="*/ 501283 w 5178638"/>
              <a:gd name="connsiteY211" fmla="*/ 4420651 h 4469549"/>
              <a:gd name="connsiteX212" fmla="*/ 493774 w 5178638"/>
              <a:gd name="connsiteY212" fmla="*/ 4418419 h 4469549"/>
              <a:gd name="connsiteX213" fmla="*/ 501283 w 5178638"/>
              <a:gd name="connsiteY213" fmla="*/ 4416186 h 4469549"/>
              <a:gd name="connsiteX214" fmla="*/ 553850 w 5178638"/>
              <a:gd name="connsiteY214" fmla="*/ 4407256 h 4469549"/>
              <a:gd name="connsiteX215" fmla="*/ 255797 w 5178638"/>
              <a:gd name="connsiteY215" fmla="*/ 4402571 h 4469549"/>
              <a:gd name="connsiteX216" fmla="*/ 249591 w 5178638"/>
              <a:gd name="connsiteY216" fmla="*/ 4416338 h 4469549"/>
              <a:gd name="connsiteX217" fmla="*/ 219349 w 5178638"/>
              <a:gd name="connsiteY217" fmla="*/ 4468245 h 4469549"/>
              <a:gd name="connsiteX218" fmla="*/ 219044 w 5178638"/>
              <a:gd name="connsiteY218" fmla="*/ 4469299 h 4469549"/>
              <a:gd name="connsiteX219" fmla="*/ 184261 w 5178638"/>
              <a:gd name="connsiteY219" fmla="*/ 4469299 h 4469549"/>
              <a:gd name="connsiteX220" fmla="*/ 200627 w 5178638"/>
              <a:gd name="connsiteY220" fmla="*/ 4444301 h 4469549"/>
              <a:gd name="connsiteX221" fmla="*/ 212789 w 5178638"/>
              <a:gd name="connsiteY221" fmla="*/ 4429659 h 4469549"/>
              <a:gd name="connsiteX222" fmla="*/ 255797 w 5178638"/>
              <a:gd name="connsiteY222" fmla="*/ 4402571 h 4469549"/>
              <a:gd name="connsiteX223" fmla="*/ 1354762 w 5178638"/>
              <a:gd name="connsiteY223" fmla="*/ 4401034 h 4469549"/>
              <a:gd name="connsiteX224" fmla="*/ 1343015 w 5178638"/>
              <a:gd name="connsiteY224" fmla="*/ 4406023 h 4469549"/>
              <a:gd name="connsiteX225" fmla="*/ 1331751 w 5178638"/>
              <a:gd name="connsiteY225" fmla="*/ 4407139 h 4469549"/>
              <a:gd name="connsiteX226" fmla="*/ 1294203 w 5178638"/>
              <a:gd name="connsiteY226" fmla="*/ 4406023 h 4469549"/>
              <a:gd name="connsiteX227" fmla="*/ 1230373 w 5178638"/>
              <a:gd name="connsiteY227" fmla="*/ 4402674 h 4469549"/>
              <a:gd name="connsiteX228" fmla="*/ 1230079 w 5178638"/>
              <a:gd name="connsiteY228" fmla="*/ 4402646 h 4469549"/>
              <a:gd name="connsiteX229" fmla="*/ 1474430 w 5178638"/>
              <a:gd name="connsiteY229" fmla="*/ 4392628 h 4469549"/>
              <a:gd name="connsiteX230" fmla="*/ 1489449 w 5178638"/>
              <a:gd name="connsiteY230" fmla="*/ 4392628 h 4469549"/>
              <a:gd name="connsiteX231" fmla="*/ 1500713 w 5178638"/>
              <a:gd name="connsiteY231" fmla="*/ 4393744 h 4469549"/>
              <a:gd name="connsiteX232" fmla="*/ 1493204 w 5178638"/>
              <a:gd name="connsiteY232" fmla="*/ 4397093 h 4469549"/>
              <a:gd name="connsiteX233" fmla="*/ 1455657 w 5178638"/>
              <a:gd name="connsiteY233" fmla="*/ 4401558 h 4469549"/>
              <a:gd name="connsiteX234" fmla="*/ 1440638 w 5178638"/>
              <a:gd name="connsiteY234" fmla="*/ 4404907 h 4469549"/>
              <a:gd name="connsiteX235" fmla="*/ 1489418 w 5178638"/>
              <a:gd name="connsiteY235" fmla="*/ 4408774 h 4469549"/>
              <a:gd name="connsiteX236" fmla="*/ 1477921 w 5178638"/>
              <a:gd name="connsiteY236" fmla="*/ 4408372 h 4469549"/>
              <a:gd name="connsiteX237" fmla="*/ 1387808 w 5178638"/>
              <a:gd name="connsiteY237" fmla="*/ 4408372 h 4469549"/>
              <a:gd name="connsiteX238" fmla="*/ 1382456 w 5178638"/>
              <a:gd name="connsiteY238" fmla="*/ 4408145 h 4469549"/>
              <a:gd name="connsiteX239" fmla="*/ 1395581 w 5178638"/>
              <a:gd name="connsiteY239" fmla="*/ 4404907 h 4469549"/>
              <a:gd name="connsiteX240" fmla="*/ 1380562 w 5178638"/>
              <a:gd name="connsiteY240" fmla="*/ 4401558 h 4469549"/>
              <a:gd name="connsiteX241" fmla="*/ 1365945 w 5178638"/>
              <a:gd name="connsiteY241" fmla="*/ 4400889 h 4469549"/>
              <a:gd name="connsiteX242" fmla="*/ 1391563 w 5178638"/>
              <a:gd name="connsiteY242" fmla="*/ 4400558 h 4469549"/>
              <a:gd name="connsiteX243" fmla="*/ 1470412 w 5178638"/>
              <a:gd name="connsiteY243" fmla="*/ 4398325 h 4469549"/>
              <a:gd name="connsiteX244" fmla="*/ 1446945 w 5178638"/>
              <a:gd name="connsiteY244" fmla="*/ 4394698 h 4469549"/>
              <a:gd name="connsiteX245" fmla="*/ 1432962 w 5178638"/>
              <a:gd name="connsiteY245" fmla="*/ 4393166 h 4469549"/>
              <a:gd name="connsiteX246" fmla="*/ 1445800 w 5178638"/>
              <a:gd name="connsiteY246" fmla="*/ 4392767 h 4469549"/>
              <a:gd name="connsiteX247" fmla="*/ 1474430 w 5178638"/>
              <a:gd name="connsiteY247" fmla="*/ 4392628 h 4469549"/>
              <a:gd name="connsiteX248" fmla="*/ 1263741 w 5178638"/>
              <a:gd name="connsiteY248" fmla="*/ 4390974 h 4469549"/>
              <a:gd name="connsiteX249" fmla="*/ 1286694 w 5178638"/>
              <a:gd name="connsiteY249" fmla="*/ 4391372 h 4469549"/>
              <a:gd name="connsiteX250" fmla="*/ 1343015 w 5178638"/>
              <a:gd name="connsiteY250" fmla="*/ 4391511 h 4469549"/>
              <a:gd name="connsiteX251" fmla="*/ 1376807 w 5178638"/>
              <a:gd name="connsiteY251" fmla="*/ 4393744 h 4469549"/>
              <a:gd name="connsiteX252" fmla="*/ 1393989 w 5178638"/>
              <a:gd name="connsiteY252" fmla="*/ 4393744 h 4469549"/>
              <a:gd name="connsiteX253" fmla="*/ 1376544 w 5178638"/>
              <a:gd name="connsiteY253" fmla="*/ 4396093 h 4469549"/>
              <a:gd name="connsiteX254" fmla="*/ 1357770 w 5178638"/>
              <a:gd name="connsiteY254" fmla="*/ 4397209 h 4469549"/>
              <a:gd name="connsiteX255" fmla="*/ 1237619 w 5178638"/>
              <a:gd name="connsiteY255" fmla="*/ 4397209 h 4469549"/>
              <a:gd name="connsiteX256" fmla="*/ 1203827 w 5178638"/>
              <a:gd name="connsiteY256" fmla="*/ 4392744 h 4469549"/>
              <a:gd name="connsiteX257" fmla="*/ 1239027 w 5178638"/>
              <a:gd name="connsiteY257" fmla="*/ 4392465 h 4469549"/>
              <a:gd name="connsiteX258" fmla="*/ 4346457 w 5178638"/>
              <a:gd name="connsiteY258" fmla="*/ 4381118 h 4469549"/>
              <a:gd name="connsiteX259" fmla="*/ 4350210 w 5178638"/>
              <a:gd name="connsiteY259" fmla="*/ 4382234 h 4469549"/>
              <a:gd name="connsiteX260" fmla="*/ 4373208 w 5178638"/>
              <a:gd name="connsiteY260" fmla="*/ 4386560 h 4469549"/>
              <a:gd name="connsiteX261" fmla="*/ 4399022 w 5178638"/>
              <a:gd name="connsiteY261" fmla="*/ 4383351 h 4469549"/>
              <a:gd name="connsiteX262" fmla="*/ 4403909 w 5178638"/>
              <a:gd name="connsiteY262" fmla="*/ 4381898 h 4469549"/>
              <a:gd name="connsiteX263" fmla="*/ 4388168 w 5178638"/>
              <a:gd name="connsiteY263" fmla="*/ 4381118 h 4469549"/>
              <a:gd name="connsiteX264" fmla="*/ 4346865 w 5178638"/>
              <a:gd name="connsiteY264" fmla="*/ 4381118 h 4469549"/>
              <a:gd name="connsiteX265" fmla="*/ 4038978 w 5178638"/>
              <a:gd name="connsiteY265" fmla="*/ 4377769 h 4469549"/>
              <a:gd name="connsiteX266" fmla="*/ 3978903 w 5178638"/>
              <a:gd name="connsiteY266" fmla="*/ 4378885 h 4469549"/>
              <a:gd name="connsiteX267" fmla="*/ 3989757 w 5178638"/>
              <a:gd name="connsiteY267" fmla="*/ 4378885 h 4469549"/>
              <a:gd name="connsiteX268" fmla="*/ 4012285 w 5178638"/>
              <a:gd name="connsiteY268" fmla="*/ 4381118 h 4469549"/>
              <a:gd name="connsiteX269" fmla="*/ 4027304 w 5178638"/>
              <a:gd name="connsiteY269" fmla="*/ 4381118 h 4469549"/>
              <a:gd name="connsiteX270" fmla="*/ 4057342 w 5178638"/>
              <a:gd name="connsiteY270" fmla="*/ 4378885 h 4469549"/>
              <a:gd name="connsiteX271" fmla="*/ 4093414 w 5178638"/>
              <a:gd name="connsiteY271" fmla="*/ 4378885 h 4469549"/>
              <a:gd name="connsiteX272" fmla="*/ 4076525 w 5178638"/>
              <a:gd name="connsiteY272" fmla="*/ 4377769 h 4469549"/>
              <a:gd name="connsiteX273" fmla="*/ 4038978 w 5178638"/>
              <a:gd name="connsiteY273" fmla="*/ 4377769 h 4469549"/>
              <a:gd name="connsiteX274" fmla="*/ 389750 w 5178638"/>
              <a:gd name="connsiteY274" fmla="*/ 4375620 h 4469549"/>
              <a:gd name="connsiteX275" fmla="*/ 392304 w 5178638"/>
              <a:gd name="connsiteY275" fmla="*/ 4375620 h 4469549"/>
              <a:gd name="connsiteX276" fmla="*/ 402673 w 5178638"/>
              <a:gd name="connsiteY276" fmla="*/ 4375620 h 4469549"/>
              <a:gd name="connsiteX277" fmla="*/ 407341 w 5178638"/>
              <a:gd name="connsiteY277" fmla="*/ 4377765 h 4469549"/>
              <a:gd name="connsiteX278" fmla="*/ 441133 w 5178638"/>
              <a:gd name="connsiteY278" fmla="*/ 4391161 h 4469549"/>
              <a:gd name="connsiteX279" fmla="*/ 463661 w 5178638"/>
              <a:gd name="connsiteY279" fmla="*/ 4397859 h 4469549"/>
              <a:gd name="connsiteX280" fmla="*/ 478680 w 5178638"/>
              <a:gd name="connsiteY280" fmla="*/ 4406789 h 4469549"/>
              <a:gd name="connsiteX281" fmla="*/ 478680 w 5178638"/>
              <a:gd name="connsiteY281" fmla="*/ 4409022 h 4469549"/>
              <a:gd name="connsiteX282" fmla="*/ 422359 w 5178638"/>
              <a:gd name="connsiteY282" fmla="*/ 4420185 h 4469549"/>
              <a:gd name="connsiteX283" fmla="*/ 367946 w 5178638"/>
              <a:gd name="connsiteY283" fmla="*/ 4420185 h 4469549"/>
              <a:gd name="connsiteX284" fmla="*/ 351938 w 5178638"/>
              <a:gd name="connsiteY284" fmla="*/ 4375603 h 4469549"/>
              <a:gd name="connsiteX285" fmla="*/ 354757 w 5178638"/>
              <a:gd name="connsiteY285" fmla="*/ 4375620 h 4469549"/>
              <a:gd name="connsiteX286" fmla="*/ 358511 w 5178638"/>
              <a:gd name="connsiteY286" fmla="*/ 4375620 h 4469549"/>
              <a:gd name="connsiteX287" fmla="*/ 376345 w 5178638"/>
              <a:gd name="connsiteY287" fmla="*/ 4375620 h 4469549"/>
              <a:gd name="connsiteX288" fmla="*/ 358149 w 5178638"/>
              <a:gd name="connsiteY288" fmla="*/ 4401366 h 4469549"/>
              <a:gd name="connsiteX289" fmla="*/ 347184 w 5178638"/>
              <a:gd name="connsiteY289" fmla="*/ 4420185 h 4469549"/>
              <a:gd name="connsiteX290" fmla="*/ 332208 w 5178638"/>
              <a:gd name="connsiteY290" fmla="*/ 4420185 h 4469549"/>
              <a:gd name="connsiteX291" fmla="*/ 332208 w 5178638"/>
              <a:gd name="connsiteY291" fmla="*/ 4430378 h 4469549"/>
              <a:gd name="connsiteX292" fmla="*/ 336076 w 5178638"/>
              <a:gd name="connsiteY292" fmla="*/ 4431815 h 4469549"/>
              <a:gd name="connsiteX293" fmla="*/ 340128 w 5178638"/>
              <a:gd name="connsiteY293" fmla="*/ 4432297 h 4469549"/>
              <a:gd name="connsiteX294" fmla="*/ 327906 w 5178638"/>
              <a:gd name="connsiteY294" fmla="*/ 4453273 h 4469549"/>
              <a:gd name="connsiteX295" fmla="*/ 321334 w 5178638"/>
              <a:gd name="connsiteY295" fmla="*/ 4469299 h 4469549"/>
              <a:gd name="connsiteX296" fmla="*/ 295188 w 5178638"/>
              <a:gd name="connsiteY296" fmla="*/ 4469299 h 4469549"/>
              <a:gd name="connsiteX297" fmla="*/ 317314 w 5178638"/>
              <a:gd name="connsiteY297" fmla="*/ 4434066 h 4469549"/>
              <a:gd name="connsiteX298" fmla="*/ 345667 w 5178638"/>
              <a:gd name="connsiteY298" fmla="*/ 4385402 h 4469549"/>
              <a:gd name="connsiteX299" fmla="*/ 1813123 w 5178638"/>
              <a:gd name="connsiteY299" fmla="*/ 4375509 h 4469549"/>
              <a:gd name="connsiteX300" fmla="*/ 1812000 w 5178638"/>
              <a:gd name="connsiteY300" fmla="*/ 4375620 h 4469549"/>
              <a:gd name="connsiteX301" fmla="*/ 1808633 w 5178638"/>
              <a:gd name="connsiteY301" fmla="*/ 4375620 h 4469549"/>
              <a:gd name="connsiteX302" fmla="*/ 426096 w 5178638"/>
              <a:gd name="connsiteY302" fmla="*/ 4373388 h 4469549"/>
              <a:gd name="connsiteX303" fmla="*/ 452380 w 5178638"/>
              <a:gd name="connsiteY303" fmla="*/ 4373388 h 4469549"/>
              <a:gd name="connsiteX304" fmla="*/ 486172 w 5178638"/>
              <a:gd name="connsiteY304" fmla="*/ 4375620 h 4469549"/>
              <a:gd name="connsiteX305" fmla="*/ 516598 w 5178638"/>
              <a:gd name="connsiteY305" fmla="*/ 4375620 h 4469549"/>
              <a:gd name="connsiteX306" fmla="*/ 456227 w 5178638"/>
              <a:gd name="connsiteY306" fmla="*/ 4377116 h 4469549"/>
              <a:gd name="connsiteX307" fmla="*/ 444962 w 5178638"/>
              <a:gd name="connsiteY307" fmla="*/ 4377116 h 4469549"/>
              <a:gd name="connsiteX308" fmla="*/ 407815 w 5178638"/>
              <a:gd name="connsiteY308" fmla="*/ 4375620 h 4469549"/>
              <a:gd name="connsiteX309" fmla="*/ 411077 w 5178638"/>
              <a:gd name="connsiteY309" fmla="*/ 4375620 h 4469549"/>
              <a:gd name="connsiteX310" fmla="*/ 426096 w 5178638"/>
              <a:gd name="connsiteY310" fmla="*/ 4373388 h 4469549"/>
              <a:gd name="connsiteX311" fmla="*/ 568776 w 5178638"/>
              <a:gd name="connsiteY311" fmla="*/ 4372271 h 4469549"/>
              <a:gd name="connsiteX312" fmla="*/ 580040 w 5178638"/>
              <a:gd name="connsiteY312" fmla="*/ 4372271 h 4469549"/>
              <a:gd name="connsiteX313" fmla="*/ 640115 w 5178638"/>
              <a:gd name="connsiteY313" fmla="*/ 4373388 h 4469549"/>
              <a:gd name="connsiteX314" fmla="*/ 643870 w 5178638"/>
              <a:gd name="connsiteY314" fmla="*/ 4377853 h 4469549"/>
              <a:gd name="connsiteX315" fmla="*/ 651380 w 5178638"/>
              <a:gd name="connsiteY315" fmla="*/ 4375620 h 4469549"/>
              <a:gd name="connsiteX316" fmla="*/ 673908 w 5178638"/>
              <a:gd name="connsiteY316" fmla="*/ 4375620 h 4469549"/>
              <a:gd name="connsiteX317" fmla="*/ 672969 w 5178638"/>
              <a:gd name="connsiteY317" fmla="*/ 4377853 h 4469549"/>
              <a:gd name="connsiteX318" fmla="*/ 673480 w 5178638"/>
              <a:gd name="connsiteY318" fmla="*/ 4378096 h 4469549"/>
              <a:gd name="connsiteX319" fmla="*/ 655227 w 5178638"/>
              <a:gd name="connsiteY319" fmla="*/ 4379348 h 4469549"/>
              <a:gd name="connsiteX320" fmla="*/ 602661 w 5178638"/>
              <a:gd name="connsiteY320" fmla="*/ 4378232 h 4469549"/>
              <a:gd name="connsiteX321" fmla="*/ 546340 w 5178638"/>
              <a:gd name="connsiteY321" fmla="*/ 4374883 h 4469549"/>
              <a:gd name="connsiteX322" fmla="*/ 521088 w 5178638"/>
              <a:gd name="connsiteY322" fmla="*/ 4375509 h 4469549"/>
              <a:gd name="connsiteX323" fmla="*/ 535453 w 5178638"/>
              <a:gd name="connsiteY323" fmla="*/ 4374086 h 4469549"/>
              <a:gd name="connsiteX324" fmla="*/ 553757 w 5178638"/>
              <a:gd name="connsiteY324" fmla="*/ 4373388 h 4469549"/>
              <a:gd name="connsiteX325" fmla="*/ 568776 w 5178638"/>
              <a:gd name="connsiteY325" fmla="*/ 4372271 h 4469549"/>
              <a:gd name="connsiteX326" fmla="*/ 2050077 w 5178638"/>
              <a:gd name="connsiteY326" fmla="*/ 4371871 h 4469549"/>
              <a:gd name="connsiteX327" fmla="*/ 2101113 w 5178638"/>
              <a:gd name="connsiteY327" fmla="*/ 4373388 h 4469549"/>
              <a:gd name="connsiteX328" fmla="*/ 2123641 w 5178638"/>
              <a:gd name="connsiteY328" fmla="*/ 4373388 h 4469549"/>
              <a:gd name="connsiteX329" fmla="*/ 2172453 w 5178638"/>
              <a:gd name="connsiteY329" fmla="*/ 4380085 h 4469549"/>
              <a:gd name="connsiteX330" fmla="*/ 2206245 w 5178638"/>
              <a:gd name="connsiteY330" fmla="*/ 4380085 h 4469549"/>
              <a:gd name="connsiteX331" fmla="*/ 2217510 w 5178638"/>
              <a:gd name="connsiteY331" fmla="*/ 4382318 h 4469549"/>
              <a:gd name="connsiteX332" fmla="*/ 2213755 w 5178638"/>
              <a:gd name="connsiteY332" fmla="*/ 4385667 h 4469549"/>
              <a:gd name="connsiteX333" fmla="*/ 2187472 w 5178638"/>
              <a:gd name="connsiteY333" fmla="*/ 4386783 h 4469549"/>
              <a:gd name="connsiteX334" fmla="*/ 2172453 w 5178638"/>
              <a:gd name="connsiteY334" fmla="*/ 4381202 h 4469549"/>
              <a:gd name="connsiteX335" fmla="*/ 2134906 w 5178638"/>
              <a:gd name="connsiteY335" fmla="*/ 4380085 h 4469549"/>
              <a:gd name="connsiteX336" fmla="*/ 2089849 w 5178638"/>
              <a:gd name="connsiteY336" fmla="*/ 4380085 h 4469549"/>
              <a:gd name="connsiteX337" fmla="*/ 2071075 w 5178638"/>
              <a:gd name="connsiteY337" fmla="*/ 4380085 h 4469549"/>
              <a:gd name="connsiteX338" fmla="*/ 2044792 w 5178638"/>
              <a:gd name="connsiteY338" fmla="*/ 4381202 h 4469549"/>
              <a:gd name="connsiteX339" fmla="*/ 2018509 w 5178638"/>
              <a:gd name="connsiteY339" fmla="*/ 4380085 h 4469549"/>
              <a:gd name="connsiteX340" fmla="*/ 2003490 w 5178638"/>
              <a:gd name="connsiteY340" fmla="*/ 4381202 h 4469549"/>
              <a:gd name="connsiteX341" fmla="*/ 1995981 w 5178638"/>
              <a:gd name="connsiteY341" fmla="*/ 4377853 h 4469549"/>
              <a:gd name="connsiteX342" fmla="*/ 1977207 w 5178638"/>
              <a:gd name="connsiteY342" fmla="*/ 4377853 h 4469549"/>
              <a:gd name="connsiteX343" fmla="*/ 1969698 w 5178638"/>
              <a:gd name="connsiteY343" fmla="*/ 4380085 h 4469549"/>
              <a:gd name="connsiteX344" fmla="*/ 1965515 w 5178638"/>
              <a:gd name="connsiteY344" fmla="*/ 4378096 h 4469549"/>
              <a:gd name="connsiteX345" fmla="*/ 1996073 w 5178638"/>
              <a:gd name="connsiteY345" fmla="*/ 4375999 h 4469549"/>
              <a:gd name="connsiteX346" fmla="*/ 438364 w 5178638"/>
              <a:gd name="connsiteY346" fmla="*/ 4365107 h 4469549"/>
              <a:gd name="connsiteX347" fmla="*/ 459814 w 5178638"/>
              <a:gd name="connsiteY347" fmla="*/ 4365107 h 4469549"/>
              <a:gd name="connsiteX348" fmla="*/ 463690 w 5178638"/>
              <a:gd name="connsiteY348" fmla="*/ 4365299 h 4469549"/>
              <a:gd name="connsiteX349" fmla="*/ 439009 w 5178638"/>
              <a:gd name="connsiteY349" fmla="*/ 4365299 h 4469549"/>
              <a:gd name="connsiteX350" fmla="*/ 359149 w 5178638"/>
              <a:gd name="connsiteY350" fmla="*/ 4364336 h 4469549"/>
              <a:gd name="connsiteX351" fmla="*/ 378749 w 5178638"/>
              <a:gd name="connsiteY351" fmla="*/ 4364627 h 4469549"/>
              <a:gd name="connsiteX352" fmla="*/ 380211 w 5178638"/>
              <a:gd name="connsiteY352" fmla="*/ 4365299 h 4469549"/>
              <a:gd name="connsiteX353" fmla="*/ 358532 w 5178638"/>
              <a:gd name="connsiteY353" fmla="*/ 4365299 h 4469549"/>
              <a:gd name="connsiteX354" fmla="*/ 290415 w 5178638"/>
              <a:gd name="connsiteY354" fmla="*/ 4356583 h 4469549"/>
              <a:gd name="connsiteX355" fmla="*/ 290926 w 5178638"/>
              <a:gd name="connsiteY355" fmla="*/ 4356643 h 4469549"/>
              <a:gd name="connsiteX356" fmla="*/ 320964 w 5178638"/>
              <a:gd name="connsiteY356" fmla="*/ 4357759 h 4469549"/>
              <a:gd name="connsiteX357" fmla="*/ 339738 w 5178638"/>
              <a:gd name="connsiteY357" fmla="*/ 4357759 h 4469549"/>
              <a:gd name="connsiteX358" fmla="*/ 344493 w 5178638"/>
              <a:gd name="connsiteY358" fmla="*/ 4357406 h 4469549"/>
              <a:gd name="connsiteX359" fmla="*/ 343055 w 5178638"/>
              <a:gd name="connsiteY359" fmla="*/ 4359992 h 4469549"/>
              <a:gd name="connsiteX360" fmla="*/ 324719 w 5178638"/>
              <a:gd name="connsiteY360" fmla="*/ 4359992 h 4469549"/>
              <a:gd name="connsiteX361" fmla="*/ 319543 w 5178638"/>
              <a:gd name="connsiteY361" fmla="*/ 4363069 h 4469549"/>
              <a:gd name="connsiteX362" fmla="*/ 335908 w 5178638"/>
              <a:gd name="connsiteY362" fmla="*/ 4363990 h 4469549"/>
              <a:gd name="connsiteX363" fmla="*/ 340790 w 5178638"/>
              <a:gd name="connsiteY363" fmla="*/ 4364063 h 4469549"/>
              <a:gd name="connsiteX364" fmla="*/ 340103 w 5178638"/>
              <a:gd name="connsiteY364" fmla="*/ 4365299 h 4469549"/>
              <a:gd name="connsiteX365" fmla="*/ 315794 w 5178638"/>
              <a:gd name="connsiteY365" fmla="*/ 4365299 h 4469549"/>
              <a:gd name="connsiteX366" fmla="*/ 313454 w 5178638"/>
              <a:gd name="connsiteY366" fmla="*/ 4366690 h 4469549"/>
              <a:gd name="connsiteX367" fmla="*/ 313454 w 5178638"/>
              <a:gd name="connsiteY367" fmla="*/ 4368922 h 4469549"/>
              <a:gd name="connsiteX368" fmla="*/ 327066 w 5178638"/>
              <a:gd name="connsiteY368" fmla="*/ 4374783 h 4469549"/>
              <a:gd name="connsiteX369" fmla="*/ 334528 w 5178638"/>
              <a:gd name="connsiteY369" fmla="*/ 4375322 h 4469549"/>
              <a:gd name="connsiteX370" fmla="*/ 320240 w 5178638"/>
              <a:gd name="connsiteY370" fmla="*/ 4401006 h 4469549"/>
              <a:gd name="connsiteX371" fmla="*/ 297192 w 5178638"/>
              <a:gd name="connsiteY371" fmla="*/ 4444070 h 4469549"/>
              <a:gd name="connsiteX372" fmla="*/ 281246 w 5178638"/>
              <a:gd name="connsiteY372" fmla="*/ 4469299 h 4469549"/>
              <a:gd name="connsiteX373" fmla="*/ 224182 w 5178638"/>
              <a:gd name="connsiteY373" fmla="*/ 4469299 h 4469549"/>
              <a:gd name="connsiteX374" fmla="*/ 247987 w 5178638"/>
              <a:gd name="connsiteY374" fmla="*/ 4428439 h 4469549"/>
              <a:gd name="connsiteX375" fmla="*/ 282009 w 5178638"/>
              <a:gd name="connsiteY375" fmla="*/ 4370042 h 4469549"/>
              <a:gd name="connsiteX376" fmla="*/ 4380658 w 5178638"/>
              <a:gd name="connsiteY376" fmla="*/ 4349862 h 4469549"/>
              <a:gd name="connsiteX377" fmla="*/ 4376903 w 5178638"/>
              <a:gd name="connsiteY377" fmla="*/ 4350978 h 4469549"/>
              <a:gd name="connsiteX378" fmla="*/ 4391922 w 5178638"/>
              <a:gd name="connsiteY378" fmla="*/ 4352094 h 4469549"/>
              <a:gd name="connsiteX379" fmla="*/ 4395677 w 5178638"/>
              <a:gd name="connsiteY379" fmla="*/ 4353211 h 4469549"/>
              <a:gd name="connsiteX380" fmla="*/ 4391922 w 5178638"/>
              <a:gd name="connsiteY380" fmla="*/ 4355443 h 4469549"/>
              <a:gd name="connsiteX381" fmla="*/ 4380658 w 5178638"/>
              <a:gd name="connsiteY381" fmla="*/ 4357676 h 4469549"/>
              <a:gd name="connsiteX382" fmla="*/ 4316827 w 5178638"/>
              <a:gd name="connsiteY382" fmla="*/ 4359908 h 4469549"/>
              <a:gd name="connsiteX383" fmla="*/ 4110318 w 5178638"/>
              <a:gd name="connsiteY383" fmla="*/ 4359908 h 4469549"/>
              <a:gd name="connsiteX384" fmla="*/ 4057752 w 5178638"/>
              <a:gd name="connsiteY384" fmla="*/ 4366606 h 4469549"/>
              <a:gd name="connsiteX385" fmla="*/ 4072771 w 5178638"/>
              <a:gd name="connsiteY385" fmla="*/ 4369955 h 4469549"/>
              <a:gd name="connsiteX386" fmla="*/ 4110318 w 5178638"/>
              <a:gd name="connsiteY386" fmla="*/ 4365490 h 4469549"/>
              <a:gd name="connsiteX387" fmla="*/ 4121582 w 5178638"/>
              <a:gd name="connsiteY387" fmla="*/ 4364374 h 4469549"/>
              <a:gd name="connsiteX388" fmla="*/ 4159129 w 5178638"/>
              <a:gd name="connsiteY388" fmla="*/ 4365490 h 4469549"/>
              <a:gd name="connsiteX389" fmla="*/ 4222960 w 5178638"/>
              <a:gd name="connsiteY389" fmla="*/ 4368839 h 4469549"/>
              <a:gd name="connsiteX390" fmla="*/ 4249242 w 5178638"/>
              <a:gd name="connsiteY390" fmla="*/ 4369955 h 4469549"/>
              <a:gd name="connsiteX391" fmla="*/ 4294299 w 5178638"/>
              <a:gd name="connsiteY391" fmla="*/ 4366606 h 4469549"/>
              <a:gd name="connsiteX392" fmla="*/ 4316827 w 5178638"/>
              <a:gd name="connsiteY392" fmla="*/ 4366606 h 4469549"/>
              <a:gd name="connsiteX393" fmla="*/ 4358130 w 5178638"/>
              <a:gd name="connsiteY393" fmla="*/ 4366606 h 4469549"/>
              <a:gd name="connsiteX394" fmla="*/ 4388168 w 5178638"/>
              <a:gd name="connsiteY394" fmla="*/ 4367722 h 4469549"/>
              <a:gd name="connsiteX395" fmla="*/ 4459507 w 5178638"/>
              <a:gd name="connsiteY395" fmla="*/ 4373304 h 4469549"/>
              <a:gd name="connsiteX396" fmla="*/ 4478281 w 5178638"/>
              <a:gd name="connsiteY396" fmla="*/ 4371071 h 4469549"/>
              <a:gd name="connsiteX397" fmla="*/ 4500922 w 5178638"/>
              <a:gd name="connsiteY397" fmla="*/ 4368827 h 4469549"/>
              <a:gd name="connsiteX398" fmla="*/ 4500922 w 5178638"/>
              <a:gd name="connsiteY398" fmla="*/ 4361392 h 4469549"/>
              <a:gd name="connsiteX399" fmla="*/ 4482110 w 5178638"/>
              <a:gd name="connsiteY399" fmla="*/ 4360375 h 4469549"/>
              <a:gd name="connsiteX400" fmla="*/ 4467091 w 5178638"/>
              <a:gd name="connsiteY400" fmla="*/ 4359259 h 4469549"/>
              <a:gd name="connsiteX401" fmla="*/ 4447128 w 5178638"/>
              <a:gd name="connsiteY401" fmla="*/ 4350087 h 4469549"/>
              <a:gd name="connsiteX402" fmla="*/ 1665658 w 5178638"/>
              <a:gd name="connsiteY402" fmla="*/ 4344743 h 4469549"/>
              <a:gd name="connsiteX403" fmla="*/ 1736997 w 5178638"/>
              <a:gd name="connsiteY403" fmla="*/ 4350325 h 4469549"/>
              <a:gd name="connsiteX404" fmla="*/ 1767035 w 5178638"/>
              <a:gd name="connsiteY404" fmla="*/ 4351441 h 4469549"/>
              <a:gd name="connsiteX405" fmla="*/ 1808338 w 5178638"/>
              <a:gd name="connsiteY405" fmla="*/ 4351441 h 4469549"/>
              <a:gd name="connsiteX406" fmla="*/ 1819792 w 5178638"/>
              <a:gd name="connsiteY406" fmla="*/ 4351441 h 4469549"/>
              <a:gd name="connsiteX407" fmla="*/ 1819509 w 5178638"/>
              <a:gd name="connsiteY407" fmla="*/ 4353294 h 4469549"/>
              <a:gd name="connsiteX408" fmla="*/ 1808245 w 5178638"/>
              <a:gd name="connsiteY408" fmla="*/ 4357759 h 4469549"/>
              <a:gd name="connsiteX409" fmla="*/ 1823263 w 5178638"/>
              <a:gd name="connsiteY409" fmla="*/ 4357759 h 4469549"/>
              <a:gd name="connsiteX410" fmla="*/ 1849547 w 5178638"/>
              <a:gd name="connsiteY410" fmla="*/ 4356643 h 4469549"/>
              <a:gd name="connsiteX411" fmla="*/ 1879585 w 5178638"/>
              <a:gd name="connsiteY411" fmla="*/ 4357759 h 4469549"/>
              <a:gd name="connsiteX412" fmla="*/ 1882605 w 5178638"/>
              <a:gd name="connsiteY412" fmla="*/ 4358139 h 4469549"/>
              <a:gd name="connsiteX413" fmla="*/ 1808338 w 5178638"/>
              <a:gd name="connsiteY413" fmla="*/ 4358139 h 4469549"/>
              <a:gd name="connsiteX414" fmla="*/ 1744507 w 5178638"/>
              <a:gd name="connsiteY414" fmla="*/ 4360371 h 4469549"/>
              <a:gd name="connsiteX415" fmla="*/ 1733243 w 5178638"/>
              <a:gd name="connsiteY415" fmla="*/ 4362604 h 4469549"/>
              <a:gd name="connsiteX416" fmla="*/ 1729488 w 5178638"/>
              <a:gd name="connsiteY416" fmla="*/ 4364836 h 4469549"/>
              <a:gd name="connsiteX417" fmla="*/ 1733243 w 5178638"/>
              <a:gd name="connsiteY417" fmla="*/ 4365953 h 4469549"/>
              <a:gd name="connsiteX418" fmla="*/ 1748262 w 5178638"/>
              <a:gd name="connsiteY418" fmla="*/ 4367069 h 4469549"/>
              <a:gd name="connsiteX419" fmla="*/ 1744507 w 5178638"/>
              <a:gd name="connsiteY419" fmla="*/ 4368185 h 4469549"/>
              <a:gd name="connsiteX420" fmla="*/ 1605253 w 5178638"/>
              <a:gd name="connsiteY420" fmla="*/ 4366304 h 4469549"/>
              <a:gd name="connsiteX421" fmla="*/ 1602673 w 5178638"/>
              <a:gd name="connsiteY421" fmla="*/ 4362085 h 4469549"/>
              <a:gd name="connsiteX422" fmla="*/ 1616754 w 5178638"/>
              <a:gd name="connsiteY422" fmla="*/ 4359992 h 4469549"/>
              <a:gd name="connsiteX423" fmla="*/ 1646792 w 5178638"/>
              <a:gd name="connsiteY423" fmla="*/ 4359992 h 4469549"/>
              <a:gd name="connsiteX424" fmla="*/ 1658056 w 5178638"/>
              <a:gd name="connsiteY424" fmla="*/ 4357759 h 4469549"/>
              <a:gd name="connsiteX425" fmla="*/ 1646792 w 5178638"/>
              <a:gd name="connsiteY425" fmla="*/ 4356643 h 4469549"/>
              <a:gd name="connsiteX426" fmla="*/ 1631773 w 5178638"/>
              <a:gd name="connsiteY426" fmla="*/ 4357759 h 4469549"/>
              <a:gd name="connsiteX427" fmla="*/ 1612999 w 5178638"/>
              <a:gd name="connsiteY427" fmla="*/ 4357759 h 4469549"/>
              <a:gd name="connsiteX428" fmla="*/ 1582961 w 5178638"/>
              <a:gd name="connsiteY428" fmla="*/ 4356643 h 4469549"/>
              <a:gd name="connsiteX429" fmla="*/ 1564188 w 5178638"/>
              <a:gd name="connsiteY429" fmla="*/ 4354411 h 4469549"/>
              <a:gd name="connsiteX430" fmla="*/ 1557218 w 5178638"/>
              <a:gd name="connsiteY430" fmla="*/ 4352557 h 4469549"/>
              <a:gd name="connsiteX431" fmla="*/ 1590563 w 5178638"/>
              <a:gd name="connsiteY431" fmla="*/ 4352557 h 4469549"/>
              <a:gd name="connsiteX432" fmla="*/ 1646884 w 5178638"/>
              <a:gd name="connsiteY432" fmla="*/ 4346976 h 4469549"/>
              <a:gd name="connsiteX433" fmla="*/ 1665658 w 5178638"/>
              <a:gd name="connsiteY433" fmla="*/ 4344743 h 4469549"/>
              <a:gd name="connsiteX434" fmla="*/ 1003125 w 5178638"/>
              <a:gd name="connsiteY434" fmla="*/ 4336296 h 4469549"/>
              <a:gd name="connsiteX435" fmla="*/ 948505 w 5178638"/>
              <a:gd name="connsiteY435" fmla="*/ 4339162 h 4469549"/>
              <a:gd name="connsiteX436" fmla="*/ 910619 w 5178638"/>
              <a:gd name="connsiteY436" fmla="*/ 4339162 h 4469549"/>
              <a:gd name="connsiteX437" fmla="*/ 940493 w 5178638"/>
              <a:gd name="connsiteY437" fmla="*/ 4336550 h 4469549"/>
              <a:gd name="connsiteX438" fmla="*/ 981795 w 5178638"/>
              <a:gd name="connsiteY438" fmla="*/ 4336550 h 4469549"/>
              <a:gd name="connsiteX439" fmla="*/ 1088805 w 5178638"/>
              <a:gd name="connsiteY439" fmla="*/ 4333619 h 4469549"/>
              <a:gd name="connsiteX440" fmla="*/ 1101947 w 5178638"/>
              <a:gd name="connsiteY440" fmla="*/ 4334317 h 4469549"/>
              <a:gd name="connsiteX441" fmla="*/ 1131984 w 5178638"/>
              <a:gd name="connsiteY441" fmla="*/ 4335433 h 4469549"/>
              <a:gd name="connsiteX442" fmla="*/ 1165777 w 5178638"/>
              <a:gd name="connsiteY442" fmla="*/ 4335433 h 4469549"/>
              <a:gd name="connsiteX443" fmla="*/ 1169532 w 5178638"/>
              <a:gd name="connsiteY443" fmla="*/ 4342131 h 4469549"/>
              <a:gd name="connsiteX444" fmla="*/ 1172083 w 5178638"/>
              <a:gd name="connsiteY444" fmla="*/ 4342321 h 4469549"/>
              <a:gd name="connsiteX445" fmla="*/ 1162525 w 5178638"/>
              <a:gd name="connsiteY445" fmla="*/ 4342510 h 4469549"/>
              <a:gd name="connsiteX446" fmla="*/ 1109958 w 5178638"/>
              <a:gd name="connsiteY446" fmla="*/ 4340278 h 4469549"/>
              <a:gd name="connsiteX447" fmla="*/ 1076166 w 5178638"/>
              <a:gd name="connsiteY447" fmla="*/ 4338045 h 4469549"/>
              <a:gd name="connsiteX448" fmla="*/ 1050269 w 5178638"/>
              <a:gd name="connsiteY448" fmla="*/ 4335735 h 4469549"/>
              <a:gd name="connsiteX449" fmla="*/ 1075664 w 5178638"/>
              <a:gd name="connsiteY449" fmla="*/ 4335433 h 4469549"/>
              <a:gd name="connsiteX450" fmla="*/ 1088805 w 5178638"/>
              <a:gd name="connsiteY450" fmla="*/ 4333619 h 4469549"/>
              <a:gd name="connsiteX451" fmla="*/ 489927 w 5178638"/>
              <a:gd name="connsiteY451" fmla="*/ 4329852 h 4469549"/>
              <a:gd name="connsiteX452" fmla="*/ 501191 w 5178638"/>
              <a:gd name="connsiteY452" fmla="*/ 4332084 h 4469549"/>
              <a:gd name="connsiteX453" fmla="*/ 516210 w 5178638"/>
              <a:gd name="connsiteY453" fmla="*/ 4339898 h 4469549"/>
              <a:gd name="connsiteX454" fmla="*/ 527474 w 5178638"/>
              <a:gd name="connsiteY454" fmla="*/ 4341015 h 4469549"/>
              <a:gd name="connsiteX455" fmla="*/ 568776 w 5178638"/>
              <a:gd name="connsiteY455" fmla="*/ 4337666 h 4469549"/>
              <a:gd name="connsiteX456" fmla="*/ 595059 w 5178638"/>
              <a:gd name="connsiteY456" fmla="*/ 4336550 h 4469549"/>
              <a:gd name="connsiteX457" fmla="*/ 610078 w 5178638"/>
              <a:gd name="connsiteY457" fmla="*/ 4342131 h 4469549"/>
              <a:gd name="connsiteX458" fmla="*/ 640115 w 5178638"/>
              <a:gd name="connsiteY458" fmla="*/ 4342131 h 4469549"/>
              <a:gd name="connsiteX459" fmla="*/ 647625 w 5178638"/>
              <a:gd name="connsiteY459" fmla="*/ 4336550 h 4469549"/>
              <a:gd name="connsiteX460" fmla="*/ 666399 w 5178638"/>
              <a:gd name="connsiteY460" fmla="*/ 4333201 h 4469549"/>
              <a:gd name="connsiteX461" fmla="*/ 688927 w 5178638"/>
              <a:gd name="connsiteY461" fmla="*/ 4330968 h 4469549"/>
              <a:gd name="connsiteX462" fmla="*/ 718965 w 5178638"/>
              <a:gd name="connsiteY462" fmla="*/ 4335433 h 4469549"/>
              <a:gd name="connsiteX463" fmla="*/ 771531 w 5178638"/>
              <a:gd name="connsiteY463" fmla="*/ 4344364 h 4469549"/>
              <a:gd name="connsiteX464" fmla="*/ 797814 w 5178638"/>
              <a:gd name="connsiteY464" fmla="*/ 4342131 h 4469549"/>
              <a:gd name="connsiteX465" fmla="*/ 814541 w 5178638"/>
              <a:gd name="connsiteY465" fmla="*/ 4339645 h 4469549"/>
              <a:gd name="connsiteX466" fmla="*/ 825598 w 5178638"/>
              <a:gd name="connsiteY466" fmla="*/ 4339301 h 4469549"/>
              <a:gd name="connsiteX467" fmla="*/ 854227 w 5178638"/>
              <a:gd name="connsiteY467" fmla="*/ 4339162 h 4469549"/>
              <a:gd name="connsiteX468" fmla="*/ 843373 w 5178638"/>
              <a:gd name="connsiteY468" fmla="*/ 4339162 h 4469549"/>
              <a:gd name="connsiteX469" fmla="*/ 828032 w 5178638"/>
              <a:gd name="connsiteY469" fmla="*/ 4337642 h 4469549"/>
              <a:gd name="connsiteX470" fmla="*/ 851319 w 5178638"/>
              <a:gd name="connsiteY470" fmla="*/ 4334457 h 4469549"/>
              <a:gd name="connsiteX471" fmla="*/ 869154 w 5178638"/>
              <a:gd name="connsiteY471" fmla="*/ 4338782 h 4469549"/>
              <a:gd name="connsiteX472" fmla="*/ 870006 w 5178638"/>
              <a:gd name="connsiteY472" fmla="*/ 4339162 h 4469549"/>
              <a:gd name="connsiteX473" fmla="*/ 869246 w 5178638"/>
              <a:gd name="connsiteY473" fmla="*/ 4339162 h 4469549"/>
              <a:gd name="connsiteX474" fmla="*/ 870223 w 5178638"/>
              <a:gd name="connsiteY474" fmla="*/ 4339259 h 4469549"/>
              <a:gd name="connsiteX475" fmla="*/ 876509 w 5178638"/>
              <a:gd name="connsiteY475" fmla="*/ 4342063 h 4469549"/>
              <a:gd name="connsiteX476" fmla="*/ 873001 w 5178638"/>
              <a:gd name="connsiteY476" fmla="*/ 4343627 h 4469549"/>
              <a:gd name="connsiteX477" fmla="*/ 835454 w 5178638"/>
              <a:gd name="connsiteY477" fmla="*/ 4348092 h 4469549"/>
              <a:gd name="connsiteX478" fmla="*/ 820435 w 5178638"/>
              <a:gd name="connsiteY478" fmla="*/ 4351441 h 4469549"/>
              <a:gd name="connsiteX479" fmla="*/ 876756 w 5178638"/>
              <a:gd name="connsiteY479" fmla="*/ 4355906 h 4469549"/>
              <a:gd name="connsiteX480" fmla="*/ 918058 w 5178638"/>
              <a:gd name="connsiteY480" fmla="*/ 4360371 h 4469549"/>
              <a:gd name="connsiteX481" fmla="*/ 925567 w 5178638"/>
              <a:gd name="connsiteY481" fmla="*/ 4364836 h 4469549"/>
              <a:gd name="connsiteX482" fmla="*/ 910548 w 5178638"/>
              <a:gd name="connsiteY482" fmla="*/ 4365953 h 4469549"/>
              <a:gd name="connsiteX483" fmla="*/ 835454 w 5178638"/>
              <a:gd name="connsiteY483" fmla="*/ 4365953 h 4469549"/>
              <a:gd name="connsiteX484" fmla="*/ 758042 w 5178638"/>
              <a:gd name="connsiteY484" fmla="*/ 4371871 h 4469549"/>
              <a:gd name="connsiteX485" fmla="*/ 696436 w 5178638"/>
              <a:gd name="connsiteY485" fmla="*/ 4370039 h 4469549"/>
              <a:gd name="connsiteX486" fmla="*/ 681417 w 5178638"/>
              <a:gd name="connsiteY486" fmla="*/ 4366690 h 4469549"/>
              <a:gd name="connsiteX487" fmla="*/ 745248 w 5178638"/>
              <a:gd name="connsiteY487" fmla="*/ 4365574 h 4469549"/>
              <a:gd name="connsiteX488" fmla="*/ 745248 w 5178638"/>
              <a:gd name="connsiteY488" fmla="*/ 4364457 h 4469549"/>
              <a:gd name="connsiteX489" fmla="*/ 681417 w 5178638"/>
              <a:gd name="connsiteY489" fmla="*/ 4364457 h 4469549"/>
              <a:gd name="connsiteX490" fmla="*/ 621342 w 5178638"/>
              <a:gd name="connsiteY490" fmla="*/ 4364457 h 4469549"/>
              <a:gd name="connsiteX491" fmla="*/ 606323 w 5178638"/>
              <a:gd name="connsiteY491" fmla="*/ 4363341 h 4469549"/>
              <a:gd name="connsiteX492" fmla="*/ 599752 w 5178638"/>
              <a:gd name="connsiteY492" fmla="*/ 4359294 h 4469549"/>
              <a:gd name="connsiteX493" fmla="*/ 590570 w 5178638"/>
              <a:gd name="connsiteY493" fmla="*/ 4358139 h 4469549"/>
              <a:gd name="connsiteX494" fmla="*/ 722812 w 5178638"/>
              <a:gd name="connsiteY494" fmla="*/ 4358139 h 4469549"/>
              <a:gd name="connsiteX495" fmla="*/ 775378 w 5178638"/>
              <a:gd name="connsiteY495" fmla="*/ 4351441 h 4469549"/>
              <a:gd name="connsiteX496" fmla="*/ 760359 w 5178638"/>
              <a:gd name="connsiteY496" fmla="*/ 4348092 h 4469549"/>
              <a:gd name="connsiteX497" fmla="*/ 722812 w 5178638"/>
              <a:gd name="connsiteY497" fmla="*/ 4352557 h 4469549"/>
              <a:gd name="connsiteX498" fmla="*/ 711548 w 5178638"/>
              <a:gd name="connsiteY498" fmla="*/ 4353673 h 4469549"/>
              <a:gd name="connsiteX499" fmla="*/ 674001 w 5178638"/>
              <a:gd name="connsiteY499" fmla="*/ 4352557 h 4469549"/>
              <a:gd name="connsiteX500" fmla="*/ 610170 w 5178638"/>
              <a:gd name="connsiteY500" fmla="*/ 4349208 h 4469549"/>
              <a:gd name="connsiteX501" fmla="*/ 583888 w 5178638"/>
              <a:gd name="connsiteY501" fmla="*/ 4348092 h 4469549"/>
              <a:gd name="connsiteX502" fmla="*/ 538831 w 5178638"/>
              <a:gd name="connsiteY502" fmla="*/ 4351441 h 4469549"/>
              <a:gd name="connsiteX503" fmla="*/ 527757 w 5178638"/>
              <a:gd name="connsiteY503" fmla="*/ 4351441 h 4469549"/>
              <a:gd name="connsiteX504" fmla="*/ 527943 w 5178638"/>
              <a:gd name="connsiteY504" fmla="*/ 4350225 h 4469549"/>
              <a:gd name="connsiteX505" fmla="*/ 519965 w 5178638"/>
              <a:gd name="connsiteY505" fmla="*/ 4348829 h 4469549"/>
              <a:gd name="connsiteX506" fmla="*/ 501191 w 5178638"/>
              <a:gd name="connsiteY506" fmla="*/ 4345480 h 4469549"/>
              <a:gd name="connsiteX507" fmla="*/ 489927 w 5178638"/>
              <a:gd name="connsiteY507" fmla="*/ 4344364 h 4469549"/>
              <a:gd name="connsiteX508" fmla="*/ 437360 w 5178638"/>
              <a:gd name="connsiteY508" fmla="*/ 4343247 h 4469549"/>
              <a:gd name="connsiteX509" fmla="*/ 429851 w 5178638"/>
              <a:gd name="connsiteY509" fmla="*/ 4341015 h 4469549"/>
              <a:gd name="connsiteX510" fmla="*/ 437360 w 5178638"/>
              <a:gd name="connsiteY510" fmla="*/ 4338782 h 4469549"/>
              <a:gd name="connsiteX511" fmla="*/ 448267 w 5178638"/>
              <a:gd name="connsiteY511" fmla="*/ 4336929 h 4469549"/>
              <a:gd name="connsiteX512" fmla="*/ 486265 w 5178638"/>
              <a:gd name="connsiteY512" fmla="*/ 4336929 h 4469549"/>
              <a:gd name="connsiteX513" fmla="*/ 486673 w 5178638"/>
              <a:gd name="connsiteY513" fmla="*/ 4336929 h 4469549"/>
              <a:gd name="connsiteX514" fmla="*/ 482920 w 5178638"/>
              <a:gd name="connsiteY514" fmla="*/ 4335813 h 4469549"/>
              <a:gd name="connsiteX515" fmla="*/ 469593 w 5178638"/>
              <a:gd name="connsiteY515" fmla="*/ 4333306 h 4469549"/>
              <a:gd name="connsiteX516" fmla="*/ 413732 w 5178638"/>
              <a:gd name="connsiteY516" fmla="*/ 4328776 h 4469549"/>
              <a:gd name="connsiteX517" fmla="*/ 414757 w 5178638"/>
              <a:gd name="connsiteY517" fmla="*/ 4329385 h 4469549"/>
              <a:gd name="connsiteX518" fmla="*/ 414757 w 5178638"/>
              <a:gd name="connsiteY518" fmla="*/ 4331618 h 4469549"/>
              <a:gd name="connsiteX519" fmla="*/ 411703 w 5178638"/>
              <a:gd name="connsiteY519" fmla="*/ 4332494 h 4469549"/>
              <a:gd name="connsiteX520" fmla="*/ 390189 w 5178638"/>
              <a:gd name="connsiteY520" fmla="*/ 4315511 h 4469549"/>
              <a:gd name="connsiteX521" fmla="*/ 392698 w 5178638"/>
              <a:gd name="connsiteY521" fmla="*/ 4315850 h 4469549"/>
              <a:gd name="connsiteX522" fmla="*/ 399738 w 5178638"/>
              <a:gd name="connsiteY522" fmla="*/ 4320455 h 4469549"/>
              <a:gd name="connsiteX523" fmla="*/ 409305 w 5178638"/>
              <a:gd name="connsiteY523" fmla="*/ 4326143 h 4469549"/>
              <a:gd name="connsiteX524" fmla="*/ 408933 w 5178638"/>
              <a:gd name="connsiteY524" fmla="*/ 4326660 h 4469549"/>
              <a:gd name="connsiteX525" fmla="*/ 404296 w 5178638"/>
              <a:gd name="connsiteY525" fmla="*/ 4334619 h 4469549"/>
              <a:gd name="connsiteX526" fmla="*/ 388005 w 5178638"/>
              <a:gd name="connsiteY526" fmla="*/ 4339293 h 4469549"/>
              <a:gd name="connsiteX527" fmla="*/ 371652 w 5178638"/>
              <a:gd name="connsiteY527" fmla="*/ 4341222 h 4469549"/>
              <a:gd name="connsiteX528" fmla="*/ 374019 w 5178638"/>
              <a:gd name="connsiteY528" fmla="*/ 4336738 h 4469549"/>
              <a:gd name="connsiteX529" fmla="*/ 377799 w 5178638"/>
              <a:gd name="connsiteY529" fmla="*/ 4330249 h 4469549"/>
              <a:gd name="connsiteX530" fmla="*/ 1214998 w 5178638"/>
              <a:gd name="connsiteY530" fmla="*/ 4293014 h 4469549"/>
              <a:gd name="connsiteX531" fmla="*/ 1234557 w 5178638"/>
              <a:gd name="connsiteY531" fmla="*/ 4294177 h 4469549"/>
              <a:gd name="connsiteX532" fmla="*/ 1233478 w 5178638"/>
              <a:gd name="connsiteY532" fmla="*/ 4294391 h 4469549"/>
              <a:gd name="connsiteX533" fmla="*/ 1210480 w 5178638"/>
              <a:gd name="connsiteY533" fmla="*/ 4295647 h 4469549"/>
              <a:gd name="connsiteX534" fmla="*/ 1190618 w 5178638"/>
              <a:gd name="connsiteY534" fmla="*/ 4294680 h 4469549"/>
              <a:gd name="connsiteX535" fmla="*/ 1192470 w 5178638"/>
              <a:gd name="connsiteY535" fmla="*/ 4294130 h 4469549"/>
              <a:gd name="connsiteX536" fmla="*/ 1214998 w 5178638"/>
              <a:gd name="connsiteY536" fmla="*/ 4293014 h 4469549"/>
              <a:gd name="connsiteX537" fmla="*/ 356089 w 5178638"/>
              <a:gd name="connsiteY537" fmla="*/ 4290671 h 4469549"/>
              <a:gd name="connsiteX538" fmla="*/ 365599 w 5178638"/>
              <a:gd name="connsiteY538" fmla="*/ 4290703 h 4469549"/>
              <a:gd name="connsiteX539" fmla="*/ 360064 w 5178638"/>
              <a:gd name="connsiteY539" fmla="*/ 4298867 h 4469549"/>
              <a:gd name="connsiteX540" fmla="*/ 349793 w 5178638"/>
              <a:gd name="connsiteY540" fmla="*/ 4298453 h 4469549"/>
              <a:gd name="connsiteX541" fmla="*/ 331931 w 5178638"/>
              <a:gd name="connsiteY541" fmla="*/ 4290589 h 4469549"/>
              <a:gd name="connsiteX542" fmla="*/ 347451 w 5178638"/>
              <a:gd name="connsiteY542" fmla="*/ 4290642 h 4469549"/>
              <a:gd name="connsiteX543" fmla="*/ 343277 w 5178638"/>
              <a:gd name="connsiteY543" fmla="*/ 4298191 h 4469549"/>
              <a:gd name="connsiteX544" fmla="*/ 338256 w 5178638"/>
              <a:gd name="connsiteY544" fmla="*/ 4297989 h 4469549"/>
              <a:gd name="connsiteX545" fmla="*/ 342349 w 5178638"/>
              <a:gd name="connsiteY545" fmla="*/ 4299870 h 4469549"/>
              <a:gd name="connsiteX546" fmla="*/ 332830 w 5178638"/>
              <a:gd name="connsiteY546" fmla="*/ 4317086 h 4469549"/>
              <a:gd name="connsiteX547" fmla="*/ 345623 w 5178638"/>
              <a:gd name="connsiteY547" fmla="*/ 4303115 h 4469549"/>
              <a:gd name="connsiteX548" fmla="*/ 350457 w 5178638"/>
              <a:gd name="connsiteY548" fmla="*/ 4309152 h 4469549"/>
              <a:gd name="connsiteX549" fmla="*/ 353522 w 5178638"/>
              <a:gd name="connsiteY549" fmla="*/ 4310235 h 4469549"/>
              <a:gd name="connsiteX550" fmla="*/ 346382 w 5178638"/>
              <a:gd name="connsiteY550" fmla="*/ 4324981 h 4469549"/>
              <a:gd name="connsiteX551" fmla="*/ 343421 w 5178638"/>
              <a:gd name="connsiteY551" fmla="*/ 4336293 h 4469549"/>
              <a:gd name="connsiteX552" fmla="*/ 356118 w 5178638"/>
              <a:gd name="connsiteY552" fmla="*/ 4317617 h 4469549"/>
              <a:gd name="connsiteX553" fmla="*/ 362072 w 5178638"/>
              <a:gd name="connsiteY553" fmla="*/ 4316741 h 4469549"/>
              <a:gd name="connsiteX554" fmla="*/ 358577 w 5178638"/>
              <a:gd name="connsiteY554" fmla="*/ 4332087 h 4469549"/>
              <a:gd name="connsiteX555" fmla="*/ 352628 w 5178638"/>
              <a:gd name="connsiteY555" fmla="*/ 4342781 h 4469549"/>
              <a:gd name="connsiteX556" fmla="*/ 299044 w 5178638"/>
              <a:gd name="connsiteY556" fmla="*/ 4342781 h 4469549"/>
              <a:gd name="connsiteX557" fmla="*/ 316853 w 5178638"/>
              <a:gd name="connsiteY557" fmla="*/ 4316468 h 4469549"/>
              <a:gd name="connsiteX558" fmla="*/ 2152203 w 5178638"/>
              <a:gd name="connsiteY558" fmla="*/ 4287542 h 4469549"/>
              <a:gd name="connsiteX559" fmla="*/ 2168060 w 5178638"/>
              <a:gd name="connsiteY559" fmla="*/ 4288328 h 4469549"/>
              <a:gd name="connsiteX560" fmla="*/ 2156796 w 5178638"/>
              <a:gd name="connsiteY560" fmla="*/ 4290560 h 4469549"/>
              <a:gd name="connsiteX561" fmla="*/ 2107985 w 5178638"/>
              <a:gd name="connsiteY561" fmla="*/ 4290560 h 4469549"/>
              <a:gd name="connsiteX562" fmla="*/ 2104230 w 5178638"/>
              <a:gd name="connsiteY562" fmla="*/ 4290560 h 4469549"/>
              <a:gd name="connsiteX563" fmla="*/ 2056009 w 5178638"/>
              <a:gd name="connsiteY563" fmla="*/ 4289126 h 4469549"/>
              <a:gd name="connsiteX564" fmla="*/ 2063566 w 5178638"/>
              <a:gd name="connsiteY564" fmla="*/ 4288549 h 4469549"/>
              <a:gd name="connsiteX565" fmla="*/ 2138660 w 5178638"/>
              <a:gd name="connsiteY565" fmla="*/ 4288549 h 4469549"/>
              <a:gd name="connsiteX566" fmla="*/ 452380 w 5178638"/>
              <a:gd name="connsiteY566" fmla="*/ 4280735 h 4469549"/>
              <a:gd name="connsiteX567" fmla="*/ 478521 w 5178638"/>
              <a:gd name="connsiteY567" fmla="*/ 4280735 h 4469549"/>
              <a:gd name="connsiteX568" fmla="*/ 478521 w 5178638"/>
              <a:gd name="connsiteY568" fmla="*/ 4285574 h 4469549"/>
              <a:gd name="connsiteX569" fmla="*/ 487411 w 5178638"/>
              <a:gd name="connsiteY569" fmla="*/ 4284064 h 4469549"/>
              <a:gd name="connsiteX570" fmla="*/ 498675 w 5178638"/>
              <a:gd name="connsiteY570" fmla="*/ 4286296 h 4469549"/>
              <a:gd name="connsiteX571" fmla="*/ 513694 w 5178638"/>
              <a:gd name="connsiteY571" fmla="*/ 4294110 h 4469549"/>
              <a:gd name="connsiteX572" fmla="*/ 524958 w 5178638"/>
              <a:gd name="connsiteY572" fmla="*/ 4295227 h 4469549"/>
              <a:gd name="connsiteX573" fmla="*/ 566260 w 5178638"/>
              <a:gd name="connsiteY573" fmla="*/ 4291878 h 4469549"/>
              <a:gd name="connsiteX574" fmla="*/ 592543 w 5178638"/>
              <a:gd name="connsiteY574" fmla="*/ 4290762 h 4469549"/>
              <a:gd name="connsiteX575" fmla="*/ 607527 w 5178638"/>
              <a:gd name="connsiteY575" fmla="*/ 4296330 h 4469549"/>
              <a:gd name="connsiteX576" fmla="*/ 637616 w 5178638"/>
              <a:gd name="connsiteY576" fmla="*/ 4296330 h 4469549"/>
              <a:gd name="connsiteX577" fmla="*/ 645109 w 5178638"/>
              <a:gd name="connsiteY577" fmla="*/ 4290762 h 4469549"/>
              <a:gd name="connsiteX578" fmla="*/ 663883 w 5178638"/>
              <a:gd name="connsiteY578" fmla="*/ 4287413 h 4469549"/>
              <a:gd name="connsiteX579" fmla="*/ 686411 w 5178638"/>
              <a:gd name="connsiteY579" fmla="*/ 4285180 h 4469549"/>
              <a:gd name="connsiteX580" fmla="*/ 716449 w 5178638"/>
              <a:gd name="connsiteY580" fmla="*/ 4289645 h 4469549"/>
              <a:gd name="connsiteX581" fmla="*/ 725662 w 5178638"/>
              <a:gd name="connsiteY581" fmla="*/ 4292055 h 4469549"/>
              <a:gd name="connsiteX582" fmla="*/ 640115 w 5178638"/>
              <a:gd name="connsiteY582" fmla="*/ 4298595 h 4469549"/>
              <a:gd name="connsiteX583" fmla="*/ 591304 w 5178638"/>
              <a:gd name="connsiteY583" fmla="*/ 4301944 h 4469549"/>
              <a:gd name="connsiteX584" fmla="*/ 538738 w 5178638"/>
              <a:gd name="connsiteY584" fmla="*/ 4300828 h 4469549"/>
              <a:gd name="connsiteX585" fmla="*/ 482417 w 5178638"/>
              <a:gd name="connsiteY585" fmla="*/ 4297479 h 4469549"/>
              <a:gd name="connsiteX586" fmla="*/ 399364 w 5178638"/>
              <a:gd name="connsiteY586" fmla="*/ 4299537 h 4469549"/>
              <a:gd name="connsiteX587" fmla="*/ 401302 w 5178638"/>
              <a:gd name="connsiteY587" fmla="*/ 4296141 h 4469549"/>
              <a:gd name="connsiteX588" fmla="*/ 409402 w 5178638"/>
              <a:gd name="connsiteY588" fmla="*/ 4282238 h 4469549"/>
              <a:gd name="connsiteX589" fmla="*/ 426079 w 5178638"/>
              <a:gd name="connsiteY589" fmla="*/ 4281654 h 4469549"/>
              <a:gd name="connsiteX590" fmla="*/ 421059 w 5178638"/>
              <a:gd name="connsiteY590" fmla="*/ 4290270 h 4469549"/>
              <a:gd name="connsiteX591" fmla="*/ 425124 w 5178638"/>
              <a:gd name="connsiteY591" fmla="*/ 4292638 h 4469549"/>
              <a:gd name="connsiteX592" fmla="*/ 431636 w 5178638"/>
              <a:gd name="connsiteY592" fmla="*/ 4281460 h 4469549"/>
              <a:gd name="connsiteX593" fmla="*/ 1937335 w 5178638"/>
              <a:gd name="connsiteY593" fmla="*/ 4276200 h 4469549"/>
              <a:gd name="connsiteX594" fmla="*/ 1938405 w 5178638"/>
              <a:gd name="connsiteY594" fmla="*/ 4276231 h 4469549"/>
              <a:gd name="connsiteX595" fmla="*/ 1938083 w 5178638"/>
              <a:gd name="connsiteY595" fmla="*/ 4276327 h 4469549"/>
              <a:gd name="connsiteX596" fmla="*/ 1939022 w 5178638"/>
              <a:gd name="connsiteY596" fmla="*/ 4279397 h 4469549"/>
              <a:gd name="connsiteX597" fmla="*/ 1946532 w 5178638"/>
              <a:gd name="connsiteY597" fmla="*/ 4280514 h 4469549"/>
              <a:gd name="connsiteX598" fmla="*/ 1956290 w 5178638"/>
              <a:gd name="connsiteY598" fmla="*/ 4280514 h 4469549"/>
              <a:gd name="connsiteX599" fmla="*/ 1950924 w 5178638"/>
              <a:gd name="connsiteY599" fmla="*/ 4280735 h 4469549"/>
              <a:gd name="connsiteX600" fmla="*/ 1937335 w 5178638"/>
              <a:gd name="connsiteY600" fmla="*/ 4280735 h 4469549"/>
              <a:gd name="connsiteX601" fmla="*/ 1298017 w 5178638"/>
              <a:gd name="connsiteY601" fmla="*/ 4273182 h 4469549"/>
              <a:gd name="connsiteX602" fmla="*/ 1298522 w 5178638"/>
              <a:gd name="connsiteY602" fmla="*/ 4273182 h 4469549"/>
              <a:gd name="connsiteX603" fmla="*/ 1298071 w 5178638"/>
              <a:gd name="connsiteY603" fmla="*/ 4273200 h 4469549"/>
              <a:gd name="connsiteX604" fmla="*/ 1964065 w 5178638"/>
              <a:gd name="connsiteY604" fmla="*/ 4269571 h 4469549"/>
              <a:gd name="connsiteX605" fmla="*/ 1988471 w 5178638"/>
              <a:gd name="connsiteY605" fmla="*/ 4270688 h 4469549"/>
              <a:gd name="connsiteX606" fmla="*/ 2003490 w 5178638"/>
              <a:gd name="connsiteY606" fmla="*/ 4274037 h 4469549"/>
              <a:gd name="connsiteX607" fmla="*/ 1996794 w 5178638"/>
              <a:gd name="connsiteY607" fmla="*/ 4275688 h 4469549"/>
              <a:gd name="connsiteX608" fmla="*/ 1965305 w 5178638"/>
              <a:gd name="connsiteY608" fmla="*/ 4273816 h 4469549"/>
              <a:gd name="connsiteX609" fmla="*/ 1952588 w 5178638"/>
              <a:gd name="connsiteY609" fmla="*/ 4274446 h 4469549"/>
              <a:gd name="connsiteX610" fmla="*/ 1601735 w 5178638"/>
              <a:gd name="connsiteY610" fmla="*/ 4267339 h 4469549"/>
              <a:gd name="connsiteX611" fmla="*/ 1673074 w 5178638"/>
              <a:gd name="connsiteY611" fmla="*/ 4272921 h 4469549"/>
              <a:gd name="connsiteX612" fmla="*/ 1703112 w 5178638"/>
              <a:gd name="connsiteY612" fmla="*/ 4274037 h 4469549"/>
              <a:gd name="connsiteX613" fmla="*/ 1744415 w 5178638"/>
              <a:gd name="connsiteY613" fmla="*/ 4274037 h 4469549"/>
              <a:gd name="connsiteX614" fmla="*/ 1766943 w 5178638"/>
              <a:gd name="connsiteY614" fmla="*/ 4274037 h 4469549"/>
              <a:gd name="connsiteX615" fmla="*/ 1812000 w 5178638"/>
              <a:gd name="connsiteY615" fmla="*/ 4270688 h 4469549"/>
              <a:gd name="connsiteX616" fmla="*/ 1838282 w 5178638"/>
              <a:gd name="connsiteY616" fmla="*/ 4271804 h 4469549"/>
              <a:gd name="connsiteX617" fmla="*/ 1879969 w 5178638"/>
              <a:gd name="connsiteY617" fmla="*/ 4273991 h 4469549"/>
              <a:gd name="connsiteX618" fmla="*/ 1791751 w 5178638"/>
              <a:gd name="connsiteY618" fmla="*/ 4280735 h 4469549"/>
              <a:gd name="connsiteX619" fmla="*/ 1744415 w 5178638"/>
              <a:gd name="connsiteY619" fmla="*/ 4280735 h 4469549"/>
              <a:gd name="connsiteX620" fmla="*/ 1680584 w 5178638"/>
              <a:gd name="connsiteY620" fmla="*/ 4282967 h 4469549"/>
              <a:gd name="connsiteX621" fmla="*/ 1669320 w 5178638"/>
              <a:gd name="connsiteY621" fmla="*/ 4285200 h 4469549"/>
              <a:gd name="connsiteX622" fmla="*/ 1668497 w 5178638"/>
              <a:gd name="connsiteY622" fmla="*/ 4285689 h 4469549"/>
              <a:gd name="connsiteX623" fmla="*/ 1657762 w 5178638"/>
              <a:gd name="connsiteY623" fmla="*/ 4285461 h 4469549"/>
              <a:gd name="connsiteX624" fmla="*/ 1601441 w 5178638"/>
              <a:gd name="connsiteY624" fmla="*/ 4282112 h 4469549"/>
              <a:gd name="connsiteX625" fmla="*/ 1511327 w 5178638"/>
              <a:gd name="connsiteY625" fmla="*/ 4284345 h 4469549"/>
              <a:gd name="connsiteX626" fmla="*/ 1500063 w 5178638"/>
              <a:gd name="connsiteY626" fmla="*/ 4284345 h 4469549"/>
              <a:gd name="connsiteX627" fmla="*/ 1409950 w 5178638"/>
              <a:gd name="connsiteY627" fmla="*/ 4283228 h 4469549"/>
              <a:gd name="connsiteX628" fmla="*/ 1312327 w 5178638"/>
              <a:gd name="connsiteY628" fmla="*/ 4283228 h 4469549"/>
              <a:gd name="connsiteX629" fmla="*/ 1257806 w 5178638"/>
              <a:gd name="connsiteY629" fmla="*/ 4284000 h 4469549"/>
              <a:gd name="connsiteX630" fmla="*/ 1230017 w 5178638"/>
              <a:gd name="connsiteY630" fmla="*/ 4282967 h 4469549"/>
              <a:gd name="connsiteX631" fmla="*/ 1199979 w 5178638"/>
              <a:gd name="connsiteY631" fmla="*/ 4282967 h 4469549"/>
              <a:gd name="connsiteX632" fmla="*/ 1181205 w 5178638"/>
              <a:gd name="connsiteY632" fmla="*/ 4279618 h 4469549"/>
              <a:gd name="connsiteX633" fmla="*/ 1184960 w 5178638"/>
              <a:gd name="connsiteY633" fmla="*/ 4277386 h 4469549"/>
              <a:gd name="connsiteX634" fmla="*/ 1260055 w 5178638"/>
              <a:gd name="connsiteY634" fmla="*/ 4282967 h 4469549"/>
              <a:gd name="connsiteX635" fmla="*/ 1312621 w 5178638"/>
              <a:gd name="connsiteY635" fmla="*/ 4280735 h 4469549"/>
              <a:gd name="connsiteX636" fmla="*/ 1323885 w 5178638"/>
              <a:gd name="connsiteY636" fmla="*/ 4276269 h 4469549"/>
              <a:gd name="connsiteX637" fmla="*/ 1338904 w 5178638"/>
              <a:gd name="connsiteY637" fmla="*/ 4276269 h 4469549"/>
              <a:gd name="connsiteX638" fmla="*/ 1338904 w 5178638"/>
              <a:gd name="connsiteY638" fmla="*/ 4273182 h 4469549"/>
              <a:gd name="connsiteX639" fmla="*/ 1342365 w 5178638"/>
              <a:gd name="connsiteY639" fmla="*/ 4273182 h 4469549"/>
              <a:gd name="connsiteX640" fmla="*/ 1460595 w 5178638"/>
              <a:gd name="connsiteY640" fmla="*/ 4274779 h 4469549"/>
              <a:gd name="connsiteX641" fmla="*/ 1466565 w 5178638"/>
              <a:gd name="connsiteY641" fmla="*/ 4275153 h 4469549"/>
              <a:gd name="connsiteX642" fmla="*/ 1488252 w 5178638"/>
              <a:gd name="connsiteY642" fmla="*/ 4275153 h 4469549"/>
              <a:gd name="connsiteX643" fmla="*/ 1507573 w 5178638"/>
              <a:gd name="connsiteY643" fmla="*/ 4275414 h 4469549"/>
              <a:gd name="connsiteX644" fmla="*/ 1508451 w 5178638"/>
              <a:gd name="connsiteY644" fmla="*/ 4275153 h 4469549"/>
              <a:gd name="connsiteX645" fmla="*/ 1526640 w 5178638"/>
              <a:gd name="connsiteY645" fmla="*/ 4275153 h 4469549"/>
              <a:gd name="connsiteX646" fmla="*/ 1582961 w 5178638"/>
              <a:gd name="connsiteY646" fmla="*/ 4269572 h 4469549"/>
              <a:gd name="connsiteX647" fmla="*/ 1601735 w 5178638"/>
              <a:gd name="connsiteY647" fmla="*/ 4267339 h 4469549"/>
              <a:gd name="connsiteX648" fmla="*/ 2093587 w 5178638"/>
              <a:gd name="connsiteY648" fmla="*/ 4267118 h 4469549"/>
              <a:gd name="connsiteX649" fmla="*/ 2104230 w 5178638"/>
              <a:gd name="connsiteY649" fmla="*/ 4267118 h 4469549"/>
              <a:gd name="connsiteX650" fmla="*/ 2145532 w 5178638"/>
              <a:gd name="connsiteY650" fmla="*/ 4269351 h 4469549"/>
              <a:gd name="connsiteX651" fmla="*/ 2153041 w 5178638"/>
              <a:gd name="connsiteY651" fmla="*/ 4269351 h 4469549"/>
              <a:gd name="connsiteX652" fmla="*/ 2209362 w 5178638"/>
              <a:gd name="connsiteY652" fmla="*/ 4269351 h 4469549"/>
              <a:gd name="connsiteX653" fmla="*/ 2265683 w 5178638"/>
              <a:gd name="connsiteY653" fmla="*/ 4269351 h 4469549"/>
              <a:gd name="connsiteX654" fmla="*/ 2392886 w 5178638"/>
              <a:gd name="connsiteY654" fmla="*/ 4271069 h 4469549"/>
              <a:gd name="connsiteX655" fmla="*/ 2402917 w 5178638"/>
              <a:gd name="connsiteY655" fmla="*/ 4272837 h 4469549"/>
              <a:gd name="connsiteX656" fmla="*/ 2412773 w 5178638"/>
              <a:gd name="connsiteY656" fmla="*/ 4275069 h 4469549"/>
              <a:gd name="connsiteX657" fmla="*/ 2416527 w 5178638"/>
              <a:gd name="connsiteY657" fmla="*/ 4280651 h 4469549"/>
              <a:gd name="connsiteX658" fmla="*/ 2409018 w 5178638"/>
              <a:gd name="connsiteY658" fmla="*/ 4284000 h 4469549"/>
              <a:gd name="connsiteX659" fmla="*/ 2390244 w 5178638"/>
              <a:gd name="connsiteY659" fmla="*/ 4284000 h 4469549"/>
              <a:gd name="connsiteX660" fmla="*/ 2345188 w 5178638"/>
              <a:gd name="connsiteY660" fmla="*/ 4279535 h 4469549"/>
              <a:gd name="connsiteX661" fmla="*/ 2334392 w 5178638"/>
              <a:gd name="connsiteY661" fmla="*/ 4278558 h 4469549"/>
              <a:gd name="connsiteX662" fmla="*/ 2330218 w 5178638"/>
              <a:gd name="connsiteY662" fmla="*/ 4280237 h 4469549"/>
              <a:gd name="connsiteX663" fmla="*/ 2318917 w 5178638"/>
              <a:gd name="connsiteY663" fmla="*/ 4279397 h 4469549"/>
              <a:gd name="connsiteX664" fmla="*/ 2235645 w 5178638"/>
              <a:gd name="connsiteY664" fmla="*/ 4279397 h 4469549"/>
              <a:gd name="connsiteX665" fmla="*/ 2156796 w 5178638"/>
              <a:gd name="connsiteY665" fmla="*/ 4280514 h 4469549"/>
              <a:gd name="connsiteX666" fmla="*/ 2145918 w 5178638"/>
              <a:gd name="connsiteY666" fmla="*/ 4282939 h 4469549"/>
              <a:gd name="connsiteX667" fmla="*/ 2104868 w 5178638"/>
              <a:gd name="connsiteY667" fmla="*/ 4278502 h 4469549"/>
              <a:gd name="connsiteX668" fmla="*/ 2048547 w 5178638"/>
              <a:gd name="connsiteY668" fmla="*/ 4274037 h 4469549"/>
              <a:gd name="connsiteX669" fmla="*/ 2063566 w 5178638"/>
              <a:gd name="connsiteY669" fmla="*/ 4270688 h 4469549"/>
              <a:gd name="connsiteX670" fmla="*/ 2434998 w 5178638"/>
              <a:gd name="connsiteY670" fmla="*/ 4263625 h 4469549"/>
              <a:gd name="connsiteX671" fmla="*/ 2432954 w 5178638"/>
              <a:gd name="connsiteY671" fmla="*/ 4264046 h 4469549"/>
              <a:gd name="connsiteX672" fmla="*/ 2435301 w 5178638"/>
              <a:gd name="connsiteY672" fmla="*/ 4266139 h 4469549"/>
              <a:gd name="connsiteX673" fmla="*/ 2435301 w 5178638"/>
              <a:gd name="connsiteY673" fmla="*/ 4268372 h 4469549"/>
              <a:gd name="connsiteX674" fmla="*/ 2431546 w 5178638"/>
              <a:gd name="connsiteY674" fmla="*/ 4268372 h 4469549"/>
              <a:gd name="connsiteX675" fmla="*/ 2416398 w 5178638"/>
              <a:gd name="connsiteY675" fmla="*/ 4267921 h 4469549"/>
              <a:gd name="connsiteX676" fmla="*/ 2419627 w 5178638"/>
              <a:gd name="connsiteY676" fmla="*/ 4266002 h 4469549"/>
              <a:gd name="connsiteX677" fmla="*/ 2430891 w 5178638"/>
              <a:gd name="connsiteY677" fmla="*/ 4263769 h 4469549"/>
              <a:gd name="connsiteX678" fmla="*/ 2463656 w 5178638"/>
              <a:gd name="connsiteY678" fmla="*/ 4262623 h 4469549"/>
              <a:gd name="connsiteX679" fmla="*/ 2465339 w 5178638"/>
              <a:gd name="connsiteY679" fmla="*/ 4262790 h 4469549"/>
              <a:gd name="connsiteX680" fmla="*/ 2458888 w 5178638"/>
              <a:gd name="connsiteY680" fmla="*/ 4262790 h 4469549"/>
              <a:gd name="connsiteX681" fmla="*/ 375112 w 5178638"/>
              <a:gd name="connsiteY681" fmla="*/ 4259231 h 4469549"/>
              <a:gd name="connsiteX682" fmla="*/ 381039 w 5178638"/>
              <a:gd name="connsiteY682" fmla="*/ 4259525 h 4469549"/>
              <a:gd name="connsiteX683" fmla="*/ 385666 w 5178638"/>
              <a:gd name="connsiteY683" fmla="*/ 4259525 h 4469549"/>
              <a:gd name="connsiteX684" fmla="*/ 377463 w 5178638"/>
              <a:gd name="connsiteY684" fmla="*/ 4272344 h 4469549"/>
              <a:gd name="connsiteX685" fmla="*/ 368788 w 5178638"/>
              <a:gd name="connsiteY685" fmla="*/ 4270943 h 4469549"/>
              <a:gd name="connsiteX686" fmla="*/ 374337 w 5178638"/>
              <a:gd name="connsiteY686" fmla="*/ 4261420 h 4469549"/>
              <a:gd name="connsiteX687" fmla="*/ 1102063 w 5178638"/>
              <a:gd name="connsiteY687" fmla="*/ 4245274 h 4469549"/>
              <a:gd name="connsiteX688" fmla="*/ 1132100 w 5178638"/>
              <a:gd name="connsiteY688" fmla="*/ 4249739 h 4469549"/>
              <a:gd name="connsiteX689" fmla="*/ 1132100 w 5178638"/>
              <a:gd name="connsiteY689" fmla="*/ 4253088 h 4469549"/>
              <a:gd name="connsiteX690" fmla="*/ 1120836 w 5178638"/>
              <a:gd name="connsiteY690" fmla="*/ 4256437 h 4469549"/>
              <a:gd name="connsiteX691" fmla="*/ 1132100 w 5178638"/>
              <a:gd name="connsiteY691" fmla="*/ 4257554 h 4469549"/>
              <a:gd name="connsiteX692" fmla="*/ 1147119 w 5178638"/>
              <a:gd name="connsiteY692" fmla="*/ 4257554 h 4469549"/>
              <a:gd name="connsiteX693" fmla="*/ 1165893 w 5178638"/>
              <a:gd name="connsiteY693" fmla="*/ 4257554 h 4469549"/>
              <a:gd name="connsiteX694" fmla="*/ 1165893 w 5178638"/>
              <a:gd name="connsiteY694" fmla="*/ 4260902 h 4469549"/>
              <a:gd name="connsiteX695" fmla="*/ 1150874 w 5178638"/>
              <a:gd name="connsiteY695" fmla="*/ 4260902 h 4469549"/>
              <a:gd name="connsiteX696" fmla="*/ 1139610 w 5178638"/>
              <a:gd name="connsiteY696" fmla="*/ 4261879 h 4469549"/>
              <a:gd name="connsiteX697" fmla="*/ 1139610 w 5178638"/>
              <a:gd name="connsiteY697" fmla="*/ 4264293 h 4469549"/>
              <a:gd name="connsiteX698" fmla="*/ 1098602 w 5178638"/>
              <a:gd name="connsiteY698" fmla="*/ 4265106 h 4469549"/>
              <a:gd name="connsiteX699" fmla="*/ 1075105 w 5178638"/>
              <a:gd name="connsiteY699" fmla="*/ 4265633 h 4469549"/>
              <a:gd name="connsiteX700" fmla="*/ 1052312 w 5178638"/>
              <a:gd name="connsiteY700" fmla="*/ 4261879 h 4469549"/>
              <a:gd name="connsiteX701" fmla="*/ 1019741 w 5178638"/>
              <a:gd name="connsiteY701" fmla="*/ 4261992 h 4469549"/>
              <a:gd name="connsiteX702" fmla="*/ 1014017 w 5178638"/>
              <a:gd name="connsiteY702" fmla="*/ 4260960 h 4469549"/>
              <a:gd name="connsiteX703" fmla="*/ 1014017 w 5178638"/>
              <a:gd name="connsiteY703" fmla="*/ 4247828 h 4469549"/>
              <a:gd name="connsiteX704" fmla="*/ 1026968 w 5178638"/>
              <a:gd name="connsiteY704" fmla="*/ 4247507 h 4469549"/>
              <a:gd name="connsiteX705" fmla="*/ 1102063 w 5178638"/>
              <a:gd name="connsiteY705" fmla="*/ 4245274 h 4469549"/>
              <a:gd name="connsiteX706" fmla="*/ 1394931 w 5178638"/>
              <a:gd name="connsiteY706" fmla="*/ 4241925 h 4469549"/>
              <a:gd name="connsiteX707" fmla="*/ 1455007 w 5178638"/>
              <a:gd name="connsiteY707" fmla="*/ 4241925 h 4469549"/>
              <a:gd name="connsiteX708" fmla="*/ 1500063 w 5178638"/>
              <a:gd name="connsiteY708" fmla="*/ 4244158 h 4469549"/>
              <a:gd name="connsiteX709" fmla="*/ 1541365 w 5178638"/>
              <a:gd name="connsiteY709" fmla="*/ 4244158 h 4469549"/>
              <a:gd name="connsiteX710" fmla="*/ 1548875 w 5178638"/>
              <a:gd name="connsiteY710" fmla="*/ 4244158 h 4469549"/>
              <a:gd name="connsiteX711" fmla="*/ 1601441 w 5178638"/>
              <a:gd name="connsiteY711" fmla="*/ 4246391 h 4469549"/>
              <a:gd name="connsiteX712" fmla="*/ 1646498 w 5178638"/>
              <a:gd name="connsiteY712" fmla="*/ 4241925 h 4469549"/>
              <a:gd name="connsiteX713" fmla="*/ 1654007 w 5178638"/>
              <a:gd name="connsiteY713" fmla="*/ 4243042 h 4469549"/>
              <a:gd name="connsiteX714" fmla="*/ 1665271 w 5178638"/>
              <a:gd name="connsiteY714" fmla="*/ 4244158 h 4469549"/>
              <a:gd name="connsiteX715" fmla="*/ 1777913 w 5178638"/>
              <a:gd name="connsiteY715" fmla="*/ 4245274 h 4469549"/>
              <a:gd name="connsiteX716" fmla="*/ 1811705 w 5178638"/>
              <a:gd name="connsiteY716" fmla="*/ 4247507 h 4469549"/>
              <a:gd name="connsiteX717" fmla="*/ 1849253 w 5178638"/>
              <a:gd name="connsiteY717" fmla="*/ 4247507 h 4469549"/>
              <a:gd name="connsiteX718" fmla="*/ 1909328 w 5178638"/>
              <a:gd name="connsiteY718" fmla="*/ 4246391 h 4469549"/>
              <a:gd name="connsiteX719" fmla="*/ 1924347 w 5178638"/>
              <a:gd name="connsiteY719" fmla="*/ 4246391 h 4469549"/>
              <a:gd name="connsiteX720" fmla="*/ 1935611 w 5178638"/>
              <a:gd name="connsiteY720" fmla="*/ 4247507 h 4469549"/>
              <a:gd name="connsiteX721" fmla="*/ 1928102 w 5178638"/>
              <a:gd name="connsiteY721" fmla="*/ 4250856 h 4469549"/>
              <a:gd name="connsiteX722" fmla="*/ 1890555 w 5178638"/>
              <a:gd name="connsiteY722" fmla="*/ 4255321 h 4469549"/>
              <a:gd name="connsiteX723" fmla="*/ 1875536 w 5178638"/>
              <a:gd name="connsiteY723" fmla="*/ 4258670 h 4469549"/>
              <a:gd name="connsiteX724" fmla="*/ 1898774 w 5178638"/>
              <a:gd name="connsiteY724" fmla="*/ 4260512 h 4469549"/>
              <a:gd name="connsiteX725" fmla="*/ 1894603 w 5178638"/>
              <a:gd name="connsiteY725" fmla="*/ 4260502 h 4469549"/>
              <a:gd name="connsiteX726" fmla="*/ 1838282 w 5178638"/>
              <a:gd name="connsiteY726" fmla="*/ 4259525 h 4469549"/>
              <a:gd name="connsiteX727" fmla="*/ 1830242 w 5178638"/>
              <a:gd name="connsiteY727" fmla="*/ 4258728 h 4469549"/>
              <a:gd name="connsiteX728" fmla="*/ 1830479 w 5178638"/>
              <a:gd name="connsiteY728" fmla="*/ 4258670 h 4469549"/>
              <a:gd name="connsiteX729" fmla="*/ 1815460 w 5178638"/>
              <a:gd name="connsiteY729" fmla="*/ 4255321 h 4469549"/>
              <a:gd name="connsiteX730" fmla="*/ 1777913 w 5178638"/>
              <a:gd name="connsiteY730" fmla="*/ 4259786 h 4469549"/>
              <a:gd name="connsiteX731" fmla="*/ 1766649 w 5178638"/>
              <a:gd name="connsiteY731" fmla="*/ 4260902 h 4469549"/>
              <a:gd name="connsiteX732" fmla="*/ 1729101 w 5178638"/>
              <a:gd name="connsiteY732" fmla="*/ 4259786 h 4469549"/>
              <a:gd name="connsiteX733" fmla="*/ 1665271 w 5178638"/>
              <a:gd name="connsiteY733" fmla="*/ 4256437 h 4469549"/>
              <a:gd name="connsiteX734" fmla="*/ 1638988 w 5178638"/>
              <a:gd name="connsiteY734" fmla="*/ 4255321 h 4469549"/>
              <a:gd name="connsiteX735" fmla="*/ 1616447 w 5178638"/>
              <a:gd name="connsiteY735" fmla="*/ 4257292 h 4469549"/>
              <a:gd name="connsiteX736" fmla="*/ 1567942 w 5178638"/>
              <a:gd name="connsiteY736" fmla="*/ 4257292 h 4469549"/>
              <a:gd name="connsiteX737" fmla="*/ 1544768 w 5178638"/>
              <a:gd name="connsiteY737" fmla="*/ 4258670 h 4469549"/>
              <a:gd name="connsiteX738" fmla="*/ 1530101 w 5178638"/>
              <a:gd name="connsiteY738" fmla="*/ 4258670 h 4469549"/>
              <a:gd name="connsiteX739" fmla="*/ 1500063 w 5178638"/>
              <a:gd name="connsiteY739" fmla="*/ 4257554 h 4469549"/>
              <a:gd name="connsiteX740" fmla="*/ 1428724 w 5178638"/>
              <a:gd name="connsiteY740" fmla="*/ 4251972 h 4469549"/>
              <a:gd name="connsiteX741" fmla="*/ 1409950 w 5178638"/>
              <a:gd name="connsiteY741" fmla="*/ 4254205 h 4469549"/>
              <a:gd name="connsiteX742" fmla="*/ 1353629 w 5178638"/>
              <a:gd name="connsiteY742" fmla="*/ 4259786 h 4469549"/>
              <a:gd name="connsiteX743" fmla="*/ 1293554 w 5178638"/>
              <a:gd name="connsiteY743" fmla="*/ 4259786 h 4469549"/>
              <a:gd name="connsiteX744" fmla="*/ 1222214 w 5178638"/>
              <a:gd name="connsiteY744" fmla="*/ 4255321 h 4469549"/>
              <a:gd name="connsiteX745" fmla="*/ 1203440 w 5178638"/>
              <a:gd name="connsiteY745" fmla="*/ 4255321 h 4469549"/>
              <a:gd name="connsiteX746" fmla="*/ 1184667 w 5178638"/>
              <a:gd name="connsiteY746" fmla="*/ 4251972 h 4469549"/>
              <a:gd name="connsiteX747" fmla="*/ 1252252 w 5178638"/>
              <a:gd name="connsiteY747" fmla="*/ 4249739 h 4469549"/>
              <a:gd name="connsiteX748" fmla="*/ 1338610 w 5178638"/>
              <a:gd name="connsiteY748" fmla="*/ 4245274 h 4469549"/>
              <a:gd name="connsiteX749" fmla="*/ 1394931 w 5178638"/>
              <a:gd name="connsiteY749" fmla="*/ 4241925 h 4469549"/>
              <a:gd name="connsiteX750" fmla="*/ 2025381 w 5178638"/>
              <a:gd name="connsiteY750" fmla="*/ 4241443 h 4469549"/>
              <a:gd name="connsiteX751" fmla="*/ 2055418 w 5178638"/>
              <a:gd name="connsiteY751" fmla="*/ 4245908 h 4469549"/>
              <a:gd name="connsiteX752" fmla="*/ 2055418 w 5178638"/>
              <a:gd name="connsiteY752" fmla="*/ 4249257 h 4469549"/>
              <a:gd name="connsiteX753" fmla="*/ 2044154 w 5178638"/>
              <a:gd name="connsiteY753" fmla="*/ 4252606 h 4469549"/>
              <a:gd name="connsiteX754" fmla="*/ 2055418 w 5178638"/>
              <a:gd name="connsiteY754" fmla="*/ 4253723 h 4469549"/>
              <a:gd name="connsiteX755" fmla="*/ 2070437 w 5178638"/>
              <a:gd name="connsiteY755" fmla="*/ 4253723 h 4469549"/>
              <a:gd name="connsiteX756" fmla="*/ 2089211 w 5178638"/>
              <a:gd name="connsiteY756" fmla="*/ 4253723 h 4469549"/>
              <a:gd name="connsiteX757" fmla="*/ 2089211 w 5178638"/>
              <a:gd name="connsiteY757" fmla="*/ 4257071 h 4469549"/>
              <a:gd name="connsiteX758" fmla="*/ 2074192 w 5178638"/>
              <a:gd name="connsiteY758" fmla="*/ 4257071 h 4469549"/>
              <a:gd name="connsiteX759" fmla="*/ 2062928 w 5178638"/>
              <a:gd name="connsiteY759" fmla="*/ 4261537 h 4469549"/>
              <a:gd name="connsiteX760" fmla="*/ 2054543 w 5178638"/>
              <a:gd name="connsiteY760" fmla="*/ 4261893 h 4469549"/>
              <a:gd name="connsiteX761" fmla="*/ 2053709 w 5178638"/>
              <a:gd name="connsiteY761" fmla="*/ 4261897 h 4469549"/>
              <a:gd name="connsiteX762" fmla="*/ 2022264 w 5178638"/>
              <a:gd name="connsiteY762" fmla="*/ 4262874 h 4469549"/>
              <a:gd name="connsiteX763" fmla="*/ 2004928 w 5178638"/>
              <a:gd name="connsiteY763" fmla="*/ 4262874 h 4469549"/>
              <a:gd name="connsiteX764" fmla="*/ 1975630 w 5178638"/>
              <a:gd name="connsiteY764" fmla="*/ 4258048 h 4469549"/>
              <a:gd name="connsiteX765" fmla="*/ 1937335 w 5178638"/>
              <a:gd name="connsiteY765" fmla="*/ 4258181 h 4469549"/>
              <a:gd name="connsiteX766" fmla="*/ 1937335 w 5178638"/>
              <a:gd name="connsiteY766" fmla="*/ 4243997 h 4469549"/>
              <a:gd name="connsiteX767" fmla="*/ 1950286 w 5178638"/>
              <a:gd name="connsiteY767" fmla="*/ 4243676 h 4469549"/>
              <a:gd name="connsiteX768" fmla="*/ 2025381 w 5178638"/>
              <a:gd name="connsiteY768" fmla="*/ 4241443 h 4469549"/>
              <a:gd name="connsiteX769" fmla="*/ 2318249 w 5178638"/>
              <a:gd name="connsiteY769" fmla="*/ 4238094 h 4469549"/>
              <a:gd name="connsiteX770" fmla="*/ 2378325 w 5178638"/>
              <a:gd name="connsiteY770" fmla="*/ 4238094 h 4469549"/>
              <a:gd name="connsiteX771" fmla="*/ 2423381 w 5178638"/>
              <a:gd name="connsiteY771" fmla="*/ 4240327 h 4469549"/>
              <a:gd name="connsiteX772" fmla="*/ 2464683 w 5178638"/>
              <a:gd name="connsiteY772" fmla="*/ 4240327 h 4469549"/>
              <a:gd name="connsiteX773" fmla="*/ 2472193 w 5178638"/>
              <a:gd name="connsiteY773" fmla="*/ 4240327 h 4469549"/>
              <a:gd name="connsiteX774" fmla="*/ 2476849 w 5178638"/>
              <a:gd name="connsiteY774" fmla="*/ 4241084 h 4469549"/>
              <a:gd name="connsiteX775" fmla="*/ 2472848 w 5178638"/>
              <a:gd name="connsiteY775" fmla="*/ 4241580 h 4469549"/>
              <a:gd name="connsiteX776" fmla="*/ 2401508 w 5178638"/>
              <a:gd name="connsiteY776" fmla="*/ 4246046 h 4469549"/>
              <a:gd name="connsiteX777" fmla="*/ 2401508 w 5178638"/>
              <a:gd name="connsiteY777" fmla="*/ 4247162 h 4469549"/>
              <a:gd name="connsiteX778" fmla="*/ 2401508 w 5178638"/>
              <a:gd name="connsiteY778" fmla="*/ 4249395 h 4469549"/>
              <a:gd name="connsiteX779" fmla="*/ 2416527 w 5178638"/>
              <a:gd name="connsiteY779" fmla="*/ 4249395 h 4469549"/>
              <a:gd name="connsiteX780" fmla="*/ 2429199 w 5178638"/>
              <a:gd name="connsiteY780" fmla="*/ 4251487 h 4469549"/>
              <a:gd name="connsiteX781" fmla="*/ 2428458 w 5178638"/>
              <a:gd name="connsiteY781" fmla="*/ 4253911 h 4469549"/>
              <a:gd name="connsiteX782" fmla="*/ 2423381 w 5178638"/>
              <a:gd name="connsiteY782" fmla="*/ 4253723 h 4469549"/>
              <a:gd name="connsiteX783" fmla="*/ 2352042 w 5178638"/>
              <a:gd name="connsiteY783" fmla="*/ 4248141 h 4469549"/>
              <a:gd name="connsiteX784" fmla="*/ 2333268 w 5178638"/>
              <a:gd name="connsiteY784" fmla="*/ 4250374 h 4469549"/>
              <a:gd name="connsiteX785" fmla="*/ 2276947 w 5178638"/>
              <a:gd name="connsiteY785" fmla="*/ 4255955 h 4469549"/>
              <a:gd name="connsiteX786" fmla="*/ 2216872 w 5178638"/>
              <a:gd name="connsiteY786" fmla="*/ 4255955 h 4469549"/>
              <a:gd name="connsiteX787" fmla="*/ 2145532 w 5178638"/>
              <a:gd name="connsiteY787" fmla="*/ 4251490 h 4469549"/>
              <a:gd name="connsiteX788" fmla="*/ 2126758 w 5178638"/>
              <a:gd name="connsiteY788" fmla="*/ 4251490 h 4469549"/>
              <a:gd name="connsiteX789" fmla="*/ 2107985 w 5178638"/>
              <a:gd name="connsiteY789" fmla="*/ 4248141 h 4469549"/>
              <a:gd name="connsiteX790" fmla="*/ 2175570 w 5178638"/>
              <a:gd name="connsiteY790" fmla="*/ 4245908 h 4469549"/>
              <a:gd name="connsiteX791" fmla="*/ 2261928 w 5178638"/>
              <a:gd name="connsiteY791" fmla="*/ 4241443 h 4469549"/>
              <a:gd name="connsiteX792" fmla="*/ 2318249 w 5178638"/>
              <a:gd name="connsiteY792" fmla="*/ 4238094 h 4469549"/>
              <a:gd name="connsiteX793" fmla="*/ 3696532 w 5178638"/>
              <a:gd name="connsiteY793" fmla="*/ 4218992 h 4469549"/>
              <a:gd name="connsiteX794" fmla="*/ 3692778 w 5178638"/>
              <a:gd name="connsiteY794" fmla="*/ 4220108 h 4469549"/>
              <a:gd name="connsiteX795" fmla="*/ 3707796 w 5178638"/>
              <a:gd name="connsiteY795" fmla="*/ 4221224 h 4469549"/>
              <a:gd name="connsiteX796" fmla="*/ 3711551 w 5178638"/>
              <a:gd name="connsiteY796" fmla="*/ 4222341 h 4469549"/>
              <a:gd name="connsiteX797" fmla="*/ 3707796 w 5178638"/>
              <a:gd name="connsiteY797" fmla="*/ 4224573 h 4469549"/>
              <a:gd name="connsiteX798" fmla="*/ 3696532 w 5178638"/>
              <a:gd name="connsiteY798" fmla="*/ 4226806 h 4469549"/>
              <a:gd name="connsiteX799" fmla="*/ 3632702 w 5178638"/>
              <a:gd name="connsiteY799" fmla="*/ 4229038 h 4469549"/>
              <a:gd name="connsiteX800" fmla="*/ 3426192 w 5178638"/>
              <a:gd name="connsiteY800" fmla="*/ 4229038 h 4469549"/>
              <a:gd name="connsiteX801" fmla="*/ 3373626 w 5178638"/>
              <a:gd name="connsiteY801" fmla="*/ 4235736 h 4469549"/>
              <a:gd name="connsiteX802" fmla="*/ 3388645 w 5178638"/>
              <a:gd name="connsiteY802" fmla="*/ 4239085 h 4469549"/>
              <a:gd name="connsiteX803" fmla="*/ 3426192 w 5178638"/>
              <a:gd name="connsiteY803" fmla="*/ 4234620 h 4469549"/>
              <a:gd name="connsiteX804" fmla="*/ 3437456 w 5178638"/>
              <a:gd name="connsiteY804" fmla="*/ 4233504 h 4469549"/>
              <a:gd name="connsiteX805" fmla="*/ 3475004 w 5178638"/>
              <a:gd name="connsiteY805" fmla="*/ 4234620 h 4469549"/>
              <a:gd name="connsiteX806" fmla="*/ 3538834 w 5178638"/>
              <a:gd name="connsiteY806" fmla="*/ 4237969 h 4469549"/>
              <a:gd name="connsiteX807" fmla="*/ 3565117 w 5178638"/>
              <a:gd name="connsiteY807" fmla="*/ 4239085 h 4469549"/>
              <a:gd name="connsiteX808" fmla="*/ 3610174 w 5178638"/>
              <a:gd name="connsiteY808" fmla="*/ 4235736 h 4469549"/>
              <a:gd name="connsiteX809" fmla="*/ 3632702 w 5178638"/>
              <a:gd name="connsiteY809" fmla="*/ 4235736 h 4469549"/>
              <a:gd name="connsiteX810" fmla="*/ 3674004 w 5178638"/>
              <a:gd name="connsiteY810" fmla="*/ 4235736 h 4469549"/>
              <a:gd name="connsiteX811" fmla="*/ 3704042 w 5178638"/>
              <a:gd name="connsiteY811" fmla="*/ 4236852 h 4469549"/>
              <a:gd name="connsiteX812" fmla="*/ 3764670 w 5178638"/>
              <a:gd name="connsiteY812" fmla="*/ 4241596 h 4469549"/>
              <a:gd name="connsiteX813" fmla="*/ 3764883 w 5178638"/>
              <a:gd name="connsiteY813" fmla="*/ 4241580 h 4469549"/>
              <a:gd name="connsiteX814" fmla="*/ 3809940 w 5178638"/>
              <a:gd name="connsiteY814" fmla="*/ 4235999 h 4469549"/>
              <a:gd name="connsiteX815" fmla="*/ 3817449 w 5178638"/>
              <a:gd name="connsiteY815" fmla="*/ 4233766 h 4469549"/>
              <a:gd name="connsiteX816" fmla="*/ 3806185 w 5178638"/>
              <a:gd name="connsiteY816" fmla="*/ 4231534 h 4469549"/>
              <a:gd name="connsiteX817" fmla="*/ 3772393 w 5178638"/>
              <a:gd name="connsiteY817" fmla="*/ 4231534 h 4469549"/>
              <a:gd name="connsiteX818" fmla="*/ 3764883 w 5178638"/>
              <a:gd name="connsiteY818" fmla="*/ 4230417 h 4469549"/>
              <a:gd name="connsiteX819" fmla="*/ 3768638 w 5178638"/>
              <a:gd name="connsiteY819" fmla="*/ 4228185 h 4469549"/>
              <a:gd name="connsiteX820" fmla="*/ 3791166 w 5178638"/>
              <a:gd name="connsiteY820" fmla="*/ 4225952 h 4469549"/>
              <a:gd name="connsiteX821" fmla="*/ 3824959 w 5178638"/>
              <a:gd name="connsiteY821" fmla="*/ 4225952 h 4469549"/>
              <a:gd name="connsiteX822" fmla="*/ 3828714 w 5178638"/>
              <a:gd name="connsiteY822" fmla="*/ 4221487 h 4469549"/>
              <a:gd name="connsiteX823" fmla="*/ 3828714 w 5178638"/>
              <a:gd name="connsiteY823" fmla="*/ 4220443 h 4469549"/>
              <a:gd name="connsiteX824" fmla="*/ 3779136 w 5178638"/>
              <a:gd name="connsiteY824" fmla="*/ 4219271 h 4469549"/>
              <a:gd name="connsiteX825" fmla="*/ 3696532 w 5178638"/>
              <a:gd name="connsiteY825" fmla="*/ 4218992 h 4469549"/>
              <a:gd name="connsiteX826" fmla="*/ 2480358 w 5178638"/>
              <a:gd name="connsiteY826" fmla="*/ 4212557 h 4469549"/>
              <a:gd name="connsiteX827" fmla="*/ 2536679 w 5178638"/>
              <a:gd name="connsiteY827" fmla="*/ 4219255 h 4469549"/>
              <a:gd name="connsiteX828" fmla="*/ 2536679 w 5178638"/>
              <a:gd name="connsiteY828" fmla="*/ 4221487 h 4469549"/>
              <a:gd name="connsiteX829" fmla="*/ 2532924 w 5178638"/>
              <a:gd name="connsiteY829" fmla="*/ 4225952 h 4469549"/>
              <a:gd name="connsiteX830" fmla="*/ 2499131 w 5178638"/>
              <a:gd name="connsiteY830" fmla="*/ 4225952 h 4469549"/>
              <a:gd name="connsiteX831" fmla="*/ 2476603 w 5178638"/>
              <a:gd name="connsiteY831" fmla="*/ 4228185 h 4469549"/>
              <a:gd name="connsiteX832" fmla="*/ 2472848 w 5178638"/>
              <a:gd name="connsiteY832" fmla="*/ 4230417 h 4469549"/>
              <a:gd name="connsiteX833" fmla="*/ 2480358 w 5178638"/>
              <a:gd name="connsiteY833" fmla="*/ 4231534 h 4469549"/>
              <a:gd name="connsiteX834" fmla="*/ 2514150 w 5178638"/>
              <a:gd name="connsiteY834" fmla="*/ 4231534 h 4469549"/>
              <a:gd name="connsiteX835" fmla="*/ 2525414 w 5178638"/>
              <a:gd name="connsiteY835" fmla="*/ 4233766 h 4469549"/>
              <a:gd name="connsiteX836" fmla="*/ 2517905 w 5178638"/>
              <a:gd name="connsiteY836" fmla="*/ 4235999 h 4469549"/>
              <a:gd name="connsiteX837" fmla="*/ 2479451 w 5178638"/>
              <a:gd name="connsiteY837" fmla="*/ 4240762 h 4469549"/>
              <a:gd name="connsiteX838" fmla="*/ 2476087 w 5178638"/>
              <a:gd name="connsiteY838" fmla="*/ 4240183 h 4469549"/>
              <a:gd name="connsiteX839" fmla="*/ 2469048 w 5178638"/>
              <a:gd name="connsiteY839" fmla="*/ 4231392 h 4469549"/>
              <a:gd name="connsiteX840" fmla="*/ 2454029 w 5178638"/>
              <a:gd name="connsiteY840" fmla="*/ 4221066 h 4469549"/>
              <a:gd name="connsiteX841" fmla="*/ 2430738 w 5178638"/>
              <a:gd name="connsiteY841" fmla="*/ 4213400 h 4469549"/>
              <a:gd name="connsiteX842" fmla="*/ 524958 w 5178638"/>
              <a:gd name="connsiteY842" fmla="*/ 4211504 h 4469549"/>
              <a:gd name="connsiteX843" fmla="*/ 532467 w 5178638"/>
              <a:gd name="connsiteY843" fmla="*/ 4212621 h 4469549"/>
              <a:gd name="connsiteX844" fmla="*/ 543731 w 5178638"/>
              <a:gd name="connsiteY844" fmla="*/ 4213737 h 4469549"/>
              <a:gd name="connsiteX845" fmla="*/ 656373 w 5178638"/>
              <a:gd name="connsiteY845" fmla="*/ 4214853 h 4469549"/>
              <a:gd name="connsiteX846" fmla="*/ 690166 w 5178638"/>
              <a:gd name="connsiteY846" fmla="*/ 4217086 h 4469549"/>
              <a:gd name="connsiteX847" fmla="*/ 727713 w 5178638"/>
              <a:gd name="connsiteY847" fmla="*/ 4217086 h 4469549"/>
              <a:gd name="connsiteX848" fmla="*/ 787788 w 5178638"/>
              <a:gd name="connsiteY848" fmla="*/ 4215970 h 4469549"/>
              <a:gd name="connsiteX849" fmla="*/ 802807 w 5178638"/>
              <a:gd name="connsiteY849" fmla="*/ 4215970 h 4469549"/>
              <a:gd name="connsiteX850" fmla="*/ 814071 w 5178638"/>
              <a:gd name="connsiteY850" fmla="*/ 4217086 h 4469549"/>
              <a:gd name="connsiteX851" fmla="*/ 806562 w 5178638"/>
              <a:gd name="connsiteY851" fmla="*/ 4220435 h 4469549"/>
              <a:gd name="connsiteX852" fmla="*/ 769015 w 5178638"/>
              <a:gd name="connsiteY852" fmla="*/ 4224900 h 4469549"/>
              <a:gd name="connsiteX853" fmla="*/ 753996 w 5178638"/>
              <a:gd name="connsiteY853" fmla="*/ 4228249 h 4469549"/>
              <a:gd name="connsiteX854" fmla="*/ 810317 w 5178638"/>
              <a:gd name="connsiteY854" fmla="*/ 4232714 h 4469549"/>
              <a:gd name="connsiteX855" fmla="*/ 851619 w 5178638"/>
              <a:gd name="connsiteY855" fmla="*/ 4237179 h 4469549"/>
              <a:gd name="connsiteX856" fmla="*/ 859128 w 5178638"/>
              <a:gd name="connsiteY856" fmla="*/ 4241644 h 4469549"/>
              <a:gd name="connsiteX857" fmla="*/ 844109 w 5178638"/>
              <a:gd name="connsiteY857" fmla="*/ 4242761 h 4469549"/>
              <a:gd name="connsiteX858" fmla="*/ 769015 w 5178638"/>
              <a:gd name="connsiteY858" fmla="*/ 4242761 h 4469549"/>
              <a:gd name="connsiteX859" fmla="*/ 637599 w 5178638"/>
              <a:gd name="connsiteY859" fmla="*/ 4252807 h 4469549"/>
              <a:gd name="connsiteX860" fmla="*/ 588788 w 5178638"/>
              <a:gd name="connsiteY860" fmla="*/ 4256156 h 4469549"/>
              <a:gd name="connsiteX861" fmla="*/ 536222 w 5178638"/>
              <a:gd name="connsiteY861" fmla="*/ 4255040 h 4469549"/>
              <a:gd name="connsiteX862" fmla="*/ 479901 w 5178638"/>
              <a:gd name="connsiteY862" fmla="*/ 4251691 h 4469549"/>
              <a:gd name="connsiteX863" fmla="*/ 478521 w 5178638"/>
              <a:gd name="connsiteY863" fmla="*/ 4251699 h 4469549"/>
              <a:gd name="connsiteX864" fmla="*/ 478521 w 5178638"/>
              <a:gd name="connsiteY864" fmla="*/ 4273822 h 4469549"/>
              <a:gd name="connsiteX865" fmla="*/ 474908 w 5178638"/>
              <a:gd name="connsiteY865" fmla="*/ 4274037 h 4469549"/>
              <a:gd name="connsiteX866" fmla="*/ 452380 w 5178638"/>
              <a:gd name="connsiteY866" fmla="*/ 4274037 h 4469549"/>
              <a:gd name="connsiteX867" fmla="*/ 435961 w 5178638"/>
              <a:gd name="connsiteY867" fmla="*/ 4274037 h 4469549"/>
              <a:gd name="connsiteX868" fmla="*/ 442135 w 5178638"/>
              <a:gd name="connsiteY868" fmla="*/ 4263439 h 4469549"/>
              <a:gd name="connsiteX869" fmla="*/ 449162 w 5178638"/>
              <a:gd name="connsiteY869" fmla="*/ 4254497 h 4469549"/>
              <a:gd name="connsiteX870" fmla="*/ 447557 w 5178638"/>
              <a:gd name="connsiteY870" fmla="*/ 4266598 h 4469549"/>
              <a:gd name="connsiteX871" fmla="*/ 451622 w 5178638"/>
              <a:gd name="connsiteY871" fmla="*/ 4268967 h 4469549"/>
              <a:gd name="connsiteX872" fmla="*/ 472164 w 5178638"/>
              <a:gd name="connsiteY872" fmla="*/ 4246171 h 4469549"/>
              <a:gd name="connsiteX873" fmla="*/ 478521 w 5178638"/>
              <a:gd name="connsiteY873" fmla="*/ 4233726 h 4469549"/>
              <a:gd name="connsiteX874" fmla="*/ 478521 w 5178638"/>
              <a:gd name="connsiteY874" fmla="*/ 4234947 h 4469549"/>
              <a:gd name="connsiteX875" fmla="*/ 656373 w 5178638"/>
              <a:gd name="connsiteY875" fmla="*/ 4234947 h 4469549"/>
              <a:gd name="connsiteX876" fmla="*/ 708939 w 5178638"/>
              <a:gd name="connsiteY876" fmla="*/ 4228249 h 4469549"/>
              <a:gd name="connsiteX877" fmla="*/ 693920 w 5178638"/>
              <a:gd name="connsiteY877" fmla="*/ 4224900 h 4469549"/>
              <a:gd name="connsiteX878" fmla="*/ 669515 w 5178638"/>
              <a:gd name="connsiteY878" fmla="*/ 4223783 h 4469549"/>
              <a:gd name="connsiteX879" fmla="*/ 656373 w 5178638"/>
              <a:gd name="connsiteY879" fmla="*/ 4229365 h 4469549"/>
              <a:gd name="connsiteX880" fmla="*/ 645109 w 5178638"/>
              <a:gd name="connsiteY880" fmla="*/ 4230481 h 4469549"/>
              <a:gd name="connsiteX881" fmla="*/ 607562 w 5178638"/>
              <a:gd name="connsiteY881" fmla="*/ 4229365 h 4469549"/>
              <a:gd name="connsiteX882" fmla="*/ 543731 w 5178638"/>
              <a:gd name="connsiteY882" fmla="*/ 4226016 h 4469549"/>
              <a:gd name="connsiteX883" fmla="*/ 517449 w 5178638"/>
              <a:gd name="connsiteY883" fmla="*/ 4224900 h 4469549"/>
              <a:gd name="connsiteX884" fmla="*/ 493512 w 5178638"/>
              <a:gd name="connsiteY884" fmla="*/ 4226993 h 4469549"/>
              <a:gd name="connsiteX885" fmla="*/ 481598 w 5178638"/>
              <a:gd name="connsiteY885" fmla="*/ 4227701 h 4469549"/>
              <a:gd name="connsiteX886" fmla="*/ 488000 w 5178638"/>
              <a:gd name="connsiteY886" fmla="*/ 4215167 h 4469549"/>
              <a:gd name="connsiteX887" fmla="*/ 3515209 w 5178638"/>
              <a:gd name="connsiteY887" fmla="*/ 4208284 h 4469549"/>
              <a:gd name="connsiteX888" fmla="*/ 3546343 w 5178638"/>
              <a:gd name="connsiteY888" fmla="*/ 4208945 h 4469549"/>
              <a:gd name="connsiteX889" fmla="*/ 3602664 w 5178638"/>
              <a:gd name="connsiteY889" fmla="*/ 4212294 h 4469549"/>
              <a:gd name="connsiteX890" fmla="*/ 3622923 w 5178638"/>
              <a:gd name="connsiteY890" fmla="*/ 4212168 h 4469549"/>
              <a:gd name="connsiteX891" fmla="*/ 3627367 w 5178638"/>
              <a:gd name="connsiteY891" fmla="*/ 4209766 h 4469549"/>
              <a:gd name="connsiteX892" fmla="*/ 3640977 w 5178638"/>
              <a:gd name="connsiteY892" fmla="*/ 4210324 h 4469549"/>
              <a:gd name="connsiteX893" fmla="*/ 3682158 w 5178638"/>
              <a:gd name="connsiteY893" fmla="*/ 4208284 h 4469549"/>
              <a:gd name="connsiteX894" fmla="*/ 1207902 w 5178638"/>
              <a:gd name="connsiteY894" fmla="*/ 4205842 h 4469549"/>
              <a:gd name="connsiteX895" fmla="*/ 1264945 w 5178638"/>
              <a:gd name="connsiteY895" fmla="*/ 4205842 h 4469549"/>
              <a:gd name="connsiteX896" fmla="*/ 1328776 w 5178638"/>
              <a:gd name="connsiteY896" fmla="*/ 4205842 h 4469549"/>
              <a:gd name="connsiteX897" fmla="*/ 1328776 w 5178638"/>
              <a:gd name="connsiteY897" fmla="*/ 4206958 h 4469549"/>
              <a:gd name="connsiteX898" fmla="*/ 1296661 w 5178638"/>
              <a:gd name="connsiteY898" fmla="*/ 4207520 h 4469549"/>
              <a:gd name="connsiteX899" fmla="*/ 1241253 w 5178638"/>
              <a:gd name="connsiteY899" fmla="*/ 4206834 h 4469549"/>
              <a:gd name="connsiteX900" fmla="*/ 478521 w 5178638"/>
              <a:gd name="connsiteY900" fmla="*/ 4172949 h 4469549"/>
              <a:gd name="connsiteX901" fmla="*/ 478521 w 5178638"/>
              <a:gd name="connsiteY901" fmla="*/ 4188888 h 4469549"/>
              <a:gd name="connsiteX902" fmla="*/ 477051 w 5178638"/>
              <a:gd name="connsiteY902" fmla="*/ 4191440 h 4469549"/>
              <a:gd name="connsiteX903" fmla="*/ 452621 w 5178638"/>
              <a:gd name="connsiteY903" fmla="*/ 4217404 h 4469549"/>
              <a:gd name="connsiteX904" fmla="*/ 428869 w 5178638"/>
              <a:gd name="connsiteY904" fmla="*/ 4264402 h 4469549"/>
              <a:gd name="connsiteX905" fmla="*/ 433104 w 5178638"/>
              <a:gd name="connsiteY905" fmla="*/ 4266869 h 4469549"/>
              <a:gd name="connsiteX906" fmla="*/ 430021 w 5178638"/>
              <a:gd name="connsiteY906" fmla="*/ 4274037 h 4469549"/>
              <a:gd name="connsiteX907" fmla="*/ 414180 w 5178638"/>
              <a:gd name="connsiteY907" fmla="*/ 4274037 h 4469549"/>
              <a:gd name="connsiteX908" fmla="*/ 422635 w 5178638"/>
              <a:gd name="connsiteY908" fmla="*/ 4259525 h 4469549"/>
              <a:gd name="connsiteX909" fmla="*/ 422750 w 5178638"/>
              <a:gd name="connsiteY909" fmla="*/ 4259525 h 4469549"/>
              <a:gd name="connsiteX910" fmla="*/ 422652 w 5178638"/>
              <a:gd name="connsiteY910" fmla="*/ 4259496 h 4469549"/>
              <a:gd name="connsiteX911" fmla="*/ 437215 w 5178638"/>
              <a:gd name="connsiteY911" fmla="*/ 4234500 h 4469549"/>
              <a:gd name="connsiteX912" fmla="*/ 451265 w 5178638"/>
              <a:gd name="connsiteY912" fmla="*/ 4216613 h 4469549"/>
              <a:gd name="connsiteX913" fmla="*/ 467742 w 5178638"/>
              <a:gd name="connsiteY913" fmla="*/ 4191449 h 4469549"/>
              <a:gd name="connsiteX914" fmla="*/ 491344 w 5178638"/>
              <a:gd name="connsiteY914" fmla="*/ 4166629 h 4469549"/>
              <a:gd name="connsiteX915" fmla="*/ 489777 w 5178638"/>
              <a:gd name="connsiteY915" fmla="*/ 4169349 h 4469549"/>
              <a:gd name="connsiteX916" fmla="*/ 480925 w 5178638"/>
              <a:gd name="connsiteY916" fmla="*/ 4168823 h 4469549"/>
              <a:gd name="connsiteX917" fmla="*/ 482186 w 5178638"/>
              <a:gd name="connsiteY917" fmla="*/ 4166658 h 4469549"/>
              <a:gd name="connsiteX918" fmla="*/ 491756 w 5178638"/>
              <a:gd name="connsiteY918" fmla="*/ 4156381 h 4469549"/>
              <a:gd name="connsiteX919" fmla="*/ 495867 w 5178638"/>
              <a:gd name="connsiteY919" fmla="*/ 4158777 h 4469549"/>
              <a:gd name="connsiteX920" fmla="*/ 494477 w 5178638"/>
              <a:gd name="connsiteY920" fmla="*/ 4161190 h 4469549"/>
              <a:gd name="connsiteX921" fmla="*/ 487064 w 5178638"/>
              <a:gd name="connsiteY921" fmla="*/ 4161190 h 4469549"/>
              <a:gd name="connsiteX922" fmla="*/ 1403722 w 5178638"/>
              <a:gd name="connsiteY922" fmla="*/ 4149331 h 4469549"/>
              <a:gd name="connsiteX923" fmla="*/ 1383463 w 5178638"/>
              <a:gd name="connsiteY923" fmla="*/ 4149457 h 4469549"/>
              <a:gd name="connsiteX924" fmla="*/ 1379019 w 5178638"/>
              <a:gd name="connsiteY924" fmla="*/ 4151859 h 4469549"/>
              <a:gd name="connsiteX925" fmla="*/ 1365409 w 5178638"/>
              <a:gd name="connsiteY925" fmla="*/ 4151301 h 4469549"/>
              <a:gd name="connsiteX926" fmla="*/ 1324228 w 5178638"/>
              <a:gd name="connsiteY926" fmla="*/ 4153341 h 4469549"/>
              <a:gd name="connsiteX927" fmla="*/ 1491177 w 5178638"/>
              <a:gd name="connsiteY927" fmla="*/ 4153341 h 4469549"/>
              <a:gd name="connsiteX928" fmla="*/ 1460043 w 5178638"/>
              <a:gd name="connsiteY928" fmla="*/ 4152680 h 4469549"/>
              <a:gd name="connsiteX929" fmla="*/ 1403722 w 5178638"/>
              <a:gd name="connsiteY929" fmla="*/ 4149331 h 4469549"/>
              <a:gd name="connsiteX930" fmla="*/ 1016219 w 5178638"/>
              <a:gd name="connsiteY930" fmla="*/ 4101067 h 4469549"/>
              <a:gd name="connsiteX931" fmla="*/ 1034993 w 5178638"/>
              <a:gd name="connsiteY931" fmla="*/ 4101067 h 4469549"/>
              <a:gd name="connsiteX932" fmla="*/ 1080050 w 5178638"/>
              <a:gd name="connsiteY932" fmla="*/ 4101067 h 4469549"/>
              <a:gd name="connsiteX933" fmla="*/ 1085311 w 5178638"/>
              <a:gd name="connsiteY933" fmla="*/ 4101223 h 4469549"/>
              <a:gd name="connsiteX934" fmla="*/ 1065945 w 5178638"/>
              <a:gd name="connsiteY934" fmla="*/ 4103143 h 4469549"/>
              <a:gd name="connsiteX935" fmla="*/ 1038254 w 5178638"/>
              <a:gd name="connsiteY935" fmla="*/ 4104956 h 4469549"/>
              <a:gd name="connsiteX936" fmla="*/ 1014732 w 5178638"/>
              <a:gd name="connsiteY936" fmla="*/ 4101130 h 4469549"/>
              <a:gd name="connsiteX937" fmla="*/ 924290 w 5178638"/>
              <a:gd name="connsiteY937" fmla="*/ 4098835 h 4469549"/>
              <a:gd name="connsiteX938" fmla="*/ 941125 w 5178638"/>
              <a:gd name="connsiteY938" fmla="*/ 4098835 h 4469549"/>
              <a:gd name="connsiteX939" fmla="*/ 941816 w 5178638"/>
              <a:gd name="connsiteY939" fmla="*/ 4099451 h 4469549"/>
              <a:gd name="connsiteX940" fmla="*/ 940631 w 5178638"/>
              <a:gd name="connsiteY940" fmla="*/ 4099375 h 4469549"/>
              <a:gd name="connsiteX941" fmla="*/ 888559 w 5178638"/>
              <a:gd name="connsiteY941" fmla="*/ 4096602 h 4469549"/>
              <a:gd name="connsiteX942" fmla="*/ 911087 w 5178638"/>
              <a:gd name="connsiteY942" fmla="*/ 4096602 h 4469549"/>
              <a:gd name="connsiteX943" fmla="*/ 910214 w 5178638"/>
              <a:gd name="connsiteY943" fmla="*/ 4098677 h 4469549"/>
              <a:gd name="connsiteX944" fmla="*/ 884768 w 5178638"/>
              <a:gd name="connsiteY944" fmla="*/ 4098677 h 4469549"/>
              <a:gd name="connsiteX945" fmla="*/ 887620 w 5178638"/>
              <a:gd name="connsiteY945" fmla="*/ 4098556 h 4469549"/>
              <a:gd name="connsiteX946" fmla="*/ 888559 w 5178638"/>
              <a:gd name="connsiteY946" fmla="*/ 4096602 h 4469549"/>
              <a:gd name="connsiteX947" fmla="*/ 558226 w 5178638"/>
              <a:gd name="connsiteY947" fmla="*/ 4093173 h 4469549"/>
              <a:gd name="connsiteX948" fmla="*/ 564244 w 5178638"/>
              <a:gd name="connsiteY948" fmla="*/ 4095765 h 4469549"/>
              <a:gd name="connsiteX949" fmla="*/ 591936 w 5178638"/>
              <a:gd name="connsiteY949" fmla="*/ 4096602 h 4469549"/>
              <a:gd name="connsiteX950" fmla="*/ 595690 w 5178638"/>
              <a:gd name="connsiteY950" fmla="*/ 4096602 h 4469549"/>
              <a:gd name="connsiteX951" fmla="*/ 629483 w 5178638"/>
              <a:gd name="connsiteY951" fmla="*/ 4096602 h 4469549"/>
              <a:gd name="connsiteX952" fmla="*/ 648256 w 5178638"/>
              <a:gd name="connsiteY952" fmla="*/ 4096602 h 4469549"/>
              <a:gd name="connsiteX953" fmla="*/ 663275 w 5178638"/>
              <a:gd name="connsiteY953" fmla="*/ 4094370 h 4469549"/>
              <a:gd name="connsiteX954" fmla="*/ 689559 w 5178638"/>
              <a:gd name="connsiteY954" fmla="*/ 4094370 h 4469549"/>
              <a:gd name="connsiteX955" fmla="*/ 723351 w 5178638"/>
              <a:gd name="connsiteY955" fmla="*/ 4096602 h 4469549"/>
              <a:gd name="connsiteX956" fmla="*/ 757144 w 5178638"/>
              <a:gd name="connsiteY956" fmla="*/ 4096602 h 4469549"/>
              <a:gd name="connsiteX957" fmla="*/ 790936 w 5178638"/>
              <a:gd name="connsiteY957" fmla="*/ 4094370 h 4469549"/>
              <a:gd name="connsiteX958" fmla="*/ 805955 w 5178638"/>
              <a:gd name="connsiteY958" fmla="*/ 4093253 h 4469549"/>
              <a:gd name="connsiteX959" fmla="*/ 817219 w 5178638"/>
              <a:gd name="connsiteY959" fmla="*/ 4093253 h 4469549"/>
              <a:gd name="connsiteX960" fmla="*/ 877294 w 5178638"/>
              <a:gd name="connsiteY960" fmla="*/ 4094370 h 4469549"/>
              <a:gd name="connsiteX961" fmla="*/ 876355 w 5178638"/>
              <a:gd name="connsiteY961" fmla="*/ 4097021 h 4469549"/>
              <a:gd name="connsiteX962" fmla="*/ 880640 w 5178638"/>
              <a:gd name="connsiteY962" fmla="*/ 4098677 h 4469549"/>
              <a:gd name="connsiteX963" fmla="*/ 859435 w 5178638"/>
              <a:gd name="connsiteY963" fmla="*/ 4098677 h 4469549"/>
              <a:gd name="connsiteX964" fmla="*/ 803114 w 5178638"/>
              <a:gd name="connsiteY964" fmla="*/ 4102026 h 4469549"/>
              <a:gd name="connsiteX965" fmla="*/ 716756 w 5178638"/>
              <a:gd name="connsiteY965" fmla="*/ 4106491 h 4469549"/>
              <a:gd name="connsiteX966" fmla="*/ 649171 w 5178638"/>
              <a:gd name="connsiteY966" fmla="*/ 4108724 h 4469549"/>
              <a:gd name="connsiteX967" fmla="*/ 667944 w 5178638"/>
              <a:gd name="connsiteY967" fmla="*/ 4112073 h 4469549"/>
              <a:gd name="connsiteX968" fmla="*/ 686718 w 5178638"/>
              <a:gd name="connsiteY968" fmla="*/ 4112073 h 4469549"/>
              <a:gd name="connsiteX969" fmla="*/ 758058 w 5178638"/>
              <a:gd name="connsiteY969" fmla="*/ 4116538 h 4469549"/>
              <a:gd name="connsiteX970" fmla="*/ 818133 w 5178638"/>
              <a:gd name="connsiteY970" fmla="*/ 4116538 h 4469549"/>
              <a:gd name="connsiteX971" fmla="*/ 874454 w 5178638"/>
              <a:gd name="connsiteY971" fmla="*/ 4110957 h 4469549"/>
              <a:gd name="connsiteX972" fmla="*/ 893228 w 5178638"/>
              <a:gd name="connsiteY972" fmla="*/ 4108724 h 4469549"/>
              <a:gd name="connsiteX973" fmla="*/ 964567 w 5178638"/>
              <a:gd name="connsiteY973" fmla="*/ 4114306 h 4469549"/>
              <a:gd name="connsiteX974" fmla="*/ 994605 w 5178638"/>
              <a:gd name="connsiteY974" fmla="*/ 4115422 h 4469549"/>
              <a:gd name="connsiteX975" fmla="*/ 1035907 w 5178638"/>
              <a:gd name="connsiteY975" fmla="*/ 4115422 h 4469549"/>
              <a:gd name="connsiteX976" fmla="*/ 1058435 w 5178638"/>
              <a:gd name="connsiteY976" fmla="*/ 4115422 h 4469549"/>
              <a:gd name="connsiteX977" fmla="*/ 1103492 w 5178638"/>
              <a:gd name="connsiteY977" fmla="*/ 4112073 h 4469549"/>
              <a:gd name="connsiteX978" fmla="*/ 1129775 w 5178638"/>
              <a:gd name="connsiteY978" fmla="*/ 4113189 h 4469549"/>
              <a:gd name="connsiteX979" fmla="*/ 1193605 w 5178638"/>
              <a:gd name="connsiteY979" fmla="*/ 4116538 h 4469549"/>
              <a:gd name="connsiteX980" fmla="*/ 1231153 w 5178638"/>
              <a:gd name="connsiteY980" fmla="*/ 4117654 h 4469549"/>
              <a:gd name="connsiteX981" fmla="*/ 1242417 w 5178638"/>
              <a:gd name="connsiteY981" fmla="*/ 4116538 h 4469549"/>
              <a:gd name="connsiteX982" fmla="*/ 1279964 w 5178638"/>
              <a:gd name="connsiteY982" fmla="*/ 4112073 h 4469549"/>
              <a:gd name="connsiteX983" fmla="*/ 1294983 w 5178638"/>
              <a:gd name="connsiteY983" fmla="*/ 4115422 h 4469549"/>
              <a:gd name="connsiteX984" fmla="*/ 1272924 w 5178638"/>
              <a:gd name="connsiteY984" fmla="*/ 4120864 h 4469549"/>
              <a:gd name="connsiteX985" fmla="*/ 1259466 w 5178638"/>
              <a:gd name="connsiteY985" fmla="*/ 4121418 h 4469549"/>
              <a:gd name="connsiteX986" fmla="*/ 1241716 w 5178638"/>
              <a:gd name="connsiteY986" fmla="*/ 4120029 h 4469549"/>
              <a:gd name="connsiteX987" fmla="*/ 1241503 w 5178638"/>
              <a:gd name="connsiteY987" fmla="*/ 4120045 h 4469549"/>
              <a:gd name="connsiteX988" fmla="*/ 1224751 w 5178638"/>
              <a:gd name="connsiteY988" fmla="*/ 4122120 h 4469549"/>
              <a:gd name="connsiteX989" fmla="*/ 1035907 w 5178638"/>
              <a:gd name="connsiteY989" fmla="*/ 4122120 h 4469549"/>
              <a:gd name="connsiteX990" fmla="*/ 972077 w 5178638"/>
              <a:gd name="connsiteY990" fmla="*/ 4124352 h 4469549"/>
              <a:gd name="connsiteX991" fmla="*/ 960813 w 5178638"/>
              <a:gd name="connsiteY991" fmla="*/ 4126585 h 4469549"/>
              <a:gd name="connsiteX992" fmla="*/ 957058 w 5178638"/>
              <a:gd name="connsiteY992" fmla="*/ 4128817 h 4469549"/>
              <a:gd name="connsiteX993" fmla="*/ 960813 w 5178638"/>
              <a:gd name="connsiteY993" fmla="*/ 4129934 h 4469549"/>
              <a:gd name="connsiteX994" fmla="*/ 975831 w 5178638"/>
              <a:gd name="connsiteY994" fmla="*/ 4131050 h 4469549"/>
              <a:gd name="connsiteX995" fmla="*/ 972077 w 5178638"/>
              <a:gd name="connsiteY995" fmla="*/ 4132166 h 4469549"/>
              <a:gd name="connsiteX996" fmla="*/ 806869 w 5178638"/>
              <a:gd name="connsiteY996" fmla="*/ 4129934 h 4469549"/>
              <a:gd name="connsiteX997" fmla="*/ 750548 w 5178638"/>
              <a:gd name="connsiteY997" fmla="*/ 4129934 h 4469549"/>
              <a:gd name="connsiteX998" fmla="*/ 694227 w 5178638"/>
              <a:gd name="connsiteY998" fmla="*/ 4129934 h 4469549"/>
              <a:gd name="connsiteX999" fmla="*/ 686718 w 5178638"/>
              <a:gd name="connsiteY999" fmla="*/ 4129934 h 4469549"/>
              <a:gd name="connsiteX1000" fmla="*/ 645416 w 5178638"/>
              <a:gd name="connsiteY1000" fmla="*/ 4127701 h 4469549"/>
              <a:gd name="connsiteX1001" fmla="*/ 574076 w 5178638"/>
              <a:gd name="connsiteY1001" fmla="*/ 4127701 h 4469549"/>
              <a:gd name="connsiteX1002" fmla="*/ 551548 w 5178638"/>
              <a:gd name="connsiteY1002" fmla="*/ 4125469 h 4469549"/>
              <a:gd name="connsiteX1003" fmla="*/ 543926 w 5178638"/>
              <a:gd name="connsiteY1003" fmla="*/ 4125185 h 4469549"/>
              <a:gd name="connsiteX1004" fmla="*/ 544722 w 5178638"/>
              <a:gd name="connsiteY1004" fmla="*/ 4123227 h 4469549"/>
              <a:gd name="connsiteX1005" fmla="*/ 551548 w 5178638"/>
              <a:gd name="connsiteY1005" fmla="*/ 4124352 h 4469549"/>
              <a:gd name="connsiteX1006" fmla="*/ 604114 w 5178638"/>
              <a:gd name="connsiteY1006" fmla="*/ 4122120 h 4469549"/>
              <a:gd name="connsiteX1007" fmla="*/ 615378 w 5178638"/>
              <a:gd name="connsiteY1007" fmla="*/ 4117654 h 4469549"/>
              <a:gd name="connsiteX1008" fmla="*/ 630397 w 5178638"/>
              <a:gd name="connsiteY1008" fmla="*/ 4117654 h 4469549"/>
              <a:gd name="connsiteX1009" fmla="*/ 630397 w 5178638"/>
              <a:gd name="connsiteY1009" fmla="*/ 4114306 h 4469549"/>
              <a:gd name="connsiteX1010" fmla="*/ 611623 w 5178638"/>
              <a:gd name="connsiteY1010" fmla="*/ 4114306 h 4469549"/>
              <a:gd name="connsiteX1011" fmla="*/ 596604 w 5178638"/>
              <a:gd name="connsiteY1011" fmla="*/ 4114306 h 4469549"/>
              <a:gd name="connsiteX1012" fmla="*/ 585340 w 5178638"/>
              <a:gd name="connsiteY1012" fmla="*/ 4113189 h 4469549"/>
              <a:gd name="connsiteX1013" fmla="*/ 596604 w 5178638"/>
              <a:gd name="connsiteY1013" fmla="*/ 4109840 h 4469549"/>
              <a:gd name="connsiteX1014" fmla="*/ 596604 w 5178638"/>
              <a:gd name="connsiteY1014" fmla="*/ 4106491 h 4469549"/>
              <a:gd name="connsiteX1015" fmla="*/ 566567 w 5178638"/>
              <a:gd name="connsiteY1015" fmla="*/ 4102026 h 4469549"/>
              <a:gd name="connsiteX1016" fmla="*/ 553844 w 5178638"/>
              <a:gd name="connsiteY1016" fmla="*/ 4102404 h 4469549"/>
              <a:gd name="connsiteX1017" fmla="*/ 558073 w 5178638"/>
              <a:gd name="connsiteY1017" fmla="*/ 4093475 h 4469549"/>
              <a:gd name="connsiteX1018" fmla="*/ 562667 w 5178638"/>
              <a:gd name="connsiteY1018" fmla="*/ 4084385 h 4469549"/>
              <a:gd name="connsiteX1019" fmla="*/ 573087 w 5178638"/>
              <a:gd name="connsiteY1019" fmla="*/ 4084972 h 4469549"/>
              <a:gd name="connsiteX1020" fmla="*/ 648182 w 5178638"/>
              <a:gd name="connsiteY1020" fmla="*/ 4086089 h 4469549"/>
              <a:gd name="connsiteX1021" fmla="*/ 696993 w 5178638"/>
              <a:gd name="connsiteY1021" fmla="*/ 4086089 h 4469549"/>
              <a:gd name="connsiteX1022" fmla="*/ 700869 w 5178638"/>
              <a:gd name="connsiteY1022" fmla="*/ 4086281 h 4469549"/>
              <a:gd name="connsiteX1023" fmla="*/ 561709 w 5178638"/>
              <a:gd name="connsiteY1023" fmla="*/ 4086281 h 4469549"/>
              <a:gd name="connsiteX1024" fmla="*/ 591936 w 5178638"/>
              <a:gd name="connsiteY1024" fmla="*/ 4077625 h 4469549"/>
              <a:gd name="connsiteX1025" fmla="*/ 603200 w 5178638"/>
              <a:gd name="connsiteY1025" fmla="*/ 4078741 h 4469549"/>
              <a:gd name="connsiteX1026" fmla="*/ 591936 w 5178638"/>
              <a:gd name="connsiteY1026" fmla="*/ 4080974 h 4469549"/>
              <a:gd name="connsiteX1027" fmla="*/ 564391 w 5178638"/>
              <a:gd name="connsiteY1027" fmla="*/ 4080974 h 4469549"/>
              <a:gd name="connsiteX1028" fmla="*/ 565519 w 5178638"/>
              <a:gd name="connsiteY1028" fmla="*/ 4078741 h 4469549"/>
              <a:gd name="connsiteX1029" fmla="*/ 576917 w 5178638"/>
              <a:gd name="connsiteY1029" fmla="*/ 4078741 h 4469549"/>
              <a:gd name="connsiteX1030" fmla="*/ 591936 w 5178638"/>
              <a:gd name="connsiteY1030" fmla="*/ 4077625 h 4469549"/>
              <a:gd name="connsiteX1031" fmla="*/ 727106 w 5178638"/>
              <a:gd name="connsiteY1031" fmla="*/ 4050834 h 4469549"/>
              <a:gd name="connsiteX1032" fmla="*/ 738370 w 5178638"/>
              <a:gd name="connsiteY1032" fmla="*/ 4053066 h 4469549"/>
              <a:gd name="connsiteX1033" fmla="*/ 753389 w 5178638"/>
              <a:gd name="connsiteY1033" fmla="*/ 4060880 h 4469549"/>
              <a:gd name="connsiteX1034" fmla="*/ 764653 w 5178638"/>
              <a:gd name="connsiteY1034" fmla="*/ 4061997 h 4469549"/>
              <a:gd name="connsiteX1035" fmla="*/ 805955 w 5178638"/>
              <a:gd name="connsiteY1035" fmla="*/ 4058648 h 4469549"/>
              <a:gd name="connsiteX1036" fmla="*/ 832238 w 5178638"/>
              <a:gd name="connsiteY1036" fmla="*/ 4057532 h 4469549"/>
              <a:gd name="connsiteX1037" fmla="*/ 847257 w 5178638"/>
              <a:gd name="connsiteY1037" fmla="*/ 4063113 h 4469549"/>
              <a:gd name="connsiteX1038" fmla="*/ 877294 w 5178638"/>
              <a:gd name="connsiteY1038" fmla="*/ 4063113 h 4469549"/>
              <a:gd name="connsiteX1039" fmla="*/ 884804 w 5178638"/>
              <a:gd name="connsiteY1039" fmla="*/ 4057532 h 4469549"/>
              <a:gd name="connsiteX1040" fmla="*/ 903578 w 5178638"/>
              <a:gd name="connsiteY1040" fmla="*/ 4054183 h 4469549"/>
              <a:gd name="connsiteX1041" fmla="*/ 926106 w 5178638"/>
              <a:gd name="connsiteY1041" fmla="*/ 4051950 h 4469549"/>
              <a:gd name="connsiteX1042" fmla="*/ 956144 w 5178638"/>
              <a:gd name="connsiteY1042" fmla="*/ 4056415 h 4469549"/>
              <a:gd name="connsiteX1043" fmla="*/ 1008710 w 5178638"/>
              <a:gd name="connsiteY1043" fmla="*/ 4065346 h 4469549"/>
              <a:gd name="connsiteX1044" fmla="*/ 1034993 w 5178638"/>
              <a:gd name="connsiteY1044" fmla="*/ 4063113 h 4469549"/>
              <a:gd name="connsiteX1045" fmla="*/ 1065031 w 5178638"/>
              <a:gd name="connsiteY1045" fmla="*/ 4058648 h 4469549"/>
              <a:gd name="connsiteX1046" fmla="*/ 1106333 w 5178638"/>
              <a:gd name="connsiteY1046" fmla="*/ 4059764 h 4469549"/>
              <a:gd name="connsiteX1047" fmla="*/ 1113842 w 5178638"/>
              <a:gd name="connsiteY1047" fmla="*/ 4063113 h 4469549"/>
              <a:gd name="connsiteX1048" fmla="*/ 1177672 w 5178638"/>
              <a:gd name="connsiteY1048" fmla="*/ 4057532 h 4469549"/>
              <a:gd name="connsiteX1049" fmla="*/ 1218974 w 5178638"/>
              <a:gd name="connsiteY1049" fmla="*/ 4057532 h 4469549"/>
              <a:gd name="connsiteX1050" fmla="*/ 1312843 w 5178638"/>
              <a:gd name="connsiteY1050" fmla="*/ 4056415 h 4469549"/>
              <a:gd name="connsiteX1051" fmla="*/ 1339126 w 5178638"/>
              <a:gd name="connsiteY1051" fmla="*/ 4055299 h 4469549"/>
              <a:gd name="connsiteX1052" fmla="*/ 1369163 w 5178638"/>
              <a:gd name="connsiteY1052" fmla="*/ 4056415 h 4469549"/>
              <a:gd name="connsiteX1053" fmla="*/ 1402956 w 5178638"/>
              <a:gd name="connsiteY1053" fmla="*/ 4056415 h 4469549"/>
              <a:gd name="connsiteX1054" fmla="*/ 1406711 w 5178638"/>
              <a:gd name="connsiteY1054" fmla="*/ 4063113 h 4469549"/>
              <a:gd name="connsiteX1055" fmla="*/ 1451767 w 5178638"/>
              <a:gd name="connsiteY1055" fmla="*/ 4066462 h 4469549"/>
              <a:gd name="connsiteX1056" fmla="*/ 1463031 w 5178638"/>
              <a:gd name="connsiteY1056" fmla="*/ 4065346 h 4469549"/>
              <a:gd name="connsiteX1057" fmla="*/ 1470541 w 5178638"/>
              <a:gd name="connsiteY1057" fmla="*/ 4068695 h 4469549"/>
              <a:gd name="connsiteX1058" fmla="*/ 1463031 w 5178638"/>
              <a:gd name="connsiteY1058" fmla="*/ 4072044 h 4469549"/>
              <a:gd name="connsiteX1059" fmla="*/ 1432994 w 5178638"/>
              <a:gd name="connsiteY1059" fmla="*/ 4070927 h 4469549"/>
              <a:gd name="connsiteX1060" fmla="*/ 1399201 w 5178638"/>
              <a:gd name="connsiteY1060" fmla="*/ 4073160 h 4469549"/>
              <a:gd name="connsiteX1061" fmla="*/ 1387937 w 5178638"/>
              <a:gd name="connsiteY1061" fmla="*/ 4079858 h 4469549"/>
              <a:gd name="connsiteX1062" fmla="*/ 1369163 w 5178638"/>
              <a:gd name="connsiteY1062" fmla="*/ 4082090 h 4469549"/>
              <a:gd name="connsiteX1063" fmla="*/ 1324107 w 5178638"/>
              <a:gd name="connsiteY1063" fmla="*/ 4077625 h 4469549"/>
              <a:gd name="connsiteX1064" fmla="*/ 1305333 w 5178638"/>
              <a:gd name="connsiteY1064" fmla="*/ 4077625 h 4469549"/>
              <a:gd name="connsiteX1065" fmla="*/ 1297824 w 5178638"/>
              <a:gd name="connsiteY1065" fmla="*/ 4080974 h 4469549"/>
              <a:gd name="connsiteX1066" fmla="*/ 1301578 w 5178638"/>
              <a:gd name="connsiteY1066" fmla="*/ 4086556 h 4469549"/>
              <a:gd name="connsiteX1067" fmla="*/ 1324107 w 5178638"/>
              <a:gd name="connsiteY1067" fmla="*/ 4091021 h 4469549"/>
              <a:gd name="connsiteX1068" fmla="*/ 1327861 w 5178638"/>
              <a:gd name="connsiteY1068" fmla="*/ 4093253 h 4469549"/>
              <a:gd name="connsiteX1069" fmla="*/ 1320352 w 5178638"/>
              <a:gd name="connsiteY1069" fmla="*/ 4094370 h 4469549"/>
              <a:gd name="connsiteX1070" fmla="*/ 1282805 w 5178638"/>
              <a:gd name="connsiteY1070" fmla="*/ 4093253 h 4469549"/>
              <a:gd name="connsiteX1071" fmla="*/ 1279050 w 5178638"/>
              <a:gd name="connsiteY1071" fmla="*/ 4093253 h 4469549"/>
              <a:gd name="connsiteX1072" fmla="*/ 1279050 w 5178638"/>
              <a:gd name="connsiteY1072" fmla="*/ 4095486 h 4469549"/>
              <a:gd name="connsiteX1073" fmla="*/ 1275295 w 5178638"/>
              <a:gd name="connsiteY1073" fmla="*/ 4098835 h 4469549"/>
              <a:gd name="connsiteX1074" fmla="*/ 1249012 w 5178638"/>
              <a:gd name="connsiteY1074" fmla="*/ 4098835 h 4469549"/>
              <a:gd name="connsiteX1075" fmla="*/ 1282805 w 5178638"/>
              <a:gd name="connsiteY1075" fmla="*/ 4102184 h 4469549"/>
              <a:gd name="connsiteX1076" fmla="*/ 1288906 w 5178638"/>
              <a:gd name="connsiteY1076" fmla="*/ 4103858 h 4469549"/>
              <a:gd name="connsiteX1077" fmla="*/ 1288344 w 5178638"/>
              <a:gd name="connsiteY1077" fmla="*/ 4104259 h 4469549"/>
              <a:gd name="connsiteX1078" fmla="*/ 1276209 w 5178638"/>
              <a:gd name="connsiteY1078" fmla="*/ 4104259 h 4469549"/>
              <a:gd name="connsiteX1079" fmla="*/ 1242417 w 5178638"/>
              <a:gd name="connsiteY1079" fmla="*/ 4102026 h 4469549"/>
              <a:gd name="connsiteX1080" fmla="*/ 1186096 w 5178638"/>
              <a:gd name="connsiteY1080" fmla="*/ 4101887 h 4469549"/>
              <a:gd name="connsiteX1081" fmla="*/ 1154053 w 5178638"/>
              <a:gd name="connsiteY1081" fmla="*/ 4101331 h 4469549"/>
              <a:gd name="connsiteX1082" fmla="*/ 1151389 w 5178638"/>
              <a:gd name="connsiteY1082" fmla="*/ 4101067 h 4469549"/>
              <a:gd name="connsiteX1083" fmla="*/ 1138826 w 5178638"/>
              <a:gd name="connsiteY1083" fmla="*/ 4101067 h 4469549"/>
              <a:gd name="connsiteX1084" fmla="*/ 1129775 w 5178638"/>
              <a:gd name="connsiteY1084" fmla="*/ 4100910 h 4469549"/>
              <a:gd name="connsiteX1085" fmla="*/ 1118511 w 5178638"/>
              <a:gd name="connsiteY1085" fmla="*/ 4099794 h 4469549"/>
              <a:gd name="connsiteX1086" fmla="*/ 1111002 w 5178638"/>
              <a:gd name="connsiteY1086" fmla="*/ 4098677 h 4469549"/>
              <a:gd name="connsiteX1087" fmla="*/ 1108851 w 5178638"/>
              <a:gd name="connsiteY1087" fmla="*/ 4098890 h 4469549"/>
              <a:gd name="connsiteX1088" fmla="*/ 1097415 w 5178638"/>
              <a:gd name="connsiteY1088" fmla="*/ 4096044 h 4469549"/>
              <a:gd name="connsiteX1089" fmla="*/ 1068785 w 5178638"/>
              <a:gd name="connsiteY1089" fmla="*/ 4094370 h 4469549"/>
              <a:gd name="connsiteX1090" fmla="*/ 1046257 w 5178638"/>
              <a:gd name="connsiteY1090" fmla="*/ 4094370 h 4469549"/>
              <a:gd name="connsiteX1091" fmla="*/ 933615 w 5178638"/>
              <a:gd name="connsiteY1091" fmla="*/ 4091021 h 4469549"/>
              <a:gd name="connsiteX1092" fmla="*/ 918596 w 5178638"/>
              <a:gd name="connsiteY1092" fmla="*/ 4087672 h 4469549"/>
              <a:gd name="connsiteX1093" fmla="*/ 982427 w 5178638"/>
              <a:gd name="connsiteY1093" fmla="*/ 4086556 h 4469549"/>
              <a:gd name="connsiteX1094" fmla="*/ 982427 w 5178638"/>
              <a:gd name="connsiteY1094" fmla="*/ 4085439 h 4469549"/>
              <a:gd name="connsiteX1095" fmla="*/ 918596 w 5178638"/>
              <a:gd name="connsiteY1095" fmla="*/ 4085439 h 4469549"/>
              <a:gd name="connsiteX1096" fmla="*/ 858521 w 5178638"/>
              <a:gd name="connsiteY1096" fmla="*/ 4085439 h 4469549"/>
              <a:gd name="connsiteX1097" fmla="*/ 843502 w 5178638"/>
              <a:gd name="connsiteY1097" fmla="*/ 4084323 h 4469549"/>
              <a:gd name="connsiteX1098" fmla="*/ 824729 w 5178638"/>
              <a:gd name="connsiteY1098" fmla="*/ 4078741 h 4469549"/>
              <a:gd name="connsiteX1099" fmla="*/ 794691 w 5178638"/>
              <a:gd name="connsiteY1099" fmla="*/ 4077625 h 4469549"/>
              <a:gd name="connsiteX1100" fmla="*/ 768407 w 5178638"/>
              <a:gd name="connsiteY1100" fmla="*/ 4078741 h 4469549"/>
              <a:gd name="connsiteX1101" fmla="*/ 753389 w 5178638"/>
              <a:gd name="connsiteY1101" fmla="*/ 4078741 h 4469549"/>
              <a:gd name="connsiteX1102" fmla="*/ 764653 w 5178638"/>
              <a:gd name="connsiteY1102" fmla="*/ 4074276 h 4469549"/>
              <a:gd name="connsiteX1103" fmla="*/ 757144 w 5178638"/>
              <a:gd name="connsiteY1103" fmla="*/ 4069811 h 4469549"/>
              <a:gd name="connsiteX1104" fmla="*/ 738370 w 5178638"/>
              <a:gd name="connsiteY1104" fmla="*/ 4066462 h 4469549"/>
              <a:gd name="connsiteX1105" fmla="*/ 727106 w 5178638"/>
              <a:gd name="connsiteY1105" fmla="*/ 4065346 h 4469549"/>
              <a:gd name="connsiteX1106" fmla="*/ 674539 w 5178638"/>
              <a:gd name="connsiteY1106" fmla="*/ 4064229 h 4469549"/>
              <a:gd name="connsiteX1107" fmla="*/ 667030 w 5178638"/>
              <a:gd name="connsiteY1107" fmla="*/ 4061997 h 4469549"/>
              <a:gd name="connsiteX1108" fmla="*/ 674539 w 5178638"/>
              <a:gd name="connsiteY1108" fmla="*/ 4059764 h 4469549"/>
              <a:gd name="connsiteX1109" fmla="*/ 727106 w 5178638"/>
              <a:gd name="connsiteY1109" fmla="*/ 4050834 h 4469549"/>
              <a:gd name="connsiteX1110" fmla="*/ 599001 w 5178638"/>
              <a:gd name="connsiteY1110" fmla="*/ 4033583 h 4469549"/>
              <a:gd name="connsiteX1111" fmla="*/ 614389 w 5178638"/>
              <a:gd name="connsiteY1111" fmla="*/ 4034739 h 4469549"/>
              <a:gd name="connsiteX1112" fmla="*/ 636917 w 5178638"/>
              <a:gd name="connsiteY1112" fmla="*/ 4041437 h 4469549"/>
              <a:gd name="connsiteX1113" fmla="*/ 651936 w 5178638"/>
              <a:gd name="connsiteY1113" fmla="*/ 4050367 h 4469549"/>
              <a:gd name="connsiteX1114" fmla="*/ 651936 w 5178638"/>
              <a:gd name="connsiteY1114" fmla="*/ 4052600 h 4469549"/>
              <a:gd name="connsiteX1115" fmla="*/ 595615 w 5178638"/>
              <a:gd name="connsiteY1115" fmla="*/ 4063763 h 4469549"/>
              <a:gd name="connsiteX1116" fmla="*/ 579813 w 5178638"/>
              <a:gd name="connsiteY1116" fmla="*/ 4063763 h 4469549"/>
              <a:gd name="connsiteX1117" fmla="*/ 584252 w 5178638"/>
              <a:gd name="connsiteY1117" fmla="*/ 4060967 h 4469549"/>
              <a:gd name="connsiteX1118" fmla="*/ 599399 w 5178638"/>
              <a:gd name="connsiteY1118" fmla="*/ 4034968 h 4469549"/>
              <a:gd name="connsiteX1119" fmla="*/ 339045 w 5178638"/>
              <a:gd name="connsiteY1119" fmla="*/ 4030543 h 4469549"/>
              <a:gd name="connsiteX1120" fmla="*/ 335209 w 5178638"/>
              <a:gd name="connsiteY1120" fmla="*/ 4037180 h 4469549"/>
              <a:gd name="connsiteX1121" fmla="*/ 336809 w 5178638"/>
              <a:gd name="connsiteY1121" fmla="*/ 4033736 h 4469549"/>
              <a:gd name="connsiteX1122" fmla="*/ 290453 w 5178638"/>
              <a:gd name="connsiteY1122" fmla="*/ 4029505 h 4469549"/>
              <a:gd name="connsiteX1123" fmla="*/ 286529 w 5178638"/>
              <a:gd name="connsiteY1123" fmla="*/ 4036814 h 4469549"/>
              <a:gd name="connsiteX1124" fmla="*/ 293485 w 5178638"/>
              <a:gd name="connsiteY1124" fmla="*/ 4040866 h 4469549"/>
              <a:gd name="connsiteX1125" fmla="*/ 293201 w 5178638"/>
              <a:gd name="connsiteY1125" fmla="*/ 4041809 h 4469549"/>
              <a:gd name="connsiteX1126" fmla="*/ 292056 w 5178638"/>
              <a:gd name="connsiteY1126" fmla="*/ 4044494 h 4469549"/>
              <a:gd name="connsiteX1127" fmla="*/ 292429 w 5178638"/>
              <a:gd name="connsiteY1127" fmla="*/ 4044366 h 4469549"/>
              <a:gd name="connsiteX1128" fmla="*/ 291022 w 5178638"/>
              <a:gd name="connsiteY1128" fmla="*/ 4049025 h 4469549"/>
              <a:gd name="connsiteX1129" fmla="*/ 282642 w 5178638"/>
              <a:gd name="connsiteY1129" fmla="*/ 4057179 h 4469549"/>
              <a:gd name="connsiteX1130" fmla="*/ 275736 w 5178638"/>
              <a:gd name="connsiteY1130" fmla="*/ 4056958 h 4469549"/>
              <a:gd name="connsiteX1131" fmla="*/ 273452 w 5178638"/>
              <a:gd name="connsiteY1131" fmla="*/ 4058686 h 4469549"/>
              <a:gd name="connsiteX1132" fmla="*/ 689559 w 5178638"/>
              <a:gd name="connsiteY1132" fmla="*/ 4001717 h 4469549"/>
              <a:gd name="connsiteX1133" fmla="*/ 834547 w 5178638"/>
              <a:gd name="connsiteY1133" fmla="*/ 4001717 h 4469549"/>
              <a:gd name="connsiteX1134" fmla="*/ 822322 w 5178638"/>
              <a:gd name="connsiteY1134" fmla="*/ 4022795 h 4469549"/>
              <a:gd name="connsiteX1135" fmla="*/ 775917 w 5178638"/>
              <a:gd name="connsiteY1135" fmla="*/ 4021810 h 4469549"/>
              <a:gd name="connsiteX1136" fmla="*/ 719596 w 5178638"/>
              <a:gd name="connsiteY1136" fmla="*/ 4018461 h 4469549"/>
              <a:gd name="connsiteX1137" fmla="*/ 629483 w 5178638"/>
              <a:gd name="connsiteY1137" fmla="*/ 4020694 h 4469549"/>
              <a:gd name="connsiteX1138" fmla="*/ 618218 w 5178638"/>
              <a:gd name="connsiteY1138" fmla="*/ 4020694 h 4469549"/>
              <a:gd name="connsiteX1139" fmla="*/ 596068 w 5178638"/>
              <a:gd name="connsiteY1139" fmla="*/ 4019802 h 4469549"/>
              <a:gd name="connsiteX1140" fmla="*/ 595961 w 5178638"/>
              <a:gd name="connsiteY1140" fmla="*/ 4018318 h 4469549"/>
              <a:gd name="connsiteX1141" fmla="*/ 599101 w 5178638"/>
              <a:gd name="connsiteY1141" fmla="*/ 4011673 h 4469549"/>
              <a:gd name="connsiteX1142" fmla="*/ 625728 w 5178638"/>
              <a:gd name="connsiteY1142" fmla="*/ 4011763 h 4469549"/>
              <a:gd name="connsiteX1143" fmla="*/ 629483 w 5178638"/>
              <a:gd name="connsiteY1143" fmla="*/ 4010647 h 4469549"/>
              <a:gd name="connsiteX1144" fmla="*/ 614464 w 5178638"/>
              <a:gd name="connsiteY1144" fmla="*/ 4009531 h 4469549"/>
              <a:gd name="connsiteX1145" fmla="*/ 610709 w 5178638"/>
              <a:gd name="connsiteY1145" fmla="*/ 4008414 h 4469549"/>
              <a:gd name="connsiteX1146" fmla="*/ 614464 w 5178638"/>
              <a:gd name="connsiteY1146" fmla="*/ 4006182 h 4469549"/>
              <a:gd name="connsiteX1147" fmla="*/ 625728 w 5178638"/>
              <a:gd name="connsiteY1147" fmla="*/ 4003949 h 4469549"/>
              <a:gd name="connsiteX1148" fmla="*/ 689559 w 5178638"/>
              <a:gd name="connsiteY1148" fmla="*/ 4001717 h 4469549"/>
              <a:gd name="connsiteX1149" fmla="*/ 334385 w 5178638"/>
              <a:gd name="connsiteY1149" fmla="*/ 4001419 h 4469549"/>
              <a:gd name="connsiteX1150" fmla="*/ 334852 w 5178638"/>
              <a:gd name="connsiteY1150" fmla="*/ 4001529 h 4469549"/>
              <a:gd name="connsiteX1151" fmla="*/ 333695 w 5178638"/>
              <a:gd name="connsiteY1151" fmla="*/ 4006287 h 4469549"/>
              <a:gd name="connsiteX1152" fmla="*/ 323319 w 5178638"/>
              <a:gd name="connsiteY1152" fmla="*/ 4026314 h 4469549"/>
              <a:gd name="connsiteX1153" fmla="*/ 312903 w 5178638"/>
              <a:gd name="connsiteY1153" fmla="*/ 4041973 h 4469549"/>
              <a:gd name="connsiteX1154" fmla="*/ 308962 w 5178638"/>
              <a:gd name="connsiteY1154" fmla="*/ 4047899 h 4469549"/>
              <a:gd name="connsiteX1155" fmla="*/ 308160 w 5178638"/>
              <a:gd name="connsiteY1155" fmla="*/ 4048721 h 4469549"/>
              <a:gd name="connsiteX1156" fmla="*/ 304048 w 5178638"/>
              <a:gd name="connsiteY1156" fmla="*/ 4046326 h 4469549"/>
              <a:gd name="connsiteX1157" fmla="*/ 316415 w 5178638"/>
              <a:gd name="connsiteY1157" fmla="*/ 4024858 h 4469549"/>
              <a:gd name="connsiteX1158" fmla="*/ 323057 w 5178638"/>
              <a:gd name="connsiteY1158" fmla="*/ 4013459 h 4469549"/>
              <a:gd name="connsiteX1159" fmla="*/ 519386 w 5178638"/>
              <a:gd name="connsiteY1159" fmla="*/ 4000985 h 4469549"/>
              <a:gd name="connsiteX1160" fmla="*/ 524276 w 5178638"/>
              <a:gd name="connsiteY1160" fmla="*/ 4001250 h 4469549"/>
              <a:gd name="connsiteX1161" fmla="*/ 539295 w 5178638"/>
              <a:gd name="connsiteY1161" fmla="*/ 4002366 h 4469549"/>
              <a:gd name="connsiteX1162" fmla="*/ 545984 w 5178638"/>
              <a:gd name="connsiteY1162" fmla="*/ 4005439 h 4469549"/>
              <a:gd name="connsiteX1163" fmla="*/ 536302 w 5178638"/>
              <a:gd name="connsiteY1163" fmla="*/ 4026472 h 4469549"/>
              <a:gd name="connsiteX1164" fmla="*/ 526048 w 5178638"/>
              <a:gd name="connsiteY1164" fmla="*/ 4048744 h 4469549"/>
              <a:gd name="connsiteX1165" fmla="*/ 516687 w 5178638"/>
              <a:gd name="connsiteY1165" fmla="*/ 4063763 h 4469549"/>
              <a:gd name="connsiteX1166" fmla="*/ 505464 w 5178638"/>
              <a:gd name="connsiteY1166" fmla="*/ 4063763 h 4469549"/>
              <a:gd name="connsiteX1167" fmla="*/ 505464 w 5178638"/>
              <a:gd name="connsiteY1167" fmla="*/ 4073956 h 4469549"/>
              <a:gd name="connsiteX1168" fmla="*/ 509332 w 5178638"/>
              <a:gd name="connsiteY1168" fmla="*/ 4075393 h 4469549"/>
              <a:gd name="connsiteX1169" fmla="*/ 509431 w 5178638"/>
              <a:gd name="connsiteY1169" fmla="*/ 4075405 h 4469549"/>
              <a:gd name="connsiteX1170" fmla="*/ 498231 w 5178638"/>
              <a:gd name="connsiteY1170" fmla="*/ 4093374 h 4469549"/>
              <a:gd name="connsiteX1171" fmla="*/ 489774 w 5178638"/>
              <a:gd name="connsiteY1171" fmla="*/ 4104301 h 4469549"/>
              <a:gd name="connsiteX1172" fmla="*/ 478521 w 5178638"/>
              <a:gd name="connsiteY1172" fmla="*/ 4104580 h 4469549"/>
              <a:gd name="connsiteX1173" fmla="*/ 478521 w 5178638"/>
              <a:gd name="connsiteY1173" fmla="*/ 4118764 h 4469549"/>
              <a:gd name="connsiteX1174" fmla="*/ 479135 w 5178638"/>
              <a:gd name="connsiteY1174" fmla="*/ 4118762 h 4469549"/>
              <a:gd name="connsiteX1175" fmla="*/ 465813 w 5178638"/>
              <a:gd name="connsiteY1175" fmla="*/ 4139670 h 4469549"/>
              <a:gd name="connsiteX1176" fmla="*/ 465427 w 5178638"/>
              <a:gd name="connsiteY1176" fmla="*/ 4140347 h 4469549"/>
              <a:gd name="connsiteX1177" fmla="*/ 451973 w 5178638"/>
              <a:gd name="connsiteY1177" fmla="*/ 4132509 h 4469549"/>
              <a:gd name="connsiteX1178" fmla="*/ 442494 w 5178638"/>
              <a:gd name="connsiteY1178" fmla="*/ 4150667 h 4469549"/>
              <a:gd name="connsiteX1179" fmla="*/ 428728 w 5178638"/>
              <a:gd name="connsiteY1179" fmla="*/ 4177409 h 4469549"/>
              <a:gd name="connsiteX1180" fmla="*/ 433614 w 5178638"/>
              <a:gd name="connsiteY1180" fmla="*/ 4184602 h 4469549"/>
              <a:gd name="connsiteX1181" fmla="*/ 445239 w 5178638"/>
              <a:gd name="connsiteY1181" fmla="*/ 4173993 h 4469549"/>
              <a:gd name="connsiteX1182" fmla="*/ 439034 w 5178638"/>
              <a:gd name="connsiteY1182" fmla="*/ 4187760 h 4469549"/>
              <a:gd name="connsiteX1183" fmla="*/ 437144 w 5178638"/>
              <a:gd name="connsiteY1183" fmla="*/ 4191004 h 4469549"/>
              <a:gd name="connsiteX1184" fmla="*/ 443634 w 5178638"/>
              <a:gd name="connsiteY1184" fmla="*/ 4186094 h 4469549"/>
              <a:gd name="connsiteX1185" fmla="*/ 464426 w 5178638"/>
              <a:gd name="connsiteY1185" fmla="*/ 4150408 h 4469549"/>
              <a:gd name="connsiteX1186" fmla="*/ 469562 w 5178638"/>
              <a:gd name="connsiteY1186" fmla="*/ 4144709 h 4469549"/>
              <a:gd name="connsiteX1187" fmla="*/ 473092 w 5178638"/>
              <a:gd name="connsiteY1187" fmla="*/ 4151111 h 4469549"/>
              <a:gd name="connsiteX1188" fmla="*/ 463106 w 5178638"/>
              <a:gd name="connsiteY1188" fmla="*/ 4171366 h 4469549"/>
              <a:gd name="connsiteX1189" fmla="*/ 441494 w 5178638"/>
              <a:gd name="connsiteY1189" fmla="*/ 4202229 h 4469549"/>
              <a:gd name="connsiteX1190" fmla="*/ 433649 w 5178638"/>
              <a:gd name="connsiteY1190" fmla="*/ 4206350 h 4469549"/>
              <a:gd name="connsiteX1191" fmla="*/ 424199 w 5178638"/>
              <a:gd name="connsiteY1191" fmla="*/ 4222571 h 4469549"/>
              <a:gd name="connsiteX1192" fmla="*/ 413357 w 5178638"/>
              <a:gd name="connsiteY1192" fmla="*/ 4216254 h 4469549"/>
              <a:gd name="connsiteX1193" fmla="*/ 393100 w 5178638"/>
              <a:gd name="connsiteY1193" fmla="*/ 4247908 h 4469549"/>
              <a:gd name="connsiteX1194" fmla="*/ 388557 w 5178638"/>
              <a:gd name="connsiteY1194" fmla="*/ 4255008 h 4469549"/>
              <a:gd name="connsiteX1195" fmla="*/ 376059 w 5178638"/>
              <a:gd name="connsiteY1195" fmla="*/ 4256562 h 4469549"/>
              <a:gd name="connsiteX1196" fmla="*/ 382793 w 5178638"/>
              <a:gd name="connsiteY1196" fmla="*/ 4237558 h 4469549"/>
              <a:gd name="connsiteX1197" fmla="*/ 390890 w 5178638"/>
              <a:gd name="connsiteY1197" fmla="*/ 4220547 h 4469549"/>
              <a:gd name="connsiteX1198" fmla="*/ 444361 w 5178638"/>
              <a:gd name="connsiteY1198" fmla="*/ 4128768 h 4469549"/>
              <a:gd name="connsiteX1199" fmla="*/ 444792 w 5178638"/>
              <a:gd name="connsiteY1199" fmla="*/ 4129019 h 4469549"/>
              <a:gd name="connsiteX1200" fmla="*/ 467085 w 5178638"/>
              <a:gd name="connsiteY1200" fmla="*/ 3888017 h 4469549"/>
              <a:gd name="connsiteX1201" fmla="*/ 439519 w 5178638"/>
              <a:gd name="connsiteY1201" fmla="*/ 3919756 h 4469549"/>
              <a:gd name="connsiteX1202" fmla="*/ 425579 w 5178638"/>
              <a:gd name="connsiteY1202" fmla="*/ 3943683 h 4469549"/>
              <a:gd name="connsiteX1203" fmla="*/ 417122 w 5178638"/>
              <a:gd name="connsiteY1203" fmla="*/ 3967545 h 4469549"/>
              <a:gd name="connsiteX1204" fmla="*/ 409026 w 5178638"/>
              <a:gd name="connsiteY1204" fmla="*/ 3984556 h 4469549"/>
              <a:gd name="connsiteX1205" fmla="*/ 355555 w 5178638"/>
              <a:gd name="connsiteY1205" fmla="*/ 4076334 h 4469549"/>
              <a:gd name="connsiteX1206" fmla="*/ 355124 w 5178638"/>
              <a:gd name="connsiteY1206" fmla="*/ 4076083 h 4469549"/>
              <a:gd name="connsiteX1207" fmla="*/ 265592 w 5178638"/>
              <a:gd name="connsiteY1207" fmla="*/ 4229756 h 4469549"/>
              <a:gd name="connsiteX1208" fmla="*/ 247261 w 5178638"/>
              <a:gd name="connsiteY1208" fmla="*/ 4279913 h 4469549"/>
              <a:gd name="connsiteX1209" fmla="*/ 258887 w 5178638"/>
              <a:gd name="connsiteY1209" fmla="*/ 4269305 h 4469549"/>
              <a:gd name="connsiteX1210" fmla="*/ 272529 w 5178638"/>
              <a:gd name="connsiteY1210" fmla="*/ 4249007 h 4469549"/>
              <a:gd name="connsiteX1211" fmla="*/ 272368 w 5178638"/>
              <a:gd name="connsiteY1211" fmla="*/ 4233704 h 4469549"/>
              <a:gd name="connsiteX1212" fmla="*/ 276684 w 5178638"/>
              <a:gd name="connsiteY1212" fmla="*/ 4223182 h 4469549"/>
              <a:gd name="connsiteX1213" fmla="*/ 296940 w 5178638"/>
              <a:gd name="connsiteY1213" fmla="*/ 4191529 h 4469549"/>
              <a:gd name="connsiteX1214" fmla="*/ 333139 w 5178638"/>
              <a:gd name="connsiteY1214" fmla="*/ 4138745 h 4469549"/>
              <a:gd name="connsiteX1215" fmla="*/ 347724 w 5178638"/>
              <a:gd name="connsiteY1215" fmla="*/ 4116825 h 4469549"/>
              <a:gd name="connsiteX1216" fmla="*/ 357233 w 5178638"/>
              <a:gd name="connsiteY1216" fmla="*/ 4094662 h 4469549"/>
              <a:gd name="connsiteX1217" fmla="*/ 363698 w 5178638"/>
              <a:gd name="connsiteY1217" fmla="*/ 4081079 h 4469549"/>
              <a:gd name="connsiteX1218" fmla="*/ 362205 w 5178638"/>
              <a:gd name="connsiteY1218" fmla="*/ 4080209 h 4469549"/>
              <a:gd name="connsiteX1219" fmla="*/ 389709 w 5178638"/>
              <a:gd name="connsiteY1219" fmla="*/ 4032509 h 4469549"/>
              <a:gd name="connsiteX1220" fmla="*/ 430103 w 5178638"/>
              <a:gd name="connsiteY1220" fmla="*/ 3957726 h 4469549"/>
              <a:gd name="connsiteX1221" fmla="*/ 467085 w 5178638"/>
              <a:gd name="connsiteY1221" fmla="*/ 3888017 h 4469549"/>
              <a:gd name="connsiteX1222" fmla="*/ 640323 w 5178638"/>
              <a:gd name="connsiteY1222" fmla="*/ 3803532 h 4469549"/>
              <a:gd name="connsiteX1223" fmla="*/ 644522 w 5178638"/>
              <a:gd name="connsiteY1223" fmla="*/ 3804893 h 4469549"/>
              <a:gd name="connsiteX1224" fmla="*/ 638317 w 5178638"/>
              <a:gd name="connsiteY1224" fmla="*/ 3818660 h 4469549"/>
              <a:gd name="connsiteX1225" fmla="*/ 600514 w 5178638"/>
              <a:gd name="connsiteY1225" fmla="*/ 3883545 h 4469549"/>
              <a:gd name="connsiteX1226" fmla="*/ 569777 w 5178638"/>
              <a:gd name="connsiteY1226" fmla="*/ 3943313 h 4469549"/>
              <a:gd name="connsiteX1227" fmla="*/ 552595 w 5178638"/>
              <a:gd name="connsiteY1227" fmla="*/ 3988362 h 4469549"/>
              <a:gd name="connsiteX1228" fmla="*/ 546879 w 5178638"/>
              <a:gd name="connsiteY1228" fmla="*/ 3988321 h 4469549"/>
              <a:gd name="connsiteX1229" fmla="*/ 528105 w 5178638"/>
              <a:gd name="connsiteY1229" fmla="*/ 3990554 h 4469549"/>
              <a:gd name="connsiteX1230" fmla="*/ 525302 w 5178638"/>
              <a:gd name="connsiteY1230" fmla="*/ 3990832 h 4469549"/>
              <a:gd name="connsiteX1231" fmla="*/ 534324 w 5178638"/>
              <a:gd name="connsiteY1231" fmla="*/ 3975346 h 4469549"/>
              <a:gd name="connsiteX1232" fmla="*/ 552655 w 5178638"/>
              <a:gd name="connsiteY1232" fmla="*/ 3925189 h 4469549"/>
              <a:gd name="connsiteX1233" fmla="*/ 541028 w 5178638"/>
              <a:gd name="connsiteY1233" fmla="*/ 3935798 h 4469549"/>
              <a:gd name="connsiteX1234" fmla="*/ 527387 w 5178638"/>
              <a:gd name="connsiteY1234" fmla="*/ 3956095 h 4469549"/>
              <a:gd name="connsiteX1235" fmla="*/ 527547 w 5178638"/>
              <a:gd name="connsiteY1235" fmla="*/ 3971398 h 4469549"/>
              <a:gd name="connsiteX1236" fmla="*/ 523232 w 5178638"/>
              <a:gd name="connsiteY1236" fmla="*/ 3981920 h 4469549"/>
              <a:gd name="connsiteX1237" fmla="*/ 517003 w 5178638"/>
              <a:gd name="connsiteY1237" fmla="*/ 3991654 h 4469549"/>
              <a:gd name="connsiteX1238" fmla="*/ 505464 w 5178638"/>
              <a:gd name="connsiteY1238" fmla="*/ 3992798 h 4469549"/>
              <a:gd name="connsiteX1239" fmla="*/ 505464 w 5178638"/>
              <a:gd name="connsiteY1239" fmla="*/ 4000233 h 4469549"/>
              <a:gd name="connsiteX1240" fmla="*/ 511311 w 5178638"/>
              <a:gd name="connsiteY1240" fmla="*/ 4000549 h 4469549"/>
              <a:gd name="connsiteX1241" fmla="*/ 502975 w 5178638"/>
              <a:gd name="connsiteY1241" fmla="*/ 4013574 h 4469549"/>
              <a:gd name="connsiteX1242" fmla="*/ 466777 w 5178638"/>
              <a:gd name="connsiteY1242" fmla="*/ 4066358 h 4469549"/>
              <a:gd name="connsiteX1243" fmla="*/ 452192 w 5178638"/>
              <a:gd name="connsiteY1243" fmla="*/ 4088278 h 4469549"/>
              <a:gd name="connsiteX1244" fmla="*/ 442682 w 5178638"/>
              <a:gd name="connsiteY1244" fmla="*/ 4110441 h 4469549"/>
              <a:gd name="connsiteX1245" fmla="*/ 436218 w 5178638"/>
              <a:gd name="connsiteY1245" fmla="*/ 4124024 h 4469549"/>
              <a:gd name="connsiteX1246" fmla="*/ 437711 w 5178638"/>
              <a:gd name="connsiteY1246" fmla="*/ 4124894 h 4469549"/>
              <a:gd name="connsiteX1247" fmla="*/ 410206 w 5178638"/>
              <a:gd name="connsiteY1247" fmla="*/ 4172594 h 4469549"/>
              <a:gd name="connsiteX1248" fmla="*/ 369812 w 5178638"/>
              <a:gd name="connsiteY1248" fmla="*/ 4247377 h 4469549"/>
              <a:gd name="connsiteX1249" fmla="*/ 358764 w 5178638"/>
              <a:gd name="connsiteY1249" fmla="*/ 4269325 h 4469549"/>
              <a:gd name="connsiteX1250" fmla="*/ 348186 w 5178638"/>
              <a:gd name="connsiteY1250" fmla="*/ 4267618 h 4469549"/>
              <a:gd name="connsiteX1251" fmla="*/ 345326 w 5178638"/>
              <a:gd name="connsiteY1251" fmla="*/ 4267597 h 4469549"/>
              <a:gd name="connsiteX1252" fmla="*/ 362217 w 5178638"/>
              <a:gd name="connsiteY1252" fmla="*/ 4238606 h 4469549"/>
              <a:gd name="connsiteX1253" fmla="*/ 376802 w 5178638"/>
              <a:gd name="connsiteY1253" fmla="*/ 4216685 h 4469549"/>
              <a:gd name="connsiteX1254" fmla="*/ 406474 w 5178638"/>
              <a:gd name="connsiteY1254" fmla="*/ 4147063 h 4469549"/>
              <a:gd name="connsiteX1255" fmla="*/ 412965 w 5178638"/>
              <a:gd name="connsiteY1255" fmla="*/ 4142153 h 4469549"/>
              <a:gd name="connsiteX1256" fmla="*/ 421632 w 5178638"/>
              <a:gd name="connsiteY1256" fmla="*/ 4142857 h 4469549"/>
              <a:gd name="connsiteX1257" fmla="*/ 435570 w 5178638"/>
              <a:gd name="connsiteY1257" fmla="*/ 4122952 h 4469549"/>
              <a:gd name="connsiteX1258" fmla="*/ 422118 w 5178638"/>
              <a:gd name="connsiteY1258" fmla="*/ 4115115 h 4469549"/>
              <a:gd name="connsiteX1259" fmla="*/ 422449 w 5178638"/>
              <a:gd name="connsiteY1259" fmla="*/ 4114405 h 4469549"/>
              <a:gd name="connsiteX1260" fmla="*/ 439709 w 5178638"/>
              <a:gd name="connsiteY1260" fmla="*/ 4072315 h 4469549"/>
              <a:gd name="connsiteX1261" fmla="*/ 444845 w 5178638"/>
              <a:gd name="connsiteY1261" fmla="*/ 4066617 h 4469549"/>
              <a:gd name="connsiteX1262" fmla="*/ 451871 w 5178638"/>
              <a:gd name="connsiteY1262" fmla="*/ 4057673 h 4469549"/>
              <a:gd name="connsiteX1263" fmla="*/ 509930 w 5178638"/>
              <a:gd name="connsiteY1263" fmla="*/ 3961134 h 4469549"/>
              <a:gd name="connsiteX1264" fmla="*/ 529652 w 5178638"/>
              <a:gd name="connsiteY1264" fmla="*/ 3933515 h 4469549"/>
              <a:gd name="connsiteX1265" fmla="*/ 548554 w 5178638"/>
              <a:gd name="connsiteY1265" fmla="*/ 3901072 h 4469549"/>
              <a:gd name="connsiteX1266" fmla="*/ 577441 w 5178638"/>
              <a:gd name="connsiteY1266" fmla="*/ 3848375 h 4469549"/>
              <a:gd name="connsiteX1267" fmla="*/ 585002 w 5178638"/>
              <a:gd name="connsiteY1267" fmla="*/ 3835398 h 4469549"/>
              <a:gd name="connsiteX1268" fmla="*/ 592027 w 5178638"/>
              <a:gd name="connsiteY1268" fmla="*/ 3826455 h 4469549"/>
              <a:gd name="connsiteX1269" fmla="*/ 592313 w 5178638"/>
              <a:gd name="connsiteY1269" fmla="*/ 3835312 h 4469549"/>
              <a:gd name="connsiteX1270" fmla="*/ 578832 w 5178638"/>
              <a:gd name="connsiteY1270" fmla="*/ 3870912 h 4469549"/>
              <a:gd name="connsiteX1271" fmla="*/ 575337 w 5178638"/>
              <a:gd name="connsiteY1271" fmla="*/ 3886258 h 4469549"/>
              <a:gd name="connsiteX1272" fmla="*/ 609109 w 5178638"/>
              <a:gd name="connsiteY1272" fmla="*/ 3840752 h 4469549"/>
              <a:gd name="connsiteX1273" fmla="*/ 635321 w 5178638"/>
              <a:gd name="connsiteY1273" fmla="*/ 3808223 h 4469549"/>
              <a:gd name="connsiteX1274" fmla="*/ 640323 w 5178638"/>
              <a:gd name="connsiteY1274" fmla="*/ 3803532 h 4469549"/>
              <a:gd name="connsiteX1275" fmla="*/ 467740 w 5178638"/>
              <a:gd name="connsiteY1275" fmla="*/ 3690434 h 4469549"/>
              <a:gd name="connsiteX1276" fmla="*/ 466854 w 5178638"/>
              <a:gd name="connsiteY1276" fmla="*/ 3698608 h 4469549"/>
              <a:gd name="connsiteX1277" fmla="*/ 451810 w 5178638"/>
              <a:gd name="connsiteY1277" fmla="*/ 3733298 h 4469549"/>
              <a:gd name="connsiteX1278" fmla="*/ 447143 w 5178638"/>
              <a:gd name="connsiteY1278" fmla="*/ 3747961 h 4469549"/>
              <a:gd name="connsiteX1279" fmla="*/ 456119 w 5178638"/>
              <a:gd name="connsiteY1279" fmla="*/ 3735028 h 4469549"/>
              <a:gd name="connsiteX1280" fmla="*/ 446831 w 5178638"/>
              <a:gd name="connsiteY1280" fmla="*/ 3754543 h 4469549"/>
              <a:gd name="connsiteX1281" fmla="*/ 408778 w 5178638"/>
              <a:gd name="connsiteY1281" fmla="*/ 3832318 h 4469549"/>
              <a:gd name="connsiteX1282" fmla="*/ 377466 w 5178638"/>
              <a:gd name="connsiteY1282" fmla="*/ 3892295 h 4469549"/>
              <a:gd name="connsiteX1283" fmla="*/ 390983 w 5178638"/>
              <a:gd name="connsiteY1283" fmla="*/ 3878442 h 4469549"/>
              <a:gd name="connsiteX1284" fmla="*/ 400433 w 5178638"/>
              <a:gd name="connsiteY1284" fmla="*/ 3862221 h 4469549"/>
              <a:gd name="connsiteX1285" fmla="*/ 428087 w 5178638"/>
              <a:gd name="connsiteY1285" fmla="*/ 3823093 h 4469549"/>
              <a:gd name="connsiteX1286" fmla="*/ 409768 w 5178638"/>
              <a:gd name="connsiteY1286" fmla="*/ 3860897 h 4469549"/>
              <a:gd name="connsiteX1287" fmla="*/ 388090 w 5178638"/>
              <a:gd name="connsiteY1287" fmla="*/ 3904758 h 4469549"/>
              <a:gd name="connsiteX1288" fmla="*/ 367410 w 5178638"/>
              <a:gd name="connsiteY1288" fmla="*/ 3938582 h 4469549"/>
              <a:gd name="connsiteX1289" fmla="*/ 366811 w 5178638"/>
              <a:gd name="connsiteY1289" fmla="*/ 3938233 h 4469549"/>
              <a:gd name="connsiteX1290" fmla="*/ 371296 w 5178638"/>
              <a:gd name="connsiteY1290" fmla="*/ 3927809 h 4469549"/>
              <a:gd name="connsiteX1291" fmla="*/ 378856 w 5178638"/>
              <a:gd name="connsiteY1291" fmla="*/ 3914832 h 4469549"/>
              <a:gd name="connsiteX1292" fmla="*/ 374792 w 5178638"/>
              <a:gd name="connsiteY1292" fmla="*/ 3912464 h 4469549"/>
              <a:gd name="connsiteX1293" fmla="*/ 365341 w 5178638"/>
              <a:gd name="connsiteY1293" fmla="*/ 3928686 h 4469549"/>
              <a:gd name="connsiteX1294" fmla="*/ 357780 w 5178638"/>
              <a:gd name="connsiteY1294" fmla="*/ 3941663 h 4469549"/>
              <a:gd name="connsiteX1295" fmla="*/ 350754 w 5178638"/>
              <a:gd name="connsiteY1295" fmla="*/ 3950606 h 4469549"/>
              <a:gd name="connsiteX1296" fmla="*/ 352359 w 5178638"/>
              <a:gd name="connsiteY1296" fmla="*/ 3938504 h 4469549"/>
              <a:gd name="connsiteX1297" fmla="*/ 348293 w 5178638"/>
              <a:gd name="connsiteY1297" fmla="*/ 3936136 h 4469549"/>
              <a:gd name="connsiteX1298" fmla="*/ 341870 w 5178638"/>
              <a:gd name="connsiteY1298" fmla="*/ 3941959 h 4469549"/>
              <a:gd name="connsiteX1299" fmla="*/ 403787 w 5178638"/>
              <a:gd name="connsiteY1299" fmla="*/ 3835684 h 4469549"/>
              <a:gd name="connsiteX1300" fmla="*/ 424461 w 5178638"/>
              <a:gd name="connsiteY1300" fmla="*/ 3786893 h 4469549"/>
              <a:gd name="connsiteX1301" fmla="*/ 414007 w 5178638"/>
              <a:gd name="connsiteY1301" fmla="*/ 3798184 h 4469549"/>
              <a:gd name="connsiteX1302" fmla="*/ 400756 w 5178638"/>
              <a:gd name="connsiteY1302" fmla="*/ 3818709 h 4469549"/>
              <a:gd name="connsiteX1303" fmla="*/ 398964 w 5178638"/>
              <a:gd name="connsiteY1303" fmla="*/ 3832874 h 4469549"/>
              <a:gd name="connsiteX1304" fmla="*/ 394258 w 5178638"/>
              <a:gd name="connsiteY1304" fmla="*/ 3843169 h 4469549"/>
              <a:gd name="connsiteX1305" fmla="*/ 374392 w 5178638"/>
              <a:gd name="connsiteY1305" fmla="*/ 3875049 h 4469549"/>
              <a:gd name="connsiteX1306" fmla="*/ 339365 w 5178638"/>
              <a:gd name="connsiteY1306" fmla="*/ 3928517 h 4469549"/>
              <a:gd name="connsiteX1307" fmla="*/ 325170 w 5178638"/>
              <a:gd name="connsiteY1307" fmla="*/ 3950664 h 4469549"/>
              <a:gd name="connsiteX1308" fmla="*/ 314929 w 5178638"/>
              <a:gd name="connsiteY1308" fmla="*/ 3972400 h 4469549"/>
              <a:gd name="connsiteX1309" fmla="*/ 308152 w 5178638"/>
              <a:gd name="connsiteY1309" fmla="*/ 3985802 h 4469549"/>
              <a:gd name="connsiteX1310" fmla="*/ 309215 w 5178638"/>
              <a:gd name="connsiteY1310" fmla="*/ 3986421 h 4469549"/>
              <a:gd name="connsiteX1311" fmla="*/ 281649 w 5178638"/>
              <a:gd name="connsiteY1311" fmla="*/ 4034085 h 4469549"/>
              <a:gd name="connsiteX1312" fmla="*/ 262857 w 5178638"/>
              <a:gd name="connsiteY1312" fmla="*/ 4068114 h 4469549"/>
              <a:gd name="connsiteX1313" fmla="*/ 258569 w 5178638"/>
              <a:gd name="connsiteY1313" fmla="*/ 4073572 h 4469549"/>
              <a:gd name="connsiteX1314" fmla="*/ 255015 w 5178638"/>
              <a:gd name="connsiteY1314" fmla="*/ 4082315 h 4469549"/>
              <a:gd name="connsiteX1315" fmla="*/ 240572 w 5178638"/>
              <a:gd name="connsiteY1315" fmla="*/ 4108470 h 4469549"/>
              <a:gd name="connsiteX1316" fmla="*/ 224873 w 5178638"/>
              <a:gd name="connsiteY1316" fmla="*/ 4138335 h 4469549"/>
              <a:gd name="connsiteX1317" fmla="*/ 215664 w 5178638"/>
              <a:gd name="connsiteY1317" fmla="*/ 4144136 h 4469549"/>
              <a:gd name="connsiteX1318" fmla="*/ 200517 w 5178638"/>
              <a:gd name="connsiteY1318" fmla="*/ 4170134 h 4469549"/>
              <a:gd name="connsiteX1319" fmla="*/ 203504 w 5178638"/>
              <a:gd name="connsiteY1319" fmla="*/ 4180547 h 4469549"/>
              <a:gd name="connsiteX1320" fmla="*/ 198119 w 5178638"/>
              <a:gd name="connsiteY1320" fmla="*/ 4199137 h 4469549"/>
              <a:gd name="connsiteX1321" fmla="*/ 189489 w 5178638"/>
              <a:gd name="connsiteY1321" fmla="*/ 4220182 h 4469549"/>
              <a:gd name="connsiteX1322" fmla="*/ 168947 w 5178638"/>
              <a:gd name="connsiteY1322" fmla="*/ 4242978 h 4469549"/>
              <a:gd name="connsiteX1323" fmla="*/ 149680 w 5178638"/>
              <a:gd name="connsiteY1323" fmla="*/ 4258912 h 4469549"/>
              <a:gd name="connsiteX1324" fmla="*/ 146157 w 5178638"/>
              <a:gd name="connsiteY1324" fmla="*/ 4263437 h 4469549"/>
              <a:gd name="connsiteX1325" fmla="*/ 121095 w 5178638"/>
              <a:gd name="connsiteY1325" fmla="*/ 4306455 h 4469549"/>
              <a:gd name="connsiteX1326" fmla="*/ 111422 w 5178638"/>
              <a:gd name="connsiteY1326" fmla="*/ 4335483 h 4469549"/>
              <a:gd name="connsiteX1327" fmla="*/ 89275 w 5178638"/>
              <a:gd name="connsiteY1327" fmla="*/ 4370381 h 4469549"/>
              <a:gd name="connsiteX1328" fmla="*/ 81460 w 5178638"/>
              <a:gd name="connsiteY1328" fmla="*/ 4374484 h 4469549"/>
              <a:gd name="connsiteX1329" fmla="*/ 81403 w 5178638"/>
              <a:gd name="connsiteY1329" fmla="*/ 4374583 h 4469549"/>
              <a:gd name="connsiteX1330" fmla="*/ 71293 w 5178638"/>
              <a:gd name="connsiteY1330" fmla="*/ 4405531 h 4469549"/>
              <a:gd name="connsiteX1331" fmla="*/ 56072 w 5178638"/>
              <a:gd name="connsiteY1331" fmla="*/ 4433600 h 4469549"/>
              <a:gd name="connsiteX1332" fmla="*/ 35281 w 5178638"/>
              <a:gd name="connsiteY1332" fmla="*/ 4469287 h 4469549"/>
              <a:gd name="connsiteX1333" fmla="*/ 35275 w 5178638"/>
              <a:gd name="connsiteY1333" fmla="*/ 4469299 h 4469549"/>
              <a:gd name="connsiteX1334" fmla="*/ 16725 w 5178638"/>
              <a:gd name="connsiteY1334" fmla="*/ 4469299 h 4469549"/>
              <a:gd name="connsiteX1335" fmla="*/ 24822 w 5178638"/>
              <a:gd name="connsiteY1335" fmla="*/ 4447739 h 4469549"/>
              <a:gd name="connsiteX1336" fmla="*/ 26673 w 5178638"/>
              <a:gd name="connsiteY1336" fmla="*/ 4440127 h 4469549"/>
              <a:gd name="connsiteX1337" fmla="*/ 20964 w 5178638"/>
              <a:gd name="connsiteY1337" fmla="*/ 4445492 h 4469549"/>
              <a:gd name="connsiteX1338" fmla="*/ 6874 w 5178638"/>
              <a:gd name="connsiteY1338" fmla="*/ 4466072 h 4469549"/>
              <a:gd name="connsiteX1339" fmla="*/ 5101 w 5178638"/>
              <a:gd name="connsiteY1339" fmla="*/ 4469299 h 4469549"/>
              <a:gd name="connsiteX1340" fmla="*/ 0 w 5178638"/>
              <a:gd name="connsiteY1340" fmla="*/ 4469299 h 4469549"/>
              <a:gd name="connsiteX1341" fmla="*/ 106930 w 5178638"/>
              <a:gd name="connsiteY1341" fmla="*/ 4284733 h 4469549"/>
              <a:gd name="connsiteX1342" fmla="*/ 114102 w 5178638"/>
              <a:gd name="connsiteY1342" fmla="*/ 4277591 h 4469549"/>
              <a:gd name="connsiteX1343" fmla="*/ 131635 w 5178638"/>
              <a:gd name="connsiteY1343" fmla="*/ 4266622 h 4469549"/>
              <a:gd name="connsiteX1344" fmla="*/ 125038 w 5178638"/>
              <a:gd name="connsiteY1344" fmla="*/ 4280161 h 4469549"/>
              <a:gd name="connsiteX1345" fmla="*/ 94796 w 5178638"/>
              <a:gd name="connsiteY1345" fmla="*/ 4332069 h 4469549"/>
              <a:gd name="connsiteX1346" fmla="*/ 88239 w 5178638"/>
              <a:gd name="connsiteY1346" fmla="*/ 4349977 h 4469549"/>
              <a:gd name="connsiteX1347" fmla="*/ 122262 w 5178638"/>
              <a:gd name="connsiteY1347" fmla="*/ 4291580 h 4469549"/>
              <a:gd name="connsiteX1348" fmla="*/ 156284 w 5178638"/>
              <a:gd name="connsiteY1348" fmla="*/ 4233183 h 4469549"/>
              <a:gd name="connsiteX1349" fmla="*/ 190347 w 5178638"/>
              <a:gd name="connsiteY1349" fmla="*/ 4179154 h 4469549"/>
              <a:gd name="connsiteX1350" fmla="*/ 235710 w 5178638"/>
              <a:gd name="connsiteY1350" fmla="*/ 4101292 h 4469549"/>
              <a:gd name="connsiteX1351" fmla="*/ 249905 w 5178638"/>
              <a:gd name="connsiteY1351" fmla="*/ 4079144 h 4469549"/>
              <a:gd name="connsiteX1352" fmla="*/ 281921 w 5178638"/>
              <a:gd name="connsiteY1352" fmla="*/ 4010887 h 4469549"/>
              <a:gd name="connsiteX1353" fmla="*/ 287631 w 5178638"/>
              <a:gd name="connsiteY1353" fmla="*/ 4005522 h 4469549"/>
              <a:gd name="connsiteX1354" fmla="*/ 294344 w 5178638"/>
              <a:gd name="connsiteY1354" fmla="*/ 4005088 h 4469549"/>
              <a:gd name="connsiteX1355" fmla="*/ 307779 w 5178638"/>
              <a:gd name="connsiteY1355" fmla="*/ 3984890 h 4469549"/>
              <a:gd name="connsiteX1356" fmla="*/ 298204 w 5178638"/>
              <a:gd name="connsiteY1356" fmla="*/ 3979311 h 4469549"/>
              <a:gd name="connsiteX1357" fmla="*/ 298553 w 5178638"/>
              <a:gd name="connsiteY1357" fmla="*/ 3978612 h 4469549"/>
              <a:gd name="connsiteX1358" fmla="*/ 317376 w 5178638"/>
              <a:gd name="connsiteY1358" fmla="*/ 3937432 h 4469549"/>
              <a:gd name="connsiteX1359" fmla="*/ 322121 w 5178638"/>
              <a:gd name="connsiteY1359" fmla="*/ 3931506 h 4469549"/>
              <a:gd name="connsiteX1360" fmla="*/ 328756 w 5178638"/>
              <a:gd name="connsiteY1360" fmla="*/ 3922335 h 4469549"/>
              <a:gd name="connsiteX1361" fmla="*/ 386425 w 5178638"/>
              <a:gd name="connsiteY1361" fmla="*/ 3825569 h 4469549"/>
              <a:gd name="connsiteX1362" fmla="*/ 405366 w 5178638"/>
              <a:gd name="connsiteY1362" fmla="*/ 3797494 h 4469549"/>
              <a:gd name="connsiteX1363" fmla="*/ 424267 w 5178638"/>
              <a:gd name="connsiteY1363" fmla="*/ 3765052 h 4469549"/>
              <a:gd name="connsiteX1364" fmla="*/ 453545 w 5178638"/>
              <a:gd name="connsiteY1364" fmla="*/ 3712582 h 4469549"/>
              <a:gd name="connsiteX1365" fmla="*/ 461106 w 5178638"/>
              <a:gd name="connsiteY1365" fmla="*/ 3699605 h 4469549"/>
              <a:gd name="connsiteX1366" fmla="*/ 467740 w 5178638"/>
              <a:gd name="connsiteY1366" fmla="*/ 3690434 h 4469549"/>
              <a:gd name="connsiteX1367" fmla="*/ 510898 w 5178638"/>
              <a:gd name="connsiteY1367" fmla="*/ 3663690 h 4469549"/>
              <a:gd name="connsiteX1368" fmla="*/ 511642 w 5178638"/>
              <a:gd name="connsiteY1368" fmla="*/ 3663865 h 4469549"/>
              <a:gd name="connsiteX1369" fmla="*/ 505046 w 5178638"/>
              <a:gd name="connsiteY1369" fmla="*/ 3677405 h 4469549"/>
              <a:gd name="connsiteX1370" fmla="*/ 495905 w 5178638"/>
              <a:gd name="connsiteY1370" fmla="*/ 3693096 h 4469549"/>
              <a:gd name="connsiteX1371" fmla="*/ 500326 w 5178638"/>
              <a:gd name="connsiteY1371" fmla="*/ 3681417 h 4469549"/>
              <a:gd name="connsiteX1372" fmla="*/ 819189 w 5178638"/>
              <a:gd name="connsiteY1372" fmla="*/ 3621153 h 4469549"/>
              <a:gd name="connsiteX1373" fmla="*/ 809738 w 5178638"/>
              <a:gd name="connsiteY1373" fmla="*/ 3637373 h 4469549"/>
              <a:gd name="connsiteX1374" fmla="*/ 801893 w 5178638"/>
              <a:gd name="connsiteY1374" fmla="*/ 3641494 h 4469549"/>
              <a:gd name="connsiteX1375" fmla="*/ 780281 w 5178638"/>
              <a:gd name="connsiteY1375" fmla="*/ 3672358 h 4469549"/>
              <a:gd name="connsiteX1376" fmla="*/ 770295 w 5178638"/>
              <a:gd name="connsiteY1376" fmla="*/ 3692612 h 4469549"/>
              <a:gd name="connsiteX1377" fmla="*/ 773825 w 5178638"/>
              <a:gd name="connsiteY1377" fmla="*/ 3699015 h 4469549"/>
              <a:gd name="connsiteX1378" fmla="*/ 778962 w 5178638"/>
              <a:gd name="connsiteY1378" fmla="*/ 3693316 h 4469549"/>
              <a:gd name="connsiteX1379" fmla="*/ 799753 w 5178638"/>
              <a:gd name="connsiteY1379" fmla="*/ 3657630 h 4469549"/>
              <a:gd name="connsiteX1380" fmla="*/ 806243 w 5178638"/>
              <a:gd name="connsiteY1380" fmla="*/ 3652719 h 4469549"/>
              <a:gd name="connsiteX1381" fmla="*/ 804353 w 5178638"/>
              <a:gd name="connsiteY1381" fmla="*/ 3655964 h 4469549"/>
              <a:gd name="connsiteX1382" fmla="*/ 798148 w 5178638"/>
              <a:gd name="connsiteY1382" fmla="*/ 3669731 h 4469549"/>
              <a:gd name="connsiteX1383" fmla="*/ 805360 w 5178638"/>
              <a:gd name="connsiteY1383" fmla="*/ 3663150 h 4469549"/>
              <a:gd name="connsiteX1384" fmla="*/ 810533 w 5178638"/>
              <a:gd name="connsiteY1384" fmla="*/ 3653919 h 4469549"/>
              <a:gd name="connsiteX1385" fmla="*/ 822409 w 5178638"/>
              <a:gd name="connsiteY1385" fmla="*/ 3630420 h 4469549"/>
              <a:gd name="connsiteX1386" fmla="*/ 825912 w 5178638"/>
              <a:gd name="connsiteY1386" fmla="*/ 3625069 h 4469549"/>
              <a:gd name="connsiteX1387" fmla="*/ 818264 w 5178638"/>
              <a:gd name="connsiteY1387" fmla="*/ 3551085 h 4469549"/>
              <a:gd name="connsiteX1388" fmla="*/ 822328 w 5178638"/>
              <a:gd name="connsiteY1388" fmla="*/ 3553453 h 4469549"/>
              <a:gd name="connsiteX1389" fmla="*/ 814767 w 5178638"/>
              <a:gd name="connsiteY1389" fmla="*/ 3566430 h 4469549"/>
              <a:gd name="connsiteX1390" fmla="*/ 814519 w 5178638"/>
              <a:gd name="connsiteY1390" fmla="*/ 3579322 h 4469549"/>
              <a:gd name="connsiteX1391" fmla="*/ 790766 w 5178638"/>
              <a:gd name="connsiteY1391" fmla="*/ 3626320 h 4469549"/>
              <a:gd name="connsiteX1392" fmla="*/ 766337 w 5178638"/>
              <a:gd name="connsiteY1392" fmla="*/ 3652284 h 4469549"/>
              <a:gd name="connsiteX1393" fmla="*/ 747220 w 5178638"/>
              <a:gd name="connsiteY1393" fmla="*/ 3685467 h 4469549"/>
              <a:gd name="connsiteX1394" fmla="*/ 730001 w 5178638"/>
              <a:gd name="connsiteY1394" fmla="*/ 3675435 h 4469549"/>
              <a:gd name="connsiteX1395" fmla="*/ 736131 w 5178638"/>
              <a:gd name="connsiteY1395" fmla="*/ 3664017 h 4469549"/>
              <a:gd name="connsiteX1396" fmla="*/ 771224 w 5178638"/>
              <a:gd name="connsiteY1396" fmla="*/ 3597552 h 4469549"/>
              <a:gd name="connsiteX1397" fmla="*/ 791765 w 5178638"/>
              <a:gd name="connsiteY1397" fmla="*/ 3574757 h 4469549"/>
              <a:gd name="connsiteX1398" fmla="*/ 795831 w 5178638"/>
              <a:gd name="connsiteY1398" fmla="*/ 3577125 h 4469549"/>
              <a:gd name="connsiteX1399" fmla="*/ 794226 w 5178638"/>
              <a:gd name="connsiteY1399" fmla="*/ 3589227 h 4469549"/>
              <a:gd name="connsiteX1400" fmla="*/ 801252 w 5178638"/>
              <a:gd name="connsiteY1400" fmla="*/ 3580284 h 4469549"/>
              <a:gd name="connsiteX1401" fmla="*/ 808813 w 5178638"/>
              <a:gd name="connsiteY1401" fmla="*/ 3567307 h 4469549"/>
              <a:gd name="connsiteX1402" fmla="*/ 818264 w 5178638"/>
              <a:gd name="connsiteY1402" fmla="*/ 3551085 h 4469549"/>
              <a:gd name="connsiteX1403" fmla="*/ 679816 w 5178638"/>
              <a:gd name="connsiteY1403" fmla="*/ 3406814 h 4469549"/>
              <a:gd name="connsiteX1404" fmla="*/ 681518 w 5178638"/>
              <a:gd name="connsiteY1404" fmla="*/ 3407806 h 4469549"/>
              <a:gd name="connsiteX1405" fmla="*/ 605063 w 5178638"/>
              <a:gd name="connsiteY1405" fmla="*/ 3539034 h 4469549"/>
              <a:gd name="connsiteX1406" fmla="*/ 596171 w 5178638"/>
              <a:gd name="connsiteY1406" fmla="*/ 3533853 h 4469549"/>
              <a:gd name="connsiteX1407" fmla="*/ 600731 w 5178638"/>
              <a:gd name="connsiteY1407" fmla="*/ 3524270 h 4469549"/>
              <a:gd name="connsiteX1408" fmla="*/ 603785 w 5178638"/>
              <a:gd name="connsiteY1408" fmla="*/ 3517153 h 4469549"/>
              <a:gd name="connsiteX1409" fmla="*/ 618789 w 5178638"/>
              <a:gd name="connsiteY1409" fmla="*/ 3490217 h 4469549"/>
              <a:gd name="connsiteX1410" fmla="*/ 622589 w 5178638"/>
              <a:gd name="connsiteY1410" fmla="*/ 3483060 h 4469549"/>
              <a:gd name="connsiteX1411" fmla="*/ 624826 w 5178638"/>
              <a:gd name="connsiteY1411" fmla="*/ 3480187 h 4469549"/>
              <a:gd name="connsiteX1412" fmla="*/ 658056 w 5178638"/>
              <a:gd name="connsiteY1412" fmla="*/ 3431732 h 4469549"/>
              <a:gd name="connsiteX1413" fmla="*/ 658208 w 5178638"/>
              <a:gd name="connsiteY1413" fmla="*/ 3431705 h 4469549"/>
              <a:gd name="connsiteX1414" fmla="*/ 658946 w 5178638"/>
              <a:gd name="connsiteY1414" fmla="*/ 3433765 h 4469549"/>
              <a:gd name="connsiteX1415" fmla="*/ 656169 w 5178638"/>
              <a:gd name="connsiteY1415" fmla="*/ 3445183 h 4469549"/>
              <a:gd name="connsiteX1416" fmla="*/ 662804 w 5178638"/>
              <a:gd name="connsiteY1416" fmla="*/ 3436013 h 4469549"/>
              <a:gd name="connsiteX1417" fmla="*/ 670365 w 5178638"/>
              <a:gd name="connsiteY1417" fmla="*/ 3423036 h 4469549"/>
              <a:gd name="connsiteX1418" fmla="*/ 679816 w 5178638"/>
              <a:gd name="connsiteY1418" fmla="*/ 3406814 h 4469549"/>
              <a:gd name="connsiteX1419" fmla="*/ 837483 w 5178638"/>
              <a:gd name="connsiteY1419" fmla="*/ 3373771 h 4469549"/>
              <a:gd name="connsiteX1420" fmla="*/ 838838 w 5178638"/>
              <a:gd name="connsiteY1420" fmla="*/ 3374561 h 4469549"/>
              <a:gd name="connsiteX1421" fmla="*/ 823353 w 5178638"/>
              <a:gd name="connsiteY1421" fmla="*/ 3402707 h 4469549"/>
              <a:gd name="connsiteX1422" fmla="*/ 794628 w 5178638"/>
              <a:gd name="connsiteY1422" fmla="*/ 3450097 h 4469549"/>
              <a:gd name="connsiteX1423" fmla="*/ 776634 w 5178638"/>
              <a:gd name="connsiteY1423" fmla="*/ 3478213 h 4469549"/>
              <a:gd name="connsiteX1424" fmla="*/ 805350 w 5178638"/>
              <a:gd name="connsiteY1424" fmla="*/ 3428925 h 4469549"/>
              <a:gd name="connsiteX1425" fmla="*/ 837483 w 5178638"/>
              <a:gd name="connsiteY1425" fmla="*/ 3373771 h 4469549"/>
              <a:gd name="connsiteX1426" fmla="*/ 653881 w 5178638"/>
              <a:gd name="connsiteY1426" fmla="*/ 3348378 h 4469549"/>
              <a:gd name="connsiteX1427" fmla="*/ 634235 w 5178638"/>
              <a:gd name="connsiteY1427" fmla="*/ 3384297 h 4469549"/>
              <a:gd name="connsiteX1428" fmla="*/ 617184 w 5178638"/>
              <a:gd name="connsiteY1428" fmla="*/ 3409126 h 4469549"/>
              <a:gd name="connsiteX1429" fmla="*/ 608698 w 5178638"/>
              <a:gd name="connsiteY1429" fmla="*/ 3425910 h 4469549"/>
              <a:gd name="connsiteX1430" fmla="*/ 600251 w 5178638"/>
              <a:gd name="connsiteY1430" fmla="*/ 3447061 h 4469549"/>
              <a:gd name="connsiteX1431" fmla="*/ 563334 w 5178638"/>
              <a:gd name="connsiteY1431" fmla="*/ 3503772 h 4469549"/>
              <a:gd name="connsiteX1432" fmla="*/ 561444 w 5178638"/>
              <a:gd name="connsiteY1432" fmla="*/ 3507016 h 4469549"/>
              <a:gd name="connsiteX1433" fmla="*/ 506591 w 5178638"/>
              <a:gd name="connsiteY1433" fmla="*/ 3596732 h 4469549"/>
              <a:gd name="connsiteX1434" fmla="*/ 502849 w 5178638"/>
              <a:gd name="connsiteY1434" fmla="*/ 3607588 h 4469549"/>
              <a:gd name="connsiteX1435" fmla="*/ 501666 w 5178638"/>
              <a:gd name="connsiteY1435" fmla="*/ 3611308 h 4469549"/>
              <a:gd name="connsiteX1436" fmla="*/ 501597 w 5178638"/>
              <a:gd name="connsiteY1436" fmla="*/ 3603518 h 4469549"/>
              <a:gd name="connsiteX1437" fmla="*/ 641489 w 5178638"/>
              <a:gd name="connsiteY1437" fmla="*/ 3362057 h 4469549"/>
              <a:gd name="connsiteX1438" fmla="*/ 646231 w 5178638"/>
              <a:gd name="connsiteY1438" fmla="*/ 3359519 h 4469549"/>
              <a:gd name="connsiteX1439" fmla="*/ 710564 w 5178638"/>
              <a:gd name="connsiteY1439" fmla="*/ 3339730 h 4469549"/>
              <a:gd name="connsiteX1440" fmla="*/ 707553 w 5178638"/>
              <a:gd name="connsiteY1440" fmla="*/ 3355064 h 4469549"/>
              <a:gd name="connsiteX1441" fmla="*/ 706239 w 5178638"/>
              <a:gd name="connsiteY1441" fmla="*/ 3357026 h 4469549"/>
              <a:gd name="connsiteX1442" fmla="*/ 696788 w 5178638"/>
              <a:gd name="connsiteY1442" fmla="*/ 3373248 h 4469549"/>
              <a:gd name="connsiteX1443" fmla="*/ 689922 w 5178638"/>
              <a:gd name="connsiteY1443" fmla="*/ 3383370 h 4469549"/>
              <a:gd name="connsiteX1444" fmla="*/ 684600 w 5178638"/>
              <a:gd name="connsiteY1444" fmla="*/ 3387657 h 4469549"/>
              <a:gd name="connsiteX1445" fmla="*/ 684842 w 5178638"/>
              <a:gd name="connsiteY1445" fmla="*/ 3387067 h 4469549"/>
              <a:gd name="connsiteX1446" fmla="*/ 701561 w 5178638"/>
              <a:gd name="connsiteY1446" fmla="*/ 3357016 h 4469549"/>
              <a:gd name="connsiteX1447" fmla="*/ 717131 w 5178638"/>
              <a:gd name="connsiteY1447" fmla="*/ 3240043 h 4469549"/>
              <a:gd name="connsiteX1448" fmla="*/ 718095 w 5178638"/>
              <a:gd name="connsiteY1448" fmla="*/ 3240605 h 4469549"/>
              <a:gd name="connsiteX1449" fmla="*/ 702414 w 5178638"/>
              <a:gd name="connsiteY1449" fmla="*/ 3268637 h 4469549"/>
              <a:gd name="connsiteX1450" fmla="*/ 673928 w 5178638"/>
              <a:gd name="connsiteY1450" fmla="*/ 3316167 h 4469549"/>
              <a:gd name="connsiteX1451" fmla="*/ 656282 w 5178638"/>
              <a:gd name="connsiteY1451" fmla="*/ 3344484 h 4469549"/>
              <a:gd name="connsiteX1452" fmla="*/ 684998 w 5178638"/>
              <a:gd name="connsiteY1452" fmla="*/ 3295196 h 4469549"/>
              <a:gd name="connsiteX1453" fmla="*/ 717131 w 5178638"/>
              <a:gd name="connsiteY1453" fmla="*/ 3240043 h 4469549"/>
              <a:gd name="connsiteX1454" fmla="*/ 1278417 w 5178638"/>
              <a:gd name="connsiteY1454" fmla="*/ 2750583 h 4469549"/>
              <a:gd name="connsiteX1455" fmla="*/ 1282482 w 5178638"/>
              <a:gd name="connsiteY1455" fmla="*/ 2752951 h 4469549"/>
              <a:gd name="connsiteX1456" fmla="*/ 1274921 w 5178638"/>
              <a:gd name="connsiteY1456" fmla="*/ 2765928 h 4469549"/>
              <a:gd name="connsiteX1457" fmla="*/ 1274672 w 5178638"/>
              <a:gd name="connsiteY1457" fmla="*/ 2778820 h 4469549"/>
              <a:gd name="connsiteX1458" fmla="*/ 1250920 w 5178638"/>
              <a:gd name="connsiteY1458" fmla="*/ 2825818 h 4469549"/>
              <a:gd name="connsiteX1459" fmla="*/ 1226490 w 5178638"/>
              <a:gd name="connsiteY1459" fmla="*/ 2851782 h 4469549"/>
              <a:gd name="connsiteX1460" fmla="*/ 1207374 w 5178638"/>
              <a:gd name="connsiteY1460" fmla="*/ 2884965 h 4469549"/>
              <a:gd name="connsiteX1461" fmla="*/ 1190155 w 5178638"/>
              <a:gd name="connsiteY1461" fmla="*/ 2874933 h 4469549"/>
              <a:gd name="connsiteX1462" fmla="*/ 1196285 w 5178638"/>
              <a:gd name="connsiteY1462" fmla="*/ 2863515 h 4469549"/>
              <a:gd name="connsiteX1463" fmla="*/ 1231377 w 5178638"/>
              <a:gd name="connsiteY1463" fmla="*/ 2797050 h 4469549"/>
              <a:gd name="connsiteX1464" fmla="*/ 1251919 w 5178638"/>
              <a:gd name="connsiteY1464" fmla="*/ 2774255 h 4469549"/>
              <a:gd name="connsiteX1465" fmla="*/ 1255984 w 5178638"/>
              <a:gd name="connsiteY1465" fmla="*/ 2776623 h 4469549"/>
              <a:gd name="connsiteX1466" fmla="*/ 1254379 w 5178638"/>
              <a:gd name="connsiteY1466" fmla="*/ 2788725 h 4469549"/>
              <a:gd name="connsiteX1467" fmla="*/ 1261406 w 5178638"/>
              <a:gd name="connsiteY1467" fmla="*/ 2779782 h 4469549"/>
              <a:gd name="connsiteX1468" fmla="*/ 1268966 w 5178638"/>
              <a:gd name="connsiteY1468" fmla="*/ 2766805 h 4469549"/>
              <a:gd name="connsiteX1469" fmla="*/ 1278417 w 5178638"/>
              <a:gd name="connsiteY1469" fmla="*/ 2750583 h 4469549"/>
              <a:gd name="connsiteX1470" fmla="*/ 1109869 w 5178638"/>
              <a:gd name="connsiteY1470" fmla="*/ 2740889 h 4469549"/>
              <a:gd name="connsiteX1471" fmla="*/ 1100162 w 5178638"/>
              <a:gd name="connsiteY1471" fmla="*/ 2758892 h 4469549"/>
              <a:gd name="connsiteX1472" fmla="*/ 1095056 w 5178638"/>
              <a:gd name="connsiteY1472" fmla="*/ 2755917 h 4469549"/>
              <a:gd name="connsiteX1473" fmla="*/ 1141310 w 5178638"/>
              <a:gd name="connsiteY1473" fmla="*/ 2607093 h 4469549"/>
              <a:gd name="connsiteX1474" fmla="*/ 1144203 w 5178638"/>
              <a:gd name="connsiteY1474" fmla="*/ 2608779 h 4469549"/>
              <a:gd name="connsiteX1475" fmla="*/ 1136642 w 5178638"/>
              <a:gd name="connsiteY1475" fmla="*/ 2621756 h 4469549"/>
              <a:gd name="connsiteX1476" fmla="*/ 1134831 w 5178638"/>
              <a:gd name="connsiteY1476" fmla="*/ 2633737 h 4469549"/>
              <a:gd name="connsiteX1477" fmla="*/ 1110297 w 5178638"/>
              <a:gd name="connsiteY1477" fmla="*/ 2680280 h 4469549"/>
              <a:gd name="connsiteX1478" fmla="*/ 1087870 w 5178638"/>
              <a:gd name="connsiteY1478" fmla="*/ 2707410 h 4469549"/>
              <a:gd name="connsiteX1479" fmla="*/ 1068707 w 5178638"/>
              <a:gd name="connsiteY1479" fmla="*/ 2740566 h 4469549"/>
              <a:gd name="connsiteX1480" fmla="*/ 1056451 w 5178638"/>
              <a:gd name="connsiteY1480" fmla="*/ 2733425 h 4469549"/>
              <a:gd name="connsiteX1481" fmla="*/ 1062693 w 5178638"/>
              <a:gd name="connsiteY1481" fmla="*/ 2722073 h 4469549"/>
              <a:gd name="connsiteX1482" fmla="*/ 1098567 w 5178638"/>
              <a:gd name="connsiteY1482" fmla="*/ 2656064 h 4469549"/>
              <a:gd name="connsiteX1483" fmla="*/ 1117546 w 5178638"/>
              <a:gd name="connsiteY1483" fmla="*/ 2632358 h 4469549"/>
              <a:gd name="connsiteX1484" fmla="*/ 1120440 w 5178638"/>
              <a:gd name="connsiteY1484" fmla="*/ 2634044 h 4469549"/>
              <a:gd name="connsiteX1485" fmla="*/ 1117663 w 5178638"/>
              <a:gd name="connsiteY1485" fmla="*/ 2645463 h 4469549"/>
              <a:gd name="connsiteX1486" fmla="*/ 1124299 w 5178638"/>
              <a:gd name="connsiteY1486" fmla="*/ 2636292 h 4469549"/>
              <a:gd name="connsiteX1487" fmla="*/ 1131859 w 5178638"/>
              <a:gd name="connsiteY1487" fmla="*/ 2623315 h 4469549"/>
              <a:gd name="connsiteX1488" fmla="*/ 1141310 w 5178638"/>
              <a:gd name="connsiteY1488" fmla="*/ 2607093 h 4469549"/>
              <a:gd name="connsiteX1489" fmla="*/ 1210904 w 5178638"/>
              <a:gd name="connsiteY1489" fmla="*/ 2556384 h 4469549"/>
              <a:gd name="connsiteX1490" fmla="*/ 1207162 w 5178638"/>
              <a:gd name="connsiteY1490" fmla="*/ 2567240 h 4469549"/>
              <a:gd name="connsiteX1491" fmla="*/ 1204335 w 5178638"/>
              <a:gd name="connsiteY1491" fmla="*/ 2572765 h 4469549"/>
              <a:gd name="connsiteX1492" fmla="*/ 1204955 w 5178638"/>
              <a:gd name="connsiteY1492" fmla="*/ 2570044 h 4469549"/>
              <a:gd name="connsiteX1493" fmla="*/ 1203395 w 5178638"/>
              <a:gd name="connsiteY1493" fmla="*/ 2568049 h 4469549"/>
              <a:gd name="connsiteX1494" fmla="*/ 1203247 w 5178638"/>
              <a:gd name="connsiteY1494" fmla="*/ 2568146 h 4469549"/>
              <a:gd name="connsiteX1495" fmla="*/ 1209955 w 5178638"/>
              <a:gd name="connsiteY1495" fmla="*/ 2541833 h 4469549"/>
              <a:gd name="connsiteX1496" fmla="*/ 1198482 w 5178638"/>
              <a:gd name="connsiteY1496" fmla="*/ 2562184 h 4469549"/>
              <a:gd name="connsiteX1497" fmla="*/ 1193815 w 5178638"/>
              <a:gd name="connsiteY1497" fmla="*/ 2576846 h 4469549"/>
              <a:gd name="connsiteX1498" fmla="*/ 1194352 w 5178638"/>
              <a:gd name="connsiteY1498" fmla="*/ 2577758 h 4469549"/>
              <a:gd name="connsiteX1499" fmla="*/ 1186303 w 5178638"/>
              <a:gd name="connsiteY1499" fmla="*/ 2589596 h 4469549"/>
              <a:gd name="connsiteX1500" fmla="*/ 1189264 w 5178638"/>
              <a:gd name="connsiteY1500" fmla="*/ 2578285 h 4469549"/>
              <a:gd name="connsiteX1501" fmla="*/ 1199316 w 5178638"/>
              <a:gd name="connsiteY1501" fmla="*/ 2557525 h 4469549"/>
              <a:gd name="connsiteX1502" fmla="*/ 1339050 w 5178638"/>
              <a:gd name="connsiteY1502" fmla="*/ 2411560 h 4469549"/>
              <a:gd name="connsiteX1503" fmla="*/ 1356269 w 5178638"/>
              <a:gd name="connsiteY1503" fmla="*/ 2421592 h 4469549"/>
              <a:gd name="connsiteX1504" fmla="*/ 1350139 w 5178638"/>
              <a:gd name="connsiteY1504" fmla="*/ 2433009 h 4469549"/>
              <a:gd name="connsiteX1505" fmla="*/ 1315046 w 5178638"/>
              <a:gd name="connsiteY1505" fmla="*/ 2499475 h 4469549"/>
              <a:gd name="connsiteX1506" fmla="*/ 1294505 w 5178638"/>
              <a:gd name="connsiteY1506" fmla="*/ 2522270 h 4469549"/>
              <a:gd name="connsiteX1507" fmla="*/ 1290439 w 5178638"/>
              <a:gd name="connsiteY1507" fmla="*/ 2519902 h 4469549"/>
              <a:gd name="connsiteX1508" fmla="*/ 1292044 w 5178638"/>
              <a:gd name="connsiteY1508" fmla="*/ 2507800 h 4469549"/>
              <a:gd name="connsiteX1509" fmla="*/ 1285018 w 5178638"/>
              <a:gd name="connsiteY1509" fmla="*/ 2516743 h 4469549"/>
              <a:gd name="connsiteX1510" fmla="*/ 1277457 w 5178638"/>
              <a:gd name="connsiteY1510" fmla="*/ 2529720 h 4469549"/>
              <a:gd name="connsiteX1511" fmla="*/ 1268006 w 5178638"/>
              <a:gd name="connsiteY1511" fmla="*/ 2545942 h 4469549"/>
              <a:gd name="connsiteX1512" fmla="*/ 1263942 w 5178638"/>
              <a:gd name="connsiteY1512" fmla="*/ 2543574 h 4469549"/>
              <a:gd name="connsiteX1513" fmla="*/ 1271502 w 5178638"/>
              <a:gd name="connsiteY1513" fmla="*/ 2530597 h 4469549"/>
              <a:gd name="connsiteX1514" fmla="*/ 1271751 w 5178638"/>
              <a:gd name="connsiteY1514" fmla="*/ 2517705 h 4469549"/>
              <a:gd name="connsiteX1515" fmla="*/ 1295504 w 5178638"/>
              <a:gd name="connsiteY1515" fmla="*/ 2470707 h 4469549"/>
              <a:gd name="connsiteX1516" fmla="*/ 1319933 w 5178638"/>
              <a:gd name="connsiteY1516" fmla="*/ 2444744 h 4469549"/>
              <a:gd name="connsiteX1517" fmla="*/ 1294856 w 5178638"/>
              <a:gd name="connsiteY1517" fmla="*/ 2385813 h 4469549"/>
              <a:gd name="connsiteX1518" fmla="*/ 1303368 w 5178638"/>
              <a:gd name="connsiteY1518" fmla="*/ 2390771 h 4469549"/>
              <a:gd name="connsiteX1519" fmla="*/ 1287621 w 5178638"/>
              <a:gd name="connsiteY1519" fmla="*/ 2409175 h 4469549"/>
              <a:gd name="connsiteX1520" fmla="*/ 1279129 w 5178638"/>
              <a:gd name="connsiteY1520" fmla="*/ 2421540 h 4469549"/>
              <a:gd name="connsiteX1521" fmla="*/ 1268874 w 5178638"/>
              <a:gd name="connsiteY1521" fmla="*/ 2439143 h 4469549"/>
              <a:gd name="connsiteX1522" fmla="*/ 1268476 w 5178638"/>
              <a:gd name="connsiteY1522" fmla="*/ 2439208 h 4469549"/>
              <a:gd name="connsiteX1523" fmla="*/ 1271610 w 5178638"/>
              <a:gd name="connsiteY1523" fmla="*/ 2430713 h 4469549"/>
              <a:gd name="connsiteX1524" fmla="*/ 1285376 w 5178638"/>
              <a:gd name="connsiteY1524" fmla="*/ 2403970 h 4469549"/>
              <a:gd name="connsiteX1525" fmla="*/ 1581899 w 5178638"/>
              <a:gd name="connsiteY1525" fmla="*/ 2348599 h 4469549"/>
              <a:gd name="connsiteX1526" fmla="*/ 1579715 w 5178638"/>
              <a:gd name="connsiteY1526" fmla="*/ 2351813 h 4469549"/>
              <a:gd name="connsiteX1527" fmla="*/ 1578071 w 5178638"/>
              <a:gd name="connsiteY1527" fmla="*/ 2355171 h 4469549"/>
              <a:gd name="connsiteX1528" fmla="*/ 1557254 w 5178638"/>
              <a:gd name="connsiteY1528" fmla="*/ 2390901 h 4469549"/>
              <a:gd name="connsiteX1529" fmla="*/ 1555143 w 5178638"/>
              <a:gd name="connsiteY1529" fmla="*/ 2393988 h 4469549"/>
              <a:gd name="connsiteX1530" fmla="*/ 1515984 w 5178638"/>
              <a:gd name="connsiteY1530" fmla="*/ 2458084 h 4469549"/>
              <a:gd name="connsiteX1531" fmla="*/ 1434101 w 5178638"/>
              <a:gd name="connsiteY1531" fmla="*/ 2558125 h 4469549"/>
              <a:gd name="connsiteX1532" fmla="*/ 1425220 w 5178638"/>
              <a:gd name="connsiteY1532" fmla="*/ 2570264 h 4469549"/>
              <a:gd name="connsiteX1533" fmla="*/ 1383301 w 5178638"/>
              <a:gd name="connsiteY1533" fmla="*/ 2642216 h 4469549"/>
              <a:gd name="connsiteX1534" fmla="*/ 1344964 w 5178638"/>
              <a:gd name="connsiteY1534" fmla="*/ 2711135 h 4469549"/>
              <a:gd name="connsiteX1535" fmla="*/ 1341469 w 5178638"/>
              <a:gd name="connsiteY1535" fmla="*/ 2726481 h 4469549"/>
              <a:gd name="connsiteX1536" fmla="*/ 1347423 w 5178638"/>
              <a:gd name="connsiteY1536" fmla="*/ 2725604 h 4469549"/>
              <a:gd name="connsiteX1537" fmla="*/ 1360120 w 5178638"/>
              <a:gd name="connsiteY1537" fmla="*/ 2706929 h 4469549"/>
              <a:gd name="connsiteX1538" fmla="*/ 1357159 w 5178638"/>
              <a:gd name="connsiteY1538" fmla="*/ 2718240 h 4469549"/>
              <a:gd name="connsiteX1539" fmla="*/ 1332588 w 5178638"/>
              <a:gd name="connsiteY1539" fmla="*/ 2760416 h 4469549"/>
              <a:gd name="connsiteX1540" fmla="*/ 1330697 w 5178638"/>
              <a:gd name="connsiteY1540" fmla="*/ 2763660 h 4469549"/>
              <a:gd name="connsiteX1541" fmla="*/ 1290184 w 5178638"/>
              <a:gd name="connsiteY1541" fmla="*/ 2826967 h 4469549"/>
              <a:gd name="connsiteX1542" fmla="*/ 1279342 w 5178638"/>
              <a:gd name="connsiteY1542" fmla="*/ 2820650 h 4469549"/>
              <a:gd name="connsiteX1543" fmla="*/ 1269892 w 5178638"/>
              <a:gd name="connsiteY1543" fmla="*/ 2836871 h 4469549"/>
              <a:gd name="connsiteX1544" fmla="*/ 1262047 w 5178638"/>
              <a:gd name="connsiteY1544" fmla="*/ 2840992 h 4469549"/>
              <a:gd name="connsiteX1545" fmla="*/ 1240435 w 5178638"/>
              <a:gd name="connsiteY1545" fmla="*/ 2871855 h 4469549"/>
              <a:gd name="connsiteX1546" fmla="*/ 1230449 w 5178638"/>
              <a:gd name="connsiteY1546" fmla="*/ 2892110 h 4469549"/>
              <a:gd name="connsiteX1547" fmla="*/ 1233979 w 5178638"/>
              <a:gd name="connsiteY1547" fmla="*/ 2898513 h 4469549"/>
              <a:gd name="connsiteX1548" fmla="*/ 1239115 w 5178638"/>
              <a:gd name="connsiteY1548" fmla="*/ 2892814 h 4469549"/>
              <a:gd name="connsiteX1549" fmla="*/ 1259907 w 5178638"/>
              <a:gd name="connsiteY1549" fmla="*/ 2857127 h 4469549"/>
              <a:gd name="connsiteX1550" fmla="*/ 1266397 w 5178638"/>
              <a:gd name="connsiteY1550" fmla="*/ 2852217 h 4469549"/>
              <a:gd name="connsiteX1551" fmla="*/ 1264507 w 5178638"/>
              <a:gd name="connsiteY1551" fmla="*/ 2855462 h 4469549"/>
              <a:gd name="connsiteX1552" fmla="*/ 1258302 w 5178638"/>
              <a:gd name="connsiteY1552" fmla="*/ 2869229 h 4469549"/>
              <a:gd name="connsiteX1553" fmla="*/ 1269927 w 5178638"/>
              <a:gd name="connsiteY1553" fmla="*/ 2858620 h 4469549"/>
              <a:gd name="connsiteX1554" fmla="*/ 1274813 w 5178638"/>
              <a:gd name="connsiteY1554" fmla="*/ 2865812 h 4469549"/>
              <a:gd name="connsiteX1555" fmla="*/ 1261047 w 5178638"/>
              <a:gd name="connsiteY1555" fmla="*/ 2892555 h 4469549"/>
              <a:gd name="connsiteX1556" fmla="*/ 1251567 w 5178638"/>
              <a:gd name="connsiteY1556" fmla="*/ 2910712 h 4469549"/>
              <a:gd name="connsiteX1557" fmla="*/ 1225585 w 5178638"/>
              <a:gd name="connsiteY1557" fmla="*/ 2895575 h 4469549"/>
              <a:gd name="connsiteX1558" fmla="*/ 1202035 w 5178638"/>
              <a:gd name="connsiteY1558" fmla="*/ 2935995 h 4469549"/>
              <a:gd name="connsiteX1559" fmla="*/ 1148075 w 5178638"/>
              <a:gd name="connsiteY1559" fmla="*/ 3056650 h 4469549"/>
              <a:gd name="connsiteX1560" fmla="*/ 1127569 w 5178638"/>
              <a:gd name="connsiteY1560" fmla="*/ 3101194 h 4469549"/>
              <a:gd name="connsiteX1561" fmla="*/ 1099752 w 5178638"/>
              <a:gd name="connsiteY1561" fmla="*/ 3145824 h 4469549"/>
              <a:gd name="connsiteX1562" fmla="*/ 1067334 w 5178638"/>
              <a:gd name="connsiteY1562" fmla="*/ 3192120 h 4469549"/>
              <a:gd name="connsiteX1563" fmla="*/ 1024681 w 5178638"/>
              <a:gd name="connsiteY1563" fmla="*/ 3271562 h 4469549"/>
              <a:gd name="connsiteX1564" fmla="*/ 1019011 w 5178638"/>
              <a:gd name="connsiteY1564" fmla="*/ 3281294 h 4469549"/>
              <a:gd name="connsiteX1565" fmla="*/ 972291 w 5178638"/>
              <a:gd name="connsiteY1565" fmla="*/ 3358367 h 4469549"/>
              <a:gd name="connsiteX1566" fmla="*/ 923147 w 5178638"/>
              <a:gd name="connsiteY1566" fmla="*/ 3442718 h 4469549"/>
              <a:gd name="connsiteX1567" fmla="*/ 884810 w 5178638"/>
              <a:gd name="connsiteY1567" fmla="*/ 3511637 h 4469549"/>
              <a:gd name="connsiteX1568" fmla="*/ 881315 w 5178638"/>
              <a:gd name="connsiteY1568" fmla="*/ 3526983 h 4469549"/>
              <a:gd name="connsiteX1569" fmla="*/ 887270 w 5178638"/>
              <a:gd name="connsiteY1569" fmla="*/ 3526106 h 4469549"/>
              <a:gd name="connsiteX1570" fmla="*/ 899966 w 5178638"/>
              <a:gd name="connsiteY1570" fmla="*/ 3507431 h 4469549"/>
              <a:gd name="connsiteX1571" fmla="*/ 897006 w 5178638"/>
              <a:gd name="connsiteY1571" fmla="*/ 3518742 h 4469549"/>
              <a:gd name="connsiteX1572" fmla="*/ 872434 w 5178638"/>
              <a:gd name="connsiteY1572" fmla="*/ 3560918 h 4469549"/>
              <a:gd name="connsiteX1573" fmla="*/ 870544 w 5178638"/>
              <a:gd name="connsiteY1573" fmla="*/ 3564162 h 4469549"/>
              <a:gd name="connsiteX1574" fmla="*/ 862320 w 5178638"/>
              <a:gd name="connsiteY1574" fmla="*/ 3577013 h 4469549"/>
              <a:gd name="connsiteX1575" fmla="*/ 865899 w 5178638"/>
              <a:gd name="connsiteY1575" fmla="*/ 3577546 h 4469549"/>
              <a:gd name="connsiteX1576" fmla="*/ 1328730 w 5178638"/>
              <a:gd name="connsiteY1576" fmla="*/ 2783141 h 4469549"/>
              <a:gd name="connsiteX1577" fmla="*/ 1329204 w 5178638"/>
              <a:gd name="connsiteY1577" fmla="*/ 2781802 h 4469549"/>
              <a:gd name="connsiteX1578" fmla="*/ 1343144 w 5178638"/>
              <a:gd name="connsiteY1578" fmla="*/ 2757875 h 4469549"/>
              <a:gd name="connsiteX1579" fmla="*/ 1344072 w 5178638"/>
              <a:gd name="connsiteY1579" fmla="*/ 2756806 h 4469549"/>
              <a:gd name="connsiteX1580" fmla="*/ 1557254 w 5178638"/>
              <a:gd name="connsiteY1580" fmla="*/ 2390901 h 4469549"/>
              <a:gd name="connsiteX1581" fmla="*/ 1568953 w 5178638"/>
              <a:gd name="connsiteY1581" fmla="*/ 2373788 h 4469549"/>
              <a:gd name="connsiteX1582" fmla="*/ 1578071 w 5178638"/>
              <a:gd name="connsiteY1582" fmla="*/ 2355171 h 4469549"/>
              <a:gd name="connsiteX1583" fmla="*/ 1769789 w 5178638"/>
              <a:gd name="connsiteY1583" fmla="*/ 1818312 h 4469549"/>
              <a:gd name="connsiteX1584" fmla="*/ 1741073 w 5178638"/>
              <a:gd name="connsiteY1584" fmla="*/ 1867600 h 4469549"/>
              <a:gd name="connsiteX1585" fmla="*/ 1708941 w 5178638"/>
              <a:gd name="connsiteY1585" fmla="*/ 1922753 h 4469549"/>
              <a:gd name="connsiteX1586" fmla="*/ 1707586 w 5178638"/>
              <a:gd name="connsiteY1586" fmla="*/ 1921964 h 4469549"/>
              <a:gd name="connsiteX1587" fmla="*/ 1723070 w 5178638"/>
              <a:gd name="connsiteY1587" fmla="*/ 1893817 h 4469549"/>
              <a:gd name="connsiteX1588" fmla="*/ 1751796 w 5178638"/>
              <a:gd name="connsiteY1588" fmla="*/ 1846428 h 4469549"/>
              <a:gd name="connsiteX1589" fmla="*/ 1680525 w 5178638"/>
              <a:gd name="connsiteY1589" fmla="*/ 1718978 h 4469549"/>
              <a:gd name="connsiteX1590" fmla="*/ 1217694 w 5178638"/>
              <a:gd name="connsiteY1590" fmla="*/ 2513384 h 4469549"/>
              <a:gd name="connsiteX1591" fmla="*/ 1217219 w 5178638"/>
              <a:gd name="connsiteY1591" fmla="*/ 2514723 h 4469549"/>
              <a:gd name="connsiteX1592" fmla="*/ 1203279 w 5178638"/>
              <a:gd name="connsiteY1592" fmla="*/ 2538650 h 4469549"/>
              <a:gd name="connsiteX1593" fmla="*/ 1202351 w 5178638"/>
              <a:gd name="connsiteY1593" fmla="*/ 2539719 h 4469549"/>
              <a:gd name="connsiteX1594" fmla="*/ 989172 w 5178638"/>
              <a:gd name="connsiteY1594" fmla="*/ 2905622 h 4469549"/>
              <a:gd name="connsiteX1595" fmla="*/ 977470 w 5178638"/>
              <a:gd name="connsiteY1595" fmla="*/ 2922737 h 4469549"/>
              <a:gd name="connsiteX1596" fmla="*/ 968351 w 5178638"/>
              <a:gd name="connsiteY1596" fmla="*/ 2941359 h 4469549"/>
              <a:gd name="connsiteX1597" fmla="*/ 964524 w 5178638"/>
              <a:gd name="connsiteY1597" fmla="*/ 2947926 h 4469549"/>
              <a:gd name="connsiteX1598" fmla="*/ 966708 w 5178638"/>
              <a:gd name="connsiteY1598" fmla="*/ 2944712 h 4469549"/>
              <a:gd name="connsiteX1599" fmla="*/ 968351 w 5178638"/>
              <a:gd name="connsiteY1599" fmla="*/ 2941359 h 4469549"/>
              <a:gd name="connsiteX1600" fmla="*/ 989172 w 5178638"/>
              <a:gd name="connsiteY1600" fmla="*/ 2905622 h 4469549"/>
              <a:gd name="connsiteX1601" fmla="*/ 991280 w 5178638"/>
              <a:gd name="connsiteY1601" fmla="*/ 2902537 h 4469549"/>
              <a:gd name="connsiteX1602" fmla="*/ 1030440 w 5178638"/>
              <a:gd name="connsiteY1602" fmla="*/ 2838441 h 4469549"/>
              <a:gd name="connsiteX1603" fmla="*/ 1042045 w 5178638"/>
              <a:gd name="connsiteY1603" fmla="*/ 2821709 h 4469549"/>
              <a:gd name="connsiteX1604" fmla="*/ 1000644 w 5178638"/>
              <a:gd name="connsiteY1604" fmla="*/ 2907145 h 4469549"/>
              <a:gd name="connsiteX1605" fmla="*/ 978966 w 5178638"/>
              <a:gd name="connsiteY1605" fmla="*/ 2951006 h 4469549"/>
              <a:gd name="connsiteX1606" fmla="*/ 951539 w 5178638"/>
              <a:gd name="connsiteY1606" fmla="*/ 2995864 h 4469549"/>
              <a:gd name="connsiteX1607" fmla="*/ 920293 w 5178638"/>
              <a:gd name="connsiteY1607" fmla="*/ 3042842 h 4469549"/>
              <a:gd name="connsiteX1608" fmla="*/ 876859 w 5178638"/>
              <a:gd name="connsiteY1608" fmla="*/ 3121829 h 4469549"/>
              <a:gd name="connsiteX1609" fmla="*/ 871188 w 5178638"/>
              <a:gd name="connsiteY1609" fmla="*/ 3131562 h 4469549"/>
              <a:gd name="connsiteX1610" fmla="*/ 824860 w 5178638"/>
              <a:gd name="connsiteY1610" fmla="*/ 3208861 h 4469549"/>
              <a:gd name="connsiteX1611" fmla="*/ 775716 w 5178638"/>
              <a:gd name="connsiteY1611" fmla="*/ 3293212 h 4469549"/>
              <a:gd name="connsiteX1612" fmla="*/ 736988 w 5178638"/>
              <a:gd name="connsiteY1612" fmla="*/ 3361904 h 4469549"/>
              <a:gd name="connsiteX1613" fmla="*/ 732321 w 5178638"/>
              <a:gd name="connsiteY1613" fmla="*/ 3376567 h 4469549"/>
              <a:gd name="connsiteX1614" fmla="*/ 737104 w 5178638"/>
              <a:gd name="connsiteY1614" fmla="*/ 3375008 h 4469549"/>
              <a:gd name="connsiteX1615" fmla="*/ 749410 w 5178638"/>
              <a:gd name="connsiteY1615" fmla="*/ 3356105 h 4469549"/>
              <a:gd name="connsiteX1616" fmla="*/ 745668 w 5178638"/>
              <a:gd name="connsiteY1616" fmla="*/ 3366961 h 4469549"/>
              <a:gd name="connsiteX1617" fmla="*/ 721096 w 5178638"/>
              <a:gd name="connsiteY1617" fmla="*/ 3409136 h 4469549"/>
              <a:gd name="connsiteX1618" fmla="*/ 719206 w 5178638"/>
              <a:gd name="connsiteY1618" fmla="*/ 3412381 h 4469549"/>
              <a:gd name="connsiteX1619" fmla="*/ 711140 w 5178638"/>
              <a:gd name="connsiteY1619" fmla="*/ 3425325 h 4469549"/>
              <a:gd name="connsiteX1620" fmla="*/ 713882 w 5178638"/>
              <a:gd name="connsiteY1620" fmla="*/ 3425370 h 4469549"/>
              <a:gd name="connsiteX1621" fmla="*/ 1121152 w 5178638"/>
              <a:gd name="connsiteY1621" fmla="*/ 2726331 h 4469549"/>
              <a:gd name="connsiteX1622" fmla="*/ 1121203 w 5178638"/>
              <a:gd name="connsiteY1622" fmla="*/ 2726260 h 4469549"/>
              <a:gd name="connsiteX1623" fmla="*/ 1163123 w 5178638"/>
              <a:gd name="connsiteY1623" fmla="*/ 2654309 h 4469549"/>
              <a:gd name="connsiteX1624" fmla="*/ 1163341 w 5178638"/>
              <a:gd name="connsiteY1624" fmla="*/ 2653918 h 4469549"/>
              <a:gd name="connsiteX1625" fmla="*/ 1176713 w 5178638"/>
              <a:gd name="connsiteY1625" fmla="*/ 2630965 h 4469549"/>
              <a:gd name="connsiteX1626" fmla="*/ 1177254 w 5178638"/>
              <a:gd name="connsiteY1626" fmla="*/ 2629664 h 4469549"/>
              <a:gd name="connsiteX1627" fmla="*/ 1191193 w 5178638"/>
              <a:gd name="connsiteY1627" fmla="*/ 2605737 h 4469549"/>
              <a:gd name="connsiteX1628" fmla="*/ 1192056 w 5178638"/>
              <a:gd name="connsiteY1628" fmla="*/ 2604630 h 4469549"/>
              <a:gd name="connsiteX1629" fmla="*/ 1267074 w 5178638"/>
              <a:gd name="connsiteY1629" fmla="*/ 2475870 h 4469549"/>
              <a:gd name="connsiteX1630" fmla="*/ 1267081 w 5178638"/>
              <a:gd name="connsiteY1630" fmla="*/ 2475874 h 4469549"/>
              <a:gd name="connsiteX1631" fmla="*/ 1276532 w 5178638"/>
              <a:gd name="connsiteY1631" fmla="*/ 2459653 h 4469549"/>
              <a:gd name="connsiteX1632" fmla="*/ 1284377 w 5178638"/>
              <a:gd name="connsiteY1632" fmla="*/ 2455532 h 4469549"/>
              <a:gd name="connsiteX1633" fmla="*/ 1305989 w 5178638"/>
              <a:gd name="connsiteY1633" fmla="*/ 2424670 h 4469549"/>
              <a:gd name="connsiteX1634" fmla="*/ 1315975 w 5178638"/>
              <a:gd name="connsiteY1634" fmla="*/ 2404415 h 4469549"/>
              <a:gd name="connsiteX1635" fmla="*/ 1312445 w 5178638"/>
              <a:gd name="connsiteY1635" fmla="*/ 2398012 h 4469549"/>
              <a:gd name="connsiteX1636" fmla="*/ 1312415 w 5178638"/>
              <a:gd name="connsiteY1636" fmla="*/ 2398045 h 4469549"/>
              <a:gd name="connsiteX1637" fmla="*/ 1313286 w 5178638"/>
              <a:gd name="connsiteY1637" fmla="*/ 2396550 h 4469549"/>
              <a:gd name="connsiteX1638" fmla="*/ 1320839 w 5178638"/>
              <a:gd name="connsiteY1638" fmla="*/ 2400950 h 4469549"/>
              <a:gd name="connsiteX1639" fmla="*/ 1344388 w 5178638"/>
              <a:gd name="connsiteY1639" fmla="*/ 2360530 h 4469549"/>
              <a:gd name="connsiteX1640" fmla="*/ 1375126 w 5178638"/>
              <a:gd name="connsiteY1640" fmla="*/ 2300762 h 4469549"/>
              <a:gd name="connsiteX1641" fmla="*/ 1386560 w 5178638"/>
              <a:gd name="connsiteY1641" fmla="*/ 2270782 h 4469549"/>
              <a:gd name="connsiteX1642" fmla="*/ 1429883 w 5178638"/>
              <a:gd name="connsiteY1642" fmla="*/ 2196423 h 4469549"/>
              <a:gd name="connsiteX1643" fmla="*/ 1427766 w 5178638"/>
              <a:gd name="connsiteY1643" fmla="*/ 2199675 h 4469549"/>
              <a:gd name="connsiteX1644" fmla="*/ 1403194 w 5178638"/>
              <a:gd name="connsiteY1644" fmla="*/ 2241850 h 4469549"/>
              <a:gd name="connsiteX1645" fmla="*/ 1387945 w 5178638"/>
              <a:gd name="connsiteY1645" fmla="*/ 2267152 h 4469549"/>
              <a:gd name="connsiteX1646" fmla="*/ 1398348 w 5178638"/>
              <a:gd name="connsiteY1646" fmla="*/ 2239875 h 4469549"/>
              <a:gd name="connsiteX1647" fmla="*/ 1418854 w 5178638"/>
              <a:gd name="connsiteY1647" fmla="*/ 2195331 h 4469549"/>
              <a:gd name="connsiteX1648" fmla="*/ 1446671 w 5178638"/>
              <a:gd name="connsiteY1648" fmla="*/ 2150701 h 4469549"/>
              <a:gd name="connsiteX1649" fmla="*/ 1479089 w 5178638"/>
              <a:gd name="connsiteY1649" fmla="*/ 2104406 h 4469549"/>
              <a:gd name="connsiteX1650" fmla="*/ 1521742 w 5178638"/>
              <a:gd name="connsiteY1650" fmla="*/ 2024963 h 4469549"/>
              <a:gd name="connsiteX1651" fmla="*/ 1527413 w 5178638"/>
              <a:gd name="connsiteY1651" fmla="*/ 2015230 h 4469549"/>
              <a:gd name="connsiteX1652" fmla="*/ 1574132 w 5178638"/>
              <a:gd name="connsiteY1652" fmla="*/ 1938159 h 4469549"/>
              <a:gd name="connsiteX1653" fmla="*/ 1623276 w 5178638"/>
              <a:gd name="connsiteY1653" fmla="*/ 1853807 h 4469549"/>
              <a:gd name="connsiteX1654" fmla="*/ 1661613 w 5178638"/>
              <a:gd name="connsiteY1654" fmla="*/ 1784888 h 4469549"/>
              <a:gd name="connsiteX1655" fmla="*/ 1665108 w 5178638"/>
              <a:gd name="connsiteY1655" fmla="*/ 1769542 h 4469549"/>
              <a:gd name="connsiteX1656" fmla="*/ 1659154 w 5178638"/>
              <a:gd name="connsiteY1656" fmla="*/ 1770418 h 4469549"/>
              <a:gd name="connsiteX1657" fmla="*/ 1646457 w 5178638"/>
              <a:gd name="connsiteY1657" fmla="*/ 1789094 h 4469549"/>
              <a:gd name="connsiteX1658" fmla="*/ 1649418 w 5178638"/>
              <a:gd name="connsiteY1658" fmla="*/ 1777783 h 4469549"/>
              <a:gd name="connsiteX1659" fmla="*/ 1673990 w 5178638"/>
              <a:gd name="connsiteY1659" fmla="*/ 1735608 h 4469549"/>
              <a:gd name="connsiteX1660" fmla="*/ 1675880 w 5178638"/>
              <a:gd name="connsiteY1660" fmla="*/ 1732364 h 4469549"/>
              <a:gd name="connsiteX1661" fmla="*/ 1684104 w 5178638"/>
              <a:gd name="connsiteY1661" fmla="*/ 1719512 h 4469549"/>
              <a:gd name="connsiteX1662" fmla="*/ 1799203 w 5178638"/>
              <a:gd name="connsiteY1662" fmla="*/ 1611058 h 4469549"/>
              <a:gd name="connsiteX1663" fmla="*/ 1816422 w 5178638"/>
              <a:gd name="connsiteY1663" fmla="*/ 1621090 h 4469549"/>
              <a:gd name="connsiteX1664" fmla="*/ 1810292 w 5178638"/>
              <a:gd name="connsiteY1664" fmla="*/ 1632509 h 4469549"/>
              <a:gd name="connsiteX1665" fmla="*/ 1775200 w 5178638"/>
              <a:gd name="connsiteY1665" fmla="*/ 1698973 h 4469549"/>
              <a:gd name="connsiteX1666" fmla="*/ 1754659 w 5178638"/>
              <a:gd name="connsiteY1666" fmla="*/ 1721768 h 4469549"/>
              <a:gd name="connsiteX1667" fmla="*/ 1750593 w 5178638"/>
              <a:gd name="connsiteY1667" fmla="*/ 1719400 h 4469549"/>
              <a:gd name="connsiteX1668" fmla="*/ 1752198 w 5178638"/>
              <a:gd name="connsiteY1668" fmla="*/ 1707298 h 4469549"/>
              <a:gd name="connsiteX1669" fmla="*/ 1745171 w 5178638"/>
              <a:gd name="connsiteY1669" fmla="*/ 1716241 h 4469549"/>
              <a:gd name="connsiteX1670" fmla="*/ 1737611 w 5178638"/>
              <a:gd name="connsiteY1670" fmla="*/ 1729219 h 4469549"/>
              <a:gd name="connsiteX1671" fmla="*/ 1728160 w 5178638"/>
              <a:gd name="connsiteY1671" fmla="*/ 1745441 h 4469549"/>
              <a:gd name="connsiteX1672" fmla="*/ 1724095 w 5178638"/>
              <a:gd name="connsiteY1672" fmla="*/ 1743072 h 4469549"/>
              <a:gd name="connsiteX1673" fmla="*/ 1731656 w 5178638"/>
              <a:gd name="connsiteY1673" fmla="*/ 1730095 h 4469549"/>
              <a:gd name="connsiteX1674" fmla="*/ 1731905 w 5178638"/>
              <a:gd name="connsiteY1674" fmla="*/ 1717203 h 4469549"/>
              <a:gd name="connsiteX1675" fmla="*/ 1755657 w 5178638"/>
              <a:gd name="connsiteY1675" fmla="*/ 1670205 h 4469549"/>
              <a:gd name="connsiteX1676" fmla="*/ 1780087 w 5178638"/>
              <a:gd name="connsiteY1676" fmla="*/ 1644242 h 4469549"/>
              <a:gd name="connsiteX1677" fmla="*/ 1772598 w 5178638"/>
              <a:gd name="connsiteY1677" fmla="*/ 1597511 h 4469549"/>
              <a:gd name="connsiteX1678" fmla="*/ 1767462 w 5178638"/>
              <a:gd name="connsiteY1678" fmla="*/ 1603209 h 4469549"/>
              <a:gd name="connsiteX1679" fmla="*/ 1746670 w 5178638"/>
              <a:gd name="connsiteY1679" fmla="*/ 1638896 h 4469549"/>
              <a:gd name="connsiteX1680" fmla="*/ 1740180 w 5178638"/>
              <a:gd name="connsiteY1680" fmla="*/ 1643806 h 4469549"/>
              <a:gd name="connsiteX1681" fmla="*/ 1742071 w 5178638"/>
              <a:gd name="connsiteY1681" fmla="*/ 1640561 h 4469549"/>
              <a:gd name="connsiteX1682" fmla="*/ 1748275 w 5178638"/>
              <a:gd name="connsiteY1682" fmla="*/ 1626794 h 4469549"/>
              <a:gd name="connsiteX1683" fmla="*/ 1741064 w 5178638"/>
              <a:gd name="connsiteY1683" fmla="*/ 1633376 h 4469549"/>
              <a:gd name="connsiteX1684" fmla="*/ 1735890 w 5178638"/>
              <a:gd name="connsiteY1684" fmla="*/ 1642606 h 4469549"/>
              <a:gd name="connsiteX1685" fmla="*/ 1724014 w 5178638"/>
              <a:gd name="connsiteY1685" fmla="*/ 1666105 h 4469549"/>
              <a:gd name="connsiteX1686" fmla="*/ 1720512 w 5178638"/>
              <a:gd name="connsiteY1686" fmla="*/ 1671456 h 4469549"/>
              <a:gd name="connsiteX1687" fmla="*/ 1727235 w 5178638"/>
              <a:gd name="connsiteY1687" fmla="*/ 1675373 h 4469549"/>
              <a:gd name="connsiteX1688" fmla="*/ 1736685 w 5178638"/>
              <a:gd name="connsiteY1688" fmla="*/ 1659152 h 4469549"/>
              <a:gd name="connsiteX1689" fmla="*/ 1744530 w 5178638"/>
              <a:gd name="connsiteY1689" fmla="*/ 1655030 h 4469549"/>
              <a:gd name="connsiteX1690" fmla="*/ 1766142 w 5178638"/>
              <a:gd name="connsiteY1690" fmla="*/ 1624167 h 4469549"/>
              <a:gd name="connsiteX1691" fmla="*/ 1776128 w 5178638"/>
              <a:gd name="connsiteY1691" fmla="*/ 1603913 h 4469549"/>
              <a:gd name="connsiteX1692" fmla="*/ 1772598 w 5178638"/>
              <a:gd name="connsiteY1692" fmla="*/ 1597511 h 4469549"/>
              <a:gd name="connsiteX1693" fmla="*/ 1844017 w 5178638"/>
              <a:gd name="connsiteY1693" fmla="*/ 1312331 h 4469549"/>
              <a:gd name="connsiteX1694" fmla="*/ 1847547 w 5178638"/>
              <a:gd name="connsiteY1694" fmla="*/ 1318734 h 4469549"/>
              <a:gd name="connsiteX1695" fmla="*/ 1837561 w 5178638"/>
              <a:gd name="connsiteY1695" fmla="*/ 1338988 h 4469549"/>
              <a:gd name="connsiteX1696" fmla="*/ 1815949 w 5178638"/>
              <a:gd name="connsiteY1696" fmla="*/ 1369851 h 4469549"/>
              <a:gd name="connsiteX1697" fmla="*/ 1808104 w 5178638"/>
              <a:gd name="connsiteY1697" fmla="*/ 1373973 h 4469549"/>
              <a:gd name="connsiteX1698" fmla="*/ 1798654 w 5178638"/>
              <a:gd name="connsiteY1698" fmla="*/ 1390194 h 4469549"/>
              <a:gd name="connsiteX1699" fmla="*/ 1787812 w 5178638"/>
              <a:gd name="connsiteY1699" fmla="*/ 1383877 h 4469549"/>
              <a:gd name="connsiteX1700" fmla="*/ 1785154 w 5178638"/>
              <a:gd name="connsiteY1700" fmla="*/ 1388032 h 4469549"/>
              <a:gd name="connsiteX1701" fmla="*/ 1805674 w 5178638"/>
              <a:gd name="connsiteY1701" fmla="*/ 1352613 h 4469549"/>
              <a:gd name="connsiteX1702" fmla="*/ 1808069 w 5178638"/>
              <a:gd name="connsiteY1702" fmla="*/ 1352224 h 4469549"/>
              <a:gd name="connsiteX1703" fmla="*/ 1819694 w 5178638"/>
              <a:gd name="connsiteY1703" fmla="*/ 1341615 h 4469549"/>
              <a:gd name="connsiteX1704" fmla="*/ 1813489 w 5178638"/>
              <a:gd name="connsiteY1704" fmla="*/ 1355382 h 4469549"/>
              <a:gd name="connsiteX1705" fmla="*/ 1811599 w 5178638"/>
              <a:gd name="connsiteY1705" fmla="*/ 1358627 h 4469549"/>
              <a:gd name="connsiteX1706" fmla="*/ 1818089 w 5178638"/>
              <a:gd name="connsiteY1706" fmla="*/ 1353716 h 4469549"/>
              <a:gd name="connsiteX1707" fmla="*/ 1838881 w 5178638"/>
              <a:gd name="connsiteY1707" fmla="*/ 1318030 h 4469549"/>
              <a:gd name="connsiteX1708" fmla="*/ 1844017 w 5178638"/>
              <a:gd name="connsiteY1708" fmla="*/ 1312331 h 4469549"/>
              <a:gd name="connsiteX1709" fmla="*/ 2589318 w 5178638"/>
              <a:gd name="connsiteY1709" fmla="*/ 1200583 h 4469549"/>
              <a:gd name="connsiteX1710" fmla="*/ 4165655 w 5178638"/>
              <a:gd name="connsiteY1710" fmla="*/ 3937982 h 4469549"/>
              <a:gd name="connsiteX1711" fmla="*/ 1012982 w 5178638"/>
              <a:gd name="connsiteY1711" fmla="*/ 3937982 h 4469549"/>
              <a:gd name="connsiteX1712" fmla="*/ 1941420 w 5178638"/>
              <a:gd name="connsiteY1712" fmla="*/ 1118308 h 4469549"/>
              <a:gd name="connsiteX1713" fmla="*/ 1921009 w 5178638"/>
              <a:gd name="connsiteY1713" fmla="*/ 1171823 h 4469549"/>
              <a:gd name="connsiteX1714" fmla="*/ 1900503 w 5178638"/>
              <a:gd name="connsiteY1714" fmla="*/ 1216366 h 4469549"/>
              <a:gd name="connsiteX1715" fmla="*/ 1872686 w 5178638"/>
              <a:gd name="connsiteY1715" fmla="*/ 1260996 h 4469549"/>
              <a:gd name="connsiteX1716" fmla="*/ 1840268 w 5178638"/>
              <a:gd name="connsiteY1716" fmla="*/ 1307292 h 4469549"/>
              <a:gd name="connsiteX1717" fmla="*/ 1839882 w 5178638"/>
              <a:gd name="connsiteY1717" fmla="*/ 1307969 h 4469549"/>
              <a:gd name="connsiteX1718" fmla="*/ 1833644 w 5178638"/>
              <a:gd name="connsiteY1718" fmla="*/ 1304335 h 4469549"/>
              <a:gd name="connsiteX1719" fmla="*/ 2299163 w 5178638"/>
              <a:gd name="connsiteY1719" fmla="*/ 1016612 h 4469549"/>
              <a:gd name="connsiteX1720" fmla="*/ 2287536 w 5178638"/>
              <a:gd name="connsiteY1720" fmla="*/ 1027221 h 4469549"/>
              <a:gd name="connsiteX1721" fmla="*/ 2273895 w 5178638"/>
              <a:gd name="connsiteY1721" fmla="*/ 1047518 h 4469549"/>
              <a:gd name="connsiteX1722" fmla="*/ 2274055 w 5178638"/>
              <a:gd name="connsiteY1722" fmla="*/ 1062821 h 4469549"/>
              <a:gd name="connsiteX1723" fmla="*/ 2269740 w 5178638"/>
              <a:gd name="connsiteY1723" fmla="*/ 1073343 h 4469549"/>
              <a:gd name="connsiteX1724" fmla="*/ 2249483 w 5178638"/>
              <a:gd name="connsiteY1724" fmla="*/ 1104996 h 4469549"/>
              <a:gd name="connsiteX1725" fmla="*/ 2213285 w 5178638"/>
              <a:gd name="connsiteY1725" fmla="*/ 1157781 h 4469549"/>
              <a:gd name="connsiteX1726" fmla="*/ 2198700 w 5178638"/>
              <a:gd name="connsiteY1726" fmla="*/ 1179700 h 4469549"/>
              <a:gd name="connsiteX1727" fmla="*/ 2189190 w 5178638"/>
              <a:gd name="connsiteY1727" fmla="*/ 1201863 h 4469549"/>
              <a:gd name="connsiteX1728" fmla="*/ 2182726 w 5178638"/>
              <a:gd name="connsiteY1728" fmla="*/ 1215447 h 4469549"/>
              <a:gd name="connsiteX1729" fmla="*/ 2184219 w 5178638"/>
              <a:gd name="connsiteY1729" fmla="*/ 1216316 h 4469549"/>
              <a:gd name="connsiteX1730" fmla="*/ 2156714 w 5178638"/>
              <a:gd name="connsiteY1730" fmla="*/ 1264016 h 4469549"/>
              <a:gd name="connsiteX1731" fmla="*/ 2116320 w 5178638"/>
              <a:gd name="connsiteY1731" fmla="*/ 1338799 h 4469549"/>
              <a:gd name="connsiteX1732" fmla="*/ 2079338 w 5178638"/>
              <a:gd name="connsiteY1732" fmla="*/ 1408508 h 4469549"/>
              <a:gd name="connsiteX1733" fmla="*/ 2106905 w 5178638"/>
              <a:gd name="connsiteY1733" fmla="*/ 1376769 h 4469549"/>
              <a:gd name="connsiteX1734" fmla="*/ 2120845 w 5178638"/>
              <a:gd name="connsiteY1734" fmla="*/ 1352842 h 4469549"/>
              <a:gd name="connsiteX1735" fmla="*/ 2129301 w 5178638"/>
              <a:gd name="connsiteY1735" fmla="*/ 1328980 h 4469549"/>
              <a:gd name="connsiteX1736" fmla="*/ 2137398 w 5178638"/>
              <a:gd name="connsiteY1736" fmla="*/ 1311969 h 4469549"/>
              <a:gd name="connsiteX1737" fmla="*/ 2190869 w 5178638"/>
              <a:gd name="connsiteY1737" fmla="*/ 1220191 h 4469549"/>
              <a:gd name="connsiteX1738" fmla="*/ 2191300 w 5178638"/>
              <a:gd name="connsiteY1738" fmla="*/ 1220442 h 4469549"/>
              <a:gd name="connsiteX1739" fmla="*/ 2280832 w 5178638"/>
              <a:gd name="connsiteY1739" fmla="*/ 1066769 h 4469549"/>
              <a:gd name="connsiteX1740" fmla="*/ 2299163 w 5178638"/>
              <a:gd name="connsiteY1740" fmla="*/ 1016612 h 4469549"/>
              <a:gd name="connsiteX1741" fmla="*/ 2213593 w 5178638"/>
              <a:gd name="connsiteY1741" fmla="*/ 979440 h 4469549"/>
              <a:gd name="connsiteX1742" fmla="*/ 2186027 w 5178638"/>
              <a:gd name="connsiteY1742" fmla="*/ 1011179 h 4469549"/>
              <a:gd name="connsiteX1743" fmla="*/ 2172087 w 5178638"/>
              <a:gd name="connsiteY1743" fmla="*/ 1035106 h 4469549"/>
              <a:gd name="connsiteX1744" fmla="*/ 2163630 w 5178638"/>
              <a:gd name="connsiteY1744" fmla="*/ 1058967 h 4469549"/>
              <a:gd name="connsiteX1745" fmla="*/ 2155534 w 5178638"/>
              <a:gd name="connsiteY1745" fmla="*/ 1075978 h 4469549"/>
              <a:gd name="connsiteX1746" fmla="*/ 2102063 w 5178638"/>
              <a:gd name="connsiteY1746" fmla="*/ 1167757 h 4469549"/>
              <a:gd name="connsiteX1747" fmla="*/ 2101632 w 5178638"/>
              <a:gd name="connsiteY1747" fmla="*/ 1167506 h 4469549"/>
              <a:gd name="connsiteX1748" fmla="*/ 2012100 w 5178638"/>
              <a:gd name="connsiteY1748" fmla="*/ 1321178 h 4469549"/>
              <a:gd name="connsiteX1749" fmla="*/ 1993769 w 5178638"/>
              <a:gd name="connsiteY1749" fmla="*/ 1371335 h 4469549"/>
              <a:gd name="connsiteX1750" fmla="*/ 2005395 w 5178638"/>
              <a:gd name="connsiteY1750" fmla="*/ 1360728 h 4469549"/>
              <a:gd name="connsiteX1751" fmla="*/ 2019037 w 5178638"/>
              <a:gd name="connsiteY1751" fmla="*/ 1340430 h 4469549"/>
              <a:gd name="connsiteX1752" fmla="*/ 2018876 w 5178638"/>
              <a:gd name="connsiteY1752" fmla="*/ 1325127 h 4469549"/>
              <a:gd name="connsiteX1753" fmla="*/ 2023192 w 5178638"/>
              <a:gd name="connsiteY1753" fmla="*/ 1314604 h 4469549"/>
              <a:gd name="connsiteX1754" fmla="*/ 2043448 w 5178638"/>
              <a:gd name="connsiteY1754" fmla="*/ 1282952 h 4469549"/>
              <a:gd name="connsiteX1755" fmla="*/ 2079647 w 5178638"/>
              <a:gd name="connsiteY1755" fmla="*/ 1230167 h 4469549"/>
              <a:gd name="connsiteX1756" fmla="*/ 2094232 w 5178638"/>
              <a:gd name="connsiteY1756" fmla="*/ 1208247 h 4469549"/>
              <a:gd name="connsiteX1757" fmla="*/ 2103741 w 5178638"/>
              <a:gd name="connsiteY1757" fmla="*/ 1186085 h 4469549"/>
              <a:gd name="connsiteX1758" fmla="*/ 2110206 w 5178638"/>
              <a:gd name="connsiteY1758" fmla="*/ 1172501 h 4469549"/>
              <a:gd name="connsiteX1759" fmla="*/ 2108713 w 5178638"/>
              <a:gd name="connsiteY1759" fmla="*/ 1171631 h 4469549"/>
              <a:gd name="connsiteX1760" fmla="*/ 2136217 w 5178638"/>
              <a:gd name="connsiteY1760" fmla="*/ 1123931 h 4469549"/>
              <a:gd name="connsiteX1761" fmla="*/ 2176611 w 5178638"/>
              <a:gd name="connsiteY1761" fmla="*/ 1049148 h 4469549"/>
              <a:gd name="connsiteX1762" fmla="*/ 2213593 w 5178638"/>
              <a:gd name="connsiteY1762" fmla="*/ 979440 h 4469549"/>
              <a:gd name="connsiteX1763" fmla="*/ 2193644 w 5178638"/>
              <a:gd name="connsiteY1763" fmla="*/ 788775 h 4469549"/>
              <a:gd name="connsiteX1764" fmla="*/ 2184193 w 5178638"/>
              <a:gd name="connsiteY1764" fmla="*/ 804996 h 4469549"/>
              <a:gd name="connsiteX1765" fmla="*/ 2176348 w 5178638"/>
              <a:gd name="connsiteY1765" fmla="*/ 809117 h 4469549"/>
              <a:gd name="connsiteX1766" fmla="*/ 2154736 w 5178638"/>
              <a:gd name="connsiteY1766" fmla="*/ 839980 h 4469549"/>
              <a:gd name="connsiteX1767" fmla="*/ 2144750 w 5178638"/>
              <a:gd name="connsiteY1767" fmla="*/ 860235 h 4469549"/>
              <a:gd name="connsiteX1768" fmla="*/ 2148280 w 5178638"/>
              <a:gd name="connsiteY1768" fmla="*/ 866637 h 4469549"/>
              <a:gd name="connsiteX1769" fmla="*/ 2153417 w 5178638"/>
              <a:gd name="connsiteY1769" fmla="*/ 860938 h 4469549"/>
              <a:gd name="connsiteX1770" fmla="*/ 2174208 w 5178638"/>
              <a:gd name="connsiteY1770" fmla="*/ 825252 h 4469549"/>
              <a:gd name="connsiteX1771" fmla="*/ 2180698 w 5178638"/>
              <a:gd name="connsiteY1771" fmla="*/ 820342 h 4469549"/>
              <a:gd name="connsiteX1772" fmla="*/ 2178808 w 5178638"/>
              <a:gd name="connsiteY1772" fmla="*/ 823586 h 4469549"/>
              <a:gd name="connsiteX1773" fmla="*/ 2172603 w 5178638"/>
              <a:gd name="connsiteY1773" fmla="*/ 837353 h 4469549"/>
              <a:gd name="connsiteX1774" fmla="*/ 2179815 w 5178638"/>
              <a:gd name="connsiteY1774" fmla="*/ 830772 h 4469549"/>
              <a:gd name="connsiteX1775" fmla="*/ 2184988 w 5178638"/>
              <a:gd name="connsiteY1775" fmla="*/ 821541 h 4469549"/>
              <a:gd name="connsiteX1776" fmla="*/ 2196864 w 5178638"/>
              <a:gd name="connsiteY1776" fmla="*/ 798042 h 4469549"/>
              <a:gd name="connsiteX1777" fmla="*/ 2200367 w 5178638"/>
              <a:gd name="connsiteY1777" fmla="*/ 792692 h 4469549"/>
              <a:gd name="connsiteX1778" fmla="*/ 2192719 w 5178638"/>
              <a:gd name="connsiteY1778" fmla="*/ 718708 h 4469549"/>
              <a:gd name="connsiteX1779" fmla="*/ 2196783 w 5178638"/>
              <a:gd name="connsiteY1779" fmla="*/ 721076 h 4469549"/>
              <a:gd name="connsiteX1780" fmla="*/ 2189222 w 5178638"/>
              <a:gd name="connsiteY1780" fmla="*/ 734053 h 4469549"/>
              <a:gd name="connsiteX1781" fmla="*/ 2188974 w 5178638"/>
              <a:gd name="connsiteY1781" fmla="*/ 746944 h 4469549"/>
              <a:gd name="connsiteX1782" fmla="*/ 2165221 w 5178638"/>
              <a:gd name="connsiteY1782" fmla="*/ 793943 h 4469549"/>
              <a:gd name="connsiteX1783" fmla="*/ 2140792 w 5178638"/>
              <a:gd name="connsiteY1783" fmla="*/ 819906 h 4469549"/>
              <a:gd name="connsiteX1784" fmla="*/ 2121675 w 5178638"/>
              <a:gd name="connsiteY1784" fmla="*/ 853089 h 4469549"/>
              <a:gd name="connsiteX1785" fmla="*/ 2104456 w 5178638"/>
              <a:gd name="connsiteY1785" fmla="*/ 843057 h 4469549"/>
              <a:gd name="connsiteX1786" fmla="*/ 2110586 w 5178638"/>
              <a:gd name="connsiteY1786" fmla="*/ 831640 h 4469549"/>
              <a:gd name="connsiteX1787" fmla="*/ 2127932 w 5178638"/>
              <a:gd name="connsiteY1787" fmla="*/ 799920 h 4469549"/>
              <a:gd name="connsiteX1788" fmla="*/ 2143217 w 5178638"/>
              <a:gd name="connsiteY1788" fmla="*/ 769995 h 4469549"/>
              <a:gd name="connsiteX1789" fmla="*/ 2147104 w 5178638"/>
              <a:gd name="connsiteY1789" fmla="*/ 763287 h 4469549"/>
              <a:gd name="connsiteX1790" fmla="*/ 2155643 w 5178638"/>
              <a:gd name="connsiteY1790" fmla="*/ 751969 h 4469549"/>
              <a:gd name="connsiteX1791" fmla="*/ 2166220 w 5178638"/>
              <a:gd name="connsiteY1791" fmla="*/ 742379 h 4469549"/>
              <a:gd name="connsiteX1792" fmla="*/ 2170286 w 5178638"/>
              <a:gd name="connsiteY1792" fmla="*/ 744748 h 4469549"/>
              <a:gd name="connsiteX1793" fmla="*/ 2168681 w 5178638"/>
              <a:gd name="connsiteY1793" fmla="*/ 756849 h 4469549"/>
              <a:gd name="connsiteX1794" fmla="*/ 2175707 w 5178638"/>
              <a:gd name="connsiteY1794" fmla="*/ 747907 h 4469549"/>
              <a:gd name="connsiteX1795" fmla="*/ 2183268 w 5178638"/>
              <a:gd name="connsiteY1795" fmla="*/ 734929 h 4469549"/>
              <a:gd name="connsiteX1796" fmla="*/ 2192719 w 5178638"/>
              <a:gd name="connsiteY1796" fmla="*/ 718708 h 4469549"/>
              <a:gd name="connsiteX1797" fmla="*/ 2565697 w 5178638"/>
              <a:gd name="connsiteY1797" fmla="*/ 712575 h 4469549"/>
              <a:gd name="connsiteX1798" fmla="*/ 2556247 w 5178638"/>
              <a:gd name="connsiteY1798" fmla="*/ 728796 h 4469549"/>
              <a:gd name="connsiteX1799" fmla="*/ 2548402 w 5178638"/>
              <a:gd name="connsiteY1799" fmla="*/ 732917 h 4469549"/>
              <a:gd name="connsiteX1800" fmla="*/ 2526789 w 5178638"/>
              <a:gd name="connsiteY1800" fmla="*/ 763780 h 4469549"/>
              <a:gd name="connsiteX1801" fmla="*/ 2516803 w 5178638"/>
              <a:gd name="connsiteY1801" fmla="*/ 784035 h 4469549"/>
              <a:gd name="connsiteX1802" fmla="*/ 2520333 w 5178638"/>
              <a:gd name="connsiteY1802" fmla="*/ 790437 h 4469549"/>
              <a:gd name="connsiteX1803" fmla="*/ 2525470 w 5178638"/>
              <a:gd name="connsiteY1803" fmla="*/ 784738 h 4469549"/>
              <a:gd name="connsiteX1804" fmla="*/ 2546261 w 5178638"/>
              <a:gd name="connsiteY1804" fmla="*/ 749052 h 4469549"/>
              <a:gd name="connsiteX1805" fmla="*/ 2552751 w 5178638"/>
              <a:gd name="connsiteY1805" fmla="*/ 744142 h 4469549"/>
              <a:gd name="connsiteX1806" fmla="*/ 2550861 w 5178638"/>
              <a:gd name="connsiteY1806" fmla="*/ 747386 h 4469549"/>
              <a:gd name="connsiteX1807" fmla="*/ 2544657 w 5178638"/>
              <a:gd name="connsiteY1807" fmla="*/ 761154 h 4469549"/>
              <a:gd name="connsiteX1808" fmla="*/ 2551868 w 5178638"/>
              <a:gd name="connsiteY1808" fmla="*/ 754572 h 4469549"/>
              <a:gd name="connsiteX1809" fmla="*/ 2557041 w 5178638"/>
              <a:gd name="connsiteY1809" fmla="*/ 745342 h 4469549"/>
              <a:gd name="connsiteX1810" fmla="*/ 2568917 w 5178638"/>
              <a:gd name="connsiteY1810" fmla="*/ 721842 h 4469549"/>
              <a:gd name="connsiteX1811" fmla="*/ 2572420 w 5178638"/>
              <a:gd name="connsiteY1811" fmla="*/ 716492 h 4469549"/>
              <a:gd name="connsiteX1812" fmla="*/ 2564772 w 5178638"/>
              <a:gd name="connsiteY1812" fmla="*/ 642508 h 4469549"/>
              <a:gd name="connsiteX1813" fmla="*/ 2568836 w 5178638"/>
              <a:gd name="connsiteY1813" fmla="*/ 644876 h 4469549"/>
              <a:gd name="connsiteX1814" fmla="*/ 2561276 w 5178638"/>
              <a:gd name="connsiteY1814" fmla="*/ 657853 h 4469549"/>
              <a:gd name="connsiteX1815" fmla="*/ 2561027 w 5178638"/>
              <a:gd name="connsiteY1815" fmla="*/ 670745 h 4469549"/>
              <a:gd name="connsiteX1816" fmla="*/ 2537275 w 5178638"/>
              <a:gd name="connsiteY1816" fmla="*/ 717743 h 4469549"/>
              <a:gd name="connsiteX1817" fmla="*/ 2512845 w 5178638"/>
              <a:gd name="connsiteY1817" fmla="*/ 743707 h 4469549"/>
              <a:gd name="connsiteX1818" fmla="*/ 2493729 w 5178638"/>
              <a:gd name="connsiteY1818" fmla="*/ 776890 h 4469549"/>
              <a:gd name="connsiteX1819" fmla="*/ 2476509 w 5178638"/>
              <a:gd name="connsiteY1819" fmla="*/ 766857 h 4469549"/>
              <a:gd name="connsiteX1820" fmla="*/ 2482639 w 5178638"/>
              <a:gd name="connsiteY1820" fmla="*/ 755440 h 4469549"/>
              <a:gd name="connsiteX1821" fmla="*/ 2517732 w 5178638"/>
              <a:gd name="connsiteY1821" fmla="*/ 688975 h 4469549"/>
              <a:gd name="connsiteX1822" fmla="*/ 2538273 w 5178638"/>
              <a:gd name="connsiteY1822" fmla="*/ 666180 h 4469549"/>
              <a:gd name="connsiteX1823" fmla="*/ 2542339 w 5178638"/>
              <a:gd name="connsiteY1823" fmla="*/ 668548 h 4469549"/>
              <a:gd name="connsiteX1824" fmla="*/ 2540734 w 5178638"/>
              <a:gd name="connsiteY1824" fmla="*/ 680649 h 4469549"/>
              <a:gd name="connsiteX1825" fmla="*/ 2547760 w 5178638"/>
              <a:gd name="connsiteY1825" fmla="*/ 671707 h 4469549"/>
              <a:gd name="connsiteX1826" fmla="*/ 2555321 w 5178638"/>
              <a:gd name="connsiteY1826" fmla="*/ 658730 h 4469549"/>
              <a:gd name="connsiteX1827" fmla="*/ 2564772 w 5178638"/>
              <a:gd name="connsiteY1827" fmla="*/ 642508 h 4469549"/>
              <a:gd name="connsiteX1828" fmla="*/ 2583991 w 5178638"/>
              <a:gd name="connsiteY1828" fmla="*/ 465194 h 4469549"/>
              <a:gd name="connsiteX1829" fmla="*/ 2585346 w 5178638"/>
              <a:gd name="connsiteY1829" fmla="*/ 465984 h 4469549"/>
              <a:gd name="connsiteX1830" fmla="*/ 2569861 w 5178638"/>
              <a:gd name="connsiteY1830" fmla="*/ 494130 h 4469549"/>
              <a:gd name="connsiteX1831" fmla="*/ 2541136 w 5178638"/>
              <a:gd name="connsiteY1831" fmla="*/ 541520 h 4469549"/>
              <a:gd name="connsiteX1832" fmla="*/ 2523142 w 5178638"/>
              <a:gd name="connsiteY1832" fmla="*/ 569635 h 4469549"/>
              <a:gd name="connsiteX1833" fmla="*/ 2551858 w 5178638"/>
              <a:gd name="connsiteY1833" fmla="*/ 520347 h 4469549"/>
              <a:gd name="connsiteX1834" fmla="*/ 2583991 w 5178638"/>
              <a:gd name="connsiteY1834" fmla="*/ 465194 h 4469549"/>
              <a:gd name="connsiteX1835" fmla="*/ 2770729 w 5178638"/>
              <a:gd name="connsiteY1835" fmla="*/ 313123 h 4469549"/>
              <a:gd name="connsiteX1836" fmla="*/ 2784411 w 5178638"/>
              <a:gd name="connsiteY1836" fmla="*/ 336740 h 4469549"/>
              <a:gd name="connsiteX1837" fmla="*/ 2771189 w 5178638"/>
              <a:gd name="connsiteY1837" fmla="*/ 362985 h 4469549"/>
              <a:gd name="connsiteX1838" fmla="*/ 2765519 w 5178638"/>
              <a:gd name="connsiteY1838" fmla="*/ 372717 h 4469549"/>
              <a:gd name="connsiteX1839" fmla="*/ 2718800 w 5178638"/>
              <a:gd name="connsiteY1839" fmla="*/ 449789 h 4469549"/>
              <a:gd name="connsiteX1840" fmla="*/ 2669655 w 5178638"/>
              <a:gd name="connsiteY1840" fmla="*/ 534140 h 4469549"/>
              <a:gd name="connsiteX1841" fmla="*/ 2631318 w 5178638"/>
              <a:gd name="connsiteY1841" fmla="*/ 603060 h 4469549"/>
              <a:gd name="connsiteX1842" fmla="*/ 2627823 w 5178638"/>
              <a:gd name="connsiteY1842" fmla="*/ 618406 h 4469549"/>
              <a:gd name="connsiteX1843" fmla="*/ 2633778 w 5178638"/>
              <a:gd name="connsiteY1843" fmla="*/ 617529 h 4469549"/>
              <a:gd name="connsiteX1844" fmla="*/ 2646475 w 5178638"/>
              <a:gd name="connsiteY1844" fmla="*/ 598854 h 4469549"/>
              <a:gd name="connsiteX1845" fmla="*/ 2643514 w 5178638"/>
              <a:gd name="connsiteY1845" fmla="*/ 610165 h 4469549"/>
              <a:gd name="connsiteX1846" fmla="*/ 2618942 w 5178638"/>
              <a:gd name="connsiteY1846" fmla="*/ 652340 h 4469549"/>
              <a:gd name="connsiteX1847" fmla="*/ 2617052 w 5178638"/>
              <a:gd name="connsiteY1847" fmla="*/ 655585 h 4469549"/>
              <a:gd name="connsiteX1848" fmla="*/ 2608828 w 5178638"/>
              <a:gd name="connsiteY1848" fmla="*/ 668436 h 4469549"/>
              <a:gd name="connsiteX1849" fmla="*/ 2612407 w 5178638"/>
              <a:gd name="connsiteY1849" fmla="*/ 668969 h 4469549"/>
              <a:gd name="connsiteX1850" fmla="*/ 2795160 w 5178638"/>
              <a:gd name="connsiteY1850" fmla="*/ 355292 h 4469549"/>
              <a:gd name="connsiteX1851" fmla="*/ 5178638 w 5178638"/>
              <a:gd name="connsiteY1851" fmla="*/ 4469299 h 4469549"/>
              <a:gd name="connsiteX1852" fmla="*/ 2725850 w 5178638"/>
              <a:gd name="connsiteY1852" fmla="*/ 4469299 h 4469549"/>
              <a:gd name="connsiteX1853" fmla="*/ 2744858 w 5178638"/>
              <a:gd name="connsiteY1853" fmla="*/ 4468995 h 4469549"/>
              <a:gd name="connsiteX1854" fmla="*/ 2703556 w 5178638"/>
              <a:gd name="connsiteY1854" fmla="*/ 4463414 h 4469549"/>
              <a:gd name="connsiteX1855" fmla="*/ 2675865 w 5178638"/>
              <a:gd name="connsiteY1855" fmla="*/ 4463414 h 4469549"/>
              <a:gd name="connsiteX1856" fmla="*/ 2650990 w 5178638"/>
              <a:gd name="connsiteY1856" fmla="*/ 4466763 h 4469549"/>
              <a:gd name="connsiteX1857" fmla="*/ 2632216 w 5178638"/>
              <a:gd name="connsiteY1857" fmla="*/ 4467879 h 4469549"/>
              <a:gd name="connsiteX1858" fmla="*/ 2525397 w 5178638"/>
              <a:gd name="connsiteY1858" fmla="*/ 4467879 h 4469549"/>
              <a:gd name="connsiteX1859" fmla="*/ 2525397 w 5178638"/>
              <a:gd name="connsiteY1859" fmla="*/ 4469299 h 4469549"/>
              <a:gd name="connsiteX1860" fmla="*/ 2431622 w 5178638"/>
              <a:gd name="connsiteY1860" fmla="*/ 4469299 h 4469549"/>
              <a:gd name="connsiteX1861" fmla="*/ 2431622 w 5178638"/>
              <a:gd name="connsiteY1861" fmla="*/ 4468652 h 4469549"/>
              <a:gd name="connsiteX1862" fmla="*/ 2416603 w 5178638"/>
              <a:gd name="connsiteY1862" fmla="*/ 4468652 h 4469549"/>
              <a:gd name="connsiteX1863" fmla="*/ 2405338 w 5178638"/>
              <a:gd name="connsiteY1863" fmla="*/ 4461955 h 4469549"/>
              <a:gd name="connsiteX1864" fmla="*/ 2401584 w 5178638"/>
              <a:gd name="connsiteY1864" fmla="*/ 4458606 h 4469549"/>
              <a:gd name="connsiteX1865" fmla="*/ 2367791 w 5178638"/>
              <a:gd name="connsiteY1865" fmla="*/ 4455257 h 4469549"/>
              <a:gd name="connsiteX1866" fmla="*/ 2394074 w 5178638"/>
              <a:gd name="connsiteY1866" fmla="*/ 4455257 h 4469549"/>
              <a:gd name="connsiteX1867" fmla="*/ 2397829 w 5178638"/>
              <a:gd name="connsiteY1867" fmla="*/ 4451908 h 4469549"/>
              <a:gd name="connsiteX1868" fmla="*/ 2397829 w 5178638"/>
              <a:gd name="connsiteY1868" fmla="*/ 4449675 h 4469549"/>
              <a:gd name="connsiteX1869" fmla="*/ 2401584 w 5178638"/>
              <a:gd name="connsiteY1869" fmla="*/ 4449675 h 4469549"/>
              <a:gd name="connsiteX1870" fmla="*/ 2439131 w 5178638"/>
              <a:gd name="connsiteY1870" fmla="*/ 4450792 h 4469549"/>
              <a:gd name="connsiteX1871" fmla="*/ 2446640 w 5178638"/>
              <a:gd name="connsiteY1871" fmla="*/ 4449675 h 4469549"/>
              <a:gd name="connsiteX1872" fmla="*/ 2442886 w 5178638"/>
              <a:gd name="connsiteY1872" fmla="*/ 4447443 h 4469549"/>
              <a:gd name="connsiteX1873" fmla="*/ 2420357 w 5178638"/>
              <a:gd name="connsiteY1873" fmla="*/ 4442978 h 4469549"/>
              <a:gd name="connsiteX1874" fmla="*/ 2416603 w 5178638"/>
              <a:gd name="connsiteY1874" fmla="*/ 4437396 h 4469549"/>
              <a:gd name="connsiteX1875" fmla="*/ 2424112 w 5178638"/>
              <a:gd name="connsiteY1875" fmla="*/ 4434047 h 4469549"/>
              <a:gd name="connsiteX1876" fmla="*/ 2442886 w 5178638"/>
              <a:gd name="connsiteY1876" fmla="*/ 4434047 h 4469549"/>
              <a:gd name="connsiteX1877" fmla="*/ 2487942 w 5178638"/>
              <a:gd name="connsiteY1877" fmla="*/ 4438512 h 4469549"/>
              <a:gd name="connsiteX1878" fmla="*/ 2506716 w 5178638"/>
              <a:gd name="connsiteY1878" fmla="*/ 4436280 h 4469549"/>
              <a:gd name="connsiteX1879" fmla="*/ 2517980 w 5178638"/>
              <a:gd name="connsiteY1879" fmla="*/ 4429582 h 4469549"/>
              <a:gd name="connsiteX1880" fmla="*/ 2525397 w 5178638"/>
              <a:gd name="connsiteY1880" fmla="*/ 4429092 h 4469549"/>
              <a:gd name="connsiteX1881" fmla="*/ 2525397 w 5178638"/>
              <a:gd name="connsiteY1881" fmla="*/ 4461857 h 4469549"/>
              <a:gd name="connsiteX1882" fmla="*/ 2545858 w 5178638"/>
              <a:gd name="connsiteY1882" fmla="*/ 4461181 h 4469549"/>
              <a:gd name="connsiteX1883" fmla="*/ 2575895 w 5178638"/>
              <a:gd name="connsiteY1883" fmla="*/ 4460065 h 4469549"/>
              <a:gd name="connsiteX1884" fmla="*/ 2579650 w 5178638"/>
              <a:gd name="connsiteY1884" fmla="*/ 4454483 h 4469549"/>
              <a:gd name="connsiteX1885" fmla="*/ 2564631 w 5178638"/>
              <a:gd name="connsiteY1885" fmla="*/ 4451135 h 4469549"/>
              <a:gd name="connsiteX1886" fmla="*/ 2579650 w 5178638"/>
              <a:gd name="connsiteY1886" fmla="*/ 4450018 h 4469549"/>
              <a:gd name="connsiteX1887" fmla="*/ 2583405 w 5178638"/>
              <a:gd name="connsiteY1887" fmla="*/ 4450018 h 4469549"/>
              <a:gd name="connsiteX1888" fmla="*/ 2575895 w 5178638"/>
              <a:gd name="connsiteY1888" fmla="*/ 4447786 h 4469549"/>
              <a:gd name="connsiteX1889" fmla="*/ 2534594 w 5178638"/>
              <a:gd name="connsiteY1889" fmla="*/ 4447786 h 4469549"/>
              <a:gd name="connsiteX1890" fmla="*/ 2527084 w 5178638"/>
              <a:gd name="connsiteY1890" fmla="*/ 4446669 h 4469549"/>
              <a:gd name="connsiteX1891" fmla="*/ 2530839 w 5178638"/>
              <a:gd name="connsiteY1891" fmla="*/ 4442204 h 4469549"/>
              <a:gd name="connsiteX1892" fmla="*/ 2553367 w 5178638"/>
              <a:gd name="connsiteY1892" fmla="*/ 4441088 h 4469549"/>
              <a:gd name="connsiteX1893" fmla="*/ 2590914 w 5178638"/>
              <a:gd name="connsiteY1893" fmla="*/ 4443321 h 4469549"/>
              <a:gd name="connsiteX1894" fmla="*/ 2598424 w 5178638"/>
              <a:gd name="connsiteY1894" fmla="*/ 4446669 h 4469549"/>
              <a:gd name="connsiteX1895" fmla="*/ 2617197 w 5178638"/>
              <a:gd name="connsiteY1895" fmla="*/ 4446669 h 4469549"/>
              <a:gd name="connsiteX1896" fmla="*/ 2617197 w 5178638"/>
              <a:gd name="connsiteY1896" fmla="*/ 4455600 h 4469549"/>
              <a:gd name="connsiteX1897" fmla="*/ 2692292 w 5178638"/>
              <a:gd name="connsiteY1897" fmla="*/ 4457832 h 4469549"/>
              <a:gd name="connsiteX1898" fmla="*/ 2696047 w 5178638"/>
              <a:gd name="connsiteY1898" fmla="*/ 4457832 h 4469549"/>
              <a:gd name="connsiteX1899" fmla="*/ 2744858 w 5178638"/>
              <a:gd name="connsiteY1899" fmla="*/ 4457832 h 4469549"/>
              <a:gd name="connsiteX1900" fmla="*/ 2756122 w 5178638"/>
              <a:gd name="connsiteY1900" fmla="*/ 4455600 h 4469549"/>
              <a:gd name="connsiteX1901" fmla="*/ 2733594 w 5178638"/>
              <a:gd name="connsiteY1901" fmla="*/ 4454483 h 4469549"/>
              <a:gd name="connsiteX1902" fmla="*/ 2729839 w 5178638"/>
              <a:gd name="connsiteY1902" fmla="*/ 4451135 h 4469549"/>
              <a:gd name="connsiteX1903" fmla="*/ 2744858 w 5178638"/>
              <a:gd name="connsiteY1903" fmla="*/ 4447786 h 4469549"/>
              <a:gd name="connsiteX1904" fmla="*/ 2823707 w 5178638"/>
              <a:gd name="connsiteY1904" fmla="*/ 4446669 h 4469549"/>
              <a:gd name="connsiteX1905" fmla="*/ 2921330 w 5178638"/>
              <a:gd name="connsiteY1905" fmla="*/ 4446669 h 4469549"/>
              <a:gd name="connsiteX1906" fmla="*/ 3011443 w 5178638"/>
              <a:gd name="connsiteY1906" fmla="*/ 4447786 h 4469549"/>
              <a:gd name="connsiteX1907" fmla="*/ 3022707 w 5178638"/>
              <a:gd name="connsiteY1907" fmla="*/ 4447786 h 4469549"/>
              <a:gd name="connsiteX1908" fmla="*/ 3112821 w 5178638"/>
              <a:gd name="connsiteY1908" fmla="*/ 4445553 h 4469549"/>
              <a:gd name="connsiteX1909" fmla="*/ 3169142 w 5178638"/>
              <a:gd name="connsiteY1909" fmla="*/ 4448902 h 4469549"/>
              <a:gd name="connsiteX1910" fmla="*/ 3221708 w 5178638"/>
              <a:gd name="connsiteY1910" fmla="*/ 4450018 h 4469549"/>
              <a:gd name="connsiteX1911" fmla="*/ 3270519 w 5178638"/>
              <a:gd name="connsiteY1911" fmla="*/ 4446669 h 4469549"/>
              <a:gd name="connsiteX1912" fmla="*/ 3401935 w 5178638"/>
              <a:gd name="connsiteY1912" fmla="*/ 4436623 h 4469549"/>
              <a:gd name="connsiteX1913" fmla="*/ 3477029 w 5178638"/>
              <a:gd name="connsiteY1913" fmla="*/ 4436623 h 4469549"/>
              <a:gd name="connsiteX1914" fmla="*/ 3492048 w 5178638"/>
              <a:gd name="connsiteY1914" fmla="*/ 4435506 h 4469549"/>
              <a:gd name="connsiteX1915" fmla="*/ 3484539 w 5178638"/>
              <a:gd name="connsiteY1915" fmla="*/ 4431041 h 4469549"/>
              <a:gd name="connsiteX1916" fmla="*/ 3443237 w 5178638"/>
              <a:gd name="connsiteY1916" fmla="*/ 4426576 h 4469549"/>
              <a:gd name="connsiteX1917" fmla="*/ 3386916 w 5178638"/>
              <a:gd name="connsiteY1917" fmla="*/ 4422111 h 4469549"/>
              <a:gd name="connsiteX1918" fmla="*/ 3401935 w 5178638"/>
              <a:gd name="connsiteY1918" fmla="*/ 4418762 h 4469549"/>
              <a:gd name="connsiteX1919" fmla="*/ 3439482 w 5178638"/>
              <a:gd name="connsiteY1919" fmla="*/ 4414297 h 4469549"/>
              <a:gd name="connsiteX1920" fmla="*/ 3446991 w 5178638"/>
              <a:gd name="connsiteY1920" fmla="*/ 4410948 h 4469549"/>
              <a:gd name="connsiteX1921" fmla="*/ 3435727 w 5178638"/>
              <a:gd name="connsiteY1921" fmla="*/ 4409832 h 4469549"/>
              <a:gd name="connsiteX1922" fmla="*/ 3420708 w 5178638"/>
              <a:gd name="connsiteY1922" fmla="*/ 4409832 h 4469549"/>
              <a:gd name="connsiteX1923" fmla="*/ 3360633 w 5178638"/>
              <a:gd name="connsiteY1923" fmla="*/ 4410948 h 4469549"/>
              <a:gd name="connsiteX1924" fmla="*/ 3323085 w 5178638"/>
              <a:gd name="connsiteY1924" fmla="*/ 4410948 h 4469549"/>
              <a:gd name="connsiteX1925" fmla="*/ 3289293 w 5178638"/>
              <a:gd name="connsiteY1925" fmla="*/ 4408715 h 4469549"/>
              <a:gd name="connsiteX1926" fmla="*/ 3176651 w 5178638"/>
              <a:gd name="connsiteY1926" fmla="*/ 4407599 h 4469549"/>
              <a:gd name="connsiteX1927" fmla="*/ 3165387 w 5178638"/>
              <a:gd name="connsiteY1927" fmla="*/ 4406483 h 4469549"/>
              <a:gd name="connsiteX1928" fmla="*/ 3157878 w 5178638"/>
              <a:gd name="connsiteY1928" fmla="*/ 4405366 h 4469549"/>
              <a:gd name="connsiteX1929" fmla="*/ 3112821 w 5178638"/>
              <a:gd name="connsiteY1929" fmla="*/ 4409832 h 4469549"/>
              <a:gd name="connsiteX1930" fmla="*/ 3060255 w 5178638"/>
              <a:gd name="connsiteY1930" fmla="*/ 4407599 h 4469549"/>
              <a:gd name="connsiteX1931" fmla="*/ 3052745 w 5178638"/>
              <a:gd name="connsiteY1931" fmla="*/ 4407599 h 4469549"/>
              <a:gd name="connsiteX1932" fmla="*/ 3011443 w 5178638"/>
              <a:gd name="connsiteY1932" fmla="*/ 4407599 h 4469549"/>
              <a:gd name="connsiteX1933" fmla="*/ 2966387 w 5178638"/>
              <a:gd name="connsiteY1933" fmla="*/ 4405366 h 4469549"/>
              <a:gd name="connsiteX1934" fmla="*/ 2906311 w 5178638"/>
              <a:gd name="connsiteY1934" fmla="*/ 4405366 h 4469549"/>
              <a:gd name="connsiteX1935" fmla="*/ 2849990 w 5178638"/>
              <a:gd name="connsiteY1935" fmla="*/ 4408715 h 4469549"/>
              <a:gd name="connsiteX1936" fmla="*/ 2763632 w 5178638"/>
              <a:gd name="connsiteY1936" fmla="*/ 4413180 h 4469549"/>
              <a:gd name="connsiteX1937" fmla="*/ 2696047 w 5178638"/>
              <a:gd name="connsiteY1937" fmla="*/ 4415413 h 4469549"/>
              <a:gd name="connsiteX1938" fmla="*/ 2714820 w 5178638"/>
              <a:gd name="connsiteY1938" fmla="*/ 4418762 h 4469549"/>
              <a:gd name="connsiteX1939" fmla="*/ 2733594 w 5178638"/>
              <a:gd name="connsiteY1939" fmla="*/ 4418762 h 4469549"/>
              <a:gd name="connsiteX1940" fmla="*/ 2804934 w 5178638"/>
              <a:gd name="connsiteY1940" fmla="*/ 4423227 h 4469549"/>
              <a:gd name="connsiteX1941" fmla="*/ 2865009 w 5178638"/>
              <a:gd name="connsiteY1941" fmla="*/ 4423227 h 4469549"/>
              <a:gd name="connsiteX1942" fmla="*/ 2921330 w 5178638"/>
              <a:gd name="connsiteY1942" fmla="*/ 4417646 h 4469549"/>
              <a:gd name="connsiteX1943" fmla="*/ 2940104 w 5178638"/>
              <a:gd name="connsiteY1943" fmla="*/ 4415413 h 4469549"/>
              <a:gd name="connsiteX1944" fmla="*/ 3011443 w 5178638"/>
              <a:gd name="connsiteY1944" fmla="*/ 4420995 h 4469549"/>
              <a:gd name="connsiteX1945" fmla="*/ 3041481 w 5178638"/>
              <a:gd name="connsiteY1945" fmla="*/ 4422111 h 4469549"/>
              <a:gd name="connsiteX1946" fmla="*/ 3082783 w 5178638"/>
              <a:gd name="connsiteY1946" fmla="*/ 4422111 h 4469549"/>
              <a:gd name="connsiteX1947" fmla="*/ 3105311 w 5178638"/>
              <a:gd name="connsiteY1947" fmla="*/ 4422111 h 4469549"/>
              <a:gd name="connsiteX1948" fmla="*/ 3150368 w 5178638"/>
              <a:gd name="connsiteY1948" fmla="*/ 4418762 h 4469549"/>
              <a:gd name="connsiteX1949" fmla="*/ 3176651 w 5178638"/>
              <a:gd name="connsiteY1949" fmla="*/ 4419878 h 4469549"/>
              <a:gd name="connsiteX1950" fmla="*/ 3240481 w 5178638"/>
              <a:gd name="connsiteY1950" fmla="*/ 4423227 h 4469549"/>
              <a:gd name="connsiteX1951" fmla="*/ 3278029 w 5178638"/>
              <a:gd name="connsiteY1951" fmla="*/ 4424343 h 4469549"/>
              <a:gd name="connsiteX1952" fmla="*/ 3289293 w 5178638"/>
              <a:gd name="connsiteY1952" fmla="*/ 4423227 h 4469549"/>
              <a:gd name="connsiteX1953" fmla="*/ 3326840 w 5178638"/>
              <a:gd name="connsiteY1953" fmla="*/ 4418762 h 4469549"/>
              <a:gd name="connsiteX1954" fmla="*/ 3341859 w 5178638"/>
              <a:gd name="connsiteY1954" fmla="*/ 4422111 h 4469549"/>
              <a:gd name="connsiteX1955" fmla="*/ 3289293 w 5178638"/>
              <a:gd name="connsiteY1955" fmla="*/ 4428809 h 4469549"/>
              <a:gd name="connsiteX1956" fmla="*/ 3082783 w 5178638"/>
              <a:gd name="connsiteY1956" fmla="*/ 4428809 h 4469549"/>
              <a:gd name="connsiteX1957" fmla="*/ 3018953 w 5178638"/>
              <a:gd name="connsiteY1957" fmla="*/ 4431041 h 4469549"/>
              <a:gd name="connsiteX1958" fmla="*/ 3007689 w 5178638"/>
              <a:gd name="connsiteY1958" fmla="*/ 4433274 h 4469549"/>
              <a:gd name="connsiteX1959" fmla="*/ 3003934 w 5178638"/>
              <a:gd name="connsiteY1959" fmla="*/ 4435506 h 4469549"/>
              <a:gd name="connsiteX1960" fmla="*/ 3007689 w 5178638"/>
              <a:gd name="connsiteY1960" fmla="*/ 4436623 h 4469549"/>
              <a:gd name="connsiteX1961" fmla="*/ 3022707 w 5178638"/>
              <a:gd name="connsiteY1961" fmla="*/ 4437739 h 4469549"/>
              <a:gd name="connsiteX1962" fmla="*/ 3018953 w 5178638"/>
              <a:gd name="connsiteY1962" fmla="*/ 4438855 h 4469549"/>
              <a:gd name="connsiteX1963" fmla="*/ 2853745 w 5178638"/>
              <a:gd name="connsiteY1963" fmla="*/ 4436623 h 4469549"/>
              <a:gd name="connsiteX1964" fmla="*/ 2797424 w 5178638"/>
              <a:gd name="connsiteY1964" fmla="*/ 4436623 h 4469549"/>
              <a:gd name="connsiteX1965" fmla="*/ 2741103 w 5178638"/>
              <a:gd name="connsiteY1965" fmla="*/ 4436623 h 4469549"/>
              <a:gd name="connsiteX1966" fmla="*/ 2733594 w 5178638"/>
              <a:gd name="connsiteY1966" fmla="*/ 4436623 h 4469549"/>
              <a:gd name="connsiteX1967" fmla="*/ 2692292 w 5178638"/>
              <a:gd name="connsiteY1967" fmla="*/ 4434390 h 4469549"/>
              <a:gd name="connsiteX1968" fmla="*/ 2620952 w 5178638"/>
              <a:gd name="connsiteY1968" fmla="*/ 4434390 h 4469549"/>
              <a:gd name="connsiteX1969" fmla="*/ 2598424 w 5178638"/>
              <a:gd name="connsiteY1969" fmla="*/ 4432158 h 4469549"/>
              <a:gd name="connsiteX1970" fmla="*/ 2568386 w 5178638"/>
              <a:gd name="connsiteY1970" fmla="*/ 4431041 h 4469549"/>
              <a:gd name="connsiteX1971" fmla="*/ 2538348 w 5178638"/>
              <a:gd name="connsiteY1971" fmla="*/ 4431041 h 4469549"/>
              <a:gd name="connsiteX1972" fmla="*/ 2526873 w 5178638"/>
              <a:gd name="connsiteY1972" fmla="*/ 4428995 h 4469549"/>
              <a:gd name="connsiteX1973" fmla="*/ 2551773 w 5178638"/>
              <a:gd name="connsiteY1973" fmla="*/ 4427349 h 4469549"/>
              <a:gd name="connsiteX1974" fmla="*/ 2581810 w 5178638"/>
              <a:gd name="connsiteY1974" fmla="*/ 4428466 h 4469549"/>
              <a:gd name="connsiteX1975" fmla="*/ 2582075 w 5178638"/>
              <a:gd name="connsiteY1975" fmla="*/ 4428348 h 4469549"/>
              <a:gd name="connsiteX1976" fmla="*/ 2598424 w 5178638"/>
              <a:gd name="connsiteY1976" fmla="*/ 4431041 h 4469549"/>
              <a:gd name="connsiteX1977" fmla="*/ 2650990 w 5178638"/>
              <a:gd name="connsiteY1977" fmla="*/ 4428809 h 4469549"/>
              <a:gd name="connsiteX1978" fmla="*/ 2662254 w 5178638"/>
              <a:gd name="connsiteY1978" fmla="*/ 4424343 h 4469549"/>
              <a:gd name="connsiteX1979" fmla="*/ 2677273 w 5178638"/>
              <a:gd name="connsiteY1979" fmla="*/ 4424343 h 4469549"/>
              <a:gd name="connsiteX1980" fmla="*/ 2677273 w 5178638"/>
              <a:gd name="connsiteY1980" fmla="*/ 4420995 h 4469549"/>
              <a:gd name="connsiteX1981" fmla="*/ 2658499 w 5178638"/>
              <a:gd name="connsiteY1981" fmla="*/ 4420995 h 4469549"/>
              <a:gd name="connsiteX1982" fmla="*/ 2643480 w 5178638"/>
              <a:gd name="connsiteY1982" fmla="*/ 4420995 h 4469549"/>
              <a:gd name="connsiteX1983" fmla="*/ 2632216 w 5178638"/>
              <a:gd name="connsiteY1983" fmla="*/ 4419878 h 4469549"/>
              <a:gd name="connsiteX1984" fmla="*/ 2643480 w 5178638"/>
              <a:gd name="connsiteY1984" fmla="*/ 4416529 h 4469549"/>
              <a:gd name="connsiteX1985" fmla="*/ 2643480 w 5178638"/>
              <a:gd name="connsiteY1985" fmla="*/ 4413180 h 4469549"/>
              <a:gd name="connsiteX1986" fmla="*/ 2613443 w 5178638"/>
              <a:gd name="connsiteY1986" fmla="*/ 4408715 h 4469549"/>
              <a:gd name="connsiteX1987" fmla="*/ 2538348 w 5178638"/>
              <a:gd name="connsiteY1987" fmla="*/ 4410948 h 4469549"/>
              <a:gd name="connsiteX1988" fmla="*/ 2525397 w 5178638"/>
              <a:gd name="connsiteY1988" fmla="*/ 4411269 h 4469549"/>
              <a:gd name="connsiteX1989" fmla="*/ 2525397 w 5178638"/>
              <a:gd name="connsiteY1989" fmla="*/ 4419369 h 4469549"/>
              <a:gd name="connsiteX1990" fmla="*/ 2521735 w 5178638"/>
              <a:gd name="connsiteY1990" fmla="*/ 4412837 h 4469549"/>
              <a:gd name="connsiteX1991" fmla="*/ 2487942 w 5178638"/>
              <a:gd name="connsiteY1991" fmla="*/ 4412837 h 4469549"/>
              <a:gd name="connsiteX1992" fmla="*/ 2457905 w 5178638"/>
              <a:gd name="connsiteY1992" fmla="*/ 4411721 h 4469549"/>
              <a:gd name="connsiteX1993" fmla="*/ 2431622 w 5178638"/>
              <a:gd name="connsiteY1993" fmla="*/ 4412837 h 4469549"/>
              <a:gd name="connsiteX1994" fmla="*/ 2337753 w 5178638"/>
              <a:gd name="connsiteY1994" fmla="*/ 4413954 h 4469549"/>
              <a:gd name="connsiteX1995" fmla="*/ 2296451 w 5178638"/>
              <a:gd name="connsiteY1995" fmla="*/ 4413954 h 4469549"/>
              <a:gd name="connsiteX1996" fmla="*/ 2272500 w 5178638"/>
              <a:gd name="connsiteY1996" fmla="*/ 4414478 h 4469549"/>
              <a:gd name="connsiteX1997" fmla="*/ 2282748 w 5178638"/>
              <a:gd name="connsiteY1997" fmla="*/ 4413575 h 4469549"/>
              <a:gd name="connsiteX1998" fmla="*/ 2292604 w 5178638"/>
              <a:gd name="connsiteY1998" fmla="*/ 4412458 h 4469549"/>
              <a:gd name="connsiteX1999" fmla="*/ 2296359 w 5178638"/>
              <a:gd name="connsiteY1999" fmla="*/ 4410226 h 4469549"/>
              <a:gd name="connsiteX2000" fmla="*/ 2288849 w 5178638"/>
              <a:gd name="connsiteY2000" fmla="*/ 4409109 h 4469549"/>
              <a:gd name="connsiteX2001" fmla="*/ 2255057 w 5178638"/>
              <a:gd name="connsiteY2001" fmla="*/ 4409109 h 4469549"/>
              <a:gd name="connsiteX2002" fmla="*/ 2243793 w 5178638"/>
              <a:gd name="connsiteY2002" fmla="*/ 4406877 h 4469549"/>
              <a:gd name="connsiteX2003" fmla="*/ 2251302 w 5178638"/>
              <a:gd name="connsiteY2003" fmla="*/ 4404644 h 4469549"/>
              <a:gd name="connsiteX2004" fmla="*/ 2296359 w 5178638"/>
              <a:gd name="connsiteY2004" fmla="*/ 4399063 h 4469549"/>
              <a:gd name="connsiteX2005" fmla="*/ 2367699 w 5178638"/>
              <a:gd name="connsiteY2005" fmla="*/ 4394597 h 4469549"/>
              <a:gd name="connsiteX2006" fmla="*/ 2367699 w 5178638"/>
              <a:gd name="connsiteY2006" fmla="*/ 4393481 h 4469549"/>
              <a:gd name="connsiteX2007" fmla="*/ 2367699 w 5178638"/>
              <a:gd name="connsiteY2007" fmla="*/ 4391248 h 4469549"/>
              <a:gd name="connsiteX2008" fmla="*/ 2352680 w 5178638"/>
              <a:gd name="connsiteY2008" fmla="*/ 4391248 h 4469549"/>
              <a:gd name="connsiteX2009" fmla="*/ 2341415 w 5178638"/>
              <a:gd name="connsiteY2009" fmla="*/ 4384551 h 4469549"/>
              <a:gd name="connsiteX2010" fmla="*/ 2337661 w 5178638"/>
              <a:gd name="connsiteY2010" fmla="*/ 4381202 h 4469549"/>
              <a:gd name="connsiteX2011" fmla="*/ 2303868 w 5178638"/>
              <a:gd name="connsiteY2011" fmla="*/ 4377853 h 4469549"/>
              <a:gd name="connsiteX2012" fmla="*/ 2330151 w 5178638"/>
              <a:gd name="connsiteY2012" fmla="*/ 4377853 h 4469549"/>
              <a:gd name="connsiteX2013" fmla="*/ 2333906 w 5178638"/>
              <a:gd name="connsiteY2013" fmla="*/ 4374504 h 4469549"/>
              <a:gd name="connsiteX2014" fmla="*/ 2333906 w 5178638"/>
              <a:gd name="connsiteY2014" fmla="*/ 4372271 h 4469549"/>
              <a:gd name="connsiteX2015" fmla="*/ 2337661 w 5178638"/>
              <a:gd name="connsiteY2015" fmla="*/ 4372271 h 4469549"/>
              <a:gd name="connsiteX2016" fmla="*/ 2375208 w 5178638"/>
              <a:gd name="connsiteY2016" fmla="*/ 4373388 h 4469549"/>
              <a:gd name="connsiteX2017" fmla="*/ 2382717 w 5178638"/>
              <a:gd name="connsiteY2017" fmla="*/ 4372271 h 4469549"/>
              <a:gd name="connsiteX2018" fmla="*/ 2378963 w 5178638"/>
              <a:gd name="connsiteY2018" fmla="*/ 4370039 h 4469549"/>
              <a:gd name="connsiteX2019" fmla="*/ 2356434 w 5178638"/>
              <a:gd name="connsiteY2019" fmla="*/ 4365574 h 4469549"/>
              <a:gd name="connsiteX2020" fmla="*/ 2352680 w 5178638"/>
              <a:gd name="connsiteY2020" fmla="*/ 4359992 h 4469549"/>
              <a:gd name="connsiteX2021" fmla="*/ 2360189 w 5178638"/>
              <a:gd name="connsiteY2021" fmla="*/ 4356643 h 4469549"/>
              <a:gd name="connsiteX2022" fmla="*/ 2378963 w 5178638"/>
              <a:gd name="connsiteY2022" fmla="*/ 4356643 h 4469549"/>
              <a:gd name="connsiteX2023" fmla="*/ 2424019 w 5178638"/>
              <a:gd name="connsiteY2023" fmla="*/ 4361108 h 4469549"/>
              <a:gd name="connsiteX2024" fmla="*/ 2442793 w 5178638"/>
              <a:gd name="connsiteY2024" fmla="*/ 4358876 h 4469549"/>
              <a:gd name="connsiteX2025" fmla="*/ 2454057 w 5178638"/>
              <a:gd name="connsiteY2025" fmla="*/ 4352178 h 4469549"/>
              <a:gd name="connsiteX2026" fmla="*/ 2487850 w 5178638"/>
              <a:gd name="connsiteY2026" fmla="*/ 4349945 h 4469549"/>
              <a:gd name="connsiteX2027" fmla="*/ 2517887 w 5178638"/>
              <a:gd name="connsiteY2027" fmla="*/ 4351062 h 4469549"/>
              <a:gd name="connsiteX2028" fmla="*/ 2525397 w 5178638"/>
              <a:gd name="connsiteY2028" fmla="*/ 4347713 h 4469549"/>
              <a:gd name="connsiteX2029" fmla="*/ 2517887 w 5178638"/>
              <a:gd name="connsiteY2029" fmla="*/ 4344364 h 4469549"/>
              <a:gd name="connsiteX2030" fmla="*/ 2506623 w 5178638"/>
              <a:gd name="connsiteY2030" fmla="*/ 4345480 h 4469549"/>
              <a:gd name="connsiteX2031" fmla="*/ 2461567 w 5178638"/>
              <a:gd name="connsiteY2031" fmla="*/ 4342131 h 4469549"/>
              <a:gd name="connsiteX2032" fmla="*/ 2457812 w 5178638"/>
              <a:gd name="connsiteY2032" fmla="*/ 4335433 h 4469549"/>
              <a:gd name="connsiteX2033" fmla="*/ 2424019 w 5178638"/>
              <a:gd name="connsiteY2033" fmla="*/ 4335433 h 4469549"/>
              <a:gd name="connsiteX2034" fmla="*/ 2393982 w 5178638"/>
              <a:gd name="connsiteY2034" fmla="*/ 4334317 h 4469549"/>
              <a:gd name="connsiteX2035" fmla="*/ 2367699 w 5178638"/>
              <a:gd name="connsiteY2035" fmla="*/ 4335433 h 4469549"/>
              <a:gd name="connsiteX2036" fmla="*/ 2273830 w 5178638"/>
              <a:gd name="connsiteY2036" fmla="*/ 4336550 h 4469549"/>
              <a:gd name="connsiteX2037" fmla="*/ 2232528 w 5178638"/>
              <a:gd name="connsiteY2037" fmla="*/ 4336550 h 4469549"/>
              <a:gd name="connsiteX2038" fmla="*/ 2168698 w 5178638"/>
              <a:gd name="connsiteY2038" fmla="*/ 4342131 h 4469549"/>
              <a:gd name="connsiteX2039" fmla="*/ 2168544 w 5178638"/>
              <a:gd name="connsiteY2039" fmla="*/ 4342063 h 4469549"/>
              <a:gd name="connsiteX2040" fmla="*/ 2172545 w 5178638"/>
              <a:gd name="connsiteY2040" fmla="*/ 4340278 h 4469549"/>
              <a:gd name="connsiteX2041" fmla="*/ 2162258 w 5178638"/>
              <a:gd name="connsiteY2041" fmla="*/ 4339259 h 4469549"/>
              <a:gd name="connsiteX2042" fmla="*/ 2161189 w 5178638"/>
              <a:gd name="connsiteY2042" fmla="*/ 4338782 h 4469549"/>
              <a:gd name="connsiteX2043" fmla="*/ 2119887 w 5178638"/>
              <a:gd name="connsiteY2043" fmla="*/ 4337666 h 4469549"/>
              <a:gd name="connsiteX2044" fmla="*/ 2106576 w 5178638"/>
              <a:gd name="connsiteY2044" fmla="*/ 4339645 h 4469549"/>
              <a:gd name="connsiteX2045" fmla="*/ 2086187 w 5178638"/>
              <a:gd name="connsiteY2045" fmla="*/ 4340278 h 4469549"/>
              <a:gd name="connsiteX2046" fmla="*/ 2048640 w 5178638"/>
              <a:gd name="connsiteY2046" fmla="*/ 4340278 h 4469549"/>
              <a:gd name="connsiteX2047" fmla="*/ 2033151 w 5178638"/>
              <a:gd name="connsiteY2047" fmla="*/ 4339580 h 4469549"/>
              <a:gd name="connsiteX2048" fmla="*/ 2023877 w 5178638"/>
              <a:gd name="connsiteY2048" fmla="*/ 4338803 h 4469549"/>
              <a:gd name="connsiteX2049" fmla="*/ 2011000 w 5178638"/>
              <a:gd name="connsiteY2049" fmla="*/ 4335433 h 4469549"/>
              <a:gd name="connsiteX2050" fmla="*/ 1980962 w 5178638"/>
              <a:gd name="connsiteY2050" fmla="*/ 4330968 h 4469549"/>
              <a:gd name="connsiteX2051" fmla="*/ 1958434 w 5178638"/>
              <a:gd name="connsiteY2051" fmla="*/ 4333201 h 4469549"/>
              <a:gd name="connsiteX2052" fmla="*/ 1939660 w 5178638"/>
              <a:gd name="connsiteY2052" fmla="*/ 4336550 h 4469549"/>
              <a:gd name="connsiteX2053" fmla="*/ 1938307 w 5178638"/>
              <a:gd name="connsiteY2053" fmla="*/ 4337555 h 4469549"/>
              <a:gd name="connsiteX2054" fmla="*/ 1902205 w 5178638"/>
              <a:gd name="connsiteY2054" fmla="*/ 4336929 h 4469549"/>
              <a:gd name="connsiteX2055" fmla="*/ 1890941 w 5178638"/>
              <a:gd name="connsiteY2055" fmla="*/ 4335813 h 4469549"/>
              <a:gd name="connsiteX2056" fmla="*/ 1883432 w 5178638"/>
              <a:gd name="connsiteY2056" fmla="*/ 4334696 h 4469549"/>
              <a:gd name="connsiteX2057" fmla="*/ 1841816 w 5178638"/>
              <a:gd name="connsiteY2057" fmla="*/ 4338821 h 4469549"/>
              <a:gd name="connsiteX2058" fmla="*/ 1840160 w 5178638"/>
              <a:gd name="connsiteY2058" fmla="*/ 4338922 h 4469549"/>
              <a:gd name="connsiteX2059" fmla="*/ 1836718 w 5178638"/>
              <a:gd name="connsiteY2059" fmla="*/ 4339271 h 4469549"/>
              <a:gd name="connsiteX2060" fmla="*/ 1815758 w 5178638"/>
              <a:gd name="connsiteY2060" fmla="*/ 4340643 h 4469549"/>
              <a:gd name="connsiteX2061" fmla="*/ 1808245 w 5178638"/>
              <a:gd name="connsiteY2061" fmla="*/ 4339898 h 4469549"/>
              <a:gd name="connsiteX2062" fmla="*/ 1793226 w 5178638"/>
              <a:gd name="connsiteY2062" fmla="*/ 4332084 h 4469549"/>
              <a:gd name="connsiteX2063" fmla="*/ 1781962 w 5178638"/>
              <a:gd name="connsiteY2063" fmla="*/ 4329852 h 4469549"/>
              <a:gd name="connsiteX2064" fmla="*/ 1740302 w 5178638"/>
              <a:gd name="connsiteY2064" fmla="*/ 4336929 h 4469549"/>
              <a:gd name="connsiteX2065" fmla="*/ 1736997 w 5178638"/>
              <a:gd name="connsiteY2065" fmla="*/ 4336929 h 4469549"/>
              <a:gd name="connsiteX2066" fmla="*/ 1691941 w 5178638"/>
              <a:gd name="connsiteY2066" fmla="*/ 4334696 h 4469549"/>
              <a:gd name="connsiteX2067" fmla="*/ 1631865 w 5178638"/>
              <a:gd name="connsiteY2067" fmla="*/ 4334696 h 4469549"/>
              <a:gd name="connsiteX2068" fmla="*/ 1575544 w 5178638"/>
              <a:gd name="connsiteY2068" fmla="*/ 4338045 h 4469549"/>
              <a:gd name="connsiteX2069" fmla="*/ 1524836 w 5178638"/>
              <a:gd name="connsiteY2069" fmla="*/ 4340667 h 4469549"/>
              <a:gd name="connsiteX2070" fmla="*/ 1519131 w 5178638"/>
              <a:gd name="connsiteY2070" fmla="*/ 4337666 h 4469549"/>
              <a:gd name="connsiteX2071" fmla="*/ 1534150 w 5178638"/>
              <a:gd name="connsiteY2071" fmla="*/ 4336550 h 4469549"/>
              <a:gd name="connsiteX2072" fmla="*/ 1594225 w 5178638"/>
              <a:gd name="connsiteY2072" fmla="*/ 4336550 h 4469549"/>
              <a:gd name="connsiteX2073" fmla="*/ 1612999 w 5178638"/>
              <a:gd name="connsiteY2073" fmla="*/ 4333201 h 4469549"/>
              <a:gd name="connsiteX2074" fmla="*/ 1545414 w 5178638"/>
              <a:gd name="connsiteY2074" fmla="*/ 4333201 h 4469549"/>
              <a:gd name="connsiteX2075" fmla="*/ 1477829 w 5178638"/>
              <a:gd name="connsiteY2075" fmla="*/ 4333201 h 4469549"/>
              <a:gd name="connsiteX2076" fmla="*/ 1413998 w 5178638"/>
              <a:gd name="connsiteY2076" fmla="*/ 4330968 h 4469549"/>
              <a:gd name="connsiteX2077" fmla="*/ 1323885 w 5178638"/>
              <a:gd name="connsiteY2077" fmla="*/ 4330968 h 4469549"/>
              <a:gd name="connsiteX2078" fmla="*/ 1297602 w 5178638"/>
              <a:gd name="connsiteY2078" fmla="*/ 4329852 h 4469549"/>
              <a:gd name="connsiteX2079" fmla="*/ 1222508 w 5178638"/>
              <a:gd name="connsiteY2079" fmla="*/ 4336550 h 4469549"/>
              <a:gd name="connsiteX2080" fmla="*/ 1214998 w 5178638"/>
              <a:gd name="connsiteY2080" fmla="*/ 4334317 h 4469549"/>
              <a:gd name="connsiteX2081" fmla="*/ 1211243 w 5178638"/>
              <a:gd name="connsiteY2081" fmla="*/ 4328735 h 4469549"/>
              <a:gd name="connsiteX2082" fmla="*/ 1154923 w 5178638"/>
              <a:gd name="connsiteY2082" fmla="*/ 4325387 h 4469549"/>
              <a:gd name="connsiteX2083" fmla="*/ 1327640 w 5178638"/>
              <a:gd name="connsiteY2083" fmla="*/ 4323154 h 4469549"/>
              <a:gd name="connsiteX2084" fmla="*/ 1406489 w 5178638"/>
              <a:gd name="connsiteY2084" fmla="*/ 4320921 h 4469549"/>
              <a:gd name="connsiteX2085" fmla="*/ 1365187 w 5178638"/>
              <a:gd name="connsiteY2085" fmla="*/ 4315340 h 4469549"/>
              <a:gd name="connsiteX2086" fmla="*/ 1312621 w 5178638"/>
              <a:gd name="connsiteY2086" fmla="*/ 4318689 h 4469549"/>
              <a:gd name="connsiteX2087" fmla="*/ 1293847 w 5178638"/>
              <a:gd name="connsiteY2087" fmla="*/ 4319805 h 4469549"/>
              <a:gd name="connsiteX2088" fmla="*/ 1173696 w 5178638"/>
              <a:gd name="connsiteY2088" fmla="*/ 4319805 h 4469549"/>
              <a:gd name="connsiteX2089" fmla="*/ 1139904 w 5178638"/>
              <a:gd name="connsiteY2089" fmla="*/ 4315340 h 4469549"/>
              <a:gd name="connsiteX2090" fmla="*/ 1207489 w 5178638"/>
              <a:gd name="connsiteY2090" fmla="*/ 4313107 h 4469549"/>
              <a:gd name="connsiteX2091" fmla="*/ 1237526 w 5178638"/>
              <a:gd name="connsiteY2091" fmla="*/ 4311991 h 4469549"/>
              <a:gd name="connsiteX2092" fmla="*/ 1241281 w 5178638"/>
              <a:gd name="connsiteY2092" fmla="*/ 4306409 h 4469549"/>
              <a:gd name="connsiteX2093" fmla="*/ 1226262 w 5178638"/>
              <a:gd name="connsiteY2093" fmla="*/ 4303061 h 4469549"/>
              <a:gd name="connsiteX2094" fmla="*/ 1241281 w 5178638"/>
              <a:gd name="connsiteY2094" fmla="*/ 4301944 h 4469549"/>
              <a:gd name="connsiteX2095" fmla="*/ 1245036 w 5178638"/>
              <a:gd name="connsiteY2095" fmla="*/ 4301944 h 4469549"/>
              <a:gd name="connsiteX2096" fmla="*/ 1237526 w 5178638"/>
              <a:gd name="connsiteY2096" fmla="*/ 4299712 h 4469549"/>
              <a:gd name="connsiteX2097" fmla="*/ 1196225 w 5178638"/>
              <a:gd name="connsiteY2097" fmla="*/ 4299712 h 4469549"/>
              <a:gd name="connsiteX2098" fmla="*/ 1188715 w 5178638"/>
              <a:gd name="connsiteY2098" fmla="*/ 4298595 h 4469549"/>
              <a:gd name="connsiteX2099" fmla="*/ 1188022 w 5178638"/>
              <a:gd name="connsiteY2099" fmla="*/ 4296330 h 4469549"/>
              <a:gd name="connsiteX2100" fmla="*/ 1254974 w 5178638"/>
              <a:gd name="connsiteY2100" fmla="*/ 4296330 h 4469549"/>
              <a:gd name="connsiteX2101" fmla="*/ 1260055 w 5178638"/>
              <a:gd name="connsiteY2101" fmla="*/ 4298595 h 4469549"/>
              <a:gd name="connsiteX2102" fmla="*/ 1278828 w 5178638"/>
              <a:gd name="connsiteY2102" fmla="*/ 4298595 h 4469549"/>
              <a:gd name="connsiteX2103" fmla="*/ 1278828 w 5178638"/>
              <a:gd name="connsiteY2103" fmla="*/ 4307526 h 4469549"/>
              <a:gd name="connsiteX2104" fmla="*/ 1353923 w 5178638"/>
              <a:gd name="connsiteY2104" fmla="*/ 4309758 h 4469549"/>
              <a:gd name="connsiteX2105" fmla="*/ 1357678 w 5178638"/>
              <a:gd name="connsiteY2105" fmla="*/ 4309758 h 4469549"/>
              <a:gd name="connsiteX2106" fmla="*/ 1406489 w 5178638"/>
              <a:gd name="connsiteY2106" fmla="*/ 4309758 h 4469549"/>
              <a:gd name="connsiteX2107" fmla="*/ 1417753 w 5178638"/>
              <a:gd name="connsiteY2107" fmla="*/ 4307526 h 4469549"/>
              <a:gd name="connsiteX2108" fmla="*/ 1395225 w 5178638"/>
              <a:gd name="connsiteY2108" fmla="*/ 4306409 h 4469549"/>
              <a:gd name="connsiteX2109" fmla="*/ 1391470 w 5178638"/>
              <a:gd name="connsiteY2109" fmla="*/ 4303061 h 4469549"/>
              <a:gd name="connsiteX2110" fmla="*/ 1406489 w 5178638"/>
              <a:gd name="connsiteY2110" fmla="*/ 4299712 h 4469549"/>
              <a:gd name="connsiteX2111" fmla="*/ 1485338 w 5178638"/>
              <a:gd name="connsiteY2111" fmla="*/ 4298595 h 4469549"/>
              <a:gd name="connsiteX2112" fmla="*/ 1582961 w 5178638"/>
              <a:gd name="connsiteY2112" fmla="*/ 4298595 h 4469549"/>
              <a:gd name="connsiteX2113" fmla="*/ 1673074 w 5178638"/>
              <a:gd name="connsiteY2113" fmla="*/ 4299712 h 4469549"/>
              <a:gd name="connsiteX2114" fmla="*/ 1684339 w 5178638"/>
              <a:gd name="connsiteY2114" fmla="*/ 4299712 h 4469549"/>
              <a:gd name="connsiteX2115" fmla="*/ 1774452 w 5178638"/>
              <a:gd name="connsiteY2115" fmla="*/ 4297479 h 4469549"/>
              <a:gd name="connsiteX2116" fmla="*/ 1830773 w 5178638"/>
              <a:gd name="connsiteY2116" fmla="*/ 4300828 h 4469549"/>
              <a:gd name="connsiteX2117" fmla="*/ 1883339 w 5178638"/>
              <a:gd name="connsiteY2117" fmla="*/ 4301944 h 4469549"/>
              <a:gd name="connsiteX2118" fmla="*/ 1932150 w 5178638"/>
              <a:gd name="connsiteY2118" fmla="*/ 4298595 h 4469549"/>
              <a:gd name="connsiteX2119" fmla="*/ 1961779 w 5178638"/>
              <a:gd name="connsiteY2119" fmla="*/ 4296330 h 4469549"/>
              <a:gd name="connsiteX2120" fmla="*/ 2086407 w 5178638"/>
              <a:gd name="connsiteY2120" fmla="*/ 4296330 h 4469549"/>
              <a:gd name="connsiteX2121" fmla="*/ 2087803 w 5178638"/>
              <a:gd name="connsiteY2121" fmla="*/ 4296142 h 4469549"/>
              <a:gd name="connsiteX2122" fmla="*/ 2115494 w 5178638"/>
              <a:gd name="connsiteY2122" fmla="*/ 4296142 h 4469549"/>
              <a:gd name="connsiteX2123" fmla="*/ 2116885 w 5178638"/>
              <a:gd name="connsiteY2123" fmla="*/ 4296330 h 4469549"/>
              <a:gd name="connsiteX2124" fmla="*/ 2278284 w 5178638"/>
              <a:gd name="connsiteY2124" fmla="*/ 4296330 h 4469549"/>
              <a:gd name="connsiteX2125" fmla="*/ 2307640 w 5178638"/>
              <a:gd name="connsiteY2125" fmla="*/ 4298512 h 4469549"/>
              <a:gd name="connsiteX2126" fmla="*/ 2311395 w 5178638"/>
              <a:gd name="connsiteY2126" fmla="*/ 4305210 h 4469549"/>
              <a:gd name="connsiteX2127" fmla="*/ 2345188 w 5178638"/>
              <a:gd name="connsiteY2127" fmla="*/ 4305210 h 4469549"/>
              <a:gd name="connsiteX2128" fmla="*/ 2375225 w 5178638"/>
              <a:gd name="connsiteY2128" fmla="*/ 4306326 h 4469549"/>
              <a:gd name="connsiteX2129" fmla="*/ 2401508 w 5178638"/>
              <a:gd name="connsiteY2129" fmla="*/ 4305210 h 4469549"/>
              <a:gd name="connsiteX2130" fmla="*/ 2495377 w 5178638"/>
              <a:gd name="connsiteY2130" fmla="*/ 4304093 h 4469549"/>
              <a:gd name="connsiteX2131" fmla="*/ 2536679 w 5178638"/>
              <a:gd name="connsiteY2131" fmla="*/ 4304093 h 4469549"/>
              <a:gd name="connsiteX2132" fmla="*/ 2600509 w 5178638"/>
              <a:gd name="connsiteY2132" fmla="*/ 4298512 h 4469549"/>
              <a:gd name="connsiteX2133" fmla="*/ 2608018 w 5178638"/>
              <a:gd name="connsiteY2133" fmla="*/ 4301861 h 4469549"/>
              <a:gd name="connsiteX2134" fmla="*/ 2649320 w 5178638"/>
              <a:gd name="connsiteY2134" fmla="*/ 4302977 h 4469549"/>
              <a:gd name="connsiteX2135" fmla="*/ 2679358 w 5178638"/>
              <a:gd name="connsiteY2135" fmla="*/ 4298512 h 4469549"/>
              <a:gd name="connsiteX2136" fmla="*/ 2705641 w 5178638"/>
              <a:gd name="connsiteY2136" fmla="*/ 4296279 h 4469549"/>
              <a:gd name="connsiteX2137" fmla="*/ 2758207 w 5178638"/>
              <a:gd name="connsiteY2137" fmla="*/ 4305210 h 4469549"/>
              <a:gd name="connsiteX2138" fmla="*/ 2788245 w 5178638"/>
              <a:gd name="connsiteY2138" fmla="*/ 4309675 h 4469549"/>
              <a:gd name="connsiteX2139" fmla="*/ 2810773 w 5178638"/>
              <a:gd name="connsiteY2139" fmla="*/ 4307442 h 4469549"/>
              <a:gd name="connsiteX2140" fmla="*/ 2829547 w 5178638"/>
              <a:gd name="connsiteY2140" fmla="*/ 4304093 h 4469549"/>
              <a:gd name="connsiteX2141" fmla="*/ 2837057 w 5178638"/>
              <a:gd name="connsiteY2141" fmla="*/ 4298512 h 4469549"/>
              <a:gd name="connsiteX2142" fmla="*/ 2867094 w 5178638"/>
              <a:gd name="connsiteY2142" fmla="*/ 4298512 h 4469549"/>
              <a:gd name="connsiteX2143" fmla="*/ 2882113 w 5178638"/>
              <a:gd name="connsiteY2143" fmla="*/ 4304093 h 4469549"/>
              <a:gd name="connsiteX2144" fmla="*/ 2908396 w 5178638"/>
              <a:gd name="connsiteY2144" fmla="*/ 4302977 h 4469549"/>
              <a:gd name="connsiteX2145" fmla="*/ 2949698 w 5178638"/>
              <a:gd name="connsiteY2145" fmla="*/ 4299628 h 4469549"/>
              <a:gd name="connsiteX2146" fmla="*/ 2960962 w 5178638"/>
              <a:gd name="connsiteY2146" fmla="*/ 4300745 h 4469549"/>
              <a:gd name="connsiteX2147" fmla="*/ 2975981 w 5178638"/>
              <a:gd name="connsiteY2147" fmla="*/ 4308559 h 4469549"/>
              <a:gd name="connsiteX2148" fmla="*/ 2987245 w 5178638"/>
              <a:gd name="connsiteY2148" fmla="*/ 4310791 h 4469549"/>
              <a:gd name="connsiteX2149" fmla="*/ 3039812 w 5178638"/>
              <a:gd name="connsiteY2149" fmla="*/ 4301861 h 4469549"/>
              <a:gd name="connsiteX2150" fmla="*/ 3047321 w 5178638"/>
              <a:gd name="connsiteY2150" fmla="*/ 4299628 h 4469549"/>
              <a:gd name="connsiteX2151" fmla="*/ 3039812 w 5178638"/>
              <a:gd name="connsiteY2151" fmla="*/ 4297396 h 4469549"/>
              <a:gd name="connsiteX2152" fmla="*/ 2987245 w 5178638"/>
              <a:gd name="connsiteY2152" fmla="*/ 4296279 h 4469549"/>
              <a:gd name="connsiteX2153" fmla="*/ 2975981 w 5178638"/>
              <a:gd name="connsiteY2153" fmla="*/ 4295163 h 4469549"/>
              <a:gd name="connsiteX2154" fmla="*/ 2957207 w 5178638"/>
              <a:gd name="connsiteY2154" fmla="*/ 4291814 h 4469549"/>
              <a:gd name="connsiteX2155" fmla="*/ 2949698 w 5178638"/>
              <a:gd name="connsiteY2155" fmla="*/ 4287349 h 4469549"/>
              <a:gd name="connsiteX2156" fmla="*/ 2960962 w 5178638"/>
              <a:gd name="connsiteY2156" fmla="*/ 4282884 h 4469549"/>
              <a:gd name="connsiteX2157" fmla="*/ 2945944 w 5178638"/>
              <a:gd name="connsiteY2157" fmla="*/ 4282884 h 4469549"/>
              <a:gd name="connsiteX2158" fmla="*/ 2919660 w 5178638"/>
              <a:gd name="connsiteY2158" fmla="*/ 4284000 h 4469549"/>
              <a:gd name="connsiteX2159" fmla="*/ 2889622 w 5178638"/>
              <a:gd name="connsiteY2159" fmla="*/ 4282884 h 4469549"/>
              <a:gd name="connsiteX2160" fmla="*/ 2870849 w 5178638"/>
              <a:gd name="connsiteY2160" fmla="*/ 4277302 h 4469549"/>
              <a:gd name="connsiteX2161" fmla="*/ 2855830 w 5178638"/>
              <a:gd name="connsiteY2161" fmla="*/ 4276186 h 4469549"/>
              <a:gd name="connsiteX2162" fmla="*/ 2795755 w 5178638"/>
              <a:gd name="connsiteY2162" fmla="*/ 4276186 h 4469549"/>
              <a:gd name="connsiteX2163" fmla="*/ 2731924 w 5178638"/>
              <a:gd name="connsiteY2163" fmla="*/ 4276186 h 4469549"/>
              <a:gd name="connsiteX2164" fmla="*/ 2731924 w 5178638"/>
              <a:gd name="connsiteY2164" fmla="*/ 4275069 h 4469549"/>
              <a:gd name="connsiteX2165" fmla="*/ 2795755 w 5178638"/>
              <a:gd name="connsiteY2165" fmla="*/ 4273953 h 4469549"/>
              <a:gd name="connsiteX2166" fmla="*/ 2780736 w 5178638"/>
              <a:gd name="connsiteY2166" fmla="*/ 4270604 h 4469549"/>
              <a:gd name="connsiteX2167" fmla="*/ 2668094 w 5178638"/>
              <a:gd name="connsiteY2167" fmla="*/ 4267255 h 4469549"/>
              <a:gd name="connsiteX2168" fmla="*/ 2645566 w 5178638"/>
              <a:gd name="connsiteY2168" fmla="*/ 4267255 h 4469549"/>
              <a:gd name="connsiteX2169" fmla="*/ 2596754 w 5178638"/>
              <a:gd name="connsiteY2169" fmla="*/ 4260558 h 4469549"/>
              <a:gd name="connsiteX2170" fmla="*/ 2562962 w 5178638"/>
              <a:gd name="connsiteY2170" fmla="*/ 4260558 h 4469549"/>
              <a:gd name="connsiteX2171" fmla="*/ 2551697 w 5178638"/>
              <a:gd name="connsiteY2171" fmla="*/ 4258325 h 4469549"/>
              <a:gd name="connsiteX2172" fmla="*/ 2555452 w 5178638"/>
              <a:gd name="connsiteY2172" fmla="*/ 4254976 h 4469549"/>
              <a:gd name="connsiteX2173" fmla="*/ 2581735 w 5178638"/>
              <a:gd name="connsiteY2173" fmla="*/ 4253860 h 4469549"/>
              <a:gd name="connsiteX2174" fmla="*/ 2596754 w 5178638"/>
              <a:gd name="connsiteY2174" fmla="*/ 4259441 h 4469549"/>
              <a:gd name="connsiteX2175" fmla="*/ 2634301 w 5178638"/>
              <a:gd name="connsiteY2175" fmla="*/ 4260558 h 4469549"/>
              <a:gd name="connsiteX2176" fmla="*/ 2679358 w 5178638"/>
              <a:gd name="connsiteY2176" fmla="*/ 4260558 h 4469549"/>
              <a:gd name="connsiteX2177" fmla="*/ 2698132 w 5178638"/>
              <a:gd name="connsiteY2177" fmla="*/ 4260558 h 4469549"/>
              <a:gd name="connsiteX2178" fmla="*/ 2724415 w 5178638"/>
              <a:gd name="connsiteY2178" fmla="*/ 4259441 h 4469549"/>
              <a:gd name="connsiteX2179" fmla="*/ 2750698 w 5178638"/>
              <a:gd name="connsiteY2179" fmla="*/ 4260558 h 4469549"/>
              <a:gd name="connsiteX2180" fmla="*/ 2765717 w 5178638"/>
              <a:gd name="connsiteY2180" fmla="*/ 4259441 h 4469549"/>
              <a:gd name="connsiteX2181" fmla="*/ 2773226 w 5178638"/>
              <a:gd name="connsiteY2181" fmla="*/ 4262790 h 4469549"/>
              <a:gd name="connsiteX2182" fmla="*/ 2792000 w 5178638"/>
              <a:gd name="connsiteY2182" fmla="*/ 4262790 h 4469549"/>
              <a:gd name="connsiteX2183" fmla="*/ 2799509 w 5178638"/>
              <a:gd name="connsiteY2183" fmla="*/ 4260558 h 4469549"/>
              <a:gd name="connsiteX2184" fmla="*/ 2803264 w 5178638"/>
              <a:gd name="connsiteY2184" fmla="*/ 4265023 h 4469549"/>
              <a:gd name="connsiteX2185" fmla="*/ 2825792 w 5178638"/>
              <a:gd name="connsiteY2185" fmla="*/ 4265023 h 4469549"/>
              <a:gd name="connsiteX2186" fmla="*/ 2833302 w 5178638"/>
              <a:gd name="connsiteY2186" fmla="*/ 4262790 h 4469549"/>
              <a:gd name="connsiteX2187" fmla="*/ 2837057 w 5178638"/>
              <a:gd name="connsiteY2187" fmla="*/ 4267255 h 4469549"/>
              <a:gd name="connsiteX2188" fmla="*/ 2897132 w 5178638"/>
              <a:gd name="connsiteY2188" fmla="*/ 4268372 h 4469549"/>
              <a:gd name="connsiteX2189" fmla="*/ 2908396 w 5178638"/>
              <a:gd name="connsiteY2189" fmla="*/ 4268372 h 4469549"/>
              <a:gd name="connsiteX2190" fmla="*/ 2923415 w 5178638"/>
              <a:gd name="connsiteY2190" fmla="*/ 4267255 h 4469549"/>
              <a:gd name="connsiteX2191" fmla="*/ 2957207 w 5178638"/>
              <a:gd name="connsiteY2191" fmla="*/ 4265023 h 4469549"/>
              <a:gd name="connsiteX2192" fmla="*/ 2991000 w 5178638"/>
              <a:gd name="connsiteY2192" fmla="*/ 4265023 h 4469549"/>
              <a:gd name="connsiteX2193" fmla="*/ 3024792 w 5178638"/>
              <a:gd name="connsiteY2193" fmla="*/ 4267255 h 4469549"/>
              <a:gd name="connsiteX2194" fmla="*/ 3051076 w 5178638"/>
              <a:gd name="connsiteY2194" fmla="*/ 4267255 h 4469549"/>
              <a:gd name="connsiteX2195" fmla="*/ 3066095 w 5178638"/>
              <a:gd name="connsiteY2195" fmla="*/ 4265023 h 4469549"/>
              <a:gd name="connsiteX2196" fmla="*/ 3084868 w 5178638"/>
              <a:gd name="connsiteY2196" fmla="*/ 4265023 h 4469549"/>
              <a:gd name="connsiteX2197" fmla="*/ 3118661 w 5178638"/>
              <a:gd name="connsiteY2197" fmla="*/ 4265023 h 4469549"/>
              <a:gd name="connsiteX2198" fmla="*/ 3122415 w 5178638"/>
              <a:gd name="connsiteY2198" fmla="*/ 4265023 h 4469549"/>
              <a:gd name="connsiteX2199" fmla="*/ 3163718 w 5178638"/>
              <a:gd name="connsiteY2199" fmla="*/ 4271721 h 4469549"/>
              <a:gd name="connsiteX2200" fmla="*/ 3163718 w 5178638"/>
              <a:gd name="connsiteY2200" fmla="*/ 4273953 h 4469549"/>
              <a:gd name="connsiteX2201" fmla="*/ 3152453 w 5178638"/>
              <a:gd name="connsiteY2201" fmla="*/ 4280651 h 4469549"/>
              <a:gd name="connsiteX2202" fmla="*/ 3122415 w 5178638"/>
              <a:gd name="connsiteY2202" fmla="*/ 4280651 h 4469549"/>
              <a:gd name="connsiteX2203" fmla="*/ 3111151 w 5178638"/>
              <a:gd name="connsiteY2203" fmla="*/ 4282884 h 4469549"/>
              <a:gd name="connsiteX2204" fmla="*/ 3122415 w 5178638"/>
              <a:gd name="connsiteY2204" fmla="*/ 4284000 h 4469549"/>
              <a:gd name="connsiteX2205" fmla="*/ 3137434 w 5178638"/>
              <a:gd name="connsiteY2205" fmla="*/ 4282884 h 4469549"/>
              <a:gd name="connsiteX2206" fmla="*/ 3156208 w 5178638"/>
              <a:gd name="connsiteY2206" fmla="*/ 4282884 h 4469549"/>
              <a:gd name="connsiteX2207" fmla="*/ 3186246 w 5178638"/>
              <a:gd name="connsiteY2207" fmla="*/ 4284000 h 4469549"/>
              <a:gd name="connsiteX2208" fmla="*/ 3205019 w 5178638"/>
              <a:gd name="connsiteY2208" fmla="*/ 4286232 h 4469549"/>
              <a:gd name="connsiteX2209" fmla="*/ 3250076 w 5178638"/>
              <a:gd name="connsiteY2209" fmla="*/ 4302977 h 4469549"/>
              <a:gd name="connsiteX2210" fmla="*/ 3235057 w 5178638"/>
              <a:gd name="connsiteY2210" fmla="*/ 4304093 h 4469549"/>
              <a:gd name="connsiteX2211" fmla="*/ 3174982 w 5178638"/>
              <a:gd name="connsiteY2211" fmla="*/ 4304093 h 4469549"/>
              <a:gd name="connsiteX2212" fmla="*/ 3156208 w 5178638"/>
              <a:gd name="connsiteY2212" fmla="*/ 4307442 h 4469549"/>
              <a:gd name="connsiteX2213" fmla="*/ 3223793 w 5178638"/>
              <a:gd name="connsiteY2213" fmla="*/ 4307442 h 4469549"/>
              <a:gd name="connsiteX2214" fmla="*/ 3291378 w 5178638"/>
              <a:gd name="connsiteY2214" fmla="*/ 4307442 h 4469549"/>
              <a:gd name="connsiteX2215" fmla="*/ 3355209 w 5178638"/>
              <a:gd name="connsiteY2215" fmla="*/ 4309675 h 4469549"/>
              <a:gd name="connsiteX2216" fmla="*/ 3445322 w 5178638"/>
              <a:gd name="connsiteY2216" fmla="*/ 4309675 h 4469549"/>
              <a:gd name="connsiteX2217" fmla="*/ 3471605 w 5178638"/>
              <a:gd name="connsiteY2217" fmla="*/ 4310791 h 4469549"/>
              <a:gd name="connsiteX2218" fmla="*/ 3546699 w 5178638"/>
              <a:gd name="connsiteY2218" fmla="*/ 4304093 h 4469549"/>
              <a:gd name="connsiteX2219" fmla="*/ 3554209 w 5178638"/>
              <a:gd name="connsiteY2219" fmla="*/ 4306326 h 4469549"/>
              <a:gd name="connsiteX2220" fmla="*/ 3557964 w 5178638"/>
              <a:gd name="connsiteY2220" fmla="*/ 4311908 h 4469549"/>
              <a:gd name="connsiteX2221" fmla="*/ 3614284 w 5178638"/>
              <a:gd name="connsiteY2221" fmla="*/ 4315256 h 4469549"/>
              <a:gd name="connsiteX2222" fmla="*/ 3441567 w 5178638"/>
              <a:gd name="connsiteY2222" fmla="*/ 4317489 h 4469549"/>
              <a:gd name="connsiteX2223" fmla="*/ 3362718 w 5178638"/>
              <a:gd name="connsiteY2223" fmla="*/ 4319722 h 4469549"/>
              <a:gd name="connsiteX2224" fmla="*/ 3404020 w 5178638"/>
              <a:gd name="connsiteY2224" fmla="*/ 4325303 h 4469549"/>
              <a:gd name="connsiteX2225" fmla="*/ 3456586 w 5178638"/>
              <a:gd name="connsiteY2225" fmla="*/ 4321954 h 4469549"/>
              <a:gd name="connsiteX2226" fmla="*/ 3475360 w 5178638"/>
              <a:gd name="connsiteY2226" fmla="*/ 4320838 h 4469549"/>
              <a:gd name="connsiteX2227" fmla="*/ 3595511 w 5178638"/>
              <a:gd name="connsiteY2227" fmla="*/ 4320838 h 4469549"/>
              <a:gd name="connsiteX2228" fmla="*/ 3629303 w 5178638"/>
              <a:gd name="connsiteY2228" fmla="*/ 4325303 h 4469549"/>
              <a:gd name="connsiteX2229" fmla="*/ 3561718 w 5178638"/>
              <a:gd name="connsiteY2229" fmla="*/ 4327536 h 4469549"/>
              <a:gd name="connsiteX2230" fmla="*/ 3531681 w 5178638"/>
              <a:gd name="connsiteY2230" fmla="*/ 4328652 h 4469549"/>
              <a:gd name="connsiteX2231" fmla="*/ 3527926 w 5178638"/>
              <a:gd name="connsiteY2231" fmla="*/ 4334234 h 4469549"/>
              <a:gd name="connsiteX2232" fmla="*/ 3542945 w 5178638"/>
              <a:gd name="connsiteY2232" fmla="*/ 4337582 h 4469549"/>
              <a:gd name="connsiteX2233" fmla="*/ 3527926 w 5178638"/>
              <a:gd name="connsiteY2233" fmla="*/ 4338699 h 4469549"/>
              <a:gd name="connsiteX2234" fmla="*/ 3524171 w 5178638"/>
              <a:gd name="connsiteY2234" fmla="*/ 4338699 h 4469549"/>
              <a:gd name="connsiteX2235" fmla="*/ 3531681 w 5178638"/>
              <a:gd name="connsiteY2235" fmla="*/ 4340931 h 4469549"/>
              <a:gd name="connsiteX2236" fmla="*/ 3572982 w 5178638"/>
              <a:gd name="connsiteY2236" fmla="*/ 4340931 h 4469549"/>
              <a:gd name="connsiteX2237" fmla="*/ 3580492 w 5178638"/>
              <a:gd name="connsiteY2237" fmla="*/ 4342048 h 4469549"/>
              <a:gd name="connsiteX2238" fmla="*/ 3576737 w 5178638"/>
              <a:gd name="connsiteY2238" fmla="*/ 4346513 h 4469549"/>
              <a:gd name="connsiteX2239" fmla="*/ 3554209 w 5178638"/>
              <a:gd name="connsiteY2239" fmla="*/ 4347629 h 4469549"/>
              <a:gd name="connsiteX2240" fmla="*/ 3516662 w 5178638"/>
              <a:gd name="connsiteY2240" fmla="*/ 4345396 h 4469549"/>
              <a:gd name="connsiteX2241" fmla="*/ 3509152 w 5178638"/>
              <a:gd name="connsiteY2241" fmla="*/ 4342048 h 4469549"/>
              <a:gd name="connsiteX2242" fmla="*/ 3490379 w 5178638"/>
              <a:gd name="connsiteY2242" fmla="*/ 4342048 h 4469549"/>
              <a:gd name="connsiteX2243" fmla="*/ 3490379 w 5178638"/>
              <a:gd name="connsiteY2243" fmla="*/ 4333117 h 4469549"/>
              <a:gd name="connsiteX2244" fmla="*/ 3415284 w 5178638"/>
              <a:gd name="connsiteY2244" fmla="*/ 4330885 h 4469549"/>
              <a:gd name="connsiteX2245" fmla="*/ 3411529 w 5178638"/>
              <a:gd name="connsiteY2245" fmla="*/ 4330885 h 4469549"/>
              <a:gd name="connsiteX2246" fmla="*/ 3362718 w 5178638"/>
              <a:gd name="connsiteY2246" fmla="*/ 4330885 h 4469549"/>
              <a:gd name="connsiteX2247" fmla="*/ 3351454 w 5178638"/>
              <a:gd name="connsiteY2247" fmla="*/ 4333117 h 4469549"/>
              <a:gd name="connsiteX2248" fmla="*/ 3373982 w 5178638"/>
              <a:gd name="connsiteY2248" fmla="*/ 4334234 h 4469549"/>
              <a:gd name="connsiteX2249" fmla="*/ 3377737 w 5178638"/>
              <a:gd name="connsiteY2249" fmla="*/ 4337582 h 4469549"/>
              <a:gd name="connsiteX2250" fmla="*/ 3362718 w 5178638"/>
              <a:gd name="connsiteY2250" fmla="*/ 4340931 h 4469549"/>
              <a:gd name="connsiteX2251" fmla="*/ 3283869 w 5178638"/>
              <a:gd name="connsiteY2251" fmla="*/ 4342048 h 4469549"/>
              <a:gd name="connsiteX2252" fmla="*/ 3186246 w 5178638"/>
              <a:gd name="connsiteY2252" fmla="*/ 4342048 h 4469549"/>
              <a:gd name="connsiteX2253" fmla="*/ 3096133 w 5178638"/>
              <a:gd name="connsiteY2253" fmla="*/ 4340931 h 4469549"/>
              <a:gd name="connsiteX2254" fmla="*/ 3084868 w 5178638"/>
              <a:gd name="connsiteY2254" fmla="*/ 4340931 h 4469549"/>
              <a:gd name="connsiteX2255" fmla="*/ 2994755 w 5178638"/>
              <a:gd name="connsiteY2255" fmla="*/ 4343164 h 4469549"/>
              <a:gd name="connsiteX2256" fmla="*/ 2938434 w 5178638"/>
              <a:gd name="connsiteY2256" fmla="*/ 4339815 h 4469549"/>
              <a:gd name="connsiteX2257" fmla="*/ 2885868 w 5178638"/>
              <a:gd name="connsiteY2257" fmla="*/ 4338699 h 4469549"/>
              <a:gd name="connsiteX2258" fmla="*/ 2837057 w 5178638"/>
              <a:gd name="connsiteY2258" fmla="*/ 4342048 h 4469549"/>
              <a:gd name="connsiteX2259" fmla="*/ 2705641 w 5178638"/>
              <a:gd name="connsiteY2259" fmla="*/ 4352094 h 4469549"/>
              <a:gd name="connsiteX2260" fmla="*/ 2630547 w 5178638"/>
              <a:gd name="connsiteY2260" fmla="*/ 4352094 h 4469549"/>
              <a:gd name="connsiteX2261" fmla="*/ 2615528 w 5178638"/>
              <a:gd name="connsiteY2261" fmla="*/ 4353211 h 4469549"/>
              <a:gd name="connsiteX2262" fmla="*/ 2623037 w 5178638"/>
              <a:gd name="connsiteY2262" fmla="*/ 4357676 h 4469549"/>
              <a:gd name="connsiteX2263" fmla="*/ 2664339 w 5178638"/>
              <a:gd name="connsiteY2263" fmla="*/ 4362141 h 4469549"/>
              <a:gd name="connsiteX2264" fmla="*/ 2720660 w 5178638"/>
              <a:gd name="connsiteY2264" fmla="*/ 4366606 h 4469549"/>
              <a:gd name="connsiteX2265" fmla="*/ 2705641 w 5178638"/>
              <a:gd name="connsiteY2265" fmla="*/ 4369955 h 4469549"/>
              <a:gd name="connsiteX2266" fmla="*/ 2668094 w 5178638"/>
              <a:gd name="connsiteY2266" fmla="*/ 4374420 h 4469549"/>
              <a:gd name="connsiteX2267" fmla="*/ 2660585 w 5178638"/>
              <a:gd name="connsiteY2267" fmla="*/ 4377769 h 4469549"/>
              <a:gd name="connsiteX2268" fmla="*/ 2671849 w 5178638"/>
              <a:gd name="connsiteY2268" fmla="*/ 4378885 h 4469549"/>
              <a:gd name="connsiteX2269" fmla="*/ 2686868 w 5178638"/>
              <a:gd name="connsiteY2269" fmla="*/ 4378885 h 4469549"/>
              <a:gd name="connsiteX2270" fmla="*/ 2746943 w 5178638"/>
              <a:gd name="connsiteY2270" fmla="*/ 4377769 h 4469549"/>
              <a:gd name="connsiteX2271" fmla="*/ 2784490 w 5178638"/>
              <a:gd name="connsiteY2271" fmla="*/ 4377769 h 4469549"/>
              <a:gd name="connsiteX2272" fmla="*/ 2818283 w 5178638"/>
              <a:gd name="connsiteY2272" fmla="*/ 4380002 h 4469549"/>
              <a:gd name="connsiteX2273" fmla="*/ 2930925 w 5178638"/>
              <a:gd name="connsiteY2273" fmla="*/ 4381118 h 4469549"/>
              <a:gd name="connsiteX2274" fmla="*/ 2942189 w 5178638"/>
              <a:gd name="connsiteY2274" fmla="*/ 4382234 h 4469549"/>
              <a:gd name="connsiteX2275" fmla="*/ 2949698 w 5178638"/>
              <a:gd name="connsiteY2275" fmla="*/ 4383351 h 4469549"/>
              <a:gd name="connsiteX2276" fmla="*/ 2994755 w 5178638"/>
              <a:gd name="connsiteY2276" fmla="*/ 4378885 h 4469549"/>
              <a:gd name="connsiteX2277" fmla="*/ 3047321 w 5178638"/>
              <a:gd name="connsiteY2277" fmla="*/ 4381118 h 4469549"/>
              <a:gd name="connsiteX2278" fmla="*/ 3054830 w 5178638"/>
              <a:gd name="connsiteY2278" fmla="*/ 4381118 h 4469549"/>
              <a:gd name="connsiteX2279" fmla="*/ 3096133 w 5178638"/>
              <a:gd name="connsiteY2279" fmla="*/ 4381118 h 4469549"/>
              <a:gd name="connsiteX2280" fmla="*/ 3141189 w 5178638"/>
              <a:gd name="connsiteY2280" fmla="*/ 4383351 h 4469549"/>
              <a:gd name="connsiteX2281" fmla="*/ 3201265 w 5178638"/>
              <a:gd name="connsiteY2281" fmla="*/ 4383351 h 4469549"/>
              <a:gd name="connsiteX2282" fmla="*/ 3257586 w 5178638"/>
              <a:gd name="connsiteY2282" fmla="*/ 4380002 h 4469549"/>
              <a:gd name="connsiteX2283" fmla="*/ 3343944 w 5178638"/>
              <a:gd name="connsiteY2283" fmla="*/ 4375537 h 4469549"/>
              <a:gd name="connsiteX2284" fmla="*/ 3411529 w 5178638"/>
              <a:gd name="connsiteY2284" fmla="*/ 4373304 h 4469549"/>
              <a:gd name="connsiteX2285" fmla="*/ 3392756 w 5178638"/>
              <a:gd name="connsiteY2285" fmla="*/ 4369955 h 4469549"/>
              <a:gd name="connsiteX2286" fmla="*/ 3373982 w 5178638"/>
              <a:gd name="connsiteY2286" fmla="*/ 4369955 h 4469549"/>
              <a:gd name="connsiteX2287" fmla="*/ 3302642 w 5178638"/>
              <a:gd name="connsiteY2287" fmla="*/ 4365490 h 4469549"/>
              <a:gd name="connsiteX2288" fmla="*/ 3242567 w 5178638"/>
              <a:gd name="connsiteY2288" fmla="*/ 4365490 h 4469549"/>
              <a:gd name="connsiteX2289" fmla="*/ 3186246 w 5178638"/>
              <a:gd name="connsiteY2289" fmla="*/ 4371071 h 4469549"/>
              <a:gd name="connsiteX2290" fmla="*/ 3167472 w 5178638"/>
              <a:gd name="connsiteY2290" fmla="*/ 4373304 h 4469549"/>
              <a:gd name="connsiteX2291" fmla="*/ 3096133 w 5178638"/>
              <a:gd name="connsiteY2291" fmla="*/ 4367722 h 4469549"/>
              <a:gd name="connsiteX2292" fmla="*/ 3066095 w 5178638"/>
              <a:gd name="connsiteY2292" fmla="*/ 4366606 h 4469549"/>
              <a:gd name="connsiteX2293" fmla="*/ 3024792 w 5178638"/>
              <a:gd name="connsiteY2293" fmla="*/ 4366606 h 4469549"/>
              <a:gd name="connsiteX2294" fmla="*/ 3002264 w 5178638"/>
              <a:gd name="connsiteY2294" fmla="*/ 4366606 h 4469549"/>
              <a:gd name="connsiteX2295" fmla="*/ 2957207 w 5178638"/>
              <a:gd name="connsiteY2295" fmla="*/ 4369955 h 4469549"/>
              <a:gd name="connsiteX2296" fmla="*/ 2930925 w 5178638"/>
              <a:gd name="connsiteY2296" fmla="*/ 4368839 h 4469549"/>
              <a:gd name="connsiteX2297" fmla="*/ 2867094 w 5178638"/>
              <a:gd name="connsiteY2297" fmla="*/ 4365490 h 4469549"/>
              <a:gd name="connsiteX2298" fmla="*/ 2829547 w 5178638"/>
              <a:gd name="connsiteY2298" fmla="*/ 4364374 h 4469549"/>
              <a:gd name="connsiteX2299" fmla="*/ 2818283 w 5178638"/>
              <a:gd name="connsiteY2299" fmla="*/ 4365490 h 4469549"/>
              <a:gd name="connsiteX2300" fmla="*/ 2780736 w 5178638"/>
              <a:gd name="connsiteY2300" fmla="*/ 4369955 h 4469549"/>
              <a:gd name="connsiteX2301" fmla="*/ 2765717 w 5178638"/>
              <a:gd name="connsiteY2301" fmla="*/ 4366606 h 4469549"/>
              <a:gd name="connsiteX2302" fmla="*/ 2818283 w 5178638"/>
              <a:gd name="connsiteY2302" fmla="*/ 4359908 h 4469549"/>
              <a:gd name="connsiteX2303" fmla="*/ 3024792 w 5178638"/>
              <a:gd name="connsiteY2303" fmla="*/ 4359908 h 4469549"/>
              <a:gd name="connsiteX2304" fmla="*/ 3088623 w 5178638"/>
              <a:gd name="connsiteY2304" fmla="*/ 4357676 h 4469549"/>
              <a:gd name="connsiteX2305" fmla="*/ 3099887 w 5178638"/>
              <a:gd name="connsiteY2305" fmla="*/ 4355443 h 4469549"/>
              <a:gd name="connsiteX2306" fmla="*/ 3103642 w 5178638"/>
              <a:gd name="connsiteY2306" fmla="*/ 4353211 h 4469549"/>
              <a:gd name="connsiteX2307" fmla="*/ 3099887 w 5178638"/>
              <a:gd name="connsiteY2307" fmla="*/ 4352094 h 4469549"/>
              <a:gd name="connsiteX2308" fmla="*/ 3084868 w 5178638"/>
              <a:gd name="connsiteY2308" fmla="*/ 4350978 h 4469549"/>
              <a:gd name="connsiteX2309" fmla="*/ 3088623 w 5178638"/>
              <a:gd name="connsiteY2309" fmla="*/ 4349862 h 4469549"/>
              <a:gd name="connsiteX2310" fmla="*/ 3253831 w 5178638"/>
              <a:gd name="connsiteY2310" fmla="*/ 4352094 h 4469549"/>
              <a:gd name="connsiteX2311" fmla="*/ 3310152 w 5178638"/>
              <a:gd name="connsiteY2311" fmla="*/ 4352094 h 4469549"/>
              <a:gd name="connsiteX2312" fmla="*/ 3366473 w 5178638"/>
              <a:gd name="connsiteY2312" fmla="*/ 4352094 h 4469549"/>
              <a:gd name="connsiteX2313" fmla="*/ 3373982 w 5178638"/>
              <a:gd name="connsiteY2313" fmla="*/ 4352094 h 4469549"/>
              <a:gd name="connsiteX2314" fmla="*/ 3415284 w 5178638"/>
              <a:gd name="connsiteY2314" fmla="*/ 4354327 h 4469549"/>
              <a:gd name="connsiteX2315" fmla="*/ 3486624 w 5178638"/>
              <a:gd name="connsiteY2315" fmla="*/ 4354327 h 4469549"/>
              <a:gd name="connsiteX2316" fmla="*/ 3509152 w 5178638"/>
              <a:gd name="connsiteY2316" fmla="*/ 4356559 h 4469549"/>
              <a:gd name="connsiteX2317" fmla="*/ 3539190 w 5178638"/>
              <a:gd name="connsiteY2317" fmla="*/ 4357676 h 4469549"/>
              <a:gd name="connsiteX2318" fmla="*/ 3569228 w 5178638"/>
              <a:gd name="connsiteY2318" fmla="*/ 4357676 h 4469549"/>
              <a:gd name="connsiteX2319" fmla="*/ 3588002 w 5178638"/>
              <a:gd name="connsiteY2319" fmla="*/ 4361025 h 4469549"/>
              <a:gd name="connsiteX2320" fmla="*/ 3584247 w 5178638"/>
              <a:gd name="connsiteY2320" fmla="*/ 4363257 h 4469549"/>
              <a:gd name="connsiteX2321" fmla="*/ 3509152 w 5178638"/>
              <a:gd name="connsiteY2321" fmla="*/ 4357676 h 4469549"/>
              <a:gd name="connsiteX2322" fmla="*/ 3456586 w 5178638"/>
              <a:gd name="connsiteY2322" fmla="*/ 4359908 h 4469549"/>
              <a:gd name="connsiteX2323" fmla="*/ 3445322 w 5178638"/>
              <a:gd name="connsiteY2323" fmla="*/ 4364374 h 4469549"/>
              <a:gd name="connsiteX2324" fmla="*/ 3430303 w 5178638"/>
              <a:gd name="connsiteY2324" fmla="*/ 4364374 h 4469549"/>
              <a:gd name="connsiteX2325" fmla="*/ 3430303 w 5178638"/>
              <a:gd name="connsiteY2325" fmla="*/ 4367722 h 4469549"/>
              <a:gd name="connsiteX2326" fmla="*/ 3449077 w 5178638"/>
              <a:gd name="connsiteY2326" fmla="*/ 4367722 h 4469549"/>
              <a:gd name="connsiteX2327" fmla="*/ 3464096 w 5178638"/>
              <a:gd name="connsiteY2327" fmla="*/ 4367722 h 4469549"/>
              <a:gd name="connsiteX2328" fmla="*/ 3475360 w 5178638"/>
              <a:gd name="connsiteY2328" fmla="*/ 4368839 h 4469549"/>
              <a:gd name="connsiteX2329" fmla="*/ 3464096 w 5178638"/>
              <a:gd name="connsiteY2329" fmla="*/ 4372188 h 4469549"/>
              <a:gd name="connsiteX2330" fmla="*/ 3464096 w 5178638"/>
              <a:gd name="connsiteY2330" fmla="*/ 4375537 h 4469549"/>
              <a:gd name="connsiteX2331" fmla="*/ 3494133 w 5178638"/>
              <a:gd name="connsiteY2331" fmla="*/ 4380002 h 4469549"/>
              <a:gd name="connsiteX2332" fmla="*/ 3569228 w 5178638"/>
              <a:gd name="connsiteY2332" fmla="*/ 4377769 h 4469549"/>
              <a:gd name="connsiteX2333" fmla="*/ 3614284 w 5178638"/>
              <a:gd name="connsiteY2333" fmla="*/ 4376653 h 4469549"/>
              <a:gd name="connsiteX2334" fmla="*/ 3670605 w 5178638"/>
              <a:gd name="connsiteY2334" fmla="*/ 4375537 h 4469549"/>
              <a:gd name="connsiteX2335" fmla="*/ 3723172 w 5178638"/>
              <a:gd name="connsiteY2335" fmla="*/ 4377769 h 4469549"/>
              <a:gd name="connsiteX2336" fmla="*/ 3756964 w 5178638"/>
              <a:gd name="connsiteY2336" fmla="*/ 4380002 h 4469549"/>
              <a:gd name="connsiteX2337" fmla="*/ 3794511 w 5178638"/>
              <a:gd name="connsiteY2337" fmla="*/ 4383351 h 4469549"/>
              <a:gd name="connsiteX2338" fmla="*/ 3820794 w 5178638"/>
              <a:gd name="connsiteY2338" fmla="*/ 4382234 h 4469549"/>
              <a:gd name="connsiteX2339" fmla="*/ 3884625 w 5178638"/>
              <a:gd name="connsiteY2339" fmla="*/ 4378885 h 4469549"/>
              <a:gd name="connsiteX2340" fmla="*/ 3963884 w 5178638"/>
              <a:gd name="connsiteY2340" fmla="*/ 4378885 h 4469549"/>
              <a:gd name="connsiteX2341" fmla="*/ 3952620 w 5178638"/>
              <a:gd name="connsiteY2341" fmla="*/ 4377769 h 4469549"/>
              <a:gd name="connsiteX2342" fmla="*/ 3960129 w 5178638"/>
              <a:gd name="connsiteY2342" fmla="*/ 4374420 h 4469549"/>
              <a:gd name="connsiteX2343" fmla="*/ 3997676 w 5178638"/>
              <a:gd name="connsiteY2343" fmla="*/ 4369955 h 4469549"/>
              <a:gd name="connsiteX2344" fmla="*/ 4012695 w 5178638"/>
              <a:gd name="connsiteY2344" fmla="*/ 4366606 h 4469549"/>
              <a:gd name="connsiteX2345" fmla="*/ 3956374 w 5178638"/>
              <a:gd name="connsiteY2345" fmla="*/ 4362141 h 4469549"/>
              <a:gd name="connsiteX2346" fmla="*/ 3915072 w 5178638"/>
              <a:gd name="connsiteY2346" fmla="*/ 4357676 h 4469549"/>
              <a:gd name="connsiteX2347" fmla="*/ 3907563 w 5178638"/>
              <a:gd name="connsiteY2347" fmla="*/ 4353211 h 4469549"/>
              <a:gd name="connsiteX2348" fmla="*/ 3922582 w 5178638"/>
              <a:gd name="connsiteY2348" fmla="*/ 4352094 h 4469549"/>
              <a:gd name="connsiteX2349" fmla="*/ 3997676 w 5178638"/>
              <a:gd name="connsiteY2349" fmla="*/ 4352094 h 4469549"/>
              <a:gd name="connsiteX2350" fmla="*/ 4129092 w 5178638"/>
              <a:gd name="connsiteY2350" fmla="*/ 4342048 h 4469549"/>
              <a:gd name="connsiteX2351" fmla="*/ 4177903 w 5178638"/>
              <a:gd name="connsiteY2351" fmla="*/ 4338699 h 4469549"/>
              <a:gd name="connsiteX2352" fmla="*/ 4230469 w 5178638"/>
              <a:gd name="connsiteY2352" fmla="*/ 4339815 h 4469549"/>
              <a:gd name="connsiteX2353" fmla="*/ 4286790 w 5178638"/>
              <a:gd name="connsiteY2353" fmla="*/ 4343164 h 4469549"/>
              <a:gd name="connsiteX2354" fmla="*/ 4376903 w 5178638"/>
              <a:gd name="connsiteY2354" fmla="*/ 4340931 h 4469549"/>
              <a:gd name="connsiteX2355" fmla="*/ 4388168 w 5178638"/>
              <a:gd name="connsiteY2355" fmla="*/ 4340931 h 4469549"/>
              <a:gd name="connsiteX2356" fmla="*/ 4430951 w 5178638"/>
              <a:gd name="connsiteY2356" fmla="*/ 4342654 h 4469549"/>
              <a:gd name="connsiteX2357" fmla="*/ 4425789 w 5178638"/>
              <a:gd name="connsiteY2357" fmla="*/ 4340282 h 4469549"/>
              <a:gd name="connsiteX2358" fmla="*/ 4391997 w 5178638"/>
              <a:gd name="connsiteY2358" fmla="*/ 4326886 h 4469549"/>
              <a:gd name="connsiteX2359" fmla="*/ 4369469 w 5178638"/>
              <a:gd name="connsiteY2359" fmla="*/ 4320188 h 4469549"/>
              <a:gd name="connsiteX2360" fmla="*/ 4354450 w 5178638"/>
              <a:gd name="connsiteY2360" fmla="*/ 4311258 h 4469549"/>
              <a:gd name="connsiteX2361" fmla="*/ 4354450 w 5178638"/>
              <a:gd name="connsiteY2361" fmla="*/ 4309025 h 4469549"/>
              <a:gd name="connsiteX2362" fmla="*/ 4410771 w 5178638"/>
              <a:gd name="connsiteY2362" fmla="*/ 4297862 h 4469549"/>
              <a:gd name="connsiteX2363" fmla="*/ 4500922 w 5178638"/>
              <a:gd name="connsiteY2363" fmla="*/ 4297862 h 4469549"/>
              <a:gd name="connsiteX2364" fmla="*/ 4500922 w 5178638"/>
              <a:gd name="connsiteY2364" fmla="*/ 4287669 h 4469549"/>
              <a:gd name="connsiteX2365" fmla="*/ 4497054 w 5178638"/>
              <a:gd name="connsiteY2365" fmla="*/ 4286232 h 4469549"/>
              <a:gd name="connsiteX2366" fmla="*/ 4478281 w 5178638"/>
              <a:gd name="connsiteY2366" fmla="*/ 4284000 h 4469549"/>
              <a:gd name="connsiteX2367" fmla="*/ 4448243 w 5178638"/>
              <a:gd name="connsiteY2367" fmla="*/ 4282884 h 4469549"/>
              <a:gd name="connsiteX2368" fmla="*/ 4429469 w 5178638"/>
              <a:gd name="connsiteY2368" fmla="*/ 4282884 h 4469549"/>
              <a:gd name="connsiteX2369" fmla="*/ 4414450 w 5178638"/>
              <a:gd name="connsiteY2369" fmla="*/ 4284000 h 4469549"/>
              <a:gd name="connsiteX2370" fmla="*/ 4403186 w 5178638"/>
              <a:gd name="connsiteY2370" fmla="*/ 4282884 h 4469549"/>
              <a:gd name="connsiteX2371" fmla="*/ 4414450 w 5178638"/>
              <a:gd name="connsiteY2371" fmla="*/ 4280651 h 4469549"/>
              <a:gd name="connsiteX2372" fmla="*/ 4444488 w 5178638"/>
              <a:gd name="connsiteY2372" fmla="*/ 4280651 h 4469549"/>
              <a:gd name="connsiteX2373" fmla="*/ 4449664 w 5178638"/>
              <a:gd name="connsiteY2373" fmla="*/ 4277574 h 4469549"/>
              <a:gd name="connsiteX2374" fmla="*/ 4433299 w 5178638"/>
              <a:gd name="connsiteY2374" fmla="*/ 4276653 h 4469549"/>
              <a:gd name="connsiteX2375" fmla="*/ 4358204 w 5178638"/>
              <a:gd name="connsiteY2375" fmla="*/ 4275536 h 4469549"/>
              <a:gd name="connsiteX2376" fmla="*/ 4309393 w 5178638"/>
              <a:gd name="connsiteY2376" fmla="*/ 4275536 h 4469549"/>
              <a:gd name="connsiteX2377" fmla="*/ 4305517 w 5178638"/>
              <a:gd name="connsiteY2377" fmla="*/ 4275344 h 4469549"/>
              <a:gd name="connsiteX2378" fmla="*/ 4453413 w 5178638"/>
              <a:gd name="connsiteY2378" fmla="*/ 4275344 h 4469549"/>
              <a:gd name="connsiteX2379" fmla="*/ 4455753 w 5178638"/>
              <a:gd name="connsiteY2379" fmla="*/ 4273953 h 4469549"/>
              <a:gd name="connsiteX2380" fmla="*/ 4455753 w 5178638"/>
              <a:gd name="connsiteY2380" fmla="*/ 4271721 h 4469549"/>
              <a:gd name="connsiteX2381" fmla="*/ 4414450 w 5178638"/>
              <a:gd name="connsiteY2381" fmla="*/ 4265023 h 4469549"/>
              <a:gd name="connsiteX2382" fmla="*/ 4410696 w 5178638"/>
              <a:gd name="connsiteY2382" fmla="*/ 4265023 h 4469549"/>
              <a:gd name="connsiteX2383" fmla="*/ 4376903 w 5178638"/>
              <a:gd name="connsiteY2383" fmla="*/ 4265023 h 4469549"/>
              <a:gd name="connsiteX2384" fmla="*/ 4358130 w 5178638"/>
              <a:gd name="connsiteY2384" fmla="*/ 4265023 h 4469549"/>
              <a:gd name="connsiteX2385" fmla="*/ 4343111 w 5178638"/>
              <a:gd name="connsiteY2385" fmla="*/ 4267255 h 4469549"/>
              <a:gd name="connsiteX2386" fmla="*/ 4316827 w 5178638"/>
              <a:gd name="connsiteY2386" fmla="*/ 4267255 h 4469549"/>
              <a:gd name="connsiteX2387" fmla="*/ 4283035 w 5178638"/>
              <a:gd name="connsiteY2387" fmla="*/ 4265023 h 4469549"/>
              <a:gd name="connsiteX2388" fmla="*/ 4249242 w 5178638"/>
              <a:gd name="connsiteY2388" fmla="*/ 4265023 h 4469549"/>
              <a:gd name="connsiteX2389" fmla="*/ 4215450 w 5178638"/>
              <a:gd name="connsiteY2389" fmla="*/ 4267255 h 4469549"/>
              <a:gd name="connsiteX2390" fmla="*/ 4200431 w 5178638"/>
              <a:gd name="connsiteY2390" fmla="*/ 4268372 h 4469549"/>
              <a:gd name="connsiteX2391" fmla="*/ 4189167 w 5178638"/>
              <a:gd name="connsiteY2391" fmla="*/ 4268372 h 4469549"/>
              <a:gd name="connsiteX2392" fmla="*/ 4129092 w 5178638"/>
              <a:gd name="connsiteY2392" fmla="*/ 4267255 h 4469549"/>
              <a:gd name="connsiteX2393" fmla="*/ 4125337 w 5178638"/>
              <a:gd name="connsiteY2393" fmla="*/ 4262790 h 4469549"/>
              <a:gd name="connsiteX2394" fmla="*/ 4117827 w 5178638"/>
              <a:gd name="connsiteY2394" fmla="*/ 4265023 h 4469549"/>
              <a:gd name="connsiteX2395" fmla="*/ 4095299 w 5178638"/>
              <a:gd name="connsiteY2395" fmla="*/ 4265023 h 4469549"/>
              <a:gd name="connsiteX2396" fmla="*/ 4091544 w 5178638"/>
              <a:gd name="connsiteY2396" fmla="*/ 4260558 h 4469549"/>
              <a:gd name="connsiteX2397" fmla="*/ 4084035 w 5178638"/>
              <a:gd name="connsiteY2397" fmla="*/ 4262790 h 4469549"/>
              <a:gd name="connsiteX2398" fmla="*/ 4065261 w 5178638"/>
              <a:gd name="connsiteY2398" fmla="*/ 4262790 h 4469549"/>
              <a:gd name="connsiteX2399" fmla="*/ 4057752 w 5178638"/>
              <a:gd name="connsiteY2399" fmla="*/ 4259441 h 4469549"/>
              <a:gd name="connsiteX2400" fmla="*/ 4042733 w 5178638"/>
              <a:gd name="connsiteY2400" fmla="*/ 4260558 h 4469549"/>
              <a:gd name="connsiteX2401" fmla="*/ 4016450 w 5178638"/>
              <a:gd name="connsiteY2401" fmla="*/ 4259441 h 4469549"/>
              <a:gd name="connsiteX2402" fmla="*/ 3990167 w 5178638"/>
              <a:gd name="connsiteY2402" fmla="*/ 4260558 h 4469549"/>
              <a:gd name="connsiteX2403" fmla="*/ 3971393 w 5178638"/>
              <a:gd name="connsiteY2403" fmla="*/ 4260558 h 4469549"/>
              <a:gd name="connsiteX2404" fmla="*/ 3926336 w 5178638"/>
              <a:gd name="connsiteY2404" fmla="*/ 4260558 h 4469549"/>
              <a:gd name="connsiteX2405" fmla="*/ 3888789 w 5178638"/>
              <a:gd name="connsiteY2405" fmla="*/ 4259441 h 4469549"/>
              <a:gd name="connsiteX2406" fmla="*/ 3873770 w 5178638"/>
              <a:gd name="connsiteY2406" fmla="*/ 4253860 h 4469549"/>
              <a:gd name="connsiteX2407" fmla="*/ 3847487 w 5178638"/>
              <a:gd name="connsiteY2407" fmla="*/ 4254976 h 4469549"/>
              <a:gd name="connsiteX2408" fmla="*/ 3843732 w 5178638"/>
              <a:gd name="connsiteY2408" fmla="*/ 4258325 h 4469549"/>
              <a:gd name="connsiteX2409" fmla="*/ 3854997 w 5178638"/>
              <a:gd name="connsiteY2409" fmla="*/ 4260558 h 4469549"/>
              <a:gd name="connsiteX2410" fmla="*/ 3888789 w 5178638"/>
              <a:gd name="connsiteY2410" fmla="*/ 4260558 h 4469549"/>
              <a:gd name="connsiteX2411" fmla="*/ 3937601 w 5178638"/>
              <a:gd name="connsiteY2411" fmla="*/ 4267255 h 4469549"/>
              <a:gd name="connsiteX2412" fmla="*/ 3960129 w 5178638"/>
              <a:gd name="connsiteY2412" fmla="*/ 4267255 h 4469549"/>
              <a:gd name="connsiteX2413" fmla="*/ 4072771 w 5178638"/>
              <a:gd name="connsiteY2413" fmla="*/ 4270604 h 4469549"/>
              <a:gd name="connsiteX2414" fmla="*/ 4087790 w 5178638"/>
              <a:gd name="connsiteY2414" fmla="*/ 4273953 h 4469549"/>
              <a:gd name="connsiteX2415" fmla="*/ 4023959 w 5178638"/>
              <a:gd name="connsiteY2415" fmla="*/ 4275069 h 4469549"/>
              <a:gd name="connsiteX2416" fmla="*/ 4023959 w 5178638"/>
              <a:gd name="connsiteY2416" fmla="*/ 4276186 h 4469549"/>
              <a:gd name="connsiteX2417" fmla="*/ 4087790 w 5178638"/>
              <a:gd name="connsiteY2417" fmla="*/ 4276186 h 4469549"/>
              <a:gd name="connsiteX2418" fmla="*/ 4147865 w 5178638"/>
              <a:gd name="connsiteY2418" fmla="*/ 4276186 h 4469549"/>
              <a:gd name="connsiteX2419" fmla="*/ 4162884 w 5178638"/>
              <a:gd name="connsiteY2419" fmla="*/ 4277302 h 4469549"/>
              <a:gd name="connsiteX2420" fmla="*/ 4181657 w 5178638"/>
              <a:gd name="connsiteY2420" fmla="*/ 4282884 h 4469549"/>
              <a:gd name="connsiteX2421" fmla="*/ 4211695 w 5178638"/>
              <a:gd name="connsiteY2421" fmla="*/ 4284000 h 4469549"/>
              <a:gd name="connsiteX2422" fmla="*/ 4237979 w 5178638"/>
              <a:gd name="connsiteY2422" fmla="*/ 4282884 h 4469549"/>
              <a:gd name="connsiteX2423" fmla="*/ 4252997 w 5178638"/>
              <a:gd name="connsiteY2423" fmla="*/ 4282884 h 4469549"/>
              <a:gd name="connsiteX2424" fmla="*/ 4241733 w 5178638"/>
              <a:gd name="connsiteY2424" fmla="*/ 4287349 h 4469549"/>
              <a:gd name="connsiteX2425" fmla="*/ 4249242 w 5178638"/>
              <a:gd name="connsiteY2425" fmla="*/ 4291814 h 4469549"/>
              <a:gd name="connsiteX2426" fmla="*/ 4268016 w 5178638"/>
              <a:gd name="connsiteY2426" fmla="*/ 4295163 h 4469549"/>
              <a:gd name="connsiteX2427" fmla="*/ 4279280 w 5178638"/>
              <a:gd name="connsiteY2427" fmla="*/ 4296279 h 4469549"/>
              <a:gd name="connsiteX2428" fmla="*/ 4331847 w 5178638"/>
              <a:gd name="connsiteY2428" fmla="*/ 4297396 h 4469549"/>
              <a:gd name="connsiteX2429" fmla="*/ 4339356 w 5178638"/>
              <a:gd name="connsiteY2429" fmla="*/ 4299628 h 4469549"/>
              <a:gd name="connsiteX2430" fmla="*/ 4331847 w 5178638"/>
              <a:gd name="connsiteY2430" fmla="*/ 4301861 h 4469549"/>
              <a:gd name="connsiteX2431" fmla="*/ 4279280 w 5178638"/>
              <a:gd name="connsiteY2431" fmla="*/ 4310791 h 4469549"/>
              <a:gd name="connsiteX2432" fmla="*/ 4268016 w 5178638"/>
              <a:gd name="connsiteY2432" fmla="*/ 4308559 h 4469549"/>
              <a:gd name="connsiteX2433" fmla="*/ 4252997 w 5178638"/>
              <a:gd name="connsiteY2433" fmla="*/ 4300745 h 4469549"/>
              <a:gd name="connsiteX2434" fmla="*/ 4241733 w 5178638"/>
              <a:gd name="connsiteY2434" fmla="*/ 4299628 h 4469549"/>
              <a:gd name="connsiteX2435" fmla="*/ 4200431 w 5178638"/>
              <a:gd name="connsiteY2435" fmla="*/ 4302977 h 4469549"/>
              <a:gd name="connsiteX2436" fmla="*/ 4174148 w 5178638"/>
              <a:gd name="connsiteY2436" fmla="*/ 4304093 h 4469549"/>
              <a:gd name="connsiteX2437" fmla="*/ 4159129 w 5178638"/>
              <a:gd name="connsiteY2437" fmla="*/ 4298512 h 4469549"/>
              <a:gd name="connsiteX2438" fmla="*/ 4129092 w 5178638"/>
              <a:gd name="connsiteY2438" fmla="*/ 4298512 h 4469549"/>
              <a:gd name="connsiteX2439" fmla="*/ 4121582 w 5178638"/>
              <a:gd name="connsiteY2439" fmla="*/ 4304093 h 4469549"/>
              <a:gd name="connsiteX2440" fmla="*/ 4102808 w 5178638"/>
              <a:gd name="connsiteY2440" fmla="*/ 4307442 h 4469549"/>
              <a:gd name="connsiteX2441" fmla="*/ 4080280 w 5178638"/>
              <a:gd name="connsiteY2441" fmla="*/ 4309675 h 4469549"/>
              <a:gd name="connsiteX2442" fmla="*/ 4050242 w 5178638"/>
              <a:gd name="connsiteY2442" fmla="*/ 4305210 h 4469549"/>
              <a:gd name="connsiteX2443" fmla="*/ 3997676 w 5178638"/>
              <a:gd name="connsiteY2443" fmla="*/ 4296279 h 4469549"/>
              <a:gd name="connsiteX2444" fmla="*/ 3971393 w 5178638"/>
              <a:gd name="connsiteY2444" fmla="*/ 4298512 h 4469549"/>
              <a:gd name="connsiteX2445" fmla="*/ 3941355 w 5178638"/>
              <a:gd name="connsiteY2445" fmla="*/ 4302977 h 4469549"/>
              <a:gd name="connsiteX2446" fmla="*/ 3900053 w 5178638"/>
              <a:gd name="connsiteY2446" fmla="*/ 4301861 h 4469549"/>
              <a:gd name="connsiteX2447" fmla="*/ 3892544 w 5178638"/>
              <a:gd name="connsiteY2447" fmla="*/ 4298512 h 4469549"/>
              <a:gd name="connsiteX2448" fmla="*/ 3828714 w 5178638"/>
              <a:gd name="connsiteY2448" fmla="*/ 4304093 h 4469549"/>
              <a:gd name="connsiteX2449" fmla="*/ 3787412 w 5178638"/>
              <a:gd name="connsiteY2449" fmla="*/ 4304093 h 4469549"/>
              <a:gd name="connsiteX2450" fmla="*/ 3693543 w 5178638"/>
              <a:gd name="connsiteY2450" fmla="*/ 4305210 h 4469549"/>
              <a:gd name="connsiteX2451" fmla="*/ 3667260 w 5178638"/>
              <a:gd name="connsiteY2451" fmla="*/ 4306326 h 4469549"/>
              <a:gd name="connsiteX2452" fmla="*/ 3637223 w 5178638"/>
              <a:gd name="connsiteY2452" fmla="*/ 4305210 h 4469549"/>
              <a:gd name="connsiteX2453" fmla="*/ 3603430 w 5178638"/>
              <a:gd name="connsiteY2453" fmla="*/ 4305210 h 4469549"/>
              <a:gd name="connsiteX2454" fmla="*/ 3599675 w 5178638"/>
              <a:gd name="connsiteY2454" fmla="*/ 4298512 h 4469549"/>
              <a:gd name="connsiteX2455" fmla="*/ 3554619 w 5178638"/>
              <a:gd name="connsiteY2455" fmla="*/ 4295163 h 4469549"/>
              <a:gd name="connsiteX2456" fmla="*/ 3543355 w 5178638"/>
              <a:gd name="connsiteY2456" fmla="*/ 4296279 h 4469549"/>
              <a:gd name="connsiteX2457" fmla="*/ 3535845 w 5178638"/>
              <a:gd name="connsiteY2457" fmla="*/ 4292930 h 4469549"/>
              <a:gd name="connsiteX2458" fmla="*/ 3543355 w 5178638"/>
              <a:gd name="connsiteY2458" fmla="*/ 4289581 h 4469549"/>
              <a:gd name="connsiteX2459" fmla="*/ 3573392 w 5178638"/>
              <a:gd name="connsiteY2459" fmla="*/ 4290698 h 4469549"/>
              <a:gd name="connsiteX2460" fmla="*/ 3607185 w 5178638"/>
              <a:gd name="connsiteY2460" fmla="*/ 4288465 h 4469549"/>
              <a:gd name="connsiteX2461" fmla="*/ 3618449 w 5178638"/>
              <a:gd name="connsiteY2461" fmla="*/ 4281767 h 4469549"/>
              <a:gd name="connsiteX2462" fmla="*/ 3637223 w 5178638"/>
              <a:gd name="connsiteY2462" fmla="*/ 4279535 h 4469549"/>
              <a:gd name="connsiteX2463" fmla="*/ 3682279 w 5178638"/>
              <a:gd name="connsiteY2463" fmla="*/ 4284000 h 4469549"/>
              <a:gd name="connsiteX2464" fmla="*/ 3701053 w 5178638"/>
              <a:gd name="connsiteY2464" fmla="*/ 4284000 h 4469549"/>
              <a:gd name="connsiteX2465" fmla="*/ 3708562 w 5178638"/>
              <a:gd name="connsiteY2465" fmla="*/ 4280651 h 4469549"/>
              <a:gd name="connsiteX2466" fmla="*/ 3704808 w 5178638"/>
              <a:gd name="connsiteY2466" fmla="*/ 4275069 h 4469549"/>
              <a:gd name="connsiteX2467" fmla="*/ 3682279 w 5178638"/>
              <a:gd name="connsiteY2467" fmla="*/ 4270604 h 4469549"/>
              <a:gd name="connsiteX2468" fmla="*/ 3678525 w 5178638"/>
              <a:gd name="connsiteY2468" fmla="*/ 4268372 h 4469549"/>
              <a:gd name="connsiteX2469" fmla="*/ 3686034 w 5178638"/>
              <a:gd name="connsiteY2469" fmla="*/ 4267255 h 4469549"/>
              <a:gd name="connsiteX2470" fmla="*/ 3723581 w 5178638"/>
              <a:gd name="connsiteY2470" fmla="*/ 4268372 h 4469549"/>
              <a:gd name="connsiteX2471" fmla="*/ 3727336 w 5178638"/>
              <a:gd name="connsiteY2471" fmla="*/ 4268372 h 4469549"/>
              <a:gd name="connsiteX2472" fmla="*/ 3727336 w 5178638"/>
              <a:gd name="connsiteY2472" fmla="*/ 4266139 h 4469549"/>
              <a:gd name="connsiteX2473" fmla="*/ 3731091 w 5178638"/>
              <a:gd name="connsiteY2473" fmla="*/ 4262790 h 4469549"/>
              <a:gd name="connsiteX2474" fmla="*/ 3757374 w 5178638"/>
              <a:gd name="connsiteY2474" fmla="*/ 4262790 h 4469549"/>
              <a:gd name="connsiteX2475" fmla="*/ 3723581 w 5178638"/>
              <a:gd name="connsiteY2475" fmla="*/ 4259441 h 4469549"/>
              <a:gd name="connsiteX2476" fmla="*/ 3719827 w 5178638"/>
              <a:gd name="connsiteY2476" fmla="*/ 4256092 h 4469549"/>
              <a:gd name="connsiteX2477" fmla="*/ 3710539 w 5178638"/>
              <a:gd name="connsiteY2477" fmla="*/ 4250570 h 4469549"/>
              <a:gd name="connsiteX2478" fmla="*/ 3704042 w 5178638"/>
              <a:gd name="connsiteY2478" fmla="*/ 4250248 h 4469549"/>
              <a:gd name="connsiteX2479" fmla="*/ 3662740 w 5178638"/>
              <a:gd name="connsiteY2479" fmla="*/ 4250248 h 4469549"/>
              <a:gd name="connsiteX2480" fmla="*/ 3655230 w 5178638"/>
              <a:gd name="connsiteY2480" fmla="*/ 4250248 h 4469549"/>
              <a:gd name="connsiteX2481" fmla="*/ 3602664 w 5178638"/>
              <a:gd name="connsiteY2481" fmla="*/ 4248015 h 4469549"/>
              <a:gd name="connsiteX2482" fmla="*/ 3557607 w 5178638"/>
              <a:gd name="connsiteY2482" fmla="*/ 4252481 h 4469549"/>
              <a:gd name="connsiteX2483" fmla="*/ 3550098 w 5178638"/>
              <a:gd name="connsiteY2483" fmla="*/ 4251364 h 4469549"/>
              <a:gd name="connsiteX2484" fmla="*/ 3538834 w 5178638"/>
              <a:gd name="connsiteY2484" fmla="*/ 4250248 h 4469549"/>
              <a:gd name="connsiteX2485" fmla="*/ 3426192 w 5178638"/>
              <a:gd name="connsiteY2485" fmla="*/ 4249132 h 4469549"/>
              <a:gd name="connsiteX2486" fmla="*/ 3392400 w 5178638"/>
              <a:gd name="connsiteY2486" fmla="*/ 4246899 h 4469549"/>
              <a:gd name="connsiteX2487" fmla="*/ 3354852 w 5178638"/>
              <a:gd name="connsiteY2487" fmla="*/ 4246899 h 4469549"/>
              <a:gd name="connsiteX2488" fmla="*/ 3294777 w 5178638"/>
              <a:gd name="connsiteY2488" fmla="*/ 4248015 h 4469549"/>
              <a:gd name="connsiteX2489" fmla="*/ 3279758 w 5178638"/>
              <a:gd name="connsiteY2489" fmla="*/ 4248015 h 4469549"/>
              <a:gd name="connsiteX2490" fmla="*/ 3268494 w 5178638"/>
              <a:gd name="connsiteY2490" fmla="*/ 4246899 h 4469549"/>
              <a:gd name="connsiteX2491" fmla="*/ 3276003 w 5178638"/>
              <a:gd name="connsiteY2491" fmla="*/ 4243550 h 4469549"/>
              <a:gd name="connsiteX2492" fmla="*/ 3313550 w 5178638"/>
              <a:gd name="connsiteY2492" fmla="*/ 4239085 h 4469549"/>
              <a:gd name="connsiteX2493" fmla="*/ 3328569 w 5178638"/>
              <a:gd name="connsiteY2493" fmla="*/ 4235736 h 4469549"/>
              <a:gd name="connsiteX2494" fmla="*/ 3272248 w 5178638"/>
              <a:gd name="connsiteY2494" fmla="*/ 4231271 h 4469549"/>
              <a:gd name="connsiteX2495" fmla="*/ 3230946 w 5178638"/>
              <a:gd name="connsiteY2495" fmla="*/ 4226806 h 4469549"/>
              <a:gd name="connsiteX2496" fmla="*/ 3223437 w 5178638"/>
              <a:gd name="connsiteY2496" fmla="*/ 4222341 h 4469549"/>
              <a:gd name="connsiteX2497" fmla="*/ 3238456 w 5178638"/>
              <a:gd name="connsiteY2497" fmla="*/ 4221224 h 4469549"/>
              <a:gd name="connsiteX2498" fmla="*/ 3313550 w 5178638"/>
              <a:gd name="connsiteY2498" fmla="*/ 4221224 h 4469549"/>
              <a:gd name="connsiteX2499" fmla="*/ 3444966 w 5178638"/>
              <a:gd name="connsiteY2499" fmla="*/ 4211178 h 4469549"/>
              <a:gd name="connsiteX2500" fmla="*/ 3487146 w 5178638"/>
              <a:gd name="connsiteY2500" fmla="*/ 4208284 h 4469549"/>
              <a:gd name="connsiteX2501" fmla="*/ 2390123 w 5178638"/>
              <a:gd name="connsiteY2501" fmla="*/ 4208284 h 4469549"/>
              <a:gd name="connsiteX2502" fmla="*/ 2372817 w 5178638"/>
              <a:gd name="connsiteY2502" fmla="*/ 4209141 h 4469549"/>
              <a:gd name="connsiteX2503" fmla="*/ 2371425 w 5178638"/>
              <a:gd name="connsiteY2503" fmla="*/ 4209066 h 4469549"/>
              <a:gd name="connsiteX2504" fmla="*/ 2356406 w 5178638"/>
              <a:gd name="connsiteY2504" fmla="*/ 4207950 h 4469549"/>
              <a:gd name="connsiteX2505" fmla="*/ 2326368 w 5178638"/>
              <a:gd name="connsiteY2505" fmla="*/ 4207950 h 4469549"/>
              <a:gd name="connsiteX2506" fmla="*/ 2273802 w 5178638"/>
              <a:gd name="connsiteY2506" fmla="*/ 4211299 h 4469549"/>
              <a:gd name="connsiteX2507" fmla="*/ 2236255 w 5178638"/>
              <a:gd name="connsiteY2507" fmla="*/ 4210183 h 4469549"/>
              <a:gd name="connsiteX2508" fmla="*/ 2172424 w 5178638"/>
              <a:gd name="connsiteY2508" fmla="*/ 4202368 h 4469549"/>
              <a:gd name="connsiteX2509" fmla="*/ 2104839 w 5178638"/>
              <a:gd name="connsiteY2509" fmla="*/ 4209066 h 4469549"/>
              <a:gd name="connsiteX2510" fmla="*/ 2071047 w 5178638"/>
              <a:gd name="connsiteY2510" fmla="*/ 4214648 h 4469549"/>
              <a:gd name="connsiteX2511" fmla="*/ 2037254 w 5178638"/>
              <a:gd name="connsiteY2511" fmla="*/ 4210183 h 4469549"/>
              <a:gd name="connsiteX2512" fmla="*/ 2033499 w 5178638"/>
              <a:gd name="connsiteY2512" fmla="*/ 4207950 h 4469549"/>
              <a:gd name="connsiteX2513" fmla="*/ 1977179 w 5178638"/>
              <a:gd name="connsiteY2513" fmla="*/ 4202368 h 4469549"/>
              <a:gd name="connsiteX2514" fmla="*/ 1950896 w 5178638"/>
              <a:gd name="connsiteY2514" fmla="*/ 4203485 h 4469549"/>
              <a:gd name="connsiteX2515" fmla="*/ 1913348 w 5178638"/>
              <a:gd name="connsiteY2515" fmla="*/ 4211299 h 4469549"/>
              <a:gd name="connsiteX2516" fmla="*/ 1902084 w 5178638"/>
              <a:gd name="connsiteY2516" fmla="*/ 4214648 h 4469549"/>
              <a:gd name="connsiteX2517" fmla="*/ 1853273 w 5178638"/>
              <a:gd name="connsiteY2517" fmla="*/ 4213531 h 4469549"/>
              <a:gd name="connsiteX2518" fmla="*/ 1838254 w 5178638"/>
              <a:gd name="connsiteY2518" fmla="*/ 4210183 h 4469549"/>
              <a:gd name="connsiteX2519" fmla="*/ 1834499 w 5178638"/>
              <a:gd name="connsiteY2519" fmla="*/ 4207950 h 4469549"/>
              <a:gd name="connsiteX2520" fmla="*/ 1785687 w 5178638"/>
              <a:gd name="connsiteY2520" fmla="*/ 4205717 h 4469549"/>
              <a:gd name="connsiteX2521" fmla="*/ 1744386 w 5178638"/>
              <a:gd name="connsiteY2521" fmla="*/ 4210183 h 4469549"/>
              <a:gd name="connsiteX2522" fmla="*/ 1691819 w 5178638"/>
              <a:gd name="connsiteY2522" fmla="*/ 4210183 h 4469549"/>
              <a:gd name="connsiteX2523" fmla="*/ 1665536 w 5178638"/>
              <a:gd name="connsiteY2523" fmla="*/ 4207950 h 4469549"/>
              <a:gd name="connsiteX2524" fmla="*/ 1652930 w 5178638"/>
              <a:gd name="connsiteY2524" fmla="*/ 4207950 h 4469549"/>
              <a:gd name="connsiteX2525" fmla="*/ 1647927 w 5178638"/>
              <a:gd name="connsiteY2525" fmla="*/ 4206958 h 4469549"/>
              <a:gd name="connsiteX2526" fmla="*/ 1644173 w 5178638"/>
              <a:gd name="connsiteY2526" fmla="*/ 4201377 h 4469549"/>
              <a:gd name="connsiteX2527" fmla="*/ 1651682 w 5178638"/>
              <a:gd name="connsiteY2527" fmla="*/ 4198028 h 4469549"/>
              <a:gd name="connsiteX2528" fmla="*/ 1670455 w 5178638"/>
              <a:gd name="connsiteY2528" fmla="*/ 4198028 h 4469549"/>
              <a:gd name="connsiteX2529" fmla="*/ 1715512 w 5178638"/>
              <a:gd name="connsiteY2529" fmla="*/ 4202493 h 4469549"/>
              <a:gd name="connsiteX2530" fmla="*/ 1734286 w 5178638"/>
              <a:gd name="connsiteY2530" fmla="*/ 4200261 h 4469549"/>
              <a:gd name="connsiteX2531" fmla="*/ 1745550 w 5178638"/>
              <a:gd name="connsiteY2531" fmla="*/ 4193563 h 4469549"/>
              <a:gd name="connsiteX2532" fmla="*/ 1779343 w 5178638"/>
              <a:gd name="connsiteY2532" fmla="*/ 4191330 h 4469549"/>
              <a:gd name="connsiteX2533" fmla="*/ 1809380 w 5178638"/>
              <a:gd name="connsiteY2533" fmla="*/ 4192446 h 4469549"/>
              <a:gd name="connsiteX2534" fmla="*/ 1816890 w 5178638"/>
              <a:gd name="connsiteY2534" fmla="*/ 4189098 h 4469549"/>
              <a:gd name="connsiteX2535" fmla="*/ 1809380 w 5178638"/>
              <a:gd name="connsiteY2535" fmla="*/ 4185749 h 4469549"/>
              <a:gd name="connsiteX2536" fmla="*/ 1798116 w 5178638"/>
              <a:gd name="connsiteY2536" fmla="*/ 4186865 h 4469549"/>
              <a:gd name="connsiteX2537" fmla="*/ 1753060 w 5178638"/>
              <a:gd name="connsiteY2537" fmla="*/ 4183516 h 4469549"/>
              <a:gd name="connsiteX2538" fmla="*/ 1749305 w 5178638"/>
              <a:gd name="connsiteY2538" fmla="*/ 4176818 h 4469549"/>
              <a:gd name="connsiteX2539" fmla="*/ 1715512 w 5178638"/>
              <a:gd name="connsiteY2539" fmla="*/ 4176818 h 4469549"/>
              <a:gd name="connsiteX2540" fmla="*/ 1685475 w 5178638"/>
              <a:gd name="connsiteY2540" fmla="*/ 4175702 h 4469549"/>
              <a:gd name="connsiteX2541" fmla="*/ 1659191 w 5178638"/>
              <a:gd name="connsiteY2541" fmla="*/ 4176818 h 4469549"/>
              <a:gd name="connsiteX2542" fmla="*/ 1565323 w 5178638"/>
              <a:gd name="connsiteY2542" fmla="*/ 4177935 h 4469549"/>
              <a:gd name="connsiteX2543" fmla="*/ 1524021 w 5178638"/>
              <a:gd name="connsiteY2543" fmla="*/ 4177935 h 4469549"/>
              <a:gd name="connsiteX2544" fmla="*/ 1460191 w 5178638"/>
              <a:gd name="connsiteY2544" fmla="*/ 4183516 h 4469549"/>
              <a:gd name="connsiteX2545" fmla="*/ 1452682 w 5178638"/>
              <a:gd name="connsiteY2545" fmla="*/ 4180167 h 4469549"/>
              <a:gd name="connsiteX2546" fmla="*/ 1411380 w 5178638"/>
              <a:gd name="connsiteY2546" fmla="*/ 4179051 h 4469549"/>
              <a:gd name="connsiteX2547" fmla="*/ 1381342 w 5178638"/>
              <a:gd name="connsiteY2547" fmla="*/ 4183516 h 4469549"/>
              <a:gd name="connsiteX2548" fmla="*/ 1355059 w 5178638"/>
              <a:gd name="connsiteY2548" fmla="*/ 4185749 h 4469549"/>
              <a:gd name="connsiteX2549" fmla="*/ 1302492 w 5178638"/>
              <a:gd name="connsiteY2549" fmla="*/ 4176818 h 4469549"/>
              <a:gd name="connsiteX2550" fmla="*/ 1272455 w 5178638"/>
              <a:gd name="connsiteY2550" fmla="*/ 4172353 h 4469549"/>
              <a:gd name="connsiteX2551" fmla="*/ 1249927 w 5178638"/>
              <a:gd name="connsiteY2551" fmla="*/ 4174586 h 4469549"/>
              <a:gd name="connsiteX2552" fmla="*/ 1231153 w 5178638"/>
              <a:gd name="connsiteY2552" fmla="*/ 4177935 h 4469549"/>
              <a:gd name="connsiteX2553" fmla="*/ 1223643 w 5178638"/>
              <a:gd name="connsiteY2553" fmla="*/ 4183516 h 4469549"/>
              <a:gd name="connsiteX2554" fmla="*/ 1193605 w 5178638"/>
              <a:gd name="connsiteY2554" fmla="*/ 4183516 h 4469549"/>
              <a:gd name="connsiteX2555" fmla="*/ 1178587 w 5178638"/>
              <a:gd name="connsiteY2555" fmla="*/ 4177935 h 4469549"/>
              <a:gd name="connsiteX2556" fmla="*/ 1152304 w 5178638"/>
              <a:gd name="connsiteY2556" fmla="*/ 4179051 h 4469549"/>
              <a:gd name="connsiteX2557" fmla="*/ 1111002 w 5178638"/>
              <a:gd name="connsiteY2557" fmla="*/ 4182400 h 4469549"/>
              <a:gd name="connsiteX2558" fmla="*/ 1099737 w 5178638"/>
              <a:gd name="connsiteY2558" fmla="*/ 4181283 h 4469549"/>
              <a:gd name="connsiteX2559" fmla="*/ 1084719 w 5178638"/>
              <a:gd name="connsiteY2559" fmla="*/ 4173469 h 4469549"/>
              <a:gd name="connsiteX2560" fmla="*/ 1073454 w 5178638"/>
              <a:gd name="connsiteY2560" fmla="*/ 4171237 h 4469549"/>
              <a:gd name="connsiteX2561" fmla="*/ 1020888 w 5178638"/>
              <a:gd name="connsiteY2561" fmla="*/ 4180167 h 4469549"/>
              <a:gd name="connsiteX2562" fmla="*/ 1013379 w 5178638"/>
              <a:gd name="connsiteY2562" fmla="*/ 4182400 h 4469549"/>
              <a:gd name="connsiteX2563" fmla="*/ 1020888 w 5178638"/>
              <a:gd name="connsiteY2563" fmla="*/ 4184632 h 4469549"/>
              <a:gd name="connsiteX2564" fmla="*/ 1073454 w 5178638"/>
              <a:gd name="connsiteY2564" fmla="*/ 4185749 h 4469549"/>
              <a:gd name="connsiteX2565" fmla="*/ 1084719 w 5178638"/>
              <a:gd name="connsiteY2565" fmla="*/ 4186865 h 4469549"/>
              <a:gd name="connsiteX2566" fmla="*/ 1103492 w 5178638"/>
              <a:gd name="connsiteY2566" fmla="*/ 4190214 h 4469549"/>
              <a:gd name="connsiteX2567" fmla="*/ 1111002 w 5178638"/>
              <a:gd name="connsiteY2567" fmla="*/ 4194679 h 4469549"/>
              <a:gd name="connsiteX2568" fmla="*/ 1099737 w 5178638"/>
              <a:gd name="connsiteY2568" fmla="*/ 4199144 h 4469549"/>
              <a:gd name="connsiteX2569" fmla="*/ 1114756 w 5178638"/>
              <a:gd name="connsiteY2569" fmla="*/ 4199144 h 4469549"/>
              <a:gd name="connsiteX2570" fmla="*/ 1141039 w 5178638"/>
              <a:gd name="connsiteY2570" fmla="*/ 4198028 h 4469549"/>
              <a:gd name="connsiteX2571" fmla="*/ 1171077 w 5178638"/>
              <a:gd name="connsiteY2571" fmla="*/ 4199144 h 4469549"/>
              <a:gd name="connsiteX2572" fmla="*/ 1189851 w 5178638"/>
              <a:gd name="connsiteY2572" fmla="*/ 4204726 h 4469549"/>
              <a:gd name="connsiteX2573" fmla="*/ 1203329 w 5178638"/>
              <a:gd name="connsiteY2573" fmla="*/ 4205728 h 4469549"/>
              <a:gd name="connsiteX2574" fmla="*/ 1162403 w 5178638"/>
              <a:gd name="connsiteY2574" fmla="*/ 4206834 h 4469549"/>
              <a:gd name="connsiteX2575" fmla="*/ 1132366 w 5178638"/>
              <a:gd name="connsiteY2575" fmla="*/ 4204601 h 4469549"/>
              <a:gd name="connsiteX2576" fmla="*/ 1113592 w 5178638"/>
              <a:gd name="connsiteY2576" fmla="*/ 4205717 h 4469549"/>
              <a:gd name="connsiteX2577" fmla="*/ 1091064 w 5178638"/>
              <a:gd name="connsiteY2577" fmla="*/ 4209066 h 4469549"/>
              <a:gd name="connsiteX2578" fmla="*/ 1023479 w 5178638"/>
              <a:gd name="connsiteY2578" fmla="*/ 4205717 h 4469549"/>
              <a:gd name="connsiteX2579" fmla="*/ 1019724 w 5178638"/>
              <a:gd name="connsiteY2579" fmla="*/ 4205717 h 4469549"/>
              <a:gd name="connsiteX2580" fmla="*/ 914592 w 5178638"/>
              <a:gd name="connsiteY2580" fmla="*/ 4203485 h 4469549"/>
              <a:gd name="connsiteX2581" fmla="*/ 903328 w 5178638"/>
              <a:gd name="connsiteY2581" fmla="*/ 4205717 h 4469549"/>
              <a:gd name="connsiteX2582" fmla="*/ 899518 w 5178638"/>
              <a:gd name="connsiteY2582" fmla="*/ 4206567 h 4469549"/>
              <a:gd name="connsiteX2583" fmla="*/ 908246 w 5178638"/>
              <a:gd name="connsiteY2583" fmla="*/ 4201377 h 4469549"/>
              <a:gd name="connsiteX2584" fmla="*/ 938284 w 5178638"/>
              <a:gd name="connsiteY2584" fmla="*/ 4201377 h 4469549"/>
              <a:gd name="connsiteX2585" fmla="*/ 949549 w 5178638"/>
              <a:gd name="connsiteY2585" fmla="*/ 4199144 h 4469549"/>
              <a:gd name="connsiteX2586" fmla="*/ 938284 w 5178638"/>
              <a:gd name="connsiteY2586" fmla="*/ 4198028 h 4469549"/>
              <a:gd name="connsiteX2587" fmla="*/ 923265 w 5178638"/>
              <a:gd name="connsiteY2587" fmla="*/ 4199144 h 4469549"/>
              <a:gd name="connsiteX2588" fmla="*/ 904492 w 5178638"/>
              <a:gd name="connsiteY2588" fmla="*/ 4199144 h 4469549"/>
              <a:gd name="connsiteX2589" fmla="*/ 874454 w 5178638"/>
              <a:gd name="connsiteY2589" fmla="*/ 4198028 h 4469549"/>
              <a:gd name="connsiteX2590" fmla="*/ 855680 w 5178638"/>
              <a:gd name="connsiteY2590" fmla="*/ 4195795 h 4469549"/>
              <a:gd name="connsiteX2591" fmla="*/ 810624 w 5178638"/>
              <a:gd name="connsiteY2591" fmla="*/ 4179051 h 4469549"/>
              <a:gd name="connsiteX2592" fmla="*/ 825643 w 5178638"/>
              <a:gd name="connsiteY2592" fmla="*/ 4177935 h 4469549"/>
              <a:gd name="connsiteX2593" fmla="*/ 885718 w 5178638"/>
              <a:gd name="connsiteY2593" fmla="*/ 4177935 h 4469549"/>
              <a:gd name="connsiteX2594" fmla="*/ 904492 w 5178638"/>
              <a:gd name="connsiteY2594" fmla="*/ 4174586 h 4469549"/>
              <a:gd name="connsiteX2595" fmla="*/ 836907 w 5178638"/>
              <a:gd name="connsiteY2595" fmla="*/ 4174586 h 4469549"/>
              <a:gd name="connsiteX2596" fmla="*/ 769322 w 5178638"/>
              <a:gd name="connsiteY2596" fmla="*/ 4174586 h 4469549"/>
              <a:gd name="connsiteX2597" fmla="*/ 705491 w 5178638"/>
              <a:gd name="connsiteY2597" fmla="*/ 4172353 h 4469549"/>
              <a:gd name="connsiteX2598" fmla="*/ 615378 w 5178638"/>
              <a:gd name="connsiteY2598" fmla="*/ 4172353 h 4469549"/>
              <a:gd name="connsiteX2599" fmla="*/ 589095 w 5178638"/>
              <a:gd name="connsiteY2599" fmla="*/ 4171237 h 4469549"/>
              <a:gd name="connsiteX2600" fmla="*/ 514001 w 5178638"/>
              <a:gd name="connsiteY2600" fmla="*/ 4177935 h 4469549"/>
              <a:gd name="connsiteX2601" fmla="*/ 509005 w 5178638"/>
              <a:gd name="connsiteY2601" fmla="*/ 4176449 h 4469549"/>
              <a:gd name="connsiteX2602" fmla="*/ 513386 w 5178638"/>
              <a:gd name="connsiteY2602" fmla="*/ 4168289 h 4469549"/>
              <a:gd name="connsiteX2603" fmla="*/ 510432 w 5178638"/>
              <a:gd name="connsiteY2603" fmla="*/ 4166568 h 4469549"/>
              <a:gd name="connsiteX2604" fmla="*/ 534182 w 5178638"/>
              <a:gd name="connsiteY2604" fmla="*/ 4166492 h 4469549"/>
              <a:gd name="connsiteX2605" fmla="*/ 619133 w 5178638"/>
              <a:gd name="connsiteY2605" fmla="*/ 4164539 h 4469549"/>
              <a:gd name="connsiteX2606" fmla="*/ 697982 w 5178638"/>
              <a:gd name="connsiteY2606" fmla="*/ 4162306 h 4469549"/>
              <a:gd name="connsiteX2607" fmla="*/ 656680 w 5178638"/>
              <a:gd name="connsiteY2607" fmla="*/ 4156725 h 4469549"/>
              <a:gd name="connsiteX2608" fmla="*/ 628989 w 5178638"/>
              <a:gd name="connsiteY2608" fmla="*/ 4156725 h 4469549"/>
              <a:gd name="connsiteX2609" fmla="*/ 604114 w 5178638"/>
              <a:gd name="connsiteY2609" fmla="*/ 4160074 h 4469549"/>
              <a:gd name="connsiteX2610" fmla="*/ 585340 w 5178638"/>
              <a:gd name="connsiteY2610" fmla="*/ 4161190 h 4469549"/>
              <a:gd name="connsiteX2611" fmla="*/ 507350 w 5178638"/>
              <a:gd name="connsiteY2611" fmla="*/ 4161190 h 4469549"/>
              <a:gd name="connsiteX2612" fmla="*/ 508894 w 5178638"/>
              <a:gd name="connsiteY2612" fmla="*/ 4156077 h 4469549"/>
              <a:gd name="connsiteX2613" fmla="*/ 510188 w 5178638"/>
              <a:gd name="connsiteY2613" fmla="*/ 4154075 h 4469549"/>
              <a:gd name="connsiteX2614" fmla="*/ 529019 w 5178638"/>
              <a:gd name="connsiteY2614" fmla="*/ 4153376 h 4469549"/>
              <a:gd name="connsiteX2615" fmla="*/ 532774 w 5178638"/>
              <a:gd name="connsiteY2615" fmla="*/ 4147794 h 4469549"/>
              <a:gd name="connsiteX2616" fmla="*/ 526494 w 5178638"/>
              <a:gd name="connsiteY2616" fmla="*/ 4146394 h 4469549"/>
              <a:gd name="connsiteX2617" fmla="*/ 530302 w 5178638"/>
              <a:gd name="connsiteY2617" fmla="*/ 4143513 h 4469549"/>
              <a:gd name="connsiteX2618" fmla="*/ 532774 w 5178638"/>
              <a:gd name="connsiteY2618" fmla="*/ 4143329 h 4469549"/>
              <a:gd name="connsiteX2619" fmla="*/ 536529 w 5178638"/>
              <a:gd name="connsiteY2619" fmla="*/ 4143329 h 4469549"/>
              <a:gd name="connsiteX2620" fmla="*/ 535590 w 5178638"/>
              <a:gd name="connsiteY2620" fmla="*/ 4141376 h 4469549"/>
              <a:gd name="connsiteX2621" fmla="*/ 533258 w 5178638"/>
              <a:gd name="connsiteY2621" fmla="*/ 4141277 h 4469549"/>
              <a:gd name="connsiteX2622" fmla="*/ 534321 w 5178638"/>
              <a:gd name="connsiteY2622" fmla="*/ 4140473 h 4469549"/>
              <a:gd name="connsiteX2623" fmla="*/ 537638 w 5178638"/>
              <a:gd name="connsiteY2623" fmla="*/ 4136251 h 4469549"/>
              <a:gd name="connsiteX2624" fmla="*/ 544038 w 5178638"/>
              <a:gd name="connsiteY2624" fmla="*/ 4136632 h 4469549"/>
              <a:gd name="connsiteX2625" fmla="*/ 551548 w 5178638"/>
              <a:gd name="connsiteY2625" fmla="*/ 4139980 h 4469549"/>
              <a:gd name="connsiteX2626" fmla="*/ 570321 w 5178638"/>
              <a:gd name="connsiteY2626" fmla="*/ 4139980 h 4469549"/>
              <a:gd name="connsiteX2627" fmla="*/ 570321 w 5178638"/>
              <a:gd name="connsiteY2627" fmla="*/ 4148911 h 4469549"/>
              <a:gd name="connsiteX2628" fmla="*/ 645416 w 5178638"/>
              <a:gd name="connsiteY2628" fmla="*/ 4151143 h 4469549"/>
              <a:gd name="connsiteX2629" fmla="*/ 649171 w 5178638"/>
              <a:gd name="connsiteY2629" fmla="*/ 4151143 h 4469549"/>
              <a:gd name="connsiteX2630" fmla="*/ 697982 w 5178638"/>
              <a:gd name="connsiteY2630" fmla="*/ 4151143 h 4469549"/>
              <a:gd name="connsiteX2631" fmla="*/ 709246 w 5178638"/>
              <a:gd name="connsiteY2631" fmla="*/ 4148911 h 4469549"/>
              <a:gd name="connsiteX2632" fmla="*/ 686718 w 5178638"/>
              <a:gd name="connsiteY2632" fmla="*/ 4147794 h 4469549"/>
              <a:gd name="connsiteX2633" fmla="*/ 682963 w 5178638"/>
              <a:gd name="connsiteY2633" fmla="*/ 4144446 h 4469549"/>
              <a:gd name="connsiteX2634" fmla="*/ 697982 w 5178638"/>
              <a:gd name="connsiteY2634" fmla="*/ 4141097 h 4469549"/>
              <a:gd name="connsiteX2635" fmla="*/ 776831 w 5178638"/>
              <a:gd name="connsiteY2635" fmla="*/ 4139980 h 4469549"/>
              <a:gd name="connsiteX2636" fmla="*/ 874454 w 5178638"/>
              <a:gd name="connsiteY2636" fmla="*/ 4139980 h 4469549"/>
              <a:gd name="connsiteX2637" fmla="*/ 964567 w 5178638"/>
              <a:gd name="connsiteY2637" fmla="*/ 4141097 h 4469549"/>
              <a:gd name="connsiteX2638" fmla="*/ 975831 w 5178638"/>
              <a:gd name="connsiteY2638" fmla="*/ 4141097 h 4469549"/>
              <a:gd name="connsiteX2639" fmla="*/ 1065945 w 5178638"/>
              <a:gd name="connsiteY2639" fmla="*/ 4138864 h 4469549"/>
              <a:gd name="connsiteX2640" fmla="*/ 1122266 w 5178638"/>
              <a:gd name="connsiteY2640" fmla="*/ 4142213 h 4469549"/>
              <a:gd name="connsiteX2641" fmla="*/ 1174832 w 5178638"/>
              <a:gd name="connsiteY2641" fmla="*/ 4143329 h 4469549"/>
              <a:gd name="connsiteX2642" fmla="*/ 1198833 w 5178638"/>
              <a:gd name="connsiteY2642" fmla="*/ 4141682 h 4469549"/>
              <a:gd name="connsiteX2643" fmla="*/ 1227250 w 5178638"/>
              <a:gd name="connsiteY2643" fmla="*/ 4142354 h 4469549"/>
              <a:gd name="connsiteX2644" fmla="*/ 1309854 w 5178638"/>
              <a:gd name="connsiteY2644" fmla="*/ 4142633 h 4469549"/>
              <a:gd name="connsiteX2645" fmla="*/ 1313608 w 5178638"/>
              <a:gd name="connsiteY2645" fmla="*/ 4141517 h 4469549"/>
              <a:gd name="connsiteX2646" fmla="*/ 1298590 w 5178638"/>
              <a:gd name="connsiteY2646" fmla="*/ 4140401 h 4469549"/>
              <a:gd name="connsiteX2647" fmla="*/ 1294835 w 5178638"/>
              <a:gd name="connsiteY2647" fmla="*/ 4139284 h 4469549"/>
              <a:gd name="connsiteX2648" fmla="*/ 1298590 w 5178638"/>
              <a:gd name="connsiteY2648" fmla="*/ 4137052 h 4469549"/>
              <a:gd name="connsiteX2649" fmla="*/ 1309854 w 5178638"/>
              <a:gd name="connsiteY2649" fmla="*/ 4134819 h 4469549"/>
              <a:gd name="connsiteX2650" fmla="*/ 1373684 w 5178638"/>
              <a:gd name="connsiteY2650" fmla="*/ 4132587 h 4469549"/>
              <a:gd name="connsiteX2651" fmla="*/ 1580194 w 5178638"/>
              <a:gd name="connsiteY2651" fmla="*/ 4132587 h 4469549"/>
              <a:gd name="connsiteX2652" fmla="*/ 1632760 w 5178638"/>
              <a:gd name="connsiteY2652" fmla="*/ 4125889 h 4469549"/>
              <a:gd name="connsiteX2653" fmla="*/ 1617741 w 5178638"/>
              <a:gd name="connsiteY2653" fmla="*/ 4122540 h 4469549"/>
              <a:gd name="connsiteX2654" fmla="*/ 1580194 w 5178638"/>
              <a:gd name="connsiteY2654" fmla="*/ 4127005 h 4469549"/>
              <a:gd name="connsiteX2655" fmla="*/ 1568930 w 5178638"/>
              <a:gd name="connsiteY2655" fmla="*/ 4128121 h 4469549"/>
              <a:gd name="connsiteX2656" fmla="*/ 1531382 w 5178638"/>
              <a:gd name="connsiteY2656" fmla="*/ 4127005 h 4469549"/>
              <a:gd name="connsiteX2657" fmla="*/ 1467552 w 5178638"/>
              <a:gd name="connsiteY2657" fmla="*/ 4123656 h 4469549"/>
              <a:gd name="connsiteX2658" fmla="*/ 1441269 w 5178638"/>
              <a:gd name="connsiteY2658" fmla="*/ 4122540 h 4469549"/>
              <a:gd name="connsiteX2659" fmla="*/ 1430009 w 5178638"/>
              <a:gd name="connsiteY2659" fmla="*/ 4123524 h 4469549"/>
              <a:gd name="connsiteX2660" fmla="*/ 1396361 w 5178638"/>
              <a:gd name="connsiteY2660" fmla="*/ 4119887 h 4469549"/>
              <a:gd name="connsiteX2661" fmla="*/ 1340040 w 5178638"/>
              <a:gd name="connsiteY2661" fmla="*/ 4115422 h 4469549"/>
              <a:gd name="connsiteX2662" fmla="*/ 1355059 w 5178638"/>
              <a:gd name="connsiteY2662" fmla="*/ 4112073 h 4469549"/>
              <a:gd name="connsiteX2663" fmla="*/ 1355276 w 5178638"/>
              <a:gd name="connsiteY2663" fmla="*/ 4112047 h 4469549"/>
              <a:gd name="connsiteX2664" fmla="*/ 1376031 w 5178638"/>
              <a:gd name="connsiteY2664" fmla="*/ 4115423 h 4469549"/>
              <a:gd name="connsiteX2665" fmla="*/ 1403722 w 5178638"/>
              <a:gd name="connsiteY2665" fmla="*/ 4113610 h 4469549"/>
              <a:gd name="connsiteX2666" fmla="*/ 1448779 w 5178638"/>
              <a:gd name="connsiteY2666" fmla="*/ 4109144 h 4469549"/>
              <a:gd name="connsiteX2667" fmla="*/ 1456288 w 5178638"/>
              <a:gd name="connsiteY2667" fmla="*/ 4110261 h 4469549"/>
              <a:gd name="connsiteX2668" fmla="*/ 1467552 w 5178638"/>
              <a:gd name="connsiteY2668" fmla="*/ 4111377 h 4469549"/>
              <a:gd name="connsiteX2669" fmla="*/ 1580194 w 5178638"/>
              <a:gd name="connsiteY2669" fmla="*/ 4112493 h 4469549"/>
              <a:gd name="connsiteX2670" fmla="*/ 1613986 w 5178638"/>
              <a:gd name="connsiteY2670" fmla="*/ 4114726 h 4469549"/>
              <a:gd name="connsiteX2671" fmla="*/ 1651534 w 5178638"/>
              <a:gd name="connsiteY2671" fmla="*/ 4114726 h 4469549"/>
              <a:gd name="connsiteX2672" fmla="*/ 1711609 w 5178638"/>
              <a:gd name="connsiteY2672" fmla="*/ 4113610 h 4469549"/>
              <a:gd name="connsiteX2673" fmla="*/ 1726628 w 5178638"/>
              <a:gd name="connsiteY2673" fmla="*/ 4113610 h 4469549"/>
              <a:gd name="connsiteX2674" fmla="*/ 1737892 w 5178638"/>
              <a:gd name="connsiteY2674" fmla="*/ 4114726 h 4469549"/>
              <a:gd name="connsiteX2675" fmla="*/ 1730383 w 5178638"/>
              <a:gd name="connsiteY2675" fmla="*/ 4118075 h 4469549"/>
              <a:gd name="connsiteX2676" fmla="*/ 1692836 w 5178638"/>
              <a:gd name="connsiteY2676" fmla="*/ 4122540 h 4469549"/>
              <a:gd name="connsiteX2677" fmla="*/ 1677817 w 5178638"/>
              <a:gd name="connsiteY2677" fmla="*/ 4125889 h 4469549"/>
              <a:gd name="connsiteX2678" fmla="*/ 1734138 w 5178638"/>
              <a:gd name="connsiteY2678" fmla="*/ 4130354 h 4469549"/>
              <a:gd name="connsiteX2679" fmla="*/ 1775440 w 5178638"/>
              <a:gd name="connsiteY2679" fmla="*/ 4134819 h 4469549"/>
              <a:gd name="connsiteX2680" fmla="*/ 1782949 w 5178638"/>
              <a:gd name="connsiteY2680" fmla="*/ 4139284 h 4469549"/>
              <a:gd name="connsiteX2681" fmla="*/ 1767930 w 5178638"/>
              <a:gd name="connsiteY2681" fmla="*/ 4140401 h 4469549"/>
              <a:gd name="connsiteX2682" fmla="*/ 1692836 w 5178638"/>
              <a:gd name="connsiteY2682" fmla="*/ 4140401 h 4469549"/>
              <a:gd name="connsiteX2683" fmla="*/ 1561420 w 5178638"/>
              <a:gd name="connsiteY2683" fmla="*/ 4150447 h 4469549"/>
              <a:gd name="connsiteX2684" fmla="*/ 1519240 w 5178638"/>
              <a:gd name="connsiteY2684" fmla="*/ 4153341 h 4469549"/>
              <a:gd name="connsiteX2685" fmla="*/ 2616263 w 5178638"/>
              <a:gd name="connsiteY2685" fmla="*/ 4153341 h 4469549"/>
              <a:gd name="connsiteX2686" fmla="*/ 2657444 w 5178638"/>
              <a:gd name="connsiteY2686" fmla="*/ 4151301 h 4469549"/>
              <a:gd name="connsiteX2687" fmla="*/ 2676217 w 5178638"/>
              <a:gd name="connsiteY2687" fmla="*/ 4149068 h 4469549"/>
              <a:gd name="connsiteX2688" fmla="*/ 2657444 w 5178638"/>
              <a:gd name="connsiteY2688" fmla="*/ 4146836 h 4469549"/>
              <a:gd name="connsiteX2689" fmla="*/ 2526028 w 5178638"/>
              <a:gd name="connsiteY2689" fmla="*/ 4149068 h 4469549"/>
              <a:gd name="connsiteX2690" fmla="*/ 2469707 w 5178638"/>
              <a:gd name="connsiteY2690" fmla="*/ 4142370 h 4469549"/>
              <a:gd name="connsiteX2691" fmla="*/ 2469707 w 5178638"/>
              <a:gd name="connsiteY2691" fmla="*/ 4140138 h 4469549"/>
              <a:gd name="connsiteX2692" fmla="*/ 2473462 w 5178638"/>
              <a:gd name="connsiteY2692" fmla="*/ 4135673 h 4469549"/>
              <a:gd name="connsiteX2693" fmla="*/ 2507255 w 5178638"/>
              <a:gd name="connsiteY2693" fmla="*/ 4135673 h 4469549"/>
              <a:gd name="connsiteX2694" fmla="*/ 2529783 w 5178638"/>
              <a:gd name="connsiteY2694" fmla="*/ 4133440 h 4469549"/>
              <a:gd name="connsiteX2695" fmla="*/ 2533538 w 5178638"/>
              <a:gd name="connsiteY2695" fmla="*/ 4131208 h 4469549"/>
              <a:gd name="connsiteX2696" fmla="*/ 2526028 w 5178638"/>
              <a:gd name="connsiteY2696" fmla="*/ 4130091 h 4469549"/>
              <a:gd name="connsiteX2697" fmla="*/ 2492236 w 5178638"/>
              <a:gd name="connsiteY2697" fmla="*/ 4130091 h 4469549"/>
              <a:gd name="connsiteX2698" fmla="*/ 2480972 w 5178638"/>
              <a:gd name="connsiteY2698" fmla="*/ 4127859 h 4469549"/>
              <a:gd name="connsiteX2699" fmla="*/ 2488481 w 5178638"/>
              <a:gd name="connsiteY2699" fmla="*/ 4125626 h 4469549"/>
              <a:gd name="connsiteX2700" fmla="*/ 2533538 w 5178638"/>
              <a:gd name="connsiteY2700" fmla="*/ 4120045 h 4469549"/>
              <a:gd name="connsiteX2701" fmla="*/ 2604878 w 5178638"/>
              <a:gd name="connsiteY2701" fmla="*/ 4115579 h 4469549"/>
              <a:gd name="connsiteX2702" fmla="*/ 2604878 w 5178638"/>
              <a:gd name="connsiteY2702" fmla="*/ 4114463 h 4469549"/>
              <a:gd name="connsiteX2703" fmla="*/ 2604878 w 5178638"/>
              <a:gd name="connsiteY2703" fmla="*/ 4112230 h 4469549"/>
              <a:gd name="connsiteX2704" fmla="*/ 2589859 w 5178638"/>
              <a:gd name="connsiteY2704" fmla="*/ 4112230 h 4469549"/>
              <a:gd name="connsiteX2705" fmla="*/ 2578594 w 5178638"/>
              <a:gd name="connsiteY2705" fmla="*/ 4105533 h 4469549"/>
              <a:gd name="connsiteX2706" fmla="*/ 2574840 w 5178638"/>
              <a:gd name="connsiteY2706" fmla="*/ 4102184 h 4469549"/>
              <a:gd name="connsiteX2707" fmla="*/ 2541047 w 5178638"/>
              <a:gd name="connsiteY2707" fmla="*/ 4098835 h 4469549"/>
              <a:gd name="connsiteX2708" fmla="*/ 2567330 w 5178638"/>
              <a:gd name="connsiteY2708" fmla="*/ 4098835 h 4469549"/>
              <a:gd name="connsiteX2709" fmla="*/ 2571085 w 5178638"/>
              <a:gd name="connsiteY2709" fmla="*/ 4095486 h 4469549"/>
              <a:gd name="connsiteX2710" fmla="*/ 2571085 w 5178638"/>
              <a:gd name="connsiteY2710" fmla="*/ 4093253 h 4469549"/>
              <a:gd name="connsiteX2711" fmla="*/ 2574840 w 5178638"/>
              <a:gd name="connsiteY2711" fmla="*/ 4093253 h 4469549"/>
              <a:gd name="connsiteX2712" fmla="*/ 2612387 w 5178638"/>
              <a:gd name="connsiteY2712" fmla="*/ 4094370 h 4469549"/>
              <a:gd name="connsiteX2713" fmla="*/ 2619896 w 5178638"/>
              <a:gd name="connsiteY2713" fmla="*/ 4093253 h 4469549"/>
              <a:gd name="connsiteX2714" fmla="*/ 2616142 w 5178638"/>
              <a:gd name="connsiteY2714" fmla="*/ 4091021 h 4469549"/>
              <a:gd name="connsiteX2715" fmla="*/ 2593613 w 5178638"/>
              <a:gd name="connsiteY2715" fmla="*/ 4086556 h 4469549"/>
              <a:gd name="connsiteX2716" fmla="*/ 2589859 w 5178638"/>
              <a:gd name="connsiteY2716" fmla="*/ 4080974 h 4469549"/>
              <a:gd name="connsiteX2717" fmla="*/ 2597368 w 5178638"/>
              <a:gd name="connsiteY2717" fmla="*/ 4077625 h 4469549"/>
              <a:gd name="connsiteX2718" fmla="*/ 2616142 w 5178638"/>
              <a:gd name="connsiteY2718" fmla="*/ 4077625 h 4469549"/>
              <a:gd name="connsiteX2719" fmla="*/ 2661198 w 5178638"/>
              <a:gd name="connsiteY2719" fmla="*/ 4082090 h 4469549"/>
              <a:gd name="connsiteX2720" fmla="*/ 2679972 w 5178638"/>
              <a:gd name="connsiteY2720" fmla="*/ 4079858 h 4469549"/>
              <a:gd name="connsiteX2721" fmla="*/ 2691236 w 5178638"/>
              <a:gd name="connsiteY2721" fmla="*/ 4073160 h 4469549"/>
              <a:gd name="connsiteX2722" fmla="*/ 2725029 w 5178638"/>
              <a:gd name="connsiteY2722" fmla="*/ 4070927 h 4469549"/>
              <a:gd name="connsiteX2723" fmla="*/ 2755066 w 5178638"/>
              <a:gd name="connsiteY2723" fmla="*/ 4072044 h 4469549"/>
              <a:gd name="connsiteX2724" fmla="*/ 2762576 w 5178638"/>
              <a:gd name="connsiteY2724" fmla="*/ 4068695 h 4469549"/>
              <a:gd name="connsiteX2725" fmla="*/ 2755066 w 5178638"/>
              <a:gd name="connsiteY2725" fmla="*/ 4065346 h 4469549"/>
              <a:gd name="connsiteX2726" fmla="*/ 2743802 w 5178638"/>
              <a:gd name="connsiteY2726" fmla="*/ 4066462 h 4469549"/>
              <a:gd name="connsiteX2727" fmla="*/ 2698746 w 5178638"/>
              <a:gd name="connsiteY2727" fmla="*/ 4063113 h 4469549"/>
              <a:gd name="connsiteX2728" fmla="*/ 2694991 w 5178638"/>
              <a:gd name="connsiteY2728" fmla="*/ 4056415 h 4469549"/>
              <a:gd name="connsiteX2729" fmla="*/ 2661198 w 5178638"/>
              <a:gd name="connsiteY2729" fmla="*/ 4056415 h 4469549"/>
              <a:gd name="connsiteX2730" fmla="*/ 2631161 w 5178638"/>
              <a:gd name="connsiteY2730" fmla="*/ 4055299 h 4469549"/>
              <a:gd name="connsiteX2731" fmla="*/ 2604878 w 5178638"/>
              <a:gd name="connsiteY2731" fmla="*/ 4056415 h 4469549"/>
              <a:gd name="connsiteX2732" fmla="*/ 2511009 w 5178638"/>
              <a:gd name="connsiteY2732" fmla="*/ 4057532 h 4469549"/>
              <a:gd name="connsiteX2733" fmla="*/ 2469707 w 5178638"/>
              <a:gd name="connsiteY2733" fmla="*/ 4057532 h 4469549"/>
              <a:gd name="connsiteX2734" fmla="*/ 2405877 w 5178638"/>
              <a:gd name="connsiteY2734" fmla="*/ 4063113 h 4469549"/>
              <a:gd name="connsiteX2735" fmla="*/ 2398368 w 5178638"/>
              <a:gd name="connsiteY2735" fmla="*/ 4059764 h 4469549"/>
              <a:gd name="connsiteX2736" fmla="*/ 2357066 w 5178638"/>
              <a:gd name="connsiteY2736" fmla="*/ 4058648 h 4469549"/>
              <a:gd name="connsiteX2737" fmla="*/ 2327028 w 5178638"/>
              <a:gd name="connsiteY2737" fmla="*/ 4063113 h 4469549"/>
              <a:gd name="connsiteX2738" fmla="*/ 2300745 w 5178638"/>
              <a:gd name="connsiteY2738" fmla="*/ 4065346 h 4469549"/>
              <a:gd name="connsiteX2739" fmla="*/ 2248179 w 5178638"/>
              <a:gd name="connsiteY2739" fmla="*/ 4056415 h 4469549"/>
              <a:gd name="connsiteX2740" fmla="*/ 2218141 w 5178638"/>
              <a:gd name="connsiteY2740" fmla="*/ 4051950 h 4469549"/>
              <a:gd name="connsiteX2741" fmla="*/ 2195613 w 5178638"/>
              <a:gd name="connsiteY2741" fmla="*/ 4054183 h 4469549"/>
              <a:gd name="connsiteX2742" fmla="*/ 2176839 w 5178638"/>
              <a:gd name="connsiteY2742" fmla="*/ 4057532 h 4469549"/>
              <a:gd name="connsiteX2743" fmla="*/ 2169329 w 5178638"/>
              <a:gd name="connsiteY2743" fmla="*/ 4063113 h 4469549"/>
              <a:gd name="connsiteX2744" fmla="*/ 2139292 w 5178638"/>
              <a:gd name="connsiteY2744" fmla="*/ 4063113 h 4469549"/>
              <a:gd name="connsiteX2745" fmla="*/ 2124273 w 5178638"/>
              <a:gd name="connsiteY2745" fmla="*/ 4057532 h 4469549"/>
              <a:gd name="connsiteX2746" fmla="*/ 2097990 w 5178638"/>
              <a:gd name="connsiteY2746" fmla="*/ 4058648 h 4469549"/>
              <a:gd name="connsiteX2747" fmla="*/ 2056688 w 5178638"/>
              <a:gd name="connsiteY2747" fmla="*/ 4061997 h 4469549"/>
              <a:gd name="connsiteX2748" fmla="*/ 2045424 w 5178638"/>
              <a:gd name="connsiteY2748" fmla="*/ 4060880 h 4469549"/>
              <a:gd name="connsiteX2749" fmla="*/ 2030405 w 5178638"/>
              <a:gd name="connsiteY2749" fmla="*/ 4053066 h 4469549"/>
              <a:gd name="connsiteX2750" fmla="*/ 2019141 w 5178638"/>
              <a:gd name="connsiteY2750" fmla="*/ 4050834 h 4469549"/>
              <a:gd name="connsiteX2751" fmla="*/ 1966574 w 5178638"/>
              <a:gd name="connsiteY2751" fmla="*/ 4059764 h 4469549"/>
              <a:gd name="connsiteX2752" fmla="*/ 1959065 w 5178638"/>
              <a:gd name="connsiteY2752" fmla="*/ 4061997 h 4469549"/>
              <a:gd name="connsiteX2753" fmla="*/ 1966574 w 5178638"/>
              <a:gd name="connsiteY2753" fmla="*/ 4064229 h 4469549"/>
              <a:gd name="connsiteX2754" fmla="*/ 2019141 w 5178638"/>
              <a:gd name="connsiteY2754" fmla="*/ 4065346 h 4469549"/>
              <a:gd name="connsiteX2755" fmla="*/ 2030405 w 5178638"/>
              <a:gd name="connsiteY2755" fmla="*/ 4066462 h 4469549"/>
              <a:gd name="connsiteX2756" fmla="*/ 2049179 w 5178638"/>
              <a:gd name="connsiteY2756" fmla="*/ 4069811 h 4469549"/>
              <a:gd name="connsiteX2757" fmla="*/ 2056688 w 5178638"/>
              <a:gd name="connsiteY2757" fmla="*/ 4074276 h 4469549"/>
              <a:gd name="connsiteX2758" fmla="*/ 2045424 w 5178638"/>
              <a:gd name="connsiteY2758" fmla="*/ 4078741 h 4469549"/>
              <a:gd name="connsiteX2759" fmla="*/ 2060442 w 5178638"/>
              <a:gd name="connsiteY2759" fmla="*/ 4078741 h 4469549"/>
              <a:gd name="connsiteX2760" fmla="*/ 2086726 w 5178638"/>
              <a:gd name="connsiteY2760" fmla="*/ 4077625 h 4469549"/>
              <a:gd name="connsiteX2761" fmla="*/ 2116764 w 5178638"/>
              <a:gd name="connsiteY2761" fmla="*/ 4078741 h 4469549"/>
              <a:gd name="connsiteX2762" fmla="*/ 2135537 w 5178638"/>
              <a:gd name="connsiteY2762" fmla="*/ 4084323 h 4469549"/>
              <a:gd name="connsiteX2763" fmla="*/ 2150556 w 5178638"/>
              <a:gd name="connsiteY2763" fmla="*/ 4085439 h 4469549"/>
              <a:gd name="connsiteX2764" fmla="*/ 2210631 w 5178638"/>
              <a:gd name="connsiteY2764" fmla="*/ 4085439 h 4469549"/>
              <a:gd name="connsiteX2765" fmla="*/ 2274462 w 5178638"/>
              <a:gd name="connsiteY2765" fmla="*/ 4085439 h 4469549"/>
              <a:gd name="connsiteX2766" fmla="*/ 2274462 w 5178638"/>
              <a:gd name="connsiteY2766" fmla="*/ 4086556 h 4469549"/>
              <a:gd name="connsiteX2767" fmla="*/ 2210631 w 5178638"/>
              <a:gd name="connsiteY2767" fmla="*/ 4087672 h 4469549"/>
              <a:gd name="connsiteX2768" fmla="*/ 2225650 w 5178638"/>
              <a:gd name="connsiteY2768" fmla="*/ 4091021 h 4469549"/>
              <a:gd name="connsiteX2769" fmla="*/ 2338292 w 5178638"/>
              <a:gd name="connsiteY2769" fmla="*/ 4094370 h 4469549"/>
              <a:gd name="connsiteX2770" fmla="*/ 2360820 w 5178638"/>
              <a:gd name="connsiteY2770" fmla="*/ 4094370 h 4469549"/>
              <a:gd name="connsiteX2771" fmla="*/ 2409632 w 5178638"/>
              <a:gd name="connsiteY2771" fmla="*/ 4101067 h 4469549"/>
              <a:gd name="connsiteX2772" fmla="*/ 2443424 w 5178638"/>
              <a:gd name="connsiteY2772" fmla="*/ 4101067 h 4469549"/>
              <a:gd name="connsiteX2773" fmla="*/ 2454689 w 5178638"/>
              <a:gd name="connsiteY2773" fmla="*/ 4103300 h 4469549"/>
              <a:gd name="connsiteX2774" fmla="*/ 2450934 w 5178638"/>
              <a:gd name="connsiteY2774" fmla="*/ 4106649 h 4469549"/>
              <a:gd name="connsiteX2775" fmla="*/ 2424651 w 5178638"/>
              <a:gd name="connsiteY2775" fmla="*/ 4107765 h 4469549"/>
              <a:gd name="connsiteX2776" fmla="*/ 2409632 w 5178638"/>
              <a:gd name="connsiteY2776" fmla="*/ 4102184 h 4469549"/>
              <a:gd name="connsiteX2777" fmla="*/ 2372085 w 5178638"/>
              <a:gd name="connsiteY2777" fmla="*/ 4101067 h 4469549"/>
              <a:gd name="connsiteX2778" fmla="*/ 2327028 w 5178638"/>
              <a:gd name="connsiteY2778" fmla="*/ 4101067 h 4469549"/>
              <a:gd name="connsiteX2779" fmla="*/ 2308254 w 5178638"/>
              <a:gd name="connsiteY2779" fmla="*/ 4101067 h 4469549"/>
              <a:gd name="connsiteX2780" fmla="*/ 2281971 w 5178638"/>
              <a:gd name="connsiteY2780" fmla="*/ 4102184 h 4469549"/>
              <a:gd name="connsiteX2781" fmla="*/ 2255688 w 5178638"/>
              <a:gd name="connsiteY2781" fmla="*/ 4101067 h 4469549"/>
              <a:gd name="connsiteX2782" fmla="*/ 2240669 w 5178638"/>
              <a:gd name="connsiteY2782" fmla="*/ 4102184 h 4469549"/>
              <a:gd name="connsiteX2783" fmla="*/ 2233160 w 5178638"/>
              <a:gd name="connsiteY2783" fmla="*/ 4098835 h 4469549"/>
              <a:gd name="connsiteX2784" fmla="*/ 2214386 w 5178638"/>
              <a:gd name="connsiteY2784" fmla="*/ 4098835 h 4469549"/>
              <a:gd name="connsiteX2785" fmla="*/ 2206877 w 5178638"/>
              <a:gd name="connsiteY2785" fmla="*/ 4101067 h 4469549"/>
              <a:gd name="connsiteX2786" fmla="*/ 2203122 w 5178638"/>
              <a:gd name="connsiteY2786" fmla="*/ 4096602 h 4469549"/>
              <a:gd name="connsiteX2787" fmla="*/ 2180594 w 5178638"/>
              <a:gd name="connsiteY2787" fmla="*/ 4096602 h 4469549"/>
              <a:gd name="connsiteX2788" fmla="*/ 2173084 w 5178638"/>
              <a:gd name="connsiteY2788" fmla="*/ 4098835 h 4469549"/>
              <a:gd name="connsiteX2789" fmla="*/ 2169329 w 5178638"/>
              <a:gd name="connsiteY2789" fmla="*/ 4094370 h 4469549"/>
              <a:gd name="connsiteX2790" fmla="*/ 2109254 w 5178638"/>
              <a:gd name="connsiteY2790" fmla="*/ 4093253 h 4469549"/>
              <a:gd name="connsiteX2791" fmla="*/ 2097990 w 5178638"/>
              <a:gd name="connsiteY2791" fmla="*/ 4093253 h 4469549"/>
              <a:gd name="connsiteX2792" fmla="*/ 2082971 w 5178638"/>
              <a:gd name="connsiteY2792" fmla="*/ 4094370 h 4469549"/>
              <a:gd name="connsiteX2793" fmla="*/ 2049179 w 5178638"/>
              <a:gd name="connsiteY2793" fmla="*/ 4096602 h 4469549"/>
              <a:gd name="connsiteX2794" fmla="*/ 2015386 w 5178638"/>
              <a:gd name="connsiteY2794" fmla="*/ 4096602 h 4469549"/>
              <a:gd name="connsiteX2795" fmla="*/ 1981594 w 5178638"/>
              <a:gd name="connsiteY2795" fmla="*/ 4094370 h 4469549"/>
              <a:gd name="connsiteX2796" fmla="*/ 1955310 w 5178638"/>
              <a:gd name="connsiteY2796" fmla="*/ 4094370 h 4469549"/>
              <a:gd name="connsiteX2797" fmla="*/ 1940291 w 5178638"/>
              <a:gd name="connsiteY2797" fmla="*/ 4096602 h 4469549"/>
              <a:gd name="connsiteX2798" fmla="*/ 1921518 w 5178638"/>
              <a:gd name="connsiteY2798" fmla="*/ 4096602 h 4469549"/>
              <a:gd name="connsiteX2799" fmla="*/ 1887725 w 5178638"/>
              <a:gd name="connsiteY2799" fmla="*/ 4096602 h 4469549"/>
              <a:gd name="connsiteX2800" fmla="*/ 1883971 w 5178638"/>
              <a:gd name="connsiteY2800" fmla="*/ 4096602 h 4469549"/>
              <a:gd name="connsiteX2801" fmla="*/ 1842668 w 5178638"/>
              <a:gd name="connsiteY2801" fmla="*/ 4089904 h 4469549"/>
              <a:gd name="connsiteX2802" fmla="*/ 1842668 w 5178638"/>
              <a:gd name="connsiteY2802" fmla="*/ 4087672 h 4469549"/>
              <a:gd name="connsiteX2803" fmla="*/ 1853933 w 5178638"/>
              <a:gd name="connsiteY2803" fmla="*/ 4080974 h 4469549"/>
              <a:gd name="connsiteX2804" fmla="*/ 1883971 w 5178638"/>
              <a:gd name="connsiteY2804" fmla="*/ 4080974 h 4469549"/>
              <a:gd name="connsiteX2805" fmla="*/ 1895235 w 5178638"/>
              <a:gd name="connsiteY2805" fmla="*/ 4078741 h 4469549"/>
              <a:gd name="connsiteX2806" fmla="*/ 1883971 w 5178638"/>
              <a:gd name="connsiteY2806" fmla="*/ 4077625 h 4469549"/>
              <a:gd name="connsiteX2807" fmla="*/ 1868952 w 5178638"/>
              <a:gd name="connsiteY2807" fmla="*/ 4078741 h 4469549"/>
              <a:gd name="connsiteX2808" fmla="*/ 1850178 w 5178638"/>
              <a:gd name="connsiteY2808" fmla="*/ 4078741 h 4469549"/>
              <a:gd name="connsiteX2809" fmla="*/ 1820140 w 5178638"/>
              <a:gd name="connsiteY2809" fmla="*/ 4077625 h 4469549"/>
              <a:gd name="connsiteX2810" fmla="*/ 1801367 w 5178638"/>
              <a:gd name="connsiteY2810" fmla="*/ 4075393 h 4469549"/>
              <a:gd name="connsiteX2811" fmla="*/ 1756310 w 5178638"/>
              <a:gd name="connsiteY2811" fmla="*/ 4058648 h 4469549"/>
              <a:gd name="connsiteX2812" fmla="*/ 1771329 w 5178638"/>
              <a:gd name="connsiteY2812" fmla="*/ 4057532 h 4469549"/>
              <a:gd name="connsiteX2813" fmla="*/ 1831404 w 5178638"/>
              <a:gd name="connsiteY2813" fmla="*/ 4057532 h 4469549"/>
              <a:gd name="connsiteX2814" fmla="*/ 1850178 w 5178638"/>
              <a:gd name="connsiteY2814" fmla="*/ 4054183 h 4469549"/>
              <a:gd name="connsiteX2815" fmla="*/ 1782593 w 5178638"/>
              <a:gd name="connsiteY2815" fmla="*/ 4054183 h 4469549"/>
              <a:gd name="connsiteX2816" fmla="*/ 1715008 w 5178638"/>
              <a:gd name="connsiteY2816" fmla="*/ 4054183 h 4469549"/>
              <a:gd name="connsiteX2817" fmla="*/ 1651177 w 5178638"/>
              <a:gd name="connsiteY2817" fmla="*/ 4051950 h 4469549"/>
              <a:gd name="connsiteX2818" fmla="*/ 1561064 w 5178638"/>
              <a:gd name="connsiteY2818" fmla="*/ 4051950 h 4469549"/>
              <a:gd name="connsiteX2819" fmla="*/ 1534781 w 5178638"/>
              <a:gd name="connsiteY2819" fmla="*/ 4050834 h 4469549"/>
              <a:gd name="connsiteX2820" fmla="*/ 1459687 w 5178638"/>
              <a:gd name="connsiteY2820" fmla="*/ 4057532 h 4469549"/>
              <a:gd name="connsiteX2821" fmla="*/ 1452177 w 5178638"/>
              <a:gd name="connsiteY2821" fmla="*/ 4055299 h 4469549"/>
              <a:gd name="connsiteX2822" fmla="*/ 1448422 w 5178638"/>
              <a:gd name="connsiteY2822" fmla="*/ 4049717 h 4469549"/>
              <a:gd name="connsiteX2823" fmla="*/ 1426422 w 5178638"/>
              <a:gd name="connsiteY2823" fmla="*/ 4049665 h 4469549"/>
              <a:gd name="connsiteX2824" fmla="*/ 1420774 w 5178638"/>
              <a:gd name="connsiteY2824" fmla="*/ 4049508 h 4469549"/>
              <a:gd name="connsiteX2825" fmla="*/ 4371810 w 5178638"/>
              <a:gd name="connsiteY2825" fmla="*/ 4049508 h 4469549"/>
              <a:gd name="connsiteX2826" fmla="*/ 2589320 w 5178638"/>
              <a:gd name="connsiteY2826" fmla="*/ 976247 h 4469549"/>
              <a:gd name="connsiteX2827" fmla="*/ 838064 w 5178638"/>
              <a:gd name="connsiteY2827" fmla="*/ 3995653 h 4469549"/>
              <a:gd name="connsiteX2828" fmla="*/ 783426 w 5178638"/>
              <a:gd name="connsiteY2828" fmla="*/ 3992786 h 4469549"/>
              <a:gd name="connsiteX2829" fmla="*/ 757144 w 5178638"/>
              <a:gd name="connsiteY2829" fmla="*/ 3991670 h 4469549"/>
              <a:gd name="connsiteX2830" fmla="*/ 712087 w 5178638"/>
              <a:gd name="connsiteY2830" fmla="*/ 3995019 h 4469549"/>
              <a:gd name="connsiteX2831" fmla="*/ 689559 w 5178638"/>
              <a:gd name="connsiteY2831" fmla="*/ 3995019 h 4469549"/>
              <a:gd name="connsiteX2832" fmla="*/ 648256 w 5178638"/>
              <a:gd name="connsiteY2832" fmla="*/ 3995019 h 4469549"/>
              <a:gd name="connsiteX2833" fmla="*/ 618218 w 5178638"/>
              <a:gd name="connsiteY2833" fmla="*/ 3993903 h 4469549"/>
              <a:gd name="connsiteX2834" fmla="*/ 607456 w 5178638"/>
              <a:gd name="connsiteY2834" fmla="*/ 3992166 h 4469549"/>
              <a:gd name="connsiteX2835" fmla="*/ 610427 w 5178638"/>
              <a:gd name="connsiteY2835" fmla="*/ 3984921 h 4469549"/>
              <a:gd name="connsiteX2836" fmla="*/ 614567 w 5178638"/>
              <a:gd name="connsiteY2836" fmla="*/ 3980326 h 4469549"/>
              <a:gd name="connsiteX2837" fmla="*/ 618218 w 5178638"/>
              <a:gd name="connsiteY2837" fmla="*/ 3980507 h 4469549"/>
              <a:gd name="connsiteX2838" fmla="*/ 659521 w 5178638"/>
              <a:gd name="connsiteY2838" fmla="*/ 3980507 h 4469549"/>
              <a:gd name="connsiteX2839" fmla="*/ 659929 w 5178638"/>
              <a:gd name="connsiteY2839" fmla="*/ 3980507 h 4469549"/>
              <a:gd name="connsiteX2840" fmla="*/ 656176 w 5178638"/>
              <a:gd name="connsiteY2840" fmla="*/ 3979391 h 4469549"/>
              <a:gd name="connsiteX2841" fmla="*/ 633178 w 5178638"/>
              <a:gd name="connsiteY2841" fmla="*/ 3975065 h 4469549"/>
              <a:gd name="connsiteX2842" fmla="*/ 617558 w 5178638"/>
              <a:gd name="connsiteY2842" fmla="*/ 3977006 h 4469549"/>
              <a:gd name="connsiteX2843" fmla="*/ 630968 w 5178638"/>
              <a:gd name="connsiteY2843" fmla="*/ 3962124 h 4469549"/>
              <a:gd name="connsiteX2844" fmla="*/ 650236 w 5178638"/>
              <a:gd name="connsiteY2844" fmla="*/ 3946191 h 4469549"/>
              <a:gd name="connsiteX2845" fmla="*/ 653758 w 5178638"/>
              <a:gd name="connsiteY2845" fmla="*/ 3941666 h 4469549"/>
              <a:gd name="connsiteX2846" fmla="*/ 678821 w 5178638"/>
              <a:gd name="connsiteY2846" fmla="*/ 3898648 h 4469549"/>
              <a:gd name="connsiteX2847" fmla="*/ 688494 w 5178638"/>
              <a:gd name="connsiteY2847" fmla="*/ 3869620 h 4469549"/>
              <a:gd name="connsiteX2848" fmla="*/ 710640 w 5178638"/>
              <a:gd name="connsiteY2848" fmla="*/ 3834722 h 4469549"/>
              <a:gd name="connsiteX2849" fmla="*/ 718455 w 5178638"/>
              <a:gd name="connsiteY2849" fmla="*/ 3830619 h 4469549"/>
              <a:gd name="connsiteX2850" fmla="*/ 718513 w 5178638"/>
              <a:gd name="connsiteY2850" fmla="*/ 3830520 h 4469549"/>
              <a:gd name="connsiteX2851" fmla="*/ 728623 w 5178638"/>
              <a:gd name="connsiteY2851" fmla="*/ 3799572 h 4469549"/>
              <a:gd name="connsiteX2852" fmla="*/ 743843 w 5178638"/>
              <a:gd name="connsiteY2852" fmla="*/ 3771503 h 4469549"/>
              <a:gd name="connsiteX2853" fmla="*/ 764635 w 5178638"/>
              <a:gd name="connsiteY2853" fmla="*/ 3735816 h 4469549"/>
              <a:gd name="connsiteX2854" fmla="*/ 781621 w 5178638"/>
              <a:gd name="connsiteY2854" fmla="*/ 3705509 h 4469549"/>
              <a:gd name="connsiteX2855" fmla="*/ 751200 w 5178638"/>
              <a:gd name="connsiteY2855" fmla="*/ 3687785 h 4469549"/>
              <a:gd name="connsiteX2856" fmla="*/ 760524 w 5178638"/>
              <a:gd name="connsiteY2856" fmla="*/ 3678229 h 4469549"/>
              <a:gd name="connsiteX2857" fmla="*/ 775645 w 5178638"/>
              <a:gd name="connsiteY2857" fmla="*/ 3652274 h 4469549"/>
              <a:gd name="connsiteX2858" fmla="*/ 792122 w 5178638"/>
              <a:gd name="connsiteY2858" fmla="*/ 3627110 h 4469549"/>
              <a:gd name="connsiteX2859" fmla="*/ 806173 w 5178638"/>
              <a:gd name="connsiteY2859" fmla="*/ 3609223 h 4469549"/>
              <a:gd name="connsiteX2860" fmla="*/ 842086 w 5178638"/>
              <a:gd name="connsiteY2860" fmla="*/ 3547582 h 4469549"/>
              <a:gd name="connsiteX2861" fmla="*/ 865588 w 5178638"/>
              <a:gd name="connsiteY2861" fmla="*/ 3513474 h 4469549"/>
              <a:gd name="connsiteX2862" fmla="*/ 869368 w 5178638"/>
              <a:gd name="connsiteY2862" fmla="*/ 3506986 h 4469549"/>
              <a:gd name="connsiteX2863" fmla="*/ 897721 w 5178638"/>
              <a:gd name="connsiteY2863" fmla="*/ 3458322 h 4469549"/>
              <a:gd name="connsiteX2864" fmla="*/ 926073 w 5178638"/>
              <a:gd name="connsiteY2864" fmla="*/ 3409658 h 4469549"/>
              <a:gd name="connsiteX2865" fmla="*/ 1011949 w 5178638"/>
              <a:gd name="connsiteY2865" fmla="*/ 3268489 h 4469549"/>
              <a:gd name="connsiteX2866" fmla="*/ 1012484 w 5178638"/>
              <a:gd name="connsiteY2866" fmla="*/ 3264456 h 4469549"/>
              <a:gd name="connsiteX2867" fmla="*/ 1003569 w 5178638"/>
              <a:gd name="connsiteY2867" fmla="*/ 3276643 h 4469549"/>
              <a:gd name="connsiteX2868" fmla="*/ 1000323 w 5178638"/>
              <a:gd name="connsiteY2868" fmla="*/ 3279097 h 4469549"/>
              <a:gd name="connsiteX2869" fmla="*/ 999504 w 5178638"/>
              <a:gd name="connsiteY2869" fmla="*/ 3274274 h 4469549"/>
              <a:gd name="connsiteX2870" fmla="*/ 1002463 w 5178638"/>
              <a:gd name="connsiteY2870" fmla="*/ 3262962 h 4469549"/>
              <a:gd name="connsiteX2871" fmla="*/ 1031886 w 5178638"/>
              <a:gd name="connsiteY2871" fmla="*/ 3206231 h 4469549"/>
              <a:gd name="connsiteX2872" fmla="*/ 1135845 w 5178638"/>
              <a:gd name="connsiteY2872" fmla="*/ 3027796 h 4469549"/>
              <a:gd name="connsiteX2873" fmla="*/ 1154176 w 5178638"/>
              <a:gd name="connsiteY2873" fmla="*/ 2977639 h 4469549"/>
              <a:gd name="connsiteX2874" fmla="*/ 1142549 w 5178638"/>
              <a:gd name="connsiteY2874" fmla="*/ 2988248 h 4469549"/>
              <a:gd name="connsiteX2875" fmla="*/ 1129068 w 5178638"/>
              <a:gd name="connsiteY2875" fmla="*/ 3023848 h 4469549"/>
              <a:gd name="connsiteX2876" fmla="*/ 1124753 w 5178638"/>
              <a:gd name="connsiteY2876" fmla="*/ 3034370 h 4469549"/>
              <a:gd name="connsiteX2877" fmla="*/ 1104496 w 5178638"/>
              <a:gd name="connsiteY2877" fmla="*/ 3066024 h 4469549"/>
              <a:gd name="connsiteX2878" fmla="*/ 1068298 w 5178638"/>
              <a:gd name="connsiteY2878" fmla="*/ 3118808 h 4469549"/>
              <a:gd name="connsiteX2879" fmla="*/ 1053712 w 5178638"/>
              <a:gd name="connsiteY2879" fmla="*/ 3140728 h 4469549"/>
              <a:gd name="connsiteX2880" fmla="*/ 1035096 w 5178638"/>
              <a:gd name="connsiteY2880" fmla="*/ 3182029 h 4469549"/>
              <a:gd name="connsiteX2881" fmla="*/ 1023755 w 5178638"/>
              <a:gd name="connsiteY2881" fmla="*/ 3201494 h 4469549"/>
              <a:gd name="connsiteX2882" fmla="*/ 1002963 w 5178638"/>
              <a:gd name="connsiteY2882" fmla="*/ 3237181 h 4469549"/>
              <a:gd name="connsiteX2883" fmla="*/ 986487 w 5178638"/>
              <a:gd name="connsiteY2883" fmla="*/ 3262346 h 4469549"/>
              <a:gd name="connsiteX2884" fmla="*/ 943798 w 5178638"/>
              <a:gd name="connsiteY2884" fmla="*/ 3320038 h 4469549"/>
              <a:gd name="connsiteX2885" fmla="*/ 937058 w 5178638"/>
              <a:gd name="connsiteY2885" fmla="*/ 3337839 h 4469549"/>
              <a:gd name="connsiteX2886" fmla="*/ 915481 w 5178638"/>
              <a:gd name="connsiteY2886" fmla="*/ 3390451 h 4469549"/>
              <a:gd name="connsiteX2887" fmla="*/ 885239 w 5178638"/>
              <a:gd name="connsiteY2887" fmla="*/ 3442358 h 4469549"/>
              <a:gd name="connsiteX2888" fmla="*/ 843905 w 5178638"/>
              <a:gd name="connsiteY2888" fmla="*/ 3500842 h 4469549"/>
              <a:gd name="connsiteX2889" fmla="*/ 834454 w 5178638"/>
              <a:gd name="connsiteY2889" fmla="*/ 3517063 h 4469549"/>
              <a:gd name="connsiteX2890" fmla="*/ 820938 w 5178638"/>
              <a:gd name="connsiteY2890" fmla="*/ 3530916 h 4469549"/>
              <a:gd name="connsiteX2891" fmla="*/ 852250 w 5178638"/>
              <a:gd name="connsiteY2891" fmla="*/ 3470939 h 4469549"/>
              <a:gd name="connsiteX2892" fmla="*/ 890303 w 5178638"/>
              <a:gd name="connsiteY2892" fmla="*/ 3393164 h 4469549"/>
              <a:gd name="connsiteX2893" fmla="*/ 914590 w 5178638"/>
              <a:gd name="connsiteY2893" fmla="*/ 3342131 h 4469549"/>
              <a:gd name="connsiteX2894" fmla="*/ 944832 w 5178638"/>
              <a:gd name="connsiteY2894" fmla="*/ 3290222 h 4469549"/>
              <a:gd name="connsiteX2895" fmla="*/ 970225 w 5178638"/>
              <a:gd name="connsiteY2895" fmla="*/ 3252871 h 4469549"/>
              <a:gd name="connsiteX2896" fmla="*/ 991016 w 5178638"/>
              <a:gd name="connsiteY2896" fmla="*/ 3217184 h 4469549"/>
              <a:gd name="connsiteX2897" fmla="*/ 994797 w 5178638"/>
              <a:gd name="connsiteY2897" fmla="*/ 3210695 h 4469549"/>
              <a:gd name="connsiteX2898" fmla="*/ 1023970 w 5178638"/>
              <a:gd name="connsiteY2898" fmla="*/ 3166855 h 4469549"/>
              <a:gd name="connsiteX2899" fmla="*/ 1041230 w 5178638"/>
              <a:gd name="connsiteY2899" fmla="*/ 3124765 h 4469549"/>
              <a:gd name="connsiteX2900" fmla="*/ 1046366 w 5178638"/>
              <a:gd name="connsiteY2900" fmla="*/ 3119067 h 4469549"/>
              <a:gd name="connsiteX2901" fmla="*/ 1053391 w 5178638"/>
              <a:gd name="connsiteY2901" fmla="*/ 3110123 h 4469549"/>
              <a:gd name="connsiteX2902" fmla="*/ 1111451 w 5178638"/>
              <a:gd name="connsiteY2902" fmla="*/ 3013584 h 4469549"/>
              <a:gd name="connsiteX2903" fmla="*/ 1131173 w 5178638"/>
              <a:gd name="connsiteY2903" fmla="*/ 2985966 h 4469549"/>
              <a:gd name="connsiteX2904" fmla="*/ 1150075 w 5178638"/>
              <a:gd name="connsiteY2904" fmla="*/ 2953522 h 4469549"/>
              <a:gd name="connsiteX2905" fmla="*/ 1178962 w 5178638"/>
              <a:gd name="connsiteY2905" fmla="*/ 2900825 h 4469549"/>
              <a:gd name="connsiteX2906" fmla="*/ 1186523 w 5178638"/>
              <a:gd name="connsiteY2906" fmla="*/ 2887848 h 4469549"/>
              <a:gd name="connsiteX2907" fmla="*/ 1193548 w 5178638"/>
              <a:gd name="connsiteY2907" fmla="*/ 2878905 h 4469549"/>
              <a:gd name="connsiteX2908" fmla="*/ 1193834 w 5178638"/>
              <a:gd name="connsiteY2908" fmla="*/ 2887762 h 4469549"/>
              <a:gd name="connsiteX2909" fmla="*/ 1180353 w 5178638"/>
              <a:gd name="connsiteY2909" fmla="*/ 2923362 h 4469549"/>
              <a:gd name="connsiteX2910" fmla="*/ 1176857 w 5178638"/>
              <a:gd name="connsiteY2910" fmla="*/ 2938708 h 4469549"/>
              <a:gd name="connsiteX2911" fmla="*/ 1210630 w 5178638"/>
              <a:gd name="connsiteY2911" fmla="*/ 2893202 h 4469549"/>
              <a:gd name="connsiteX2912" fmla="*/ 1214107 w 5178638"/>
              <a:gd name="connsiteY2912" fmla="*/ 2888887 h 4469549"/>
              <a:gd name="connsiteX2913" fmla="*/ 1211353 w 5178638"/>
              <a:gd name="connsiteY2913" fmla="*/ 2887283 h 4469549"/>
              <a:gd name="connsiteX2914" fmla="*/ 1220677 w 5178638"/>
              <a:gd name="connsiteY2914" fmla="*/ 2877727 h 4469549"/>
              <a:gd name="connsiteX2915" fmla="*/ 1235799 w 5178638"/>
              <a:gd name="connsiteY2915" fmla="*/ 2851772 h 4469549"/>
              <a:gd name="connsiteX2916" fmla="*/ 1252276 w 5178638"/>
              <a:gd name="connsiteY2916" fmla="*/ 2826608 h 4469549"/>
              <a:gd name="connsiteX2917" fmla="*/ 1266326 w 5178638"/>
              <a:gd name="connsiteY2917" fmla="*/ 2808721 h 4469549"/>
              <a:gd name="connsiteX2918" fmla="*/ 1302239 w 5178638"/>
              <a:gd name="connsiteY2918" fmla="*/ 2747080 h 4469549"/>
              <a:gd name="connsiteX2919" fmla="*/ 1325742 w 5178638"/>
              <a:gd name="connsiteY2919" fmla="*/ 2712972 h 4469549"/>
              <a:gd name="connsiteX2920" fmla="*/ 1329522 w 5178638"/>
              <a:gd name="connsiteY2920" fmla="*/ 2706484 h 4469549"/>
              <a:gd name="connsiteX2921" fmla="*/ 1357874 w 5178638"/>
              <a:gd name="connsiteY2921" fmla="*/ 2657820 h 4469549"/>
              <a:gd name="connsiteX2922" fmla="*/ 1386227 w 5178638"/>
              <a:gd name="connsiteY2922" fmla="*/ 2609156 h 4469549"/>
              <a:gd name="connsiteX2923" fmla="*/ 1472103 w 5178638"/>
              <a:gd name="connsiteY2923" fmla="*/ 2467987 h 4469549"/>
              <a:gd name="connsiteX2924" fmla="*/ 1472638 w 5178638"/>
              <a:gd name="connsiteY2924" fmla="*/ 2463954 h 4469549"/>
              <a:gd name="connsiteX2925" fmla="*/ 1463723 w 5178638"/>
              <a:gd name="connsiteY2925" fmla="*/ 2476141 h 4469549"/>
              <a:gd name="connsiteX2926" fmla="*/ 1460477 w 5178638"/>
              <a:gd name="connsiteY2926" fmla="*/ 2478595 h 4469549"/>
              <a:gd name="connsiteX2927" fmla="*/ 1459657 w 5178638"/>
              <a:gd name="connsiteY2927" fmla="*/ 2473772 h 4469549"/>
              <a:gd name="connsiteX2928" fmla="*/ 1462617 w 5178638"/>
              <a:gd name="connsiteY2928" fmla="*/ 2462461 h 4469549"/>
              <a:gd name="connsiteX2929" fmla="*/ 1492040 w 5178638"/>
              <a:gd name="connsiteY2929" fmla="*/ 2405730 h 4469549"/>
              <a:gd name="connsiteX2930" fmla="*/ 1515028 w 5178638"/>
              <a:gd name="connsiteY2930" fmla="*/ 2366271 h 4469549"/>
              <a:gd name="connsiteX2931" fmla="*/ 1513667 w 5178638"/>
              <a:gd name="connsiteY2931" fmla="*/ 2365479 h 4469549"/>
              <a:gd name="connsiteX2932" fmla="*/ 1500642 w 5178638"/>
              <a:gd name="connsiteY2932" fmla="*/ 2370194 h 4469549"/>
              <a:gd name="connsiteX2933" fmla="*/ 1495249 w 5178638"/>
              <a:gd name="connsiteY2933" fmla="*/ 2381527 h 4469549"/>
              <a:gd name="connsiteX2934" fmla="*/ 1483909 w 5178638"/>
              <a:gd name="connsiteY2934" fmla="*/ 2400992 h 4469549"/>
              <a:gd name="connsiteX2935" fmla="*/ 1463117 w 5178638"/>
              <a:gd name="connsiteY2935" fmla="*/ 2436679 h 4469549"/>
              <a:gd name="connsiteX2936" fmla="*/ 1446641 w 5178638"/>
              <a:gd name="connsiteY2936" fmla="*/ 2461844 h 4469549"/>
              <a:gd name="connsiteX2937" fmla="*/ 1403952 w 5178638"/>
              <a:gd name="connsiteY2937" fmla="*/ 2519536 h 4469549"/>
              <a:gd name="connsiteX2938" fmla="*/ 1397212 w 5178638"/>
              <a:gd name="connsiteY2938" fmla="*/ 2537338 h 4469549"/>
              <a:gd name="connsiteX2939" fmla="*/ 1375634 w 5178638"/>
              <a:gd name="connsiteY2939" fmla="*/ 2589949 h 4469549"/>
              <a:gd name="connsiteX2940" fmla="*/ 1345392 w 5178638"/>
              <a:gd name="connsiteY2940" fmla="*/ 2641857 h 4469549"/>
              <a:gd name="connsiteX2941" fmla="*/ 1304059 w 5178638"/>
              <a:gd name="connsiteY2941" fmla="*/ 2700340 h 4469549"/>
              <a:gd name="connsiteX2942" fmla="*/ 1294608 w 5178638"/>
              <a:gd name="connsiteY2942" fmla="*/ 2716561 h 4469549"/>
              <a:gd name="connsiteX2943" fmla="*/ 1281092 w 5178638"/>
              <a:gd name="connsiteY2943" fmla="*/ 2730413 h 4469549"/>
              <a:gd name="connsiteX2944" fmla="*/ 1312404 w 5178638"/>
              <a:gd name="connsiteY2944" fmla="*/ 2670437 h 4469549"/>
              <a:gd name="connsiteX2945" fmla="*/ 1350457 w 5178638"/>
              <a:gd name="connsiteY2945" fmla="*/ 2592662 h 4469549"/>
              <a:gd name="connsiteX2946" fmla="*/ 1374743 w 5178638"/>
              <a:gd name="connsiteY2946" fmla="*/ 2541629 h 4469549"/>
              <a:gd name="connsiteX2947" fmla="*/ 1404986 w 5178638"/>
              <a:gd name="connsiteY2947" fmla="*/ 2489721 h 4469549"/>
              <a:gd name="connsiteX2948" fmla="*/ 1430378 w 5178638"/>
              <a:gd name="connsiteY2948" fmla="*/ 2452370 h 4469549"/>
              <a:gd name="connsiteX2949" fmla="*/ 1451170 w 5178638"/>
              <a:gd name="connsiteY2949" fmla="*/ 2416682 h 4469549"/>
              <a:gd name="connsiteX2950" fmla="*/ 1454951 w 5178638"/>
              <a:gd name="connsiteY2950" fmla="*/ 2410193 h 4469549"/>
              <a:gd name="connsiteX2951" fmla="*/ 1472385 w 5178638"/>
              <a:gd name="connsiteY2951" fmla="*/ 2391562 h 4469549"/>
              <a:gd name="connsiteX2952" fmla="*/ 1473418 w 5178638"/>
              <a:gd name="connsiteY2952" fmla="*/ 2389345 h 4469549"/>
              <a:gd name="connsiteX2953" fmla="*/ 1456736 w 5178638"/>
              <a:gd name="connsiteY2953" fmla="*/ 2406727 h 4469549"/>
              <a:gd name="connsiteX2954" fmla="*/ 1442520 w 5178638"/>
              <a:gd name="connsiteY2954" fmla="*/ 2406591 h 4469549"/>
              <a:gd name="connsiteX2955" fmla="*/ 1422425 w 5178638"/>
              <a:gd name="connsiteY2955" fmla="*/ 2412265 h 4469549"/>
              <a:gd name="connsiteX2956" fmla="*/ 1408283 w 5178638"/>
              <a:gd name="connsiteY2956" fmla="*/ 2422151 h 4469549"/>
              <a:gd name="connsiteX2957" fmla="*/ 1409643 w 5178638"/>
              <a:gd name="connsiteY2957" fmla="*/ 2411891 h 4469549"/>
              <a:gd name="connsiteX2958" fmla="*/ 1435571 w 5178638"/>
              <a:gd name="connsiteY2958" fmla="*/ 2370506 h 4469549"/>
              <a:gd name="connsiteX2959" fmla="*/ 1447196 w 5178638"/>
              <a:gd name="connsiteY2959" fmla="*/ 2359898 h 4469549"/>
              <a:gd name="connsiteX2960" fmla="*/ 1451797 w 5178638"/>
              <a:gd name="connsiteY2960" fmla="*/ 2358232 h 4469549"/>
              <a:gd name="connsiteX2961" fmla="*/ 1479080 w 5178638"/>
              <a:gd name="connsiteY2961" fmla="*/ 2317635 h 4469549"/>
              <a:gd name="connsiteX2962" fmla="*/ 1494450 w 5178638"/>
              <a:gd name="connsiteY2962" fmla="*/ 2278791 h 4469549"/>
              <a:gd name="connsiteX2963" fmla="*/ 1520912 w 5178638"/>
              <a:gd name="connsiteY2963" fmla="*/ 2233370 h 4469549"/>
              <a:gd name="connsiteX2964" fmla="*/ 1536854 w 5178638"/>
              <a:gd name="connsiteY2964" fmla="*/ 2212240 h 4469549"/>
              <a:gd name="connsiteX2965" fmla="*/ 1543200 w 5178638"/>
              <a:gd name="connsiteY2965" fmla="*/ 2201348 h 4469549"/>
              <a:gd name="connsiteX2966" fmla="*/ 1546923 w 5178638"/>
              <a:gd name="connsiteY2966" fmla="*/ 2197727 h 4469549"/>
              <a:gd name="connsiteX2967" fmla="*/ 1555588 w 5178638"/>
              <a:gd name="connsiteY2967" fmla="*/ 2198430 h 4469549"/>
              <a:gd name="connsiteX2968" fmla="*/ 1555874 w 5178638"/>
              <a:gd name="connsiteY2968" fmla="*/ 2207287 h 4469549"/>
              <a:gd name="connsiteX2969" fmla="*/ 1546423 w 5178638"/>
              <a:gd name="connsiteY2969" fmla="*/ 2223508 h 4469549"/>
              <a:gd name="connsiteX2970" fmla="*/ 1518321 w 5178638"/>
              <a:gd name="connsiteY2970" fmla="*/ 2259281 h 4469549"/>
              <a:gd name="connsiteX2971" fmla="*/ 1511579 w 5178638"/>
              <a:gd name="connsiteY2971" fmla="*/ 2277082 h 4469549"/>
              <a:gd name="connsiteX2972" fmla="*/ 1514040 w 5178638"/>
              <a:gd name="connsiteY2972" fmla="*/ 2291551 h 4469549"/>
              <a:gd name="connsiteX2973" fmla="*/ 1499739 w 5178638"/>
              <a:gd name="connsiteY2973" fmla="*/ 2322330 h 4469549"/>
              <a:gd name="connsiteX2974" fmla="*/ 1483264 w 5178638"/>
              <a:gd name="connsiteY2974" fmla="*/ 2347494 h 4469549"/>
              <a:gd name="connsiteX2975" fmla="*/ 1483548 w 5178638"/>
              <a:gd name="connsiteY2975" fmla="*/ 2356351 h 4469549"/>
              <a:gd name="connsiteX2976" fmla="*/ 1491394 w 5178638"/>
              <a:gd name="connsiteY2976" fmla="*/ 2352230 h 4469549"/>
              <a:gd name="connsiteX2977" fmla="*/ 1495709 w 5178638"/>
              <a:gd name="connsiteY2977" fmla="*/ 2341708 h 4469549"/>
              <a:gd name="connsiteX2978" fmla="*/ 1522456 w 5178638"/>
              <a:gd name="connsiteY2978" fmla="*/ 2305147 h 4469549"/>
              <a:gd name="connsiteX2979" fmla="*/ 1532478 w 5178638"/>
              <a:gd name="connsiteY2979" fmla="*/ 2306640 h 4469549"/>
              <a:gd name="connsiteX2980" fmla="*/ 1549490 w 5178638"/>
              <a:gd name="connsiteY2980" fmla="*/ 2277440 h 4469549"/>
              <a:gd name="connsiteX2981" fmla="*/ 1565965 w 5178638"/>
              <a:gd name="connsiteY2981" fmla="*/ 2252276 h 4469549"/>
              <a:gd name="connsiteX2982" fmla="*/ 1577842 w 5178638"/>
              <a:gd name="connsiteY2982" fmla="*/ 2228776 h 4469549"/>
              <a:gd name="connsiteX2983" fmla="*/ 1623740 w 5178638"/>
              <a:gd name="connsiteY2983" fmla="*/ 2146880 h 4469549"/>
              <a:gd name="connsiteX2984" fmla="*/ 1644531 w 5178638"/>
              <a:gd name="connsiteY2984" fmla="*/ 2111193 h 4469549"/>
              <a:gd name="connsiteX2985" fmla="*/ 1669889 w 5178638"/>
              <a:gd name="connsiteY2985" fmla="*/ 2052093 h 4469549"/>
              <a:gd name="connsiteX2986" fmla="*/ 1677734 w 5178638"/>
              <a:gd name="connsiteY2986" fmla="*/ 2047974 h 4469549"/>
              <a:gd name="connsiteX2987" fmla="*/ 1699881 w 5178638"/>
              <a:gd name="connsiteY2987" fmla="*/ 2013076 h 4469549"/>
              <a:gd name="connsiteX2988" fmla="*/ 1709582 w 5178638"/>
              <a:gd name="connsiteY2988" fmla="*/ 1983964 h 4469549"/>
              <a:gd name="connsiteX2989" fmla="*/ 1720102 w 5178638"/>
              <a:gd name="connsiteY2989" fmla="*/ 1959675 h 4469549"/>
              <a:gd name="connsiteX2990" fmla="*/ 1757406 w 5178638"/>
              <a:gd name="connsiteY2990" fmla="*/ 1920571 h 4469549"/>
              <a:gd name="connsiteX2991" fmla="*/ 1777948 w 5178638"/>
              <a:gd name="connsiteY2991" fmla="*/ 1897776 h 4469549"/>
              <a:gd name="connsiteX2992" fmla="*/ 1786578 w 5178638"/>
              <a:gd name="connsiteY2992" fmla="*/ 1876731 h 4469549"/>
              <a:gd name="connsiteX2993" fmla="*/ 1791963 w 5178638"/>
              <a:gd name="connsiteY2993" fmla="*/ 1858140 h 4469549"/>
              <a:gd name="connsiteX2994" fmla="*/ 1788968 w 5178638"/>
              <a:gd name="connsiteY2994" fmla="*/ 1847704 h 4469549"/>
              <a:gd name="connsiteX2995" fmla="*/ 1804090 w 5178638"/>
              <a:gd name="connsiteY2995" fmla="*/ 1821751 h 4469549"/>
              <a:gd name="connsiteX2996" fmla="*/ 1818425 w 5178638"/>
              <a:gd name="connsiteY2996" fmla="*/ 1812721 h 4469549"/>
              <a:gd name="connsiteX2997" fmla="*/ 1830301 w 5178638"/>
              <a:gd name="connsiteY2997" fmla="*/ 1789222 h 4469549"/>
              <a:gd name="connsiteX2998" fmla="*/ 1847027 w 5178638"/>
              <a:gd name="connsiteY2998" fmla="*/ 1751166 h 4469549"/>
              <a:gd name="connsiteX2999" fmla="*/ 1854054 w 5178638"/>
              <a:gd name="connsiteY2999" fmla="*/ 1742222 h 4469549"/>
              <a:gd name="connsiteX3000" fmla="*/ 1871100 w 5178638"/>
              <a:gd name="connsiteY3000" fmla="*/ 1734773 h 4469549"/>
              <a:gd name="connsiteX3001" fmla="*/ 1879481 w 5178638"/>
              <a:gd name="connsiteY3001" fmla="*/ 1726619 h 4469549"/>
              <a:gd name="connsiteX3002" fmla="*/ 1895102 w 5178638"/>
              <a:gd name="connsiteY3002" fmla="*/ 1674882 h 4469549"/>
              <a:gd name="connsiteX3003" fmla="*/ 1896171 w 5178638"/>
              <a:gd name="connsiteY3003" fmla="*/ 1666815 h 4469549"/>
              <a:gd name="connsiteX3004" fmla="*/ 1889682 w 5178638"/>
              <a:gd name="connsiteY3004" fmla="*/ 1671724 h 4469549"/>
              <a:gd name="connsiteX3005" fmla="*/ 1861864 w 5178638"/>
              <a:gd name="connsiteY3005" fmla="*/ 1716354 h 4469549"/>
              <a:gd name="connsiteX3006" fmla="*/ 1854838 w 5178638"/>
              <a:gd name="connsiteY3006" fmla="*/ 1725299 h 4469549"/>
              <a:gd name="connsiteX3007" fmla="*/ 1841322 w 5178638"/>
              <a:gd name="connsiteY3007" fmla="*/ 1739151 h 4469549"/>
              <a:gd name="connsiteX3008" fmla="*/ 1832121 w 5178638"/>
              <a:gd name="connsiteY3008" fmla="*/ 1742482 h 4469549"/>
              <a:gd name="connsiteX3009" fmla="*/ 1832371 w 5178638"/>
              <a:gd name="connsiteY3009" fmla="*/ 1729590 h 4469549"/>
              <a:gd name="connsiteX3010" fmla="*/ 1824811 w 5178638"/>
              <a:gd name="connsiteY3010" fmla="*/ 1742567 h 4469549"/>
              <a:gd name="connsiteX3011" fmla="*/ 1812935 w 5178638"/>
              <a:gd name="connsiteY3011" fmla="*/ 1766066 h 4469549"/>
              <a:gd name="connsiteX3012" fmla="*/ 1796458 w 5178638"/>
              <a:gd name="connsiteY3012" fmla="*/ 1791231 h 4469549"/>
              <a:gd name="connsiteX3013" fmla="*/ 1780231 w 5178638"/>
              <a:gd name="connsiteY3013" fmla="*/ 1803505 h 4469549"/>
              <a:gd name="connsiteX3014" fmla="*/ 1772230 w 5178638"/>
              <a:gd name="connsiteY3014" fmla="*/ 1814442 h 4469549"/>
              <a:gd name="connsiteX3015" fmla="*/ 1791489 w 5178638"/>
              <a:gd name="connsiteY3015" fmla="*/ 1778297 h 4469549"/>
              <a:gd name="connsiteX3016" fmla="*/ 1809321 w 5178638"/>
              <a:gd name="connsiteY3016" fmla="*/ 1753923 h 4469549"/>
              <a:gd name="connsiteX3017" fmla="*/ 1817417 w 5178638"/>
              <a:gd name="connsiteY3017" fmla="*/ 1736912 h 4469549"/>
              <a:gd name="connsiteX3018" fmla="*/ 1824692 w 5178638"/>
              <a:gd name="connsiteY3018" fmla="*/ 1715078 h 4469549"/>
              <a:gd name="connsiteX3019" fmla="*/ 1862781 w 5178638"/>
              <a:gd name="connsiteY3019" fmla="*/ 1659050 h 4469549"/>
              <a:gd name="connsiteX3020" fmla="*/ 1864671 w 5178638"/>
              <a:gd name="connsiteY3020" fmla="*/ 1655806 h 4469549"/>
              <a:gd name="connsiteX3021" fmla="*/ 1920305 w 5178638"/>
              <a:gd name="connsiteY3021" fmla="*/ 1566545 h 4469549"/>
              <a:gd name="connsiteX3022" fmla="*/ 1923266 w 5178638"/>
              <a:gd name="connsiteY3022" fmla="*/ 1555234 h 4469549"/>
              <a:gd name="connsiteX3023" fmla="*/ 1924152 w 5178638"/>
              <a:gd name="connsiteY3023" fmla="*/ 1551341 h 4469549"/>
              <a:gd name="connsiteX3024" fmla="*/ 1926058 w 5178638"/>
              <a:gd name="connsiteY3024" fmla="*/ 1562553 h 4469549"/>
              <a:gd name="connsiteX3025" fmla="*/ 1910937 w 5178638"/>
              <a:gd name="connsiteY3025" fmla="*/ 1588507 h 4469549"/>
              <a:gd name="connsiteX3026" fmla="*/ 1907977 w 5178638"/>
              <a:gd name="connsiteY3026" fmla="*/ 1599820 h 4469549"/>
              <a:gd name="connsiteX3027" fmla="*/ 1915003 w 5178638"/>
              <a:gd name="connsiteY3027" fmla="*/ 1590876 h 4469549"/>
              <a:gd name="connsiteX3028" fmla="*/ 1921209 w 5178638"/>
              <a:gd name="connsiteY3028" fmla="*/ 1577109 h 4469549"/>
              <a:gd name="connsiteX3029" fmla="*/ 1930659 w 5178638"/>
              <a:gd name="connsiteY3029" fmla="*/ 1560888 h 4469549"/>
              <a:gd name="connsiteX3030" fmla="*/ 1947135 w 5178638"/>
              <a:gd name="connsiteY3030" fmla="*/ 1535723 h 4469549"/>
              <a:gd name="connsiteX3031" fmla="*/ 1959297 w 5178638"/>
              <a:gd name="connsiteY3031" fmla="*/ 1521081 h 4469549"/>
              <a:gd name="connsiteX3032" fmla="*/ 2002305 w 5178638"/>
              <a:gd name="connsiteY3032" fmla="*/ 1493993 h 4469549"/>
              <a:gd name="connsiteX3033" fmla="*/ 1996099 w 5178638"/>
              <a:gd name="connsiteY3033" fmla="*/ 1507760 h 4469549"/>
              <a:gd name="connsiteX3034" fmla="*/ 1965857 w 5178638"/>
              <a:gd name="connsiteY3034" fmla="*/ 1559668 h 4469549"/>
              <a:gd name="connsiteX3035" fmla="*/ 1960472 w 5178638"/>
              <a:gd name="connsiteY3035" fmla="*/ 1578258 h 4469549"/>
              <a:gd name="connsiteX3036" fmla="*/ 1994495 w 5178638"/>
              <a:gd name="connsiteY3036" fmla="*/ 1519861 h 4469549"/>
              <a:gd name="connsiteX3037" fmla="*/ 2028517 w 5178638"/>
              <a:gd name="connsiteY3037" fmla="*/ 1461464 h 4469549"/>
              <a:gd name="connsiteX3038" fmla="*/ 2063361 w 5178638"/>
              <a:gd name="connsiteY3038" fmla="*/ 1407890 h 4469549"/>
              <a:gd name="connsiteX3039" fmla="*/ 2108725 w 5178638"/>
              <a:gd name="connsiteY3039" fmla="*/ 1330028 h 4469549"/>
              <a:gd name="connsiteX3040" fmla="*/ 2123310 w 5178638"/>
              <a:gd name="connsiteY3040" fmla="*/ 1308107 h 4469549"/>
              <a:gd name="connsiteX3041" fmla="*/ 2152982 w 5178638"/>
              <a:gd name="connsiteY3041" fmla="*/ 1238485 h 4469549"/>
              <a:gd name="connsiteX3042" fmla="*/ 2159473 w 5178638"/>
              <a:gd name="connsiteY3042" fmla="*/ 1233576 h 4469549"/>
              <a:gd name="connsiteX3043" fmla="*/ 2168140 w 5178638"/>
              <a:gd name="connsiteY3043" fmla="*/ 1234280 h 4469549"/>
              <a:gd name="connsiteX3044" fmla="*/ 2182078 w 5178638"/>
              <a:gd name="connsiteY3044" fmla="*/ 1214374 h 4469549"/>
              <a:gd name="connsiteX3045" fmla="*/ 2168626 w 5178638"/>
              <a:gd name="connsiteY3045" fmla="*/ 1206538 h 4469549"/>
              <a:gd name="connsiteX3046" fmla="*/ 2168957 w 5178638"/>
              <a:gd name="connsiteY3046" fmla="*/ 1205827 h 4469549"/>
              <a:gd name="connsiteX3047" fmla="*/ 2186217 w 5178638"/>
              <a:gd name="connsiteY3047" fmla="*/ 1163737 h 4469549"/>
              <a:gd name="connsiteX3048" fmla="*/ 2191353 w 5178638"/>
              <a:gd name="connsiteY3048" fmla="*/ 1158039 h 4469549"/>
              <a:gd name="connsiteX3049" fmla="*/ 2198379 w 5178638"/>
              <a:gd name="connsiteY3049" fmla="*/ 1149096 h 4469549"/>
              <a:gd name="connsiteX3050" fmla="*/ 2256438 w 5178638"/>
              <a:gd name="connsiteY3050" fmla="*/ 1052557 h 4469549"/>
              <a:gd name="connsiteX3051" fmla="*/ 2276160 w 5178638"/>
              <a:gd name="connsiteY3051" fmla="*/ 1024938 h 4469549"/>
              <a:gd name="connsiteX3052" fmla="*/ 2295062 w 5178638"/>
              <a:gd name="connsiteY3052" fmla="*/ 992495 h 4469549"/>
              <a:gd name="connsiteX3053" fmla="*/ 2323949 w 5178638"/>
              <a:gd name="connsiteY3053" fmla="*/ 939798 h 4469549"/>
              <a:gd name="connsiteX3054" fmla="*/ 2331510 w 5178638"/>
              <a:gd name="connsiteY3054" fmla="*/ 926821 h 4469549"/>
              <a:gd name="connsiteX3055" fmla="*/ 2338535 w 5178638"/>
              <a:gd name="connsiteY3055" fmla="*/ 917877 h 4469549"/>
              <a:gd name="connsiteX3056" fmla="*/ 2338821 w 5178638"/>
              <a:gd name="connsiteY3056" fmla="*/ 926734 h 4469549"/>
              <a:gd name="connsiteX3057" fmla="*/ 2325340 w 5178638"/>
              <a:gd name="connsiteY3057" fmla="*/ 962335 h 4469549"/>
              <a:gd name="connsiteX3058" fmla="*/ 2321845 w 5178638"/>
              <a:gd name="connsiteY3058" fmla="*/ 977681 h 4469549"/>
              <a:gd name="connsiteX3059" fmla="*/ 2355617 w 5178638"/>
              <a:gd name="connsiteY3059" fmla="*/ 932174 h 4469549"/>
              <a:gd name="connsiteX3060" fmla="*/ 2381829 w 5178638"/>
              <a:gd name="connsiteY3060" fmla="*/ 899645 h 4469549"/>
              <a:gd name="connsiteX3061" fmla="*/ 2391030 w 5178638"/>
              <a:gd name="connsiteY3061" fmla="*/ 896315 h 4469549"/>
              <a:gd name="connsiteX3062" fmla="*/ 2384825 w 5178638"/>
              <a:gd name="connsiteY3062" fmla="*/ 910083 h 4469549"/>
              <a:gd name="connsiteX3063" fmla="*/ 2347022 w 5178638"/>
              <a:gd name="connsiteY3063" fmla="*/ 974967 h 4469549"/>
              <a:gd name="connsiteX3064" fmla="*/ 2293062 w 5178638"/>
              <a:gd name="connsiteY3064" fmla="*/ 1095623 h 4469549"/>
              <a:gd name="connsiteX3065" fmla="*/ 2272556 w 5178638"/>
              <a:gd name="connsiteY3065" fmla="*/ 1140167 h 4469549"/>
              <a:gd name="connsiteX3066" fmla="*/ 2244739 w 5178638"/>
              <a:gd name="connsiteY3066" fmla="*/ 1184797 h 4469549"/>
              <a:gd name="connsiteX3067" fmla="*/ 2212321 w 5178638"/>
              <a:gd name="connsiteY3067" fmla="*/ 1231092 h 4469549"/>
              <a:gd name="connsiteX3068" fmla="*/ 2211935 w 5178638"/>
              <a:gd name="connsiteY3068" fmla="*/ 1231770 h 4469549"/>
              <a:gd name="connsiteX3069" fmla="*/ 2198481 w 5178638"/>
              <a:gd name="connsiteY3069" fmla="*/ 1223931 h 4469549"/>
              <a:gd name="connsiteX3070" fmla="*/ 2189002 w 5178638"/>
              <a:gd name="connsiteY3070" fmla="*/ 1242089 h 4469549"/>
              <a:gd name="connsiteX3071" fmla="*/ 2175236 w 5178638"/>
              <a:gd name="connsiteY3071" fmla="*/ 1268832 h 4469549"/>
              <a:gd name="connsiteX3072" fmla="*/ 2180122 w 5178638"/>
              <a:gd name="connsiteY3072" fmla="*/ 1276024 h 4469549"/>
              <a:gd name="connsiteX3073" fmla="*/ 2191747 w 5178638"/>
              <a:gd name="connsiteY3073" fmla="*/ 1265415 h 4469549"/>
              <a:gd name="connsiteX3074" fmla="*/ 2185542 w 5178638"/>
              <a:gd name="connsiteY3074" fmla="*/ 1279182 h 4469549"/>
              <a:gd name="connsiteX3075" fmla="*/ 2183652 w 5178638"/>
              <a:gd name="connsiteY3075" fmla="*/ 1282427 h 4469549"/>
              <a:gd name="connsiteX3076" fmla="*/ 2190142 w 5178638"/>
              <a:gd name="connsiteY3076" fmla="*/ 1277517 h 4469549"/>
              <a:gd name="connsiteX3077" fmla="*/ 2210934 w 5178638"/>
              <a:gd name="connsiteY3077" fmla="*/ 1241831 h 4469549"/>
              <a:gd name="connsiteX3078" fmla="*/ 2216070 w 5178638"/>
              <a:gd name="connsiteY3078" fmla="*/ 1236131 h 4469549"/>
              <a:gd name="connsiteX3079" fmla="*/ 2219600 w 5178638"/>
              <a:gd name="connsiteY3079" fmla="*/ 1242535 h 4469549"/>
              <a:gd name="connsiteX3080" fmla="*/ 2209614 w 5178638"/>
              <a:gd name="connsiteY3080" fmla="*/ 1262789 h 4469549"/>
              <a:gd name="connsiteX3081" fmla="*/ 2188002 w 5178638"/>
              <a:gd name="connsiteY3081" fmla="*/ 1293652 h 4469549"/>
              <a:gd name="connsiteX3082" fmla="*/ 2180157 w 5178638"/>
              <a:gd name="connsiteY3082" fmla="*/ 1297772 h 4469549"/>
              <a:gd name="connsiteX3083" fmla="*/ 2170707 w 5178638"/>
              <a:gd name="connsiteY3083" fmla="*/ 1313993 h 4469549"/>
              <a:gd name="connsiteX3084" fmla="*/ 2159865 w 5178638"/>
              <a:gd name="connsiteY3084" fmla="*/ 1307677 h 4469549"/>
              <a:gd name="connsiteX3085" fmla="*/ 2119352 w 5178638"/>
              <a:gd name="connsiteY3085" fmla="*/ 1370984 h 4469549"/>
              <a:gd name="connsiteX3086" fmla="*/ 2117461 w 5178638"/>
              <a:gd name="connsiteY3086" fmla="*/ 1374228 h 4469549"/>
              <a:gd name="connsiteX3087" fmla="*/ 2092890 w 5178638"/>
              <a:gd name="connsiteY3087" fmla="*/ 1416403 h 4469549"/>
              <a:gd name="connsiteX3088" fmla="*/ 2089929 w 5178638"/>
              <a:gd name="connsiteY3088" fmla="*/ 1427715 h 4469549"/>
              <a:gd name="connsiteX3089" fmla="*/ 2102626 w 5178638"/>
              <a:gd name="connsiteY3089" fmla="*/ 1409040 h 4469549"/>
              <a:gd name="connsiteX3090" fmla="*/ 2108580 w 5178638"/>
              <a:gd name="connsiteY3090" fmla="*/ 1408163 h 4469549"/>
              <a:gd name="connsiteX3091" fmla="*/ 2105085 w 5178638"/>
              <a:gd name="connsiteY3091" fmla="*/ 1423509 h 4469549"/>
              <a:gd name="connsiteX3092" fmla="*/ 2066748 w 5178638"/>
              <a:gd name="connsiteY3092" fmla="*/ 1492429 h 4469549"/>
              <a:gd name="connsiteX3093" fmla="*/ 2017604 w 5178638"/>
              <a:gd name="connsiteY3093" fmla="*/ 1576780 h 4469549"/>
              <a:gd name="connsiteX3094" fmla="*/ 1970885 w 5178638"/>
              <a:gd name="connsiteY3094" fmla="*/ 1653851 h 4469549"/>
              <a:gd name="connsiteX3095" fmla="*/ 1965214 w 5178638"/>
              <a:gd name="connsiteY3095" fmla="*/ 1663585 h 4469549"/>
              <a:gd name="connsiteX3096" fmla="*/ 1922561 w 5178638"/>
              <a:gd name="connsiteY3096" fmla="*/ 1743027 h 4469549"/>
              <a:gd name="connsiteX3097" fmla="*/ 1890143 w 5178638"/>
              <a:gd name="connsiteY3097" fmla="*/ 1789322 h 4469549"/>
              <a:gd name="connsiteX3098" fmla="*/ 1862326 w 5178638"/>
              <a:gd name="connsiteY3098" fmla="*/ 1833952 h 4469549"/>
              <a:gd name="connsiteX3099" fmla="*/ 1841820 w 5178638"/>
              <a:gd name="connsiteY3099" fmla="*/ 1878496 h 4469549"/>
              <a:gd name="connsiteX3100" fmla="*/ 1787860 w 5178638"/>
              <a:gd name="connsiteY3100" fmla="*/ 1999151 h 4469549"/>
              <a:gd name="connsiteX3101" fmla="*/ 1750057 w 5178638"/>
              <a:gd name="connsiteY3101" fmla="*/ 2064036 h 4469549"/>
              <a:gd name="connsiteX3102" fmla="*/ 1743853 w 5178638"/>
              <a:gd name="connsiteY3102" fmla="*/ 2077803 h 4469549"/>
              <a:gd name="connsiteX3103" fmla="*/ 1753053 w 5178638"/>
              <a:gd name="connsiteY3103" fmla="*/ 2074473 h 4469549"/>
              <a:gd name="connsiteX3104" fmla="*/ 1779265 w 5178638"/>
              <a:gd name="connsiteY3104" fmla="*/ 2041944 h 4469549"/>
              <a:gd name="connsiteX3105" fmla="*/ 1813038 w 5178638"/>
              <a:gd name="connsiteY3105" fmla="*/ 1996438 h 4469549"/>
              <a:gd name="connsiteX3106" fmla="*/ 1809543 w 5178638"/>
              <a:gd name="connsiteY3106" fmla="*/ 2011784 h 4469549"/>
              <a:gd name="connsiteX3107" fmla="*/ 1796062 w 5178638"/>
              <a:gd name="connsiteY3107" fmla="*/ 2047384 h 4469549"/>
              <a:gd name="connsiteX3108" fmla="*/ 1796347 w 5178638"/>
              <a:gd name="connsiteY3108" fmla="*/ 2056242 h 4469549"/>
              <a:gd name="connsiteX3109" fmla="*/ 1803372 w 5178638"/>
              <a:gd name="connsiteY3109" fmla="*/ 2047298 h 4469549"/>
              <a:gd name="connsiteX3110" fmla="*/ 1810933 w 5178638"/>
              <a:gd name="connsiteY3110" fmla="*/ 2034321 h 4469549"/>
              <a:gd name="connsiteX3111" fmla="*/ 1839820 w 5178638"/>
              <a:gd name="connsiteY3111" fmla="*/ 1981624 h 4469549"/>
              <a:gd name="connsiteX3112" fmla="*/ 1858722 w 5178638"/>
              <a:gd name="connsiteY3112" fmla="*/ 1949180 h 4469549"/>
              <a:gd name="connsiteX3113" fmla="*/ 1878444 w 5178638"/>
              <a:gd name="connsiteY3113" fmla="*/ 1921562 h 4469549"/>
              <a:gd name="connsiteX3114" fmla="*/ 1936504 w 5178638"/>
              <a:gd name="connsiteY3114" fmla="*/ 1825023 h 4469549"/>
              <a:gd name="connsiteX3115" fmla="*/ 1943529 w 5178638"/>
              <a:gd name="connsiteY3115" fmla="*/ 1816080 h 4469549"/>
              <a:gd name="connsiteX3116" fmla="*/ 1948665 w 5178638"/>
              <a:gd name="connsiteY3116" fmla="*/ 1810381 h 4469549"/>
              <a:gd name="connsiteX3117" fmla="*/ 1965925 w 5178638"/>
              <a:gd name="connsiteY3117" fmla="*/ 1768291 h 4469549"/>
              <a:gd name="connsiteX3118" fmla="*/ 1995098 w 5178638"/>
              <a:gd name="connsiteY3118" fmla="*/ 1724451 h 4469549"/>
              <a:gd name="connsiteX3119" fmla="*/ 1998879 w 5178638"/>
              <a:gd name="connsiteY3119" fmla="*/ 1717962 h 4469549"/>
              <a:gd name="connsiteX3120" fmla="*/ 2019671 w 5178638"/>
              <a:gd name="connsiteY3120" fmla="*/ 1682276 h 4469549"/>
              <a:gd name="connsiteX3121" fmla="*/ 2045063 w 5178638"/>
              <a:gd name="connsiteY3121" fmla="*/ 1644923 h 4469549"/>
              <a:gd name="connsiteX3122" fmla="*/ 2075306 w 5178638"/>
              <a:gd name="connsiteY3122" fmla="*/ 1593015 h 4469549"/>
              <a:gd name="connsiteX3123" fmla="*/ 2099592 w 5178638"/>
              <a:gd name="connsiteY3123" fmla="*/ 1541983 h 4469549"/>
              <a:gd name="connsiteX3124" fmla="*/ 2137645 w 5178638"/>
              <a:gd name="connsiteY3124" fmla="*/ 1464207 h 4469549"/>
              <a:gd name="connsiteX3125" fmla="*/ 2168957 w 5178638"/>
              <a:gd name="connsiteY3125" fmla="*/ 1404230 h 4469549"/>
              <a:gd name="connsiteX3126" fmla="*/ 2155441 w 5178638"/>
              <a:gd name="connsiteY3126" fmla="*/ 1418082 h 4469549"/>
              <a:gd name="connsiteX3127" fmla="*/ 2145990 w 5178638"/>
              <a:gd name="connsiteY3127" fmla="*/ 1434305 h 4469549"/>
              <a:gd name="connsiteX3128" fmla="*/ 2104657 w 5178638"/>
              <a:gd name="connsiteY3128" fmla="*/ 1492788 h 4469549"/>
              <a:gd name="connsiteX3129" fmla="*/ 2074414 w 5178638"/>
              <a:gd name="connsiteY3129" fmla="*/ 1544695 h 4469549"/>
              <a:gd name="connsiteX3130" fmla="*/ 2052837 w 5178638"/>
              <a:gd name="connsiteY3130" fmla="*/ 1597307 h 4469549"/>
              <a:gd name="connsiteX3131" fmla="*/ 2046097 w 5178638"/>
              <a:gd name="connsiteY3131" fmla="*/ 1615108 h 4469549"/>
              <a:gd name="connsiteX3132" fmla="*/ 2003408 w 5178638"/>
              <a:gd name="connsiteY3132" fmla="*/ 1672801 h 4469549"/>
              <a:gd name="connsiteX3133" fmla="*/ 1986932 w 5178638"/>
              <a:gd name="connsiteY3133" fmla="*/ 1697965 h 4469549"/>
              <a:gd name="connsiteX3134" fmla="*/ 1966140 w 5178638"/>
              <a:gd name="connsiteY3134" fmla="*/ 1733653 h 4469549"/>
              <a:gd name="connsiteX3135" fmla="*/ 1954800 w 5178638"/>
              <a:gd name="connsiteY3135" fmla="*/ 1753118 h 4469549"/>
              <a:gd name="connsiteX3136" fmla="*/ 1936183 w 5178638"/>
              <a:gd name="connsiteY3136" fmla="*/ 1794418 h 4469549"/>
              <a:gd name="connsiteX3137" fmla="*/ 1921597 w 5178638"/>
              <a:gd name="connsiteY3137" fmla="*/ 1816339 h 4469549"/>
              <a:gd name="connsiteX3138" fmla="*/ 1885399 w 5178638"/>
              <a:gd name="connsiteY3138" fmla="*/ 1869122 h 4469549"/>
              <a:gd name="connsiteX3139" fmla="*/ 1865143 w 5178638"/>
              <a:gd name="connsiteY3139" fmla="*/ 1900775 h 4469549"/>
              <a:gd name="connsiteX3140" fmla="*/ 1860827 w 5178638"/>
              <a:gd name="connsiteY3140" fmla="*/ 1911298 h 4469549"/>
              <a:gd name="connsiteX3141" fmla="*/ 1847346 w 5178638"/>
              <a:gd name="connsiteY3141" fmla="*/ 1946898 h 4469549"/>
              <a:gd name="connsiteX3142" fmla="*/ 1835720 w 5178638"/>
              <a:gd name="connsiteY3142" fmla="*/ 1957507 h 4469549"/>
              <a:gd name="connsiteX3143" fmla="*/ 1854051 w 5178638"/>
              <a:gd name="connsiteY3143" fmla="*/ 1907350 h 4469549"/>
              <a:gd name="connsiteX3144" fmla="*/ 1958009 w 5178638"/>
              <a:gd name="connsiteY3144" fmla="*/ 1728915 h 4469549"/>
              <a:gd name="connsiteX3145" fmla="*/ 1987432 w 5178638"/>
              <a:gd name="connsiteY3145" fmla="*/ 1672185 h 4469549"/>
              <a:gd name="connsiteX3146" fmla="*/ 1990392 w 5178638"/>
              <a:gd name="connsiteY3146" fmla="*/ 1660873 h 4469549"/>
              <a:gd name="connsiteX3147" fmla="*/ 1989572 w 5178638"/>
              <a:gd name="connsiteY3147" fmla="*/ 1656049 h 4469549"/>
              <a:gd name="connsiteX3148" fmla="*/ 1986326 w 5178638"/>
              <a:gd name="connsiteY3148" fmla="*/ 1658503 h 4469549"/>
              <a:gd name="connsiteX3149" fmla="*/ 1977411 w 5178638"/>
              <a:gd name="connsiteY3149" fmla="*/ 1670690 h 4469549"/>
              <a:gd name="connsiteX3150" fmla="*/ 1977946 w 5178638"/>
              <a:gd name="connsiteY3150" fmla="*/ 1666658 h 4469549"/>
              <a:gd name="connsiteX3151" fmla="*/ 2063822 w 5178638"/>
              <a:gd name="connsiteY3151" fmla="*/ 1525488 h 4469549"/>
              <a:gd name="connsiteX3152" fmla="*/ 2092175 w 5178638"/>
              <a:gd name="connsiteY3152" fmla="*/ 1476824 h 4469549"/>
              <a:gd name="connsiteX3153" fmla="*/ 2120527 w 5178638"/>
              <a:gd name="connsiteY3153" fmla="*/ 1428160 h 4469549"/>
              <a:gd name="connsiteX3154" fmla="*/ 2124307 w 5178638"/>
              <a:gd name="connsiteY3154" fmla="*/ 1421671 h 4469549"/>
              <a:gd name="connsiteX3155" fmla="*/ 2147810 w 5178638"/>
              <a:gd name="connsiteY3155" fmla="*/ 1387564 h 4469549"/>
              <a:gd name="connsiteX3156" fmla="*/ 2183723 w 5178638"/>
              <a:gd name="connsiteY3156" fmla="*/ 1325922 h 4469549"/>
              <a:gd name="connsiteX3157" fmla="*/ 2197773 w 5178638"/>
              <a:gd name="connsiteY3157" fmla="*/ 1308037 h 4469549"/>
              <a:gd name="connsiteX3158" fmla="*/ 2214250 w 5178638"/>
              <a:gd name="connsiteY3158" fmla="*/ 1282872 h 4469549"/>
              <a:gd name="connsiteX3159" fmla="*/ 2229372 w 5178638"/>
              <a:gd name="connsiteY3159" fmla="*/ 1256918 h 4469549"/>
              <a:gd name="connsiteX3160" fmla="*/ 2238264 w 5178638"/>
              <a:gd name="connsiteY3160" fmla="*/ 1247803 h 4469549"/>
              <a:gd name="connsiteX3161" fmla="*/ 2242375 w 5178638"/>
              <a:gd name="connsiteY3161" fmla="*/ 1250199 h 4469549"/>
              <a:gd name="connsiteX3162" fmla="*/ 2223559 w 5178638"/>
              <a:gd name="connsiteY3162" fmla="*/ 1282862 h 4469549"/>
              <a:gd name="connsiteX3163" fmla="*/ 2199129 w 5178638"/>
              <a:gd name="connsiteY3163" fmla="*/ 1308826 h 4469549"/>
              <a:gd name="connsiteX3164" fmla="*/ 2175377 w 5178638"/>
              <a:gd name="connsiteY3164" fmla="*/ 1355825 h 4469549"/>
              <a:gd name="connsiteX3165" fmla="*/ 2175128 w 5178638"/>
              <a:gd name="connsiteY3165" fmla="*/ 1368716 h 4469549"/>
              <a:gd name="connsiteX3166" fmla="*/ 2167567 w 5178638"/>
              <a:gd name="connsiteY3166" fmla="*/ 1381693 h 4469549"/>
              <a:gd name="connsiteX3167" fmla="*/ 2171632 w 5178638"/>
              <a:gd name="connsiteY3167" fmla="*/ 1384061 h 4469549"/>
              <a:gd name="connsiteX3168" fmla="*/ 2181083 w 5178638"/>
              <a:gd name="connsiteY3168" fmla="*/ 1367839 h 4469549"/>
              <a:gd name="connsiteX3169" fmla="*/ 2188643 w 5178638"/>
              <a:gd name="connsiteY3169" fmla="*/ 1354863 h 4469549"/>
              <a:gd name="connsiteX3170" fmla="*/ 2195670 w 5178638"/>
              <a:gd name="connsiteY3170" fmla="*/ 1345919 h 4469549"/>
              <a:gd name="connsiteX3171" fmla="*/ 2194065 w 5178638"/>
              <a:gd name="connsiteY3171" fmla="*/ 1358020 h 4469549"/>
              <a:gd name="connsiteX3172" fmla="*/ 2198130 w 5178638"/>
              <a:gd name="connsiteY3172" fmla="*/ 1360389 h 4469549"/>
              <a:gd name="connsiteX3173" fmla="*/ 2218672 w 5178638"/>
              <a:gd name="connsiteY3173" fmla="*/ 1337595 h 4469549"/>
              <a:gd name="connsiteX3174" fmla="*/ 2253764 w 5178638"/>
              <a:gd name="connsiteY3174" fmla="*/ 1271129 h 4469549"/>
              <a:gd name="connsiteX3175" fmla="*/ 2259894 w 5178638"/>
              <a:gd name="connsiteY3175" fmla="*/ 1259711 h 4469549"/>
              <a:gd name="connsiteX3176" fmla="*/ 2252938 w 5178638"/>
              <a:gd name="connsiteY3176" fmla="*/ 1255659 h 4469549"/>
              <a:gd name="connsiteX3177" fmla="*/ 2255402 w 5178638"/>
              <a:gd name="connsiteY3177" fmla="*/ 1247500 h 4469549"/>
              <a:gd name="connsiteX3178" fmla="*/ 2263782 w 5178638"/>
              <a:gd name="connsiteY3178" fmla="*/ 1239345 h 4469549"/>
              <a:gd name="connsiteX3179" fmla="*/ 2280829 w 5178638"/>
              <a:gd name="connsiteY3179" fmla="*/ 1231895 h 4469549"/>
              <a:gd name="connsiteX3180" fmla="*/ 2287855 w 5178638"/>
              <a:gd name="connsiteY3180" fmla="*/ 1222953 h 4469549"/>
              <a:gd name="connsiteX3181" fmla="*/ 2304581 w 5178638"/>
              <a:gd name="connsiteY3181" fmla="*/ 1184897 h 4469549"/>
              <a:gd name="connsiteX3182" fmla="*/ 2316457 w 5178638"/>
              <a:gd name="connsiteY3182" fmla="*/ 1161398 h 4469549"/>
              <a:gd name="connsiteX3183" fmla="*/ 2330760 w 5178638"/>
              <a:gd name="connsiteY3183" fmla="*/ 1152389 h 4469549"/>
              <a:gd name="connsiteX3184" fmla="*/ 2345907 w 5178638"/>
              <a:gd name="connsiteY3184" fmla="*/ 1126391 h 4469549"/>
              <a:gd name="connsiteX3185" fmla="*/ 2342919 w 5178638"/>
              <a:gd name="connsiteY3185" fmla="*/ 1115978 h 4469549"/>
              <a:gd name="connsiteX3186" fmla="*/ 2348305 w 5178638"/>
              <a:gd name="connsiteY3186" fmla="*/ 1097388 h 4469549"/>
              <a:gd name="connsiteX3187" fmla="*/ 2356935 w 5178638"/>
              <a:gd name="connsiteY3187" fmla="*/ 1076344 h 4469549"/>
              <a:gd name="connsiteX3188" fmla="*/ 2377476 w 5178638"/>
              <a:gd name="connsiteY3188" fmla="*/ 1053547 h 4469549"/>
              <a:gd name="connsiteX3189" fmla="*/ 2396744 w 5178638"/>
              <a:gd name="connsiteY3189" fmla="*/ 1037613 h 4469549"/>
              <a:gd name="connsiteX3190" fmla="*/ 2400266 w 5178638"/>
              <a:gd name="connsiteY3190" fmla="*/ 1033088 h 4469549"/>
              <a:gd name="connsiteX3191" fmla="*/ 2425329 w 5178638"/>
              <a:gd name="connsiteY3191" fmla="*/ 990071 h 4469549"/>
              <a:gd name="connsiteX3192" fmla="*/ 2435002 w 5178638"/>
              <a:gd name="connsiteY3192" fmla="*/ 961043 h 4469549"/>
              <a:gd name="connsiteX3193" fmla="*/ 2457148 w 5178638"/>
              <a:gd name="connsiteY3193" fmla="*/ 926145 h 4469549"/>
              <a:gd name="connsiteX3194" fmla="*/ 2464964 w 5178638"/>
              <a:gd name="connsiteY3194" fmla="*/ 922041 h 4469549"/>
              <a:gd name="connsiteX3195" fmla="*/ 2465021 w 5178638"/>
              <a:gd name="connsiteY3195" fmla="*/ 921943 h 4469549"/>
              <a:gd name="connsiteX3196" fmla="*/ 2475131 w 5178638"/>
              <a:gd name="connsiteY3196" fmla="*/ 890995 h 4469549"/>
              <a:gd name="connsiteX3197" fmla="*/ 2490351 w 5178638"/>
              <a:gd name="connsiteY3197" fmla="*/ 862926 h 4469549"/>
              <a:gd name="connsiteX3198" fmla="*/ 2511143 w 5178638"/>
              <a:gd name="connsiteY3198" fmla="*/ 827239 h 4469549"/>
              <a:gd name="connsiteX3199" fmla="*/ 2528129 w 5178638"/>
              <a:gd name="connsiteY3199" fmla="*/ 796932 h 4469549"/>
              <a:gd name="connsiteX3200" fmla="*/ 2497708 w 5178638"/>
              <a:gd name="connsiteY3200" fmla="*/ 779208 h 4469549"/>
              <a:gd name="connsiteX3201" fmla="*/ 2507032 w 5178638"/>
              <a:gd name="connsiteY3201" fmla="*/ 769651 h 4469549"/>
              <a:gd name="connsiteX3202" fmla="*/ 2522153 w 5178638"/>
              <a:gd name="connsiteY3202" fmla="*/ 743697 h 4469549"/>
              <a:gd name="connsiteX3203" fmla="*/ 2538631 w 5178638"/>
              <a:gd name="connsiteY3203" fmla="*/ 718533 h 4469549"/>
              <a:gd name="connsiteX3204" fmla="*/ 2552681 w 5178638"/>
              <a:gd name="connsiteY3204" fmla="*/ 700646 h 4469549"/>
              <a:gd name="connsiteX3205" fmla="*/ 2588594 w 5178638"/>
              <a:gd name="connsiteY3205" fmla="*/ 639005 h 4469549"/>
              <a:gd name="connsiteX3206" fmla="*/ 2612096 w 5178638"/>
              <a:gd name="connsiteY3206" fmla="*/ 604897 h 4469549"/>
              <a:gd name="connsiteX3207" fmla="*/ 2615876 w 5178638"/>
              <a:gd name="connsiteY3207" fmla="*/ 598409 h 4469549"/>
              <a:gd name="connsiteX3208" fmla="*/ 2644229 w 5178638"/>
              <a:gd name="connsiteY3208" fmla="*/ 549745 h 4469549"/>
              <a:gd name="connsiteX3209" fmla="*/ 2672581 w 5178638"/>
              <a:gd name="connsiteY3209" fmla="*/ 501081 h 4469549"/>
              <a:gd name="connsiteX3210" fmla="*/ 2758458 w 5178638"/>
              <a:gd name="connsiteY3210" fmla="*/ 359912 h 4469549"/>
              <a:gd name="connsiteX3211" fmla="*/ 2758993 w 5178638"/>
              <a:gd name="connsiteY3211" fmla="*/ 355879 h 4469549"/>
              <a:gd name="connsiteX3212" fmla="*/ 2750078 w 5178638"/>
              <a:gd name="connsiteY3212" fmla="*/ 368065 h 4469549"/>
              <a:gd name="connsiteX3213" fmla="*/ 2746831 w 5178638"/>
              <a:gd name="connsiteY3213" fmla="*/ 370520 h 4469549"/>
              <a:gd name="connsiteX3214" fmla="*/ 2746012 w 5178638"/>
              <a:gd name="connsiteY3214" fmla="*/ 365697 h 4469549"/>
              <a:gd name="connsiteX3215" fmla="*/ 2748972 w 5178638"/>
              <a:gd name="connsiteY3215" fmla="*/ 354385 h 4469549"/>
              <a:gd name="connsiteX3216" fmla="*/ 2764191 w 5178638"/>
              <a:gd name="connsiteY3216" fmla="*/ 326316 h 4469549"/>
              <a:gd name="connsiteX3217" fmla="*/ 2755540 w 5178638"/>
              <a:gd name="connsiteY3217" fmla="*/ 286906 h 4469549"/>
              <a:gd name="connsiteX3218" fmla="*/ 2764627 w 5178638"/>
              <a:gd name="connsiteY3218" fmla="*/ 302591 h 4469549"/>
              <a:gd name="connsiteX3219" fmla="*/ 2749472 w 5178638"/>
              <a:gd name="connsiteY3219" fmla="*/ 328604 h 4469549"/>
              <a:gd name="connsiteX3220" fmla="*/ 2732995 w 5178638"/>
              <a:gd name="connsiteY3220" fmla="*/ 353769 h 4469549"/>
              <a:gd name="connsiteX3221" fmla="*/ 2690306 w 5178638"/>
              <a:gd name="connsiteY3221" fmla="*/ 411461 h 4469549"/>
              <a:gd name="connsiteX3222" fmla="*/ 2683566 w 5178638"/>
              <a:gd name="connsiteY3222" fmla="*/ 429262 h 4469549"/>
              <a:gd name="connsiteX3223" fmla="*/ 2661989 w 5178638"/>
              <a:gd name="connsiteY3223" fmla="*/ 481873 h 4469549"/>
              <a:gd name="connsiteX3224" fmla="*/ 2631747 w 5178638"/>
              <a:gd name="connsiteY3224" fmla="*/ 533781 h 4469549"/>
              <a:gd name="connsiteX3225" fmla="*/ 2590414 w 5178638"/>
              <a:gd name="connsiteY3225" fmla="*/ 592265 h 4469549"/>
              <a:gd name="connsiteX3226" fmla="*/ 2580963 w 5178638"/>
              <a:gd name="connsiteY3226" fmla="*/ 608486 h 4469549"/>
              <a:gd name="connsiteX3227" fmla="*/ 2567447 w 5178638"/>
              <a:gd name="connsiteY3227" fmla="*/ 622338 h 4469549"/>
              <a:gd name="connsiteX3228" fmla="*/ 2598758 w 5178638"/>
              <a:gd name="connsiteY3228" fmla="*/ 562362 h 4469549"/>
              <a:gd name="connsiteX3229" fmla="*/ 2636811 w 5178638"/>
              <a:gd name="connsiteY3229" fmla="*/ 484587 h 4469549"/>
              <a:gd name="connsiteX3230" fmla="*/ 2661098 w 5178638"/>
              <a:gd name="connsiteY3230" fmla="*/ 433554 h 4469549"/>
              <a:gd name="connsiteX3231" fmla="*/ 2691341 w 5178638"/>
              <a:gd name="connsiteY3231" fmla="*/ 381645 h 4469549"/>
              <a:gd name="connsiteX3232" fmla="*/ 2716733 w 5178638"/>
              <a:gd name="connsiteY3232" fmla="*/ 344294 h 4469549"/>
              <a:gd name="connsiteX3233" fmla="*/ 2737525 w 5178638"/>
              <a:gd name="connsiteY3233" fmla="*/ 308607 h 4469549"/>
              <a:gd name="connsiteX3234" fmla="*/ 2741305 w 5178638"/>
              <a:gd name="connsiteY3234" fmla="*/ 302118 h 4469549"/>
              <a:gd name="connsiteX3235" fmla="*/ 2605391 w 5178638"/>
              <a:gd name="connsiteY3235" fmla="*/ 27742 h 4469549"/>
              <a:gd name="connsiteX3236" fmla="*/ 2613689 w 5178638"/>
              <a:gd name="connsiteY3236" fmla="*/ 42064 h 4469549"/>
              <a:gd name="connsiteX3237" fmla="*/ 2611315 w 5178638"/>
              <a:gd name="connsiteY3237" fmla="*/ 47173 h 4469549"/>
              <a:gd name="connsiteX3238" fmla="*/ 2604904 w 5178638"/>
              <a:gd name="connsiteY3238" fmla="*/ 59732 h 4469549"/>
              <a:gd name="connsiteX3239" fmla="*/ 2608434 w 5178638"/>
              <a:gd name="connsiteY3239" fmla="*/ 66135 h 4469549"/>
              <a:gd name="connsiteX3240" fmla="*/ 2613571 w 5178638"/>
              <a:gd name="connsiteY3240" fmla="*/ 60436 h 4469549"/>
              <a:gd name="connsiteX3241" fmla="*/ 2618967 w 5178638"/>
              <a:gd name="connsiteY3241" fmla="*/ 51174 h 4469549"/>
              <a:gd name="connsiteX3242" fmla="*/ 2630137 w 5178638"/>
              <a:gd name="connsiteY3242" fmla="*/ 70454 h 4469549"/>
              <a:gd name="connsiteX3243" fmla="*/ 2626023 w 5178638"/>
              <a:gd name="connsiteY3243" fmla="*/ 78335 h 4469549"/>
              <a:gd name="connsiteX3244" fmla="*/ 2600040 w 5178638"/>
              <a:gd name="connsiteY3244" fmla="*/ 63197 h 4469549"/>
              <a:gd name="connsiteX3245" fmla="*/ 2576491 w 5178638"/>
              <a:gd name="connsiteY3245" fmla="*/ 103617 h 4469549"/>
              <a:gd name="connsiteX3246" fmla="*/ 2522531 w 5178638"/>
              <a:gd name="connsiteY3246" fmla="*/ 224273 h 4469549"/>
              <a:gd name="connsiteX3247" fmla="*/ 2502024 w 5178638"/>
              <a:gd name="connsiteY3247" fmla="*/ 268816 h 4469549"/>
              <a:gd name="connsiteX3248" fmla="*/ 2474208 w 5178638"/>
              <a:gd name="connsiteY3248" fmla="*/ 313447 h 4469549"/>
              <a:gd name="connsiteX3249" fmla="*/ 2441790 w 5178638"/>
              <a:gd name="connsiteY3249" fmla="*/ 359742 h 4469549"/>
              <a:gd name="connsiteX3250" fmla="*/ 2399136 w 5178638"/>
              <a:gd name="connsiteY3250" fmla="*/ 439185 h 4469549"/>
              <a:gd name="connsiteX3251" fmla="*/ 2393466 w 5178638"/>
              <a:gd name="connsiteY3251" fmla="*/ 448917 h 4469549"/>
              <a:gd name="connsiteX3252" fmla="*/ 2346746 w 5178638"/>
              <a:gd name="connsiteY3252" fmla="*/ 525989 h 4469549"/>
              <a:gd name="connsiteX3253" fmla="*/ 2297602 w 5178638"/>
              <a:gd name="connsiteY3253" fmla="*/ 610340 h 4469549"/>
              <a:gd name="connsiteX3254" fmla="*/ 2259265 w 5178638"/>
              <a:gd name="connsiteY3254" fmla="*/ 679260 h 4469549"/>
              <a:gd name="connsiteX3255" fmla="*/ 2255770 w 5178638"/>
              <a:gd name="connsiteY3255" fmla="*/ 694606 h 4469549"/>
              <a:gd name="connsiteX3256" fmla="*/ 2261725 w 5178638"/>
              <a:gd name="connsiteY3256" fmla="*/ 693729 h 4469549"/>
              <a:gd name="connsiteX3257" fmla="*/ 2274421 w 5178638"/>
              <a:gd name="connsiteY3257" fmla="*/ 675054 h 4469549"/>
              <a:gd name="connsiteX3258" fmla="*/ 2271461 w 5178638"/>
              <a:gd name="connsiteY3258" fmla="*/ 686365 h 4469549"/>
              <a:gd name="connsiteX3259" fmla="*/ 2246889 w 5178638"/>
              <a:gd name="connsiteY3259" fmla="*/ 728540 h 4469549"/>
              <a:gd name="connsiteX3260" fmla="*/ 2244999 w 5178638"/>
              <a:gd name="connsiteY3260" fmla="*/ 731785 h 4469549"/>
              <a:gd name="connsiteX3261" fmla="*/ 2236775 w 5178638"/>
              <a:gd name="connsiteY3261" fmla="*/ 744636 h 4469549"/>
              <a:gd name="connsiteX3262" fmla="*/ 2240354 w 5178638"/>
              <a:gd name="connsiteY3262" fmla="*/ 745169 h 4469549"/>
              <a:gd name="connsiteX3263" fmla="*/ 2631790 w 5178638"/>
              <a:gd name="connsiteY3263" fmla="*/ 73307 h 4469549"/>
              <a:gd name="connsiteX3264" fmla="*/ 2698582 w 5178638"/>
              <a:gd name="connsiteY3264" fmla="*/ 188594 h 4469549"/>
              <a:gd name="connsiteX3265" fmla="*/ 2691432 w 5178638"/>
              <a:gd name="connsiteY3265" fmla="*/ 201336 h 4469549"/>
              <a:gd name="connsiteX3266" fmla="*/ 2669192 w 5178638"/>
              <a:gd name="connsiteY3266" fmla="*/ 241068 h 4469549"/>
              <a:gd name="connsiteX3267" fmla="*/ 2648400 w 5178638"/>
              <a:gd name="connsiteY3267" fmla="*/ 276755 h 4469549"/>
              <a:gd name="connsiteX3268" fmla="*/ 2623043 w 5178638"/>
              <a:gd name="connsiteY3268" fmla="*/ 335855 h 4469549"/>
              <a:gd name="connsiteX3269" fmla="*/ 2615198 w 5178638"/>
              <a:gd name="connsiteY3269" fmla="*/ 339974 h 4469549"/>
              <a:gd name="connsiteX3270" fmla="*/ 2593051 w 5178638"/>
              <a:gd name="connsiteY3270" fmla="*/ 374872 h 4469549"/>
              <a:gd name="connsiteX3271" fmla="*/ 2583350 w 5178638"/>
              <a:gd name="connsiteY3271" fmla="*/ 403984 h 4469549"/>
              <a:gd name="connsiteX3272" fmla="*/ 2572830 w 5178638"/>
              <a:gd name="connsiteY3272" fmla="*/ 428273 h 4469549"/>
              <a:gd name="connsiteX3273" fmla="*/ 2535525 w 5178638"/>
              <a:gd name="connsiteY3273" fmla="*/ 467377 h 4469549"/>
              <a:gd name="connsiteX3274" fmla="*/ 2514984 w 5178638"/>
              <a:gd name="connsiteY3274" fmla="*/ 490172 h 4469549"/>
              <a:gd name="connsiteX3275" fmla="*/ 2506354 w 5178638"/>
              <a:gd name="connsiteY3275" fmla="*/ 511217 h 4469549"/>
              <a:gd name="connsiteX3276" fmla="*/ 2500969 w 5178638"/>
              <a:gd name="connsiteY3276" fmla="*/ 529807 h 4469549"/>
              <a:gd name="connsiteX3277" fmla="*/ 2503963 w 5178638"/>
              <a:gd name="connsiteY3277" fmla="*/ 540244 h 4469549"/>
              <a:gd name="connsiteX3278" fmla="*/ 2488842 w 5178638"/>
              <a:gd name="connsiteY3278" fmla="*/ 566198 h 4469549"/>
              <a:gd name="connsiteX3279" fmla="*/ 2474507 w 5178638"/>
              <a:gd name="connsiteY3279" fmla="*/ 575227 h 4469549"/>
              <a:gd name="connsiteX3280" fmla="*/ 2462630 w 5178638"/>
              <a:gd name="connsiteY3280" fmla="*/ 598726 h 4469549"/>
              <a:gd name="connsiteX3281" fmla="*/ 2445904 w 5178638"/>
              <a:gd name="connsiteY3281" fmla="*/ 636782 h 4469549"/>
              <a:gd name="connsiteX3282" fmla="*/ 2438877 w 5178638"/>
              <a:gd name="connsiteY3282" fmla="*/ 645725 h 4469549"/>
              <a:gd name="connsiteX3283" fmla="*/ 2421831 w 5178638"/>
              <a:gd name="connsiteY3283" fmla="*/ 653175 h 4469549"/>
              <a:gd name="connsiteX3284" fmla="*/ 2413451 w 5178638"/>
              <a:gd name="connsiteY3284" fmla="*/ 661330 h 4469549"/>
              <a:gd name="connsiteX3285" fmla="*/ 2397830 w 5178638"/>
              <a:gd name="connsiteY3285" fmla="*/ 713065 h 4469549"/>
              <a:gd name="connsiteX3286" fmla="*/ 2396760 w 5178638"/>
              <a:gd name="connsiteY3286" fmla="*/ 721133 h 4469549"/>
              <a:gd name="connsiteX3287" fmla="*/ 2403250 w 5178638"/>
              <a:gd name="connsiteY3287" fmla="*/ 716223 h 4469549"/>
              <a:gd name="connsiteX3288" fmla="*/ 2431068 w 5178638"/>
              <a:gd name="connsiteY3288" fmla="*/ 671594 h 4469549"/>
              <a:gd name="connsiteX3289" fmla="*/ 2438094 w 5178638"/>
              <a:gd name="connsiteY3289" fmla="*/ 662650 h 4469549"/>
              <a:gd name="connsiteX3290" fmla="*/ 2451610 w 5178638"/>
              <a:gd name="connsiteY3290" fmla="*/ 648797 h 4469549"/>
              <a:gd name="connsiteX3291" fmla="*/ 2460811 w 5178638"/>
              <a:gd name="connsiteY3291" fmla="*/ 645466 h 4469549"/>
              <a:gd name="connsiteX3292" fmla="*/ 2460560 w 5178638"/>
              <a:gd name="connsiteY3292" fmla="*/ 658358 h 4469549"/>
              <a:gd name="connsiteX3293" fmla="*/ 2468121 w 5178638"/>
              <a:gd name="connsiteY3293" fmla="*/ 645381 h 4469549"/>
              <a:gd name="connsiteX3294" fmla="*/ 2479997 w 5178638"/>
              <a:gd name="connsiteY3294" fmla="*/ 621882 h 4469549"/>
              <a:gd name="connsiteX3295" fmla="*/ 2496473 w 5178638"/>
              <a:gd name="connsiteY3295" fmla="*/ 596717 h 4469549"/>
              <a:gd name="connsiteX3296" fmla="*/ 2512701 w 5178638"/>
              <a:gd name="connsiteY3296" fmla="*/ 584443 h 4469549"/>
              <a:gd name="connsiteX3297" fmla="*/ 2520702 w 5178638"/>
              <a:gd name="connsiteY3297" fmla="*/ 573506 h 4469549"/>
              <a:gd name="connsiteX3298" fmla="*/ 2501442 w 5178638"/>
              <a:gd name="connsiteY3298" fmla="*/ 609650 h 4469549"/>
              <a:gd name="connsiteX3299" fmla="*/ 2483611 w 5178638"/>
              <a:gd name="connsiteY3299" fmla="*/ 634025 h 4469549"/>
              <a:gd name="connsiteX3300" fmla="*/ 2475514 w 5178638"/>
              <a:gd name="connsiteY3300" fmla="*/ 651036 h 4469549"/>
              <a:gd name="connsiteX3301" fmla="*/ 2468239 w 5178638"/>
              <a:gd name="connsiteY3301" fmla="*/ 672870 h 4469549"/>
              <a:gd name="connsiteX3302" fmla="*/ 2430151 w 5178638"/>
              <a:gd name="connsiteY3302" fmla="*/ 728898 h 4469549"/>
              <a:gd name="connsiteX3303" fmla="*/ 2428261 w 5178638"/>
              <a:gd name="connsiteY3303" fmla="*/ 732142 h 4469549"/>
              <a:gd name="connsiteX3304" fmla="*/ 2372627 w 5178638"/>
              <a:gd name="connsiteY3304" fmla="*/ 821403 h 4469549"/>
              <a:gd name="connsiteX3305" fmla="*/ 2369666 w 5178638"/>
              <a:gd name="connsiteY3305" fmla="*/ 832714 h 4469549"/>
              <a:gd name="connsiteX3306" fmla="*/ 2368780 w 5178638"/>
              <a:gd name="connsiteY3306" fmla="*/ 836607 h 4469549"/>
              <a:gd name="connsiteX3307" fmla="*/ 2366873 w 5178638"/>
              <a:gd name="connsiteY3307" fmla="*/ 825395 h 4469549"/>
              <a:gd name="connsiteX3308" fmla="*/ 2381994 w 5178638"/>
              <a:gd name="connsiteY3308" fmla="*/ 799441 h 4469549"/>
              <a:gd name="connsiteX3309" fmla="*/ 2384955 w 5178638"/>
              <a:gd name="connsiteY3309" fmla="*/ 788128 h 4469549"/>
              <a:gd name="connsiteX3310" fmla="*/ 2377929 w 5178638"/>
              <a:gd name="connsiteY3310" fmla="*/ 797072 h 4469549"/>
              <a:gd name="connsiteX3311" fmla="*/ 2371723 w 5178638"/>
              <a:gd name="connsiteY3311" fmla="*/ 810838 h 4469549"/>
              <a:gd name="connsiteX3312" fmla="*/ 2362272 w 5178638"/>
              <a:gd name="connsiteY3312" fmla="*/ 827059 h 4469549"/>
              <a:gd name="connsiteX3313" fmla="*/ 2345796 w 5178638"/>
              <a:gd name="connsiteY3313" fmla="*/ 852224 h 4469549"/>
              <a:gd name="connsiteX3314" fmla="*/ 2333635 w 5178638"/>
              <a:gd name="connsiteY3314" fmla="*/ 866867 h 4469549"/>
              <a:gd name="connsiteX3315" fmla="*/ 2290626 w 5178638"/>
              <a:gd name="connsiteY3315" fmla="*/ 893955 h 4469549"/>
              <a:gd name="connsiteX3316" fmla="*/ 2296832 w 5178638"/>
              <a:gd name="connsiteY3316" fmla="*/ 880188 h 4469549"/>
              <a:gd name="connsiteX3317" fmla="*/ 2327074 w 5178638"/>
              <a:gd name="connsiteY3317" fmla="*/ 828280 h 4469549"/>
              <a:gd name="connsiteX3318" fmla="*/ 2332460 w 5178638"/>
              <a:gd name="connsiteY3318" fmla="*/ 809690 h 4469549"/>
              <a:gd name="connsiteX3319" fmla="*/ 2298437 w 5178638"/>
              <a:gd name="connsiteY3319" fmla="*/ 868087 h 4469549"/>
              <a:gd name="connsiteX3320" fmla="*/ 2264414 w 5178638"/>
              <a:gd name="connsiteY3320" fmla="*/ 926484 h 4469549"/>
              <a:gd name="connsiteX3321" fmla="*/ 2229570 w 5178638"/>
              <a:gd name="connsiteY3321" fmla="*/ 980057 h 4469549"/>
              <a:gd name="connsiteX3322" fmla="*/ 2184207 w 5178638"/>
              <a:gd name="connsiteY3322" fmla="*/ 1057919 h 4469549"/>
              <a:gd name="connsiteX3323" fmla="*/ 2169621 w 5178638"/>
              <a:gd name="connsiteY3323" fmla="*/ 1079840 h 4469549"/>
              <a:gd name="connsiteX3324" fmla="*/ 2139949 w 5178638"/>
              <a:gd name="connsiteY3324" fmla="*/ 1149462 h 4469549"/>
              <a:gd name="connsiteX3325" fmla="*/ 2133458 w 5178638"/>
              <a:gd name="connsiteY3325" fmla="*/ 1154372 h 4469549"/>
              <a:gd name="connsiteX3326" fmla="*/ 2124791 w 5178638"/>
              <a:gd name="connsiteY3326" fmla="*/ 1153668 h 4469549"/>
              <a:gd name="connsiteX3327" fmla="*/ 2110853 w 5178638"/>
              <a:gd name="connsiteY3327" fmla="*/ 1173573 h 4469549"/>
              <a:gd name="connsiteX3328" fmla="*/ 2124305 w 5178638"/>
              <a:gd name="connsiteY3328" fmla="*/ 1181410 h 4469549"/>
              <a:gd name="connsiteX3329" fmla="*/ 2123975 w 5178638"/>
              <a:gd name="connsiteY3329" fmla="*/ 1182120 h 4469549"/>
              <a:gd name="connsiteX3330" fmla="*/ 2106714 w 5178638"/>
              <a:gd name="connsiteY3330" fmla="*/ 1224210 h 4469549"/>
              <a:gd name="connsiteX3331" fmla="*/ 2101578 w 5178638"/>
              <a:gd name="connsiteY3331" fmla="*/ 1229908 h 4469549"/>
              <a:gd name="connsiteX3332" fmla="*/ 2094553 w 5178638"/>
              <a:gd name="connsiteY3332" fmla="*/ 1238852 h 4469549"/>
              <a:gd name="connsiteX3333" fmla="*/ 2036493 w 5178638"/>
              <a:gd name="connsiteY3333" fmla="*/ 1335391 h 4469549"/>
              <a:gd name="connsiteX3334" fmla="*/ 2016771 w 5178638"/>
              <a:gd name="connsiteY3334" fmla="*/ 1363010 h 4469549"/>
              <a:gd name="connsiteX3335" fmla="*/ 1997870 w 5178638"/>
              <a:gd name="connsiteY3335" fmla="*/ 1395453 h 4469549"/>
              <a:gd name="connsiteX3336" fmla="*/ 1968982 w 5178638"/>
              <a:gd name="connsiteY3336" fmla="*/ 1448150 h 4469549"/>
              <a:gd name="connsiteX3337" fmla="*/ 1961422 w 5178638"/>
              <a:gd name="connsiteY3337" fmla="*/ 1461126 h 4469549"/>
              <a:gd name="connsiteX3338" fmla="*/ 1954396 w 5178638"/>
              <a:gd name="connsiteY3338" fmla="*/ 1470071 h 4469549"/>
              <a:gd name="connsiteX3339" fmla="*/ 1954111 w 5178638"/>
              <a:gd name="connsiteY3339" fmla="*/ 1461213 h 4469549"/>
              <a:gd name="connsiteX3340" fmla="*/ 1967592 w 5178638"/>
              <a:gd name="connsiteY3340" fmla="*/ 1425613 h 4469549"/>
              <a:gd name="connsiteX3341" fmla="*/ 1971087 w 5178638"/>
              <a:gd name="connsiteY3341" fmla="*/ 1410267 h 4469549"/>
              <a:gd name="connsiteX3342" fmla="*/ 1937314 w 5178638"/>
              <a:gd name="connsiteY3342" fmla="*/ 1455773 h 4469549"/>
              <a:gd name="connsiteX3343" fmla="*/ 1911102 w 5178638"/>
              <a:gd name="connsiteY3343" fmla="*/ 1488302 h 4469549"/>
              <a:gd name="connsiteX3344" fmla="*/ 1901902 w 5178638"/>
              <a:gd name="connsiteY3344" fmla="*/ 1491632 h 4469549"/>
              <a:gd name="connsiteX3345" fmla="*/ 1908106 w 5178638"/>
              <a:gd name="connsiteY3345" fmla="*/ 1477865 h 4469549"/>
              <a:gd name="connsiteX3346" fmla="*/ 1945909 w 5178638"/>
              <a:gd name="connsiteY3346" fmla="*/ 1412981 h 4469549"/>
              <a:gd name="connsiteX3347" fmla="*/ 1999869 w 5178638"/>
              <a:gd name="connsiteY3347" fmla="*/ 1292325 h 4469549"/>
              <a:gd name="connsiteX3348" fmla="*/ 2020375 w 5178638"/>
              <a:gd name="connsiteY3348" fmla="*/ 1247781 h 4469549"/>
              <a:gd name="connsiteX3349" fmla="*/ 2048192 w 5178638"/>
              <a:gd name="connsiteY3349" fmla="*/ 1203151 h 4469549"/>
              <a:gd name="connsiteX3350" fmla="*/ 2080610 w 5178638"/>
              <a:gd name="connsiteY3350" fmla="*/ 1156856 h 4469549"/>
              <a:gd name="connsiteX3351" fmla="*/ 2080998 w 5178638"/>
              <a:gd name="connsiteY3351" fmla="*/ 1156179 h 4469549"/>
              <a:gd name="connsiteX3352" fmla="*/ 2094450 w 5178638"/>
              <a:gd name="connsiteY3352" fmla="*/ 1164016 h 4469549"/>
              <a:gd name="connsiteX3353" fmla="*/ 2103930 w 5178638"/>
              <a:gd name="connsiteY3353" fmla="*/ 1145859 h 4469549"/>
              <a:gd name="connsiteX3354" fmla="*/ 2117696 w 5178638"/>
              <a:gd name="connsiteY3354" fmla="*/ 1119116 h 4469549"/>
              <a:gd name="connsiteX3355" fmla="*/ 2112809 w 5178638"/>
              <a:gd name="connsiteY3355" fmla="*/ 1111923 h 4469549"/>
              <a:gd name="connsiteX3356" fmla="*/ 2101184 w 5178638"/>
              <a:gd name="connsiteY3356" fmla="*/ 1122533 h 4469549"/>
              <a:gd name="connsiteX3357" fmla="*/ 2107389 w 5178638"/>
              <a:gd name="connsiteY3357" fmla="*/ 1108765 h 4469549"/>
              <a:gd name="connsiteX3358" fmla="*/ 2109279 w 5178638"/>
              <a:gd name="connsiteY3358" fmla="*/ 1105521 h 4469549"/>
              <a:gd name="connsiteX3359" fmla="*/ 2102789 w 5178638"/>
              <a:gd name="connsiteY3359" fmla="*/ 1110431 h 4469549"/>
              <a:gd name="connsiteX3360" fmla="*/ 2081998 w 5178638"/>
              <a:gd name="connsiteY3360" fmla="*/ 1146117 h 4469549"/>
              <a:gd name="connsiteX3361" fmla="*/ 2076861 w 5178638"/>
              <a:gd name="connsiteY3361" fmla="*/ 1151816 h 4469549"/>
              <a:gd name="connsiteX3362" fmla="*/ 2073331 w 5178638"/>
              <a:gd name="connsiteY3362" fmla="*/ 1145414 h 4469549"/>
              <a:gd name="connsiteX3363" fmla="*/ 2083317 w 5178638"/>
              <a:gd name="connsiteY3363" fmla="*/ 1125159 h 4469549"/>
              <a:gd name="connsiteX3364" fmla="*/ 2104929 w 5178638"/>
              <a:gd name="connsiteY3364" fmla="*/ 1094296 h 4469549"/>
              <a:gd name="connsiteX3365" fmla="*/ 2112774 w 5178638"/>
              <a:gd name="connsiteY3365" fmla="*/ 1090175 h 4469549"/>
              <a:gd name="connsiteX3366" fmla="*/ 2122225 w 5178638"/>
              <a:gd name="connsiteY3366" fmla="*/ 1073954 h 4469549"/>
              <a:gd name="connsiteX3367" fmla="*/ 2133067 w 5178638"/>
              <a:gd name="connsiteY3367" fmla="*/ 1080271 h 4469549"/>
              <a:gd name="connsiteX3368" fmla="*/ 2173580 w 5178638"/>
              <a:gd name="connsiteY3368" fmla="*/ 1016964 h 4469549"/>
              <a:gd name="connsiteX3369" fmla="*/ 2175470 w 5178638"/>
              <a:gd name="connsiteY3369" fmla="*/ 1013719 h 4469549"/>
              <a:gd name="connsiteX3370" fmla="*/ 2200042 w 5178638"/>
              <a:gd name="connsiteY3370" fmla="*/ 971544 h 4469549"/>
              <a:gd name="connsiteX3371" fmla="*/ 2203003 w 5178638"/>
              <a:gd name="connsiteY3371" fmla="*/ 960233 h 4469549"/>
              <a:gd name="connsiteX3372" fmla="*/ 2190306 w 5178638"/>
              <a:gd name="connsiteY3372" fmla="*/ 978908 h 4469549"/>
              <a:gd name="connsiteX3373" fmla="*/ 2184351 w 5178638"/>
              <a:gd name="connsiteY3373" fmla="*/ 979785 h 4469549"/>
              <a:gd name="connsiteX3374" fmla="*/ 2187846 w 5178638"/>
              <a:gd name="connsiteY3374" fmla="*/ 964439 h 4469549"/>
              <a:gd name="connsiteX3375" fmla="*/ 2226183 w 5178638"/>
              <a:gd name="connsiteY3375" fmla="*/ 895519 h 4469549"/>
              <a:gd name="connsiteX3376" fmla="*/ 2275327 w 5178638"/>
              <a:gd name="connsiteY3376" fmla="*/ 811168 h 4469549"/>
              <a:gd name="connsiteX3377" fmla="*/ 2322047 w 5178638"/>
              <a:gd name="connsiteY3377" fmla="*/ 734096 h 4469549"/>
              <a:gd name="connsiteX3378" fmla="*/ 2327717 w 5178638"/>
              <a:gd name="connsiteY3378" fmla="*/ 724363 h 4469549"/>
              <a:gd name="connsiteX3379" fmla="*/ 2370370 w 5178638"/>
              <a:gd name="connsiteY3379" fmla="*/ 644921 h 4469549"/>
              <a:gd name="connsiteX3380" fmla="*/ 2402789 w 5178638"/>
              <a:gd name="connsiteY3380" fmla="*/ 598626 h 4469549"/>
              <a:gd name="connsiteX3381" fmla="*/ 2430606 w 5178638"/>
              <a:gd name="connsiteY3381" fmla="*/ 553995 h 4469549"/>
              <a:gd name="connsiteX3382" fmla="*/ 2451112 w 5178638"/>
              <a:gd name="connsiteY3382" fmla="*/ 509452 h 4469549"/>
              <a:gd name="connsiteX3383" fmla="*/ 2505072 w 5178638"/>
              <a:gd name="connsiteY3383" fmla="*/ 388796 h 4469549"/>
              <a:gd name="connsiteX3384" fmla="*/ 2542875 w 5178638"/>
              <a:gd name="connsiteY3384" fmla="*/ 323911 h 4469549"/>
              <a:gd name="connsiteX3385" fmla="*/ 2549079 w 5178638"/>
              <a:gd name="connsiteY3385" fmla="*/ 310144 h 4469549"/>
              <a:gd name="connsiteX3386" fmla="*/ 2539879 w 5178638"/>
              <a:gd name="connsiteY3386" fmla="*/ 313474 h 4469549"/>
              <a:gd name="connsiteX3387" fmla="*/ 2513667 w 5178638"/>
              <a:gd name="connsiteY3387" fmla="*/ 346003 h 4469549"/>
              <a:gd name="connsiteX3388" fmla="*/ 2479894 w 5178638"/>
              <a:gd name="connsiteY3388" fmla="*/ 391510 h 4469549"/>
              <a:gd name="connsiteX3389" fmla="*/ 2483389 w 5178638"/>
              <a:gd name="connsiteY3389" fmla="*/ 376164 h 4469549"/>
              <a:gd name="connsiteX3390" fmla="*/ 2496870 w 5178638"/>
              <a:gd name="connsiteY3390" fmla="*/ 340563 h 4469549"/>
              <a:gd name="connsiteX3391" fmla="*/ 2496584 w 5178638"/>
              <a:gd name="connsiteY3391" fmla="*/ 331706 h 4469549"/>
              <a:gd name="connsiteX3392" fmla="*/ 2489559 w 5178638"/>
              <a:gd name="connsiteY3392" fmla="*/ 340650 h 4469549"/>
              <a:gd name="connsiteX3393" fmla="*/ 2481999 w 5178638"/>
              <a:gd name="connsiteY3393" fmla="*/ 353627 h 4469549"/>
              <a:gd name="connsiteX3394" fmla="*/ 2453111 w 5178638"/>
              <a:gd name="connsiteY3394" fmla="*/ 406324 h 4469549"/>
              <a:gd name="connsiteX3395" fmla="*/ 2434209 w 5178638"/>
              <a:gd name="connsiteY3395" fmla="*/ 438767 h 4469549"/>
              <a:gd name="connsiteX3396" fmla="*/ 2414487 w 5178638"/>
              <a:gd name="connsiteY3396" fmla="*/ 466386 h 4469549"/>
              <a:gd name="connsiteX3397" fmla="*/ 2356428 w 5178638"/>
              <a:gd name="connsiteY3397" fmla="*/ 562925 h 4469549"/>
              <a:gd name="connsiteX3398" fmla="*/ 2349402 w 5178638"/>
              <a:gd name="connsiteY3398" fmla="*/ 571868 h 4469549"/>
              <a:gd name="connsiteX3399" fmla="*/ 2344266 w 5178638"/>
              <a:gd name="connsiteY3399" fmla="*/ 577566 h 4469549"/>
              <a:gd name="connsiteX3400" fmla="*/ 2327006 w 5178638"/>
              <a:gd name="connsiteY3400" fmla="*/ 619657 h 4469549"/>
              <a:gd name="connsiteX3401" fmla="*/ 2297833 w 5178638"/>
              <a:gd name="connsiteY3401" fmla="*/ 663497 h 4469549"/>
              <a:gd name="connsiteX3402" fmla="*/ 2294053 w 5178638"/>
              <a:gd name="connsiteY3402" fmla="*/ 669986 h 4469549"/>
              <a:gd name="connsiteX3403" fmla="*/ 2273261 w 5178638"/>
              <a:gd name="connsiteY3403" fmla="*/ 705673 h 4469549"/>
              <a:gd name="connsiteX3404" fmla="*/ 2247869 w 5178638"/>
              <a:gd name="connsiteY3404" fmla="*/ 743024 h 4469549"/>
              <a:gd name="connsiteX3405" fmla="*/ 2217626 w 5178638"/>
              <a:gd name="connsiteY3405" fmla="*/ 794933 h 4469549"/>
              <a:gd name="connsiteX3406" fmla="*/ 2193339 w 5178638"/>
              <a:gd name="connsiteY3406" fmla="*/ 845965 h 4469549"/>
              <a:gd name="connsiteX3407" fmla="*/ 2155286 w 5178638"/>
              <a:gd name="connsiteY3407" fmla="*/ 923741 h 4469549"/>
              <a:gd name="connsiteX3408" fmla="*/ 2123974 w 5178638"/>
              <a:gd name="connsiteY3408" fmla="*/ 983717 h 4469549"/>
              <a:gd name="connsiteX3409" fmla="*/ 2137491 w 5178638"/>
              <a:gd name="connsiteY3409" fmla="*/ 969865 h 4469549"/>
              <a:gd name="connsiteX3410" fmla="*/ 2146941 w 5178638"/>
              <a:gd name="connsiteY3410" fmla="*/ 953643 h 4469549"/>
              <a:gd name="connsiteX3411" fmla="*/ 2188275 w 5178638"/>
              <a:gd name="connsiteY3411" fmla="*/ 895160 h 4469549"/>
              <a:gd name="connsiteX3412" fmla="*/ 2218517 w 5178638"/>
              <a:gd name="connsiteY3412" fmla="*/ 843252 h 4469549"/>
              <a:gd name="connsiteX3413" fmla="*/ 2240094 w 5178638"/>
              <a:gd name="connsiteY3413" fmla="*/ 790641 h 4469549"/>
              <a:gd name="connsiteX3414" fmla="*/ 2246834 w 5178638"/>
              <a:gd name="connsiteY3414" fmla="*/ 772840 h 4469549"/>
              <a:gd name="connsiteX3415" fmla="*/ 2289523 w 5178638"/>
              <a:gd name="connsiteY3415" fmla="*/ 715147 h 4469549"/>
              <a:gd name="connsiteX3416" fmla="*/ 2305999 w 5178638"/>
              <a:gd name="connsiteY3416" fmla="*/ 689983 h 4469549"/>
              <a:gd name="connsiteX3417" fmla="*/ 2326791 w 5178638"/>
              <a:gd name="connsiteY3417" fmla="*/ 654295 h 4469549"/>
              <a:gd name="connsiteX3418" fmla="*/ 2338132 w 5178638"/>
              <a:gd name="connsiteY3418" fmla="*/ 634830 h 4469549"/>
              <a:gd name="connsiteX3419" fmla="*/ 2356748 w 5178638"/>
              <a:gd name="connsiteY3419" fmla="*/ 593530 h 4469549"/>
              <a:gd name="connsiteX3420" fmla="*/ 2371334 w 5178638"/>
              <a:gd name="connsiteY3420" fmla="*/ 571609 h 4469549"/>
              <a:gd name="connsiteX3421" fmla="*/ 2407532 w 5178638"/>
              <a:gd name="connsiteY3421" fmla="*/ 518826 h 4469549"/>
              <a:gd name="connsiteX3422" fmla="*/ 2427789 w 5178638"/>
              <a:gd name="connsiteY3422" fmla="*/ 487172 h 4469549"/>
              <a:gd name="connsiteX3423" fmla="*/ 2432105 w 5178638"/>
              <a:gd name="connsiteY3423" fmla="*/ 476650 h 4469549"/>
              <a:gd name="connsiteX3424" fmla="*/ 2445586 w 5178638"/>
              <a:gd name="connsiteY3424" fmla="*/ 441050 h 4469549"/>
              <a:gd name="connsiteX3425" fmla="*/ 2457212 w 5178638"/>
              <a:gd name="connsiteY3425" fmla="*/ 430441 h 4469549"/>
              <a:gd name="connsiteX3426" fmla="*/ 2438881 w 5178638"/>
              <a:gd name="connsiteY3426" fmla="*/ 480598 h 4469549"/>
              <a:gd name="connsiteX3427" fmla="*/ 2334922 w 5178638"/>
              <a:gd name="connsiteY3427" fmla="*/ 659033 h 4469549"/>
              <a:gd name="connsiteX3428" fmla="*/ 2305499 w 5178638"/>
              <a:gd name="connsiteY3428" fmla="*/ 715764 h 4469549"/>
              <a:gd name="connsiteX3429" fmla="*/ 2302540 w 5178638"/>
              <a:gd name="connsiteY3429" fmla="*/ 727076 h 4469549"/>
              <a:gd name="connsiteX3430" fmla="*/ 2303359 w 5178638"/>
              <a:gd name="connsiteY3430" fmla="*/ 731899 h 4469549"/>
              <a:gd name="connsiteX3431" fmla="*/ 2306606 w 5178638"/>
              <a:gd name="connsiteY3431" fmla="*/ 729445 h 4469549"/>
              <a:gd name="connsiteX3432" fmla="*/ 2315520 w 5178638"/>
              <a:gd name="connsiteY3432" fmla="*/ 717257 h 4469549"/>
              <a:gd name="connsiteX3433" fmla="*/ 2314985 w 5178638"/>
              <a:gd name="connsiteY3433" fmla="*/ 721290 h 4469549"/>
              <a:gd name="connsiteX3434" fmla="*/ 2229109 w 5178638"/>
              <a:gd name="connsiteY3434" fmla="*/ 862460 h 4469549"/>
              <a:gd name="connsiteX3435" fmla="*/ 2200757 w 5178638"/>
              <a:gd name="connsiteY3435" fmla="*/ 911124 h 4469549"/>
              <a:gd name="connsiteX3436" fmla="*/ 2172404 w 5178638"/>
              <a:gd name="connsiteY3436" fmla="*/ 959788 h 4469549"/>
              <a:gd name="connsiteX3437" fmla="*/ 2168624 w 5178638"/>
              <a:gd name="connsiteY3437" fmla="*/ 966276 h 4469549"/>
              <a:gd name="connsiteX3438" fmla="*/ 2145122 w 5178638"/>
              <a:gd name="connsiteY3438" fmla="*/ 1000384 h 4469549"/>
              <a:gd name="connsiteX3439" fmla="*/ 2109209 w 5178638"/>
              <a:gd name="connsiteY3439" fmla="*/ 1062025 h 4469549"/>
              <a:gd name="connsiteX3440" fmla="*/ 2095158 w 5178638"/>
              <a:gd name="connsiteY3440" fmla="*/ 1079912 h 4469549"/>
              <a:gd name="connsiteX3441" fmla="*/ 2078681 w 5178638"/>
              <a:gd name="connsiteY3441" fmla="*/ 1105076 h 4469549"/>
              <a:gd name="connsiteX3442" fmla="*/ 2063560 w 5178638"/>
              <a:gd name="connsiteY3442" fmla="*/ 1131030 h 4469549"/>
              <a:gd name="connsiteX3443" fmla="*/ 2054668 w 5178638"/>
              <a:gd name="connsiteY3443" fmla="*/ 1140144 h 4469549"/>
              <a:gd name="connsiteX3444" fmla="*/ 2050556 w 5178638"/>
              <a:gd name="connsiteY3444" fmla="*/ 1137749 h 4469549"/>
              <a:gd name="connsiteX3445" fmla="*/ 2069373 w 5178638"/>
              <a:gd name="connsiteY3445" fmla="*/ 1105085 h 4469549"/>
              <a:gd name="connsiteX3446" fmla="*/ 2093802 w 5178638"/>
              <a:gd name="connsiteY3446" fmla="*/ 1079122 h 4469549"/>
              <a:gd name="connsiteX3447" fmla="*/ 2117555 w 5178638"/>
              <a:gd name="connsiteY3447" fmla="*/ 1032123 h 4469549"/>
              <a:gd name="connsiteX3448" fmla="*/ 2117804 w 5178638"/>
              <a:gd name="connsiteY3448" fmla="*/ 1019232 h 4469549"/>
              <a:gd name="connsiteX3449" fmla="*/ 2125364 w 5178638"/>
              <a:gd name="connsiteY3449" fmla="*/ 1006255 h 4469549"/>
              <a:gd name="connsiteX3450" fmla="*/ 2121300 w 5178638"/>
              <a:gd name="connsiteY3450" fmla="*/ 1003887 h 4469549"/>
              <a:gd name="connsiteX3451" fmla="*/ 2111849 w 5178638"/>
              <a:gd name="connsiteY3451" fmla="*/ 1020109 h 4469549"/>
              <a:gd name="connsiteX3452" fmla="*/ 2104288 w 5178638"/>
              <a:gd name="connsiteY3452" fmla="*/ 1033086 h 4469549"/>
              <a:gd name="connsiteX3453" fmla="*/ 2097262 w 5178638"/>
              <a:gd name="connsiteY3453" fmla="*/ 1042028 h 4469549"/>
              <a:gd name="connsiteX3454" fmla="*/ 2098867 w 5178638"/>
              <a:gd name="connsiteY3454" fmla="*/ 1029927 h 4469549"/>
              <a:gd name="connsiteX3455" fmla="*/ 2094801 w 5178638"/>
              <a:gd name="connsiteY3455" fmla="*/ 1027558 h 4469549"/>
              <a:gd name="connsiteX3456" fmla="*/ 2074260 w 5178638"/>
              <a:gd name="connsiteY3456" fmla="*/ 1050354 h 4469549"/>
              <a:gd name="connsiteX3457" fmla="*/ 2039167 w 5178638"/>
              <a:gd name="connsiteY3457" fmla="*/ 1116819 h 4469549"/>
              <a:gd name="connsiteX3458" fmla="*/ 2033037 w 5178638"/>
              <a:gd name="connsiteY3458" fmla="*/ 1128236 h 4469549"/>
              <a:gd name="connsiteX3459" fmla="*/ 2039993 w 5178638"/>
              <a:gd name="connsiteY3459" fmla="*/ 1132289 h 4469549"/>
              <a:gd name="connsiteX3460" fmla="*/ 2037530 w 5178638"/>
              <a:gd name="connsiteY3460" fmla="*/ 1140448 h 4469549"/>
              <a:gd name="connsiteX3461" fmla="*/ 2029150 w 5178638"/>
              <a:gd name="connsiteY3461" fmla="*/ 1148602 h 4469549"/>
              <a:gd name="connsiteX3462" fmla="*/ 2012103 w 5178638"/>
              <a:gd name="connsiteY3462" fmla="*/ 1156052 h 4469549"/>
              <a:gd name="connsiteX3463" fmla="*/ 2005077 w 5178638"/>
              <a:gd name="connsiteY3463" fmla="*/ 1164995 h 4469549"/>
              <a:gd name="connsiteX3464" fmla="*/ 1988350 w 5178638"/>
              <a:gd name="connsiteY3464" fmla="*/ 1203050 h 4469549"/>
              <a:gd name="connsiteX3465" fmla="*/ 1976474 w 5178638"/>
              <a:gd name="connsiteY3465" fmla="*/ 1226550 h 4469549"/>
              <a:gd name="connsiteX3466" fmla="*/ 1962172 w 5178638"/>
              <a:gd name="connsiteY3466" fmla="*/ 1235558 h 4469549"/>
              <a:gd name="connsiteX3467" fmla="*/ 1947025 w 5178638"/>
              <a:gd name="connsiteY3467" fmla="*/ 1261557 h 4469549"/>
              <a:gd name="connsiteX3468" fmla="*/ 1950012 w 5178638"/>
              <a:gd name="connsiteY3468" fmla="*/ 1271969 h 4469549"/>
              <a:gd name="connsiteX3469" fmla="*/ 1944627 w 5178638"/>
              <a:gd name="connsiteY3469" fmla="*/ 1290559 h 4469549"/>
              <a:gd name="connsiteX3470" fmla="*/ 1935997 w 5178638"/>
              <a:gd name="connsiteY3470" fmla="*/ 1311604 h 4469549"/>
              <a:gd name="connsiteX3471" fmla="*/ 1915455 w 5178638"/>
              <a:gd name="connsiteY3471" fmla="*/ 1334400 h 4469549"/>
              <a:gd name="connsiteX3472" fmla="*/ 1896188 w 5178638"/>
              <a:gd name="connsiteY3472" fmla="*/ 1350335 h 4469549"/>
              <a:gd name="connsiteX3473" fmla="*/ 1892665 w 5178638"/>
              <a:gd name="connsiteY3473" fmla="*/ 1354859 h 4469549"/>
              <a:gd name="connsiteX3474" fmla="*/ 1867603 w 5178638"/>
              <a:gd name="connsiteY3474" fmla="*/ 1397877 h 4469549"/>
              <a:gd name="connsiteX3475" fmla="*/ 1857930 w 5178638"/>
              <a:gd name="connsiteY3475" fmla="*/ 1426905 h 4469549"/>
              <a:gd name="connsiteX3476" fmla="*/ 1835783 w 5178638"/>
              <a:gd name="connsiteY3476" fmla="*/ 1461803 h 4469549"/>
              <a:gd name="connsiteX3477" fmla="*/ 1827968 w 5178638"/>
              <a:gd name="connsiteY3477" fmla="*/ 1465906 h 4469549"/>
              <a:gd name="connsiteX3478" fmla="*/ 1827911 w 5178638"/>
              <a:gd name="connsiteY3478" fmla="*/ 1466005 h 4469549"/>
              <a:gd name="connsiteX3479" fmla="*/ 1817801 w 5178638"/>
              <a:gd name="connsiteY3479" fmla="*/ 1496953 h 4469549"/>
              <a:gd name="connsiteX3480" fmla="*/ 1802580 w 5178638"/>
              <a:gd name="connsiteY3480" fmla="*/ 1525022 h 4469549"/>
              <a:gd name="connsiteX3481" fmla="*/ 1781789 w 5178638"/>
              <a:gd name="connsiteY3481" fmla="*/ 1560709 h 4469549"/>
              <a:gd name="connsiteX3482" fmla="*/ 1764803 w 5178638"/>
              <a:gd name="connsiteY3482" fmla="*/ 1591017 h 4469549"/>
              <a:gd name="connsiteX3483" fmla="*/ 1795224 w 5178638"/>
              <a:gd name="connsiteY3483" fmla="*/ 1608740 h 4469549"/>
              <a:gd name="connsiteX3484" fmla="*/ 1785900 w 5178638"/>
              <a:gd name="connsiteY3484" fmla="*/ 1618296 h 4469549"/>
              <a:gd name="connsiteX3485" fmla="*/ 1770779 w 5178638"/>
              <a:gd name="connsiteY3485" fmla="*/ 1644252 h 4469549"/>
              <a:gd name="connsiteX3486" fmla="*/ 1754301 w 5178638"/>
              <a:gd name="connsiteY3486" fmla="*/ 1669415 h 4469549"/>
              <a:gd name="connsiteX3487" fmla="*/ 1740251 w 5178638"/>
              <a:gd name="connsiteY3487" fmla="*/ 1687302 h 4469549"/>
              <a:gd name="connsiteX3488" fmla="*/ 1704338 w 5178638"/>
              <a:gd name="connsiteY3488" fmla="*/ 1748943 h 4469549"/>
              <a:gd name="connsiteX3489" fmla="*/ 1680835 w 5178638"/>
              <a:gd name="connsiteY3489" fmla="*/ 1783051 h 4469549"/>
              <a:gd name="connsiteX3490" fmla="*/ 1677055 w 5178638"/>
              <a:gd name="connsiteY3490" fmla="*/ 1789539 h 4469549"/>
              <a:gd name="connsiteX3491" fmla="*/ 1648703 w 5178638"/>
              <a:gd name="connsiteY3491" fmla="*/ 1838204 h 4469549"/>
              <a:gd name="connsiteX3492" fmla="*/ 1620351 w 5178638"/>
              <a:gd name="connsiteY3492" fmla="*/ 1886867 h 4469549"/>
              <a:gd name="connsiteX3493" fmla="*/ 1534474 w 5178638"/>
              <a:gd name="connsiteY3493" fmla="*/ 2028036 h 4469549"/>
              <a:gd name="connsiteX3494" fmla="*/ 1533939 w 5178638"/>
              <a:gd name="connsiteY3494" fmla="*/ 2032069 h 4469549"/>
              <a:gd name="connsiteX3495" fmla="*/ 1542854 w 5178638"/>
              <a:gd name="connsiteY3495" fmla="*/ 2019882 h 4469549"/>
              <a:gd name="connsiteX3496" fmla="*/ 1546100 w 5178638"/>
              <a:gd name="connsiteY3496" fmla="*/ 2017428 h 4469549"/>
              <a:gd name="connsiteX3497" fmla="*/ 1546920 w 5178638"/>
              <a:gd name="connsiteY3497" fmla="*/ 2022251 h 4469549"/>
              <a:gd name="connsiteX3498" fmla="*/ 1543960 w 5178638"/>
              <a:gd name="connsiteY3498" fmla="*/ 2033563 h 4469549"/>
              <a:gd name="connsiteX3499" fmla="*/ 1514537 w 5178638"/>
              <a:gd name="connsiteY3499" fmla="*/ 2090294 h 4469549"/>
              <a:gd name="connsiteX3500" fmla="*/ 1410579 w 5178638"/>
              <a:gd name="connsiteY3500" fmla="*/ 2268729 h 4469549"/>
              <a:gd name="connsiteX3501" fmla="*/ 1392248 w 5178638"/>
              <a:gd name="connsiteY3501" fmla="*/ 2318885 h 4469549"/>
              <a:gd name="connsiteX3502" fmla="*/ 1403874 w 5178638"/>
              <a:gd name="connsiteY3502" fmla="*/ 2308277 h 4469549"/>
              <a:gd name="connsiteX3503" fmla="*/ 1417355 w 5178638"/>
              <a:gd name="connsiteY3503" fmla="*/ 2272676 h 4469549"/>
              <a:gd name="connsiteX3504" fmla="*/ 1421671 w 5178638"/>
              <a:gd name="connsiteY3504" fmla="*/ 2262155 h 4469549"/>
              <a:gd name="connsiteX3505" fmla="*/ 1441928 w 5178638"/>
              <a:gd name="connsiteY3505" fmla="*/ 2230501 h 4469549"/>
              <a:gd name="connsiteX3506" fmla="*/ 1478126 w 5178638"/>
              <a:gd name="connsiteY3506" fmla="*/ 2177717 h 4469549"/>
              <a:gd name="connsiteX3507" fmla="*/ 1492711 w 5178638"/>
              <a:gd name="connsiteY3507" fmla="*/ 2155796 h 4469549"/>
              <a:gd name="connsiteX3508" fmla="*/ 1511328 w 5178638"/>
              <a:gd name="connsiteY3508" fmla="*/ 2114497 h 4469549"/>
              <a:gd name="connsiteX3509" fmla="*/ 1522669 w 5178638"/>
              <a:gd name="connsiteY3509" fmla="*/ 2095031 h 4469549"/>
              <a:gd name="connsiteX3510" fmla="*/ 1543460 w 5178638"/>
              <a:gd name="connsiteY3510" fmla="*/ 2059344 h 4469549"/>
              <a:gd name="connsiteX3511" fmla="*/ 1559936 w 5178638"/>
              <a:gd name="connsiteY3511" fmla="*/ 2034179 h 4469549"/>
              <a:gd name="connsiteX3512" fmla="*/ 1602625 w 5178638"/>
              <a:gd name="connsiteY3512" fmla="*/ 1976487 h 4469549"/>
              <a:gd name="connsiteX3513" fmla="*/ 1609365 w 5178638"/>
              <a:gd name="connsiteY3513" fmla="*/ 1958686 h 4469549"/>
              <a:gd name="connsiteX3514" fmla="*/ 1630943 w 5178638"/>
              <a:gd name="connsiteY3514" fmla="*/ 1906075 h 4469549"/>
              <a:gd name="connsiteX3515" fmla="*/ 1661185 w 5178638"/>
              <a:gd name="connsiteY3515" fmla="*/ 1854166 h 4469549"/>
              <a:gd name="connsiteX3516" fmla="*/ 1702518 w 5178638"/>
              <a:gd name="connsiteY3516" fmla="*/ 1795684 h 4469549"/>
              <a:gd name="connsiteX3517" fmla="*/ 1711969 w 5178638"/>
              <a:gd name="connsiteY3517" fmla="*/ 1779461 h 4469549"/>
              <a:gd name="connsiteX3518" fmla="*/ 1725485 w 5178638"/>
              <a:gd name="connsiteY3518" fmla="*/ 1765610 h 4469549"/>
              <a:gd name="connsiteX3519" fmla="*/ 1694173 w 5178638"/>
              <a:gd name="connsiteY3519" fmla="*/ 1825585 h 4469549"/>
              <a:gd name="connsiteX3520" fmla="*/ 1656121 w 5178638"/>
              <a:gd name="connsiteY3520" fmla="*/ 1903361 h 4469549"/>
              <a:gd name="connsiteX3521" fmla="*/ 1631834 w 5178638"/>
              <a:gd name="connsiteY3521" fmla="*/ 1954395 h 4469549"/>
              <a:gd name="connsiteX3522" fmla="*/ 1601591 w 5178638"/>
              <a:gd name="connsiteY3522" fmla="*/ 2006302 h 4469549"/>
              <a:gd name="connsiteX3523" fmla="*/ 1576199 w 5178638"/>
              <a:gd name="connsiteY3523" fmla="*/ 2043654 h 4469549"/>
              <a:gd name="connsiteX3524" fmla="*/ 1555407 w 5178638"/>
              <a:gd name="connsiteY3524" fmla="*/ 2079341 h 4469549"/>
              <a:gd name="connsiteX3525" fmla="*/ 1551627 w 5178638"/>
              <a:gd name="connsiteY3525" fmla="*/ 2085830 h 4469549"/>
              <a:gd name="connsiteX3526" fmla="*/ 1522454 w 5178638"/>
              <a:gd name="connsiteY3526" fmla="*/ 2129671 h 4469549"/>
              <a:gd name="connsiteX3527" fmla="*/ 1505193 w 5178638"/>
              <a:gd name="connsiteY3527" fmla="*/ 2171761 h 4469549"/>
              <a:gd name="connsiteX3528" fmla="*/ 1500057 w 5178638"/>
              <a:gd name="connsiteY3528" fmla="*/ 2177458 h 4469549"/>
              <a:gd name="connsiteX3529" fmla="*/ 1493032 w 5178638"/>
              <a:gd name="connsiteY3529" fmla="*/ 2186401 h 4469549"/>
              <a:gd name="connsiteX3530" fmla="*/ 1434972 w 5178638"/>
              <a:gd name="connsiteY3530" fmla="*/ 2282941 h 4469549"/>
              <a:gd name="connsiteX3531" fmla="*/ 1415251 w 5178638"/>
              <a:gd name="connsiteY3531" fmla="*/ 2310560 h 4469549"/>
              <a:gd name="connsiteX3532" fmla="*/ 1396349 w 5178638"/>
              <a:gd name="connsiteY3532" fmla="*/ 2343002 h 4469549"/>
              <a:gd name="connsiteX3533" fmla="*/ 1367461 w 5178638"/>
              <a:gd name="connsiteY3533" fmla="*/ 2395700 h 4469549"/>
              <a:gd name="connsiteX3534" fmla="*/ 1359901 w 5178638"/>
              <a:gd name="connsiteY3534" fmla="*/ 2408677 h 4469549"/>
              <a:gd name="connsiteX3535" fmla="*/ 1352875 w 5178638"/>
              <a:gd name="connsiteY3535" fmla="*/ 2417620 h 4469549"/>
              <a:gd name="connsiteX3536" fmla="*/ 1352590 w 5178638"/>
              <a:gd name="connsiteY3536" fmla="*/ 2408764 h 4469549"/>
              <a:gd name="connsiteX3537" fmla="*/ 1366071 w 5178638"/>
              <a:gd name="connsiteY3537" fmla="*/ 2373163 h 4469549"/>
              <a:gd name="connsiteX3538" fmla="*/ 1369566 w 5178638"/>
              <a:gd name="connsiteY3538" fmla="*/ 2357817 h 4469549"/>
              <a:gd name="connsiteX3539" fmla="*/ 1335793 w 5178638"/>
              <a:gd name="connsiteY3539" fmla="*/ 2403323 h 4469549"/>
              <a:gd name="connsiteX3540" fmla="*/ 1332317 w 5178638"/>
              <a:gd name="connsiteY3540" fmla="*/ 2407638 h 4469549"/>
              <a:gd name="connsiteX3541" fmla="*/ 1335070 w 5178638"/>
              <a:gd name="connsiteY3541" fmla="*/ 2409242 h 4469549"/>
              <a:gd name="connsiteX3542" fmla="*/ 1325746 w 5178638"/>
              <a:gd name="connsiteY3542" fmla="*/ 2418798 h 4469549"/>
              <a:gd name="connsiteX3543" fmla="*/ 1310625 w 5178638"/>
              <a:gd name="connsiteY3543" fmla="*/ 2444752 h 4469549"/>
              <a:gd name="connsiteX3544" fmla="*/ 1294148 w 5178638"/>
              <a:gd name="connsiteY3544" fmla="*/ 2469917 h 4469549"/>
              <a:gd name="connsiteX3545" fmla="*/ 1280097 w 5178638"/>
              <a:gd name="connsiteY3545" fmla="*/ 2487804 h 4469549"/>
              <a:gd name="connsiteX3546" fmla="*/ 1244184 w 5178638"/>
              <a:gd name="connsiteY3546" fmla="*/ 2549445 h 4469549"/>
              <a:gd name="connsiteX3547" fmla="*/ 1220682 w 5178638"/>
              <a:gd name="connsiteY3547" fmla="*/ 2583552 h 4469549"/>
              <a:gd name="connsiteX3548" fmla="*/ 1216902 w 5178638"/>
              <a:gd name="connsiteY3548" fmla="*/ 2590041 h 4469549"/>
              <a:gd name="connsiteX3549" fmla="*/ 1188549 w 5178638"/>
              <a:gd name="connsiteY3549" fmla="*/ 2638705 h 4469549"/>
              <a:gd name="connsiteX3550" fmla="*/ 1160197 w 5178638"/>
              <a:gd name="connsiteY3550" fmla="*/ 2687369 h 4469549"/>
              <a:gd name="connsiteX3551" fmla="*/ 1074321 w 5178638"/>
              <a:gd name="connsiteY3551" fmla="*/ 2828538 h 4469549"/>
              <a:gd name="connsiteX3552" fmla="*/ 1073786 w 5178638"/>
              <a:gd name="connsiteY3552" fmla="*/ 2832571 h 4469549"/>
              <a:gd name="connsiteX3553" fmla="*/ 1082701 w 5178638"/>
              <a:gd name="connsiteY3553" fmla="*/ 2820384 h 4469549"/>
              <a:gd name="connsiteX3554" fmla="*/ 1085947 w 5178638"/>
              <a:gd name="connsiteY3554" fmla="*/ 2817930 h 4469549"/>
              <a:gd name="connsiteX3555" fmla="*/ 1086766 w 5178638"/>
              <a:gd name="connsiteY3555" fmla="*/ 2822753 h 4469549"/>
              <a:gd name="connsiteX3556" fmla="*/ 1083807 w 5178638"/>
              <a:gd name="connsiteY3556" fmla="*/ 2834065 h 4469549"/>
              <a:gd name="connsiteX3557" fmla="*/ 1054384 w 5178638"/>
              <a:gd name="connsiteY3557" fmla="*/ 2890796 h 4469549"/>
              <a:gd name="connsiteX3558" fmla="*/ 1031395 w 5178638"/>
              <a:gd name="connsiteY3558" fmla="*/ 2930253 h 4469549"/>
              <a:gd name="connsiteX3559" fmla="*/ 1032756 w 5178638"/>
              <a:gd name="connsiteY3559" fmla="*/ 2931046 h 4469549"/>
              <a:gd name="connsiteX3560" fmla="*/ 1045781 w 5178638"/>
              <a:gd name="connsiteY3560" fmla="*/ 2926331 h 4469549"/>
              <a:gd name="connsiteX3561" fmla="*/ 1051174 w 5178638"/>
              <a:gd name="connsiteY3561" fmla="*/ 2914998 h 4469549"/>
              <a:gd name="connsiteX3562" fmla="*/ 1062515 w 5178638"/>
              <a:gd name="connsiteY3562" fmla="*/ 2895533 h 4469549"/>
              <a:gd name="connsiteX3563" fmla="*/ 1083307 w 5178638"/>
              <a:gd name="connsiteY3563" fmla="*/ 2859846 h 4469549"/>
              <a:gd name="connsiteX3564" fmla="*/ 1099783 w 5178638"/>
              <a:gd name="connsiteY3564" fmla="*/ 2834681 h 4469549"/>
              <a:gd name="connsiteX3565" fmla="*/ 1142472 w 5178638"/>
              <a:gd name="connsiteY3565" fmla="*/ 2776989 h 4469549"/>
              <a:gd name="connsiteX3566" fmla="*/ 1149212 w 5178638"/>
              <a:gd name="connsiteY3566" fmla="*/ 2759188 h 4469549"/>
              <a:gd name="connsiteX3567" fmla="*/ 1170789 w 5178638"/>
              <a:gd name="connsiteY3567" fmla="*/ 2706576 h 4469549"/>
              <a:gd name="connsiteX3568" fmla="*/ 1201031 w 5178638"/>
              <a:gd name="connsiteY3568" fmla="*/ 2654668 h 4469549"/>
              <a:gd name="connsiteX3569" fmla="*/ 1242365 w 5178638"/>
              <a:gd name="connsiteY3569" fmla="*/ 2596186 h 4469549"/>
              <a:gd name="connsiteX3570" fmla="*/ 1251816 w 5178638"/>
              <a:gd name="connsiteY3570" fmla="*/ 2579964 h 4469549"/>
              <a:gd name="connsiteX3571" fmla="*/ 1265332 w 5178638"/>
              <a:gd name="connsiteY3571" fmla="*/ 2566111 h 4469549"/>
              <a:gd name="connsiteX3572" fmla="*/ 1234020 w 5178638"/>
              <a:gd name="connsiteY3572" fmla="*/ 2626087 h 4469549"/>
              <a:gd name="connsiteX3573" fmla="*/ 1195967 w 5178638"/>
              <a:gd name="connsiteY3573" fmla="*/ 2703863 h 4469549"/>
              <a:gd name="connsiteX3574" fmla="*/ 1171680 w 5178638"/>
              <a:gd name="connsiteY3574" fmla="*/ 2754896 h 4469549"/>
              <a:gd name="connsiteX3575" fmla="*/ 1141437 w 5178638"/>
              <a:gd name="connsiteY3575" fmla="*/ 2806804 h 4469549"/>
              <a:gd name="connsiteX3576" fmla="*/ 1116045 w 5178638"/>
              <a:gd name="connsiteY3576" fmla="*/ 2844156 h 4469549"/>
              <a:gd name="connsiteX3577" fmla="*/ 1095254 w 5178638"/>
              <a:gd name="connsiteY3577" fmla="*/ 2879843 h 4469549"/>
              <a:gd name="connsiteX3578" fmla="*/ 1091473 w 5178638"/>
              <a:gd name="connsiteY3578" fmla="*/ 2886332 h 4469549"/>
              <a:gd name="connsiteX3579" fmla="*/ 1074039 w 5178638"/>
              <a:gd name="connsiteY3579" fmla="*/ 2904963 h 4469549"/>
              <a:gd name="connsiteX3580" fmla="*/ 1073006 w 5178638"/>
              <a:gd name="connsiteY3580" fmla="*/ 2907181 h 4469549"/>
              <a:gd name="connsiteX3581" fmla="*/ 1089687 w 5178638"/>
              <a:gd name="connsiteY3581" fmla="*/ 2889798 h 4469549"/>
              <a:gd name="connsiteX3582" fmla="*/ 1103903 w 5178638"/>
              <a:gd name="connsiteY3582" fmla="*/ 2889934 h 4469549"/>
              <a:gd name="connsiteX3583" fmla="*/ 1123999 w 5178638"/>
              <a:gd name="connsiteY3583" fmla="*/ 2884259 h 4469549"/>
              <a:gd name="connsiteX3584" fmla="*/ 1138141 w 5178638"/>
              <a:gd name="connsiteY3584" fmla="*/ 2874373 h 4469549"/>
              <a:gd name="connsiteX3585" fmla="*/ 1136780 w 5178638"/>
              <a:gd name="connsiteY3585" fmla="*/ 2884633 h 4469549"/>
              <a:gd name="connsiteX3586" fmla="*/ 1110852 w 5178638"/>
              <a:gd name="connsiteY3586" fmla="*/ 2926018 h 4469549"/>
              <a:gd name="connsiteX3587" fmla="*/ 1099227 w 5178638"/>
              <a:gd name="connsiteY3587" fmla="*/ 2936628 h 4469549"/>
              <a:gd name="connsiteX3588" fmla="*/ 1094626 w 5178638"/>
              <a:gd name="connsiteY3588" fmla="*/ 2938293 h 4469549"/>
              <a:gd name="connsiteX3589" fmla="*/ 1067343 w 5178638"/>
              <a:gd name="connsiteY3589" fmla="*/ 2978889 h 4469549"/>
              <a:gd name="connsiteX3590" fmla="*/ 1051974 w 5178638"/>
              <a:gd name="connsiteY3590" fmla="*/ 3017734 h 4469549"/>
              <a:gd name="connsiteX3591" fmla="*/ 1025511 w 5178638"/>
              <a:gd name="connsiteY3591" fmla="*/ 3063155 h 4469549"/>
              <a:gd name="connsiteX3592" fmla="*/ 1009569 w 5178638"/>
              <a:gd name="connsiteY3592" fmla="*/ 3084285 h 4469549"/>
              <a:gd name="connsiteX3593" fmla="*/ 1003223 w 5178638"/>
              <a:gd name="connsiteY3593" fmla="*/ 3095177 h 4469549"/>
              <a:gd name="connsiteX3594" fmla="*/ 999500 w 5178638"/>
              <a:gd name="connsiteY3594" fmla="*/ 3098799 h 4469549"/>
              <a:gd name="connsiteX3595" fmla="*/ 990836 w 5178638"/>
              <a:gd name="connsiteY3595" fmla="*/ 3098095 h 4469549"/>
              <a:gd name="connsiteX3596" fmla="*/ 990550 w 5178638"/>
              <a:gd name="connsiteY3596" fmla="*/ 3089238 h 4469549"/>
              <a:gd name="connsiteX3597" fmla="*/ 1000000 w 5178638"/>
              <a:gd name="connsiteY3597" fmla="*/ 3073017 h 4469549"/>
              <a:gd name="connsiteX3598" fmla="*/ 1028103 w 5178638"/>
              <a:gd name="connsiteY3598" fmla="*/ 3037244 h 4469549"/>
              <a:gd name="connsiteX3599" fmla="*/ 1034844 w 5178638"/>
              <a:gd name="connsiteY3599" fmla="*/ 3019444 h 4469549"/>
              <a:gd name="connsiteX3600" fmla="*/ 1032383 w 5178638"/>
              <a:gd name="connsiteY3600" fmla="*/ 3004974 h 4469549"/>
              <a:gd name="connsiteX3601" fmla="*/ 1046684 w 5178638"/>
              <a:gd name="connsiteY3601" fmla="*/ 2974195 h 4469549"/>
              <a:gd name="connsiteX3602" fmla="*/ 1063160 w 5178638"/>
              <a:gd name="connsiteY3602" fmla="*/ 2949031 h 4469549"/>
              <a:gd name="connsiteX3603" fmla="*/ 1062876 w 5178638"/>
              <a:gd name="connsiteY3603" fmla="*/ 2940174 h 4469549"/>
              <a:gd name="connsiteX3604" fmla="*/ 1055030 w 5178638"/>
              <a:gd name="connsiteY3604" fmla="*/ 2944295 h 4469549"/>
              <a:gd name="connsiteX3605" fmla="*/ 1050714 w 5178638"/>
              <a:gd name="connsiteY3605" fmla="*/ 2954817 h 4469549"/>
              <a:gd name="connsiteX3606" fmla="*/ 1023967 w 5178638"/>
              <a:gd name="connsiteY3606" fmla="*/ 2991378 h 4469549"/>
              <a:gd name="connsiteX3607" fmla="*/ 1013946 w 5178638"/>
              <a:gd name="connsiteY3607" fmla="*/ 2989886 h 4469549"/>
              <a:gd name="connsiteX3608" fmla="*/ 996934 w 5178638"/>
              <a:gd name="connsiteY3608" fmla="*/ 3019084 h 4469549"/>
              <a:gd name="connsiteX3609" fmla="*/ 980458 w 5178638"/>
              <a:gd name="connsiteY3609" fmla="*/ 3044249 h 4469549"/>
              <a:gd name="connsiteX3610" fmla="*/ 968582 w 5178638"/>
              <a:gd name="connsiteY3610" fmla="*/ 3067749 h 4469549"/>
              <a:gd name="connsiteX3611" fmla="*/ 922684 w 5178638"/>
              <a:gd name="connsiteY3611" fmla="*/ 3149645 h 4469549"/>
              <a:gd name="connsiteX3612" fmla="*/ 901892 w 5178638"/>
              <a:gd name="connsiteY3612" fmla="*/ 3185332 h 4469549"/>
              <a:gd name="connsiteX3613" fmla="*/ 876535 w 5178638"/>
              <a:gd name="connsiteY3613" fmla="*/ 3244432 h 4469549"/>
              <a:gd name="connsiteX3614" fmla="*/ 868689 w 5178638"/>
              <a:gd name="connsiteY3614" fmla="*/ 3248551 h 4469549"/>
              <a:gd name="connsiteX3615" fmla="*/ 846543 w 5178638"/>
              <a:gd name="connsiteY3615" fmla="*/ 3283449 h 4469549"/>
              <a:gd name="connsiteX3616" fmla="*/ 836842 w 5178638"/>
              <a:gd name="connsiteY3616" fmla="*/ 3312561 h 4469549"/>
              <a:gd name="connsiteX3617" fmla="*/ 826322 w 5178638"/>
              <a:gd name="connsiteY3617" fmla="*/ 3336850 h 4469549"/>
              <a:gd name="connsiteX3618" fmla="*/ 789017 w 5178638"/>
              <a:gd name="connsiteY3618" fmla="*/ 3375954 h 4469549"/>
              <a:gd name="connsiteX3619" fmla="*/ 768476 w 5178638"/>
              <a:gd name="connsiteY3619" fmla="*/ 3398750 h 4469549"/>
              <a:gd name="connsiteX3620" fmla="*/ 759846 w 5178638"/>
              <a:gd name="connsiteY3620" fmla="*/ 3419794 h 4469549"/>
              <a:gd name="connsiteX3621" fmla="*/ 754461 w 5178638"/>
              <a:gd name="connsiteY3621" fmla="*/ 3438385 h 4469549"/>
              <a:gd name="connsiteX3622" fmla="*/ 757455 w 5178638"/>
              <a:gd name="connsiteY3622" fmla="*/ 3448821 h 4469549"/>
              <a:gd name="connsiteX3623" fmla="*/ 742334 w 5178638"/>
              <a:gd name="connsiteY3623" fmla="*/ 3474775 h 4469549"/>
              <a:gd name="connsiteX3624" fmla="*/ 727998 w 5178638"/>
              <a:gd name="connsiteY3624" fmla="*/ 3483804 h 4469549"/>
              <a:gd name="connsiteX3625" fmla="*/ 716122 w 5178638"/>
              <a:gd name="connsiteY3625" fmla="*/ 3507303 h 4469549"/>
              <a:gd name="connsiteX3626" fmla="*/ 699396 w 5178638"/>
              <a:gd name="connsiteY3626" fmla="*/ 3545359 h 4469549"/>
              <a:gd name="connsiteX3627" fmla="*/ 692369 w 5178638"/>
              <a:gd name="connsiteY3627" fmla="*/ 3554303 h 4469549"/>
              <a:gd name="connsiteX3628" fmla="*/ 675323 w 5178638"/>
              <a:gd name="connsiteY3628" fmla="*/ 3561752 h 4469549"/>
              <a:gd name="connsiteX3629" fmla="*/ 666943 w 5178638"/>
              <a:gd name="connsiteY3629" fmla="*/ 3569907 h 4469549"/>
              <a:gd name="connsiteX3630" fmla="*/ 651321 w 5178638"/>
              <a:gd name="connsiteY3630" fmla="*/ 3621643 h 4469549"/>
              <a:gd name="connsiteX3631" fmla="*/ 650252 w 5178638"/>
              <a:gd name="connsiteY3631" fmla="*/ 3629710 h 4469549"/>
              <a:gd name="connsiteX3632" fmla="*/ 656742 w 5178638"/>
              <a:gd name="connsiteY3632" fmla="*/ 3624801 h 4469549"/>
              <a:gd name="connsiteX3633" fmla="*/ 684560 w 5178638"/>
              <a:gd name="connsiteY3633" fmla="*/ 3580171 h 4469549"/>
              <a:gd name="connsiteX3634" fmla="*/ 691585 w 5178638"/>
              <a:gd name="connsiteY3634" fmla="*/ 3571227 h 4469549"/>
              <a:gd name="connsiteX3635" fmla="*/ 705102 w 5178638"/>
              <a:gd name="connsiteY3635" fmla="*/ 3557375 h 4469549"/>
              <a:gd name="connsiteX3636" fmla="*/ 714303 w 5178638"/>
              <a:gd name="connsiteY3636" fmla="*/ 3554044 h 4469549"/>
              <a:gd name="connsiteX3637" fmla="*/ 714052 w 5178638"/>
              <a:gd name="connsiteY3637" fmla="*/ 3566935 h 4469549"/>
              <a:gd name="connsiteX3638" fmla="*/ 721613 w 5178638"/>
              <a:gd name="connsiteY3638" fmla="*/ 3553958 h 4469549"/>
              <a:gd name="connsiteX3639" fmla="*/ 733489 w 5178638"/>
              <a:gd name="connsiteY3639" fmla="*/ 3530459 h 4469549"/>
              <a:gd name="connsiteX3640" fmla="*/ 749965 w 5178638"/>
              <a:gd name="connsiteY3640" fmla="*/ 3505294 h 4469549"/>
              <a:gd name="connsiteX3641" fmla="*/ 766192 w 5178638"/>
              <a:gd name="connsiteY3641" fmla="*/ 3493020 h 4469549"/>
              <a:gd name="connsiteX3642" fmla="*/ 774194 w 5178638"/>
              <a:gd name="connsiteY3642" fmla="*/ 3482083 h 4469549"/>
              <a:gd name="connsiteX3643" fmla="*/ 754934 w 5178638"/>
              <a:gd name="connsiteY3643" fmla="*/ 3518228 h 4469549"/>
              <a:gd name="connsiteX3644" fmla="*/ 737102 w 5178638"/>
              <a:gd name="connsiteY3644" fmla="*/ 3542602 h 4469549"/>
              <a:gd name="connsiteX3645" fmla="*/ 729006 w 5178638"/>
              <a:gd name="connsiteY3645" fmla="*/ 3559613 h 4469549"/>
              <a:gd name="connsiteX3646" fmla="*/ 721731 w 5178638"/>
              <a:gd name="connsiteY3646" fmla="*/ 3581447 h 4469549"/>
              <a:gd name="connsiteX3647" fmla="*/ 683643 w 5178638"/>
              <a:gd name="connsiteY3647" fmla="*/ 3637475 h 4469549"/>
              <a:gd name="connsiteX3648" fmla="*/ 681752 w 5178638"/>
              <a:gd name="connsiteY3648" fmla="*/ 3640719 h 4469549"/>
              <a:gd name="connsiteX3649" fmla="*/ 626119 w 5178638"/>
              <a:gd name="connsiteY3649" fmla="*/ 3729980 h 4469549"/>
              <a:gd name="connsiteX3650" fmla="*/ 623158 w 5178638"/>
              <a:gd name="connsiteY3650" fmla="*/ 3741291 h 4469549"/>
              <a:gd name="connsiteX3651" fmla="*/ 622272 w 5178638"/>
              <a:gd name="connsiteY3651" fmla="*/ 3745184 h 4469549"/>
              <a:gd name="connsiteX3652" fmla="*/ 620365 w 5178638"/>
              <a:gd name="connsiteY3652" fmla="*/ 3733972 h 4469549"/>
              <a:gd name="connsiteX3653" fmla="*/ 635486 w 5178638"/>
              <a:gd name="connsiteY3653" fmla="*/ 3708018 h 4469549"/>
              <a:gd name="connsiteX3654" fmla="*/ 638446 w 5178638"/>
              <a:gd name="connsiteY3654" fmla="*/ 3696705 h 4469549"/>
              <a:gd name="connsiteX3655" fmla="*/ 631421 w 5178638"/>
              <a:gd name="connsiteY3655" fmla="*/ 3705649 h 4469549"/>
              <a:gd name="connsiteX3656" fmla="*/ 625215 w 5178638"/>
              <a:gd name="connsiteY3656" fmla="*/ 3719416 h 4469549"/>
              <a:gd name="connsiteX3657" fmla="*/ 615764 w 5178638"/>
              <a:gd name="connsiteY3657" fmla="*/ 3735637 h 4469549"/>
              <a:gd name="connsiteX3658" fmla="*/ 599288 w 5178638"/>
              <a:gd name="connsiteY3658" fmla="*/ 3760802 h 4469549"/>
              <a:gd name="connsiteX3659" fmla="*/ 587127 w 5178638"/>
              <a:gd name="connsiteY3659" fmla="*/ 3775444 h 4469549"/>
              <a:gd name="connsiteX3660" fmla="*/ 544118 w 5178638"/>
              <a:gd name="connsiteY3660" fmla="*/ 3802532 h 4469549"/>
              <a:gd name="connsiteX3661" fmla="*/ 550324 w 5178638"/>
              <a:gd name="connsiteY3661" fmla="*/ 3788765 h 4469549"/>
              <a:gd name="connsiteX3662" fmla="*/ 580566 w 5178638"/>
              <a:gd name="connsiteY3662" fmla="*/ 3736858 h 4469549"/>
              <a:gd name="connsiteX3663" fmla="*/ 585952 w 5178638"/>
              <a:gd name="connsiteY3663" fmla="*/ 3718267 h 4469549"/>
              <a:gd name="connsiteX3664" fmla="*/ 551929 w 5178638"/>
              <a:gd name="connsiteY3664" fmla="*/ 3776664 h 4469549"/>
              <a:gd name="connsiteX3665" fmla="*/ 517906 w 5178638"/>
              <a:gd name="connsiteY3665" fmla="*/ 3835061 h 4469549"/>
              <a:gd name="connsiteX3666" fmla="*/ 483062 w 5178638"/>
              <a:gd name="connsiteY3666" fmla="*/ 3888635 h 4469549"/>
              <a:gd name="connsiteX3667" fmla="*/ 437699 w 5178638"/>
              <a:gd name="connsiteY3667" fmla="*/ 3966497 h 4469549"/>
              <a:gd name="connsiteX3668" fmla="*/ 423113 w 5178638"/>
              <a:gd name="connsiteY3668" fmla="*/ 3988417 h 4469549"/>
              <a:gd name="connsiteX3669" fmla="*/ 393441 w 5178638"/>
              <a:gd name="connsiteY3669" fmla="*/ 4058040 h 4469549"/>
              <a:gd name="connsiteX3670" fmla="*/ 386950 w 5178638"/>
              <a:gd name="connsiteY3670" fmla="*/ 4062949 h 4469549"/>
              <a:gd name="connsiteX3671" fmla="*/ 378283 w 5178638"/>
              <a:gd name="connsiteY3671" fmla="*/ 4062246 h 4469549"/>
              <a:gd name="connsiteX3672" fmla="*/ 364345 w 5178638"/>
              <a:gd name="connsiteY3672" fmla="*/ 4082150 h 4469549"/>
              <a:gd name="connsiteX3673" fmla="*/ 377797 w 5178638"/>
              <a:gd name="connsiteY3673" fmla="*/ 4089988 h 4469549"/>
              <a:gd name="connsiteX3674" fmla="*/ 377467 w 5178638"/>
              <a:gd name="connsiteY3674" fmla="*/ 4090698 h 4469549"/>
              <a:gd name="connsiteX3675" fmla="*/ 360206 w 5178638"/>
              <a:gd name="connsiteY3675" fmla="*/ 4132788 h 4469549"/>
              <a:gd name="connsiteX3676" fmla="*/ 355070 w 5178638"/>
              <a:gd name="connsiteY3676" fmla="*/ 4138486 h 4469549"/>
              <a:gd name="connsiteX3677" fmla="*/ 348045 w 5178638"/>
              <a:gd name="connsiteY3677" fmla="*/ 4147429 h 4469549"/>
              <a:gd name="connsiteX3678" fmla="*/ 289985 w 5178638"/>
              <a:gd name="connsiteY3678" fmla="*/ 4243968 h 4469549"/>
              <a:gd name="connsiteX3679" fmla="*/ 270263 w 5178638"/>
              <a:gd name="connsiteY3679" fmla="*/ 4271588 h 4469549"/>
              <a:gd name="connsiteX3680" fmla="*/ 270244 w 5178638"/>
              <a:gd name="connsiteY3680" fmla="*/ 4271622 h 4469549"/>
              <a:gd name="connsiteX3681" fmla="*/ 268285 w 5178638"/>
              <a:gd name="connsiteY3681" fmla="*/ 4271816 h 4469549"/>
              <a:gd name="connsiteX3682" fmla="*/ 268285 w 5178638"/>
              <a:gd name="connsiteY3682" fmla="*/ 4274984 h 4469549"/>
              <a:gd name="connsiteX3683" fmla="*/ 251362 w 5178638"/>
              <a:gd name="connsiteY3683" fmla="*/ 4304030 h 4469549"/>
              <a:gd name="connsiteX3684" fmla="*/ 222474 w 5178638"/>
              <a:gd name="connsiteY3684" fmla="*/ 4356728 h 4469549"/>
              <a:gd name="connsiteX3685" fmla="*/ 214914 w 5178638"/>
              <a:gd name="connsiteY3685" fmla="*/ 4369705 h 4469549"/>
              <a:gd name="connsiteX3686" fmla="*/ 207888 w 5178638"/>
              <a:gd name="connsiteY3686" fmla="*/ 4378648 h 4469549"/>
              <a:gd name="connsiteX3687" fmla="*/ 207603 w 5178638"/>
              <a:gd name="connsiteY3687" fmla="*/ 4369791 h 4469549"/>
              <a:gd name="connsiteX3688" fmla="*/ 221084 w 5178638"/>
              <a:gd name="connsiteY3688" fmla="*/ 4334191 h 4469549"/>
              <a:gd name="connsiteX3689" fmla="*/ 224579 w 5178638"/>
              <a:gd name="connsiteY3689" fmla="*/ 4318845 h 4469549"/>
              <a:gd name="connsiteX3690" fmla="*/ 190806 w 5178638"/>
              <a:gd name="connsiteY3690" fmla="*/ 4364351 h 4469549"/>
              <a:gd name="connsiteX3691" fmla="*/ 164594 w 5178638"/>
              <a:gd name="connsiteY3691" fmla="*/ 4396880 h 4469549"/>
              <a:gd name="connsiteX3692" fmla="*/ 155394 w 5178638"/>
              <a:gd name="connsiteY3692" fmla="*/ 4400210 h 4469549"/>
              <a:gd name="connsiteX3693" fmla="*/ 161598 w 5178638"/>
              <a:gd name="connsiteY3693" fmla="*/ 4386443 h 4469549"/>
              <a:gd name="connsiteX3694" fmla="*/ 199401 w 5178638"/>
              <a:gd name="connsiteY3694" fmla="*/ 4321558 h 4469549"/>
              <a:gd name="connsiteX3695" fmla="*/ 253361 w 5178638"/>
              <a:gd name="connsiteY3695" fmla="*/ 4200902 h 4469549"/>
              <a:gd name="connsiteX3696" fmla="*/ 258335 w 5178638"/>
              <a:gd name="connsiteY3696" fmla="*/ 4190098 h 4469549"/>
              <a:gd name="connsiteX3697" fmla="*/ 273677 w 5178638"/>
              <a:gd name="connsiteY3697" fmla="*/ 4162522 h 4469549"/>
              <a:gd name="connsiteX3698" fmla="*/ 269470 w 5178638"/>
              <a:gd name="connsiteY3698" fmla="*/ 4165911 h 4469549"/>
              <a:gd name="connsiteX3699" fmla="*/ 273867 w 5178638"/>
              <a:gd name="connsiteY3699" fmla="*/ 4156359 h 4469549"/>
              <a:gd name="connsiteX3700" fmla="*/ 300733 w 5178638"/>
              <a:gd name="connsiteY3700" fmla="*/ 4113254 h 4469549"/>
              <a:gd name="connsiteX3701" fmla="*/ 299175 w 5178638"/>
              <a:gd name="connsiteY3701" fmla="*/ 4116540 h 4469549"/>
              <a:gd name="connsiteX3702" fmla="*/ 302069 w 5178638"/>
              <a:gd name="connsiteY3702" fmla="*/ 4118225 h 4469549"/>
              <a:gd name="connsiteX3703" fmla="*/ 321048 w 5178638"/>
              <a:gd name="connsiteY3703" fmla="*/ 4094520 h 4469549"/>
              <a:gd name="connsiteX3704" fmla="*/ 336294 w 5178638"/>
              <a:gd name="connsiteY3704" fmla="*/ 4065808 h 4469549"/>
              <a:gd name="connsiteX3705" fmla="*/ 347942 w 5178638"/>
              <a:gd name="connsiteY3705" fmla="*/ 4072593 h 4469549"/>
              <a:gd name="connsiteX3706" fmla="*/ 357422 w 5178638"/>
              <a:gd name="connsiteY3706" fmla="*/ 4054436 h 4469549"/>
              <a:gd name="connsiteX3707" fmla="*/ 371188 w 5178638"/>
              <a:gd name="connsiteY3707" fmla="*/ 4027693 h 4469549"/>
              <a:gd name="connsiteX3708" fmla="*/ 366301 w 5178638"/>
              <a:gd name="connsiteY3708" fmla="*/ 4020501 h 4469549"/>
              <a:gd name="connsiteX3709" fmla="*/ 360088 w 5178638"/>
              <a:gd name="connsiteY3709" fmla="*/ 4028830 h 4469549"/>
              <a:gd name="connsiteX3710" fmla="*/ 355718 w 5178638"/>
              <a:gd name="connsiteY3710" fmla="*/ 4030671 h 4469549"/>
              <a:gd name="connsiteX3711" fmla="*/ 356922 w 5178638"/>
              <a:gd name="connsiteY3711" fmla="*/ 4028510 h 4469549"/>
              <a:gd name="connsiteX3712" fmla="*/ 363164 w 5178638"/>
              <a:gd name="connsiteY3712" fmla="*/ 4017158 h 4469549"/>
              <a:gd name="connsiteX3713" fmla="*/ 361540 w 5178638"/>
              <a:gd name="connsiteY3713" fmla="*/ 4016212 h 4469549"/>
              <a:gd name="connsiteX3714" fmla="*/ 362771 w 5178638"/>
              <a:gd name="connsiteY3714" fmla="*/ 4014098 h 4469549"/>
              <a:gd name="connsiteX3715" fmla="*/ 359928 w 5178638"/>
              <a:gd name="connsiteY3715" fmla="*/ 4013528 h 4469549"/>
              <a:gd name="connsiteX3716" fmla="*/ 359092 w 5178638"/>
              <a:gd name="connsiteY3716" fmla="*/ 4014785 h 4469549"/>
              <a:gd name="connsiteX3717" fmla="*/ 358213 w 5178638"/>
              <a:gd name="connsiteY3717" fmla="*/ 4014273 h 4469549"/>
              <a:gd name="connsiteX3718" fmla="*/ 361170 w 5178638"/>
              <a:gd name="connsiteY3718" fmla="*/ 4006402 h 4469549"/>
              <a:gd name="connsiteX3719" fmla="*/ 368769 w 5178638"/>
              <a:gd name="connsiteY3719" fmla="*/ 3997793 h 4469549"/>
              <a:gd name="connsiteX3720" fmla="*/ 383081 w 5178638"/>
              <a:gd name="connsiteY3720" fmla="*/ 3988749 h 4469549"/>
              <a:gd name="connsiteX3721" fmla="*/ 384062 w 5178638"/>
              <a:gd name="connsiteY3721" fmla="*/ 3987394 h 4469549"/>
              <a:gd name="connsiteX3722" fmla="*/ 386559 w 5178638"/>
              <a:gd name="connsiteY3722" fmla="*/ 3988848 h 4469549"/>
              <a:gd name="connsiteX3723" fmla="*/ 427072 w 5178638"/>
              <a:gd name="connsiteY3723" fmla="*/ 3925541 h 4469549"/>
              <a:gd name="connsiteX3724" fmla="*/ 428962 w 5178638"/>
              <a:gd name="connsiteY3724" fmla="*/ 3922297 h 4469549"/>
              <a:gd name="connsiteX3725" fmla="*/ 453534 w 5178638"/>
              <a:gd name="connsiteY3725" fmla="*/ 3880121 h 4469549"/>
              <a:gd name="connsiteX3726" fmla="*/ 456495 w 5178638"/>
              <a:gd name="connsiteY3726" fmla="*/ 3868810 h 4469549"/>
              <a:gd name="connsiteX3727" fmla="*/ 447327 w 5178638"/>
              <a:gd name="connsiteY3727" fmla="*/ 3882295 h 4469549"/>
              <a:gd name="connsiteX3728" fmla="*/ 446343 w 5178638"/>
              <a:gd name="connsiteY3728" fmla="*/ 3873515 h 4469549"/>
              <a:gd name="connsiteX3729" fmla="*/ 452901 w 5178638"/>
              <a:gd name="connsiteY3729" fmla="*/ 3855607 h 4469549"/>
              <a:gd name="connsiteX3730" fmla="*/ 461558 w 5178638"/>
              <a:gd name="connsiteY3730" fmla="*/ 3836666 h 4469549"/>
              <a:gd name="connsiteX3731" fmla="*/ 462847 w 5178638"/>
              <a:gd name="connsiteY3731" fmla="*/ 3834349 h 4469549"/>
              <a:gd name="connsiteX3732" fmla="*/ 481291 w 5178638"/>
              <a:gd name="connsiteY3732" fmla="*/ 3811311 h 4469549"/>
              <a:gd name="connsiteX3733" fmla="*/ 498410 w 5178638"/>
              <a:gd name="connsiteY3733" fmla="*/ 3794125 h 4469549"/>
              <a:gd name="connsiteX3734" fmla="*/ 501742 w 5178638"/>
              <a:gd name="connsiteY3734" fmla="*/ 3789489 h 4469549"/>
              <a:gd name="connsiteX3735" fmla="*/ 526804 w 5178638"/>
              <a:gd name="connsiteY3735" fmla="*/ 3746472 h 4469549"/>
              <a:gd name="connsiteX3736" fmla="*/ 538035 w 5178638"/>
              <a:gd name="connsiteY3736" fmla="*/ 3718351 h 4469549"/>
              <a:gd name="connsiteX3737" fmla="*/ 559791 w 5178638"/>
              <a:gd name="connsiteY3737" fmla="*/ 3683226 h 4469549"/>
              <a:gd name="connsiteX3738" fmla="*/ 566439 w 5178638"/>
              <a:gd name="connsiteY3738" fmla="*/ 3678442 h 4469549"/>
              <a:gd name="connsiteX3739" fmla="*/ 566496 w 5178638"/>
              <a:gd name="connsiteY3739" fmla="*/ 3678344 h 4469549"/>
              <a:gd name="connsiteX3740" fmla="*/ 578311 w 5178638"/>
              <a:gd name="connsiteY3740" fmla="*/ 3648389 h 4469549"/>
              <a:gd name="connsiteX3741" fmla="*/ 593775 w 5178638"/>
              <a:gd name="connsiteY3741" fmla="*/ 3620462 h 4469549"/>
              <a:gd name="connsiteX3742" fmla="*/ 614567 w 5178638"/>
              <a:gd name="connsiteY3742" fmla="*/ 3584775 h 4469549"/>
              <a:gd name="connsiteX3743" fmla="*/ 631697 w 5178638"/>
              <a:gd name="connsiteY3743" fmla="*/ 3554552 h 4469549"/>
              <a:gd name="connsiteX3744" fmla="*/ 625494 w 5178638"/>
              <a:gd name="connsiteY3744" fmla="*/ 3550938 h 4469549"/>
              <a:gd name="connsiteX3745" fmla="*/ 626444 w 5178638"/>
              <a:gd name="connsiteY3745" fmla="*/ 3549447 h 4469549"/>
              <a:gd name="connsiteX3746" fmla="*/ 631139 w 5178638"/>
              <a:gd name="connsiteY3746" fmla="*/ 3543583 h 4469549"/>
              <a:gd name="connsiteX3747" fmla="*/ 640326 w 5178638"/>
              <a:gd name="connsiteY3747" fmla="*/ 3527816 h 4469549"/>
              <a:gd name="connsiteX3748" fmla="*/ 652972 w 5178638"/>
              <a:gd name="connsiteY3748" fmla="*/ 3511477 h 4469549"/>
              <a:gd name="connsiteX3749" fmla="*/ 649154 w 5178638"/>
              <a:gd name="connsiteY3749" fmla="*/ 3519315 h 4469549"/>
              <a:gd name="connsiteX3750" fmla="*/ 655639 w 5178638"/>
              <a:gd name="connsiteY3750" fmla="*/ 3512310 h 4469549"/>
              <a:gd name="connsiteX3751" fmla="*/ 660856 w 5178638"/>
              <a:gd name="connsiteY3751" fmla="*/ 3503105 h 4469549"/>
              <a:gd name="connsiteX3752" fmla="*/ 664784 w 5178638"/>
              <a:gd name="connsiteY3752" fmla="*/ 3493559 h 4469549"/>
              <a:gd name="connsiteX3753" fmla="*/ 684097 w 5178638"/>
              <a:gd name="connsiteY3753" fmla="*/ 3462573 h 4469549"/>
              <a:gd name="connsiteX3754" fmla="*/ 704603 w 5178638"/>
              <a:gd name="connsiteY3754" fmla="*/ 3418029 h 4469549"/>
              <a:gd name="connsiteX3755" fmla="*/ 748321 w 5178638"/>
              <a:gd name="connsiteY3755" fmla="*/ 3320276 h 4469549"/>
              <a:gd name="connsiteX3756" fmla="*/ 753804 w 5178638"/>
              <a:gd name="connsiteY3756" fmla="*/ 3310865 h 4469549"/>
              <a:gd name="connsiteX3757" fmla="*/ 782157 w 5178638"/>
              <a:gd name="connsiteY3757" fmla="*/ 3262201 h 4469549"/>
              <a:gd name="connsiteX3758" fmla="*/ 867252 w 5178638"/>
              <a:gd name="connsiteY3758" fmla="*/ 3120577 h 4469549"/>
              <a:gd name="connsiteX3759" fmla="*/ 868177 w 5178638"/>
              <a:gd name="connsiteY3759" fmla="*/ 3116771 h 4469549"/>
              <a:gd name="connsiteX3760" fmla="*/ 859653 w 5178638"/>
              <a:gd name="connsiteY3760" fmla="*/ 3129186 h 4469549"/>
              <a:gd name="connsiteX3761" fmla="*/ 856798 w 5178638"/>
              <a:gd name="connsiteY3761" fmla="*/ 3131868 h 4469549"/>
              <a:gd name="connsiteX3762" fmla="*/ 856759 w 5178638"/>
              <a:gd name="connsiteY3762" fmla="*/ 3127500 h 4469549"/>
              <a:gd name="connsiteX3763" fmla="*/ 860500 w 5178638"/>
              <a:gd name="connsiteY3763" fmla="*/ 3116643 h 4469549"/>
              <a:gd name="connsiteX3764" fmla="*/ 890704 w 5178638"/>
              <a:gd name="connsiteY3764" fmla="*/ 3060367 h 4469549"/>
              <a:gd name="connsiteX3765" fmla="*/ 994663 w 5178638"/>
              <a:gd name="connsiteY3765" fmla="*/ 2881932 h 4469549"/>
              <a:gd name="connsiteX3766" fmla="*/ 1015337 w 5178638"/>
              <a:gd name="connsiteY3766" fmla="*/ 2833141 h 4469549"/>
              <a:gd name="connsiteX3767" fmla="*/ 1004883 w 5178638"/>
              <a:gd name="connsiteY3767" fmla="*/ 2844432 h 4469549"/>
              <a:gd name="connsiteX3768" fmla="*/ 989840 w 5178638"/>
              <a:gd name="connsiteY3768" fmla="*/ 2879122 h 4469549"/>
              <a:gd name="connsiteX3769" fmla="*/ 985133 w 5178638"/>
              <a:gd name="connsiteY3769" fmla="*/ 2889417 h 4469549"/>
              <a:gd name="connsiteX3770" fmla="*/ 965267 w 5178638"/>
              <a:gd name="connsiteY3770" fmla="*/ 2921298 h 4469549"/>
              <a:gd name="connsiteX3771" fmla="*/ 930241 w 5178638"/>
              <a:gd name="connsiteY3771" fmla="*/ 2974765 h 4469549"/>
              <a:gd name="connsiteX3772" fmla="*/ 916046 w 5178638"/>
              <a:gd name="connsiteY3772" fmla="*/ 2996913 h 4469549"/>
              <a:gd name="connsiteX3773" fmla="*/ 896258 w 5178638"/>
              <a:gd name="connsiteY3773" fmla="*/ 3037530 h 4469549"/>
              <a:gd name="connsiteX3774" fmla="*/ 884917 w 5178638"/>
              <a:gd name="connsiteY3774" fmla="*/ 3056995 h 4469549"/>
              <a:gd name="connsiteX3775" fmla="*/ 864125 w 5178638"/>
              <a:gd name="connsiteY3775" fmla="*/ 3092682 h 4469549"/>
              <a:gd name="connsiteX3776" fmla="*/ 848039 w 5178638"/>
              <a:gd name="connsiteY3776" fmla="*/ 3118075 h 4469549"/>
              <a:gd name="connsiteX3777" fmla="*/ 807304 w 5178638"/>
              <a:gd name="connsiteY3777" fmla="*/ 3176905 h 4469549"/>
              <a:gd name="connsiteX3778" fmla="*/ 799782 w 5178638"/>
              <a:gd name="connsiteY3778" fmla="*/ 3194251 h 4469549"/>
              <a:gd name="connsiteX3779" fmla="*/ 778819 w 5178638"/>
              <a:gd name="connsiteY3779" fmla="*/ 3240110 h 4469549"/>
              <a:gd name="connsiteX3780" fmla="*/ 767158 w 5178638"/>
              <a:gd name="connsiteY3780" fmla="*/ 3254581 h 4469549"/>
              <a:gd name="connsiteX3781" fmla="*/ 733386 w 5178638"/>
              <a:gd name="connsiteY3781" fmla="*/ 3300087 h 4469549"/>
              <a:gd name="connsiteX3782" fmla="*/ 734392 w 5178638"/>
              <a:gd name="connsiteY3782" fmla="*/ 3293619 h 4469549"/>
              <a:gd name="connsiteX3783" fmla="*/ 756152 w 5178638"/>
              <a:gd name="connsiteY3783" fmla="*/ 3251396 h 4469549"/>
              <a:gd name="connsiteX3784" fmla="*/ 781611 w 5178638"/>
              <a:gd name="connsiteY3784" fmla="*/ 3201046 h 4469549"/>
              <a:gd name="connsiteX3785" fmla="*/ 811854 w 5178638"/>
              <a:gd name="connsiteY3785" fmla="*/ 3149138 h 4469549"/>
              <a:gd name="connsiteX3786" fmla="*/ 836465 w 5178638"/>
              <a:gd name="connsiteY3786" fmla="*/ 3111331 h 4469549"/>
              <a:gd name="connsiteX3787" fmla="*/ 857256 w 5178638"/>
              <a:gd name="connsiteY3787" fmla="*/ 3075644 h 4469549"/>
              <a:gd name="connsiteX3788" fmla="*/ 861037 w 5178638"/>
              <a:gd name="connsiteY3788" fmla="*/ 3069155 h 4469549"/>
              <a:gd name="connsiteX3789" fmla="*/ 889428 w 5178638"/>
              <a:gd name="connsiteY3789" fmla="*/ 3024860 h 4469549"/>
              <a:gd name="connsiteX3790" fmla="*/ 908252 w 5178638"/>
              <a:gd name="connsiteY3790" fmla="*/ 2983680 h 4469549"/>
              <a:gd name="connsiteX3791" fmla="*/ 912997 w 5178638"/>
              <a:gd name="connsiteY3791" fmla="*/ 2977754 h 4469549"/>
              <a:gd name="connsiteX3792" fmla="*/ 919631 w 5178638"/>
              <a:gd name="connsiteY3792" fmla="*/ 2968583 h 4469549"/>
              <a:gd name="connsiteX3793" fmla="*/ 977300 w 5178638"/>
              <a:gd name="connsiteY3793" fmla="*/ 2871817 h 4469549"/>
              <a:gd name="connsiteX3794" fmla="*/ 996241 w 5178638"/>
              <a:gd name="connsiteY3794" fmla="*/ 2843743 h 4469549"/>
              <a:gd name="connsiteX3795" fmla="*/ 1015143 w 5178638"/>
              <a:gd name="connsiteY3795" fmla="*/ 2811300 h 4469549"/>
              <a:gd name="connsiteX3796" fmla="*/ 1044421 w 5178638"/>
              <a:gd name="connsiteY3796" fmla="*/ 2758830 h 4469549"/>
              <a:gd name="connsiteX3797" fmla="*/ 1051981 w 5178638"/>
              <a:gd name="connsiteY3797" fmla="*/ 2745853 h 4469549"/>
              <a:gd name="connsiteX3798" fmla="*/ 1058616 w 5178638"/>
              <a:gd name="connsiteY3798" fmla="*/ 2736682 h 4469549"/>
              <a:gd name="connsiteX3799" fmla="*/ 1057730 w 5178638"/>
              <a:gd name="connsiteY3799" fmla="*/ 2744856 h 4469549"/>
              <a:gd name="connsiteX3800" fmla="*/ 1042686 w 5178638"/>
              <a:gd name="connsiteY3800" fmla="*/ 2779546 h 4469549"/>
              <a:gd name="connsiteX3801" fmla="*/ 1038019 w 5178638"/>
              <a:gd name="connsiteY3801" fmla="*/ 2794209 h 4469549"/>
              <a:gd name="connsiteX3802" fmla="*/ 1070230 w 5178638"/>
              <a:gd name="connsiteY3802" fmla="*/ 2747793 h 4469549"/>
              <a:gd name="connsiteX3803" fmla="*/ 1073499 w 5178638"/>
              <a:gd name="connsiteY3803" fmla="*/ 2743358 h 4469549"/>
              <a:gd name="connsiteX3804" fmla="*/ 1071539 w 5178638"/>
              <a:gd name="connsiteY3804" fmla="*/ 2742216 h 4469549"/>
              <a:gd name="connsiteX3805" fmla="*/ 1080055 w 5178638"/>
              <a:gd name="connsiteY3805" fmla="*/ 2732188 h 4469549"/>
              <a:gd name="connsiteX3806" fmla="*/ 1095176 w 5178638"/>
              <a:gd name="connsiteY3806" fmla="*/ 2706234 h 4469549"/>
              <a:gd name="connsiteX3807" fmla="*/ 1111263 w 5178638"/>
              <a:gd name="connsiteY3807" fmla="*/ 2680842 h 4469549"/>
              <a:gd name="connsiteX3808" fmla="*/ 1124532 w 5178638"/>
              <a:gd name="connsiteY3808" fmla="*/ 2662500 h 4469549"/>
              <a:gd name="connsiteX3809" fmla="*/ 1160445 w 5178638"/>
              <a:gd name="connsiteY3809" fmla="*/ 2600860 h 4469549"/>
              <a:gd name="connsiteX3810" fmla="*/ 1183166 w 5178638"/>
              <a:gd name="connsiteY3810" fmla="*/ 2566296 h 4469549"/>
              <a:gd name="connsiteX3811" fmla="*/ 1186946 w 5178638"/>
              <a:gd name="connsiteY3811" fmla="*/ 2559808 h 4469549"/>
              <a:gd name="connsiteX3812" fmla="*/ 1215298 w 5178638"/>
              <a:gd name="connsiteY3812" fmla="*/ 2511144 h 4469549"/>
              <a:gd name="connsiteX3813" fmla="*/ 1243651 w 5178638"/>
              <a:gd name="connsiteY3813" fmla="*/ 2462480 h 4469549"/>
              <a:gd name="connsiteX3814" fmla="*/ 1328746 w 5178638"/>
              <a:gd name="connsiteY3814" fmla="*/ 2320856 h 4469549"/>
              <a:gd name="connsiteX3815" fmla="*/ 1329672 w 5178638"/>
              <a:gd name="connsiteY3815" fmla="*/ 2317050 h 4469549"/>
              <a:gd name="connsiteX3816" fmla="*/ 1321147 w 5178638"/>
              <a:gd name="connsiteY3816" fmla="*/ 2329465 h 4469549"/>
              <a:gd name="connsiteX3817" fmla="*/ 1318292 w 5178638"/>
              <a:gd name="connsiteY3817" fmla="*/ 2332147 h 4469549"/>
              <a:gd name="connsiteX3818" fmla="*/ 1318254 w 5178638"/>
              <a:gd name="connsiteY3818" fmla="*/ 2327779 h 4469549"/>
              <a:gd name="connsiteX3819" fmla="*/ 1321994 w 5178638"/>
              <a:gd name="connsiteY3819" fmla="*/ 2316922 h 4469549"/>
              <a:gd name="connsiteX3820" fmla="*/ 1352198 w 5178638"/>
              <a:gd name="connsiteY3820" fmla="*/ 2260646 h 4469549"/>
              <a:gd name="connsiteX3821" fmla="*/ 1375187 w 5178638"/>
              <a:gd name="connsiteY3821" fmla="*/ 2221188 h 4469549"/>
              <a:gd name="connsiteX3822" fmla="*/ 1374218 w 5178638"/>
              <a:gd name="connsiteY3822" fmla="*/ 2220624 h 4469549"/>
              <a:gd name="connsiteX3823" fmla="*/ 1363405 w 5178638"/>
              <a:gd name="connsiteY3823" fmla="*/ 2226628 h 4469549"/>
              <a:gd name="connsiteX3824" fmla="*/ 1357752 w 5178638"/>
              <a:gd name="connsiteY3824" fmla="*/ 2237809 h 4469549"/>
              <a:gd name="connsiteX3825" fmla="*/ 1346411 w 5178638"/>
              <a:gd name="connsiteY3825" fmla="*/ 2257275 h 4469549"/>
              <a:gd name="connsiteX3826" fmla="*/ 1325619 w 5178638"/>
              <a:gd name="connsiteY3826" fmla="*/ 2292961 h 4469549"/>
              <a:gd name="connsiteX3827" fmla="*/ 1309534 w 5178638"/>
              <a:gd name="connsiteY3827" fmla="*/ 2318354 h 4469549"/>
              <a:gd name="connsiteX3828" fmla="*/ 1268798 w 5178638"/>
              <a:gd name="connsiteY3828" fmla="*/ 2377184 h 4469549"/>
              <a:gd name="connsiteX3829" fmla="*/ 1261276 w 5178638"/>
              <a:gd name="connsiteY3829" fmla="*/ 2394531 h 4469549"/>
              <a:gd name="connsiteX3830" fmla="*/ 1237746 w 5178638"/>
              <a:gd name="connsiteY3830" fmla="*/ 2446003 h 4469549"/>
              <a:gd name="connsiteX3831" fmla="*/ 1207504 w 5178638"/>
              <a:gd name="connsiteY3831" fmla="*/ 2497912 h 4469549"/>
              <a:gd name="connsiteX3832" fmla="*/ 1167733 w 5178638"/>
              <a:gd name="connsiteY3832" fmla="*/ 2557305 h 4469549"/>
              <a:gd name="connsiteX3833" fmla="*/ 1158282 w 5178638"/>
              <a:gd name="connsiteY3833" fmla="*/ 2573527 h 4469549"/>
              <a:gd name="connsiteX3834" fmla="*/ 1145938 w 5178638"/>
              <a:gd name="connsiteY3834" fmla="*/ 2588062 h 4469549"/>
              <a:gd name="connsiteX3835" fmla="*/ 1178031 w 5178638"/>
              <a:gd name="connsiteY3835" fmla="*/ 2528541 h 4469549"/>
              <a:gd name="connsiteX3836" fmla="*/ 1217647 w 5178638"/>
              <a:gd name="connsiteY3836" fmla="*/ 2451675 h 4469549"/>
              <a:gd name="connsiteX3837" fmla="*/ 1243105 w 5178638"/>
              <a:gd name="connsiteY3837" fmla="*/ 2401325 h 4469549"/>
              <a:gd name="connsiteX3838" fmla="*/ 1273348 w 5178638"/>
              <a:gd name="connsiteY3838" fmla="*/ 2349417 h 4469549"/>
              <a:gd name="connsiteX3839" fmla="*/ 1297959 w 5178638"/>
              <a:gd name="connsiteY3839" fmla="*/ 2311610 h 4469549"/>
              <a:gd name="connsiteX3840" fmla="*/ 1318751 w 5178638"/>
              <a:gd name="connsiteY3840" fmla="*/ 2275923 h 4469549"/>
              <a:gd name="connsiteX3841" fmla="*/ 1322531 w 5178638"/>
              <a:gd name="connsiteY3841" fmla="*/ 2269434 h 4469549"/>
              <a:gd name="connsiteX3842" fmla="*/ 1338549 w 5178638"/>
              <a:gd name="connsiteY3842" fmla="*/ 2249978 h 4469549"/>
              <a:gd name="connsiteX3843" fmla="*/ 1339638 w 5178638"/>
              <a:gd name="connsiteY3843" fmla="*/ 2247793 h 4469549"/>
              <a:gd name="connsiteX3844" fmla="*/ 1324367 w 5178638"/>
              <a:gd name="connsiteY3844" fmla="*/ 2265997 h 4469549"/>
              <a:gd name="connsiteX3845" fmla="*/ 1313228 w 5178638"/>
              <a:gd name="connsiteY3845" fmla="*/ 2267654 h 4469549"/>
              <a:gd name="connsiteX3846" fmla="*/ 1276039 w 5178638"/>
              <a:gd name="connsiteY3846" fmla="*/ 2293787 h 4469549"/>
              <a:gd name="connsiteX3847" fmla="*/ 1267514 w 5178638"/>
              <a:gd name="connsiteY3847" fmla="*/ 2306203 h 4469549"/>
              <a:gd name="connsiteX3848" fmla="*/ 1244793 w 5178638"/>
              <a:gd name="connsiteY3848" fmla="*/ 2340766 h 4469549"/>
              <a:gd name="connsiteX3849" fmla="*/ 1236268 w 5178638"/>
              <a:gd name="connsiteY3849" fmla="*/ 2353182 h 4469549"/>
              <a:gd name="connsiteX3850" fmla="*/ 1221147 w 5178638"/>
              <a:gd name="connsiteY3850" fmla="*/ 2379136 h 4469549"/>
              <a:gd name="connsiteX3851" fmla="*/ 1197578 w 5178638"/>
              <a:gd name="connsiteY3851" fmla="*/ 2426241 h 4469549"/>
              <a:gd name="connsiteX3852" fmla="*/ 1177712 w 5178638"/>
              <a:gd name="connsiteY3852" fmla="*/ 2458121 h 4469549"/>
              <a:gd name="connsiteX3853" fmla="*/ 1138827 w 5178638"/>
              <a:gd name="connsiteY3853" fmla="*/ 2509341 h 4469549"/>
              <a:gd name="connsiteX3854" fmla="*/ 1110592 w 5178638"/>
              <a:gd name="connsiteY3854" fmla="*/ 2571109 h 4469549"/>
              <a:gd name="connsiteX3855" fmla="*/ 1098404 w 5178638"/>
              <a:gd name="connsiteY3855" fmla="*/ 2603118 h 4469549"/>
              <a:gd name="connsiteX3856" fmla="*/ 1077534 w 5178638"/>
              <a:gd name="connsiteY3856" fmla="*/ 2630068 h 4469549"/>
              <a:gd name="connsiteX3857" fmla="*/ 1073714 w 5178638"/>
              <a:gd name="connsiteY3857" fmla="*/ 2632189 h 4469549"/>
              <a:gd name="connsiteX3858" fmla="*/ 1040539 w 5178638"/>
              <a:gd name="connsiteY3858" fmla="*/ 2678042 h 4469549"/>
              <a:gd name="connsiteX3859" fmla="*/ 1028273 w 5178638"/>
              <a:gd name="connsiteY3859" fmla="*/ 2701314 h 4469549"/>
              <a:gd name="connsiteX3860" fmla="*/ 1016123 w 5178638"/>
              <a:gd name="connsiteY3860" fmla="*/ 2737691 h 4469549"/>
              <a:gd name="connsiteX3861" fmla="*/ 1013347 w 5178638"/>
              <a:gd name="connsiteY3861" fmla="*/ 2749110 h 4469549"/>
              <a:gd name="connsiteX3862" fmla="*/ 987810 w 5178638"/>
              <a:gd name="connsiteY3862" fmla="*/ 2790722 h 4469549"/>
              <a:gd name="connsiteX3863" fmla="*/ 977356 w 5178638"/>
              <a:gd name="connsiteY3863" fmla="*/ 2802014 h 4469549"/>
              <a:gd name="connsiteX3864" fmla="*/ 973536 w 5178638"/>
              <a:gd name="connsiteY3864" fmla="*/ 2804135 h 4469549"/>
              <a:gd name="connsiteX3865" fmla="*/ 947035 w 5178638"/>
              <a:gd name="connsiteY3865" fmla="*/ 2845186 h 4469549"/>
              <a:gd name="connsiteX3866" fmla="*/ 930102 w 5178638"/>
              <a:gd name="connsiteY3866" fmla="*/ 2883121 h 4469549"/>
              <a:gd name="connsiteX3867" fmla="*/ 903640 w 5178638"/>
              <a:gd name="connsiteY3867" fmla="*/ 2928541 h 4469549"/>
              <a:gd name="connsiteX3868" fmla="*/ 888479 w 5178638"/>
              <a:gd name="connsiteY3868" fmla="*/ 2950127 h 4469549"/>
              <a:gd name="connsiteX3869" fmla="*/ 882133 w 5178638"/>
              <a:gd name="connsiteY3869" fmla="*/ 2961019 h 4469549"/>
              <a:gd name="connsiteX3870" fmla="*/ 878758 w 5178638"/>
              <a:gd name="connsiteY3870" fmla="*/ 2964843 h 4469549"/>
              <a:gd name="connsiteX3871" fmla="*/ 872046 w 5178638"/>
              <a:gd name="connsiteY3871" fmla="*/ 2965277 h 4469549"/>
              <a:gd name="connsiteX3872" fmla="*/ 872203 w 5178638"/>
              <a:gd name="connsiteY3872" fmla="*/ 2963832 h 4469549"/>
              <a:gd name="connsiteX3873" fmla="*/ 898029 w 5178638"/>
              <a:gd name="connsiteY3873" fmla="*/ 2919256 h 4469549"/>
              <a:gd name="connsiteX3874" fmla="*/ 908922 w 5178638"/>
              <a:gd name="connsiteY3874" fmla="*/ 2904198 h 4469549"/>
              <a:gd name="connsiteX3875" fmla="*/ 915201 w 5178638"/>
              <a:gd name="connsiteY3875" fmla="*/ 2895363 h 4469549"/>
              <a:gd name="connsiteX3876" fmla="*/ 916325 w 5178638"/>
              <a:gd name="connsiteY3876" fmla="*/ 2887675 h 4469549"/>
              <a:gd name="connsiteX3877" fmla="*/ 1718820 w 5178638"/>
              <a:gd name="connsiteY3877" fmla="*/ 1502528 h 4469549"/>
              <a:gd name="connsiteX3878" fmla="*/ 1730573 w 5178638"/>
              <a:gd name="connsiteY3878" fmla="*/ 1485239 h 4469549"/>
              <a:gd name="connsiteX3879" fmla="*/ 1736527 w 5178638"/>
              <a:gd name="connsiteY3879" fmla="*/ 1484363 h 4469549"/>
              <a:gd name="connsiteX3880" fmla="*/ 1733032 w 5178638"/>
              <a:gd name="connsiteY3880" fmla="*/ 1499709 h 4469549"/>
              <a:gd name="connsiteX3881" fmla="*/ 1694695 w 5178638"/>
              <a:gd name="connsiteY3881" fmla="*/ 1568628 h 4469549"/>
              <a:gd name="connsiteX3882" fmla="*/ 1645551 w 5178638"/>
              <a:gd name="connsiteY3882" fmla="*/ 1652979 h 4469549"/>
              <a:gd name="connsiteX3883" fmla="*/ 1598832 w 5178638"/>
              <a:gd name="connsiteY3883" fmla="*/ 1730051 h 4469549"/>
              <a:gd name="connsiteX3884" fmla="*/ 1593161 w 5178638"/>
              <a:gd name="connsiteY3884" fmla="*/ 1739784 h 4469549"/>
              <a:gd name="connsiteX3885" fmla="*/ 1550508 w 5178638"/>
              <a:gd name="connsiteY3885" fmla="*/ 1819227 h 4469549"/>
              <a:gd name="connsiteX3886" fmla="*/ 1518090 w 5178638"/>
              <a:gd name="connsiteY3886" fmla="*/ 1865522 h 4469549"/>
              <a:gd name="connsiteX3887" fmla="*/ 1490273 w 5178638"/>
              <a:gd name="connsiteY3887" fmla="*/ 1910152 h 4469549"/>
              <a:gd name="connsiteX3888" fmla="*/ 1469767 w 5178638"/>
              <a:gd name="connsiteY3888" fmla="*/ 1954697 h 4469549"/>
              <a:gd name="connsiteX3889" fmla="*/ 1415807 w 5178638"/>
              <a:gd name="connsiteY3889" fmla="*/ 2075351 h 4469549"/>
              <a:gd name="connsiteX3890" fmla="*/ 1378004 w 5178638"/>
              <a:gd name="connsiteY3890" fmla="*/ 2140236 h 4469549"/>
              <a:gd name="connsiteX3891" fmla="*/ 1371800 w 5178638"/>
              <a:gd name="connsiteY3891" fmla="*/ 2154003 h 4469549"/>
              <a:gd name="connsiteX3892" fmla="*/ 1381000 w 5178638"/>
              <a:gd name="connsiteY3892" fmla="*/ 2150673 h 4469549"/>
              <a:gd name="connsiteX3893" fmla="*/ 1407212 w 5178638"/>
              <a:gd name="connsiteY3893" fmla="*/ 2118144 h 4469549"/>
              <a:gd name="connsiteX3894" fmla="*/ 1440985 w 5178638"/>
              <a:gd name="connsiteY3894" fmla="*/ 2072638 h 4469549"/>
              <a:gd name="connsiteX3895" fmla="*/ 1437490 w 5178638"/>
              <a:gd name="connsiteY3895" fmla="*/ 2087984 h 4469549"/>
              <a:gd name="connsiteX3896" fmla="*/ 1424009 w 5178638"/>
              <a:gd name="connsiteY3896" fmla="*/ 2123584 h 4469549"/>
              <a:gd name="connsiteX3897" fmla="*/ 1424294 w 5178638"/>
              <a:gd name="connsiteY3897" fmla="*/ 2132442 h 4469549"/>
              <a:gd name="connsiteX3898" fmla="*/ 1431319 w 5178638"/>
              <a:gd name="connsiteY3898" fmla="*/ 2123498 h 4469549"/>
              <a:gd name="connsiteX3899" fmla="*/ 1438880 w 5178638"/>
              <a:gd name="connsiteY3899" fmla="*/ 2110521 h 4469549"/>
              <a:gd name="connsiteX3900" fmla="*/ 1467767 w 5178638"/>
              <a:gd name="connsiteY3900" fmla="*/ 2057824 h 4469549"/>
              <a:gd name="connsiteX3901" fmla="*/ 1486669 w 5178638"/>
              <a:gd name="connsiteY3901" fmla="*/ 2025380 h 4469549"/>
              <a:gd name="connsiteX3902" fmla="*/ 1506391 w 5178638"/>
              <a:gd name="connsiteY3902" fmla="*/ 1997762 h 4469549"/>
              <a:gd name="connsiteX3903" fmla="*/ 1564451 w 5178638"/>
              <a:gd name="connsiteY3903" fmla="*/ 1901223 h 4469549"/>
              <a:gd name="connsiteX3904" fmla="*/ 1571476 w 5178638"/>
              <a:gd name="connsiteY3904" fmla="*/ 1892280 h 4469549"/>
              <a:gd name="connsiteX3905" fmla="*/ 1576612 w 5178638"/>
              <a:gd name="connsiteY3905" fmla="*/ 1886581 h 4469549"/>
              <a:gd name="connsiteX3906" fmla="*/ 1593872 w 5178638"/>
              <a:gd name="connsiteY3906" fmla="*/ 1844491 h 4469549"/>
              <a:gd name="connsiteX3907" fmla="*/ 1623045 w 5178638"/>
              <a:gd name="connsiteY3907" fmla="*/ 1800651 h 4469549"/>
              <a:gd name="connsiteX3908" fmla="*/ 1626826 w 5178638"/>
              <a:gd name="connsiteY3908" fmla="*/ 1794162 h 4469549"/>
              <a:gd name="connsiteX3909" fmla="*/ 1647618 w 5178638"/>
              <a:gd name="connsiteY3909" fmla="*/ 1758475 h 4469549"/>
              <a:gd name="connsiteX3910" fmla="*/ 1673010 w 5178638"/>
              <a:gd name="connsiteY3910" fmla="*/ 1721124 h 4469549"/>
              <a:gd name="connsiteX3911" fmla="*/ 1703253 w 5178638"/>
              <a:gd name="connsiteY3911" fmla="*/ 1669216 h 4469549"/>
              <a:gd name="connsiteX3912" fmla="*/ 1727539 w 5178638"/>
              <a:gd name="connsiteY3912" fmla="*/ 1618182 h 4469549"/>
              <a:gd name="connsiteX3913" fmla="*/ 1765592 w 5178638"/>
              <a:gd name="connsiteY3913" fmla="*/ 1540406 h 4469549"/>
              <a:gd name="connsiteX3914" fmla="*/ 1796904 w 5178638"/>
              <a:gd name="connsiteY3914" fmla="*/ 1480431 h 4469549"/>
              <a:gd name="connsiteX3915" fmla="*/ 1783388 w 5178638"/>
              <a:gd name="connsiteY3915" fmla="*/ 1494283 h 4469549"/>
              <a:gd name="connsiteX3916" fmla="*/ 1773937 w 5178638"/>
              <a:gd name="connsiteY3916" fmla="*/ 1510505 h 4469549"/>
              <a:gd name="connsiteX3917" fmla="*/ 1732604 w 5178638"/>
              <a:gd name="connsiteY3917" fmla="*/ 1568988 h 4469549"/>
              <a:gd name="connsiteX3918" fmla="*/ 1702361 w 5178638"/>
              <a:gd name="connsiteY3918" fmla="*/ 1620895 h 4469549"/>
              <a:gd name="connsiteX3919" fmla="*/ 1680784 w 5178638"/>
              <a:gd name="connsiteY3919" fmla="*/ 1673506 h 4469549"/>
              <a:gd name="connsiteX3920" fmla="*/ 1674044 w 5178638"/>
              <a:gd name="connsiteY3920" fmla="*/ 1691308 h 4469549"/>
              <a:gd name="connsiteX3921" fmla="*/ 1631355 w 5178638"/>
              <a:gd name="connsiteY3921" fmla="*/ 1749001 h 4469549"/>
              <a:gd name="connsiteX3922" fmla="*/ 1614879 w 5178638"/>
              <a:gd name="connsiteY3922" fmla="*/ 1774165 h 4469549"/>
              <a:gd name="connsiteX3923" fmla="*/ 1594087 w 5178638"/>
              <a:gd name="connsiteY3923" fmla="*/ 1809852 h 4469549"/>
              <a:gd name="connsiteX3924" fmla="*/ 1582747 w 5178638"/>
              <a:gd name="connsiteY3924" fmla="*/ 1829318 h 4469549"/>
              <a:gd name="connsiteX3925" fmla="*/ 1564130 w 5178638"/>
              <a:gd name="connsiteY3925" fmla="*/ 1870618 h 4469549"/>
              <a:gd name="connsiteX3926" fmla="*/ 1549544 w 5178638"/>
              <a:gd name="connsiteY3926" fmla="*/ 1892538 h 4469549"/>
              <a:gd name="connsiteX3927" fmla="*/ 1513346 w 5178638"/>
              <a:gd name="connsiteY3927" fmla="*/ 1945321 h 4469549"/>
              <a:gd name="connsiteX3928" fmla="*/ 1493090 w 5178638"/>
              <a:gd name="connsiteY3928" fmla="*/ 1976975 h 4469549"/>
              <a:gd name="connsiteX3929" fmla="*/ 1488774 w 5178638"/>
              <a:gd name="connsiteY3929" fmla="*/ 1987498 h 4469549"/>
              <a:gd name="connsiteX3930" fmla="*/ 1475293 w 5178638"/>
              <a:gd name="connsiteY3930" fmla="*/ 2023098 h 4469549"/>
              <a:gd name="connsiteX3931" fmla="*/ 1463667 w 5178638"/>
              <a:gd name="connsiteY3931" fmla="*/ 2033707 h 4469549"/>
              <a:gd name="connsiteX3932" fmla="*/ 1481998 w 5178638"/>
              <a:gd name="connsiteY3932" fmla="*/ 1983550 h 4469549"/>
              <a:gd name="connsiteX3933" fmla="*/ 1585956 w 5178638"/>
              <a:gd name="connsiteY3933" fmla="*/ 1805115 h 4469549"/>
              <a:gd name="connsiteX3934" fmla="*/ 1615379 w 5178638"/>
              <a:gd name="connsiteY3934" fmla="*/ 1748384 h 4469549"/>
              <a:gd name="connsiteX3935" fmla="*/ 1618339 w 5178638"/>
              <a:gd name="connsiteY3935" fmla="*/ 1737072 h 4469549"/>
              <a:gd name="connsiteX3936" fmla="*/ 1617519 w 5178638"/>
              <a:gd name="connsiteY3936" fmla="*/ 1732249 h 4469549"/>
              <a:gd name="connsiteX3937" fmla="*/ 1614273 w 5178638"/>
              <a:gd name="connsiteY3937" fmla="*/ 1734703 h 4469549"/>
              <a:gd name="connsiteX3938" fmla="*/ 1605358 w 5178638"/>
              <a:gd name="connsiteY3938" fmla="*/ 1746890 h 4469549"/>
              <a:gd name="connsiteX3939" fmla="*/ 1605893 w 5178638"/>
              <a:gd name="connsiteY3939" fmla="*/ 1742857 h 4469549"/>
              <a:gd name="connsiteX3940" fmla="*/ 1691769 w 5178638"/>
              <a:gd name="connsiteY3940" fmla="*/ 1601689 h 4469549"/>
              <a:gd name="connsiteX3941" fmla="*/ 1720122 w 5178638"/>
              <a:gd name="connsiteY3941" fmla="*/ 1553024 h 4469549"/>
              <a:gd name="connsiteX3942" fmla="*/ 1748474 w 5178638"/>
              <a:gd name="connsiteY3942" fmla="*/ 1504360 h 4469549"/>
              <a:gd name="connsiteX3943" fmla="*/ 1752254 w 5178638"/>
              <a:gd name="connsiteY3943" fmla="*/ 1497871 h 4469549"/>
              <a:gd name="connsiteX3944" fmla="*/ 1775757 w 5178638"/>
              <a:gd name="connsiteY3944" fmla="*/ 1463765 h 4469549"/>
              <a:gd name="connsiteX3945" fmla="*/ 1811670 w 5178638"/>
              <a:gd name="connsiteY3945" fmla="*/ 1402123 h 4469549"/>
              <a:gd name="connsiteX3946" fmla="*/ 1825720 w 5178638"/>
              <a:gd name="connsiteY3946" fmla="*/ 1384236 h 4469549"/>
              <a:gd name="connsiteX3947" fmla="*/ 1842197 w 5178638"/>
              <a:gd name="connsiteY3947" fmla="*/ 1359072 h 4469549"/>
              <a:gd name="connsiteX3948" fmla="*/ 1857319 w 5178638"/>
              <a:gd name="connsiteY3948" fmla="*/ 1333117 h 4469549"/>
              <a:gd name="connsiteX3949" fmla="*/ 1866211 w 5178638"/>
              <a:gd name="connsiteY3949" fmla="*/ 1324004 h 4469549"/>
              <a:gd name="connsiteX3950" fmla="*/ 1870322 w 5178638"/>
              <a:gd name="connsiteY3950" fmla="*/ 1326399 h 4469549"/>
              <a:gd name="connsiteX3951" fmla="*/ 1851506 w 5178638"/>
              <a:gd name="connsiteY3951" fmla="*/ 1359063 h 4469549"/>
              <a:gd name="connsiteX3952" fmla="*/ 1827076 w 5178638"/>
              <a:gd name="connsiteY3952" fmla="*/ 1385027 h 4469549"/>
              <a:gd name="connsiteX3953" fmla="*/ 1803324 w 5178638"/>
              <a:gd name="connsiteY3953" fmla="*/ 1432024 h 4469549"/>
              <a:gd name="connsiteX3954" fmla="*/ 1803075 w 5178638"/>
              <a:gd name="connsiteY3954" fmla="*/ 1444915 h 4469549"/>
              <a:gd name="connsiteX3955" fmla="*/ 1795514 w 5178638"/>
              <a:gd name="connsiteY3955" fmla="*/ 1457893 h 4469549"/>
              <a:gd name="connsiteX3956" fmla="*/ 1799579 w 5178638"/>
              <a:gd name="connsiteY3956" fmla="*/ 1460260 h 4469549"/>
              <a:gd name="connsiteX3957" fmla="*/ 1809030 w 5178638"/>
              <a:gd name="connsiteY3957" fmla="*/ 1444039 h 4469549"/>
              <a:gd name="connsiteX3958" fmla="*/ 1816590 w 5178638"/>
              <a:gd name="connsiteY3958" fmla="*/ 1431062 h 4469549"/>
              <a:gd name="connsiteX3959" fmla="*/ 1823617 w 5178638"/>
              <a:gd name="connsiteY3959" fmla="*/ 1422119 h 4469549"/>
              <a:gd name="connsiteX3960" fmla="*/ 1822012 w 5178638"/>
              <a:gd name="connsiteY3960" fmla="*/ 1434221 h 4469549"/>
              <a:gd name="connsiteX3961" fmla="*/ 1826077 w 5178638"/>
              <a:gd name="connsiteY3961" fmla="*/ 1436590 h 4469549"/>
              <a:gd name="connsiteX3962" fmla="*/ 1846619 w 5178638"/>
              <a:gd name="connsiteY3962" fmla="*/ 1413794 h 4469549"/>
              <a:gd name="connsiteX3963" fmla="*/ 1881711 w 5178638"/>
              <a:gd name="connsiteY3963" fmla="*/ 1347329 h 4469549"/>
              <a:gd name="connsiteX3964" fmla="*/ 1887841 w 5178638"/>
              <a:gd name="connsiteY3964" fmla="*/ 1335911 h 4469549"/>
              <a:gd name="connsiteX3965" fmla="*/ 1880885 w 5178638"/>
              <a:gd name="connsiteY3965" fmla="*/ 1331859 h 4469549"/>
              <a:gd name="connsiteX3966" fmla="*/ 1883349 w 5178638"/>
              <a:gd name="connsiteY3966" fmla="*/ 1323699 h 4469549"/>
              <a:gd name="connsiteX3967" fmla="*/ 1891729 w 5178638"/>
              <a:gd name="connsiteY3967" fmla="*/ 1315546 h 4469549"/>
              <a:gd name="connsiteX3968" fmla="*/ 1908776 w 5178638"/>
              <a:gd name="connsiteY3968" fmla="*/ 1308095 h 4469549"/>
              <a:gd name="connsiteX3969" fmla="*/ 1915802 w 5178638"/>
              <a:gd name="connsiteY3969" fmla="*/ 1299153 h 4469549"/>
              <a:gd name="connsiteX3970" fmla="*/ 1932528 w 5178638"/>
              <a:gd name="connsiteY3970" fmla="*/ 1261097 h 4469549"/>
              <a:gd name="connsiteX3971" fmla="*/ 1944404 w 5178638"/>
              <a:gd name="connsiteY3971" fmla="*/ 1237598 h 4469549"/>
              <a:gd name="connsiteX3972" fmla="*/ 1958707 w 5178638"/>
              <a:gd name="connsiteY3972" fmla="*/ 1228589 h 4469549"/>
              <a:gd name="connsiteX3973" fmla="*/ 1973854 w 5178638"/>
              <a:gd name="connsiteY3973" fmla="*/ 1202591 h 4469549"/>
              <a:gd name="connsiteX3974" fmla="*/ 1970866 w 5178638"/>
              <a:gd name="connsiteY3974" fmla="*/ 1192178 h 4469549"/>
              <a:gd name="connsiteX3975" fmla="*/ 1976252 w 5178638"/>
              <a:gd name="connsiteY3975" fmla="*/ 1173588 h 4469549"/>
              <a:gd name="connsiteX3976" fmla="*/ 1984882 w 5178638"/>
              <a:gd name="connsiteY3976" fmla="*/ 1152543 h 4469549"/>
              <a:gd name="connsiteX3977" fmla="*/ 2005423 w 5178638"/>
              <a:gd name="connsiteY3977" fmla="*/ 1129747 h 4469549"/>
              <a:gd name="connsiteX3978" fmla="*/ 2024691 w 5178638"/>
              <a:gd name="connsiteY3978" fmla="*/ 1113813 h 4469549"/>
              <a:gd name="connsiteX3979" fmla="*/ 2028213 w 5178638"/>
              <a:gd name="connsiteY3979" fmla="*/ 1109288 h 4469549"/>
              <a:gd name="connsiteX3980" fmla="*/ 2053276 w 5178638"/>
              <a:gd name="connsiteY3980" fmla="*/ 1066271 h 4469549"/>
              <a:gd name="connsiteX3981" fmla="*/ 2062949 w 5178638"/>
              <a:gd name="connsiteY3981" fmla="*/ 1037242 h 4469549"/>
              <a:gd name="connsiteX3982" fmla="*/ 2085095 w 5178638"/>
              <a:gd name="connsiteY3982" fmla="*/ 1002345 h 4469549"/>
              <a:gd name="connsiteX3983" fmla="*/ 2092910 w 5178638"/>
              <a:gd name="connsiteY3983" fmla="*/ 998241 h 4469549"/>
              <a:gd name="connsiteX3984" fmla="*/ 2092968 w 5178638"/>
              <a:gd name="connsiteY3984" fmla="*/ 998143 h 4469549"/>
              <a:gd name="connsiteX3985" fmla="*/ 2103078 w 5178638"/>
              <a:gd name="connsiteY3985" fmla="*/ 967195 h 4469549"/>
              <a:gd name="connsiteX3986" fmla="*/ 2118298 w 5178638"/>
              <a:gd name="connsiteY3986" fmla="*/ 939126 h 4469549"/>
              <a:gd name="connsiteX3987" fmla="*/ 2139090 w 5178638"/>
              <a:gd name="connsiteY3987" fmla="*/ 903439 h 4469549"/>
              <a:gd name="connsiteX3988" fmla="*/ 2156076 w 5178638"/>
              <a:gd name="connsiteY3988" fmla="*/ 873131 h 4469549"/>
              <a:gd name="connsiteX3989" fmla="*/ 2125655 w 5178638"/>
              <a:gd name="connsiteY3989" fmla="*/ 855408 h 4469549"/>
              <a:gd name="connsiteX3990" fmla="*/ 2134979 w 5178638"/>
              <a:gd name="connsiteY3990" fmla="*/ 845851 h 4469549"/>
              <a:gd name="connsiteX3991" fmla="*/ 2150100 w 5178638"/>
              <a:gd name="connsiteY3991" fmla="*/ 819897 h 4469549"/>
              <a:gd name="connsiteX3992" fmla="*/ 2166577 w 5178638"/>
              <a:gd name="connsiteY3992" fmla="*/ 794733 h 4469549"/>
              <a:gd name="connsiteX3993" fmla="*/ 2180628 w 5178638"/>
              <a:gd name="connsiteY3993" fmla="*/ 776846 h 4469549"/>
              <a:gd name="connsiteX3994" fmla="*/ 2216541 w 5178638"/>
              <a:gd name="connsiteY3994" fmla="*/ 715205 h 4469549"/>
              <a:gd name="connsiteX3995" fmla="*/ 2240043 w 5178638"/>
              <a:gd name="connsiteY3995" fmla="*/ 681097 h 4469549"/>
              <a:gd name="connsiteX3996" fmla="*/ 2243823 w 5178638"/>
              <a:gd name="connsiteY3996" fmla="*/ 674609 h 4469549"/>
              <a:gd name="connsiteX3997" fmla="*/ 2272176 w 5178638"/>
              <a:gd name="connsiteY3997" fmla="*/ 625945 h 4469549"/>
              <a:gd name="connsiteX3998" fmla="*/ 2300528 w 5178638"/>
              <a:gd name="connsiteY3998" fmla="*/ 577281 h 4469549"/>
              <a:gd name="connsiteX3999" fmla="*/ 2386405 w 5178638"/>
              <a:gd name="connsiteY3999" fmla="*/ 436111 h 4469549"/>
              <a:gd name="connsiteX4000" fmla="*/ 2386940 w 5178638"/>
              <a:gd name="connsiteY4000" fmla="*/ 432078 h 4469549"/>
              <a:gd name="connsiteX4001" fmla="*/ 2378024 w 5178638"/>
              <a:gd name="connsiteY4001" fmla="*/ 444265 h 4469549"/>
              <a:gd name="connsiteX4002" fmla="*/ 2374778 w 5178638"/>
              <a:gd name="connsiteY4002" fmla="*/ 446720 h 4469549"/>
              <a:gd name="connsiteX4003" fmla="*/ 2373959 w 5178638"/>
              <a:gd name="connsiteY4003" fmla="*/ 441897 h 4469549"/>
              <a:gd name="connsiteX4004" fmla="*/ 2376918 w 5178638"/>
              <a:gd name="connsiteY4004" fmla="*/ 430585 h 4469549"/>
              <a:gd name="connsiteX4005" fmla="*/ 2406341 w 5178638"/>
              <a:gd name="connsiteY4005" fmla="*/ 373854 h 4469549"/>
              <a:gd name="connsiteX4006" fmla="*/ 2510300 w 5178638"/>
              <a:gd name="connsiteY4006" fmla="*/ 195419 h 4469549"/>
              <a:gd name="connsiteX4007" fmla="*/ 2528631 w 5178638"/>
              <a:gd name="connsiteY4007" fmla="*/ 145262 h 4469549"/>
              <a:gd name="connsiteX4008" fmla="*/ 2517004 w 5178638"/>
              <a:gd name="connsiteY4008" fmla="*/ 155870 h 4469549"/>
              <a:gd name="connsiteX4009" fmla="*/ 2503523 w 5178638"/>
              <a:gd name="connsiteY4009" fmla="*/ 191471 h 4469549"/>
              <a:gd name="connsiteX4010" fmla="*/ 2499208 w 5178638"/>
              <a:gd name="connsiteY4010" fmla="*/ 201993 h 4469549"/>
              <a:gd name="connsiteX4011" fmla="*/ 2478951 w 5178638"/>
              <a:gd name="connsiteY4011" fmla="*/ 233647 h 4469549"/>
              <a:gd name="connsiteX4012" fmla="*/ 2442753 w 5178638"/>
              <a:gd name="connsiteY4012" fmla="*/ 286431 h 4469549"/>
              <a:gd name="connsiteX4013" fmla="*/ 2428167 w 5178638"/>
              <a:gd name="connsiteY4013" fmla="*/ 308351 h 4469549"/>
              <a:gd name="connsiteX4014" fmla="*/ 2409551 w 5178638"/>
              <a:gd name="connsiteY4014" fmla="*/ 349651 h 4469549"/>
              <a:gd name="connsiteX4015" fmla="*/ 2398210 w 5178638"/>
              <a:gd name="connsiteY4015" fmla="*/ 369116 h 4469549"/>
              <a:gd name="connsiteX4016" fmla="*/ 2377418 w 5178638"/>
              <a:gd name="connsiteY4016" fmla="*/ 404803 h 4469549"/>
              <a:gd name="connsiteX4017" fmla="*/ 2360942 w 5178638"/>
              <a:gd name="connsiteY4017" fmla="*/ 429968 h 4469549"/>
              <a:gd name="connsiteX4018" fmla="*/ 2318253 w 5178638"/>
              <a:gd name="connsiteY4018" fmla="*/ 487661 h 4469549"/>
              <a:gd name="connsiteX4019" fmla="*/ 2311513 w 5178638"/>
              <a:gd name="connsiteY4019" fmla="*/ 505462 h 4469549"/>
              <a:gd name="connsiteX4020" fmla="*/ 2289936 w 5178638"/>
              <a:gd name="connsiteY4020" fmla="*/ 558073 h 4469549"/>
              <a:gd name="connsiteX4021" fmla="*/ 2259694 w 5178638"/>
              <a:gd name="connsiteY4021" fmla="*/ 609981 h 4469549"/>
              <a:gd name="connsiteX4022" fmla="*/ 2218360 w 5178638"/>
              <a:gd name="connsiteY4022" fmla="*/ 668464 h 4469549"/>
              <a:gd name="connsiteX4023" fmla="*/ 2208909 w 5178638"/>
              <a:gd name="connsiteY4023" fmla="*/ 684686 h 4469549"/>
              <a:gd name="connsiteX4024" fmla="*/ 2195393 w 5178638"/>
              <a:gd name="connsiteY4024" fmla="*/ 698538 h 4469549"/>
              <a:gd name="connsiteX4025" fmla="*/ 2226705 w 5178638"/>
              <a:gd name="connsiteY4025" fmla="*/ 638562 h 4469549"/>
              <a:gd name="connsiteX4026" fmla="*/ 2264758 w 5178638"/>
              <a:gd name="connsiteY4026" fmla="*/ 560786 h 4469549"/>
              <a:gd name="connsiteX4027" fmla="*/ 2266296 w 5178638"/>
              <a:gd name="connsiteY4027" fmla="*/ 557555 h 4469549"/>
              <a:gd name="connsiteX4028" fmla="*/ 2371578 w 5178638"/>
              <a:gd name="connsiteY4028" fmla="*/ 375833 h 4469549"/>
              <a:gd name="connsiteX4029" fmla="*/ 2386687 w 5178638"/>
              <a:gd name="connsiteY4029" fmla="*/ 359687 h 4469549"/>
              <a:gd name="connsiteX4030" fmla="*/ 2398425 w 5178638"/>
              <a:gd name="connsiteY4030" fmla="*/ 334477 h 4469549"/>
              <a:gd name="connsiteX4031" fmla="*/ 2407563 w 5178638"/>
              <a:gd name="connsiteY4031" fmla="*/ 313728 h 4469549"/>
              <a:gd name="connsiteX4032" fmla="*/ 2407572 w 5178638"/>
              <a:gd name="connsiteY4032" fmla="*/ 313704 h 4469549"/>
              <a:gd name="connsiteX4033" fmla="*/ 2437294 w 5178638"/>
              <a:gd name="connsiteY4033" fmla="*/ 262403 h 4469549"/>
              <a:gd name="connsiteX4034" fmla="*/ 2457385 w 5178638"/>
              <a:gd name="connsiteY4034" fmla="*/ 229773 h 4469549"/>
              <a:gd name="connsiteX4035" fmla="*/ 2485906 w 5178638"/>
              <a:gd name="connsiteY4035" fmla="*/ 181207 h 4469549"/>
              <a:gd name="connsiteX4036" fmla="*/ 2505628 w 5178638"/>
              <a:gd name="connsiteY4036" fmla="*/ 153588 h 4469549"/>
              <a:gd name="connsiteX4037" fmla="*/ 2524530 w 5178638"/>
              <a:gd name="connsiteY4037" fmla="*/ 121145 h 4469549"/>
              <a:gd name="connsiteX4038" fmla="*/ 2553417 w 5178638"/>
              <a:gd name="connsiteY4038" fmla="*/ 68448 h 4469549"/>
              <a:gd name="connsiteX4039" fmla="*/ 2560978 w 5178638"/>
              <a:gd name="connsiteY4039" fmla="*/ 55471 h 4469549"/>
              <a:gd name="connsiteX4040" fmla="*/ 2568003 w 5178638"/>
              <a:gd name="connsiteY4040" fmla="*/ 46527 h 4469549"/>
              <a:gd name="connsiteX4041" fmla="*/ 2568289 w 5178638"/>
              <a:gd name="connsiteY4041" fmla="*/ 55384 h 4469549"/>
              <a:gd name="connsiteX4042" fmla="*/ 2554808 w 5178638"/>
              <a:gd name="connsiteY4042" fmla="*/ 90984 h 4469549"/>
              <a:gd name="connsiteX4043" fmla="*/ 2551313 w 5178638"/>
              <a:gd name="connsiteY4043" fmla="*/ 106330 h 4469549"/>
              <a:gd name="connsiteX4044" fmla="*/ 2585086 w 5178638"/>
              <a:gd name="connsiteY4044" fmla="*/ 60824 h 4469549"/>
              <a:gd name="connsiteX4045" fmla="*/ 2588562 w 5178638"/>
              <a:gd name="connsiteY4045" fmla="*/ 56510 h 4469549"/>
              <a:gd name="connsiteX4046" fmla="*/ 2585809 w 5178638"/>
              <a:gd name="connsiteY4046" fmla="*/ 54906 h 4469549"/>
              <a:gd name="connsiteX4047" fmla="*/ 2595132 w 5178638"/>
              <a:gd name="connsiteY4047" fmla="*/ 45349 h 4469549"/>
              <a:gd name="connsiteX4048" fmla="*/ 2589319 w 5178638"/>
              <a:gd name="connsiteY4048" fmla="*/ 0 h 4469549"/>
              <a:gd name="connsiteX4049" fmla="*/ 2600754 w 5178638"/>
              <a:gd name="connsiteY4049" fmla="*/ 19738 h 4469549"/>
              <a:gd name="connsiteX4050" fmla="*/ 2581829 w 5178638"/>
              <a:gd name="connsiteY4050" fmla="*/ 52587 h 4469549"/>
              <a:gd name="connsiteX4051" fmla="*/ 2564651 w 5178638"/>
              <a:gd name="connsiteY4051" fmla="*/ 42579 h 4469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Lst>
            <a:rect l="l" t="t" r="r" b="b"/>
            <a:pathLst>
              <a:path w="5178638" h="4469549">
                <a:moveTo>
                  <a:pt x="1275523" y="4465566"/>
                </a:moveTo>
                <a:cubicBezTo>
                  <a:pt x="1275523" y="4465566"/>
                  <a:pt x="1279277" y="4465566"/>
                  <a:pt x="1283032" y="4466683"/>
                </a:cubicBezTo>
                <a:cubicBezTo>
                  <a:pt x="1286787" y="4467799"/>
                  <a:pt x="1290541" y="4467799"/>
                  <a:pt x="1294296" y="4467799"/>
                </a:cubicBezTo>
                <a:cubicBezTo>
                  <a:pt x="1331843" y="4466683"/>
                  <a:pt x="1369391" y="4471148"/>
                  <a:pt x="1406938" y="4468915"/>
                </a:cubicBezTo>
                <a:lnTo>
                  <a:pt x="1411517" y="4469299"/>
                </a:lnTo>
                <a:lnTo>
                  <a:pt x="1237861" y="4469299"/>
                </a:lnTo>
                <a:close/>
                <a:moveTo>
                  <a:pt x="177644" y="4459919"/>
                </a:moveTo>
                <a:lnTo>
                  <a:pt x="179239" y="4469299"/>
                </a:lnTo>
                <a:lnTo>
                  <a:pt x="175322" y="4469299"/>
                </a:lnTo>
                <a:lnTo>
                  <a:pt x="176758" y="4463812"/>
                </a:lnTo>
                <a:close/>
                <a:moveTo>
                  <a:pt x="1632686" y="4432359"/>
                </a:moveTo>
                <a:lnTo>
                  <a:pt x="1879565" y="4432359"/>
                </a:lnTo>
                <a:lnTo>
                  <a:pt x="1879208" y="4432513"/>
                </a:lnTo>
                <a:cubicBezTo>
                  <a:pt x="1876861" y="4433210"/>
                  <a:pt x="1874045" y="4434047"/>
                  <a:pt x="1872168" y="4435163"/>
                </a:cubicBezTo>
                <a:cubicBezTo>
                  <a:pt x="1879677" y="4435163"/>
                  <a:pt x="1883432" y="4436280"/>
                  <a:pt x="1887186" y="4435163"/>
                </a:cubicBezTo>
                <a:cubicBezTo>
                  <a:pt x="1894696" y="4432931"/>
                  <a:pt x="1905960" y="4434047"/>
                  <a:pt x="1913470" y="4434047"/>
                </a:cubicBezTo>
                <a:cubicBezTo>
                  <a:pt x="1924734" y="4432931"/>
                  <a:pt x="1932243" y="4436280"/>
                  <a:pt x="1943508" y="4435163"/>
                </a:cubicBezTo>
                <a:cubicBezTo>
                  <a:pt x="1958526" y="4434047"/>
                  <a:pt x="1954771" y="4438512"/>
                  <a:pt x="1962281" y="4440745"/>
                </a:cubicBezTo>
                <a:cubicBezTo>
                  <a:pt x="1966036" y="4441861"/>
                  <a:pt x="1973545" y="4441861"/>
                  <a:pt x="1977300" y="4441861"/>
                </a:cubicBezTo>
                <a:cubicBezTo>
                  <a:pt x="1996073" y="4441861"/>
                  <a:pt x="2014847" y="4441861"/>
                  <a:pt x="2037375" y="4441861"/>
                </a:cubicBezTo>
                <a:cubicBezTo>
                  <a:pt x="2056149" y="4441861"/>
                  <a:pt x="2078677" y="4441861"/>
                  <a:pt x="2101206" y="4441861"/>
                </a:cubicBezTo>
                <a:cubicBezTo>
                  <a:pt x="2101206" y="4441861"/>
                  <a:pt x="2101206" y="4442978"/>
                  <a:pt x="2101206" y="4442978"/>
                </a:cubicBezTo>
                <a:cubicBezTo>
                  <a:pt x="2082432" y="4442978"/>
                  <a:pt x="2059904" y="4442978"/>
                  <a:pt x="2037375" y="4444094"/>
                </a:cubicBezTo>
                <a:cubicBezTo>
                  <a:pt x="2044885" y="4445210"/>
                  <a:pt x="2048640" y="4447443"/>
                  <a:pt x="2052394" y="4447443"/>
                </a:cubicBezTo>
                <a:cubicBezTo>
                  <a:pt x="2089942" y="4448559"/>
                  <a:pt x="2127489" y="4451908"/>
                  <a:pt x="2165036" y="4450792"/>
                </a:cubicBezTo>
                <a:cubicBezTo>
                  <a:pt x="2172545" y="4450792"/>
                  <a:pt x="2180055" y="4450792"/>
                  <a:pt x="2187564" y="4450792"/>
                </a:cubicBezTo>
                <a:cubicBezTo>
                  <a:pt x="2210093" y="4450792"/>
                  <a:pt x="2225112" y="4453024"/>
                  <a:pt x="2236376" y="4457489"/>
                </a:cubicBezTo>
                <a:cubicBezTo>
                  <a:pt x="2247640" y="4457489"/>
                  <a:pt x="2258904" y="4457489"/>
                  <a:pt x="2270168" y="4457489"/>
                </a:cubicBezTo>
                <a:cubicBezTo>
                  <a:pt x="2277678" y="4457489"/>
                  <a:pt x="2277678" y="4458606"/>
                  <a:pt x="2281433" y="4459722"/>
                </a:cubicBezTo>
                <a:cubicBezTo>
                  <a:pt x="2285187" y="4460838"/>
                  <a:pt x="2281433" y="4461955"/>
                  <a:pt x="2277678" y="4463071"/>
                </a:cubicBezTo>
                <a:cubicBezTo>
                  <a:pt x="2266414" y="4467536"/>
                  <a:pt x="2266414" y="4467536"/>
                  <a:pt x="2251395" y="4464187"/>
                </a:cubicBezTo>
                <a:cubicBezTo>
                  <a:pt x="2247640" y="4463071"/>
                  <a:pt x="2236376" y="4459722"/>
                  <a:pt x="2236376" y="4458606"/>
                </a:cubicBezTo>
                <a:cubicBezTo>
                  <a:pt x="2221357" y="4460838"/>
                  <a:pt x="2210093" y="4457489"/>
                  <a:pt x="2198829" y="4457489"/>
                </a:cubicBezTo>
                <a:cubicBezTo>
                  <a:pt x="2183810" y="4459722"/>
                  <a:pt x="2165036" y="4459722"/>
                  <a:pt x="2153772" y="4457489"/>
                </a:cubicBezTo>
                <a:cubicBezTo>
                  <a:pt x="2146262" y="4457489"/>
                  <a:pt x="2142508" y="4456373"/>
                  <a:pt x="2134998" y="4457489"/>
                </a:cubicBezTo>
                <a:cubicBezTo>
                  <a:pt x="2127489" y="4457489"/>
                  <a:pt x="2119979" y="4456373"/>
                  <a:pt x="2108715" y="4458606"/>
                </a:cubicBezTo>
                <a:cubicBezTo>
                  <a:pt x="2101206" y="4459722"/>
                  <a:pt x="2089942" y="4456373"/>
                  <a:pt x="2082432" y="4457489"/>
                </a:cubicBezTo>
                <a:cubicBezTo>
                  <a:pt x="2078677" y="4459722"/>
                  <a:pt x="2071168" y="4458606"/>
                  <a:pt x="2067413" y="4458606"/>
                </a:cubicBezTo>
                <a:cubicBezTo>
                  <a:pt x="2059904" y="4458606"/>
                  <a:pt x="2063659" y="4456373"/>
                  <a:pt x="2059904" y="4455257"/>
                </a:cubicBezTo>
                <a:cubicBezTo>
                  <a:pt x="2056149" y="4455257"/>
                  <a:pt x="2048640" y="4455257"/>
                  <a:pt x="2041130" y="4455257"/>
                </a:cubicBezTo>
                <a:cubicBezTo>
                  <a:pt x="2041130" y="4456373"/>
                  <a:pt x="2037375" y="4457489"/>
                  <a:pt x="2033621" y="4457489"/>
                </a:cubicBezTo>
                <a:cubicBezTo>
                  <a:pt x="2026111" y="4456373"/>
                  <a:pt x="2029866" y="4454141"/>
                  <a:pt x="2029866" y="4453024"/>
                </a:cubicBezTo>
                <a:cubicBezTo>
                  <a:pt x="2022357" y="4453024"/>
                  <a:pt x="2014847" y="4453024"/>
                  <a:pt x="2007338" y="4453024"/>
                </a:cubicBezTo>
                <a:cubicBezTo>
                  <a:pt x="2011092" y="4455257"/>
                  <a:pt x="2003583" y="4455257"/>
                  <a:pt x="1999828" y="4455257"/>
                </a:cubicBezTo>
                <a:cubicBezTo>
                  <a:pt x="1992319" y="4454141"/>
                  <a:pt x="1996073" y="4453024"/>
                  <a:pt x="1996073" y="4450792"/>
                </a:cubicBezTo>
                <a:cubicBezTo>
                  <a:pt x="1977300" y="4450792"/>
                  <a:pt x="1954771" y="4453024"/>
                  <a:pt x="1935998" y="4449675"/>
                </a:cubicBezTo>
                <a:cubicBezTo>
                  <a:pt x="1932243" y="4448559"/>
                  <a:pt x="1928488" y="4448559"/>
                  <a:pt x="1924734" y="4449675"/>
                </a:cubicBezTo>
                <a:cubicBezTo>
                  <a:pt x="1920979" y="4451908"/>
                  <a:pt x="1913470" y="4451908"/>
                  <a:pt x="1909715" y="4450792"/>
                </a:cubicBezTo>
                <a:cubicBezTo>
                  <a:pt x="1898451" y="4450792"/>
                  <a:pt x="1883432" y="4451908"/>
                  <a:pt x="1875923" y="4453024"/>
                </a:cubicBezTo>
                <a:cubicBezTo>
                  <a:pt x="1864658" y="4455257"/>
                  <a:pt x="1853394" y="4455257"/>
                  <a:pt x="1842130" y="4453024"/>
                </a:cubicBezTo>
                <a:cubicBezTo>
                  <a:pt x="1834620" y="4451908"/>
                  <a:pt x="1823356" y="4450792"/>
                  <a:pt x="1808338" y="4450792"/>
                </a:cubicBezTo>
                <a:cubicBezTo>
                  <a:pt x="1800828" y="4451908"/>
                  <a:pt x="1789564" y="4450792"/>
                  <a:pt x="1782054" y="4450792"/>
                </a:cubicBezTo>
                <a:cubicBezTo>
                  <a:pt x="1778300" y="4454141"/>
                  <a:pt x="1770790" y="4453024"/>
                  <a:pt x="1767035" y="4453024"/>
                </a:cubicBezTo>
                <a:cubicBezTo>
                  <a:pt x="1759526" y="4453024"/>
                  <a:pt x="1755771" y="4453024"/>
                  <a:pt x="1748262" y="4453024"/>
                </a:cubicBezTo>
                <a:cubicBezTo>
                  <a:pt x="1736997" y="4456373"/>
                  <a:pt x="1725733" y="4456373"/>
                  <a:pt x="1714469" y="4453024"/>
                </a:cubicBezTo>
                <a:cubicBezTo>
                  <a:pt x="1714469" y="4453024"/>
                  <a:pt x="1710715" y="4453024"/>
                  <a:pt x="1710715" y="4453024"/>
                </a:cubicBezTo>
                <a:cubicBezTo>
                  <a:pt x="1680677" y="4453024"/>
                  <a:pt x="1680677" y="4453024"/>
                  <a:pt x="1669412" y="4446326"/>
                </a:cubicBezTo>
                <a:cubicBezTo>
                  <a:pt x="1669412" y="4445210"/>
                  <a:pt x="1669412" y="4444094"/>
                  <a:pt x="1669412" y="4444094"/>
                </a:cubicBezTo>
                <a:cubicBezTo>
                  <a:pt x="1661903" y="4440745"/>
                  <a:pt x="1665658" y="4437396"/>
                  <a:pt x="1680677" y="4437396"/>
                </a:cubicBezTo>
                <a:cubicBezTo>
                  <a:pt x="1688186" y="4437396"/>
                  <a:pt x="1699450" y="4437396"/>
                  <a:pt x="1710715" y="4437396"/>
                </a:cubicBezTo>
                <a:cubicBezTo>
                  <a:pt x="1718224" y="4437396"/>
                  <a:pt x="1721979" y="4437396"/>
                  <a:pt x="1721979" y="4435163"/>
                </a:cubicBezTo>
                <a:cubicBezTo>
                  <a:pt x="1721979" y="4432931"/>
                  <a:pt x="1718224" y="4434047"/>
                  <a:pt x="1710715" y="4434047"/>
                </a:cubicBezTo>
                <a:cubicBezTo>
                  <a:pt x="1706960" y="4434047"/>
                  <a:pt x="1699450" y="4432931"/>
                  <a:pt x="1695696" y="4435163"/>
                </a:cubicBezTo>
                <a:cubicBezTo>
                  <a:pt x="1688186" y="4436280"/>
                  <a:pt x="1680677" y="4436280"/>
                  <a:pt x="1676922" y="4435163"/>
                </a:cubicBezTo>
                <a:cubicBezTo>
                  <a:pt x="1665658" y="4434047"/>
                  <a:pt x="1654394" y="4434047"/>
                  <a:pt x="1646884" y="4434047"/>
                </a:cubicBezTo>
                <a:close/>
                <a:moveTo>
                  <a:pt x="2236283" y="4414691"/>
                </a:moveTo>
                <a:lnTo>
                  <a:pt x="2264278" y="4414691"/>
                </a:lnTo>
                <a:lnTo>
                  <a:pt x="2232621" y="4419535"/>
                </a:lnTo>
                <a:lnTo>
                  <a:pt x="2232528" y="4419494"/>
                </a:lnTo>
                <a:lnTo>
                  <a:pt x="2232528" y="4419156"/>
                </a:lnTo>
                <a:cubicBezTo>
                  <a:pt x="2232528" y="4418040"/>
                  <a:pt x="2228774" y="4415807"/>
                  <a:pt x="2236283" y="4414691"/>
                </a:cubicBezTo>
                <a:close/>
                <a:moveTo>
                  <a:pt x="2272500" y="4414478"/>
                </a:moveTo>
                <a:lnTo>
                  <a:pt x="2270076" y="4414691"/>
                </a:lnTo>
                <a:lnTo>
                  <a:pt x="2264278" y="4414691"/>
                </a:lnTo>
                <a:lnTo>
                  <a:pt x="2264536" y="4414652"/>
                </a:lnTo>
                <a:close/>
                <a:moveTo>
                  <a:pt x="1278967" y="4411605"/>
                </a:moveTo>
                <a:lnTo>
                  <a:pt x="1304864" y="4411605"/>
                </a:lnTo>
                <a:lnTo>
                  <a:pt x="1286431" y="4413954"/>
                </a:lnTo>
                <a:cubicBezTo>
                  <a:pt x="1282676" y="4415070"/>
                  <a:pt x="1278921" y="4413954"/>
                  <a:pt x="1278921" y="4411721"/>
                </a:cubicBezTo>
                <a:close/>
                <a:moveTo>
                  <a:pt x="553850" y="4407256"/>
                </a:moveTo>
                <a:cubicBezTo>
                  <a:pt x="561359" y="4406139"/>
                  <a:pt x="565114" y="4408372"/>
                  <a:pt x="565114" y="4409488"/>
                </a:cubicBezTo>
                <a:cubicBezTo>
                  <a:pt x="565114" y="4412837"/>
                  <a:pt x="568868" y="4415070"/>
                  <a:pt x="580133" y="4417302"/>
                </a:cubicBezTo>
                <a:cubicBezTo>
                  <a:pt x="583888" y="4418419"/>
                  <a:pt x="587642" y="4418419"/>
                  <a:pt x="591397" y="4418419"/>
                </a:cubicBezTo>
                <a:cubicBezTo>
                  <a:pt x="602661" y="4415070"/>
                  <a:pt x="621435" y="4417302"/>
                  <a:pt x="632699" y="4415070"/>
                </a:cubicBezTo>
                <a:cubicBezTo>
                  <a:pt x="640208" y="4413954"/>
                  <a:pt x="647718" y="4413954"/>
                  <a:pt x="658982" y="4413954"/>
                </a:cubicBezTo>
                <a:cubicBezTo>
                  <a:pt x="666491" y="4413954"/>
                  <a:pt x="670246" y="4417302"/>
                  <a:pt x="674001" y="4419535"/>
                </a:cubicBezTo>
                <a:cubicBezTo>
                  <a:pt x="681510" y="4422884"/>
                  <a:pt x="696529" y="4424000"/>
                  <a:pt x="704038" y="4419535"/>
                </a:cubicBezTo>
                <a:cubicBezTo>
                  <a:pt x="704038" y="4417302"/>
                  <a:pt x="707793" y="4416186"/>
                  <a:pt x="711548" y="4413954"/>
                </a:cubicBezTo>
                <a:cubicBezTo>
                  <a:pt x="711548" y="4411721"/>
                  <a:pt x="719057" y="4410605"/>
                  <a:pt x="730322" y="4410605"/>
                </a:cubicBezTo>
                <a:cubicBezTo>
                  <a:pt x="737831" y="4410605"/>
                  <a:pt x="745340" y="4410605"/>
                  <a:pt x="752850" y="4408372"/>
                </a:cubicBezTo>
                <a:cubicBezTo>
                  <a:pt x="764114" y="4407256"/>
                  <a:pt x="775378" y="4409488"/>
                  <a:pt x="782888" y="4412837"/>
                </a:cubicBezTo>
                <a:cubicBezTo>
                  <a:pt x="794152" y="4419535"/>
                  <a:pt x="816680" y="4419535"/>
                  <a:pt x="835454" y="4421768"/>
                </a:cubicBezTo>
                <a:cubicBezTo>
                  <a:pt x="842963" y="4422884"/>
                  <a:pt x="850473" y="4420651"/>
                  <a:pt x="861737" y="4419535"/>
                </a:cubicBezTo>
                <a:cubicBezTo>
                  <a:pt x="873001" y="4419535"/>
                  <a:pt x="884265" y="4417302"/>
                  <a:pt x="891775" y="4415070"/>
                </a:cubicBezTo>
                <a:cubicBezTo>
                  <a:pt x="914303" y="4410605"/>
                  <a:pt x="918058" y="4410605"/>
                  <a:pt x="933077" y="4416186"/>
                </a:cubicBezTo>
                <a:lnTo>
                  <a:pt x="940493" y="4419494"/>
                </a:lnTo>
                <a:lnTo>
                  <a:pt x="940493" y="4420200"/>
                </a:lnTo>
                <a:lnTo>
                  <a:pt x="990071" y="4421372"/>
                </a:lnTo>
                <a:cubicBezTo>
                  <a:pt x="1017293" y="4421372"/>
                  <a:pt x="1044514" y="4421093"/>
                  <a:pt x="1072675" y="4421651"/>
                </a:cubicBezTo>
                <a:cubicBezTo>
                  <a:pt x="1072675" y="4421651"/>
                  <a:pt x="1072675" y="4420535"/>
                  <a:pt x="1076429" y="4420535"/>
                </a:cubicBezTo>
                <a:cubicBezTo>
                  <a:pt x="1072675" y="4418302"/>
                  <a:pt x="1068920" y="4419419"/>
                  <a:pt x="1061411" y="4419419"/>
                </a:cubicBezTo>
                <a:cubicBezTo>
                  <a:pt x="1057656" y="4419419"/>
                  <a:pt x="1057656" y="4418302"/>
                  <a:pt x="1057656" y="4418302"/>
                </a:cubicBezTo>
                <a:cubicBezTo>
                  <a:pt x="1057656" y="4417186"/>
                  <a:pt x="1057656" y="4414954"/>
                  <a:pt x="1061411" y="4416070"/>
                </a:cubicBezTo>
                <a:cubicBezTo>
                  <a:pt x="1065165" y="4416070"/>
                  <a:pt x="1068920" y="4413837"/>
                  <a:pt x="1072675" y="4413837"/>
                </a:cubicBezTo>
                <a:lnTo>
                  <a:pt x="1081508" y="4413528"/>
                </a:lnTo>
                <a:lnTo>
                  <a:pt x="1139587" y="4412837"/>
                </a:lnTo>
                <a:lnTo>
                  <a:pt x="1148512" y="4411605"/>
                </a:lnTo>
                <a:lnTo>
                  <a:pt x="1163686" y="4411605"/>
                </a:lnTo>
                <a:lnTo>
                  <a:pt x="1165870" y="4411721"/>
                </a:lnTo>
                <a:cubicBezTo>
                  <a:pt x="1177134" y="4413954"/>
                  <a:pt x="1188398" y="4411721"/>
                  <a:pt x="1195907" y="4412837"/>
                </a:cubicBezTo>
                <a:cubicBezTo>
                  <a:pt x="1207172" y="4412837"/>
                  <a:pt x="1218436" y="4412837"/>
                  <a:pt x="1229700" y="4412837"/>
                </a:cubicBezTo>
                <a:cubicBezTo>
                  <a:pt x="1237209" y="4415070"/>
                  <a:pt x="1229700" y="4417302"/>
                  <a:pt x="1233455" y="4419535"/>
                </a:cubicBezTo>
                <a:cubicBezTo>
                  <a:pt x="1244719" y="4424000"/>
                  <a:pt x="1259738" y="4425117"/>
                  <a:pt x="1278511" y="4422884"/>
                </a:cubicBezTo>
                <a:cubicBezTo>
                  <a:pt x="1282266" y="4422884"/>
                  <a:pt x="1282266" y="4421768"/>
                  <a:pt x="1289775" y="4421768"/>
                </a:cubicBezTo>
                <a:cubicBezTo>
                  <a:pt x="1293530" y="4421768"/>
                  <a:pt x="1297285" y="4422884"/>
                  <a:pt x="1297285" y="4425117"/>
                </a:cubicBezTo>
                <a:cubicBezTo>
                  <a:pt x="1297285" y="4426233"/>
                  <a:pt x="1297285" y="4428466"/>
                  <a:pt x="1289775" y="4428466"/>
                </a:cubicBezTo>
                <a:cubicBezTo>
                  <a:pt x="1278511" y="4427349"/>
                  <a:pt x="1267247" y="4428466"/>
                  <a:pt x="1259738" y="4427349"/>
                </a:cubicBezTo>
                <a:cubicBezTo>
                  <a:pt x="1244719" y="4427349"/>
                  <a:pt x="1237209" y="4429582"/>
                  <a:pt x="1225945" y="4429582"/>
                </a:cubicBezTo>
                <a:lnTo>
                  <a:pt x="1222451" y="4431660"/>
                </a:lnTo>
                <a:lnTo>
                  <a:pt x="1196111" y="4429186"/>
                </a:lnTo>
                <a:cubicBezTo>
                  <a:pt x="1186255" y="4428628"/>
                  <a:pt x="1175930" y="4428349"/>
                  <a:pt x="1166543" y="4428349"/>
                </a:cubicBezTo>
                <a:lnTo>
                  <a:pt x="1146284" y="4428475"/>
                </a:lnTo>
                <a:lnTo>
                  <a:pt x="1141840" y="4430877"/>
                </a:lnTo>
                <a:cubicBezTo>
                  <a:pt x="1137616" y="4430877"/>
                  <a:pt x="1131984" y="4430319"/>
                  <a:pt x="1128230" y="4430319"/>
                </a:cubicBezTo>
                <a:lnTo>
                  <a:pt x="1087049" y="4432359"/>
                </a:lnTo>
                <a:lnTo>
                  <a:pt x="1221275" y="4432359"/>
                </a:lnTo>
                <a:lnTo>
                  <a:pt x="1214681" y="4436280"/>
                </a:lnTo>
                <a:cubicBezTo>
                  <a:pt x="1207172" y="4439629"/>
                  <a:pt x="1207172" y="4440745"/>
                  <a:pt x="1195907" y="4438512"/>
                </a:cubicBezTo>
                <a:cubicBezTo>
                  <a:pt x="1180888" y="4437396"/>
                  <a:pt x="1165870" y="4436280"/>
                  <a:pt x="1150851" y="4434047"/>
                </a:cubicBezTo>
                <a:cubicBezTo>
                  <a:pt x="1147096" y="4432931"/>
                  <a:pt x="1139587" y="4434047"/>
                  <a:pt x="1132077" y="4434047"/>
                </a:cubicBezTo>
                <a:cubicBezTo>
                  <a:pt x="1128322" y="4434047"/>
                  <a:pt x="1128322" y="4436280"/>
                  <a:pt x="1124568" y="4437396"/>
                </a:cubicBezTo>
                <a:cubicBezTo>
                  <a:pt x="1117058" y="4439629"/>
                  <a:pt x="1124568" y="4440745"/>
                  <a:pt x="1128322" y="4442978"/>
                </a:cubicBezTo>
                <a:cubicBezTo>
                  <a:pt x="1132077" y="4445210"/>
                  <a:pt x="1143341" y="4445210"/>
                  <a:pt x="1150851" y="4447443"/>
                </a:cubicBezTo>
                <a:cubicBezTo>
                  <a:pt x="1154605" y="4448559"/>
                  <a:pt x="1154605" y="4448559"/>
                  <a:pt x="1154605" y="4449675"/>
                </a:cubicBezTo>
                <a:cubicBezTo>
                  <a:pt x="1154605" y="4450792"/>
                  <a:pt x="1150851" y="4450792"/>
                  <a:pt x="1147096" y="4450792"/>
                </a:cubicBezTo>
                <a:cubicBezTo>
                  <a:pt x="1135832" y="4450792"/>
                  <a:pt x="1120813" y="4451908"/>
                  <a:pt x="1109549" y="4449675"/>
                </a:cubicBezTo>
                <a:cubicBezTo>
                  <a:pt x="1109549" y="4448559"/>
                  <a:pt x="1105794" y="4449675"/>
                  <a:pt x="1105794" y="4449675"/>
                </a:cubicBezTo>
                <a:cubicBezTo>
                  <a:pt x="1098285" y="4450792"/>
                  <a:pt x="1105794" y="4450792"/>
                  <a:pt x="1105794" y="4451908"/>
                </a:cubicBezTo>
                <a:cubicBezTo>
                  <a:pt x="1109549" y="4453024"/>
                  <a:pt x="1109549" y="4455257"/>
                  <a:pt x="1102039" y="4455257"/>
                </a:cubicBezTo>
                <a:cubicBezTo>
                  <a:pt x="1094530" y="4455257"/>
                  <a:pt x="1087020" y="4455257"/>
                  <a:pt x="1075756" y="4455257"/>
                </a:cubicBezTo>
                <a:cubicBezTo>
                  <a:pt x="1087020" y="4457489"/>
                  <a:pt x="1098285" y="4457489"/>
                  <a:pt x="1109549" y="4458606"/>
                </a:cubicBezTo>
                <a:cubicBezTo>
                  <a:pt x="1117058" y="4459722"/>
                  <a:pt x="1117058" y="4460838"/>
                  <a:pt x="1113303" y="4461955"/>
                </a:cubicBezTo>
                <a:lnTo>
                  <a:pt x="1122591" y="4467477"/>
                </a:lnTo>
                <a:lnTo>
                  <a:pt x="1129088" y="4467799"/>
                </a:lnTo>
                <a:cubicBezTo>
                  <a:pt x="1140352" y="4466683"/>
                  <a:pt x="1155371" y="4467799"/>
                  <a:pt x="1170390" y="4467799"/>
                </a:cubicBezTo>
                <a:cubicBezTo>
                  <a:pt x="1174145" y="4467799"/>
                  <a:pt x="1174145" y="4467799"/>
                  <a:pt x="1177900" y="4467799"/>
                </a:cubicBezTo>
                <a:lnTo>
                  <a:pt x="1187121" y="4469299"/>
                </a:lnTo>
                <a:lnTo>
                  <a:pt x="344167" y="4469299"/>
                </a:lnTo>
                <a:lnTo>
                  <a:pt x="353084" y="4450560"/>
                </a:lnTo>
                <a:lnTo>
                  <a:pt x="361051" y="4434278"/>
                </a:lnTo>
                <a:lnTo>
                  <a:pt x="384887" y="4435163"/>
                </a:lnTo>
                <a:cubicBezTo>
                  <a:pt x="388642" y="4436280"/>
                  <a:pt x="396151" y="4436280"/>
                  <a:pt x="403661" y="4435163"/>
                </a:cubicBezTo>
                <a:cubicBezTo>
                  <a:pt x="407415" y="4432931"/>
                  <a:pt x="414925" y="4434047"/>
                  <a:pt x="418680" y="4434047"/>
                </a:cubicBezTo>
                <a:cubicBezTo>
                  <a:pt x="426189" y="4434047"/>
                  <a:pt x="429944" y="4432931"/>
                  <a:pt x="429944" y="4435163"/>
                </a:cubicBezTo>
                <a:cubicBezTo>
                  <a:pt x="429944" y="4437396"/>
                  <a:pt x="426189" y="4437396"/>
                  <a:pt x="418680" y="4437396"/>
                </a:cubicBezTo>
                <a:cubicBezTo>
                  <a:pt x="407415" y="4437396"/>
                  <a:pt x="396151" y="4437396"/>
                  <a:pt x="388642" y="4437396"/>
                </a:cubicBezTo>
                <a:lnTo>
                  <a:pt x="383466" y="4440473"/>
                </a:lnTo>
                <a:lnTo>
                  <a:pt x="399831" y="4441394"/>
                </a:lnTo>
                <a:cubicBezTo>
                  <a:pt x="422359" y="4441394"/>
                  <a:pt x="448642" y="4440278"/>
                  <a:pt x="474926" y="4442511"/>
                </a:cubicBezTo>
                <a:cubicBezTo>
                  <a:pt x="489944" y="4444743"/>
                  <a:pt x="508718" y="4443627"/>
                  <a:pt x="523737" y="4442511"/>
                </a:cubicBezTo>
                <a:lnTo>
                  <a:pt x="527613" y="4442703"/>
                </a:lnTo>
                <a:lnTo>
                  <a:pt x="379717" y="4442703"/>
                </a:lnTo>
                <a:lnTo>
                  <a:pt x="377377" y="4444094"/>
                </a:lnTo>
                <a:cubicBezTo>
                  <a:pt x="377377" y="4444094"/>
                  <a:pt x="377377" y="4445210"/>
                  <a:pt x="377377" y="4446326"/>
                </a:cubicBezTo>
                <a:cubicBezTo>
                  <a:pt x="388642" y="4453024"/>
                  <a:pt x="388642" y="4453024"/>
                  <a:pt x="418680" y="4453024"/>
                </a:cubicBezTo>
                <a:cubicBezTo>
                  <a:pt x="418680" y="4453024"/>
                  <a:pt x="422434" y="4453024"/>
                  <a:pt x="422434" y="4453024"/>
                </a:cubicBezTo>
                <a:cubicBezTo>
                  <a:pt x="433698" y="4456373"/>
                  <a:pt x="444962" y="4456373"/>
                  <a:pt x="456227" y="4453024"/>
                </a:cubicBezTo>
                <a:cubicBezTo>
                  <a:pt x="463736" y="4453024"/>
                  <a:pt x="467491" y="4453024"/>
                  <a:pt x="475000" y="4453024"/>
                </a:cubicBezTo>
                <a:cubicBezTo>
                  <a:pt x="478755" y="4453024"/>
                  <a:pt x="486265" y="4454141"/>
                  <a:pt x="490019" y="4450792"/>
                </a:cubicBezTo>
                <a:cubicBezTo>
                  <a:pt x="497529" y="4450792"/>
                  <a:pt x="508793" y="4451908"/>
                  <a:pt x="516303" y="4450792"/>
                </a:cubicBezTo>
                <a:cubicBezTo>
                  <a:pt x="531321" y="4450792"/>
                  <a:pt x="542585" y="4451908"/>
                  <a:pt x="550095" y="4453024"/>
                </a:cubicBezTo>
                <a:cubicBezTo>
                  <a:pt x="561359" y="4455257"/>
                  <a:pt x="572623" y="4455257"/>
                  <a:pt x="583888" y="4453024"/>
                </a:cubicBezTo>
                <a:cubicBezTo>
                  <a:pt x="591397" y="4451908"/>
                  <a:pt x="606416" y="4450792"/>
                  <a:pt x="617680" y="4450792"/>
                </a:cubicBezTo>
                <a:cubicBezTo>
                  <a:pt x="621435" y="4451908"/>
                  <a:pt x="628944" y="4451908"/>
                  <a:pt x="632699" y="4449675"/>
                </a:cubicBezTo>
                <a:cubicBezTo>
                  <a:pt x="636453" y="4448559"/>
                  <a:pt x="640208" y="4448559"/>
                  <a:pt x="643963" y="4449675"/>
                </a:cubicBezTo>
                <a:cubicBezTo>
                  <a:pt x="662736" y="4453024"/>
                  <a:pt x="685265" y="4450792"/>
                  <a:pt x="704038" y="4450792"/>
                </a:cubicBezTo>
                <a:cubicBezTo>
                  <a:pt x="704038" y="4453024"/>
                  <a:pt x="700284" y="4454141"/>
                  <a:pt x="707793" y="4455257"/>
                </a:cubicBezTo>
                <a:cubicBezTo>
                  <a:pt x="711548" y="4455257"/>
                  <a:pt x="719057" y="4455257"/>
                  <a:pt x="715303" y="4453024"/>
                </a:cubicBezTo>
                <a:cubicBezTo>
                  <a:pt x="722812" y="4453024"/>
                  <a:pt x="730322" y="4453024"/>
                  <a:pt x="737831" y="4453024"/>
                </a:cubicBezTo>
                <a:cubicBezTo>
                  <a:pt x="737831" y="4454141"/>
                  <a:pt x="734076" y="4456373"/>
                  <a:pt x="741586" y="4457489"/>
                </a:cubicBezTo>
                <a:cubicBezTo>
                  <a:pt x="745340" y="4457489"/>
                  <a:pt x="749095" y="4456373"/>
                  <a:pt x="749095" y="4455257"/>
                </a:cubicBezTo>
                <a:cubicBezTo>
                  <a:pt x="756605" y="4455257"/>
                  <a:pt x="764114" y="4455257"/>
                  <a:pt x="767869" y="4455257"/>
                </a:cubicBezTo>
                <a:cubicBezTo>
                  <a:pt x="771624" y="4456373"/>
                  <a:pt x="767869" y="4458606"/>
                  <a:pt x="775378" y="4458606"/>
                </a:cubicBezTo>
                <a:cubicBezTo>
                  <a:pt x="779133" y="4458606"/>
                  <a:pt x="786642" y="4459722"/>
                  <a:pt x="790397" y="4457489"/>
                </a:cubicBezTo>
                <a:cubicBezTo>
                  <a:pt x="797907" y="4456373"/>
                  <a:pt x="809171" y="4459722"/>
                  <a:pt x="816680" y="4458606"/>
                </a:cubicBezTo>
                <a:cubicBezTo>
                  <a:pt x="827944" y="4456373"/>
                  <a:pt x="835454" y="4457489"/>
                  <a:pt x="842963" y="4457489"/>
                </a:cubicBezTo>
                <a:cubicBezTo>
                  <a:pt x="850473" y="4456373"/>
                  <a:pt x="854227" y="4457489"/>
                  <a:pt x="861737" y="4457489"/>
                </a:cubicBezTo>
                <a:cubicBezTo>
                  <a:pt x="873001" y="4459722"/>
                  <a:pt x="891775" y="4459722"/>
                  <a:pt x="906794" y="4457489"/>
                </a:cubicBezTo>
                <a:cubicBezTo>
                  <a:pt x="918058" y="4457489"/>
                  <a:pt x="929322" y="4460838"/>
                  <a:pt x="944341" y="4458606"/>
                </a:cubicBezTo>
                <a:cubicBezTo>
                  <a:pt x="944341" y="4459722"/>
                  <a:pt x="955605" y="4463071"/>
                  <a:pt x="959360" y="4464187"/>
                </a:cubicBezTo>
                <a:cubicBezTo>
                  <a:pt x="974379" y="4467536"/>
                  <a:pt x="974379" y="4467536"/>
                  <a:pt x="985643" y="4463071"/>
                </a:cubicBezTo>
                <a:cubicBezTo>
                  <a:pt x="989398" y="4461955"/>
                  <a:pt x="993152" y="4460838"/>
                  <a:pt x="989398" y="4459722"/>
                </a:cubicBezTo>
                <a:cubicBezTo>
                  <a:pt x="985643" y="4458606"/>
                  <a:pt x="985643" y="4457489"/>
                  <a:pt x="978133" y="4457489"/>
                </a:cubicBezTo>
                <a:cubicBezTo>
                  <a:pt x="966869" y="4457489"/>
                  <a:pt x="955605" y="4457489"/>
                  <a:pt x="944341" y="4457489"/>
                </a:cubicBezTo>
                <a:cubicBezTo>
                  <a:pt x="933077" y="4453024"/>
                  <a:pt x="918058" y="4450792"/>
                  <a:pt x="895529" y="4450792"/>
                </a:cubicBezTo>
                <a:cubicBezTo>
                  <a:pt x="888020" y="4450792"/>
                  <a:pt x="880510" y="4450792"/>
                  <a:pt x="873001" y="4450792"/>
                </a:cubicBezTo>
                <a:cubicBezTo>
                  <a:pt x="835454" y="4451908"/>
                  <a:pt x="797907" y="4448559"/>
                  <a:pt x="760359" y="4447443"/>
                </a:cubicBezTo>
                <a:cubicBezTo>
                  <a:pt x="756605" y="4447443"/>
                  <a:pt x="752850" y="4445210"/>
                  <a:pt x="745340" y="4444094"/>
                </a:cubicBezTo>
                <a:cubicBezTo>
                  <a:pt x="767869" y="4442978"/>
                  <a:pt x="790397" y="4442978"/>
                  <a:pt x="809171" y="4442978"/>
                </a:cubicBezTo>
                <a:cubicBezTo>
                  <a:pt x="809171" y="4442978"/>
                  <a:pt x="809171" y="4441861"/>
                  <a:pt x="809171" y="4441861"/>
                </a:cubicBezTo>
                <a:cubicBezTo>
                  <a:pt x="786642" y="4441861"/>
                  <a:pt x="764114" y="4441861"/>
                  <a:pt x="745340" y="4441861"/>
                </a:cubicBezTo>
                <a:cubicBezTo>
                  <a:pt x="722812" y="4441861"/>
                  <a:pt x="704038" y="4441861"/>
                  <a:pt x="685265" y="4441861"/>
                </a:cubicBezTo>
                <a:cubicBezTo>
                  <a:pt x="681510" y="4441861"/>
                  <a:pt x="674001" y="4441861"/>
                  <a:pt x="670246" y="4440745"/>
                </a:cubicBezTo>
                <a:cubicBezTo>
                  <a:pt x="662736" y="4438512"/>
                  <a:pt x="666491" y="4434047"/>
                  <a:pt x="651473" y="4435163"/>
                </a:cubicBezTo>
                <a:cubicBezTo>
                  <a:pt x="640208" y="4436280"/>
                  <a:pt x="632699" y="4432931"/>
                  <a:pt x="621435" y="4434047"/>
                </a:cubicBezTo>
                <a:cubicBezTo>
                  <a:pt x="613925" y="4434047"/>
                  <a:pt x="602661" y="4432931"/>
                  <a:pt x="595151" y="4435163"/>
                </a:cubicBezTo>
                <a:cubicBezTo>
                  <a:pt x="591397" y="4436280"/>
                  <a:pt x="587642" y="4435163"/>
                  <a:pt x="580133" y="4435163"/>
                </a:cubicBezTo>
                <a:cubicBezTo>
                  <a:pt x="583888" y="4432931"/>
                  <a:pt x="591397" y="4431815"/>
                  <a:pt x="591397" y="4430698"/>
                </a:cubicBezTo>
                <a:cubicBezTo>
                  <a:pt x="595151" y="4428466"/>
                  <a:pt x="591397" y="4426233"/>
                  <a:pt x="583888" y="4426233"/>
                </a:cubicBezTo>
                <a:cubicBezTo>
                  <a:pt x="576378" y="4426233"/>
                  <a:pt x="565114" y="4426233"/>
                  <a:pt x="565114" y="4422884"/>
                </a:cubicBezTo>
                <a:cubicBezTo>
                  <a:pt x="565114" y="4421768"/>
                  <a:pt x="557605" y="4421768"/>
                  <a:pt x="553850" y="4421768"/>
                </a:cubicBezTo>
                <a:cubicBezTo>
                  <a:pt x="535076" y="4425117"/>
                  <a:pt x="516303" y="4420651"/>
                  <a:pt x="501283" y="4420651"/>
                </a:cubicBezTo>
                <a:cubicBezTo>
                  <a:pt x="497529" y="4419535"/>
                  <a:pt x="493774" y="4419535"/>
                  <a:pt x="493774" y="4418419"/>
                </a:cubicBezTo>
                <a:cubicBezTo>
                  <a:pt x="493774" y="4417302"/>
                  <a:pt x="497529" y="4416186"/>
                  <a:pt x="501283" y="4416186"/>
                </a:cubicBezTo>
                <a:cubicBezTo>
                  <a:pt x="520057" y="4413954"/>
                  <a:pt x="538831" y="4411721"/>
                  <a:pt x="553850" y="4407256"/>
                </a:cubicBezTo>
                <a:close/>
                <a:moveTo>
                  <a:pt x="255797" y="4402571"/>
                </a:moveTo>
                <a:cubicBezTo>
                  <a:pt x="253372" y="4409849"/>
                  <a:pt x="251482" y="4413093"/>
                  <a:pt x="249591" y="4416338"/>
                </a:cubicBezTo>
                <a:cubicBezTo>
                  <a:pt x="238251" y="4435803"/>
                  <a:pt x="228800" y="4452024"/>
                  <a:pt x="219349" y="4468245"/>
                </a:cubicBezTo>
                <a:lnTo>
                  <a:pt x="219044" y="4469299"/>
                </a:lnTo>
                <a:lnTo>
                  <a:pt x="184261" y="4469299"/>
                </a:lnTo>
                <a:lnTo>
                  <a:pt x="200627" y="4444301"/>
                </a:lnTo>
                <a:cubicBezTo>
                  <a:pt x="204408" y="4437812"/>
                  <a:pt x="209543" y="4432114"/>
                  <a:pt x="212789" y="4429659"/>
                </a:cubicBezTo>
                <a:cubicBezTo>
                  <a:pt x="227660" y="4416596"/>
                  <a:pt x="242531" y="4403533"/>
                  <a:pt x="255797" y="4402571"/>
                </a:cubicBezTo>
                <a:close/>
                <a:moveTo>
                  <a:pt x="1354762" y="4401034"/>
                </a:moveTo>
                <a:lnTo>
                  <a:pt x="1343015" y="4406023"/>
                </a:lnTo>
                <a:cubicBezTo>
                  <a:pt x="1339260" y="4408256"/>
                  <a:pt x="1335505" y="4408256"/>
                  <a:pt x="1331751" y="4407139"/>
                </a:cubicBezTo>
                <a:cubicBezTo>
                  <a:pt x="1320487" y="4404907"/>
                  <a:pt x="1305468" y="4406023"/>
                  <a:pt x="1294203" y="4406023"/>
                </a:cubicBezTo>
                <a:cubicBezTo>
                  <a:pt x="1271675" y="4406023"/>
                  <a:pt x="1252902" y="4406023"/>
                  <a:pt x="1230373" y="4402674"/>
                </a:cubicBezTo>
                <a:lnTo>
                  <a:pt x="1230079" y="4402646"/>
                </a:lnTo>
                <a:close/>
                <a:moveTo>
                  <a:pt x="1474430" y="4392628"/>
                </a:moveTo>
                <a:cubicBezTo>
                  <a:pt x="1481940" y="4392628"/>
                  <a:pt x="1485695" y="4392628"/>
                  <a:pt x="1489449" y="4392628"/>
                </a:cubicBezTo>
                <a:cubicBezTo>
                  <a:pt x="1493204" y="4392628"/>
                  <a:pt x="1496959" y="4391511"/>
                  <a:pt x="1500713" y="4393744"/>
                </a:cubicBezTo>
                <a:cubicBezTo>
                  <a:pt x="1500713" y="4394860"/>
                  <a:pt x="1496959" y="4397093"/>
                  <a:pt x="1493204" y="4397093"/>
                </a:cubicBezTo>
                <a:cubicBezTo>
                  <a:pt x="1481940" y="4398209"/>
                  <a:pt x="1470675" y="4401558"/>
                  <a:pt x="1455657" y="4401558"/>
                </a:cubicBezTo>
                <a:cubicBezTo>
                  <a:pt x="1448147" y="4401558"/>
                  <a:pt x="1448147" y="4403791"/>
                  <a:pt x="1440638" y="4404907"/>
                </a:cubicBezTo>
                <a:lnTo>
                  <a:pt x="1489418" y="4408774"/>
                </a:lnTo>
                <a:lnTo>
                  <a:pt x="1477921" y="4408372"/>
                </a:lnTo>
                <a:cubicBezTo>
                  <a:pt x="1447884" y="4408372"/>
                  <a:pt x="1417846" y="4408372"/>
                  <a:pt x="1387808" y="4408372"/>
                </a:cubicBezTo>
                <a:lnTo>
                  <a:pt x="1382456" y="4408145"/>
                </a:lnTo>
                <a:lnTo>
                  <a:pt x="1395581" y="4404907"/>
                </a:lnTo>
                <a:cubicBezTo>
                  <a:pt x="1391826" y="4402674"/>
                  <a:pt x="1384317" y="4402674"/>
                  <a:pt x="1380562" y="4401558"/>
                </a:cubicBezTo>
                <a:lnTo>
                  <a:pt x="1365945" y="4400889"/>
                </a:lnTo>
                <a:lnTo>
                  <a:pt x="1391563" y="4400558"/>
                </a:lnTo>
                <a:cubicBezTo>
                  <a:pt x="1414091" y="4399442"/>
                  <a:pt x="1436619" y="4398325"/>
                  <a:pt x="1470412" y="4398325"/>
                </a:cubicBezTo>
                <a:cubicBezTo>
                  <a:pt x="1461025" y="4397209"/>
                  <a:pt x="1453515" y="4395814"/>
                  <a:pt x="1446945" y="4394698"/>
                </a:cubicBezTo>
                <a:lnTo>
                  <a:pt x="1432962" y="4393166"/>
                </a:lnTo>
                <a:lnTo>
                  <a:pt x="1445800" y="4392767"/>
                </a:lnTo>
                <a:cubicBezTo>
                  <a:pt x="1455657" y="4392070"/>
                  <a:pt x="1465043" y="4391512"/>
                  <a:pt x="1474430" y="4392628"/>
                </a:cubicBezTo>
                <a:close/>
                <a:moveTo>
                  <a:pt x="1263741" y="4390974"/>
                </a:moveTo>
                <a:lnTo>
                  <a:pt x="1286694" y="4391372"/>
                </a:lnTo>
                <a:cubicBezTo>
                  <a:pt x="1305468" y="4392070"/>
                  <a:pt x="1324241" y="4392628"/>
                  <a:pt x="1343015" y="4391511"/>
                </a:cubicBezTo>
                <a:cubicBezTo>
                  <a:pt x="1358034" y="4391511"/>
                  <a:pt x="1365543" y="4394860"/>
                  <a:pt x="1376807" y="4393744"/>
                </a:cubicBezTo>
                <a:lnTo>
                  <a:pt x="1393989" y="4393744"/>
                </a:lnTo>
                <a:lnTo>
                  <a:pt x="1376544" y="4396093"/>
                </a:lnTo>
                <a:cubicBezTo>
                  <a:pt x="1372789" y="4397209"/>
                  <a:pt x="1365280" y="4397209"/>
                  <a:pt x="1357770" y="4397209"/>
                </a:cubicBezTo>
                <a:cubicBezTo>
                  <a:pt x="1320223" y="4397209"/>
                  <a:pt x="1278921" y="4397209"/>
                  <a:pt x="1237619" y="4397209"/>
                </a:cubicBezTo>
                <a:cubicBezTo>
                  <a:pt x="1226355" y="4397209"/>
                  <a:pt x="1215091" y="4396093"/>
                  <a:pt x="1203827" y="4392744"/>
                </a:cubicBezTo>
                <a:cubicBezTo>
                  <a:pt x="1216968" y="4393302"/>
                  <a:pt x="1228232" y="4393023"/>
                  <a:pt x="1239027" y="4392465"/>
                </a:cubicBezTo>
                <a:close/>
                <a:moveTo>
                  <a:pt x="4346457" y="4381118"/>
                </a:moveTo>
                <a:lnTo>
                  <a:pt x="4350210" y="4382234"/>
                </a:lnTo>
                <a:cubicBezTo>
                  <a:pt x="4355842" y="4385025"/>
                  <a:pt x="4364291" y="4386421"/>
                  <a:pt x="4373208" y="4386560"/>
                </a:cubicBezTo>
                <a:cubicBezTo>
                  <a:pt x="4382126" y="4386700"/>
                  <a:pt x="4391512" y="4385584"/>
                  <a:pt x="4399022" y="4383351"/>
                </a:cubicBezTo>
                <a:lnTo>
                  <a:pt x="4403909" y="4381898"/>
                </a:lnTo>
                <a:lnTo>
                  <a:pt x="4388168" y="4381118"/>
                </a:lnTo>
                <a:cubicBezTo>
                  <a:pt x="4376903" y="4382234"/>
                  <a:pt x="4361884" y="4381118"/>
                  <a:pt x="4346865" y="4381118"/>
                </a:cubicBezTo>
                <a:close/>
                <a:moveTo>
                  <a:pt x="4038978" y="4377769"/>
                </a:moveTo>
                <a:cubicBezTo>
                  <a:pt x="4016450" y="4376653"/>
                  <a:pt x="3997676" y="4381118"/>
                  <a:pt x="3978903" y="4378885"/>
                </a:cubicBezTo>
                <a:lnTo>
                  <a:pt x="3989757" y="4378885"/>
                </a:lnTo>
                <a:cubicBezTo>
                  <a:pt x="3997266" y="4378885"/>
                  <a:pt x="4004776" y="4378885"/>
                  <a:pt x="4012285" y="4381118"/>
                </a:cubicBezTo>
                <a:cubicBezTo>
                  <a:pt x="4016040" y="4382234"/>
                  <a:pt x="4027304" y="4382234"/>
                  <a:pt x="4027304" y="4381118"/>
                </a:cubicBezTo>
                <a:cubicBezTo>
                  <a:pt x="4034814" y="4378885"/>
                  <a:pt x="4046078" y="4380002"/>
                  <a:pt x="4057342" y="4378885"/>
                </a:cubicBezTo>
                <a:lnTo>
                  <a:pt x="4093414" y="4378885"/>
                </a:lnTo>
                <a:lnTo>
                  <a:pt x="4076525" y="4377769"/>
                </a:lnTo>
                <a:cubicBezTo>
                  <a:pt x="4065261" y="4377769"/>
                  <a:pt x="4050242" y="4377769"/>
                  <a:pt x="4038978" y="4377769"/>
                </a:cubicBezTo>
                <a:close/>
                <a:moveTo>
                  <a:pt x="389750" y="4375620"/>
                </a:moveTo>
                <a:lnTo>
                  <a:pt x="392304" y="4375620"/>
                </a:lnTo>
                <a:lnTo>
                  <a:pt x="402673" y="4375620"/>
                </a:lnTo>
                <a:lnTo>
                  <a:pt x="407341" y="4377765"/>
                </a:lnTo>
                <a:cubicBezTo>
                  <a:pt x="411095" y="4383347"/>
                  <a:pt x="411095" y="4391161"/>
                  <a:pt x="441133" y="4391161"/>
                </a:cubicBezTo>
                <a:cubicBezTo>
                  <a:pt x="452397" y="4391161"/>
                  <a:pt x="463661" y="4394510"/>
                  <a:pt x="463661" y="4397859"/>
                </a:cubicBezTo>
                <a:cubicBezTo>
                  <a:pt x="467416" y="4401207"/>
                  <a:pt x="471171" y="4403440"/>
                  <a:pt x="478680" y="4406789"/>
                </a:cubicBezTo>
                <a:cubicBezTo>
                  <a:pt x="478680" y="4407905"/>
                  <a:pt x="478680" y="4409022"/>
                  <a:pt x="478680" y="4409022"/>
                </a:cubicBezTo>
                <a:cubicBezTo>
                  <a:pt x="459907" y="4414603"/>
                  <a:pt x="444888" y="4420185"/>
                  <a:pt x="422359" y="4420185"/>
                </a:cubicBezTo>
                <a:lnTo>
                  <a:pt x="367946" y="4420185"/>
                </a:lnTo>
                <a:close/>
                <a:moveTo>
                  <a:pt x="351938" y="4375603"/>
                </a:moveTo>
                <a:lnTo>
                  <a:pt x="354757" y="4375620"/>
                </a:lnTo>
                <a:cubicBezTo>
                  <a:pt x="354757" y="4375620"/>
                  <a:pt x="358511" y="4375620"/>
                  <a:pt x="358511" y="4375620"/>
                </a:cubicBezTo>
                <a:lnTo>
                  <a:pt x="376345" y="4375620"/>
                </a:lnTo>
                <a:lnTo>
                  <a:pt x="358149" y="4401366"/>
                </a:lnTo>
                <a:lnTo>
                  <a:pt x="347184" y="4420185"/>
                </a:lnTo>
                <a:lnTo>
                  <a:pt x="332208" y="4420185"/>
                </a:lnTo>
                <a:lnTo>
                  <a:pt x="332208" y="4430378"/>
                </a:lnTo>
                <a:lnTo>
                  <a:pt x="336076" y="4431815"/>
                </a:lnTo>
                <a:lnTo>
                  <a:pt x="340128" y="4432297"/>
                </a:lnTo>
                <a:lnTo>
                  <a:pt x="327906" y="4453273"/>
                </a:lnTo>
                <a:lnTo>
                  <a:pt x="321334" y="4469299"/>
                </a:lnTo>
                <a:lnTo>
                  <a:pt x="295188" y="4469299"/>
                </a:lnTo>
                <a:lnTo>
                  <a:pt x="317314" y="4434066"/>
                </a:lnTo>
                <a:cubicBezTo>
                  <a:pt x="328121" y="4418634"/>
                  <a:pt x="337572" y="4402414"/>
                  <a:pt x="345667" y="4385402"/>
                </a:cubicBezTo>
                <a:close/>
                <a:moveTo>
                  <a:pt x="1813123" y="4375509"/>
                </a:moveTo>
                <a:lnTo>
                  <a:pt x="1812000" y="4375620"/>
                </a:lnTo>
                <a:lnTo>
                  <a:pt x="1808633" y="4375620"/>
                </a:lnTo>
                <a:close/>
                <a:moveTo>
                  <a:pt x="426096" y="4373388"/>
                </a:moveTo>
                <a:cubicBezTo>
                  <a:pt x="433606" y="4373388"/>
                  <a:pt x="444870" y="4374504"/>
                  <a:pt x="452380" y="4373388"/>
                </a:cubicBezTo>
                <a:cubicBezTo>
                  <a:pt x="467398" y="4373388"/>
                  <a:pt x="478662" y="4374504"/>
                  <a:pt x="486172" y="4375620"/>
                </a:cubicBezTo>
                <a:lnTo>
                  <a:pt x="516598" y="4375620"/>
                </a:lnTo>
                <a:lnTo>
                  <a:pt x="456227" y="4377116"/>
                </a:lnTo>
                <a:cubicBezTo>
                  <a:pt x="452472" y="4378232"/>
                  <a:pt x="448717" y="4378232"/>
                  <a:pt x="444962" y="4377116"/>
                </a:cubicBezTo>
                <a:lnTo>
                  <a:pt x="407815" y="4375620"/>
                </a:lnTo>
                <a:lnTo>
                  <a:pt x="411077" y="4375620"/>
                </a:lnTo>
                <a:cubicBezTo>
                  <a:pt x="414832" y="4375620"/>
                  <a:pt x="422342" y="4376737"/>
                  <a:pt x="426096" y="4373388"/>
                </a:cubicBezTo>
                <a:close/>
                <a:moveTo>
                  <a:pt x="568776" y="4372271"/>
                </a:moveTo>
                <a:cubicBezTo>
                  <a:pt x="572530" y="4371155"/>
                  <a:pt x="576285" y="4371155"/>
                  <a:pt x="580040" y="4372271"/>
                </a:cubicBezTo>
                <a:cubicBezTo>
                  <a:pt x="598813" y="4375620"/>
                  <a:pt x="621342" y="4373388"/>
                  <a:pt x="640115" y="4373388"/>
                </a:cubicBezTo>
                <a:cubicBezTo>
                  <a:pt x="640115" y="4375620"/>
                  <a:pt x="636361" y="4376737"/>
                  <a:pt x="643870" y="4377853"/>
                </a:cubicBezTo>
                <a:cubicBezTo>
                  <a:pt x="647625" y="4377853"/>
                  <a:pt x="655134" y="4377853"/>
                  <a:pt x="651380" y="4375620"/>
                </a:cubicBezTo>
                <a:cubicBezTo>
                  <a:pt x="658889" y="4375620"/>
                  <a:pt x="666399" y="4375620"/>
                  <a:pt x="673908" y="4375620"/>
                </a:cubicBezTo>
                <a:cubicBezTo>
                  <a:pt x="673908" y="4376179"/>
                  <a:pt x="672969" y="4377016"/>
                  <a:pt x="672969" y="4377853"/>
                </a:cubicBezTo>
                <a:lnTo>
                  <a:pt x="673480" y="4378096"/>
                </a:lnTo>
                <a:lnTo>
                  <a:pt x="655227" y="4379348"/>
                </a:lnTo>
                <a:cubicBezTo>
                  <a:pt x="640208" y="4380465"/>
                  <a:pt x="621435" y="4379348"/>
                  <a:pt x="602661" y="4378232"/>
                </a:cubicBezTo>
                <a:cubicBezTo>
                  <a:pt x="587642" y="4375999"/>
                  <a:pt x="565114" y="4374883"/>
                  <a:pt x="546340" y="4374883"/>
                </a:cubicBezTo>
                <a:lnTo>
                  <a:pt x="521088" y="4375509"/>
                </a:lnTo>
                <a:lnTo>
                  <a:pt x="535453" y="4374086"/>
                </a:lnTo>
                <a:cubicBezTo>
                  <a:pt x="541554" y="4373667"/>
                  <a:pt x="548125" y="4373388"/>
                  <a:pt x="553757" y="4373388"/>
                </a:cubicBezTo>
                <a:cubicBezTo>
                  <a:pt x="557512" y="4374504"/>
                  <a:pt x="565021" y="4374504"/>
                  <a:pt x="568776" y="4372271"/>
                </a:cubicBezTo>
                <a:close/>
                <a:moveTo>
                  <a:pt x="2050077" y="4371871"/>
                </a:moveTo>
                <a:lnTo>
                  <a:pt x="2101113" y="4373388"/>
                </a:lnTo>
                <a:cubicBezTo>
                  <a:pt x="2108622" y="4373388"/>
                  <a:pt x="2116132" y="4373388"/>
                  <a:pt x="2123641" y="4373388"/>
                </a:cubicBezTo>
                <a:cubicBezTo>
                  <a:pt x="2146170" y="4373388"/>
                  <a:pt x="2161189" y="4375620"/>
                  <a:pt x="2172453" y="4380085"/>
                </a:cubicBezTo>
                <a:cubicBezTo>
                  <a:pt x="2183717" y="4380085"/>
                  <a:pt x="2194981" y="4380085"/>
                  <a:pt x="2206245" y="4380085"/>
                </a:cubicBezTo>
                <a:cubicBezTo>
                  <a:pt x="2213755" y="4380085"/>
                  <a:pt x="2213755" y="4381202"/>
                  <a:pt x="2217510" y="4382318"/>
                </a:cubicBezTo>
                <a:cubicBezTo>
                  <a:pt x="2221264" y="4383434"/>
                  <a:pt x="2217510" y="4384551"/>
                  <a:pt x="2213755" y="4385667"/>
                </a:cubicBezTo>
                <a:cubicBezTo>
                  <a:pt x="2202491" y="4390132"/>
                  <a:pt x="2202491" y="4390132"/>
                  <a:pt x="2187472" y="4386783"/>
                </a:cubicBezTo>
                <a:cubicBezTo>
                  <a:pt x="2183717" y="4385667"/>
                  <a:pt x="2172453" y="4382318"/>
                  <a:pt x="2172453" y="4381202"/>
                </a:cubicBezTo>
                <a:cubicBezTo>
                  <a:pt x="2157434" y="4383434"/>
                  <a:pt x="2146170" y="4380085"/>
                  <a:pt x="2134906" y="4380085"/>
                </a:cubicBezTo>
                <a:cubicBezTo>
                  <a:pt x="2119887" y="4382318"/>
                  <a:pt x="2101113" y="4382318"/>
                  <a:pt x="2089849" y="4380085"/>
                </a:cubicBezTo>
                <a:cubicBezTo>
                  <a:pt x="2082339" y="4380085"/>
                  <a:pt x="2078585" y="4378969"/>
                  <a:pt x="2071075" y="4380085"/>
                </a:cubicBezTo>
                <a:cubicBezTo>
                  <a:pt x="2063566" y="4380085"/>
                  <a:pt x="2056056" y="4378969"/>
                  <a:pt x="2044792" y="4381202"/>
                </a:cubicBezTo>
                <a:cubicBezTo>
                  <a:pt x="2037283" y="4382318"/>
                  <a:pt x="2026019" y="4378969"/>
                  <a:pt x="2018509" y="4380085"/>
                </a:cubicBezTo>
                <a:cubicBezTo>
                  <a:pt x="2014754" y="4382318"/>
                  <a:pt x="2007245" y="4381202"/>
                  <a:pt x="2003490" y="4381202"/>
                </a:cubicBezTo>
                <a:cubicBezTo>
                  <a:pt x="1995981" y="4381202"/>
                  <a:pt x="1999736" y="4378969"/>
                  <a:pt x="1995981" y="4377853"/>
                </a:cubicBezTo>
                <a:cubicBezTo>
                  <a:pt x="1992226" y="4377853"/>
                  <a:pt x="1984717" y="4377853"/>
                  <a:pt x="1977207" y="4377853"/>
                </a:cubicBezTo>
                <a:cubicBezTo>
                  <a:pt x="1977207" y="4378969"/>
                  <a:pt x="1973452" y="4380085"/>
                  <a:pt x="1969698" y="4380085"/>
                </a:cubicBezTo>
                <a:lnTo>
                  <a:pt x="1965515" y="4378096"/>
                </a:lnTo>
                <a:lnTo>
                  <a:pt x="1996073" y="4375999"/>
                </a:lnTo>
                <a:close/>
                <a:moveTo>
                  <a:pt x="438364" y="4365107"/>
                </a:moveTo>
                <a:lnTo>
                  <a:pt x="459814" y="4365107"/>
                </a:lnTo>
                <a:lnTo>
                  <a:pt x="463690" y="4365299"/>
                </a:lnTo>
                <a:lnTo>
                  <a:pt x="439009" y="4365299"/>
                </a:lnTo>
                <a:close/>
                <a:moveTo>
                  <a:pt x="359149" y="4364336"/>
                </a:moveTo>
                <a:lnTo>
                  <a:pt x="378749" y="4364627"/>
                </a:lnTo>
                <a:lnTo>
                  <a:pt x="380211" y="4365299"/>
                </a:lnTo>
                <a:lnTo>
                  <a:pt x="358532" y="4365299"/>
                </a:lnTo>
                <a:close/>
                <a:moveTo>
                  <a:pt x="290415" y="4356583"/>
                </a:moveTo>
                <a:lnTo>
                  <a:pt x="290926" y="4356643"/>
                </a:lnTo>
                <a:cubicBezTo>
                  <a:pt x="298436" y="4356643"/>
                  <a:pt x="309700" y="4356643"/>
                  <a:pt x="320964" y="4357759"/>
                </a:cubicBezTo>
                <a:cubicBezTo>
                  <a:pt x="324719" y="4358876"/>
                  <a:pt x="332228" y="4358876"/>
                  <a:pt x="339738" y="4357759"/>
                </a:cubicBezTo>
                <a:lnTo>
                  <a:pt x="344493" y="4357406"/>
                </a:lnTo>
                <a:lnTo>
                  <a:pt x="343055" y="4359992"/>
                </a:lnTo>
                <a:lnTo>
                  <a:pt x="324719" y="4359992"/>
                </a:lnTo>
                <a:lnTo>
                  <a:pt x="319543" y="4363069"/>
                </a:lnTo>
                <a:lnTo>
                  <a:pt x="335908" y="4363990"/>
                </a:lnTo>
                <a:lnTo>
                  <a:pt x="340790" y="4364063"/>
                </a:lnTo>
                <a:lnTo>
                  <a:pt x="340103" y="4365299"/>
                </a:lnTo>
                <a:lnTo>
                  <a:pt x="315794" y="4365299"/>
                </a:lnTo>
                <a:lnTo>
                  <a:pt x="313454" y="4366690"/>
                </a:lnTo>
                <a:cubicBezTo>
                  <a:pt x="313454" y="4366690"/>
                  <a:pt x="313454" y="4367806"/>
                  <a:pt x="313454" y="4368922"/>
                </a:cubicBezTo>
                <a:cubicBezTo>
                  <a:pt x="319086" y="4372271"/>
                  <a:pt x="321903" y="4373946"/>
                  <a:pt x="327066" y="4374783"/>
                </a:cubicBezTo>
                <a:lnTo>
                  <a:pt x="334528" y="4375322"/>
                </a:lnTo>
                <a:lnTo>
                  <a:pt x="320240" y="4401006"/>
                </a:lnTo>
                <a:cubicBezTo>
                  <a:pt x="313089" y="4416395"/>
                  <a:pt x="305395" y="4430381"/>
                  <a:pt x="297192" y="4444070"/>
                </a:cubicBezTo>
                <a:lnTo>
                  <a:pt x="281246" y="4469299"/>
                </a:lnTo>
                <a:lnTo>
                  <a:pt x="224182" y="4469299"/>
                </a:lnTo>
                <a:lnTo>
                  <a:pt x="247987" y="4428439"/>
                </a:lnTo>
                <a:cubicBezTo>
                  <a:pt x="259327" y="4408974"/>
                  <a:pt x="272025" y="4390298"/>
                  <a:pt x="282009" y="4370042"/>
                </a:cubicBezTo>
                <a:close/>
                <a:moveTo>
                  <a:pt x="4380658" y="4349862"/>
                </a:moveTo>
                <a:cubicBezTo>
                  <a:pt x="4380658" y="4349862"/>
                  <a:pt x="4380658" y="4350978"/>
                  <a:pt x="4376903" y="4350978"/>
                </a:cubicBezTo>
                <a:cubicBezTo>
                  <a:pt x="4380658" y="4353211"/>
                  <a:pt x="4384413" y="4352094"/>
                  <a:pt x="4391922" y="4352094"/>
                </a:cubicBezTo>
                <a:cubicBezTo>
                  <a:pt x="4395677" y="4352094"/>
                  <a:pt x="4395677" y="4353211"/>
                  <a:pt x="4395677" y="4353211"/>
                </a:cubicBezTo>
                <a:cubicBezTo>
                  <a:pt x="4395677" y="4354327"/>
                  <a:pt x="4395677" y="4356559"/>
                  <a:pt x="4391922" y="4355443"/>
                </a:cubicBezTo>
                <a:cubicBezTo>
                  <a:pt x="4388168" y="4355443"/>
                  <a:pt x="4384413" y="4357676"/>
                  <a:pt x="4380658" y="4357676"/>
                </a:cubicBezTo>
                <a:cubicBezTo>
                  <a:pt x="4358130" y="4356559"/>
                  <a:pt x="4339356" y="4359908"/>
                  <a:pt x="4316827" y="4359908"/>
                </a:cubicBezTo>
                <a:cubicBezTo>
                  <a:pt x="4249242" y="4359908"/>
                  <a:pt x="4177903" y="4359908"/>
                  <a:pt x="4110318" y="4359908"/>
                </a:cubicBezTo>
                <a:cubicBezTo>
                  <a:pt x="4087790" y="4359908"/>
                  <a:pt x="4069016" y="4361025"/>
                  <a:pt x="4057752" y="4366606"/>
                </a:cubicBezTo>
                <a:cubicBezTo>
                  <a:pt x="4061506" y="4368839"/>
                  <a:pt x="4069016" y="4368839"/>
                  <a:pt x="4072771" y="4369955"/>
                </a:cubicBezTo>
                <a:cubicBezTo>
                  <a:pt x="4095299" y="4372188"/>
                  <a:pt x="4102808" y="4372188"/>
                  <a:pt x="4110318" y="4365490"/>
                </a:cubicBezTo>
                <a:cubicBezTo>
                  <a:pt x="4114073" y="4363257"/>
                  <a:pt x="4117827" y="4363257"/>
                  <a:pt x="4121582" y="4364374"/>
                </a:cubicBezTo>
                <a:cubicBezTo>
                  <a:pt x="4132846" y="4366606"/>
                  <a:pt x="4147865" y="4365490"/>
                  <a:pt x="4159129" y="4365490"/>
                </a:cubicBezTo>
                <a:cubicBezTo>
                  <a:pt x="4181657" y="4365490"/>
                  <a:pt x="4200431" y="4365490"/>
                  <a:pt x="4222960" y="4368839"/>
                </a:cubicBezTo>
                <a:cubicBezTo>
                  <a:pt x="4230469" y="4369955"/>
                  <a:pt x="4245488" y="4371071"/>
                  <a:pt x="4249242" y="4369955"/>
                </a:cubicBezTo>
                <a:cubicBezTo>
                  <a:pt x="4264262" y="4366606"/>
                  <a:pt x="4283035" y="4368839"/>
                  <a:pt x="4294299" y="4366606"/>
                </a:cubicBezTo>
                <a:cubicBezTo>
                  <a:pt x="4301809" y="4365490"/>
                  <a:pt x="4309318" y="4365490"/>
                  <a:pt x="4316827" y="4366606"/>
                </a:cubicBezTo>
                <a:cubicBezTo>
                  <a:pt x="4331847" y="4368839"/>
                  <a:pt x="4343111" y="4368839"/>
                  <a:pt x="4358130" y="4366606"/>
                </a:cubicBezTo>
                <a:cubicBezTo>
                  <a:pt x="4369394" y="4365490"/>
                  <a:pt x="4376903" y="4365490"/>
                  <a:pt x="4388168" y="4367722"/>
                </a:cubicBezTo>
                <a:cubicBezTo>
                  <a:pt x="4406941" y="4373304"/>
                  <a:pt x="4433224" y="4374420"/>
                  <a:pt x="4459507" y="4373304"/>
                </a:cubicBezTo>
                <a:cubicBezTo>
                  <a:pt x="4467017" y="4373304"/>
                  <a:pt x="4474526" y="4372188"/>
                  <a:pt x="4478281" y="4371071"/>
                </a:cubicBezTo>
                <a:lnTo>
                  <a:pt x="4500922" y="4368827"/>
                </a:lnTo>
                <a:lnTo>
                  <a:pt x="4500922" y="4361392"/>
                </a:lnTo>
                <a:lnTo>
                  <a:pt x="4482110" y="4360375"/>
                </a:lnTo>
                <a:cubicBezTo>
                  <a:pt x="4478356" y="4360375"/>
                  <a:pt x="4470846" y="4361491"/>
                  <a:pt x="4467091" y="4359259"/>
                </a:cubicBezTo>
                <a:lnTo>
                  <a:pt x="4447128" y="4350087"/>
                </a:lnTo>
                <a:close/>
                <a:moveTo>
                  <a:pt x="1665658" y="4344743"/>
                </a:moveTo>
                <a:cubicBezTo>
                  <a:pt x="1691941" y="4343627"/>
                  <a:pt x="1718224" y="4344743"/>
                  <a:pt x="1736997" y="4350325"/>
                </a:cubicBezTo>
                <a:cubicBezTo>
                  <a:pt x="1748262" y="4352557"/>
                  <a:pt x="1755771" y="4352557"/>
                  <a:pt x="1767035" y="4351441"/>
                </a:cubicBezTo>
                <a:cubicBezTo>
                  <a:pt x="1782054" y="4349208"/>
                  <a:pt x="1793318" y="4349208"/>
                  <a:pt x="1808338" y="4351441"/>
                </a:cubicBezTo>
                <a:lnTo>
                  <a:pt x="1819792" y="4351441"/>
                </a:lnTo>
                <a:lnTo>
                  <a:pt x="1819509" y="4353294"/>
                </a:lnTo>
                <a:cubicBezTo>
                  <a:pt x="1819509" y="4354411"/>
                  <a:pt x="1812000" y="4355527"/>
                  <a:pt x="1808245" y="4357759"/>
                </a:cubicBezTo>
                <a:cubicBezTo>
                  <a:pt x="1815754" y="4357759"/>
                  <a:pt x="1819509" y="4358876"/>
                  <a:pt x="1823263" y="4357759"/>
                </a:cubicBezTo>
                <a:cubicBezTo>
                  <a:pt x="1830773" y="4355527"/>
                  <a:pt x="1842037" y="4356643"/>
                  <a:pt x="1849547" y="4356643"/>
                </a:cubicBezTo>
                <a:cubicBezTo>
                  <a:pt x="1860811" y="4355527"/>
                  <a:pt x="1868320" y="4358876"/>
                  <a:pt x="1879585" y="4357759"/>
                </a:cubicBezTo>
                <a:lnTo>
                  <a:pt x="1882605" y="4358139"/>
                </a:lnTo>
                <a:lnTo>
                  <a:pt x="1808338" y="4358139"/>
                </a:lnTo>
                <a:cubicBezTo>
                  <a:pt x="1785809" y="4358139"/>
                  <a:pt x="1767035" y="4361488"/>
                  <a:pt x="1744507" y="4360371"/>
                </a:cubicBezTo>
                <a:cubicBezTo>
                  <a:pt x="1740752" y="4360371"/>
                  <a:pt x="1736997" y="4362604"/>
                  <a:pt x="1733243" y="4362604"/>
                </a:cubicBezTo>
                <a:cubicBezTo>
                  <a:pt x="1729488" y="4361488"/>
                  <a:pt x="1729488" y="4363720"/>
                  <a:pt x="1729488" y="4364836"/>
                </a:cubicBezTo>
                <a:cubicBezTo>
                  <a:pt x="1729488" y="4364836"/>
                  <a:pt x="1729488" y="4365953"/>
                  <a:pt x="1733243" y="4365953"/>
                </a:cubicBezTo>
                <a:cubicBezTo>
                  <a:pt x="1740752" y="4365953"/>
                  <a:pt x="1744507" y="4364836"/>
                  <a:pt x="1748262" y="4367069"/>
                </a:cubicBezTo>
                <a:cubicBezTo>
                  <a:pt x="1744507" y="4367069"/>
                  <a:pt x="1744507" y="4368185"/>
                  <a:pt x="1744507" y="4368185"/>
                </a:cubicBezTo>
                <a:lnTo>
                  <a:pt x="1605253" y="4366304"/>
                </a:lnTo>
                <a:lnTo>
                  <a:pt x="1602673" y="4362085"/>
                </a:lnTo>
                <a:cubicBezTo>
                  <a:pt x="1604551" y="4360829"/>
                  <a:pt x="1609244" y="4359992"/>
                  <a:pt x="1616754" y="4359992"/>
                </a:cubicBezTo>
                <a:cubicBezTo>
                  <a:pt x="1624263" y="4359992"/>
                  <a:pt x="1635527" y="4359992"/>
                  <a:pt x="1646792" y="4359992"/>
                </a:cubicBezTo>
                <a:cubicBezTo>
                  <a:pt x="1654301" y="4359992"/>
                  <a:pt x="1658056" y="4359992"/>
                  <a:pt x="1658056" y="4357759"/>
                </a:cubicBezTo>
                <a:cubicBezTo>
                  <a:pt x="1658056" y="4355527"/>
                  <a:pt x="1654301" y="4356643"/>
                  <a:pt x="1646792" y="4356643"/>
                </a:cubicBezTo>
                <a:cubicBezTo>
                  <a:pt x="1643037" y="4356643"/>
                  <a:pt x="1635527" y="4355527"/>
                  <a:pt x="1631773" y="4357759"/>
                </a:cubicBezTo>
                <a:cubicBezTo>
                  <a:pt x="1624263" y="4358876"/>
                  <a:pt x="1616754" y="4358876"/>
                  <a:pt x="1612999" y="4357759"/>
                </a:cubicBezTo>
                <a:cubicBezTo>
                  <a:pt x="1601735" y="4356643"/>
                  <a:pt x="1590471" y="4356643"/>
                  <a:pt x="1582961" y="4356643"/>
                </a:cubicBezTo>
                <a:cubicBezTo>
                  <a:pt x="1575451" y="4356643"/>
                  <a:pt x="1567942" y="4355527"/>
                  <a:pt x="1564188" y="4354411"/>
                </a:cubicBezTo>
                <a:lnTo>
                  <a:pt x="1557218" y="4352557"/>
                </a:lnTo>
                <a:lnTo>
                  <a:pt x="1590563" y="4352557"/>
                </a:lnTo>
                <a:cubicBezTo>
                  <a:pt x="1609337" y="4352557"/>
                  <a:pt x="1628111" y="4351441"/>
                  <a:pt x="1646884" y="4346976"/>
                </a:cubicBezTo>
                <a:cubicBezTo>
                  <a:pt x="1650639" y="4345859"/>
                  <a:pt x="1658148" y="4344743"/>
                  <a:pt x="1665658" y="4344743"/>
                </a:cubicBezTo>
                <a:close/>
                <a:moveTo>
                  <a:pt x="1003125" y="4336296"/>
                </a:moveTo>
                <a:lnTo>
                  <a:pt x="948505" y="4339162"/>
                </a:lnTo>
                <a:lnTo>
                  <a:pt x="910619" y="4339162"/>
                </a:lnTo>
                <a:lnTo>
                  <a:pt x="940493" y="4336550"/>
                </a:lnTo>
                <a:cubicBezTo>
                  <a:pt x="955512" y="4336550"/>
                  <a:pt x="966777" y="4336550"/>
                  <a:pt x="981795" y="4336550"/>
                </a:cubicBezTo>
                <a:close/>
                <a:moveTo>
                  <a:pt x="1088805" y="4333619"/>
                </a:moveTo>
                <a:cubicBezTo>
                  <a:pt x="1092560" y="4332922"/>
                  <a:pt x="1096314" y="4332643"/>
                  <a:pt x="1101947" y="4334317"/>
                </a:cubicBezTo>
                <a:cubicBezTo>
                  <a:pt x="1113211" y="4336550"/>
                  <a:pt x="1124475" y="4334317"/>
                  <a:pt x="1131984" y="4335433"/>
                </a:cubicBezTo>
                <a:cubicBezTo>
                  <a:pt x="1143249" y="4335433"/>
                  <a:pt x="1154513" y="4335433"/>
                  <a:pt x="1165777" y="4335433"/>
                </a:cubicBezTo>
                <a:cubicBezTo>
                  <a:pt x="1173286" y="4337666"/>
                  <a:pt x="1165777" y="4339898"/>
                  <a:pt x="1169532" y="4342131"/>
                </a:cubicBezTo>
                <a:lnTo>
                  <a:pt x="1172083" y="4342321"/>
                </a:lnTo>
                <a:lnTo>
                  <a:pt x="1162525" y="4342510"/>
                </a:lnTo>
                <a:cubicBezTo>
                  <a:pt x="1147506" y="4342510"/>
                  <a:pt x="1128732" y="4344743"/>
                  <a:pt x="1109958" y="4340278"/>
                </a:cubicBezTo>
                <a:cubicBezTo>
                  <a:pt x="1098694" y="4342510"/>
                  <a:pt x="1083675" y="4340278"/>
                  <a:pt x="1076166" y="4338045"/>
                </a:cubicBezTo>
                <a:lnTo>
                  <a:pt x="1050269" y="4335735"/>
                </a:lnTo>
                <a:lnTo>
                  <a:pt x="1075664" y="4335433"/>
                </a:lnTo>
                <a:cubicBezTo>
                  <a:pt x="1081296" y="4335433"/>
                  <a:pt x="1085050" y="4334317"/>
                  <a:pt x="1088805" y="4333619"/>
                </a:cubicBezTo>
                <a:close/>
                <a:moveTo>
                  <a:pt x="489927" y="4329852"/>
                </a:moveTo>
                <a:cubicBezTo>
                  <a:pt x="497436" y="4328735"/>
                  <a:pt x="501191" y="4330968"/>
                  <a:pt x="501191" y="4332084"/>
                </a:cubicBezTo>
                <a:cubicBezTo>
                  <a:pt x="501191" y="4335433"/>
                  <a:pt x="504945" y="4337666"/>
                  <a:pt x="516210" y="4339898"/>
                </a:cubicBezTo>
                <a:cubicBezTo>
                  <a:pt x="519965" y="4341015"/>
                  <a:pt x="523719" y="4341015"/>
                  <a:pt x="527474" y="4341015"/>
                </a:cubicBezTo>
                <a:cubicBezTo>
                  <a:pt x="538738" y="4337666"/>
                  <a:pt x="557512" y="4339898"/>
                  <a:pt x="568776" y="4337666"/>
                </a:cubicBezTo>
                <a:cubicBezTo>
                  <a:pt x="576285" y="4336550"/>
                  <a:pt x="583795" y="4336550"/>
                  <a:pt x="595059" y="4336550"/>
                </a:cubicBezTo>
                <a:cubicBezTo>
                  <a:pt x="602568" y="4336550"/>
                  <a:pt x="606323" y="4339898"/>
                  <a:pt x="610078" y="4342131"/>
                </a:cubicBezTo>
                <a:cubicBezTo>
                  <a:pt x="617587" y="4345480"/>
                  <a:pt x="632606" y="4346596"/>
                  <a:pt x="640115" y="4342131"/>
                </a:cubicBezTo>
                <a:cubicBezTo>
                  <a:pt x="640115" y="4339898"/>
                  <a:pt x="643870" y="4338782"/>
                  <a:pt x="647625" y="4336550"/>
                </a:cubicBezTo>
                <a:cubicBezTo>
                  <a:pt x="647625" y="4334317"/>
                  <a:pt x="655134" y="4333201"/>
                  <a:pt x="666399" y="4333201"/>
                </a:cubicBezTo>
                <a:cubicBezTo>
                  <a:pt x="673908" y="4333201"/>
                  <a:pt x="681417" y="4333201"/>
                  <a:pt x="688927" y="4330968"/>
                </a:cubicBezTo>
                <a:cubicBezTo>
                  <a:pt x="700191" y="4329852"/>
                  <a:pt x="711455" y="4332084"/>
                  <a:pt x="718965" y="4335433"/>
                </a:cubicBezTo>
                <a:cubicBezTo>
                  <a:pt x="730229" y="4342131"/>
                  <a:pt x="752757" y="4342131"/>
                  <a:pt x="771531" y="4344364"/>
                </a:cubicBezTo>
                <a:cubicBezTo>
                  <a:pt x="779040" y="4345480"/>
                  <a:pt x="786550" y="4343247"/>
                  <a:pt x="797814" y="4342131"/>
                </a:cubicBezTo>
                <a:lnTo>
                  <a:pt x="814541" y="4339645"/>
                </a:lnTo>
                <a:lnTo>
                  <a:pt x="825598" y="4339301"/>
                </a:lnTo>
                <a:cubicBezTo>
                  <a:pt x="835454" y="4338604"/>
                  <a:pt x="844840" y="4338046"/>
                  <a:pt x="854227" y="4339162"/>
                </a:cubicBezTo>
                <a:lnTo>
                  <a:pt x="843373" y="4339162"/>
                </a:lnTo>
                <a:lnTo>
                  <a:pt x="828032" y="4337642"/>
                </a:lnTo>
                <a:lnTo>
                  <a:pt x="851319" y="4334457"/>
                </a:lnTo>
                <a:cubicBezTo>
                  <a:pt x="856951" y="4334597"/>
                  <a:pt x="861644" y="4335992"/>
                  <a:pt x="869154" y="4338782"/>
                </a:cubicBezTo>
                <a:lnTo>
                  <a:pt x="870006" y="4339162"/>
                </a:lnTo>
                <a:lnTo>
                  <a:pt x="869246" y="4339162"/>
                </a:lnTo>
                <a:lnTo>
                  <a:pt x="870223" y="4339259"/>
                </a:lnTo>
                <a:lnTo>
                  <a:pt x="876509" y="4342063"/>
                </a:lnTo>
                <a:lnTo>
                  <a:pt x="873001" y="4343627"/>
                </a:lnTo>
                <a:cubicBezTo>
                  <a:pt x="861737" y="4344743"/>
                  <a:pt x="850473" y="4348092"/>
                  <a:pt x="835454" y="4348092"/>
                </a:cubicBezTo>
                <a:cubicBezTo>
                  <a:pt x="827944" y="4348092"/>
                  <a:pt x="827944" y="4350325"/>
                  <a:pt x="820435" y="4351441"/>
                </a:cubicBezTo>
                <a:cubicBezTo>
                  <a:pt x="839209" y="4354790"/>
                  <a:pt x="857982" y="4354790"/>
                  <a:pt x="876756" y="4355906"/>
                </a:cubicBezTo>
                <a:cubicBezTo>
                  <a:pt x="891775" y="4357022"/>
                  <a:pt x="903039" y="4359255"/>
                  <a:pt x="918058" y="4360371"/>
                </a:cubicBezTo>
                <a:cubicBezTo>
                  <a:pt x="921813" y="4360371"/>
                  <a:pt x="929322" y="4362604"/>
                  <a:pt x="925567" y="4364836"/>
                </a:cubicBezTo>
                <a:cubicBezTo>
                  <a:pt x="921813" y="4367069"/>
                  <a:pt x="914303" y="4365953"/>
                  <a:pt x="910548" y="4365953"/>
                </a:cubicBezTo>
                <a:cubicBezTo>
                  <a:pt x="884265" y="4365953"/>
                  <a:pt x="861737" y="4365953"/>
                  <a:pt x="835454" y="4365953"/>
                </a:cubicBezTo>
                <a:lnTo>
                  <a:pt x="758042" y="4371871"/>
                </a:lnTo>
                <a:lnTo>
                  <a:pt x="696436" y="4370039"/>
                </a:lnTo>
                <a:cubicBezTo>
                  <a:pt x="692682" y="4370039"/>
                  <a:pt x="688927" y="4367806"/>
                  <a:pt x="681417" y="4366690"/>
                </a:cubicBezTo>
                <a:cubicBezTo>
                  <a:pt x="703946" y="4365574"/>
                  <a:pt x="726474" y="4365574"/>
                  <a:pt x="745248" y="4365574"/>
                </a:cubicBezTo>
                <a:cubicBezTo>
                  <a:pt x="745248" y="4365574"/>
                  <a:pt x="745248" y="4364457"/>
                  <a:pt x="745248" y="4364457"/>
                </a:cubicBezTo>
                <a:cubicBezTo>
                  <a:pt x="722719" y="4364457"/>
                  <a:pt x="700191" y="4364457"/>
                  <a:pt x="681417" y="4364457"/>
                </a:cubicBezTo>
                <a:cubicBezTo>
                  <a:pt x="658889" y="4364457"/>
                  <a:pt x="640115" y="4364457"/>
                  <a:pt x="621342" y="4364457"/>
                </a:cubicBezTo>
                <a:cubicBezTo>
                  <a:pt x="617587" y="4364457"/>
                  <a:pt x="610078" y="4364457"/>
                  <a:pt x="606323" y="4363341"/>
                </a:cubicBezTo>
                <a:cubicBezTo>
                  <a:pt x="602568" y="4362225"/>
                  <a:pt x="601629" y="4360550"/>
                  <a:pt x="599752" y="4359294"/>
                </a:cubicBezTo>
                <a:lnTo>
                  <a:pt x="590570" y="4358139"/>
                </a:lnTo>
                <a:lnTo>
                  <a:pt x="722812" y="4358139"/>
                </a:lnTo>
                <a:cubicBezTo>
                  <a:pt x="745340" y="4358139"/>
                  <a:pt x="764114" y="4357022"/>
                  <a:pt x="775378" y="4351441"/>
                </a:cubicBezTo>
                <a:cubicBezTo>
                  <a:pt x="771624" y="4349208"/>
                  <a:pt x="764114" y="4349208"/>
                  <a:pt x="760359" y="4348092"/>
                </a:cubicBezTo>
                <a:cubicBezTo>
                  <a:pt x="737831" y="4345859"/>
                  <a:pt x="730322" y="4345859"/>
                  <a:pt x="722812" y="4352557"/>
                </a:cubicBezTo>
                <a:cubicBezTo>
                  <a:pt x="719057" y="4354790"/>
                  <a:pt x="715303" y="4354790"/>
                  <a:pt x="711548" y="4353673"/>
                </a:cubicBezTo>
                <a:cubicBezTo>
                  <a:pt x="700284" y="4351441"/>
                  <a:pt x="685265" y="4352557"/>
                  <a:pt x="674001" y="4352557"/>
                </a:cubicBezTo>
                <a:cubicBezTo>
                  <a:pt x="651473" y="4352557"/>
                  <a:pt x="632699" y="4352557"/>
                  <a:pt x="610170" y="4349208"/>
                </a:cubicBezTo>
                <a:cubicBezTo>
                  <a:pt x="602661" y="4348092"/>
                  <a:pt x="587642" y="4346976"/>
                  <a:pt x="583888" y="4348092"/>
                </a:cubicBezTo>
                <a:cubicBezTo>
                  <a:pt x="568868" y="4351441"/>
                  <a:pt x="550095" y="4349208"/>
                  <a:pt x="538831" y="4351441"/>
                </a:cubicBezTo>
                <a:lnTo>
                  <a:pt x="527757" y="4351441"/>
                </a:lnTo>
                <a:lnTo>
                  <a:pt x="527943" y="4350225"/>
                </a:lnTo>
                <a:cubicBezTo>
                  <a:pt x="526535" y="4349388"/>
                  <a:pt x="523719" y="4348829"/>
                  <a:pt x="519965" y="4348829"/>
                </a:cubicBezTo>
                <a:cubicBezTo>
                  <a:pt x="512455" y="4348829"/>
                  <a:pt x="501191" y="4348829"/>
                  <a:pt x="501191" y="4345480"/>
                </a:cubicBezTo>
                <a:cubicBezTo>
                  <a:pt x="501191" y="4344364"/>
                  <a:pt x="493682" y="4344364"/>
                  <a:pt x="489927" y="4344364"/>
                </a:cubicBezTo>
                <a:cubicBezTo>
                  <a:pt x="471153" y="4347713"/>
                  <a:pt x="452380" y="4343247"/>
                  <a:pt x="437360" y="4343247"/>
                </a:cubicBezTo>
                <a:cubicBezTo>
                  <a:pt x="433606" y="4342131"/>
                  <a:pt x="429851" y="4342131"/>
                  <a:pt x="429851" y="4341015"/>
                </a:cubicBezTo>
                <a:cubicBezTo>
                  <a:pt x="429851" y="4339898"/>
                  <a:pt x="433606" y="4338782"/>
                  <a:pt x="437360" y="4338782"/>
                </a:cubicBezTo>
                <a:lnTo>
                  <a:pt x="448267" y="4336929"/>
                </a:lnTo>
                <a:lnTo>
                  <a:pt x="486265" y="4336929"/>
                </a:lnTo>
                <a:lnTo>
                  <a:pt x="486673" y="4336929"/>
                </a:lnTo>
                <a:lnTo>
                  <a:pt x="482920" y="4335813"/>
                </a:lnTo>
                <a:lnTo>
                  <a:pt x="469593" y="4333306"/>
                </a:lnTo>
                <a:close/>
                <a:moveTo>
                  <a:pt x="413732" y="4328776"/>
                </a:moveTo>
                <a:lnTo>
                  <a:pt x="414757" y="4329385"/>
                </a:lnTo>
                <a:cubicBezTo>
                  <a:pt x="414757" y="4330501"/>
                  <a:pt x="414757" y="4331618"/>
                  <a:pt x="414757" y="4331618"/>
                </a:cubicBezTo>
                <a:lnTo>
                  <a:pt x="411703" y="4332494"/>
                </a:lnTo>
                <a:close/>
                <a:moveTo>
                  <a:pt x="390189" y="4315511"/>
                </a:moveTo>
                <a:lnTo>
                  <a:pt x="392698" y="4315850"/>
                </a:lnTo>
                <a:cubicBezTo>
                  <a:pt x="396922" y="4317106"/>
                  <a:pt x="399738" y="4318780"/>
                  <a:pt x="399738" y="4320455"/>
                </a:cubicBezTo>
                <a:lnTo>
                  <a:pt x="409305" y="4326143"/>
                </a:lnTo>
                <a:lnTo>
                  <a:pt x="408933" y="4326660"/>
                </a:lnTo>
                <a:lnTo>
                  <a:pt x="404296" y="4334619"/>
                </a:lnTo>
                <a:lnTo>
                  <a:pt x="388005" y="4339293"/>
                </a:lnTo>
                <a:lnTo>
                  <a:pt x="371652" y="4341222"/>
                </a:lnTo>
                <a:lnTo>
                  <a:pt x="374019" y="4336738"/>
                </a:lnTo>
                <a:cubicBezTo>
                  <a:pt x="375909" y="4333493"/>
                  <a:pt x="377799" y="4330249"/>
                  <a:pt x="377799" y="4330249"/>
                </a:cubicBezTo>
                <a:close/>
                <a:moveTo>
                  <a:pt x="1214998" y="4293014"/>
                </a:moveTo>
                <a:lnTo>
                  <a:pt x="1234557" y="4294177"/>
                </a:lnTo>
                <a:lnTo>
                  <a:pt x="1233478" y="4294391"/>
                </a:lnTo>
                <a:cubicBezTo>
                  <a:pt x="1225968" y="4293833"/>
                  <a:pt x="1218459" y="4294949"/>
                  <a:pt x="1210480" y="4295647"/>
                </a:cubicBezTo>
                <a:lnTo>
                  <a:pt x="1190618" y="4294680"/>
                </a:lnTo>
                <a:lnTo>
                  <a:pt x="1192470" y="4294130"/>
                </a:lnTo>
                <a:cubicBezTo>
                  <a:pt x="1203734" y="4295247"/>
                  <a:pt x="1211243" y="4291898"/>
                  <a:pt x="1214998" y="4293014"/>
                </a:cubicBezTo>
                <a:close/>
                <a:moveTo>
                  <a:pt x="356089" y="4290671"/>
                </a:moveTo>
                <a:lnTo>
                  <a:pt x="365599" y="4290703"/>
                </a:lnTo>
                <a:lnTo>
                  <a:pt x="360064" y="4298867"/>
                </a:lnTo>
                <a:lnTo>
                  <a:pt x="349793" y="4298453"/>
                </a:lnTo>
                <a:close/>
                <a:moveTo>
                  <a:pt x="331931" y="4290589"/>
                </a:moveTo>
                <a:lnTo>
                  <a:pt x="347451" y="4290642"/>
                </a:lnTo>
                <a:lnTo>
                  <a:pt x="343277" y="4298191"/>
                </a:lnTo>
                <a:lnTo>
                  <a:pt x="338256" y="4297989"/>
                </a:lnTo>
                <a:lnTo>
                  <a:pt x="342349" y="4299870"/>
                </a:lnTo>
                <a:lnTo>
                  <a:pt x="332830" y="4317086"/>
                </a:lnTo>
                <a:lnTo>
                  <a:pt x="345623" y="4303115"/>
                </a:lnTo>
                <a:lnTo>
                  <a:pt x="350457" y="4309152"/>
                </a:lnTo>
                <a:lnTo>
                  <a:pt x="353522" y="4310235"/>
                </a:lnTo>
                <a:lnTo>
                  <a:pt x="346382" y="4324981"/>
                </a:lnTo>
                <a:cubicBezTo>
                  <a:pt x="344491" y="4328226"/>
                  <a:pt x="343956" y="4332259"/>
                  <a:pt x="343421" y="4336293"/>
                </a:cubicBezTo>
                <a:cubicBezTo>
                  <a:pt x="348557" y="4330594"/>
                  <a:pt x="352338" y="4324105"/>
                  <a:pt x="356118" y="4317617"/>
                </a:cubicBezTo>
                <a:cubicBezTo>
                  <a:pt x="359363" y="4315162"/>
                  <a:pt x="362608" y="4312707"/>
                  <a:pt x="362072" y="4316741"/>
                </a:cubicBezTo>
                <a:cubicBezTo>
                  <a:pt x="362893" y="4321564"/>
                  <a:pt x="362358" y="4325597"/>
                  <a:pt x="358577" y="4332087"/>
                </a:cubicBezTo>
                <a:lnTo>
                  <a:pt x="352628" y="4342781"/>
                </a:lnTo>
                <a:lnTo>
                  <a:pt x="299044" y="4342781"/>
                </a:lnTo>
                <a:lnTo>
                  <a:pt x="316853" y="4316468"/>
                </a:lnTo>
                <a:close/>
                <a:moveTo>
                  <a:pt x="2152203" y="4287542"/>
                </a:moveTo>
                <a:lnTo>
                  <a:pt x="2168060" y="4288328"/>
                </a:lnTo>
                <a:cubicBezTo>
                  <a:pt x="2164305" y="4289444"/>
                  <a:pt x="2160551" y="4290560"/>
                  <a:pt x="2156796" y="4290560"/>
                </a:cubicBezTo>
                <a:cubicBezTo>
                  <a:pt x="2141777" y="4289444"/>
                  <a:pt x="2126758" y="4295026"/>
                  <a:pt x="2107985" y="4290560"/>
                </a:cubicBezTo>
                <a:cubicBezTo>
                  <a:pt x="2107985" y="4290560"/>
                  <a:pt x="2104230" y="4290560"/>
                  <a:pt x="2104230" y="4290560"/>
                </a:cubicBezTo>
                <a:lnTo>
                  <a:pt x="2056009" y="4289126"/>
                </a:lnTo>
                <a:lnTo>
                  <a:pt x="2063566" y="4288549"/>
                </a:lnTo>
                <a:cubicBezTo>
                  <a:pt x="2089849" y="4288549"/>
                  <a:pt x="2112377" y="4288549"/>
                  <a:pt x="2138660" y="4288549"/>
                </a:cubicBezTo>
                <a:close/>
                <a:moveTo>
                  <a:pt x="452380" y="4280735"/>
                </a:moveTo>
                <a:lnTo>
                  <a:pt x="478521" y="4280735"/>
                </a:lnTo>
                <a:lnTo>
                  <a:pt x="478521" y="4285574"/>
                </a:lnTo>
                <a:lnTo>
                  <a:pt x="487411" y="4284064"/>
                </a:lnTo>
                <a:cubicBezTo>
                  <a:pt x="494920" y="4282947"/>
                  <a:pt x="498675" y="4285180"/>
                  <a:pt x="498675" y="4286296"/>
                </a:cubicBezTo>
                <a:cubicBezTo>
                  <a:pt x="498675" y="4289645"/>
                  <a:pt x="502429" y="4291878"/>
                  <a:pt x="513694" y="4294110"/>
                </a:cubicBezTo>
                <a:cubicBezTo>
                  <a:pt x="517449" y="4295227"/>
                  <a:pt x="521203" y="4295227"/>
                  <a:pt x="524958" y="4295227"/>
                </a:cubicBezTo>
                <a:cubicBezTo>
                  <a:pt x="536222" y="4291878"/>
                  <a:pt x="554996" y="4294110"/>
                  <a:pt x="566260" y="4291878"/>
                </a:cubicBezTo>
                <a:cubicBezTo>
                  <a:pt x="573769" y="4290762"/>
                  <a:pt x="581279" y="4290762"/>
                  <a:pt x="592543" y="4290762"/>
                </a:cubicBezTo>
                <a:lnTo>
                  <a:pt x="607527" y="4296330"/>
                </a:lnTo>
                <a:lnTo>
                  <a:pt x="637616" y="4296330"/>
                </a:lnTo>
                <a:lnTo>
                  <a:pt x="645109" y="4290762"/>
                </a:lnTo>
                <a:cubicBezTo>
                  <a:pt x="645109" y="4288529"/>
                  <a:pt x="652618" y="4287413"/>
                  <a:pt x="663883" y="4287413"/>
                </a:cubicBezTo>
                <a:cubicBezTo>
                  <a:pt x="671392" y="4287413"/>
                  <a:pt x="678901" y="4287413"/>
                  <a:pt x="686411" y="4285180"/>
                </a:cubicBezTo>
                <a:cubicBezTo>
                  <a:pt x="697675" y="4284064"/>
                  <a:pt x="708939" y="4286296"/>
                  <a:pt x="716449" y="4289645"/>
                </a:cubicBezTo>
                <a:lnTo>
                  <a:pt x="725662" y="4292055"/>
                </a:lnTo>
                <a:lnTo>
                  <a:pt x="640115" y="4298595"/>
                </a:lnTo>
                <a:cubicBezTo>
                  <a:pt x="625097" y="4300828"/>
                  <a:pt x="606323" y="4299712"/>
                  <a:pt x="591304" y="4301944"/>
                </a:cubicBezTo>
                <a:cubicBezTo>
                  <a:pt x="576285" y="4303061"/>
                  <a:pt x="557512" y="4301944"/>
                  <a:pt x="538738" y="4300828"/>
                </a:cubicBezTo>
                <a:cubicBezTo>
                  <a:pt x="523719" y="4298595"/>
                  <a:pt x="501191" y="4297479"/>
                  <a:pt x="482417" y="4297479"/>
                </a:cubicBezTo>
                <a:lnTo>
                  <a:pt x="399364" y="4299537"/>
                </a:lnTo>
                <a:lnTo>
                  <a:pt x="401302" y="4296141"/>
                </a:lnTo>
                <a:lnTo>
                  <a:pt x="409402" y="4282238"/>
                </a:lnTo>
                <a:lnTo>
                  <a:pt x="426079" y="4281654"/>
                </a:lnTo>
                <a:lnTo>
                  <a:pt x="421059" y="4290270"/>
                </a:lnTo>
                <a:cubicBezTo>
                  <a:pt x="422414" y="4291060"/>
                  <a:pt x="423769" y="4291849"/>
                  <a:pt x="425124" y="4292638"/>
                </a:cubicBezTo>
                <a:lnTo>
                  <a:pt x="431636" y="4281460"/>
                </a:lnTo>
                <a:close/>
                <a:moveTo>
                  <a:pt x="1937335" y="4276200"/>
                </a:moveTo>
                <a:lnTo>
                  <a:pt x="1938405" y="4276231"/>
                </a:lnTo>
                <a:lnTo>
                  <a:pt x="1938083" y="4276327"/>
                </a:lnTo>
                <a:cubicBezTo>
                  <a:pt x="1938083" y="4277164"/>
                  <a:pt x="1939022" y="4278281"/>
                  <a:pt x="1939022" y="4279397"/>
                </a:cubicBezTo>
                <a:cubicBezTo>
                  <a:pt x="1939022" y="4280514"/>
                  <a:pt x="1942777" y="4280514"/>
                  <a:pt x="1946532" y="4280514"/>
                </a:cubicBezTo>
                <a:lnTo>
                  <a:pt x="1956290" y="4280514"/>
                </a:lnTo>
                <a:lnTo>
                  <a:pt x="1950924" y="4280735"/>
                </a:lnTo>
                <a:lnTo>
                  <a:pt x="1937335" y="4280735"/>
                </a:lnTo>
                <a:close/>
                <a:moveTo>
                  <a:pt x="1298017" y="4273182"/>
                </a:moveTo>
                <a:lnTo>
                  <a:pt x="1298522" y="4273182"/>
                </a:lnTo>
                <a:lnTo>
                  <a:pt x="1298071" y="4273200"/>
                </a:lnTo>
                <a:close/>
                <a:moveTo>
                  <a:pt x="1964065" y="4269571"/>
                </a:moveTo>
                <a:cubicBezTo>
                  <a:pt x="1969697" y="4269013"/>
                  <a:pt x="1977207" y="4269571"/>
                  <a:pt x="1988471" y="4270688"/>
                </a:cubicBezTo>
                <a:cubicBezTo>
                  <a:pt x="1992226" y="4271804"/>
                  <a:pt x="1999736" y="4271804"/>
                  <a:pt x="2003490" y="4274037"/>
                </a:cubicBezTo>
                <a:lnTo>
                  <a:pt x="1996794" y="4275688"/>
                </a:lnTo>
                <a:lnTo>
                  <a:pt x="1965305" y="4273816"/>
                </a:lnTo>
                <a:lnTo>
                  <a:pt x="1952588" y="4274446"/>
                </a:lnTo>
                <a:close/>
                <a:moveTo>
                  <a:pt x="1601735" y="4267339"/>
                </a:moveTo>
                <a:cubicBezTo>
                  <a:pt x="1628018" y="4266223"/>
                  <a:pt x="1654301" y="4267339"/>
                  <a:pt x="1673074" y="4272921"/>
                </a:cubicBezTo>
                <a:cubicBezTo>
                  <a:pt x="1684339" y="4275153"/>
                  <a:pt x="1691848" y="4275153"/>
                  <a:pt x="1703112" y="4274037"/>
                </a:cubicBezTo>
                <a:cubicBezTo>
                  <a:pt x="1718131" y="4271804"/>
                  <a:pt x="1729395" y="4271804"/>
                  <a:pt x="1744415" y="4274037"/>
                </a:cubicBezTo>
                <a:cubicBezTo>
                  <a:pt x="1751924" y="4275153"/>
                  <a:pt x="1759433" y="4275153"/>
                  <a:pt x="1766943" y="4274037"/>
                </a:cubicBezTo>
                <a:cubicBezTo>
                  <a:pt x="1778207" y="4271804"/>
                  <a:pt x="1796980" y="4274037"/>
                  <a:pt x="1812000" y="4270688"/>
                </a:cubicBezTo>
                <a:cubicBezTo>
                  <a:pt x="1815754" y="4269572"/>
                  <a:pt x="1830773" y="4270688"/>
                  <a:pt x="1838282" y="4271804"/>
                </a:cubicBezTo>
                <a:lnTo>
                  <a:pt x="1879969" y="4273991"/>
                </a:lnTo>
                <a:lnTo>
                  <a:pt x="1791751" y="4280735"/>
                </a:lnTo>
                <a:lnTo>
                  <a:pt x="1744415" y="4280735"/>
                </a:lnTo>
                <a:cubicBezTo>
                  <a:pt x="1721886" y="4280735"/>
                  <a:pt x="1703112" y="4284084"/>
                  <a:pt x="1680584" y="4282967"/>
                </a:cubicBezTo>
                <a:cubicBezTo>
                  <a:pt x="1676829" y="4282967"/>
                  <a:pt x="1673074" y="4285200"/>
                  <a:pt x="1669320" y="4285200"/>
                </a:cubicBezTo>
                <a:lnTo>
                  <a:pt x="1668497" y="4285689"/>
                </a:lnTo>
                <a:lnTo>
                  <a:pt x="1657762" y="4285461"/>
                </a:lnTo>
                <a:cubicBezTo>
                  <a:pt x="1642743" y="4283228"/>
                  <a:pt x="1620215" y="4282112"/>
                  <a:pt x="1601441" y="4282112"/>
                </a:cubicBezTo>
                <a:cubicBezTo>
                  <a:pt x="1571403" y="4283228"/>
                  <a:pt x="1541365" y="4280996"/>
                  <a:pt x="1511327" y="4284345"/>
                </a:cubicBezTo>
                <a:cubicBezTo>
                  <a:pt x="1507573" y="4285461"/>
                  <a:pt x="1503818" y="4285461"/>
                  <a:pt x="1500063" y="4284345"/>
                </a:cubicBezTo>
                <a:cubicBezTo>
                  <a:pt x="1470026" y="4280996"/>
                  <a:pt x="1439988" y="4283228"/>
                  <a:pt x="1409950" y="4283228"/>
                </a:cubicBezTo>
                <a:cubicBezTo>
                  <a:pt x="1376157" y="4282112"/>
                  <a:pt x="1346120" y="4280996"/>
                  <a:pt x="1312327" y="4283228"/>
                </a:cubicBezTo>
                <a:lnTo>
                  <a:pt x="1257806" y="4284000"/>
                </a:lnTo>
                <a:lnTo>
                  <a:pt x="1230017" y="4282967"/>
                </a:lnTo>
                <a:cubicBezTo>
                  <a:pt x="1222508" y="4282967"/>
                  <a:pt x="1211243" y="4281851"/>
                  <a:pt x="1199979" y="4282967"/>
                </a:cubicBezTo>
                <a:cubicBezTo>
                  <a:pt x="1192470" y="4282967"/>
                  <a:pt x="1184960" y="4281851"/>
                  <a:pt x="1181205" y="4279618"/>
                </a:cubicBezTo>
                <a:cubicBezTo>
                  <a:pt x="1181205" y="4278502"/>
                  <a:pt x="1181205" y="4277386"/>
                  <a:pt x="1184960" y="4277386"/>
                </a:cubicBezTo>
                <a:cubicBezTo>
                  <a:pt x="1211243" y="4276269"/>
                  <a:pt x="1241281" y="4276269"/>
                  <a:pt x="1260055" y="4282967"/>
                </a:cubicBezTo>
                <a:cubicBezTo>
                  <a:pt x="1278828" y="4284084"/>
                  <a:pt x="1293847" y="4279618"/>
                  <a:pt x="1312621" y="4280735"/>
                </a:cubicBezTo>
                <a:cubicBezTo>
                  <a:pt x="1308866" y="4277386"/>
                  <a:pt x="1312621" y="4276269"/>
                  <a:pt x="1323885" y="4276269"/>
                </a:cubicBezTo>
                <a:cubicBezTo>
                  <a:pt x="1331394" y="4276269"/>
                  <a:pt x="1335149" y="4276269"/>
                  <a:pt x="1338904" y="4276269"/>
                </a:cubicBezTo>
                <a:lnTo>
                  <a:pt x="1338904" y="4273182"/>
                </a:lnTo>
                <a:lnTo>
                  <a:pt x="1342365" y="4273182"/>
                </a:lnTo>
                <a:lnTo>
                  <a:pt x="1460595" y="4274779"/>
                </a:lnTo>
                <a:lnTo>
                  <a:pt x="1466565" y="4275153"/>
                </a:lnTo>
                <a:lnTo>
                  <a:pt x="1488252" y="4275153"/>
                </a:lnTo>
                <a:lnTo>
                  <a:pt x="1507573" y="4275414"/>
                </a:lnTo>
                <a:lnTo>
                  <a:pt x="1508451" y="4275153"/>
                </a:lnTo>
                <a:lnTo>
                  <a:pt x="1526640" y="4275153"/>
                </a:lnTo>
                <a:cubicBezTo>
                  <a:pt x="1545414" y="4275153"/>
                  <a:pt x="1564188" y="4274037"/>
                  <a:pt x="1582961" y="4269572"/>
                </a:cubicBezTo>
                <a:cubicBezTo>
                  <a:pt x="1586716" y="4268455"/>
                  <a:pt x="1594225" y="4267339"/>
                  <a:pt x="1601735" y="4267339"/>
                </a:cubicBezTo>
                <a:close/>
                <a:moveTo>
                  <a:pt x="2093587" y="4267118"/>
                </a:moveTo>
                <a:lnTo>
                  <a:pt x="2104230" y="4267118"/>
                </a:lnTo>
                <a:cubicBezTo>
                  <a:pt x="2119249" y="4267118"/>
                  <a:pt x="2134268" y="4266002"/>
                  <a:pt x="2145532" y="4269351"/>
                </a:cubicBezTo>
                <a:cubicBezTo>
                  <a:pt x="2145532" y="4269351"/>
                  <a:pt x="2149286" y="4269351"/>
                  <a:pt x="2153041" y="4269351"/>
                </a:cubicBezTo>
                <a:cubicBezTo>
                  <a:pt x="2171815" y="4266002"/>
                  <a:pt x="2190588" y="4270467"/>
                  <a:pt x="2209362" y="4269351"/>
                </a:cubicBezTo>
                <a:cubicBezTo>
                  <a:pt x="2228136" y="4268234"/>
                  <a:pt x="2246909" y="4268234"/>
                  <a:pt x="2265683" y="4269351"/>
                </a:cubicBezTo>
                <a:lnTo>
                  <a:pt x="2392886" y="4271069"/>
                </a:lnTo>
                <a:lnTo>
                  <a:pt x="2402917" y="4272837"/>
                </a:lnTo>
                <a:cubicBezTo>
                  <a:pt x="2407141" y="4273395"/>
                  <a:pt x="2410896" y="4273953"/>
                  <a:pt x="2412773" y="4275069"/>
                </a:cubicBezTo>
                <a:cubicBezTo>
                  <a:pt x="2416527" y="4277302"/>
                  <a:pt x="2424037" y="4278418"/>
                  <a:pt x="2416527" y="4280651"/>
                </a:cubicBezTo>
                <a:cubicBezTo>
                  <a:pt x="2412773" y="4281767"/>
                  <a:pt x="2412773" y="4284000"/>
                  <a:pt x="2409018" y="4284000"/>
                </a:cubicBezTo>
                <a:cubicBezTo>
                  <a:pt x="2401508" y="4284000"/>
                  <a:pt x="2393999" y="4285116"/>
                  <a:pt x="2390244" y="4284000"/>
                </a:cubicBezTo>
                <a:cubicBezTo>
                  <a:pt x="2375225" y="4281767"/>
                  <a:pt x="2360207" y="4280651"/>
                  <a:pt x="2345188" y="4279535"/>
                </a:cubicBezTo>
                <a:cubicBezTo>
                  <a:pt x="2339555" y="4278418"/>
                  <a:pt x="2336739" y="4278139"/>
                  <a:pt x="2334392" y="4278558"/>
                </a:cubicBezTo>
                <a:lnTo>
                  <a:pt x="2330218" y="4280237"/>
                </a:lnTo>
                <a:lnTo>
                  <a:pt x="2318917" y="4279397"/>
                </a:lnTo>
                <a:lnTo>
                  <a:pt x="2235645" y="4279397"/>
                </a:lnTo>
                <a:cubicBezTo>
                  <a:pt x="2209362" y="4280514"/>
                  <a:pt x="2183079" y="4280514"/>
                  <a:pt x="2156796" y="4280514"/>
                </a:cubicBezTo>
                <a:lnTo>
                  <a:pt x="2145918" y="4282939"/>
                </a:lnTo>
                <a:lnTo>
                  <a:pt x="2104868" y="4278502"/>
                </a:lnTo>
                <a:cubicBezTo>
                  <a:pt x="2086094" y="4277386"/>
                  <a:pt x="2067321" y="4277386"/>
                  <a:pt x="2048547" y="4274037"/>
                </a:cubicBezTo>
                <a:cubicBezTo>
                  <a:pt x="2056056" y="4272921"/>
                  <a:pt x="2056056" y="4270688"/>
                  <a:pt x="2063566" y="4270688"/>
                </a:cubicBezTo>
                <a:close/>
                <a:moveTo>
                  <a:pt x="2434998" y="4263625"/>
                </a:moveTo>
                <a:lnTo>
                  <a:pt x="2432954" y="4264046"/>
                </a:lnTo>
                <a:cubicBezTo>
                  <a:pt x="2432485" y="4264744"/>
                  <a:pt x="2433424" y="4265581"/>
                  <a:pt x="2435301" y="4266139"/>
                </a:cubicBezTo>
                <a:cubicBezTo>
                  <a:pt x="2435301" y="4267255"/>
                  <a:pt x="2442810" y="4267255"/>
                  <a:pt x="2435301" y="4268372"/>
                </a:cubicBezTo>
                <a:cubicBezTo>
                  <a:pt x="2435301" y="4268372"/>
                  <a:pt x="2431546" y="4269488"/>
                  <a:pt x="2431546" y="4268372"/>
                </a:cubicBezTo>
                <a:lnTo>
                  <a:pt x="2416398" y="4267921"/>
                </a:lnTo>
                <a:lnTo>
                  <a:pt x="2419627" y="4266002"/>
                </a:lnTo>
                <a:cubicBezTo>
                  <a:pt x="2423381" y="4266002"/>
                  <a:pt x="2427136" y="4263769"/>
                  <a:pt x="2430891" y="4263769"/>
                </a:cubicBezTo>
                <a:close/>
                <a:moveTo>
                  <a:pt x="2463656" y="4262623"/>
                </a:moveTo>
                <a:lnTo>
                  <a:pt x="2465339" y="4262790"/>
                </a:lnTo>
                <a:lnTo>
                  <a:pt x="2458888" y="4262790"/>
                </a:lnTo>
                <a:close/>
                <a:moveTo>
                  <a:pt x="375112" y="4259231"/>
                </a:moveTo>
                <a:lnTo>
                  <a:pt x="381039" y="4259525"/>
                </a:lnTo>
                <a:lnTo>
                  <a:pt x="385666" y="4259525"/>
                </a:lnTo>
                <a:lnTo>
                  <a:pt x="377463" y="4272344"/>
                </a:lnTo>
                <a:lnTo>
                  <a:pt x="368788" y="4270943"/>
                </a:lnTo>
                <a:lnTo>
                  <a:pt x="374337" y="4261420"/>
                </a:lnTo>
                <a:close/>
                <a:moveTo>
                  <a:pt x="1102063" y="4245274"/>
                </a:moveTo>
                <a:cubicBezTo>
                  <a:pt x="1113327" y="4246391"/>
                  <a:pt x="1124591" y="4246391"/>
                  <a:pt x="1132100" y="4249739"/>
                </a:cubicBezTo>
                <a:cubicBezTo>
                  <a:pt x="1132100" y="4250856"/>
                  <a:pt x="1135855" y="4251972"/>
                  <a:pt x="1132100" y="4253088"/>
                </a:cubicBezTo>
                <a:cubicBezTo>
                  <a:pt x="1124591" y="4254205"/>
                  <a:pt x="1117082" y="4253088"/>
                  <a:pt x="1120836" y="4256437"/>
                </a:cubicBezTo>
                <a:cubicBezTo>
                  <a:pt x="1120836" y="4258670"/>
                  <a:pt x="1128346" y="4257554"/>
                  <a:pt x="1132100" y="4257554"/>
                </a:cubicBezTo>
                <a:cubicBezTo>
                  <a:pt x="1135855" y="4257554"/>
                  <a:pt x="1139610" y="4257554"/>
                  <a:pt x="1147119" y="4257554"/>
                </a:cubicBezTo>
                <a:cubicBezTo>
                  <a:pt x="1150874" y="4257554"/>
                  <a:pt x="1158383" y="4257554"/>
                  <a:pt x="1165893" y="4257554"/>
                </a:cubicBezTo>
                <a:cubicBezTo>
                  <a:pt x="1165893" y="4258670"/>
                  <a:pt x="1165893" y="4259786"/>
                  <a:pt x="1165893" y="4260902"/>
                </a:cubicBezTo>
                <a:cubicBezTo>
                  <a:pt x="1162138" y="4260902"/>
                  <a:pt x="1158383" y="4260902"/>
                  <a:pt x="1150874" y="4260902"/>
                </a:cubicBezTo>
                <a:cubicBezTo>
                  <a:pt x="1145242" y="4260902"/>
                  <a:pt x="1141487" y="4261181"/>
                  <a:pt x="1139610" y="4261879"/>
                </a:cubicBezTo>
                <a:lnTo>
                  <a:pt x="1139610" y="4264293"/>
                </a:lnTo>
                <a:lnTo>
                  <a:pt x="1098602" y="4265106"/>
                </a:lnTo>
                <a:lnTo>
                  <a:pt x="1075105" y="4265633"/>
                </a:lnTo>
                <a:lnTo>
                  <a:pt x="1052312" y="4261879"/>
                </a:lnTo>
                <a:lnTo>
                  <a:pt x="1019741" y="4261992"/>
                </a:lnTo>
                <a:lnTo>
                  <a:pt x="1014017" y="4260960"/>
                </a:lnTo>
                <a:lnTo>
                  <a:pt x="1014017" y="4247828"/>
                </a:lnTo>
                <a:lnTo>
                  <a:pt x="1026968" y="4247507"/>
                </a:lnTo>
                <a:cubicBezTo>
                  <a:pt x="1049497" y="4248623"/>
                  <a:pt x="1075780" y="4245274"/>
                  <a:pt x="1102063" y="4245274"/>
                </a:cubicBezTo>
                <a:close/>
                <a:moveTo>
                  <a:pt x="1394931" y="4241925"/>
                </a:moveTo>
                <a:cubicBezTo>
                  <a:pt x="1417460" y="4240809"/>
                  <a:pt x="1436233" y="4243042"/>
                  <a:pt x="1455007" y="4241925"/>
                </a:cubicBezTo>
                <a:cubicBezTo>
                  <a:pt x="1470026" y="4240809"/>
                  <a:pt x="1481290" y="4244158"/>
                  <a:pt x="1500063" y="4244158"/>
                </a:cubicBezTo>
                <a:cubicBezTo>
                  <a:pt x="1511327" y="4243042"/>
                  <a:pt x="1526346" y="4244158"/>
                  <a:pt x="1541365" y="4244158"/>
                </a:cubicBezTo>
                <a:cubicBezTo>
                  <a:pt x="1545120" y="4244158"/>
                  <a:pt x="1545120" y="4244158"/>
                  <a:pt x="1548875" y="4244158"/>
                </a:cubicBezTo>
                <a:cubicBezTo>
                  <a:pt x="1563894" y="4249739"/>
                  <a:pt x="1582667" y="4248623"/>
                  <a:pt x="1601441" y="4246391"/>
                </a:cubicBezTo>
                <a:cubicBezTo>
                  <a:pt x="1616460" y="4244158"/>
                  <a:pt x="1631479" y="4245274"/>
                  <a:pt x="1646498" y="4241925"/>
                </a:cubicBezTo>
                <a:cubicBezTo>
                  <a:pt x="1646498" y="4241925"/>
                  <a:pt x="1650252" y="4241925"/>
                  <a:pt x="1654007" y="4243042"/>
                </a:cubicBezTo>
                <a:cubicBezTo>
                  <a:pt x="1657762" y="4244158"/>
                  <a:pt x="1661516" y="4244158"/>
                  <a:pt x="1665271" y="4244158"/>
                </a:cubicBezTo>
                <a:cubicBezTo>
                  <a:pt x="1702818" y="4243042"/>
                  <a:pt x="1740366" y="4247507"/>
                  <a:pt x="1777913" y="4245274"/>
                </a:cubicBezTo>
                <a:cubicBezTo>
                  <a:pt x="1792932" y="4245274"/>
                  <a:pt x="1800441" y="4248623"/>
                  <a:pt x="1811705" y="4247507"/>
                </a:cubicBezTo>
                <a:cubicBezTo>
                  <a:pt x="1822970" y="4247507"/>
                  <a:pt x="1837988" y="4247507"/>
                  <a:pt x="1849253" y="4247507"/>
                </a:cubicBezTo>
                <a:cubicBezTo>
                  <a:pt x="1871781" y="4248623"/>
                  <a:pt x="1890555" y="4244158"/>
                  <a:pt x="1909328" y="4246391"/>
                </a:cubicBezTo>
                <a:cubicBezTo>
                  <a:pt x="1916838" y="4246391"/>
                  <a:pt x="1920593" y="4246391"/>
                  <a:pt x="1924347" y="4246391"/>
                </a:cubicBezTo>
                <a:cubicBezTo>
                  <a:pt x="1928102" y="4246391"/>
                  <a:pt x="1931857" y="4245274"/>
                  <a:pt x="1935611" y="4247507"/>
                </a:cubicBezTo>
                <a:cubicBezTo>
                  <a:pt x="1935611" y="4248623"/>
                  <a:pt x="1931857" y="4250856"/>
                  <a:pt x="1928102" y="4250856"/>
                </a:cubicBezTo>
                <a:cubicBezTo>
                  <a:pt x="1916838" y="4251972"/>
                  <a:pt x="1905573" y="4255321"/>
                  <a:pt x="1890555" y="4255321"/>
                </a:cubicBezTo>
                <a:cubicBezTo>
                  <a:pt x="1883045" y="4255321"/>
                  <a:pt x="1883045" y="4257554"/>
                  <a:pt x="1875536" y="4258670"/>
                </a:cubicBezTo>
                <a:lnTo>
                  <a:pt x="1898774" y="4260512"/>
                </a:lnTo>
                <a:lnTo>
                  <a:pt x="1894603" y="4260502"/>
                </a:lnTo>
                <a:cubicBezTo>
                  <a:pt x="1875830" y="4259804"/>
                  <a:pt x="1857056" y="4258967"/>
                  <a:pt x="1838282" y="4259525"/>
                </a:cubicBezTo>
                <a:lnTo>
                  <a:pt x="1830242" y="4258728"/>
                </a:lnTo>
                <a:lnTo>
                  <a:pt x="1830479" y="4258670"/>
                </a:lnTo>
                <a:cubicBezTo>
                  <a:pt x="1826724" y="4256437"/>
                  <a:pt x="1819215" y="4256437"/>
                  <a:pt x="1815460" y="4255321"/>
                </a:cubicBezTo>
                <a:cubicBezTo>
                  <a:pt x="1792932" y="4253088"/>
                  <a:pt x="1785423" y="4253088"/>
                  <a:pt x="1777913" y="4259786"/>
                </a:cubicBezTo>
                <a:cubicBezTo>
                  <a:pt x="1774158" y="4262019"/>
                  <a:pt x="1770403" y="4262019"/>
                  <a:pt x="1766649" y="4260902"/>
                </a:cubicBezTo>
                <a:cubicBezTo>
                  <a:pt x="1755385" y="4258670"/>
                  <a:pt x="1740366" y="4259786"/>
                  <a:pt x="1729101" y="4259786"/>
                </a:cubicBezTo>
                <a:cubicBezTo>
                  <a:pt x="1706573" y="4259786"/>
                  <a:pt x="1687800" y="4259786"/>
                  <a:pt x="1665271" y="4256437"/>
                </a:cubicBezTo>
                <a:cubicBezTo>
                  <a:pt x="1657762" y="4255321"/>
                  <a:pt x="1642743" y="4254205"/>
                  <a:pt x="1638988" y="4255321"/>
                </a:cubicBezTo>
                <a:lnTo>
                  <a:pt x="1616447" y="4257292"/>
                </a:lnTo>
                <a:lnTo>
                  <a:pt x="1567942" y="4257292"/>
                </a:lnTo>
                <a:lnTo>
                  <a:pt x="1544768" y="4258670"/>
                </a:lnTo>
                <a:lnTo>
                  <a:pt x="1530101" y="4258670"/>
                </a:lnTo>
                <a:cubicBezTo>
                  <a:pt x="1518837" y="4259786"/>
                  <a:pt x="1511327" y="4259786"/>
                  <a:pt x="1500063" y="4257554"/>
                </a:cubicBezTo>
                <a:cubicBezTo>
                  <a:pt x="1481290" y="4251972"/>
                  <a:pt x="1455007" y="4250856"/>
                  <a:pt x="1428724" y="4251972"/>
                </a:cubicBezTo>
                <a:cubicBezTo>
                  <a:pt x="1421214" y="4251972"/>
                  <a:pt x="1413705" y="4253088"/>
                  <a:pt x="1409950" y="4254205"/>
                </a:cubicBezTo>
                <a:cubicBezTo>
                  <a:pt x="1391176" y="4258670"/>
                  <a:pt x="1372403" y="4259786"/>
                  <a:pt x="1353629" y="4259786"/>
                </a:cubicBezTo>
                <a:cubicBezTo>
                  <a:pt x="1334855" y="4259786"/>
                  <a:pt x="1312327" y="4259786"/>
                  <a:pt x="1293554" y="4259786"/>
                </a:cubicBezTo>
                <a:cubicBezTo>
                  <a:pt x="1271025" y="4259786"/>
                  <a:pt x="1244742" y="4258670"/>
                  <a:pt x="1222214" y="4255321"/>
                </a:cubicBezTo>
                <a:cubicBezTo>
                  <a:pt x="1214704" y="4255321"/>
                  <a:pt x="1207195" y="4255321"/>
                  <a:pt x="1203440" y="4255321"/>
                </a:cubicBezTo>
                <a:cubicBezTo>
                  <a:pt x="1192176" y="4255321"/>
                  <a:pt x="1188421" y="4254205"/>
                  <a:pt x="1184667" y="4251972"/>
                </a:cubicBezTo>
                <a:cubicBezTo>
                  <a:pt x="1210950" y="4253088"/>
                  <a:pt x="1229723" y="4249739"/>
                  <a:pt x="1252252" y="4249739"/>
                </a:cubicBezTo>
                <a:cubicBezTo>
                  <a:pt x="1282289" y="4248623"/>
                  <a:pt x="1312327" y="4247507"/>
                  <a:pt x="1338610" y="4245274"/>
                </a:cubicBezTo>
                <a:cubicBezTo>
                  <a:pt x="1357384" y="4244158"/>
                  <a:pt x="1376157" y="4243042"/>
                  <a:pt x="1394931" y="4241925"/>
                </a:cubicBezTo>
                <a:close/>
                <a:moveTo>
                  <a:pt x="2025381" y="4241443"/>
                </a:moveTo>
                <a:cubicBezTo>
                  <a:pt x="2036645" y="4242560"/>
                  <a:pt x="2047909" y="4242560"/>
                  <a:pt x="2055418" y="4245908"/>
                </a:cubicBezTo>
                <a:cubicBezTo>
                  <a:pt x="2055418" y="4247025"/>
                  <a:pt x="2059173" y="4248141"/>
                  <a:pt x="2055418" y="4249257"/>
                </a:cubicBezTo>
                <a:cubicBezTo>
                  <a:pt x="2047909" y="4250374"/>
                  <a:pt x="2040400" y="4249257"/>
                  <a:pt x="2044154" y="4252606"/>
                </a:cubicBezTo>
                <a:cubicBezTo>
                  <a:pt x="2044154" y="4254839"/>
                  <a:pt x="2051664" y="4253723"/>
                  <a:pt x="2055418" y="4253723"/>
                </a:cubicBezTo>
                <a:cubicBezTo>
                  <a:pt x="2059173" y="4253723"/>
                  <a:pt x="2062928" y="4253723"/>
                  <a:pt x="2070437" y="4253723"/>
                </a:cubicBezTo>
                <a:cubicBezTo>
                  <a:pt x="2074192" y="4253723"/>
                  <a:pt x="2081701" y="4253723"/>
                  <a:pt x="2089211" y="4253723"/>
                </a:cubicBezTo>
                <a:cubicBezTo>
                  <a:pt x="2089211" y="4254839"/>
                  <a:pt x="2089211" y="4255955"/>
                  <a:pt x="2089211" y="4257071"/>
                </a:cubicBezTo>
                <a:cubicBezTo>
                  <a:pt x="2085456" y="4257071"/>
                  <a:pt x="2081701" y="4257071"/>
                  <a:pt x="2074192" y="4257071"/>
                </a:cubicBezTo>
                <a:cubicBezTo>
                  <a:pt x="2062928" y="4257071"/>
                  <a:pt x="2059173" y="4258188"/>
                  <a:pt x="2062928" y="4261537"/>
                </a:cubicBezTo>
                <a:lnTo>
                  <a:pt x="2054543" y="4261893"/>
                </a:lnTo>
                <a:lnTo>
                  <a:pt x="2053709" y="4261897"/>
                </a:lnTo>
                <a:cubicBezTo>
                  <a:pt x="2043853" y="4262594"/>
                  <a:pt x="2033528" y="4263432"/>
                  <a:pt x="2022264" y="4262874"/>
                </a:cubicBezTo>
                <a:lnTo>
                  <a:pt x="2004928" y="4262874"/>
                </a:lnTo>
                <a:lnTo>
                  <a:pt x="1975630" y="4258048"/>
                </a:lnTo>
                <a:lnTo>
                  <a:pt x="1937335" y="4258181"/>
                </a:lnTo>
                <a:lnTo>
                  <a:pt x="1937335" y="4243997"/>
                </a:lnTo>
                <a:lnTo>
                  <a:pt x="1950286" y="4243676"/>
                </a:lnTo>
                <a:cubicBezTo>
                  <a:pt x="1972815" y="4244792"/>
                  <a:pt x="1999098" y="4241443"/>
                  <a:pt x="2025381" y="4241443"/>
                </a:cubicBezTo>
                <a:close/>
                <a:moveTo>
                  <a:pt x="2318249" y="4238094"/>
                </a:moveTo>
                <a:cubicBezTo>
                  <a:pt x="2340778" y="4236978"/>
                  <a:pt x="2359551" y="4239211"/>
                  <a:pt x="2378325" y="4238094"/>
                </a:cubicBezTo>
                <a:cubicBezTo>
                  <a:pt x="2393344" y="4236978"/>
                  <a:pt x="2404608" y="4240327"/>
                  <a:pt x="2423381" y="4240327"/>
                </a:cubicBezTo>
                <a:cubicBezTo>
                  <a:pt x="2434645" y="4239211"/>
                  <a:pt x="2449664" y="4240327"/>
                  <a:pt x="2464683" y="4240327"/>
                </a:cubicBezTo>
                <a:cubicBezTo>
                  <a:pt x="2468438" y="4240327"/>
                  <a:pt x="2468438" y="4240327"/>
                  <a:pt x="2472193" y="4240327"/>
                </a:cubicBezTo>
                <a:lnTo>
                  <a:pt x="2476849" y="4241084"/>
                </a:lnTo>
                <a:lnTo>
                  <a:pt x="2472848" y="4241580"/>
                </a:lnTo>
                <a:cubicBezTo>
                  <a:pt x="2446565" y="4241580"/>
                  <a:pt x="2427792" y="4247162"/>
                  <a:pt x="2401508" y="4246046"/>
                </a:cubicBezTo>
                <a:cubicBezTo>
                  <a:pt x="2401508" y="4246046"/>
                  <a:pt x="2401508" y="4247162"/>
                  <a:pt x="2401508" y="4247162"/>
                </a:cubicBezTo>
                <a:cubicBezTo>
                  <a:pt x="2401508" y="4248278"/>
                  <a:pt x="2401508" y="4248278"/>
                  <a:pt x="2401508" y="4249395"/>
                </a:cubicBezTo>
                <a:cubicBezTo>
                  <a:pt x="2405263" y="4249395"/>
                  <a:pt x="2412773" y="4249395"/>
                  <a:pt x="2416527" y="4249395"/>
                </a:cubicBezTo>
                <a:cubicBezTo>
                  <a:pt x="2424037" y="4249953"/>
                  <a:pt x="2427791" y="4250511"/>
                  <a:pt x="2429199" y="4251487"/>
                </a:cubicBezTo>
                <a:lnTo>
                  <a:pt x="2428458" y="4253911"/>
                </a:lnTo>
                <a:lnTo>
                  <a:pt x="2423381" y="4253723"/>
                </a:lnTo>
                <a:cubicBezTo>
                  <a:pt x="2404608" y="4248141"/>
                  <a:pt x="2378325" y="4247025"/>
                  <a:pt x="2352042" y="4248141"/>
                </a:cubicBezTo>
                <a:cubicBezTo>
                  <a:pt x="2344532" y="4248141"/>
                  <a:pt x="2337023" y="4249257"/>
                  <a:pt x="2333268" y="4250374"/>
                </a:cubicBezTo>
                <a:cubicBezTo>
                  <a:pt x="2314494" y="4254839"/>
                  <a:pt x="2295721" y="4255955"/>
                  <a:pt x="2276947" y="4255955"/>
                </a:cubicBezTo>
                <a:cubicBezTo>
                  <a:pt x="2258173" y="4255955"/>
                  <a:pt x="2235645" y="4255955"/>
                  <a:pt x="2216872" y="4255955"/>
                </a:cubicBezTo>
                <a:cubicBezTo>
                  <a:pt x="2194343" y="4255955"/>
                  <a:pt x="2168060" y="4254839"/>
                  <a:pt x="2145532" y="4251490"/>
                </a:cubicBezTo>
                <a:cubicBezTo>
                  <a:pt x="2138022" y="4251490"/>
                  <a:pt x="2130513" y="4251490"/>
                  <a:pt x="2126758" y="4251490"/>
                </a:cubicBezTo>
                <a:cubicBezTo>
                  <a:pt x="2115494" y="4251490"/>
                  <a:pt x="2111739" y="4250374"/>
                  <a:pt x="2107985" y="4248141"/>
                </a:cubicBezTo>
                <a:cubicBezTo>
                  <a:pt x="2134268" y="4249257"/>
                  <a:pt x="2153041" y="4245908"/>
                  <a:pt x="2175570" y="4245908"/>
                </a:cubicBezTo>
                <a:cubicBezTo>
                  <a:pt x="2205607" y="4244792"/>
                  <a:pt x="2235645" y="4243676"/>
                  <a:pt x="2261928" y="4241443"/>
                </a:cubicBezTo>
                <a:cubicBezTo>
                  <a:pt x="2280702" y="4240327"/>
                  <a:pt x="2299475" y="4239211"/>
                  <a:pt x="2318249" y="4238094"/>
                </a:cubicBezTo>
                <a:close/>
                <a:moveTo>
                  <a:pt x="3696532" y="4218992"/>
                </a:moveTo>
                <a:cubicBezTo>
                  <a:pt x="3696532" y="4218992"/>
                  <a:pt x="3696532" y="4220108"/>
                  <a:pt x="3692778" y="4220108"/>
                </a:cubicBezTo>
                <a:cubicBezTo>
                  <a:pt x="3696532" y="4222341"/>
                  <a:pt x="3700287" y="4221224"/>
                  <a:pt x="3707796" y="4221224"/>
                </a:cubicBezTo>
                <a:cubicBezTo>
                  <a:pt x="3711551" y="4221224"/>
                  <a:pt x="3711551" y="4222341"/>
                  <a:pt x="3711551" y="4222341"/>
                </a:cubicBezTo>
                <a:cubicBezTo>
                  <a:pt x="3711551" y="4223457"/>
                  <a:pt x="3711551" y="4225689"/>
                  <a:pt x="3707796" y="4224573"/>
                </a:cubicBezTo>
                <a:cubicBezTo>
                  <a:pt x="3704042" y="4224573"/>
                  <a:pt x="3700287" y="4226806"/>
                  <a:pt x="3696532" y="4226806"/>
                </a:cubicBezTo>
                <a:cubicBezTo>
                  <a:pt x="3674004" y="4225689"/>
                  <a:pt x="3655230" y="4229038"/>
                  <a:pt x="3632702" y="4229038"/>
                </a:cubicBezTo>
                <a:cubicBezTo>
                  <a:pt x="3565117" y="4229038"/>
                  <a:pt x="3493777" y="4229038"/>
                  <a:pt x="3426192" y="4229038"/>
                </a:cubicBezTo>
                <a:cubicBezTo>
                  <a:pt x="3403664" y="4229038"/>
                  <a:pt x="3384890" y="4230155"/>
                  <a:pt x="3373626" y="4235736"/>
                </a:cubicBezTo>
                <a:cubicBezTo>
                  <a:pt x="3377381" y="4237969"/>
                  <a:pt x="3384890" y="4237969"/>
                  <a:pt x="3388645" y="4239085"/>
                </a:cubicBezTo>
                <a:cubicBezTo>
                  <a:pt x="3411173" y="4241318"/>
                  <a:pt x="3418682" y="4241318"/>
                  <a:pt x="3426192" y="4234620"/>
                </a:cubicBezTo>
                <a:cubicBezTo>
                  <a:pt x="3429947" y="4232387"/>
                  <a:pt x="3433702" y="4232387"/>
                  <a:pt x="3437456" y="4233504"/>
                </a:cubicBezTo>
                <a:cubicBezTo>
                  <a:pt x="3448720" y="4235736"/>
                  <a:pt x="3463739" y="4234620"/>
                  <a:pt x="3475004" y="4234620"/>
                </a:cubicBezTo>
                <a:cubicBezTo>
                  <a:pt x="3497532" y="4234620"/>
                  <a:pt x="3516305" y="4234620"/>
                  <a:pt x="3538834" y="4237969"/>
                </a:cubicBezTo>
                <a:cubicBezTo>
                  <a:pt x="3546343" y="4239085"/>
                  <a:pt x="3561362" y="4240201"/>
                  <a:pt x="3565117" y="4239085"/>
                </a:cubicBezTo>
                <a:cubicBezTo>
                  <a:pt x="3580136" y="4235736"/>
                  <a:pt x="3598909" y="4237969"/>
                  <a:pt x="3610174" y="4235736"/>
                </a:cubicBezTo>
                <a:cubicBezTo>
                  <a:pt x="3617683" y="4234620"/>
                  <a:pt x="3625192" y="4234620"/>
                  <a:pt x="3632702" y="4235736"/>
                </a:cubicBezTo>
                <a:cubicBezTo>
                  <a:pt x="3647721" y="4237969"/>
                  <a:pt x="3658985" y="4237969"/>
                  <a:pt x="3674004" y="4235736"/>
                </a:cubicBezTo>
                <a:cubicBezTo>
                  <a:pt x="3685268" y="4234620"/>
                  <a:pt x="3692778" y="4234620"/>
                  <a:pt x="3704042" y="4236852"/>
                </a:cubicBezTo>
                <a:lnTo>
                  <a:pt x="3764670" y="4241596"/>
                </a:lnTo>
                <a:lnTo>
                  <a:pt x="3764883" y="4241580"/>
                </a:lnTo>
                <a:cubicBezTo>
                  <a:pt x="3779902" y="4241580"/>
                  <a:pt x="3794921" y="4239348"/>
                  <a:pt x="3809940" y="4235999"/>
                </a:cubicBezTo>
                <a:cubicBezTo>
                  <a:pt x="3809940" y="4234883"/>
                  <a:pt x="3817449" y="4234883"/>
                  <a:pt x="3817449" y="4233766"/>
                </a:cubicBezTo>
                <a:cubicBezTo>
                  <a:pt x="3817449" y="4231534"/>
                  <a:pt x="3809940" y="4231534"/>
                  <a:pt x="3806185" y="4231534"/>
                </a:cubicBezTo>
                <a:cubicBezTo>
                  <a:pt x="3794921" y="4231534"/>
                  <a:pt x="3783657" y="4231534"/>
                  <a:pt x="3772393" y="4231534"/>
                </a:cubicBezTo>
                <a:cubicBezTo>
                  <a:pt x="3768638" y="4231534"/>
                  <a:pt x="3764883" y="4231534"/>
                  <a:pt x="3764883" y="4230417"/>
                </a:cubicBezTo>
                <a:cubicBezTo>
                  <a:pt x="3764883" y="4229301"/>
                  <a:pt x="3764883" y="4228185"/>
                  <a:pt x="3768638" y="4228185"/>
                </a:cubicBezTo>
                <a:cubicBezTo>
                  <a:pt x="3776147" y="4228185"/>
                  <a:pt x="3779902" y="4225952"/>
                  <a:pt x="3791166" y="4225952"/>
                </a:cubicBezTo>
                <a:cubicBezTo>
                  <a:pt x="3802430" y="4225952"/>
                  <a:pt x="3813695" y="4225952"/>
                  <a:pt x="3824959" y="4225952"/>
                </a:cubicBezTo>
                <a:cubicBezTo>
                  <a:pt x="3832468" y="4224836"/>
                  <a:pt x="3828714" y="4222603"/>
                  <a:pt x="3828714" y="4221487"/>
                </a:cubicBezTo>
                <a:lnTo>
                  <a:pt x="3828714" y="4220443"/>
                </a:lnTo>
                <a:lnTo>
                  <a:pt x="3779136" y="4219271"/>
                </a:lnTo>
                <a:cubicBezTo>
                  <a:pt x="3751914" y="4219271"/>
                  <a:pt x="3724693" y="4219550"/>
                  <a:pt x="3696532" y="4218992"/>
                </a:cubicBezTo>
                <a:close/>
                <a:moveTo>
                  <a:pt x="2480358" y="4212557"/>
                </a:moveTo>
                <a:cubicBezTo>
                  <a:pt x="2502886" y="4212557"/>
                  <a:pt x="2514150" y="4218138"/>
                  <a:pt x="2536679" y="4219255"/>
                </a:cubicBezTo>
                <a:cubicBezTo>
                  <a:pt x="2536679" y="4219255"/>
                  <a:pt x="2536679" y="4220371"/>
                  <a:pt x="2536679" y="4221487"/>
                </a:cubicBezTo>
                <a:cubicBezTo>
                  <a:pt x="2536679" y="4222603"/>
                  <a:pt x="2540433" y="4224836"/>
                  <a:pt x="2532924" y="4225952"/>
                </a:cubicBezTo>
                <a:cubicBezTo>
                  <a:pt x="2521660" y="4225952"/>
                  <a:pt x="2510395" y="4225952"/>
                  <a:pt x="2499131" y="4225952"/>
                </a:cubicBezTo>
                <a:cubicBezTo>
                  <a:pt x="2487867" y="4225952"/>
                  <a:pt x="2484112" y="4228185"/>
                  <a:pt x="2476603" y="4228185"/>
                </a:cubicBezTo>
                <a:cubicBezTo>
                  <a:pt x="2472848" y="4228185"/>
                  <a:pt x="2472848" y="4229301"/>
                  <a:pt x="2472848" y="4230417"/>
                </a:cubicBezTo>
                <a:cubicBezTo>
                  <a:pt x="2472848" y="4231534"/>
                  <a:pt x="2476603" y="4231534"/>
                  <a:pt x="2480358" y="4231534"/>
                </a:cubicBezTo>
                <a:cubicBezTo>
                  <a:pt x="2491622" y="4231534"/>
                  <a:pt x="2502886" y="4231534"/>
                  <a:pt x="2514150" y="4231534"/>
                </a:cubicBezTo>
                <a:cubicBezTo>
                  <a:pt x="2517905" y="4231534"/>
                  <a:pt x="2525414" y="4231534"/>
                  <a:pt x="2525414" y="4233766"/>
                </a:cubicBezTo>
                <a:cubicBezTo>
                  <a:pt x="2525414" y="4234883"/>
                  <a:pt x="2517905" y="4234883"/>
                  <a:pt x="2517905" y="4235999"/>
                </a:cubicBezTo>
                <a:lnTo>
                  <a:pt x="2479451" y="4240762"/>
                </a:lnTo>
                <a:lnTo>
                  <a:pt x="2476087" y="4240183"/>
                </a:lnTo>
                <a:cubicBezTo>
                  <a:pt x="2471863" y="4237532"/>
                  <a:pt x="2470925" y="4234183"/>
                  <a:pt x="2469048" y="4231392"/>
                </a:cubicBezTo>
                <a:cubicBezTo>
                  <a:pt x="2467170" y="4227485"/>
                  <a:pt x="2461538" y="4224136"/>
                  <a:pt x="2454029" y="4221066"/>
                </a:cubicBezTo>
                <a:lnTo>
                  <a:pt x="2430738" y="4213400"/>
                </a:lnTo>
                <a:close/>
                <a:moveTo>
                  <a:pt x="524958" y="4211504"/>
                </a:moveTo>
                <a:cubicBezTo>
                  <a:pt x="524958" y="4211504"/>
                  <a:pt x="528712" y="4211504"/>
                  <a:pt x="532467" y="4212621"/>
                </a:cubicBezTo>
                <a:cubicBezTo>
                  <a:pt x="536222" y="4213737"/>
                  <a:pt x="539977" y="4213737"/>
                  <a:pt x="543731" y="4213737"/>
                </a:cubicBezTo>
                <a:cubicBezTo>
                  <a:pt x="581279" y="4212621"/>
                  <a:pt x="618826" y="4217086"/>
                  <a:pt x="656373" y="4214853"/>
                </a:cubicBezTo>
                <a:cubicBezTo>
                  <a:pt x="671392" y="4214853"/>
                  <a:pt x="678901" y="4218202"/>
                  <a:pt x="690166" y="4217086"/>
                </a:cubicBezTo>
                <a:cubicBezTo>
                  <a:pt x="701430" y="4217086"/>
                  <a:pt x="716449" y="4217086"/>
                  <a:pt x="727713" y="4217086"/>
                </a:cubicBezTo>
                <a:cubicBezTo>
                  <a:pt x="750241" y="4218202"/>
                  <a:pt x="769015" y="4213737"/>
                  <a:pt x="787788" y="4215970"/>
                </a:cubicBezTo>
                <a:cubicBezTo>
                  <a:pt x="795298" y="4215970"/>
                  <a:pt x="799053" y="4215970"/>
                  <a:pt x="802807" y="4215970"/>
                </a:cubicBezTo>
                <a:cubicBezTo>
                  <a:pt x="806562" y="4215970"/>
                  <a:pt x="810317" y="4214853"/>
                  <a:pt x="814071" y="4217086"/>
                </a:cubicBezTo>
                <a:cubicBezTo>
                  <a:pt x="814071" y="4218202"/>
                  <a:pt x="810317" y="4220435"/>
                  <a:pt x="806562" y="4220435"/>
                </a:cubicBezTo>
                <a:cubicBezTo>
                  <a:pt x="795298" y="4221551"/>
                  <a:pt x="784034" y="4224900"/>
                  <a:pt x="769015" y="4224900"/>
                </a:cubicBezTo>
                <a:cubicBezTo>
                  <a:pt x="761505" y="4224900"/>
                  <a:pt x="761505" y="4227133"/>
                  <a:pt x="753996" y="4228249"/>
                </a:cubicBezTo>
                <a:cubicBezTo>
                  <a:pt x="772770" y="4231598"/>
                  <a:pt x="791543" y="4231598"/>
                  <a:pt x="810317" y="4232714"/>
                </a:cubicBezTo>
                <a:cubicBezTo>
                  <a:pt x="825336" y="4233830"/>
                  <a:pt x="836600" y="4236063"/>
                  <a:pt x="851619" y="4237179"/>
                </a:cubicBezTo>
                <a:cubicBezTo>
                  <a:pt x="855374" y="4237179"/>
                  <a:pt x="862883" y="4239412"/>
                  <a:pt x="859128" y="4241644"/>
                </a:cubicBezTo>
                <a:cubicBezTo>
                  <a:pt x="855374" y="4243877"/>
                  <a:pt x="847864" y="4242761"/>
                  <a:pt x="844109" y="4242761"/>
                </a:cubicBezTo>
                <a:cubicBezTo>
                  <a:pt x="817826" y="4242761"/>
                  <a:pt x="795298" y="4242761"/>
                  <a:pt x="769015" y="4242761"/>
                </a:cubicBezTo>
                <a:cubicBezTo>
                  <a:pt x="723958" y="4242761"/>
                  <a:pt x="678901" y="4246110"/>
                  <a:pt x="637599" y="4252807"/>
                </a:cubicBezTo>
                <a:cubicBezTo>
                  <a:pt x="622581" y="4255040"/>
                  <a:pt x="603807" y="4253924"/>
                  <a:pt x="588788" y="4256156"/>
                </a:cubicBezTo>
                <a:cubicBezTo>
                  <a:pt x="573769" y="4257273"/>
                  <a:pt x="554996" y="4256156"/>
                  <a:pt x="536222" y="4255040"/>
                </a:cubicBezTo>
                <a:cubicBezTo>
                  <a:pt x="521203" y="4252807"/>
                  <a:pt x="498675" y="4251691"/>
                  <a:pt x="479901" y="4251691"/>
                </a:cubicBezTo>
                <a:lnTo>
                  <a:pt x="478521" y="4251699"/>
                </a:lnTo>
                <a:lnTo>
                  <a:pt x="478521" y="4273822"/>
                </a:lnTo>
                <a:lnTo>
                  <a:pt x="474908" y="4274037"/>
                </a:lnTo>
                <a:cubicBezTo>
                  <a:pt x="467398" y="4275153"/>
                  <a:pt x="459889" y="4275153"/>
                  <a:pt x="452380" y="4274037"/>
                </a:cubicBezTo>
                <a:lnTo>
                  <a:pt x="435961" y="4274037"/>
                </a:lnTo>
                <a:lnTo>
                  <a:pt x="442135" y="4263439"/>
                </a:lnTo>
                <a:cubicBezTo>
                  <a:pt x="444025" y="4260196"/>
                  <a:pt x="446451" y="4252917"/>
                  <a:pt x="449162" y="4254497"/>
                </a:cubicBezTo>
                <a:cubicBezTo>
                  <a:pt x="455117" y="4253622"/>
                  <a:pt x="449981" y="4259320"/>
                  <a:pt x="447557" y="4266598"/>
                </a:cubicBezTo>
                <a:cubicBezTo>
                  <a:pt x="447021" y="4270632"/>
                  <a:pt x="450266" y="4268177"/>
                  <a:pt x="451622" y="4268967"/>
                </a:cubicBezTo>
                <a:cubicBezTo>
                  <a:pt x="459467" y="4264847"/>
                  <a:pt x="465137" y="4255114"/>
                  <a:pt x="472164" y="4246171"/>
                </a:cubicBezTo>
                <a:lnTo>
                  <a:pt x="478521" y="4233726"/>
                </a:lnTo>
                <a:lnTo>
                  <a:pt x="478521" y="4234947"/>
                </a:lnTo>
                <a:lnTo>
                  <a:pt x="656373" y="4234947"/>
                </a:lnTo>
                <a:cubicBezTo>
                  <a:pt x="678901" y="4234947"/>
                  <a:pt x="697675" y="4233830"/>
                  <a:pt x="708939" y="4228249"/>
                </a:cubicBezTo>
                <a:cubicBezTo>
                  <a:pt x="705185" y="4226016"/>
                  <a:pt x="697675" y="4226016"/>
                  <a:pt x="693920" y="4224900"/>
                </a:cubicBezTo>
                <a:cubicBezTo>
                  <a:pt x="682656" y="4223783"/>
                  <a:pt x="675147" y="4223225"/>
                  <a:pt x="669515" y="4223783"/>
                </a:cubicBezTo>
                <a:cubicBezTo>
                  <a:pt x="663883" y="4224341"/>
                  <a:pt x="660128" y="4226016"/>
                  <a:pt x="656373" y="4229365"/>
                </a:cubicBezTo>
                <a:cubicBezTo>
                  <a:pt x="652618" y="4231598"/>
                  <a:pt x="648864" y="4231598"/>
                  <a:pt x="645109" y="4230481"/>
                </a:cubicBezTo>
                <a:cubicBezTo>
                  <a:pt x="633845" y="4228249"/>
                  <a:pt x="618826" y="4229365"/>
                  <a:pt x="607562" y="4229365"/>
                </a:cubicBezTo>
                <a:cubicBezTo>
                  <a:pt x="585034" y="4229365"/>
                  <a:pt x="566260" y="4229365"/>
                  <a:pt x="543731" y="4226016"/>
                </a:cubicBezTo>
                <a:cubicBezTo>
                  <a:pt x="536222" y="4224900"/>
                  <a:pt x="521203" y="4223784"/>
                  <a:pt x="517449" y="4224900"/>
                </a:cubicBezTo>
                <a:cubicBezTo>
                  <a:pt x="509939" y="4226574"/>
                  <a:pt x="501491" y="4226853"/>
                  <a:pt x="493512" y="4226993"/>
                </a:cubicBezTo>
                <a:lnTo>
                  <a:pt x="481598" y="4227701"/>
                </a:lnTo>
                <a:lnTo>
                  <a:pt x="488000" y="4215167"/>
                </a:lnTo>
                <a:close/>
                <a:moveTo>
                  <a:pt x="3515209" y="4208284"/>
                </a:moveTo>
                <a:lnTo>
                  <a:pt x="3546343" y="4208945"/>
                </a:lnTo>
                <a:cubicBezTo>
                  <a:pt x="3561362" y="4211178"/>
                  <a:pt x="3583890" y="4212294"/>
                  <a:pt x="3602664" y="4212294"/>
                </a:cubicBezTo>
                <a:lnTo>
                  <a:pt x="3622923" y="4212168"/>
                </a:lnTo>
                <a:lnTo>
                  <a:pt x="3627367" y="4209766"/>
                </a:lnTo>
                <a:cubicBezTo>
                  <a:pt x="3631591" y="4209766"/>
                  <a:pt x="3637223" y="4210324"/>
                  <a:pt x="3640977" y="4210324"/>
                </a:cubicBezTo>
                <a:lnTo>
                  <a:pt x="3682158" y="4208284"/>
                </a:lnTo>
                <a:close/>
                <a:moveTo>
                  <a:pt x="1207902" y="4205842"/>
                </a:moveTo>
                <a:lnTo>
                  <a:pt x="1264945" y="4205842"/>
                </a:lnTo>
                <a:cubicBezTo>
                  <a:pt x="1283719" y="4205842"/>
                  <a:pt x="1306247" y="4205842"/>
                  <a:pt x="1328776" y="4205842"/>
                </a:cubicBezTo>
                <a:cubicBezTo>
                  <a:pt x="1328776" y="4205842"/>
                  <a:pt x="1328776" y="4206958"/>
                  <a:pt x="1328776" y="4206958"/>
                </a:cubicBezTo>
                <a:lnTo>
                  <a:pt x="1296661" y="4207520"/>
                </a:lnTo>
                <a:lnTo>
                  <a:pt x="1241253" y="4206834"/>
                </a:lnTo>
                <a:close/>
                <a:moveTo>
                  <a:pt x="478521" y="4172949"/>
                </a:moveTo>
                <a:lnTo>
                  <a:pt x="478521" y="4188888"/>
                </a:lnTo>
                <a:lnTo>
                  <a:pt x="477051" y="4191440"/>
                </a:lnTo>
                <a:cubicBezTo>
                  <a:pt x="469589" y="4202302"/>
                  <a:pt x="461412" y="4211661"/>
                  <a:pt x="452621" y="4217404"/>
                </a:cubicBezTo>
                <a:cubicBezTo>
                  <a:pt x="441815" y="4232834"/>
                  <a:pt x="439676" y="4248970"/>
                  <a:pt x="428869" y="4264402"/>
                </a:cubicBezTo>
                <a:cubicBezTo>
                  <a:pt x="431847" y="4263964"/>
                  <a:pt x="433202" y="4264753"/>
                  <a:pt x="433104" y="4266869"/>
                </a:cubicBezTo>
                <a:lnTo>
                  <a:pt x="430021" y="4274037"/>
                </a:lnTo>
                <a:lnTo>
                  <a:pt x="414180" y="4274037"/>
                </a:lnTo>
                <a:lnTo>
                  <a:pt x="422635" y="4259525"/>
                </a:lnTo>
                <a:lnTo>
                  <a:pt x="422750" y="4259525"/>
                </a:lnTo>
                <a:lnTo>
                  <a:pt x="422652" y="4259496"/>
                </a:lnTo>
                <a:lnTo>
                  <a:pt x="437215" y="4234500"/>
                </a:lnTo>
                <a:cubicBezTo>
                  <a:pt x="440995" y="4228012"/>
                  <a:pt x="446130" y="4222312"/>
                  <a:pt x="451265" y="4216613"/>
                </a:cubicBezTo>
                <a:cubicBezTo>
                  <a:pt x="455581" y="4206092"/>
                  <a:pt x="463427" y="4201971"/>
                  <a:pt x="467742" y="4191449"/>
                </a:cubicBezTo>
                <a:close/>
                <a:moveTo>
                  <a:pt x="491344" y="4166629"/>
                </a:moveTo>
                <a:lnTo>
                  <a:pt x="489777" y="4169349"/>
                </a:lnTo>
                <a:lnTo>
                  <a:pt x="480925" y="4168823"/>
                </a:lnTo>
                <a:lnTo>
                  <a:pt x="482186" y="4166658"/>
                </a:lnTo>
                <a:close/>
                <a:moveTo>
                  <a:pt x="491756" y="4156381"/>
                </a:moveTo>
                <a:lnTo>
                  <a:pt x="495867" y="4158777"/>
                </a:lnTo>
                <a:lnTo>
                  <a:pt x="494477" y="4161190"/>
                </a:lnTo>
                <a:lnTo>
                  <a:pt x="487064" y="4161190"/>
                </a:lnTo>
                <a:close/>
                <a:moveTo>
                  <a:pt x="1403722" y="4149331"/>
                </a:moveTo>
                <a:lnTo>
                  <a:pt x="1383463" y="4149457"/>
                </a:lnTo>
                <a:lnTo>
                  <a:pt x="1379019" y="4151859"/>
                </a:lnTo>
                <a:cubicBezTo>
                  <a:pt x="1374795" y="4151859"/>
                  <a:pt x="1369163" y="4151301"/>
                  <a:pt x="1365409" y="4151301"/>
                </a:cubicBezTo>
                <a:lnTo>
                  <a:pt x="1324228" y="4153341"/>
                </a:lnTo>
                <a:lnTo>
                  <a:pt x="1491177" y="4153341"/>
                </a:lnTo>
                <a:lnTo>
                  <a:pt x="1460043" y="4152680"/>
                </a:lnTo>
                <a:cubicBezTo>
                  <a:pt x="1445024" y="4150447"/>
                  <a:pt x="1422496" y="4149331"/>
                  <a:pt x="1403722" y="4149331"/>
                </a:cubicBezTo>
                <a:close/>
                <a:moveTo>
                  <a:pt x="1016219" y="4101067"/>
                </a:moveTo>
                <a:cubicBezTo>
                  <a:pt x="1023729" y="4099951"/>
                  <a:pt x="1027483" y="4101067"/>
                  <a:pt x="1034993" y="4101067"/>
                </a:cubicBezTo>
                <a:cubicBezTo>
                  <a:pt x="1046257" y="4103300"/>
                  <a:pt x="1065031" y="4103300"/>
                  <a:pt x="1080050" y="4101067"/>
                </a:cubicBezTo>
                <a:lnTo>
                  <a:pt x="1085311" y="4101223"/>
                </a:lnTo>
                <a:lnTo>
                  <a:pt x="1065945" y="4103143"/>
                </a:lnTo>
                <a:cubicBezTo>
                  <a:pt x="1056558" y="4104259"/>
                  <a:pt x="1047171" y="4105096"/>
                  <a:pt x="1038254" y="4104956"/>
                </a:cubicBezTo>
                <a:lnTo>
                  <a:pt x="1014732" y="4101130"/>
                </a:lnTo>
                <a:close/>
                <a:moveTo>
                  <a:pt x="924290" y="4098835"/>
                </a:moveTo>
                <a:lnTo>
                  <a:pt x="941125" y="4098835"/>
                </a:lnTo>
                <a:lnTo>
                  <a:pt x="941816" y="4099451"/>
                </a:lnTo>
                <a:lnTo>
                  <a:pt x="940631" y="4099375"/>
                </a:lnTo>
                <a:close/>
                <a:moveTo>
                  <a:pt x="888559" y="4096602"/>
                </a:moveTo>
                <a:cubicBezTo>
                  <a:pt x="896068" y="4096602"/>
                  <a:pt x="903578" y="4096602"/>
                  <a:pt x="911087" y="4096602"/>
                </a:cubicBezTo>
                <a:lnTo>
                  <a:pt x="910214" y="4098677"/>
                </a:lnTo>
                <a:lnTo>
                  <a:pt x="884768" y="4098677"/>
                </a:lnTo>
                <a:lnTo>
                  <a:pt x="887620" y="4098556"/>
                </a:lnTo>
                <a:cubicBezTo>
                  <a:pt x="889497" y="4098276"/>
                  <a:pt x="890436" y="4097718"/>
                  <a:pt x="888559" y="4096602"/>
                </a:cubicBezTo>
                <a:close/>
                <a:moveTo>
                  <a:pt x="558226" y="4093173"/>
                </a:moveTo>
                <a:lnTo>
                  <a:pt x="564244" y="4095765"/>
                </a:lnTo>
                <a:cubicBezTo>
                  <a:pt x="569407" y="4096602"/>
                  <a:pt x="576917" y="4096602"/>
                  <a:pt x="591936" y="4096602"/>
                </a:cubicBezTo>
                <a:cubicBezTo>
                  <a:pt x="591936" y="4096602"/>
                  <a:pt x="595690" y="4096602"/>
                  <a:pt x="595690" y="4096602"/>
                </a:cubicBezTo>
                <a:cubicBezTo>
                  <a:pt x="606954" y="4099951"/>
                  <a:pt x="618218" y="4099951"/>
                  <a:pt x="629483" y="4096602"/>
                </a:cubicBezTo>
                <a:cubicBezTo>
                  <a:pt x="636992" y="4096602"/>
                  <a:pt x="640747" y="4096602"/>
                  <a:pt x="648256" y="4096602"/>
                </a:cubicBezTo>
                <a:cubicBezTo>
                  <a:pt x="652011" y="4096602"/>
                  <a:pt x="659521" y="4097719"/>
                  <a:pt x="663275" y="4094370"/>
                </a:cubicBezTo>
                <a:cubicBezTo>
                  <a:pt x="670785" y="4094370"/>
                  <a:pt x="682049" y="4095486"/>
                  <a:pt x="689559" y="4094370"/>
                </a:cubicBezTo>
                <a:cubicBezTo>
                  <a:pt x="704577" y="4094370"/>
                  <a:pt x="715841" y="4095486"/>
                  <a:pt x="723351" y="4096602"/>
                </a:cubicBezTo>
                <a:cubicBezTo>
                  <a:pt x="734615" y="4098835"/>
                  <a:pt x="745879" y="4098835"/>
                  <a:pt x="757144" y="4096602"/>
                </a:cubicBezTo>
                <a:cubicBezTo>
                  <a:pt x="764653" y="4095486"/>
                  <a:pt x="779672" y="4094370"/>
                  <a:pt x="790936" y="4094370"/>
                </a:cubicBezTo>
                <a:cubicBezTo>
                  <a:pt x="794691" y="4095486"/>
                  <a:pt x="802200" y="4095486"/>
                  <a:pt x="805955" y="4093253"/>
                </a:cubicBezTo>
                <a:cubicBezTo>
                  <a:pt x="809709" y="4092137"/>
                  <a:pt x="813464" y="4092137"/>
                  <a:pt x="817219" y="4093253"/>
                </a:cubicBezTo>
                <a:cubicBezTo>
                  <a:pt x="835992" y="4096602"/>
                  <a:pt x="858521" y="4094370"/>
                  <a:pt x="877294" y="4094370"/>
                </a:cubicBezTo>
                <a:cubicBezTo>
                  <a:pt x="877294" y="4095486"/>
                  <a:pt x="876355" y="4096323"/>
                  <a:pt x="876355" y="4097021"/>
                </a:cubicBezTo>
                <a:lnTo>
                  <a:pt x="880640" y="4098677"/>
                </a:lnTo>
                <a:lnTo>
                  <a:pt x="859435" y="4098677"/>
                </a:lnTo>
                <a:cubicBezTo>
                  <a:pt x="840661" y="4099794"/>
                  <a:pt x="821888" y="4100910"/>
                  <a:pt x="803114" y="4102026"/>
                </a:cubicBezTo>
                <a:cubicBezTo>
                  <a:pt x="776831" y="4104259"/>
                  <a:pt x="746793" y="4105375"/>
                  <a:pt x="716756" y="4106491"/>
                </a:cubicBezTo>
                <a:cubicBezTo>
                  <a:pt x="694227" y="4106491"/>
                  <a:pt x="675454" y="4109840"/>
                  <a:pt x="649171" y="4108724"/>
                </a:cubicBezTo>
                <a:cubicBezTo>
                  <a:pt x="652925" y="4110957"/>
                  <a:pt x="656680" y="4112073"/>
                  <a:pt x="667944" y="4112073"/>
                </a:cubicBezTo>
                <a:cubicBezTo>
                  <a:pt x="671699" y="4112073"/>
                  <a:pt x="679208" y="4112073"/>
                  <a:pt x="686718" y="4112073"/>
                </a:cubicBezTo>
                <a:cubicBezTo>
                  <a:pt x="709246" y="4115422"/>
                  <a:pt x="735529" y="4116538"/>
                  <a:pt x="758058" y="4116538"/>
                </a:cubicBezTo>
                <a:cubicBezTo>
                  <a:pt x="776831" y="4116538"/>
                  <a:pt x="799359" y="4116538"/>
                  <a:pt x="818133" y="4116538"/>
                </a:cubicBezTo>
                <a:cubicBezTo>
                  <a:pt x="836907" y="4116538"/>
                  <a:pt x="855680" y="4115422"/>
                  <a:pt x="874454" y="4110957"/>
                </a:cubicBezTo>
                <a:cubicBezTo>
                  <a:pt x="878209" y="4109840"/>
                  <a:pt x="885718" y="4108724"/>
                  <a:pt x="893228" y="4108724"/>
                </a:cubicBezTo>
                <a:cubicBezTo>
                  <a:pt x="919511" y="4107608"/>
                  <a:pt x="945794" y="4108724"/>
                  <a:pt x="964567" y="4114306"/>
                </a:cubicBezTo>
                <a:cubicBezTo>
                  <a:pt x="975831" y="4116538"/>
                  <a:pt x="983341" y="4116538"/>
                  <a:pt x="994605" y="4115422"/>
                </a:cubicBezTo>
                <a:cubicBezTo>
                  <a:pt x="1009624" y="4113189"/>
                  <a:pt x="1020888" y="4113189"/>
                  <a:pt x="1035907" y="4115422"/>
                </a:cubicBezTo>
                <a:cubicBezTo>
                  <a:pt x="1043417" y="4116538"/>
                  <a:pt x="1050926" y="4116538"/>
                  <a:pt x="1058435" y="4115422"/>
                </a:cubicBezTo>
                <a:cubicBezTo>
                  <a:pt x="1069700" y="4113189"/>
                  <a:pt x="1088473" y="4115422"/>
                  <a:pt x="1103492" y="4112073"/>
                </a:cubicBezTo>
                <a:cubicBezTo>
                  <a:pt x="1107247" y="4110957"/>
                  <a:pt x="1122266" y="4112073"/>
                  <a:pt x="1129775" y="4113189"/>
                </a:cubicBezTo>
                <a:cubicBezTo>
                  <a:pt x="1152304" y="4116538"/>
                  <a:pt x="1171077" y="4116538"/>
                  <a:pt x="1193605" y="4116538"/>
                </a:cubicBezTo>
                <a:cubicBezTo>
                  <a:pt x="1204870" y="4116538"/>
                  <a:pt x="1219889" y="4115422"/>
                  <a:pt x="1231153" y="4117654"/>
                </a:cubicBezTo>
                <a:cubicBezTo>
                  <a:pt x="1234907" y="4118771"/>
                  <a:pt x="1238662" y="4118771"/>
                  <a:pt x="1242417" y="4116538"/>
                </a:cubicBezTo>
                <a:cubicBezTo>
                  <a:pt x="1249927" y="4109840"/>
                  <a:pt x="1257436" y="4109840"/>
                  <a:pt x="1279964" y="4112073"/>
                </a:cubicBezTo>
                <a:cubicBezTo>
                  <a:pt x="1283719" y="4113189"/>
                  <a:pt x="1291228" y="4113189"/>
                  <a:pt x="1294983" y="4115422"/>
                </a:cubicBezTo>
                <a:cubicBezTo>
                  <a:pt x="1289351" y="4118212"/>
                  <a:pt x="1281841" y="4119887"/>
                  <a:pt x="1272924" y="4120864"/>
                </a:cubicBezTo>
                <a:lnTo>
                  <a:pt x="1259466" y="4121418"/>
                </a:lnTo>
                <a:lnTo>
                  <a:pt x="1241716" y="4120029"/>
                </a:lnTo>
                <a:lnTo>
                  <a:pt x="1241503" y="4120045"/>
                </a:lnTo>
                <a:lnTo>
                  <a:pt x="1224751" y="4122120"/>
                </a:lnTo>
                <a:lnTo>
                  <a:pt x="1035907" y="4122120"/>
                </a:lnTo>
                <a:cubicBezTo>
                  <a:pt x="1013379" y="4122120"/>
                  <a:pt x="994605" y="4125469"/>
                  <a:pt x="972077" y="4124352"/>
                </a:cubicBezTo>
                <a:cubicBezTo>
                  <a:pt x="968322" y="4124352"/>
                  <a:pt x="964567" y="4126585"/>
                  <a:pt x="960813" y="4126585"/>
                </a:cubicBezTo>
                <a:cubicBezTo>
                  <a:pt x="957058" y="4125469"/>
                  <a:pt x="957058" y="4127701"/>
                  <a:pt x="957058" y="4128817"/>
                </a:cubicBezTo>
                <a:cubicBezTo>
                  <a:pt x="957058" y="4128817"/>
                  <a:pt x="957058" y="4129934"/>
                  <a:pt x="960813" y="4129934"/>
                </a:cubicBezTo>
                <a:cubicBezTo>
                  <a:pt x="968322" y="4129934"/>
                  <a:pt x="972077" y="4128817"/>
                  <a:pt x="975831" y="4131050"/>
                </a:cubicBezTo>
                <a:cubicBezTo>
                  <a:pt x="972077" y="4131050"/>
                  <a:pt x="972077" y="4132166"/>
                  <a:pt x="972077" y="4132166"/>
                </a:cubicBezTo>
                <a:cubicBezTo>
                  <a:pt x="915756" y="4131050"/>
                  <a:pt x="863190" y="4133283"/>
                  <a:pt x="806869" y="4129934"/>
                </a:cubicBezTo>
                <a:cubicBezTo>
                  <a:pt x="788095" y="4128817"/>
                  <a:pt x="769322" y="4128817"/>
                  <a:pt x="750548" y="4129934"/>
                </a:cubicBezTo>
                <a:cubicBezTo>
                  <a:pt x="731774" y="4131050"/>
                  <a:pt x="713001" y="4126585"/>
                  <a:pt x="694227" y="4129934"/>
                </a:cubicBezTo>
                <a:cubicBezTo>
                  <a:pt x="690472" y="4129934"/>
                  <a:pt x="686718" y="4129934"/>
                  <a:pt x="686718" y="4129934"/>
                </a:cubicBezTo>
                <a:cubicBezTo>
                  <a:pt x="675454" y="4126585"/>
                  <a:pt x="660435" y="4127701"/>
                  <a:pt x="645416" y="4127701"/>
                </a:cubicBezTo>
                <a:cubicBezTo>
                  <a:pt x="622887" y="4127701"/>
                  <a:pt x="600359" y="4127701"/>
                  <a:pt x="574076" y="4127701"/>
                </a:cubicBezTo>
                <a:cubicBezTo>
                  <a:pt x="566567" y="4127701"/>
                  <a:pt x="559057" y="4126585"/>
                  <a:pt x="551548" y="4125469"/>
                </a:cubicBezTo>
                <a:lnTo>
                  <a:pt x="543926" y="4125185"/>
                </a:lnTo>
                <a:lnTo>
                  <a:pt x="544722" y="4123227"/>
                </a:lnTo>
                <a:lnTo>
                  <a:pt x="551548" y="4124352"/>
                </a:lnTo>
                <a:cubicBezTo>
                  <a:pt x="570321" y="4125469"/>
                  <a:pt x="585340" y="4121003"/>
                  <a:pt x="604114" y="4122120"/>
                </a:cubicBezTo>
                <a:cubicBezTo>
                  <a:pt x="600359" y="4118771"/>
                  <a:pt x="604114" y="4117654"/>
                  <a:pt x="615378" y="4117654"/>
                </a:cubicBezTo>
                <a:cubicBezTo>
                  <a:pt x="622887" y="4117654"/>
                  <a:pt x="626642" y="4117654"/>
                  <a:pt x="630397" y="4117654"/>
                </a:cubicBezTo>
                <a:cubicBezTo>
                  <a:pt x="630397" y="4116538"/>
                  <a:pt x="630397" y="4115422"/>
                  <a:pt x="630397" y="4114306"/>
                </a:cubicBezTo>
                <a:cubicBezTo>
                  <a:pt x="622887" y="4114306"/>
                  <a:pt x="615378" y="4114306"/>
                  <a:pt x="611623" y="4114306"/>
                </a:cubicBezTo>
                <a:cubicBezTo>
                  <a:pt x="604114" y="4114306"/>
                  <a:pt x="600359" y="4114306"/>
                  <a:pt x="596604" y="4114306"/>
                </a:cubicBezTo>
                <a:cubicBezTo>
                  <a:pt x="592850" y="4114306"/>
                  <a:pt x="585340" y="4115422"/>
                  <a:pt x="585340" y="4113189"/>
                </a:cubicBezTo>
                <a:cubicBezTo>
                  <a:pt x="581586" y="4109840"/>
                  <a:pt x="589095" y="4110957"/>
                  <a:pt x="596604" y="4109840"/>
                </a:cubicBezTo>
                <a:cubicBezTo>
                  <a:pt x="600359" y="4108724"/>
                  <a:pt x="596604" y="4107608"/>
                  <a:pt x="596604" y="4106491"/>
                </a:cubicBezTo>
                <a:cubicBezTo>
                  <a:pt x="589095" y="4103143"/>
                  <a:pt x="577831" y="4103143"/>
                  <a:pt x="566567" y="4102026"/>
                </a:cubicBezTo>
                <a:lnTo>
                  <a:pt x="553844" y="4102404"/>
                </a:lnTo>
                <a:lnTo>
                  <a:pt x="558073" y="4093475"/>
                </a:lnTo>
                <a:close/>
                <a:moveTo>
                  <a:pt x="562667" y="4084385"/>
                </a:moveTo>
                <a:lnTo>
                  <a:pt x="573087" y="4084972"/>
                </a:lnTo>
                <a:cubicBezTo>
                  <a:pt x="595615" y="4084972"/>
                  <a:pt x="621898" y="4083856"/>
                  <a:pt x="648182" y="4086089"/>
                </a:cubicBezTo>
                <a:cubicBezTo>
                  <a:pt x="663200" y="4088321"/>
                  <a:pt x="681974" y="4087205"/>
                  <a:pt x="696993" y="4086089"/>
                </a:cubicBezTo>
                <a:lnTo>
                  <a:pt x="700869" y="4086281"/>
                </a:lnTo>
                <a:lnTo>
                  <a:pt x="561709" y="4086281"/>
                </a:lnTo>
                <a:close/>
                <a:moveTo>
                  <a:pt x="591936" y="4077625"/>
                </a:moveTo>
                <a:cubicBezTo>
                  <a:pt x="599445" y="4077625"/>
                  <a:pt x="603200" y="4076509"/>
                  <a:pt x="603200" y="4078741"/>
                </a:cubicBezTo>
                <a:cubicBezTo>
                  <a:pt x="603200" y="4080974"/>
                  <a:pt x="599445" y="4080974"/>
                  <a:pt x="591936" y="4080974"/>
                </a:cubicBezTo>
                <a:lnTo>
                  <a:pt x="564391" y="4080974"/>
                </a:lnTo>
                <a:lnTo>
                  <a:pt x="565519" y="4078741"/>
                </a:lnTo>
                <a:lnTo>
                  <a:pt x="576917" y="4078741"/>
                </a:lnTo>
                <a:cubicBezTo>
                  <a:pt x="580671" y="4076509"/>
                  <a:pt x="588181" y="4077625"/>
                  <a:pt x="591936" y="4077625"/>
                </a:cubicBezTo>
                <a:close/>
                <a:moveTo>
                  <a:pt x="727106" y="4050834"/>
                </a:moveTo>
                <a:cubicBezTo>
                  <a:pt x="734615" y="4049717"/>
                  <a:pt x="738370" y="4051950"/>
                  <a:pt x="738370" y="4053066"/>
                </a:cubicBezTo>
                <a:cubicBezTo>
                  <a:pt x="738370" y="4056415"/>
                  <a:pt x="742124" y="4058648"/>
                  <a:pt x="753389" y="4060880"/>
                </a:cubicBezTo>
                <a:cubicBezTo>
                  <a:pt x="757144" y="4061997"/>
                  <a:pt x="760898" y="4061997"/>
                  <a:pt x="764653" y="4061997"/>
                </a:cubicBezTo>
                <a:cubicBezTo>
                  <a:pt x="775917" y="4058648"/>
                  <a:pt x="794691" y="4060880"/>
                  <a:pt x="805955" y="4058648"/>
                </a:cubicBezTo>
                <a:cubicBezTo>
                  <a:pt x="813464" y="4057532"/>
                  <a:pt x="820974" y="4057532"/>
                  <a:pt x="832238" y="4057532"/>
                </a:cubicBezTo>
                <a:cubicBezTo>
                  <a:pt x="839747" y="4057532"/>
                  <a:pt x="843502" y="4060880"/>
                  <a:pt x="847257" y="4063113"/>
                </a:cubicBezTo>
                <a:cubicBezTo>
                  <a:pt x="854766" y="4066462"/>
                  <a:pt x="869785" y="4067578"/>
                  <a:pt x="877294" y="4063113"/>
                </a:cubicBezTo>
                <a:cubicBezTo>
                  <a:pt x="877294" y="4060880"/>
                  <a:pt x="881049" y="4059764"/>
                  <a:pt x="884804" y="4057532"/>
                </a:cubicBezTo>
                <a:cubicBezTo>
                  <a:pt x="884804" y="4055299"/>
                  <a:pt x="892313" y="4054183"/>
                  <a:pt x="903578" y="4054183"/>
                </a:cubicBezTo>
                <a:cubicBezTo>
                  <a:pt x="911087" y="4054183"/>
                  <a:pt x="918596" y="4054183"/>
                  <a:pt x="926106" y="4051950"/>
                </a:cubicBezTo>
                <a:cubicBezTo>
                  <a:pt x="937370" y="4050834"/>
                  <a:pt x="948634" y="4053066"/>
                  <a:pt x="956144" y="4056415"/>
                </a:cubicBezTo>
                <a:cubicBezTo>
                  <a:pt x="967408" y="4063113"/>
                  <a:pt x="989936" y="4063113"/>
                  <a:pt x="1008710" y="4065346"/>
                </a:cubicBezTo>
                <a:cubicBezTo>
                  <a:pt x="1016219" y="4066462"/>
                  <a:pt x="1023729" y="4064229"/>
                  <a:pt x="1034993" y="4063113"/>
                </a:cubicBezTo>
                <a:cubicBezTo>
                  <a:pt x="1046257" y="4063113"/>
                  <a:pt x="1057521" y="4060880"/>
                  <a:pt x="1065031" y="4058648"/>
                </a:cubicBezTo>
                <a:cubicBezTo>
                  <a:pt x="1087559" y="4054183"/>
                  <a:pt x="1091314" y="4054183"/>
                  <a:pt x="1106333" y="4059764"/>
                </a:cubicBezTo>
                <a:cubicBezTo>
                  <a:pt x="1110087" y="4059764"/>
                  <a:pt x="1110087" y="4061997"/>
                  <a:pt x="1113842" y="4063113"/>
                </a:cubicBezTo>
                <a:cubicBezTo>
                  <a:pt x="1136370" y="4057532"/>
                  <a:pt x="1155144" y="4057532"/>
                  <a:pt x="1177672" y="4057532"/>
                </a:cubicBezTo>
                <a:cubicBezTo>
                  <a:pt x="1192691" y="4057532"/>
                  <a:pt x="1203956" y="4057532"/>
                  <a:pt x="1218974" y="4057532"/>
                </a:cubicBezTo>
                <a:cubicBezTo>
                  <a:pt x="1249012" y="4058648"/>
                  <a:pt x="1279050" y="4055299"/>
                  <a:pt x="1312843" y="4056415"/>
                </a:cubicBezTo>
                <a:cubicBezTo>
                  <a:pt x="1324107" y="4056415"/>
                  <a:pt x="1327861" y="4051950"/>
                  <a:pt x="1339126" y="4055299"/>
                </a:cubicBezTo>
                <a:cubicBezTo>
                  <a:pt x="1350390" y="4057532"/>
                  <a:pt x="1361654" y="4055299"/>
                  <a:pt x="1369163" y="4056415"/>
                </a:cubicBezTo>
                <a:cubicBezTo>
                  <a:pt x="1380428" y="4056415"/>
                  <a:pt x="1391692" y="4056415"/>
                  <a:pt x="1402956" y="4056415"/>
                </a:cubicBezTo>
                <a:cubicBezTo>
                  <a:pt x="1410465" y="4058648"/>
                  <a:pt x="1402956" y="4060880"/>
                  <a:pt x="1406711" y="4063113"/>
                </a:cubicBezTo>
                <a:cubicBezTo>
                  <a:pt x="1417975" y="4067578"/>
                  <a:pt x="1432994" y="4068695"/>
                  <a:pt x="1451767" y="4066462"/>
                </a:cubicBezTo>
                <a:cubicBezTo>
                  <a:pt x="1455522" y="4066462"/>
                  <a:pt x="1455522" y="4065346"/>
                  <a:pt x="1463031" y="4065346"/>
                </a:cubicBezTo>
                <a:cubicBezTo>
                  <a:pt x="1466786" y="4065346"/>
                  <a:pt x="1470541" y="4066462"/>
                  <a:pt x="1470541" y="4068695"/>
                </a:cubicBezTo>
                <a:cubicBezTo>
                  <a:pt x="1470541" y="4069811"/>
                  <a:pt x="1470541" y="4072044"/>
                  <a:pt x="1463031" y="4072044"/>
                </a:cubicBezTo>
                <a:cubicBezTo>
                  <a:pt x="1451767" y="4070927"/>
                  <a:pt x="1440503" y="4072044"/>
                  <a:pt x="1432994" y="4070927"/>
                </a:cubicBezTo>
                <a:cubicBezTo>
                  <a:pt x="1417975" y="4070927"/>
                  <a:pt x="1410465" y="4073160"/>
                  <a:pt x="1399201" y="4073160"/>
                </a:cubicBezTo>
                <a:cubicBezTo>
                  <a:pt x="1391692" y="4074276"/>
                  <a:pt x="1387937" y="4077625"/>
                  <a:pt x="1387937" y="4079858"/>
                </a:cubicBezTo>
                <a:cubicBezTo>
                  <a:pt x="1380428" y="4083207"/>
                  <a:pt x="1380428" y="4084323"/>
                  <a:pt x="1369163" y="4082090"/>
                </a:cubicBezTo>
                <a:cubicBezTo>
                  <a:pt x="1354144" y="4080974"/>
                  <a:pt x="1339126" y="4079858"/>
                  <a:pt x="1324107" y="4077625"/>
                </a:cubicBezTo>
                <a:cubicBezTo>
                  <a:pt x="1320352" y="4076509"/>
                  <a:pt x="1312843" y="4077625"/>
                  <a:pt x="1305333" y="4077625"/>
                </a:cubicBezTo>
                <a:cubicBezTo>
                  <a:pt x="1301578" y="4077625"/>
                  <a:pt x="1301578" y="4079858"/>
                  <a:pt x="1297824" y="4080974"/>
                </a:cubicBezTo>
                <a:cubicBezTo>
                  <a:pt x="1290314" y="4083207"/>
                  <a:pt x="1297824" y="4084323"/>
                  <a:pt x="1301578" y="4086556"/>
                </a:cubicBezTo>
                <a:cubicBezTo>
                  <a:pt x="1305333" y="4088788"/>
                  <a:pt x="1316597" y="4088788"/>
                  <a:pt x="1324107" y="4091021"/>
                </a:cubicBezTo>
                <a:cubicBezTo>
                  <a:pt x="1327861" y="4092137"/>
                  <a:pt x="1327861" y="4092137"/>
                  <a:pt x="1327861" y="4093253"/>
                </a:cubicBezTo>
                <a:cubicBezTo>
                  <a:pt x="1327861" y="4094370"/>
                  <a:pt x="1324107" y="4094370"/>
                  <a:pt x="1320352" y="4094370"/>
                </a:cubicBezTo>
                <a:cubicBezTo>
                  <a:pt x="1309088" y="4094370"/>
                  <a:pt x="1294069" y="4095486"/>
                  <a:pt x="1282805" y="4093253"/>
                </a:cubicBezTo>
                <a:cubicBezTo>
                  <a:pt x="1282805" y="4092137"/>
                  <a:pt x="1279050" y="4093253"/>
                  <a:pt x="1279050" y="4093253"/>
                </a:cubicBezTo>
                <a:cubicBezTo>
                  <a:pt x="1271541" y="4094370"/>
                  <a:pt x="1279050" y="4094370"/>
                  <a:pt x="1279050" y="4095486"/>
                </a:cubicBezTo>
                <a:cubicBezTo>
                  <a:pt x="1282805" y="4096602"/>
                  <a:pt x="1282805" y="4098835"/>
                  <a:pt x="1275295" y="4098835"/>
                </a:cubicBezTo>
                <a:cubicBezTo>
                  <a:pt x="1267786" y="4098835"/>
                  <a:pt x="1260276" y="4098835"/>
                  <a:pt x="1249012" y="4098835"/>
                </a:cubicBezTo>
                <a:cubicBezTo>
                  <a:pt x="1260276" y="4101067"/>
                  <a:pt x="1271541" y="4101067"/>
                  <a:pt x="1282805" y="4102184"/>
                </a:cubicBezTo>
                <a:cubicBezTo>
                  <a:pt x="1286559" y="4102742"/>
                  <a:pt x="1288437" y="4103300"/>
                  <a:pt x="1288906" y="4103858"/>
                </a:cubicBezTo>
                <a:lnTo>
                  <a:pt x="1288344" y="4104259"/>
                </a:lnTo>
                <a:lnTo>
                  <a:pt x="1276209" y="4104259"/>
                </a:lnTo>
                <a:cubicBezTo>
                  <a:pt x="1264945" y="4105375"/>
                  <a:pt x="1257436" y="4102026"/>
                  <a:pt x="1242417" y="4102026"/>
                </a:cubicBezTo>
                <a:cubicBezTo>
                  <a:pt x="1223643" y="4103142"/>
                  <a:pt x="1204870" y="4102584"/>
                  <a:pt x="1186096" y="4101887"/>
                </a:cubicBezTo>
                <a:lnTo>
                  <a:pt x="1154053" y="4101331"/>
                </a:lnTo>
                <a:lnTo>
                  <a:pt x="1151389" y="4101067"/>
                </a:lnTo>
                <a:lnTo>
                  <a:pt x="1138826" y="4101067"/>
                </a:lnTo>
                <a:lnTo>
                  <a:pt x="1129775" y="4100910"/>
                </a:lnTo>
                <a:cubicBezTo>
                  <a:pt x="1126020" y="4100910"/>
                  <a:pt x="1122266" y="4100910"/>
                  <a:pt x="1118511" y="4099794"/>
                </a:cubicBezTo>
                <a:cubicBezTo>
                  <a:pt x="1114756" y="4098677"/>
                  <a:pt x="1111002" y="4098677"/>
                  <a:pt x="1111002" y="4098677"/>
                </a:cubicBezTo>
                <a:lnTo>
                  <a:pt x="1108851" y="4098890"/>
                </a:lnTo>
                <a:lnTo>
                  <a:pt x="1097415" y="4096044"/>
                </a:lnTo>
                <a:cubicBezTo>
                  <a:pt x="1089436" y="4094928"/>
                  <a:pt x="1080049" y="4094370"/>
                  <a:pt x="1068785" y="4094370"/>
                </a:cubicBezTo>
                <a:cubicBezTo>
                  <a:pt x="1061276" y="4094370"/>
                  <a:pt x="1053766" y="4094370"/>
                  <a:pt x="1046257" y="4094370"/>
                </a:cubicBezTo>
                <a:cubicBezTo>
                  <a:pt x="1008710" y="4095486"/>
                  <a:pt x="971163" y="4092137"/>
                  <a:pt x="933615" y="4091021"/>
                </a:cubicBezTo>
                <a:cubicBezTo>
                  <a:pt x="929861" y="4091021"/>
                  <a:pt x="926106" y="4088788"/>
                  <a:pt x="918596" y="4087672"/>
                </a:cubicBezTo>
                <a:cubicBezTo>
                  <a:pt x="941125" y="4086556"/>
                  <a:pt x="963653" y="4086556"/>
                  <a:pt x="982427" y="4086556"/>
                </a:cubicBezTo>
                <a:cubicBezTo>
                  <a:pt x="982427" y="4086556"/>
                  <a:pt x="982427" y="4085439"/>
                  <a:pt x="982427" y="4085439"/>
                </a:cubicBezTo>
                <a:cubicBezTo>
                  <a:pt x="959898" y="4085439"/>
                  <a:pt x="937370" y="4085439"/>
                  <a:pt x="918596" y="4085439"/>
                </a:cubicBezTo>
                <a:cubicBezTo>
                  <a:pt x="896068" y="4085439"/>
                  <a:pt x="877294" y="4085439"/>
                  <a:pt x="858521" y="4085439"/>
                </a:cubicBezTo>
                <a:cubicBezTo>
                  <a:pt x="854766" y="4085439"/>
                  <a:pt x="847257" y="4085439"/>
                  <a:pt x="843502" y="4084323"/>
                </a:cubicBezTo>
                <a:cubicBezTo>
                  <a:pt x="835992" y="4082090"/>
                  <a:pt x="839747" y="4077625"/>
                  <a:pt x="824729" y="4078741"/>
                </a:cubicBezTo>
                <a:cubicBezTo>
                  <a:pt x="813464" y="4079858"/>
                  <a:pt x="805955" y="4076509"/>
                  <a:pt x="794691" y="4077625"/>
                </a:cubicBezTo>
                <a:cubicBezTo>
                  <a:pt x="787181" y="4077625"/>
                  <a:pt x="775917" y="4076509"/>
                  <a:pt x="768407" y="4078741"/>
                </a:cubicBezTo>
                <a:cubicBezTo>
                  <a:pt x="764653" y="4079858"/>
                  <a:pt x="760898" y="4078741"/>
                  <a:pt x="753389" y="4078741"/>
                </a:cubicBezTo>
                <a:cubicBezTo>
                  <a:pt x="757144" y="4076509"/>
                  <a:pt x="764653" y="4075393"/>
                  <a:pt x="764653" y="4074276"/>
                </a:cubicBezTo>
                <a:cubicBezTo>
                  <a:pt x="768407" y="4072044"/>
                  <a:pt x="764653" y="4069811"/>
                  <a:pt x="757144" y="4069811"/>
                </a:cubicBezTo>
                <a:cubicBezTo>
                  <a:pt x="749634" y="4069811"/>
                  <a:pt x="738370" y="4069811"/>
                  <a:pt x="738370" y="4066462"/>
                </a:cubicBezTo>
                <a:cubicBezTo>
                  <a:pt x="738370" y="4065346"/>
                  <a:pt x="730861" y="4065346"/>
                  <a:pt x="727106" y="4065346"/>
                </a:cubicBezTo>
                <a:cubicBezTo>
                  <a:pt x="708332" y="4068695"/>
                  <a:pt x="689559" y="4064229"/>
                  <a:pt x="674539" y="4064229"/>
                </a:cubicBezTo>
                <a:cubicBezTo>
                  <a:pt x="670785" y="4063113"/>
                  <a:pt x="667030" y="4063113"/>
                  <a:pt x="667030" y="4061997"/>
                </a:cubicBezTo>
                <a:cubicBezTo>
                  <a:pt x="667030" y="4060880"/>
                  <a:pt x="670785" y="4059764"/>
                  <a:pt x="674539" y="4059764"/>
                </a:cubicBezTo>
                <a:cubicBezTo>
                  <a:pt x="693313" y="4057532"/>
                  <a:pt x="712087" y="4055299"/>
                  <a:pt x="727106" y="4050834"/>
                </a:cubicBezTo>
                <a:close/>
                <a:moveTo>
                  <a:pt x="599001" y="4033583"/>
                </a:moveTo>
                <a:lnTo>
                  <a:pt x="614389" y="4034739"/>
                </a:lnTo>
                <a:cubicBezTo>
                  <a:pt x="625653" y="4034739"/>
                  <a:pt x="636917" y="4038088"/>
                  <a:pt x="636917" y="4041437"/>
                </a:cubicBezTo>
                <a:cubicBezTo>
                  <a:pt x="640672" y="4044785"/>
                  <a:pt x="644427" y="4047018"/>
                  <a:pt x="651936" y="4050367"/>
                </a:cubicBezTo>
                <a:cubicBezTo>
                  <a:pt x="651936" y="4051483"/>
                  <a:pt x="651936" y="4052600"/>
                  <a:pt x="651936" y="4052600"/>
                </a:cubicBezTo>
                <a:cubicBezTo>
                  <a:pt x="633163" y="4058181"/>
                  <a:pt x="618144" y="4063763"/>
                  <a:pt x="595615" y="4063763"/>
                </a:cubicBezTo>
                <a:lnTo>
                  <a:pt x="579813" y="4063763"/>
                </a:lnTo>
                <a:lnTo>
                  <a:pt x="584252" y="4060967"/>
                </a:lnTo>
                <a:lnTo>
                  <a:pt x="599399" y="4034968"/>
                </a:lnTo>
                <a:close/>
                <a:moveTo>
                  <a:pt x="339045" y="4030543"/>
                </a:moveTo>
                <a:lnTo>
                  <a:pt x="335209" y="4037180"/>
                </a:lnTo>
                <a:lnTo>
                  <a:pt x="336809" y="4033736"/>
                </a:lnTo>
                <a:close/>
                <a:moveTo>
                  <a:pt x="290453" y="4029505"/>
                </a:moveTo>
                <a:lnTo>
                  <a:pt x="286529" y="4036814"/>
                </a:lnTo>
                <a:lnTo>
                  <a:pt x="293485" y="4040866"/>
                </a:lnTo>
                <a:lnTo>
                  <a:pt x="293201" y="4041809"/>
                </a:lnTo>
                <a:lnTo>
                  <a:pt x="292056" y="4044494"/>
                </a:lnTo>
                <a:lnTo>
                  <a:pt x="292429" y="4044366"/>
                </a:lnTo>
                <a:lnTo>
                  <a:pt x="291022" y="4049025"/>
                </a:lnTo>
                <a:cubicBezTo>
                  <a:pt x="288597" y="4056303"/>
                  <a:pt x="283996" y="4057968"/>
                  <a:pt x="282642" y="4057179"/>
                </a:cubicBezTo>
                <a:cubicBezTo>
                  <a:pt x="280609" y="4055995"/>
                  <a:pt x="278442" y="4055819"/>
                  <a:pt x="275736" y="4056958"/>
                </a:cubicBezTo>
                <a:lnTo>
                  <a:pt x="273452" y="4058686"/>
                </a:lnTo>
                <a:close/>
                <a:moveTo>
                  <a:pt x="689559" y="4001717"/>
                </a:moveTo>
                <a:lnTo>
                  <a:pt x="834547" y="4001717"/>
                </a:lnTo>
                <a:lnTo>
                  <a:pt x="822322" y="4022795"/>
                </a:lnTo>
                <a:lnTo>
                  <a:pt x="775917" y="4021810"/>
                </a:lnTo>
                <a:cubicBezTo>
                  <a:pt x="760898" y="4019577"/>
                  <a:pt x="738370" y="4018461"/>
                  <a:pt x="719596" y="4018461"/>
                </a:cubicBezTo>
                <a:cubicBezTo>
                  <a:pt x="689559" y="4019577"/>
                  <a:pt x="659521" y="4017345"/>
                  <a:pt x="629483" y="4020694"/>
                </a:cubicBezTo>
                <a:cubicBezTo>
                  <a:pt x="625728" y="4021810"/>
                  <a:pt x="621973" y="4021810"/>
                  <a:pt x="618218" y="4020694"/>
                </a:cubicBezTo>
                <a:lnTo>
                  <a:pt x="596068" y="4019802"/>
                </a:lnTo>
                <a:lnTo>
                  <a:pt x="595961" y="4018318"/>
                </a:lnTo>
                <a:lnTo>
                  <a:pt x="599101" y="4011673"/>
                </a:lnTo>
                <a:lnTo>
                  <a:pt x="625728" y="4011763"/>
                </a:lnTo>
                <a:cubicBezTo>
                  <a:pt x="625728" y="4011763"/>
                  <a:pt x="625728" y="4010647"/>
                  <a:pt x="629483" y="4010647"/>
                </a:cubicBezTo>
                <a:cubicBezTo>
                  <a:pt x="625728" y="4008414"/>
                  <a:pt x="621973" y="4009531"/>
                  <a:pt x="614464" y="4009531"/>
                </a:cubicBezTo>
                <a:cubicBezTo>
                  <a:pt x="610709" y="4009531"/>
                  <a:pt x="610709" y="4008414"/>
                  <a:pt x="610709" y="4008414"/>
                </a:cubicBezTo>
                <a:cubicBezTo>
                  <a:pt x="610709" y="4007298"/>
                  <a:pt x="610709" y="4005066"/>
                  <a:pt x="614464" y="4006182"/>
                </a:cubicBezTo>
                <a:cubicBezTo>
                  <a:pt x="618218" y="4006182"/>
                  <a:pt x="621973" y="4003949"/>
                  <a:pt x="625728" y="4003949"/>
                </a:cubicBezTo>
                <a:cubicBezTo>
                  <a:pt x="648256" y="4005066"/>
                  <a:pt x="667030" y="4001717"/>
                  <a:pt x="689559" y="4001717"/>
                </a:cubicBezTo>
                <a:close/>
                <a:moveTo>
                  <a:pt x="334385" y="4001419"/>
                </a:moveTo>
                <a:lnTo>
                  <a:pt x="334852" y="4001529"/>
                </a:lnTo>
                <a:cubicBezTo>
                  <a:pt x="335576" y="4001951"/>
                  <a:pt x="335586" y="4003043"/>
                  <a:pt x="333695" y="4006287"/>
                </a:cubicBezTo>
                <a:cubicBezTo>
                  <a:pt x="327060" y="4015458"/>
                  <a:pt x="326173" y="4023632"/>
                  <a:pt x="323319" y="4026314"/>
                </a:cubicBezTo>
                <a:cubicBezTo>
                  <a:pt x="319519" y="4030619"/>
                  <a:pt x="316211" y="4036296"/>
                  <a:pt x="312903" y="4041973"/>
                </a:cubicBezTo>
                <a:lnTo>
                  <a:pt x="308962" y="4047899"/>
                </a:lnTo>
                <a:lnTo>
                  <a:pt x="308160" y="4048721"/>
                </a:lnTo>
                <a:lnTo>
                  <a:pt x="304048" y="4046326"/>
                </a:lnTo>
                <a:lnTo>
                  <a:pt x="316415" y="4024858"/>
                </a:lnTo>
                <a:lnTo>
                  <a:pt x="323057" y="4013459"/>
                </a:lnTo>
                <a:close/>
                <a:moveTo>
                  <a:pt x="519386" y="4000985"/>
                </a:moveTo>
                <a:lnTo>
                  <a:pt x="524276" y="4001250"/>
                </a:lnTo>
                <a:cubicBezTo>
                  <a:pt x="528030" y="4001250"/>
                  <a:pt x="535540" y="4000134"/>
                  <a:pt x="539295" y="4002366"/>
                </a:cubicBezTo>
                <a:lnTo>
                  <a:pt x="545984" y="4005439"/>
                </a:lnTo>
                <a:lnTo>
                  <a:pt x="536302" y="4026472"/>
                </a:lnTo>
                <a:cubicBezTo>
                  <a:pt x="532388" y="4033969"/>
                  <a:pt x="528474" y="4041466"/>
                  <a:pt x="526048" y="4048744"/>
                </a:cubicBezTo>
                <a:lnTo>
                  <a:pt x="516687" y="4063763"/>
                </a:lnTo>
                <a:lnTo>
                  <a:pt x="505464" y="4063763"/>
                </a:lnTo>
                <a:lnTo>
                  <a:pt x="505464" y="4073956"/>
                </a:lnTo>
                <a:lnTo>
                  <a:pt x="509332" y="4075393"/>
                </a:lnTo>
                <a:lnTo>
                  <a:pt x="509431" y="4075405"/>
                </a:lnTo>
                <a:lnTo>
                  <a:pt x="498231" y="4093374"/>
                </a:lnTo>
                <a:lnTo>
                  <a:pt x="489774" y="4104301"/>
                </a:lnTo>
                <a:lnTo>
                  <a:pt x="478521" y="4104580"/>
                </a:lnTo>
                <a:lnTo>
                  <a:pt x="478521" y="4118764"/>
                </a:lnTo>
                <a:lnTo>
                  <a:pt x="479135" y="4118762"/>
                </a:lnTo>
                <a:lnTo>
                  <a:pt x="465813" y="4139670"/>
                </a:lnTo>
                <a:lnTo>
                  <a:pt x="465427" y="4140347"/>
                </a:lnTo>
                <a:lnTo>
                  <a:pt x="451973" y="4132509"/>
                </a:lnTo>
                <a:lnTo>
                  <a:pt x="442494" y="4150667"/>
                </a:lnTo>
                <a:cubicBezTo>
                  <a:pt x="438714" y="4157155"/>
                  <a:pt x="434398" y="4167677"/>
                  <a:pt x="428728" y="4177409"/>
                </a:cubicBezTo>
                <a:cubicBezTo>
                  <a:pt x="423057" y="4187143"/>
                  <a:pt x="424412" y="4187932"/>
                  <a:pt x="433614" y="4184602"/>
                </a:cubicBezTo>
                <a:cubicBezTo>
                  <a:pt x="438749" y="4178903"/>
                  <a:pt x="441175" y="4171625"/>
                  <a:pt x="445239" y="4173993"/>
                </a:cubicBezTo>
                <a:cubicBezTo>
                  <a:pt x="446060" y="4178817"/>
                  <a:pt x="440925" y="4184515"/>
                  <a:pt x="439034" y="4187760"/>
                </a:cubicBezTo>
                <a:cubicBezTo>
                  <a:pt x="439034" y="4187760"/>
                  <a:pt x="437144" y="4191004"/>
                  <a:pt x="437144" y="4191004"/>
                </a:cubicBezTo>
                <a:cubicBezTo>
                  <a:pt x="437963" y="4195827"/>
                  <a:pt x="441744" y="4189338"/>
                  <a:pt x="443634" y="4186094"/>
                </a:cubicBezTo>
                <a:cubicBezTo>
                  <a:pt x="449305" y="4176361"/>
                  <a:pt x="456865" y="4163384"/>
                  <a:pt x="464426" y="4150408"/>
                </a:cubicBezTo>
                <a:cubicBezTo>
                  <a:pt x="466316" y="4147163"/>
                  <a:pt x="468206" y="4143919"/>
                  <a:pt x="469562" y="4144709"/>
                </a:cubicBezTo>
                <a:cubicBezTo>
                  <a:pt x="472272" y="4146288"/>
                  <a:pt x="476873" y="4144622"/>
                  <a:pt x="473092" y="4151111"/>
                </a:cubicBezTo>
                <a:cubicBezTo>
                  <a:pt x="466066" y="4160054"/>
                  <a:pt x="466351" y="4168911"/>
                  <a:pt x="463106" y="4171366"/>
                </a:cubicBezTo>
                <a:cubicBezTo>
                  <a:pt x="454725" y="4179519"/>
                  <a:pt x="449875" y="4194076"/>
                  <a:pt x="441494" y="4202229"/>
                </a:cubicBezTo>
                <a:cubicBezTo>
                  <a:pt x="438249" y="4204684"/>
                  <a:pt x="436359" y="4207929"/>
                  <a:pt x="433649" y="4206350"/>
                </a:cubicBezTo>
                <a:cubicBezTo>
                  <a:pt x="429869" y="4212838"/>
                  <a:pt x="429333" y="4216872"/>
                  <a:pt x="424199" y="4222571"/>
                </a:cubicBezTo>
                <a:cubicBezTo>
                  <a:pt x="420133" y="4220202"/>
                  <a:pt x="417422" y="4218623"/>
                  <a:pt x="413357" y="4216254"/>
                </a:cubicBezTo>
                <a:cubicBezTo>
                  <a:pt x="407419" y="4228004"/>
                  <a:pt x="400260" y="4237956"/>
                  <a:pt x="393100" y="4247908"/>
                </a:cubicBezTo>
                <a:lnTo>
                  <a:pt x="388557" y="4255008"/>
                </a:lnTo>
                <a:lnTo>
                  <a:pt x="376059" y="4256562"/>
                </a:lnTo>
                <a:lnTo>
                  <a:pt x="382793" y="4237558"/>
                </a:lnTo>
                <a:cubicBezTo>
                  <a:pt x="383329" y="4233524"/>
                  <a:pt x="387109" y="4227036"/>
                  <a:pt x="390890" y="4220547"/>
                </a:cubicBezTo>
                <a:lnTo>
                  <a:pt x="444361" y="4128768"/>
                </a:lnTo>
                <a:lnTo>
                  <a:pt x="444792" y="4129019"/>
                </a:lnTo>
                <a:close/>
                <a:moveTo>
                  <a:pt x="467085" y="3888017"/>
                </a:moveTo>
                <a:cubicBezTo>
                  <a:pt x="454925" y="3902660"/>
                  <a:pt x="445189" y="3910024"/>
                  <a:pt x="439519" y="3919756"/>
                </a:cubicBezTo>
                <a:cubicBezTo>
                  <a:pt x="435471" y="3928262"/>
                  <a:pt x="430068" y="3935978"/>
                  <a:pt x="425579" y="3943683"/>
                </a:cubicBezTo>
                <a:cubicBezTo>
                  <a:pt x="421089" y="3951388"/>
                  <a:pt x="417514" y="3959083"/>
                  <a:pt x="417122" y="3967545"/>
                </a:cubicBezTo>
                <a:cubicBezTo>
                  <a:pt x="416587" y="3971579"/>
                  <a:pt x="412807" y="3978067"/>
                  <a:pt x="409026" y="3984556"/>
                </a:cubicBezTo>
                <a:lnTo>
                  <a:pt x="355555" y="4076334"/>
                </a:lnTo>
                <a:lnTo>
                  <a:pt x="355124" y="4076083"/>
                </a:lnTo>
                <a:lnTo>
                  <a:pt x="265592" y="4229756"/>
                </a:lnTo>
                <a:cubicBezTo>
                  <a:pt x="254251" y="4249221"/>
                  <a:pt x="246156" y="4266233"/>
                  <a:pt x="247261" y="4279913"/>
                </a:cubicBezTo>
                <a:cubicBezTo>
                  <a:pt x="251862" y="4278249"/>
                  <a:pt x="255642" y="4271760"/>
                  <a:pt x="258887" y="4269305"/>
                </a:cubicBezTo>
                <a:cubicBezTo>
                  <a:pt x="265914" y="4260362"/>
                  <a:pt x="270371" y="4254268"/>
                  <a:pt x="272529" y="4249007"/>
                </a:cubicBezTo>
                <a:cubicBezTo>
                  <a:pt x="274687" y="4243747"/>
                  <a:pt x="274544" y="4239317"/>
                  <a:pt x="272368" y="4233704"/>
                </a:cubicBezTo>
                <a:cubicBezTo>
                  <a:pt x="271548" y="4228880"/>
                  <a:pt x="273437" y="4225637"/>
                  <a:pt x="276684" y="4223182"/>
                </a:cubicBezTo>
                <a:cubicBezTo>
                  <a:pt x="285064" y="4215028"/>
                  <a:pt x="291270" y="4201262"/>
                  <a:pt x="296940" y="4191529"/>
                </a:cubicBezTo>
                <a:cubicBezTo>
                  <a:pt x="308281" y="4172064"/>
                  <a:pt x="317732" y="4155842"/>
                  <a:pt x="333139" y="4138745"/>
                </a:cubicBezTo>
                <a:cubicBezTo>
                  <a:pt x="338273" y="4133046"/>
                  <a:pt x="347189" y="4120858"/>
                  <a:pt x="347724" y="4116825"/>
                </a:cubicBezTo>
                <a:cubicBezTo>
                  <a:pt x="349472" y="4109152"/>
                  <a:pt x="353386" y="4101655"/>
                  <a:pt x="357233" y="4094662"/>
                </a:cubicBezTo>
                <a:lnTo>
                  <a:pt x="363698" y="4081079"/>
                </a:lnTo>
                <a:lnTo>
                  <a:pt x="362205" y="4080209"/>
                </a:lnTo>
                <a:lnTo>
                  <a:pt x="389709" y="4032509"/>
                </a:lnTo>
                <a:cubicBezTo>
                  <a:pt x="404122" y="4007771"/>
                  <a:pt x="417959" y="3983242"/>
                  <a:pt x="430103" y="3957726"/>
                </a:cubicBezTo>
                <a:cubicBezTo>
                  <a:pt x="440089" y="3937471"/>
                  <a:pt x="450074" y="3917216"/>
                  <a:pt x="467085" y="3888017"/>
                </a:cubicBezTo>
                <a:close/>
                <a:moveTo>
                  <a:pt x="640323" y="3803532"/>
                </a:moveTo>
                <a:cubicBezTo>
                  <a:pt x="642285" y="3802503"/>
                  <a:pt x="644112" y="3802481"/>
                  <a:pt x="644522" y="3804893"/>
                </a:cubicBezTo>
                <a:cubicBezTo>
                  <a:pt x="645343" y="3809716"/>
                  <a:pt x="640208" y="3815415"/>
                  <a:pt x="638317" y="3818660"/>
                </a:cubicBezTo>
                <a:cubicBezTo>
                  <a:pt x="625086" y="3841370"/>
                  <a:pt x="613745" y="3860835"/>
                  <a:pt x="600514" y="3883545"/>
                </a:cubicBezTo>
                <a:cubicBezTo>
                  <a:pt x="589173" y="3903010"/>
                  <a:pt x="578849" y="3923068"/>
                  <a:pt x="569777" y="3943313"/>
                </a:cubicBezTo>
                <a:lnTo>
                  <a:pt x="552595" y="3988362"/>
                </a:lnTo>
                <a:lnTo>
                  <a:pt x="546879" y="3988321"/>
                </a:lnTo>
                <a:cubicBezTo>
                  <a:pt x="539369" y="3988321"/>
                  <a:pt x="531860" y="3989437"/>
                  <a:pt x="528105" y="3990554"/>
                </a:cubicBezTo>
                <a:lnTo>
                  <a:pt x="525302" y="3990832"/>
                </a:lnTo>
                <a:lnTo>
                  <a:pt x="534324" y="3975346"/>
                </a:lnTo>
                <a:cubicBezTo>
                  <a:pt x="545664" y="3955881"/>
                  <a:pt x="553759" y="3938869"/>
                  <a:pt x="552655" y="3925189"/>
                </a:cubicBezTo>
                <a:cubicBezTo>
                  <a:pt x="548054" y="3926854"/>
                  <a:pt x="544273" y="3933343"/>
                  <a:pt x="541028" y="3935798"/>
                </a:cubicBezTo>
                <a:cubicBezTo>
                  <a:pt x="534002" y="3944741"/>
                  <a:pt x="529544" y="3950834"/>
                  <a:pt x="527387" y="3956095"/>
                </a:cubicBezTo>
                <a:cubicBezTo>
                  <a:pt x="525229" y="3961356"/>
                  <a:pt x="525372" y="3965785"/>
                  <a:pt x="527547" y="3971398"/>
                </a:cubicBezTo>
                <a:cubicBezTo>
                  <a:pt x="528368" y="3976222"/>
                  <a:pt x="526478" y="3979466"/>
                  <a:pt x="523232" y="3981920"/>
                </a:cubicBezTo>
                <a:lnTo>
                  <a:pt x="517003" y="3991654"/>
                </a:lnTo>
                <a:lnTo>
                  <a:pt x="505464" y="3992798"/>
                </a:lnTo>
                <a:lnTo>
                  <a:pt x="505464" y="4000233"/>
                </a:lnTo>
                <a:lnTo>
                  <a:pt x="511311" y="4000549"/>
                </a:lnTo>
                <a:lnTo>
                  <a:pt x="502975" y="4013574"/>
                </a:lnTo>
                <a:cubicBezTo>
                  <a:pt x="491635" y="4033039"/>
                  <a:pt x="482184" y="4049260"/>
                  <a:pt x="466777" y="4066358"/>
                </a:cubicBezTo>
                <a:cubicBezTo>
                  <a:pt x="461642" y="4072057"/>
                  <a:pt x="452727" y="4084245"/>
                  <a:pt x="452192" y="4088278"/>
                </a:cubicBezTo>
                <a:cubicBezTo>
                  <a:pt x="450443" y="4095951"/>
                  <a:pt x="446529" y="4103447"/>
                  <a:pt x="442682" y="4110441"/>
                </a:cubicBezTo>
                <a:lnTo>
                  <a:pt x="436218" y="4124024"/>
                </a:lnTo>
                <a:lnTo>
                  <a:pt x="437711" y="4124894"/>
                </a:lnTo>
                <a:lnTo>
                  <a:pt x="410206" y="4172594"/>
                </a:lnTo>
                <a:cubicBezTo>
                  <a:pt x="395794" y="4197331"/>
                  <a:pt x="381957" y="4221860"/>
                  <a:pt x="369812" y="4247377"/>
                </a:cubicBezTo>
                <a:lnTo>
                  <a:pt x="358764" y="4269325"/>
                </a:lnTo>
                <a:lnTo>
                  <a:pt x="348186" y="4267618"/>
                </a:lnTo>
                <a:lnTo>
                  <a:pt x="345326" y="4267597"/>
                </a:lnTo>
                <a:lnTo>
                  <a:pt x="362217" y="4238606"/>
                </a:lnTo>
                <a:cubicBezTo>
                  <a:pt x="367887" y="4228873"/>
                  <a:pt x="374378" y="4223963"/>
                  <a:pt x="376802" y="4216685"/>
                </a:cubicBezTo>
                <a:cubicBezTo>
                  <a:pt x="387324" y="4192397"/>
                  <a:pt x="401910" y="4170476"/>
                  <a:pt x="406474" y="4147063"/>
                </a:cubicBezTo>
                <a:cubicBezTo>
                  <a:pt x="407010" y="4143029"/>
                  <a:pt x="410255" y="4140574"/>
                  <a:pt x="412965" y="4142153"/>
                </a:cubicBezTo>
                <a:cubicBezTo>
                  <a:pt x="414320" y="4142943"/>
                  <a:pt x="415141" y="4147766"/>
                  <a:pt x="421632" y="4142857"/>
                </a:cubicBezTo>
                <a:lnTo>
                  <a:pt x="435570" y="4122952"/>
                </a:lnTo>
                <a:lnTo>
                  <a:pt x="422118" y="4115115"/>
                </a:lnTo>
                <a:lnTo>
                  <a:pt x="422449" y="4114405"/>
                </a:lnTo>
                <a:cubicBezTo>
                  <a:pt x="427299" y="4099848"/>
                  <a:pt x="436214" y="4087661"/>
                  <a:pt x="439709" y="4072315"/>
                </a:cubicBezTo>
                <a:cubicBezTo>
                  <a:pt x="439709" y="4072315"/>
                  <a:pt x="441599" y="4069071"/>
                  <a:pt x="444845" y="4066617"/>
                </a:cubicBezTo>
                <a:cubicBezTo>
                  <a:pt x="448090" y="4064161"/>
                  <a:pt x="449981" y="4060917"/>
                  <a:pt x="451871" y="4057673"/>
                </a:cubicBezTo>
                <a:cubicBezTo>
                  <a:pt x="469418" y="4024441"/>
                  <a:pt x="493739" y="3995156"/>
                  <a:pt x="509930" y="3961134"/>
                </a:cubicBezTo>
                <a:cubicBezTo>
                  <a:pt x="517491" y="3948157"/>
                  <a:pt x="525336" y="3944038"/>
                  <a:pt x="529652" y="3933515"/>
                </a:cubicBezTo>
                <a:cubicBezTo>
                  <a:pt x="535323" y="3923782"/>
                  <a:pt x="542884" y="3910805"/>
                  <a:pt x="548554" y="3901072"/>
                </a:cubicBezTo>
                <a:cubicBezTo>
                  <a:pt x="561249" y="3882396"/>
                  <a:pt x="565280" y="3863017"/>
                  <a:pt x="577441" y="3848375"/>
                </a:cubicBezTo>
                <a:cubicBezTo>
                  <a:pt x="581222" y="3841886"/>
                  <a:pt x="583112" y="3838642"/>
                  <a:pt x="585002" y="3835398"/>
                </a:cubicBezTo>
                <a:cubicBezTo>
                  <a:pt x="586892" y="3832154"/>
                  <a:pt x="587426" y="3828119"/>
                  <a:pt x="592027" y="3826455"/>
                </a:cubicBezTo>
                <a:cubicBezTo>
                  <a:pt x="593382" y="3827244"/>
                  <a:pt x="594203" y="3832067"/>
                  <a:pt x="592313" y="3835312"/>
                </a:cubicBezTo>
                <a:cubicBezTo>
                  <a:pt x="587997" y="3845834"/>
                  <a:pt x="586392" y="3857935"/>
                  <a:pt x="578832" y="3870912"/>
                </a:cubicBezTo>
                <a:cubicBezTo>
                  <a:pt x="575051" y="3877401"/>
                  <a:pt x="577762" y="3878980"/>
                  <a:pt x="575337" y="3886258"/>
                </a:cubicBezTo>
                <a:cubicBezTo>
                  <a:pt x="588853" y="3872405"/>
                  <a:pt x="598304" y="3856184"/>
                  <a:pt x="609109" y="3840752"/>
                </a:cubicBezTo>
                <a:cubicBezTo>
                  <a:pt x="618025" y="3828564"/>
                  <a:pt x="626406" y="3820411"/>
                  <a:pt x="635321" y="3808223"/>
                </a:cubicBezTo>
                <a:cubicBezTo>
                  <a:pt x="636267" y="3806601"/>
                  <a:pt x="638362" y="3804562"/>
                  <a:pt x="640323" y="3803532"/>
                </a:cubicBezTo>
                <a:close/>
                <a:moveTo>
                  <a:pt x="467740" y="3690434"/>
                </a:moveTo>
                <a:cubicBezTo>
                  <a:pt x="468705" y="3690996"/>
                  <a:pt x="468744" y="3695364"/>
                  <a:pt x="466854" y="3698608"/>
                </a:cubicBezTo>
                <a:cubicBezTo>
                  <a:pt x="462148" y="3708903"/>
                  <a:pt x="459371" y="3720321"/>
                  <a:pt x="451810" y="3733298"/>
                </a:cubicBezTo>
                <a:cubicBezTo>
                  <a:pt x="448030" y="3739787"/>
                  <a:pt x="449959" y="3740911"/>
                  <a:pt x="447143" y="3747961"/>
                </a:cubicBezTo>
                <a:lnTo>
                  <a:pt x="456119" y="3735028"/>
                </a:lnTo>
                <a:lnTo>
                  <a:pt x="446831" y="3754543"/>
                </a:lnTo>
                <a:cubicBezTo>
                  <a:pt x="436311" y="3778832"/>
                  <a:pt x="422544" y="3805576"/>
                  <a:pt x="408778" y="3832318"/>
                </a:cubicBezTo>
                <a:cubicBezTo>
                  <a:pt x="397437" y="3851785"/>
                  <a:pt x="392052" y="3870374"/>
                  <a:pt x="377466" y="3892295"/>
                </a:cubicBezTo>
                <a:cubicBezTo>
                  <a:pt x="382067" y="3890630"/>
                  <a:pt x="385312" y="3888175"/>
                  <a:pt x="390983" y="3878442"/>
                </a:cubicBezTo>
                <a:cubicBezTo>
                  <a:pt x="392873" y="3875198"/>
                  <a:pt x="396653" y="3868710"/>
                  <a:pt x="400433" y="3862221"/>
                </a:cubicBezTo>
                <a:lnTo>
                  <a:pt x="428087" y="3823093"/>
                </a:lnTo>
                <a:lnTo>
                  <a:pt x="409768" y="3860897"/>
                </a:lnTo>
                <a:cubicBezTo>
                  <a:pt x="404137" y="3874997"/>
                  <a:pt x="393722" y="3890657"/>
                  <a:pt x="388090" y="3904758"/>
                </a:cubicBezTo>
                <a:lnTo>
                  <a:pt x="367410" y="3938582"/>
                </a:lnTo>
                <a:lnTo>
                  <a:pt x="366811" y="3938233"/>
                </a:lnTo>
                <a:cubicBezTo>
                  <a:pt x="366909" y="3936117"/>
                  <a:pt x="368461" y="3932676"/>
                  <a:pt x="371296" y="3927809"/>
                </a:cubicBezTo>
                <a:cubicBezTo>
                  <a:pt x="375076" y="3921321"/>
                  <a:pt x="376966" y="3918077"/>
                  <a:pt x="378856" y="3914832"/>
                </a:cubicBezTo>
                <a:cubicBezTo>
                  <a:pt x="377502" y="3914043"/>
                  <a:pt x="376147" y="3913254"/>
                  <a:pt x="374792" y="3912464"/>
                </a:cubicBezTo>
                <a:cubicBezTo>
                  <a:pt x="371011" y="3918953"/>
                  <a:pt x="367231" y="3925441"/>
                  <a:pt x="365341" y="3928686"/>
                </a:cubicBezTo>
                <a:cubicBezTo>
                  <a:pt x="361561" y="3935174"/>
                  <a:pt x="359671" y="3938419"/>
                  <a:pt x="357780" y="3941663"/>
                </a:cubicBezTo>
                <a:cubicBezTo>
                  <a:pt x="355891" y="3944907"/>
                  <a:pt x="353465" y="3952185"/>
                  <a:pt x="350754" y="3950606"/>
                </a:cubicBezTo>
                <a:cubicBezTo>
                  <a:pt x="344799" y="3951481"/>
                  <a:pt x="349935" y="3945783"/>
                  <a:pt x="352359" y="3938504"/>
                </a:cubicBezTo>
                <a:cubicBezTo>
                  <a:pt x="352894" y="3934471"/>
                  <a:pt x="349649" y="3936926"/>
                  <a:pt x="348293" y="3936136"/>
                </a:cubicBezTo>
                <a:lnTo>
                  <a:pt x="341870" y="3941959"/>
                </a:lnTo>
                <a:lnTo>
                  <a:pt x="403787" y="3835684"/>
                </a:lnTo>
                <a:cubicBezTo>
                  <a:pt x="415128" y="3816219"/>
                  <a:pt x="423613" y="3799435"/>
                  <a:pt x="424461" y="3786893"/>
                </a:cubicBezTo>
                <a:cubicBezTo>
                  <a:pt x="420642" y="3789012"/>
                  <a:pt x="416862" y="3795501"/>
                  <a:pt x="414007" y="3798184"/>
                </a:cubicBezTo>
                <a:cubicBezTo>
                  <a:pt x="407372" y="3807354"/>
                  <a:pt x="403109" y="3813562"/>
                  <a:pt x="400756" y="3818709"/>
                </a:cubicBezTo>
                <a:cubicBezTo>
                  <a:pt x="398403" y="3823856"/>
                  <a:pt x="397960" y="3827944"/>
                  <a:pt x="398964" y="3832874"/>
                </a:cubicBezTo>
                <a:cubicBezTo>
                  <a:pt x="399003" y="3837243"/>
                  <a:pt x="397113" y="3840486"/>
                  <a:pt x="394258" y="3843169"/>
                </a:cubicBezTo>
                <a:cubicBezTo>
                  <a:pt x="386659" y="3851778"/>
                  <a:pt x="380062" y="3865317"/>
                  <a:pt x="374392" y="3875049"/>
                </a:cubicBezTo>
                <a:cubicBezTo>
                  <a:pt x="363051" y="3894515"/>
                  <a:pt x="353600" y="3910736"/>
                  <a:pt x="339365" y="3928517"/>
                </a:cubicBezTo>
                <a:cubicBezTo>
                  <a:pt x="334621" y="3934443"/>
                  <a:pt x="326096" y="3946858"/>
                  <a:pt x="325170" y="3950664"/>
                </a:cubicBezTo>
                <a:cubicBezTo>
                  <a:pt x="322836" y="3957995"/>
                  <a:pt x="318825" y="3965435"/>
                  <a:pt x="314929" y="3972400"/>
                </a:cubicBezTo>
                <a:lnTo>
                  <a:pt x="308152" y="3985802"/>
                </a:lnTo>
                <a:lnTo>
                  <a:pt x="309215" y="3986421"/>
                </a:lnTo>
                <a:lnTo>
                  <a:pt x="281649" y="4034085"/>
                </a:lnTo>
                <a:lnTo>
                  <a:pt x="262857" y="4068114"/>
                </a:lnTo>
                <a:lnTo>
                  <a:pt x="258569" y="4073572"/>
                </a:lnTo>
                <a:lnTo>
                  <a:pt x="255015" y="4082315"/>
                </a:lnTo>
                <a:lnTo>
                  <a:pt x="240572" y="4108470"/>
                </a:lnTo>
                <a:lnTo>
                  <a:pt x="224873" y="4138335"/>
                </a:lnTo>
                <a:lnTo>
                  <a:pt x="215664" y="4144136"/>
                </a:lnTo>
                <a:lnTo>
                  <a:pt x="200517" y="4170134"/>
                </a:lnTo>
                <a:lnTo>
                  <a:pt x="203504" y="4180547"/>
                </a:lnTo>
                <a:cubicBezTo>
                  <a:pt x="206215" y="4182126"/>
                  <a:pt x="203790" y="4189404"/>
                  <a:pt x="198119" y="4199137"/>
                </a:cubicBezTo>
                <a:cubicBezTo>
                  <a:pt x="194339" y="4205625"/>
                  <a:pt x="190559" y="4212113"/>
                  <a:pt x="189489" y="4220182"/>
                </a:cubicBezTo>
                <a:cubicBezTo>
                  <a:pt x="185173" y="4230704"/>
                  <a:pt x="176793" y="4238858"/>
                  <a:pt x="168947" y="4242978"/>
                </a:cubicBezTo>
                <a:cubicBezTo>
                  <a:pt x="162046" y="4245476"/>
                  <a:pt x="155761" y="4251591"/>
                  <a:pt x="149680" y="4258912"/>
                </a:cubicBezTo>
                <a:lnTo>
                  <a:pt x="146157" y="4263437"/>
                </a:lnTo>
                <a:lnTo>
                  <a:pt x="121095" y="4306455"/>
                </a:lnTo>
                <a:lnTo>
                  <a:pt x="111422" y="4335483"/>
                </a:lnTo>
                <a:cubicBezTo>
                  <a:pt x="105502" y="4358106"/>
                  <a:pt x="103611" y="4361351"/>
                  <a:pt x="89275" y="4370381"/>
                </a:cubicBezTo>
                <a:lnTo>
                  <a:pt x="81460" y="4374484"/>
                </a:lnTo>
                <a:lnTo>
                  <a:pt x="81403" y="4374583"/>
                </a:lnTo>
                <a:lnTo>
                  <a:pt x="71293" y="4405531"/>
                </a:lnTo>
                <a:cubicBezTo>
                  <a:pt x="66941" y="4414945"/>
                  <a:pt x="61743" y="4423867"/>
                  <a:pt x="56072" y="4433600"/>
                </a:cubicBezTo>
                <a:cubicBezTo>
                  <a:pt x="48512" y="4446577"/>
                  <a:pt x="42841" y="4456310"/>
                  <a:pt x="35281" y="4469287"/>
                </a:cubicBezTo>
                <a:lnTo>
                  <a:pt x="35275" y="4469299"/>
                </a:lnTo>
                <a:lnTo>
                  <a:pt x="16725" y="4469299"/>
                </a:lnTo>
                <a:lnTo>
                  <a:pt x="24822" y="4447739"/>
                </a:lnTo>
                <a:cubicBezTo>
                  <a:pt x="26712" y="4444496"/>
                  <a:pt x="27638" y="4440689"/>
                  <a:pt x="26673" y="4440127"/>
                </a:cubicBezTo>
                <a:cubicBezTo>
                  <a:pt x="25708" y="4439565"/>
                  <a:pt x="23818" y="4442810"/>
                  <a:pt x="20964" y="4445492"/>
                </a:cubicBezTo>
                <a:cubicBezTo>
                  <a:pt x="17184" y="4451981"/>
                  <a:pt x="11966" y="4458718"/>
                  <a:pt x="6874" y="4466072"/>
                </a:cubicBezTo>
                <a:lnTo>
                  <a:pt x="5101" y="4469299"/>
                </a:lnTo>
                <a:lnTo>
                  <a:pt x="0" y="4469299"/>
                </a:lnTo>
                <a:lnTo>
                  <a:pt x="106930" y="4284733"/>
                </a:lnTo>
                <a:lnTo>
                  <a:pt x="114102" y="4277591"/>
                </a:lnTo>
                <a:cubicBezTo>
                  <a:pt x="120409" y="4272032"/>
                  <a:pt x="126369" y="4267900"/>
                  <a:pt x="131635" y="4266622"/>
                </a:cubicBezTo>
                <a:cubicBezTo>
                  <a:pt x="128819" y="4273672"/>
                  <a:pt x="126929" y="4276917"/>
                  <a:pt x="125038" y="4280161"/>
                </a:cubicBezTo>
                <a:cubicBezTo>
                  <a:pt x="113698" y="4299626"/>
                  <a:pt x="104247" y="4315847"/>
                  <a:pt x="94796" y="4332069"/>
                </a:cubicBezTo>
                <a:cubicBezTo>
                  <a:pt x="90051" y="4337997"/>
                  <a:pt x="88201" y="4345609"/>
                  <a:pt x="88239" y="4349977"/>
                </a:cubicBezTo>
                <a:cubicBezTo>
                  <a:pt x="99580" y="4330511"/>
                  <a:pt x="110921" y="4311045"/>
                  <a:pt x="122262" y="4291580"/>
                </a:cubicBezTo>
                <a:cubicBezTo>
                  <a:pt x="133602" y="4272114"/>
                  <a:pt x="145909" y="4253211"/>
                  <a:pt x="156284" y="4233183"/>
                </a:cubicBezTo>
                <a:cubicBezTo>
                  <a:pt x="166661" y="4213155"/>
                  <a:pt x="179005" y="4198620"/>
                  <a:pt x="190347" y="4179154"/>
                </a:cubicBezTo>
                <a:cubicBezTo>
                  <a:pt x="205468" y="4153200"/>
                  <a:pt x="220589" y="4127246"/>
                  <a:pt x="235710" y="4101292"/>
                </a:cubicBezTo>
                <a:cubicBezTo>
                  <a:pt x="241381" y="4091559"/>
                  <a:pt x="247091" y="4086194"/>
                  <a:pt x="249905" y="4079144"/>
                </a:cubicBezTo>
                <a:cubicBezTo>
                  <a:pt x="261208" y="4055310"/>
                  <a:pt x="275403" y="4033162"/>
                  <a:pt x="281921" y="4010887"/>
                </a:cubicBezTo>
                <a:cubicBezTo>
                  <a:pt x="282847" y="4007081"/>
                  <a:pt x="285701" y="4004398"/>
                  <a:pt x="287631" y="4005522"/>
                </a:cubicBezTo>
                <a:cubicBezTo>
                  <a:pt x="288595" y="4006084"/>
                  <a:pt x="288634" y="4010453"/>
                  <a:pt x="294344" y="4005088"/>
                </a:cubicBezTo>
                <a:lnTo>
                  <a:pt x="307779" y="3984890"/>
                </a:lnTo>
                <a:lnTo>
                  <a:pt x="298204" y="3979311"/>
                </a:lnTo>
                <a:lnTo>
                  <a:pt x="298553" y="3978612"/>
                </a:lnTo>
                <a:cubicBezTo>
                  <a:pt x="304184" y="3964510"/>
                  <a:pt x="312709" y="3952095"/>
                  <a:pt x="317376" y="3937432"/>
                </a:cubicBezTo>
                <a:cubicBezTo>
                  <a:pt x="317376" y="3937432"/>
                  <a:pt x="319266" y="3934188"/>
                  <a:pt x="322121" y="3931506"/>
                </a:cubicBezTo>
                <a:cubicBezTo>
                  <a:pt x="324976" y="3928823"/>
                  <a:pt x="326866" y="3925579"/>
                  <a:pt x="328756" y="3922335"/>
                </a:cubicBezTo>
                <a:cubicBezTo>
                  <a:pt x="346693" y="3889330"/>
                  <a:pt x="369453" y="3859135"/>
                  <a:pt x="386425" y="3825569"/>
                </a:cubicBezTo>
                <a:cubicBezTo>
                  <a:pt x="393985" y="3812592"/>
                  <a:pt x="400659" y="3807789"/>
                  <a:pt x="405366" y="3797494"/>
                </a:cubicBezTo>
                <a:cubicBezTo>
                  <a:pt x="411036" y="3787761"/>
                  <a:pt x="418597" y="3774784"/>
                  <a:pt x="424267" y="3765052"/>
                </a:cubicBezTo>
                <a:cubicBezTo>
                  <a:pt x="436572" y="3746148"/>
                  <a:pt x="442165" y="3727679"/>
                  <a:pt x="453545" y="3712582"/>
                </a:cubicBezTo>
                <a:cubicBezTo>
                  <a:pt x="457326" y="3706093"/>
                  <a:pt x="459216" y="3702848"/>
                  <a:pt x="461106" y="3699605"/>
                </a:cubicBezTo>
                <a:cubicBezTo>
                  <a:pt x="462996" y="3696360"/>
                  <a:pt x="463921" y="3692554"/>
                  <a:pt x="467740" y="3690434"/>
                </a:cubicBezTo>
                <a:close/>
                <a:moveTo>
                  <a:pt x="510898" y="3663690"/>
                </a:moveTo>
                <a:lnTo>
                  <a:pt x="511642" y="3663865"/>
                </a:lnTo>
                <a:cubicBezTo>
                  <a:pt x="511681" y="3668233"/>
                  <a:pt x="506936" y="3674160"/>
                  <a:pt x="505046" y="3677405"/>
                </a:cubicBezTo>
                <a:lnTo>
                  <a:pt x="495905" y="3693096"/>
                </a:lnTo>
                <a:lnTo>
                  <a:pt x="500326" y="3681417"/>
                </a:lnTo>
                <a:close/>
                <a:moveTo>
                  <a:pt x="819189" y="3621153"/>
                </a:moveTo>
                <a:cubicBezTo>
                  <a:pt x="814054" y="3626851"/>
                  <a:pt x="813518" y="3630885"/>
                  <a:pt x="809738" y="3637373"/>
                </a:cubicBezTo>
                <a:cubicBezTo>
                  <a:pt x="807029" y="3635795"/>
                  <a:pt x="805138" y="3639039"/>
                  <a:pt x="801893" y="3641494"/>
                </a:cubicBezTo>
                <a:cubicBezTo>
                  <a:pt x="793512" y="3649648"/>
                  <a:pt x="788662" y="3664204"/>
                  <a:pt x="780281" y="3672358"/>
                </a:cubicBezTo>
                <a:cubicBezTo>
                  <a:pt x="777036" y="3674813"/>
                  <a:pt x="777322" y="3683670"/>
                  <a:pt x="770295" y="3692612"/>
                </a:cubicBezTo>
                <a:cubicBezTo>
                  <a:pt x="766515" y="3699101"/>
                  <a:pt x="771116" y="3697436"/>
                  <a:pt x="773825" y="3699015"/>
                </a:cubicBezTo>
                <a:cubicBezTo>
                  <a:pt x="775181" y="3699805"/>
                  <a:pt x="777072" y="3696560"/>
                  <a:pt x="778962" y="3693316"/>
                </a:cubicBezTo>
                <a:cubicBezTo>
                  <a:pt x="786522" y="3680339"/>
                  <a:pt x="794083" y="3667362"/>
                  <a:pt x="799753" y="3657630"/>
                </a:cubicBezTo>
                <a:cubicBezTo>
                  <a:pt x="801643" y="3654385"/>
                  <a:pt x="805424" y="3647896"/>
                  <a:pt x="806243" y="3652719"/>
                </a:cubicBezTo>
                <a:cubicBezTo>
                  <a:pt x="806243" y="3652719"/>
                  <a:pt x="804353" y="3655964"/>
                  <a:pt x="804353" y="3655964"/>
                </a:cubicBezTo>
                <a:cubicBezTo>
                  <a:pt x="802463" y="3659208"/>
                  <a:pt x="797328" y="3664907"/>
                  <a:pt x="798148" y="3669731"/>
                </a:cubicBezTo>
                <a:lnTo>
                  <a:pt x="805360" y="3663150"/>
                </a:lnTo>
                <a:lnTo>
                  <a:pt x="810533" y="3653919"/>
                </a:lnTo>
                <a:cubicBezTo>
                  <a:pt x="816203" y="3644186"/>
                  <a:pt x="812673" y="3637785"/>
                  <a:pt x="822409" y="3630420"/>
                </a:cubicBezTo>
                <a:lnTo>
                  <a:pt x="825912" y="3625069"/>
                </a:lnTo>
                <a:close/>
                <a:moveTo>
                  <a:pt x="818264" y="3551085"/>
                </a:moveTo>
                <a:cubicBezTo>
                  <a:pt x="819619" y="3551875"/>
                  <a:pt x="820973" y="3552664"/>
                  <a:pt x="822328" y="3553453"/>
                </a:cubicBezTo>
                <a:cubicBezTo>
                  <a:pt x="820438" y="3556698"/>
                  <a:pt x="818548" y="3559942"/>
                  <a:pt x="814767" y="3566430"/>
                </a:cubicBezTo>
                <a:cubicBezTo>
                  <a:pt x="809097" y="3576163"/>
                  <a:pt x="808563" y="3580198"/>
                  <a:pt x="814519" y="3579322"/>
                </a:cubicBezTo>
                <a:cubicBezTo>
                  <a:pt x="803712" y="3594753"/>
                  <a:pt x="801573" y="3610889"/>
                  <a:pt x="790766" y="3626320"/>
                </a:cubicBezTo>
                <a:cubicBezTo>
                  <a:pt x="781975" y="3632062"/>
                  <a:pt x="773799" y="3641421"/>
                  <a:pt x="766337" y="3652284"/>
                </a:cubicBezTo>
                <a:lnTo>
                  <a:pt x="747220" y="3685467"/>
                </a:lnTo>
                <a:lnTo>
                  <a:pt x="730001" y="3675435"/>
                </a:lnTo>
                <a:lnTo>
                  <a:pt x="736131" y="3664017"/>
                </a:lnTo>
                <a:cubicBezTo>
                  <a:pt x="748827" y="3645340"/>
                  <a:pt x="757993" y="3620262"/>
                  <a:pt x="771224" y="3597552"/>
                </a:cubicBezTo>
                <a:cubicBezTo>
                  <a:pt x="778250" y="3588610"/>
                  <a:pt x="783920" y="3578877"/>
                  <a:pt x="791765" y="3574757"/>
                </a:cubicBezTo>
                <a:cubicBezTo>
                  <a:pt x="793121" y="3575547"/>
                  <a:pt x="796366" y="3573092"/>
                  <a:pt x="795831" y="3577125"/>
                </a:cubicBezTo>
                <a:cubicBezTo>
                  <a:pt x="793406" y="3584404"/>
                  <a:pt x="788270" y="3590102"/>
                  <a:pt x="794226" y="3589227"/>
                </a:cubicBezTo>
                <a:cubicBezTo>
                  <a:pt x="796937" y="3590806"/>
                  <a:pt x="799362" y="3583528"/>
                  <a:pt x="801252" y="3580284"/>
                </a:cubicBezTo>
                <a:cubicBezTo>
                  <a:pt x="803142" y="3577040"/>
                  <a:pt x="805033" y="3573795"/>
                  <a:pt x="808813" y="3567307"/>
                </a:cubicBezTo>
                <a:cubicBezTo>
                  <a:pt x="810703" y="3564062"/>
                  <a:pt x="814483" y="3557574"/>
                  <a:pt x="818264" y="3551085"/>
                </a:cubicBezTo>
                <a:close/>
                <a:moveTo>
                  <a:pt x="679816" y="3406814"/>
                </a:moveTo>
                <a:lnTo>
                  <a:pt x="681518" y="3407806"/>
                </a:lnTo>
                <a:lnTo>
                  <a:pt x="605063" y="3539034"/>
                </a:lnTo>
                <a:lnTo>
                  <a:pt x="596171" y="3533853"/>
                </a:lnTo>
                <a:lnTo>
                  <a:pt x="600731" y="3524270"/>
                </a:lnTo>
                <a:lnTo>
                  <a:pt x="603785" y="3517153"/>
                </a:lnTo>
                <a:lnTo>
                  <a:pt x="618789" y="3490217"/>
                </a:lnTo>
                <a:lnTo>
                  <a:pt x="622589" y="3483060"/>
                </a:lnTo>
                <a:lnTo>
                  <a:pt x="624826" y="3480187"/>
                </a:lnTo>
                <a:lnTo>
                  <a:pt x="658056" y="3431732"/>
                </a:lnTo>
                <a:lnTo>
                  <a:pt x="658208" y="3431705"/>
                </a:lnTo>
                <a:cubicBezTo>
                  <a:pt x="658927" y="3431581"/>
                  <a:pt x="659409" y="3431862"/>
                  <a:pt x="658946" y="3433765"/>
                </a:cubicBezTo>
                <a:cubicBezTo>
                  <a:pt x="656131" y="3440815"/>
                  <a:pt x="651385" y="3446741"/>
                  <a:pt x="656169" y="3445183"/>
                </a:cubicBezTo>
                <a:cubicBezTo>
                  <a:pt x="658098" y="3446307"/>
                  <a:pt x="660915" y="3439257"/>
                  <a:pt x="662804" y="3436013"/>
                </a:cubicBezTo>
                <a:cubicBezTo>
                  <a:pt x="664695" y="3432768"/>
                  <a:pt x="666585" y="3429524"/>
                  <a:pt x="670365" y="3423036"/>
                </a:cubicBezTo>
                <a:cubicBezTo>
                  <a:pt x="672255" y="3419791"/>
                  <a:pt x="676036" y="3413303"/>
                  <a:pt x="679816" y="3406814"/>
                </a:cubicBezTo>
                <a:close/>
                <a:moveTo>
                  <a:pt x="837483" y="3373771"/>
                </a:moveTo>
                <a:cubicBezTo>
                  <a:pt x="837483" y="3373771"/>
                  <a:pt x="838838" y="3374561"/>
                  <a:pt x="838838" y="3374561"/>
                </a:cubicBezTo>
                <a:lnTo>
                  <a:pt x="823353" y="3402707"/>
                </a:lnTo>
                <a:lnTo>
                  <a:pt x="794628" y="3450097"/>
                </a:lnTo>
                <a:lnTo>
                  <a:pt x="776634" y="3478213"/>
                </a:lnTo>
                <a:lnTo>
                  <a:pt x="805350" y="3428925"/>
                </a:lnTo>
                <a:cubicBezTo>
                  <a:pt x="814801" y="3412703"/>
                  <a:pt x="826142" y="3393238"/>
                  <a:pt x="837483" y="3373771"/>
                </a:cubicBezTo>
                <a:close/>
                <a:moveTo>
                  <a:pt x="653881" y="3348378"/>
                </a:moveTo>
                <a:lnTo>
                  <a:pt x="634235" y="3384297"/>
                </a:lnTo>
                <a:cubicBezTo>
                  <a:pt x="630493" y="3395153"/>
                  <a:pt x="623858" y="3404324"/>
                  <a:pt x="617184" y="3409126"/>
                </a:cubicBezTo>
                <a:cubicBezTo>
                  <a:pt x="611474" y="3414491"/>
                  <a:pt x="608659" y="3421542"/>
                  <a:pt x="608698" y="3425910"/>
                </a:cubicBezTo>
                <a:cubicBezTo>
                  <a:pt x="609701" y="3430840"/>
                  <a:pt x="605921" y="3437328"/>
                  <a:pt x="600251" y="3447061"/>
                </a:cubicBezTo>
                <a:cubicBezTo>
                  <a:pt x="588909" y="3466527"/>
                  <a:pt x="578534" y="3486555"/>
                  <a:pt x="563334" y="3503772"/>
                </a:cubicBezTo>
                <a:cubicBezTo>
                  <a:pt x="563334" y="3503772"/>
                  <a:pt x="561444" y="3507016"/>
                  <a:pt x="561444" y="3507016"/>
                </a:cubicBezTo>
                <a:cubicBezTo>
                  <a:pt x="543508" y="3540021"/>
                  <a:pt x="523602" y="3567534"/>
                  <a:pt x="506591" y="3596732"/>
                </a:cubicBezTo>
                <a:cubicBezTo>
                  <a:pt x="502811" y="3603221"/>
                  <a:pt x="500921" y="3606465"/>
                  <a:pt x="502849" y="3607588"/>
                </a:cubicBezTo>
                <a:lnTo>
                  <a:pt x="501666" y="3611308"/>
                </a:lnTo>
                <a:lnTo>
                  <a:pt x="501597" y="3603518"/>
                </a:lnTo>
                <a:lnTo>
                  <a:pt x="641489" y="3362057"/>
                </a:lnTo>
                <a:lnTo>
                  <a:pt x="646231" y="3359519"/>
                </a:lnTo>
                <a:close/>
                <a:moveTo>
                  <a:pt x="710564" y="3339730"/>
                </a:moveTo>
                <a:lnTo>
                  <a:pt x="707553" y="3355064"/>
                </a:lnTo>
                <a:lnTo>
                  <a:pt x="706239" y="3357026"/>
                </a:lnTo>
                <a:cubicBezTo>
                  <a:pt x="702458" y="3363515"/>
                  <a:pt x="698678" y="3370003"/>
                  <a:pt x="696788" y="3373248"/>
                </a:cubicBezTo>
                <a:cubicBezTo>
                  <a:pt x="693953" y="3378114"/>
                  <a:pt x="691822" y="3381218"/>
                  <a:pt x="689922" y="3383370"/>
                </a:cubicBezTo>
                <a:lnTo>
                  <a:pt x="684600" y="3387657"/>
                </a:lnTo>
                <a:lnTo>
                  <a:pt x="684842" y="3387067"/>
                </a:lnTo>
                <a:lnTo>
                  <a:pt x="701561" y="3357016"/>
                </a:lnTo>
                <a:close/>
                <a:moveTo>
                  <a:pt x="717131" y="3240043"/>
                </a:moveTo>
                <a:cubicBezTo>
                  <a:pt x="717131" y="3240043"/>
                  <a:pt x="718095" y="3240605"/>
                  <a:pt x="718095" y="3240605"/>
                </a:cubicBezTo>
                <a:lnTo>
                  <a:pt x="702414" y="3268637"/>
                </a:lnTo>
                <a:lnTo>
                  <a:pt x="673928" y="3316167"/>
                </a:lnTo>
                <a:lnTo>
                  <a:pt x="656282" y="3344484"/>
                </a:lnTo>
                <a:lnTo>
                  <a:pt x="684998" y="3295196"/>
                </a:lnTo>
                <a:cubicBezTo>
                  <a:pt x="694449" y="3278974"/>
                  <a:pt x="705789" y="3259509"/>
                  <a:pt x="717131" y="3240043"/>
                </a:cubicBezTo>
                <a:close/>
                <a:moveTo>
                  <a:pt x="1278417" y="2750583"/>
                </a:moveTo>
                <a:cubicBezTo>
                  <a:pt x="1279772" y="2751373"/>
                  <a:pt x="1281127" y="2752162"/>
                  <a:pt x="1282482" y="2752951"/>
                </a:cubicBezTo>
                <a:cubicBezTo>
                  <a:pt x="1280591" y="2756196"/>
                  <a:pt x="1278701" y="2759440"/>
                  <a:pt x="1274921" y="2765928"/>
                </a:cubicBezTo>
                <a:cubicBezTo>
                  <a:pt x="1269251" y="2775661"/>
                  <a:pt x="1268716" y="2779696"/>
                  <a:pt x="1274672" y="2778820"/>
                </a:cubicBezTo>
                <a:cubicBezTo>
                  <a:pt x="1263865" y="2794251"/>
                  <a:pt x="1261726" y="2810387"/>
                  <a:pt x="1250920" y="2825818"/>
                </a:cubicBezTo>
                <a:cubicBezTo>
                  <a:pt x="1242129" y="2831560"/>
                  <a:pt x="1233952" y="2840919"/>
                  <a:pt x="1226490" y="2851782"/>
                </a:cubicBezTo>
                <a:lnTo>
                  <a:pt x="1207374" y="2884965"/>
                </a:lnTo>
                <a:lnTo>
                  <a:pt x="1190155" y="2874933"/>
                </a:lnTo>
                <a:lnTo>
                  <a:pt x="1196285" y="2863515"/>
                </a:lnTo>
                <a:cubicBezTo>
                  <a:pt x="1208981" y="2844838"/>
                  <a:pt x="1218146" y="2819760"/>
                  <a:pt x="1231377" y="2797050"/>
                </a:cubicBezTo>
                <a:cubicBezTo>
                  <a:pt x="1238404" y="2788107"/>
                  <a:pt x="1244074" y="2778375"/>
                  <a:pt x="1251919" y="2774255"/>
                </a:cubicBezTo>
                <a:cubicBezTo>
                  <a:pt x="1253275" y="2775045"/>
                  <a:pt x="1256520" y="2772589"/>
                  <a:pt x="1255984" y="2776623"/>
                </a:cubicBezTo>
                <a:cubicBezTo>
                  <a:pt x="1253560" y="2783901"/>
                  <a:pt x="1248424" y="2789600"/>
                  <a:pt x="1254379" y="2788725"/>
                </a:cubicBezTo>
                <a:cubicBezTo>
                  <a:pt x="1257090" y="2790304"/>
                  <a:pt x="1259516" y="2783026"/>
                  <a:pt x="1261406" y="2779782"/>
                </a:cubicBezTo>
                <a:cubicBezTo>
                  <a:pt x="1263296" y="2776538"/>
                  <a:pt x="1265186" y="2773293"/>
                  <a:pt x="1268966" y="2766805"/>
                </a:cubicBezTo>
                <a:cubicBezTo>
                  <a:pt x="1270857" y="2763560"/>
                  <a:pt x="1274637" y="2757072"/>
                  <a:pt x="1278417" y="2750583"/>
                </a:cubicBezTo>
                <a:close/>
                <a:moveTo>
                  <a:pt x="1109869" y="2740889"/>
                </a:moveTo>
                <a:lnTo>
                  <a:pt x="1100162" y="2758892"/>
                </a:lnTo>
                <a:lnTo>
                  <a:pt x="1095056" y="2755917"/>
                </a:lnTo>
                <a:close/>
                <a:moveTo>
                  <a:pt x="1141310" y="2607093"/>
                </a:moveTo>
                <a:cubicBezTo>
                  <a:pt x="1142275" y="2607655"/>
                  <a:pt x="1143239" y="2608217"/>
                  <a:pt x="1144203" y="2608779"/>
                </a:cubicBezTo>
                <a:cubicBezTo>
                  <a:pt x="1142313" y="2612023"/>
                  <a:pt x="1140423" y="2615268"/>
                  <a:pt x="1136642" y="2621756"/>
                </a:cubicBezTo>
                <a:cubicBezTo>
                  <a:pt x="1130972" y="2631488"/>
                  <a:pt x="1130047" y="2635296"/>
                  <a:pt x="1134831" y="2633737"/>
                </a:cubicBezTo>
                <a:cubicBezTo>
                  <a:pt x="1124415" y="2649396"/>
                  <a:pt x="1120713" y="2664621"/>
                  <a:pt x="1110297" y="2680280"/>
                </a:cubicBezTo>
                <a:cubicBezTo>
                  <a:pt x="1102678" y="2686705"/>
                  <a:pt x="1095088" y="2696406"/>
                  <a:pt x="1087870" y="2707410"/>
                </a:cubicBezTo>
                <a:lnTo>
                  <a:pt x="1068707" y="2740566"/>
                </a:lnTo>
                <a:lnTo>
                  <a:pt x="1056451" y="2733425"/>
                </a:lnTo>
                <a:lnTo>
                  <a:pt x="1062693" y="2722073"/>
                </a:lnTo>
                <a:cubicBezTo>
                  <a:pt x="1074999" y="2703169"/>
                  <a:pt x="1085336" y="2678773"/>
                  <a:pt x="1098567" y="2656064"/>
                </a:cubicBezTo>
                <a:cubicBezTo>
                  <a:pt x="1105203" y="2646894"/>
                  <a:pt x="1110873" y="2637161"/>
                  <a:pt x="1117546" y="2632358"/>
                </a:cubicBezTo>
                <a:cubicBezTo>
                  <a:pt x="1118511" y="2632920"/>
                  <a:pt x="1121366" y="2630237"/>
                  <a:pt x="1120440" y="2634044"/>
                </a:cubicBezTo>
                <a:cubicBezTo>
                  <a:pt x="1117625" y="2641094"/>
                  <a:pt x="1112880" y="2647020"/>
                  <a:pt x="1117663" y="2645463"/>
                </a:cubicBezTo>
                <a:cubicBezTo>
                  <a:pt x="1119593" y="2646586"/>
                  <a:pt x="1122409" y="2639536"/>
                  <a:pt x="1124299" y="2636292"/>
                </a:cubicBezTo>
                <a:cubicBezTo>
                  <a:pt x="1126189" y="2633047"/>
                  <a:pt x="1128079" y="2629803"/>
                  <a:pt x="1131859" y="2623315"/>
                </a:cubicBezTo>
                <a:cubicBezTo>
                  <a:pt x="1133750" y="2620071"/>
                  <a:pt x="1137530" y="2613582"/>
                  <a:pt x="1141310" y="2607093"/>
                </a:cubicBezTo>
                <a:close/>
                <a:moveTo>
                  <a:pt x="1210904" y="2556384"/>
                </a:moveTo>
                <a:cubicBezTo>
                  <a:pt x="1209978" y="2560191"/>
                  <a:pt x="1209052" y="2563996"/>
                  <a:pt x="1207162" y="2567240"/>
                </a:cubicBezTo>
                <a:lnTo>
                  <a:pt x="1204335" y="2572765"/>
                </a:lnTo>
                <a:lnTo>
                  <a:pt x="1204955" y="2570044"/>
                </a:lnTo>
                <a:cubicBezTo>
                  <a:pt x="1205223" y="2568027"/>
                  <a:pt x="1204545" y="2567633"/>
                  <a:pt x="1203395" y="2568049"/>
                </a:cubicBezTo>
                <a:lnTo>
                  <a:pt x="1203247" y="2568146"/>
                </a:lnTo>
                <a:close/>
                <a:moveTo>
                  <a:pt x="1209955" y="2541833"/>
                </a:moveTo>
                <a:lnTo>
                  <a:pt x="1198482" y="2562184"/>
                </a:lnTo>
                <a:cubicBezTo>
                  <a:pt x="1194701" y="2568672"/>
                  <a:pt x="1193776" y="2572478"/>
                  <a:pt x="1193815" y="2576846"/>
                </a:cubicBezTo>
                <a:lnTo>
                  <a:pt x="1194352" y="2577758"/>
                </a:lnTo>
                <a:lnTo>
                  <a:pt x="1186303" y="2589596"/>
                </a:lnTo>
                <a:cubicBezTo>
                  <a:pt x="1186839" y="2585562"/>
                  <a:pt x="1187374" y="2581529"/>
                  <a:pt x="1189264" y="2578285"/>
                </a:cubicBezTo>
                <a:cubicBezTo>
                  <a:pt x="1193722" y="2572191"/>
                  <a:pt x="1196147" y="2564913"/>
                  <a:pt x="1199316" y="2557525"/>
                </a:cubicBezTo>
                <a:close/>
                <a:moveTo>
                  <a:pt x="1339050" y="2411560"/>
                </a:moveTo>
                <a:lnTo>
                  <a:pt x="1356269" y="2421592"/>
                </a:lnTo>
                <a:lnTo>
                  <a:pt x="1350139" y="2433009"/>
                </a:lnTo>
                <a:cubicBezTo>
                  <a:pt x="1337443" y="2451686"/>
                  <a:pt x="1328277" y="2476765"/>
                  <a:pt x="1315046" y="2499475"/>
                </a:cubicBezTo>
                <a:cubicBezTo>
                  <a:pt x="1308020" y="2508417"/>
                  <a:pt x="1302349" y="2518151"/>
                  <a:pt x="1294505" y="2522270"/>
                </a:cubicBezTo>
                <a:cubicBezTo>
                  <a:pt x="1293149" y="2521480"/>
                  <a:pt x="1289904" y="2523935"/>
                  <a:pt x="1290439" y="2519902"/>
                </a:cubicBezTo>
                <a:cubicBezTo>
                  <a:pt x="1292863" y="2512624"/>
                  <a:pt x="1298000" y="2506925"/>
                  <a:pt x="1292044" y="2507800"/>
                </a:cubicBezTo>
                <a:cubicBezTo>
                  <a:pt x="1289333" y="2506221"/>
                  <a:pt x="1286908" y="2513500"/>
                  <a:pt x="1285018" y="2516743"/>
                </a:cubicBezTo>
                <a:cubicBezTo>
                  <a:pt x="1283127" y="2519987"/>
                  <a:pt x="1281237" y="2523232"/>
                  <a:pt x="1277457" y="2529720"/>
                </a:cubicBezTo>
                <a:cubicBezTo>
                  <a:pt x="1275567" y="2532965"/>
                  <a:pt x="1271787" y="2539453"/>
                  <a:pt x="1268006" y="2545942"/>
                </a:cubicBezTo>
                <a:cubicBezTo>
                  <a:pt x="1266651" y="2545152"/>
                  <a:pt x="1265297" y="2544363"/>
                  <a:pt x="1263942" y="2543574"/>
                </a:cubicBezTo>
                <a:cubicBezTo>
                  <a:pt x="1265832" y="2540329"/>
                  <a:pt x="1267722" y="2537085"/>
                  <a:pt x="1271502" y="2530597"/>
                </a:cubicBezTo>
                <a:cubicBezTo>
                  <a:pt x="1277173" y="2520864"/>
                  <a:pt x="1277707" y="2516829"/>
                  <a:pt x="1271751" y="2517705"/>
                </a:cubicBezTo>
                <a:cubicBezTo>
                  <a:pt x="1282558" y="2502273"/>
                  <a:pt x="1284697" y="2486138"/>
                  <a:pt x="1295504" y="2470707"/>
                </a:cubicBezTo>
                <a:cubicBezTo>
                  <a:pt x="1304295" y="2464965"/>
                  <a:pt x="1312471" y="2455606"/>
                  <a:pt x="1319933" y="2444744"/>
                </a:cubicBezTo>
                <a:close/>
                <a:moveTo>
                  <a:pt x="1294856" y="2385813"/>
                </a:moveTo>
                <a:lnTo>
                  <a:pt x="1303368" y="2390771"/>
                </a:lnTo>
                <a:lnTo>
                  <a:pt x="1287621" y="2409175"/>
                </a:lnTo>
                <a:lnTo>
                  <a:pt x="1279129" y="2421540"/>
                </a:lnTo>
                <a:lnTo>
                  <a:pt x="1268874" y="2439143"/>
                </a:lnTo>
                <a:lnTo>
                  <a:pt x="1268476" y="2439208"/>
                </a:lnTo>
                <a:cubicBezTo>
                  <a:pt x="1267696" y="2438211"/>
                  <a:pt x="1268775" y="2435580"/>
                  <a:pt x="1271610" y="2430713"/>
                </a:cubicBezTo>
                <a:cubicBezTo>
                  <a:pt x="1277281" y="2420980"/>
                  <a:pt x="1281596" y="2410458"/>
                  <a:pt x="1285376" y="2403970"/>
                </a:cubicBezTo>
                <a:close/>
                <a:moveTo>
                  <a:pt x="1581899" y="2348599"/>
                </a:moveTo>
                <a:lnTo>
                  <a:pt x="1579715" y="2351813"/>
                </a:lnTo>
                <a:lnTo>
                  <a:pt x="1578071" y="2355171"/>
                </a:lnTo>
                <a:lnTo>
                  <a:pt x="1557254" y="2390901"/>
                </a:lnTo>
                <a:lnTo>
                  <a:pt x="1555143" y="2393988"/>
                </a:lnTo>
                <a:cubicBezTo>
                  <a:pt x="1539201" y="2415119"/>
                  <a:pt x="1527325" y="2438618"/>
                  <a:pt x="1515984" y="2458084"/>
                </a:cubicBezTo>
                <a:cubicBezTo>
                  <a:pt x="1490057" y="2499469"/>
                  <a:pt x="1463310" y="2536032"/>
                  <a:pt x="1434101" y="2558125"/>
                </a:cubicBezTo>
                <a:lnTo>
                  <a:pt x="1425220" y="2570264"/>
                </a:lnTo>
                <a:lnTo>
                  <a:pt x="1383301" y="2642216"/>
                </a:lnTo>
                <a:cubicBezTo>
                  <a:pt x="1371426" y="2665715"/>
                  <a:pt x="1358195" y="2688425"/>
                  <a:pt x="1344964" y="2711135"/>
                </a:cubicBezTo>
                <a:cubicBezTo>
                  <a:pt x="1341183" y="2717624"/>
                  <a:pt x="1340648" y="2721657"/>
                  <a:pt x="1341469" y="2726481"/>
                </a:cubicBezTo>
                <a:cubicBezTo>
                  <a:pt x="1340933" y="2730515"/>
                  <a:pt x="1344178" y="2728060"/>
                  <a:pt x="1347423" y="2725604"/>
                </a:cubicBezTo>
                <a:cubicBezTo>
                  <a:pt x="1351203" y="2719116"/>
                  <a:pt x="1354984" y="2712627"/>
                  <a:pt x="1360120" y="2706929"/>
                </a:cubicBezTo>
                <a:cubicBezTo>
                  <a:pt x="1359585" y="2710963"/>
                  <a:pt x="1359050" y="2714996"/>
                  <a:pt x="1357159" y="2718240"/>
                </a:cubicBezTo>
                <a:cubicBezTo>
                  <a:pt x="1348244" y="2730428"/>
                  <a:pt x="1347460" y="2747353"/>
                  <a:pt x="1332588" y="2760416"/>
                </a:cubicBezTo>
                <a:cubicBezTo>
                  <a:pt x="1332588" y="2760416"/>
                  <a:pt x="1330697" y="2763660"/>
                  <a:pt x="1330697" y="2763660"/>
                </a:cubicBezTo>
                <a:cubicBezTo>
                  <a:pt x="1318822" y="2787160"/>
                  <a:pt x="1302059" y="2803467"/>
                  <a:pt x="1290184" y="2826967"/>
                </a:cubicBezTo>
                <a:cubicBezTo>
                  <a:pt x="1286119" y="2824599"/>
                  <a:pt x="1283408" y="2823019"/>
                  <a:pt x="1279342" y="2820650"/>
                </a:cubicBezTo>
                <a:cubicBezTo>
                  <a:pt x="1274207" y="2826349"/>
                  <a:pt x="1273672" y="2830383"/>
                  <a:pt x="1269892" y="2836871"/>
                </a:cubicBezTo>
                <a:cubicBezTo>
                  <a:pt x="1267182" y="2835293"/>
                  <a:pt x="1265292" y="2838537"/>
                  <a:pt x="1262047" y="2840992"/>
                </a:cubicBezTo>
                <a:cubicBezTo>
                  <a:pt x="1253666" y="2849146"/>
                  <a:pt x="1248816" y="2863702"/>
                  <a:pt x="1240435" y="2871855"/>
                </a:cubicBezTo>
                <a:cubicBezTo>
                  <a:pt x="1237190" y="2874311"/>
                  <a:pt x="1237475" y="2883167"/>
                  <a:pt x="1230449" y="2892110"/>
                </a:cubicBezTo>
                <a:cubicBezTo>
                  <a:pt x="1226668" y="2898599"/>
                  <a:pt x="1231269" y="2896934"/>
                  <a:pt x="1233979" y="2898513"/>
                </a:cubicBezTo>
                <a:cubicBezTo>
                  <a:pt x="1235335" y="2899303"/>
                  <a:pt x="1237225" y="2896058"/>
                  <a:pt x="1239115" y="2892814"/>
                </a:cubicBezTo>
                <a:cubicBezTo>
                  <a:pt x="1246676" y="2879837"/>
                  <a:pt x="1254236" y="2866860"/>
                  <a:pt x="1259907" y="2857127"/>
                </a:cubicBezTo>
                <a:cubicBezTo>
                  <a:pt x="1261797" y="2853883"/>
                  <a:pt x="1265578" y="2847394"/>
                  <a:pt x="1266397" y="2852217"/>
                </a:cubicBezTo>
                <a:cubicBezTo>
                  <a:pt x="1266397" y="2852217"/>
                  <a:pt x="1264507" y="2855462"/>
                  <a:pt x="1264507" y="2855462"/>
                </a:cubicBezTo>
                <a:cubicBezTo>
                  <a:pt x="1262616" y="2858706"/>
                  <a:pt x="1257481" y="2864405"/>
                  <a:pt x="1258302" y="2869229"/>
                </a:cubicBezTo>
                <a:cubicBezTo>
                  <a:pt x="1262366" y="2871597"/>
                  <a:pt x="1264792" y="2864318"/>
                  <a:pt x="1269927" y="2858620"/>
                </a:cubicBezTo>
                <a:cubicBezTo>
                  <a:pt x="1279129" y="2855289"/>
                  <a:pt x="1280484" y="2856079"/>
                  <a:pt x="1274813" y="2865812"/>
                </a:cubicBezTo>
                <a:cubicBezTo>
                  <a:pt x="1269143" y="2875545"/>
                  <a:pt x="1264827" y="2886067"/>
                  <a:pt x="1261047" y="2892555"/>
                </a:cubicBezTo>
                <a:lnTo>
                  <a:pt x="1251567" y="2910712"/>
                </a:lnTo>
                <a:lnTo>
                  <a:pt x="1225585" y="2895575"/>
                </a:lnTo>
                <a:lnTo>
                  <a:pt x="1202035" y="2935995"/>
                </a:lnTo>
                <a:cubicBezTo>
                  <a:pt x="1179353" y="2974926"/>
                  <a:pt x="1160737" y="3016226"/>
                  <a:pt x="1148075" y="3056650"/>
                </a:cubicBezTo>
                <a:cubicBezTo>
                  <a:pt x="1143225" y="3071207"/>
                  <a:pt x="1132420" y="3086638"/>
                  <a:pt x="1127569" y="3101194"/>
                </a:cubicBezTo>
                <a:cubicBezTo>
                  <a:pt x="1121364" y="3114961"/>
                  <a:pt x="1110558" y="3130393"/>
                  <a:pt x="1099752" y="3145824"/>
                </a:cubicBezTo>
                <a:cubicBezTo>
                  <a:pt x="1089481" y="3157222"/>
                  <a:pt x="1076785" y="3175898"/>
                  <a:pt x="1067334" y="3192120"/>
                </a:cubicBezTo>
                <a:cubicBezTo>
                  <a:pt x="1053568" y="3218863"/>
                  <a:pt x="1035737" y="3243239"/>
                  <a:pt x="1024681" y="3271562"/>
                </a:cubicBezTo>
                <a:cubicBezTo>
                  <a:pt x="1024146" y="3275595"/>
                  <a:pt x="1022256" y="3278839"/>
                  <a:pt x="1019011" y="3281294"/>
                </a:cubicBezTo>
                <a:cubicBezTo>
                  <a:pt x="999824" y="3304879"/>
                  <a:pt x="987413" y="3332412"/>
                  <a:pt x="972291" y="3358367"/>
                </a:cubicBezTo>
                <a:cubicBezTo>
                  <a:pt x="953925" y="3386776"/>
                  <a:pt x="937449" y="3411940"/>
                  <a:pt x="923147" y="3442718"/>
                </a:cubicBezTo>
                <a:cubicBezTo>
                  <a:pt x="911272" y="3466218"/>
                  <a:pt x="898041" y="3488927"/>
                  <a:pt x="884810" y="3511637"/>
                </a:cubicBezTo>
                <a:cubicBezTo>
                  <a:pt x="881030" y="3518126"/>
                  <a:pt x="880495" y="3522159"/>
                  <a:pt x="881315" y="3526983"/>
                </a:cubicBezTo>
                <a:cubicBezTo>
                  <a:pt x="880780" y="3531017"/>
                  <a:pt x="884025" y="3528562"/>
                  <a:pt x="887270" y="3526106"/>
                </a:cubicBezTo>
                <a:cubicBezTo>
                  <a:pt x="891050" y="3519618"/>
                  <a:pt x="894830" y="3513129"/>
                  <a:pt x="899966" y="3507431"/>
                </a:cubicBezTo>
                <a:cubicBezTo>
                  <a:pt x="899431" y="3511465"/>
                  <a:pt x="898896" y="3515498"/>
                  <a:pt x="897006" y="3518742"/>
                </a:cubicBezTo>
                <a:cubicBezTo>
                  <a:pt x="888090" y="3530930"/>
                  <a:pt x="887306" y="3547855"/>
                  <a:pt x="872434" y="3560918"/>
                </a:cubicBezTo>
                <a:cubicBezTo>
                  <a:pt x="872434" y="3560918"/>
                  <a:pt x="870544" y="3564162"/>
                  <a:pt x="870544" y="3564162"/>
                </a:cubicBezTo>
                <a:lnTo>
                  <a:pt x="862320" y="3577013"/>
                </a:lnTo>
                <a:lnTo>
                  <a:pt x="865899" y="3577546"/>
                </a:lnTo>
                <a:lnTo>
                  <a:pt x="1328730" y="2783141"/>
                </a:lnTo>
                <a:lnTo>
                  <a:pt x="1329204" y="2781802"/>
                </a:lnTo>
                <a:cubicBezTo>
                  <a:pt x="1333693" y="2774097"/>
                  <a:pt x="1339096" y="2766381"/>
                  <a:pt x="1343144" y="2757875"/>
                </a:cubicBezTo>
                <a:lnTo>
                  <a:pt x="1344072" y="2756806"/>
                </a:lnTo>
                <a:lnTo>
                  <a:pt x="1557254" y="2390901"/>
                </a:lnTo>
                <a:lnTo>
                  <a:pt x="1568953" y="2373788"/>
                </a:lnTo>
                <a:lnTo>
                  <a:pt x="1578071" y="2355171"/>
                </a:lnTo>
                <a:close/>
                <a:moveTo>
                  <a:pt x="1769789" y="1818312"/>
                </a:moveTo>
                <a:lnTo>
                  <a:pt x="1741073" y="1867600"/>
                </a:lnTo>
                <a:cubicBezTo>
                  <a:pt x="1731622" y="1883822"/>
                  <a:pt x="1720282" y="1903287"/>
                  <a:pt x="1708941" y="1922753"/>
                </a:cubicBezTo>
                <a:cubicBezTo>
                  <a:pt x="1708941" y="1922753"/>
                  <a:pt x="1707586" y="1921964"/>
                  <a:pt x="1707586" y="1921964"/>
                </a:cubicBezTo>
                <a:lnTo>
                  <a:pt x="1723070" y="1893817"/>
                </a:lnTo>
                <a:lnTo>
                  <a:pt x="1751796" y="1846428"/>
                </a:lnTo>
                <a:close/>
                <a:moveTo>
                  <a:pt x="1680525" y="1718978"/>
                </a:moveTo>
                <a:lnTo>
                  <a:pt x="1217694" y="2513384"/>
                </a:lnTo>
                <a:lnTo>
                  <a:pt x="1217219" y="2514723"/>
                </a:lnTo>
                <a:cubicBezTo>
                  <a:pt x="1212730" y="2522428"/>
                  <a:pt x="1207328" y="2530144"/>
                  <a:pt x="1203279" y="2538650"/>
                </a:cubicBezTo>
                <a:lnTo>
                  <a:pt x="1202351" y="2539719"/>
                </a:lnTo>
                <a:lnTo>
                  <a:pt x="989172" y="2905622"/>
                </a:lnTo>
                <a:lnTo>
                  <a:pt x="977470" y="2922737"/>
                </a:lnTo>
                <a:lnTo>
                  <a:pt x="968351" y="2941359"/>
                </a:lnTo>
                <a:lnTo>
                  <a:pt x="964524" y="2947926"/>
                </a:lnTo>
                <a:lnTo>
                  <a:pt x="966708" y="2944712"/>
                </a:lnTo>
                <a:lnTo>
                  <a:pt x="968351" y="2941359"/>
                </a:lnTo>
                <a:lnTo>
                  <a:pt x="989172" y="2905622"/>
                </a:lnTo>
                <a:lnTo>
                  <a:pt x="991280" y="2902537"/>
                </a:lnTo>
                <a:cubicBezTo>
                  <a:pt x="1007223" y="2881406"/>
                  <a:pt x="1019099" y="2857907"/>
                  <a:pt x="1030440" y="2838441"/>
                </a:cubicBezTo>
                <a:lnTo>
                  <a:pt x="1042045" y="2821709"/>
                </a:lnTo>
                <a:lnTo>
                  <a:pt x="1000644" y="2907145"/>
                </a:lnTo>
                <a:cubicBezTo>
                  <a:pt x="995012" y="2921246"/>
                  <a:pt x="984598" y="2936905"/>
                  <a:pt x="978966" y="2951006"/>
                </a:cubicBezTo>
                <a:cubicBezTo>
                  <a:pt x="972370" y="2964545"/>
                  <a:pt x="961954" y="2980205"/>
                  <a:pt x="951539" y="2995864"/>
                </a:cubicBezTo>
                <a:cubicBezTo>
                  <a:pt x="942049" y="3007717"/>
                  <a:pt x="929744" y="3026620"/>
                  <a:pt x="920293" y="3042842"/>
                </a:cubicBezTo>
                <a:cubicBezTo>
                  <a:pt x="906136" y="3069358"/>
                  <a:pt x="889086" y="3094189"/>
                  <a:pt x="876859" y="3121829"/>
                </a:cubicBezTo>
                <a:cubicBezTo>
                  <a:pt x="875933" y="3125634"/>
                  <a:pt x="874043" y="3128879"/>
                  <a:pt x="871188" y="3131562"/>
                </a:cubicBezTo>
                <a:cubicBezTo>
                  <a:pt x="853174" y="3155829"/>
                  <a:pt x="839981" y="3182907"/>
                  <a:pt x="824860" y="3208861"/>
                </a:cubicBezTo>
                <a:cubicBezTo>
                  <a:pt x="806884" y="3237498"/>
                  <a:pt x="790799" y="3262890"/>
                  <a:pt x="775716" y="3293212"/>
                </a:cubicBezTo>
                <a:cubicBezTo>
                  <a:pt x="763450" y="3316484"/>
                  <a:pt x="750219" y="3339194"/>
                  <a:pt x="736988" y="3361904"/>
                </a:cubicBezTo>
                <a:cubicBezTo>
                  <a:pt x="733207" y="3368393"/>
                  <a:pt x="732281" y="3372199"/>
                  <a:pt x="732321" y="3376567"/>
                </a:cubicBezTo>
                <a:cubicBezTo>
                  <a:pt x="731395" y="3380374"/>
                  <a:pt x="734249" y="3377691"/>
                  <a:pt x="737104" y="3375008"/>
                </a:cubicBezTo>
                <a:cubicBezTo>
                  <a:pt x="740884" y="3368520"/>
                  <a:pt x="744664" y="3362031"/>
                  <a:pt x="749410" y="3356105"/>
                </a:cubicBezTo>
                <a:cubicBezTo>
                  <a:pt x="748484" y="3359911"/>
                  <a:pt x="747558" y="3363717"/>
                  <a:pt x="745668" y="3366961"/>
                </a:cubicBezTo>
                <a:cubicBezTo>
                  <a:pt x="737143" y="3379377"/>
                  <a:pt x="734405" y="3395164"/>
                  <a:pt x="721096" y="3409136"/>
                </a:cubicBezTo>
                <a:cubicBezTo>
                  <a:pt x="721096" y="3409136"/>
                  <a:pt x="719206" y="3412381"/>
                  <a:pt x="719206" y="3412381"/>
                </a:cubicBezTo>
                <a:lnTo>
                  <a:pt x="711140" y="3425325"/>
                </a:lnTo>
                <a:lnTo>
                  <a:pt x="713882" y="3425370"/>
                </a:lnTo>
                <a:lnTo>
                  <a:pt x="1121152" y="2726331"/>
                </a:lnTo>
                <a:lnTo>
                  <a:pt x="1121203" y="2726260"/>
                </a:lnTo>
                <a:lnTo>
                  <a:pt x="1163123" y="2654309"/>
                </a:lnTo>
                <a:lnTo>
                  <a:pt x="1163341" y="2653918"/>
                </a:lnTo>
                <a:lnTo>
                  <a:pt x="1176713" y="2630965"/>
                </a:lnTo>
                <a:lnTo>
                  <a:pt x="1177254" y="2629664"/>
                </a:lnTo>
                <a:cubicBezTo>
                  <a:pt x="1181742" y="2621959"/>
                  <a:pt x="1186950" y="2614130"/>
                  <a:pt x="1191193" y="2605737"/>
                </a:cubicBezTo>
                <a:lnTo>
                  <a:pt x="1192056" y="2604630"/>
                </a:lnTo>
                <a:lnTo>
                  <a:pt x="1267074" y="2475870"/>
                </a:lnTo>
                <a:lnTo>
                  <a:pt x="1267081" y="2475874"/>
                </a:lnTo>
                <a:cubicBezTo>
                  <a:pt x="1272216" y="2470176"/>
                  <a:pt x="1272752" y="2466142"/>
                  <a:pt x="1276532" y="2459653"/>
                </a:cubicBezTo>
                <a:cubicBezTo>
                  <a:pt x="1279241" y="2461232"/>
                  <a:pt x="1281132" y="2457988"/>
                  <a:pt x="1284377" y="2455532"/>
                </a:cubicBezTo>
                <a:cubicBezTo>
                  <a:pt x="1292758" y="2447380"/>
                  <a:pt x="1297608" y="2432823"/>
                  <a:pt x="1305989" y="2424670"/>
                </a:cubicBezTo>
                <a:cubicBezTo>
                  <a:pt x="1309234" y="2422214"/>
                  <a:pt x="1308948" y="2413357"/>
                  <a:pt x="1315975" y="2404415"/>
                </a:cubicBezTo>
                <a:cubicBezTo>
                  <a:pt x="1319755" y="2397926"/>
                  <a:pt x="1315154" y="2399591"/>
                  <a:pt x="1312445" y="2398012"/>
                </a:cubicBezTo>
                <a:lnTo>
                  <a:pt x="1312415" y="2398045"/>
                </a:lnTo>
                <a:lnTo>
                  <a:pt x="1313286" y="2396550"/>
                </a:lnTo>
                <a:lnTo>
                  <a:pt x="1320839" y="2400950"/>
                </a:lnTo>
                <a:lnTo>
                  <a:pt x="1344388" y="2360530"/>
                </a:lnTo>
                <a:cubicBezTo>
                  <a:pt x="1355729" y="2341065"/>
                  <a:pt x="1366054" y="2321006"/>
                  <a:pt x="1375126" y="2300762"/>
                </a:cubicBezTo>
                <a:lnTo>
                  <a:pt x="1386560" y="2270782"/>
                </a:lnTo>
                <a:lnTo>
                  <a:pt x="1429883" y="2196423"/>
                </a:lnTo>
                <a:lnTo>
                  <a:pt x="1427766" y="2199675"/>
                </a:lnTo>
                <a:cubicBezTo>
                  <a:pt x="1421169" y="2213214"/>
                  <a:pt x="1412683" y="2229998"/>
                  <a:pt x="1403194" y="2241850"/>
                </a:cubicBezTo>
                <a:lnTo>
                  <a:pt x="1387945" y="2267152"/>
                </a:lnTo>
                <a:lnTo>
                  <a:pt x="1398348" y="2239875"/>
                </a:lnTo>
                <a:cubicBezTo>
                  <a:pt x="1403198" y="2225318"/>
                  <a:pt x="1414003" y="2209887"/>
                  <a:pt x="1418854" y="2195331"/>
                </a:cubicBezTo>
                <a:cubicBezTo>
                  <a:pt x="1425059" y="2181564"/>
                  <a:pt x="1435866" y="2166132"/>
                  <a:pt x="1446671" y="2150701"/>
                </a:cubicBezTo>
                <a:cubicBezTo>
                  <a:pt x="1456943" y="2139303"/>
                  <a:pt x="1469638" y="2120627"/>
                  <a:pt x="1479089" y="2104406"/>
                </a:cubicBezTo>
                <a:cubicBezTo>
                  <a:pt x="1492856" y="2077662"/>
                  <a:pt x="1510687" y="2053286"/>
                  <a:pt x="1521742" y="2024963"/>
                </a:cubicBezTo>
                <a:cubicBezTo>
                  <a:pt x="1522277" y="2020931"/>
                  <a:pt x="1524168" y="2017686"/>
                  <a:pt x="1527413" y="2015230"/>
                </a:cubicBezTo>
                <a:cubicBezTo>
                  <a:pt x="1546599" y="1991645"/>
                  <a:pt x="1559011" y="1964113"/>
                  <a:pt x="1574132" y="1938159"/>
                </a:cubicBezTo>
                <a:cubicBezTo>
                  <a:pt x="1592499" y="1909749"/>
                  <a:pt x="1608974" y="1884585"/>
                  <a:pt x="1623276" y="1853807"/>
                </a:cubicBezTo>
                <a:cubicBezTo>
                  <a:pt x="1635151" y="1830308"/>
                  <a:pt x="1648382" y="1807598"/>
                  <a:pt x="1661613" y="1784888"/>
                </a:cubicBezTo>
                <a:cubicBezTo>
                  <a:pt x="1665394" y="1778399"/>
                  <a:pt x="1665929" y="1774367"/>
                  <a:pt x="1665108" y="1769542"/>
                </a:cubicBezTo>
                <a:cubicBezTo>
                  <a:pt x="1665644" y="1765509"/>
                  <a:pt x="1662399" y="1767963"/>
                  <a:pt x="1659154" y="1770418"/>
                </a:cubicBezTo>
                <a:cubicBezTo>
                  <a:pt x="1655374" y="1776907"/>
                  <a:pt x="1651593" y="1783396"/>
                  <a:pt x="1646457" y="1789094"/>
                </a:cubicBezTo>
                <a:cubicBezTo>
                  <a:pt x="1646992" y="1785060"/>
                  <a:pt x="1647527" y="1781027"/>
                  <a:pt x="1649418" y="1777783"/>
                </a:cubicBezTo>
                <a:cubicBezTo>
                  <a:pt x="1658333" y="1765595"/>
                  <a:pt x="1659117" y="1748669"/>
                  <a:pt x="1673990" y="1735608"/>
                </a:cubicBezTo>
                <a:cubicBezTo>
                  <a:pt x="1673990" y="1735608"/>
                  <a:pt x="1675880" y="1732364"/>
                  <a:pt x="1675880" y="1732364"/>
                </a:cubicBezTo>
                <a:lnTo>
                  <a:pt x="1684104" y="1719512"/>
                </a:lnTo>
                <a:close/>
                <a:moveTo>
                  <a:pt x="1799203" y="1611058"/>
                </a:moveTo>
                <a:lnTo>
                  <a:pt x="1816422" y="1621090"/>
                </a:lnTo>
                <a:lnTo>
                  <a:pt x="1810292" y="1632509"/>
                </a:lnTo>
                <a:cubicBezTo>
                  <a:pt x="1797596" y="1651185"/>
                  <a:pt x="1788431" y="1676263"/>
                  <a:pt x="1775200" y="1698973"/>
                </a:cubicBezTo>
                <a:cubicBezTo>
                  <a:pt x="1768173" y="1707915"/>
                  <a:pt x="1762503" y="1717649"/>
                  <a:pt x="1754659" y="1721768"/>
                </a:cubicBezTo>
                <a:cubicBezTo>
                  <a:pt x="1753303" y="1720978"/>
                  <a:pt x="1750057" y="1723433"/>
                  <a:pt x="1750593" y="1719400"/>
                </a:cubicBezTo>
                <a:cubicBezTo>
                  <a:pt x="1753017" y="1712122"/>
                  <a:pt x="1758153" y="1706424"/>
                  <a:pt x="1752198" y="1707298"/>
                </a:cubicBezTo>
                <a:cubicBezTo>
                  <a:pt x="1749487" y="1705720"/>
                  <a:pt x="1747061" y="1712998"/>
                  <a:pt x="1745171" y="1716241"/>
                </a:cubicBezTo>
                <a:cubicBezTo>
                  <a:pt x="1743281" y="1719485"/>
                  <a:pt x="1741391" y="1722730"/>
                  <a:pt x="1737611" y="1729219"/>
                </a:cubicBezTo>
                <a:cubicBezTo>
                  <a:pt x="1735720" y="1732463"/>
                  <a:pt x="1731940" y="1738951"/>
                  <a:pt x="1728160" y="1745441"/>
                </a:cubicBezTo>
                <a:cubicBezTo>
                  <a:pt x="1726805" y="1744650"/>
                  <a:pt x="1725450" y="1743861"/>
                  <a:pt x="1724095" y="1743072"/>
                </a:cubicBezTo>
                <a:cubicBezTo>
                  <a:pt x="1725986" y="1739827"/>
                  <a:pt x="1727876" y="1736583"/>
                  <a:pt x="1731656" y="1730095"/>
                </a:cubicBezTo>
                <a:cubicBezTo>
                  <a:pt x="1737326" y="1720362"/>
                  <a:pt x="1737861" y="1716327"/>
                  <a:pt x="1731905" y="1717203"/>
                </a:cubicBezTo>
                <a:cubicBezTo>
                  <a:pt x="1742712" y="1701771"/>
                  <a:pt x="1744851" y="1685636"/>
                  <a:pt x="1755657" y="1670205"/>
                </a:cubicBezTo>
                <a:cubicBezTo>
                  <a:pt x="1764448" y="1664463"/>
                  <a:pt x="1772625" y="1655104"/>
                  <a:pt x="1780087" y="1644242"/>
                </a:cubicBezTo>
                <a:close/>
                <a:moveTo>
                  <a:pt x="1772598" y="1597511"/>
                </a:moveTo>
                <a:cubicBezTo>
                  <a:pt x="1771242" y="1596720"/>
                  <a:pt x="1769352" y="1599965"/>
                  <a:pt x="1767462" y="1603209"/>
                </a:cubicBezTo>
                <a:cubicBezTo>
                  <a:pt x="1759901" y="1616185"/>
                  <a:pt x="1752341" y="1629163"/>
                  <a:pt x="1746670" y="1638896"/>
                </a:cubicBezTo>
                <a:cubicBezTo>
                  <a:pt x="1744780" y="1642141"/>
                  <a:pt x="1741000" y="1648629"/>
                  <a:pt x="1740180" y="1643806"/>
                </a:cubicBezTo>
                <a:cubicBezTo>
                  <a:pt x="1740180" y="1643806"/>
                  <a:pt x="1742071" y="1640561"/>
                  <a:pt x="1742071" y="1640561"/>
                </a:cubicBezTo>
                <a:cubicBezTo>
                  <a:pt x="1743961" y="1637317"/>
                  <a:pt x="1749096" y="1631618"/>
                  <a:pt x="1748275" y="1626794"/>
                </a:cubicBezTo>
                <a:lnTo>
                  <a:pt x="1741064" y="1633376"/>
                </a:lnTo>
                <a:lnTo>
                  <a:pt x="1735890" y="1642606"/>
                </a:lnTo>
                <a:cubicBezTo>
                  <a:pt x="1730220" y="1652340"/>
                  <a:pt x="1733751" y="1658741"/>
                  <a:pt x="1724014" y="1666105"/>
                </a:cubicBezTo>
                <a:lnTo>
                  <a:pt x="1720512" y="1671456"/>
                </a:lnTo>
                <a:lnTo>
                  <a:pt x="1727235" y="1675373"/>
                </a:lnTo>
                <a:cubicBezTo>
                  <a:pt x="1732370" y="1669673"/>
                  <a:pt x="1732905" y="1665640"/>
                  <a:pt x="1736685" y="1659152"/>
                </a:cubicBezTo>
                <a:cubicBezTo>
                  <a:pt x="1739395" y="1660731"/>
                  <a:pt x="1741285" y="1657486"/>
                  <a:pt x="1744530" y="1655030"/>
                </a:cubicBezTo>
                <a:cubicBezTo>
                  <a:pt x="1752911" y="1646877"/>
                  <a:pt x="1757761" y="1632321"/>
                  <a:pt x="1766142" y="1624167"/>
                </a:cubicBezTo>
                <a:cubicBezTo>
                  <a:pt x="1769388" y="1621712"/>
                  <a:pt x="1769102" y="1612855"/>
                  <a:pt x="1776128" y="1603913"/>
                </a:cubicBezTo>
                <a:cubicBezTo>
                  <a:pt x="1779909" y="1597424"/>
                  <a:pt x="1775308" y="1599089"/>
                  <a:pt x="1772598" y="1597511"/>
                </a:cubicBezTo>
                <a:close/>
                <a:moveTo>
                  <a:pt x="1844017" y="1312331"/>
                </a:moveTo>
                <a:cubicBezTo>
                  <a:pt x="1846727" y="1313910"/>
                  <a:pt x="1851328" y="1312245"/>
                  <a:pt x="1847547" y="1318734"/>
                </a:cubicBezTo>
                <a:cubicBezTo>
                  <a:pt x="1840521" y="1327677"/>
                  <a:pt x="1840806" y="1336533"/>
                  <a:pt x="1837561" y="1338988"/>
                </a:cubicBezTo>
                <a:cubicBezTo>
                  <a:pt x="1829180" y="1347142"/>
                  <a:pt x="1824330" y="1361698"/>
                  <a:pt x="1815949" y="1369851"/>
                </a:cubicBezTo>
                <a:cubicBezTo>
                  <a:pt x="1812704" y="1372307"/>
                  <a:pt x="1810814" y="1375551"/>
                  <a:pt x="1808104" y="1373973"/>
                </a:cubicBezTo>
                <a:cubicBezTo>
                  <a:pt x="1804324" y="1380461"/>
                  <a:pt x="1803788" y="1384494"/>
                  <a:pt x="1798654" y="1390194"/>
                </a:cubicBezTo>
                <a:cubicBezTo>
                  <a:pt x="1794588" y="1387825"/>
                  <a:pt x="1791877" y="1386245"/>
                  <a:pt x="1787812" y="1383877"/>
                </a:cubicBezTo>
                <a:lnTo>
                  <a:pt x="1785154" y="1388032"/>
                </a:lnTo>
                <a:lnTo>
                  <a:pt x="1805674" y="1352613"/>
                </a:lnTo>
                <a:lnTo>
                  <a:pt x="1808069" y="1352224"/>
                </a:lnTo>
                <a:cubicBezTo>
                  <a:pt x="1813204" y="1346526"/>
                  <a:pt x="1815630" y="1339248"/>
                  <a:pt x="1819694" y="1341615"/>
                </a:cubicBezTo>
                <a:cubicBezTo>
                  <a:pt x="1820515" y="1346439"/>
                  <a:pt x="1815380" y="1352138"/>
                  <a:pt x="1813489" y="1355382"/>
                </a:cubicBezTo>
                <a:cubicBezTo>
                  <a:pt x="1813489" y="1355382"/>
                  <a:pt x="1811599" y="1358627"/>
                  <a:pt x="1811599" y="1358627"/>
                </a:cubicBezTo>
                <a:cubicBezTo>
                  <a:pt x="1812418" y="1363450"/>
                  <a:pt x="1816199" y="1356961"/>
                  <a:pt x="1818089" y="1353716"/>
                </a:cubicBezTo>
                <a:cubicBezTo>
                  <a:pt x="1823760" y="1343984"/>
                  <a:pt x="1831320" y="1331006"/>
                  <a:pt x="1838881" y="1318030"/>
                </a:cubicBezTo>
                <a:cubicBezTo>
                  <a:pt x="1840771" y="1314785"/>
                  <a:pt x="1842661" y="1311541"/>
                  <a:pt x="1844017" y="1312331"/>
                </a:cubicBezTo>
                <a:close/>
                <a:moveTo>
                  <a:pt x="2589318" y="1200583"/>
                </a:moveTo>
                <a:lnTo>
                  <a:pt x="4165655" y="3937982"/>
                </a:lnTo>
                <a:lnTo>
                  <a:pt x="1012982" y="3937982"/>
                </a:lnTo>
                <a:close/>
                <a:moveTo>
                  <a:pt x="1941420" y="1118308"/>
                </a:moveTo>
                <a:lnTo>
                  <a:pt x="1921009" y="1171823"/>
                </a:lnTo>
                <a:cubicBezTo>
                  <a:pt x="1916160" y="1186378"/>
                  <a:pt x="1905354" y="1201810"/>
                  <a:pt x="1900503" y="1216366"/>
                </a:cubicBezTo>
                <a:cubicBezTo>
                  <a:pt x="1894299" y="1230133"/>
                  <a:pt x="1883492" y="1245564"/>
                  <a:pt x="1872686" y="1260996"/>
                </a:cubicBezTo>
                <a:cubicBezTo>
                  <a:pt x="1862415" y="1272394"/>
                  <a:pt x="1849719" y="1291070"/>
                  <a:pt x="1840268" y="1307292"/>
                </a:cubicBezTo>
                <a:lnTo>
                  <a:pt x="1839882" y="1307969"/>
                </a:lnTo>
                <a:lnTo>
                  <a:pt x="1833644" y="1304335"/>
                </a:lnTo>
                <a:close/>
                <a:moveTo>
                  <a:pt x="2299163" y="1016612"/>
                </a:moveTo>
                <a:cubicBezTo>
                  <a:pt x="2294562" y="1018276"/>
                  <a:pt x="2290781" y="1024765"/>
                  <a:pt x="2287536" y="1027221"/>
                </a:cubicBezTo>
                <a:cubicBezTo>
                  <a:pt x="2280510" y="1036163"/>
                  <a:pt x="2276052" y="1042257"/>
                  <a:pt x="2273895" y="1047518"/>
                </a:cubicBezTo>
                <a:cubicBezTo>
                  <a:pt x="2271737" y="1052779"/>
                  <a:pt x="2271880" y="1057208"/>
                  <a:pt x="2274055" y="1062821"/>
                </a:cubicBezTo>
                <a:cubicBezTo>
                  <a:pt x="2274876" y="1067645"/>
                  <a:pt x="2272986" y="1070888"/>
                  <a:pt x="2269740" y="1073343"/>
                </a:cubicBezTo>
                <a:cubicBezTo>
                  <a:pt x="2261360" y="1081497"/>
                  <a:pt x="2255154" y="1095264"/>
                  <a:pt x="2249483" y="1104996"/>
                </a:cubicBezTo>
                <a:cubicBezTo>
                  <a:pt x="2238143" y="1124462"/>
                  <a:pt x="2228692" y="1140683"/>
                  <a:pt x="2213285" y="1157781"/>
                </a:cubicBezTo>
                <a:cubicBezTo>
                  <a:pt x="2208150" y="1163480"/>
                  <a:pt x="2199235" y="1175667"/>
                  <a:pt x="2198700" y="1179700"/>
                </a:cubicBezTo>
                <a:cubicBezTo>
                  <a:pt x="2196951" y="1187373"/>
                  <a:pt x="2193037" y="1194870"/>
                  <a:pt x="2189190" y="1201863"/>
                </a:cubicBezTo>
                <a:lnTo>
                  <a:pt x="2182726" y="1215447"/>
                </a:lnTo>
                <a:lnTo>
                  <a:pt x="2184219" y="1216316"/>
                </a:lnTo>
                <a:lnTo>
                  <a:pt x="2156714" y="1264016"/>
                </a:lnTo>
                <a:cubicBezTo>
                  <a:pt x="2142302" y="1288754"/>
                  <a:pt x="2128465" y="1313283"/>
                  <a:pt x="2116320" y="1338799"/>
                </a:cubicBezTo>
                <a:cubicBezTo>
                  <a:pt x="2106334" y="1359054"/>
                  <a:pt x="2096350" y="1379309"/>
                  <a:pt x="2079338" y="1408508"/>
                </a:cubicBezTo>
                <a:cubicBezTo>
                  <a:pt x="2091499" y="1393865"/>
                  <a:pt x="2101235" y="1386501"/>
                  <a:pt x="2106905" y="1376769"/>
                </a:cubicBezTo>
                <a:cubicBezTo>
                  <a:pt x="2110953" y="1368263"/>
                  <a:pt x="2116356" y="1360547"/>
                  <a:pt x="2120845" y="1352842"/>
                </a:cubicBezTo>
                <a:cubicBezTo>
                  <a:pt x="2125334" y="1345137"/>
                  <a:pt x="2128909" y="1337442"/>
                  <a:pt x="2129301" y="1328980"/>
                </a:cubicBezTo>
                <a:cubicBezTo>
                  <a:pt x="2129837" y="1324947"/>
                  <a:pt x="2133617" y="1318458"/>
                  <a:pt x="2137398" y="1311969"/>
                </a:cubicBezTo>
                <a:lnTo>
                  <a:pt x="2190869" y="1220191"/>
                </a:lnTo>
                <a:lnTo>
                  <a:pt x="2191300" y="1220442"/>
                </a:lnTo>
                <a:lnTo>
                  <a:pt x="2280832" y="1066769"/>
                </a:lnTo>
                <a:cubicBezTo>
                  <a:pt x="2292172" y="1047304"/>
                  <a:pt x="2300267" y="1030292"/>
                  <a:pt x="2299163" y="1016612"/>
                </a:cubicBezTo>
                <a:close/>
                <a:moveTo>
                  <a:pt x="2213593" y="979440"/>
                </a:moveTo>
                <a:cubicBezTo>
                  <a:pt x="2201433" y="994082"/>
                  <a:pt x="2191697" y="1001446"/>
                  <a:pt x="2186027" y="1011179"/>
                </a:cubicBezTo>
                <a:cubicBezTo>
                  <a:pt x="2181979" y="1019685"/>
                  <a:pt x="2176576" y="1027401"/>
                  <a:pt x="2172087" y="1035106"/>
                </a:cubicBezTo>
                <a:cubicBezTo>
                  <a:pt x="2167597" y="1042811"/>
                  <a:pt x="2164022" y="1050505"/>
                  <a:pt x="2163630" y="1058967"/>
                </a:cubicBezTo>
                <a:cubicBezTo>
                  <a:pt x="2163095" y="1063001"/>
                  <a:pt x="2159315" y="1069489"/>
                  <a:pt x="2155534" y="1075978"/>
                </a:cubicBezTo>
                <a:lnTo>
                  <a:pt x="2102063" y="1167757"/>
                </a:lnTo>
                <a:lnTo>
                  <a:pt x="2101632" y="1167506"/>
                </a:lnTo>
                <a:lnTo>
                  <a:pt x="2012100" y="1321178"/>
                </a:lnTo>
                <a:cubicBezTo>
                  <a:pt x="2000759" y="1340644"/>
                  <a:pt x="1992664" y="1357655"/>
                  <a:pt x="1993769" y="1371335"/>
                </a:cubicBezTo>
                <a:cubicBezTo>
                  <a:pt x="1998370" y="1369671"/>
                  <a:pt x="2002150" y="1363183"/>
                  <a:pt x="2005395" y="1360728"/>
                </a:cubicBezTo>
                <a:cubicBezTo>
                  <a:pt x="2012422" y="1351785"/>
                  <a:pt x="2016879" y="1345691"/>
                  <a:pt x="2019037" y="1340430"/>
                </a:cubicBezTo>
                <a:cubicBezTo>
                  <a:pt x="2021195" y="1335169"/>
                  <a:pt x="2021052" y="1330740"/>
                  <a:pt x="2018876" y="1325127"/>
                </a:cubicBezTo>
                <a:cubicBezTo>
                  <a:pt x="2018056" y="1320303"/>
                  <a:pt x="2019945" y="1317060"/>
                  <a:pt x="2023192" y="1314604"/>
                </a:cubicBezTo>
                <a:cubicBezTo>
                  <a:pt x="2031572" y="1306451"/>
                  <a:pt x="2037778" y="1292684"/>
                  <a:pt x="2043448" y="1282952"/>
                </a:cubicBezTo>
                <a:cubicBezTo>
                  <a:pt x="2054789" y="1263487"/>
                  <a:pt x="2064240" y="1247264"/>
                  <a:pt x="2079647" y="1230167"/>
                </a:cubicBezTo>
                <a:cubicBezTo>
                  <a:pt x="2084781" y="1224468"/>
                  <a:pt x="2093697" y="1212280"/>
                  <a:pt x="2094232" y="1208247"/>
                </a:cubicBezTo>
                <a:cubicBezTo>
                  <a:pt x="2095980" y="1200575"/>
                  <a:pt x="2099894" y="1193077"/>
                  <a:pt x="2103741" y="1186085"/>
                </a:cubicBezTo>
                <a:lnTo>
                  <a:pt x="2110206" y="1172501"/>
                </a:lnTo>
                <a:lnTo>
                  <a:pt x="2108713" y="1171631"/>
                </a:lnTo>
                <a:lnTo>
                  <a:pt x="2136217" y="1123931"/>
                </a:lnTo>
                <a:cubicBezTo>
                  <a:pt x="2150630" y="1099194"/>
                  <a:pt x="2164467" y="1074665"/>
                  <a:pt x="2176611" y="1049148"/>
                </a:cubicBezTo>
                <a:cubicBezTo>
                  <a:pt x="2186597" y="1028894"/>
                  <a:pt x="2196582" y="1008638"/>
                  <a:pt x="2213593" y="979440"/>
                </a:cubicBezTo>
                <a:close/>
                <a:moveTo>
                  <a:pt x="2193644" y="788775"/>
                </a:moveTo>
                <a:cubicBezTo>
                  <a:pt x="2188509" y="794474"/>
                  <a:pt x="2187973" y="798508"/>
                  <a:pt x="2184193" y="804996"/>
                </a:cubicBezTo>
                <a:cubicBezTo>
                  <a:pt x="2181484" y="803417"/>
                  <a:pt x="2179593" y="806662"/>
                  <a:pt x="2176348" y="809117"/>
                </a:cubicBezTo>
                <a:cubicBezTo>
                  <a:pt x="2167967" y="817270"/>
                  <a:pt x="2163117" y="831827"/>
                  <a:pt x="2154736" y="839980"/>
                </a:cubicBezTo>
                <a:cubicBezTo>
                  <a:pt x="2151491" y="842435"/>
                  <a:pt x="2151777" y="851292"/>
                  <a:pt x="2144750" y="860235"/>
                </a:cubicBezTo>
                <a:cubicBezTo>
                  <a:pt x="2140970" y="866724"/>
                  <a:pt x="2145571" y="865059"/>
                  <a:pt x="2148280" y="866637"/>
                </a:cubicBezTo>
                <a:cubicBezTo>
                  <a:pt x="2149636" y="867427"/>
                  <a:pt x="2151527" y="864183"/>
                  <a:pt x="2153417" y="860938"/>
                </a:cubicBezTo>
                <a:cubicBezTo>
                  <a:pt x="2160977" y="847962"/>
                  <a:pt x="2168538" y="834985"/>
                  <a:pt x="2174208" y="825252"/>
                </a:cubicBezTo>
                <a:cubicBezTo>
                  <a:pt x="2176098" y="822008"/>
                  <a:pt x="2179879" y="815519"/>
                  <a:pt x="2180698" y="820342"/>
                </a:cubicBezTo>
                <a:cubicBezTo>
                  <a:pt x="2180698" y="820342"/>
                  <a:pt x="2178808" y="823586"/>
                  <a:pt x="2178808" y="823586"/>
                </a:cubicBezTo>
                <a:cubicBezTo>
                  <a:pt x="2176918" y="826831"/>
                  <a:pt x="2171783" y="832530"/>
                  <a:pt x="2172603" y="837353"/>
                </a:cubicBezTo>
                <a:lnTo>
                  <a:pt x="2179815" y="830772"/>
                </a:lnTo>
                <a:lnTo>
                  <a:pt x="2184988" y="821541"/>
                </a:lnTo>
                <a:cubicBezTo>
                  <a:pt x="2190658" y="811809"/>
                  <a:pt x="2187128" y="805407"/>
                  <a:pt x="2196864" y="798042"/>
                </a:cubicBezTo>
                <a:lnTo>
                  <a:pt x="2200367" y="792692"/>
                </a:lnTo>
                <a:close/>
                <a:moveTo>
                  <a:pt x="2192719" y="718708"/>
                </a:moveTo>
                <a:cubicBezTo>
                  <a:pt x="2194074" y="719497"/>
                  <a:pt x="2195428" y="720287"/>
                  <a:pt x="2196783" y="721076"/>
                </a:cubicBezTo>
                <a:cubicBezTo>
                  <a:pt x="2194893" y="724320"/>
                  <a:pt x="2193003" y="727565"/>
                  <a:pt x="2189222" y="734053"/>
                </a:cubicBezTo>
                <a:cubicBezTo>
                  <a:pt x="2183552" y="743786"/>
                  <a:pt x="2183018" y="747820"/>
                  <a:pt x="2188974" y="746944"/>
                </a:cubicBezTo>
                <a:cubicBezTo>
                  <a:pt x="2178167" y="762376"/>
                  <a:pt x="2176028" y="778512"/>
                  <a:pt x="2165221" y="793943"/>
                </a:cubicBezTo>
                <a:cubicBezTo>
                  <a:pt x="2156430" y="799685"/>
                  <a:pt x="2148254" y="809044"/>
                  <a:pt x="2140792" y="819906"/>
                </a:cubicBezTo>
                <a:lnTo>
                  <a:pt x="2121675" y="853089"/>
                </a:lnTo>
                <a:lnTo>
                  <a:pt x="2104456" y="843057"/>
                </a:lnTo>
                <a:lnTo>
                  <a:pt x="2110586" y="831640"/>
                </a:lnTo>
                <a:cubicBezTo>
                  <a:pt x="2116934" y="822302"/>
                  <a:pt x="2122400" y="811363"/>
                  <a:pt x="2127932" y="799920"/>
                </a:cubicBezTo>
                <a:lnTo>
                  <a:pt x="2143217" y="769995"/>
                </a:lnTo>
                <a:lnTo>
                  <a:pt x="2147104" y="763287"/>
                </a:lnTo>
                <a:lnTo>
                  <a:pt x="2155643" y="751969"/>
                </a:lnTo>
                <a:cubicBezTo>
                  <a:pt x="2158919" y="747903"/>
                  <a:pt x="2162298" y="744439"/>
                  <a:pt x="2166220" y="742379"/>
                </a:cubicBezTo>
                <a:cubicBezTo>
                  <a:pt x="2167576" y="743169"/>
                  <a:pt x="2170821" y="740714"/>
                  <a:pt x="2170286" y="744748"/>
                </a:cubicBezTo>
                <a:cubicBezTo>
                  <a:pt x="2167861" y="752026"/>
                  <a:pt x="2162725" y="757724"/>
                  <a:pt x="2168681" y="756849"/>
                </a:cubicBezTo>
                <a:cubicBezTo>
                  <a:pt x="2171392" y="758429"/>
                  <a:pt x="2173817" y="751150"/>
                  <a:pt x="2175707" y="747907"/>
                </a:cubicBezTo>
                <a:cubicBezTo>
                  <a:pt x="2177597" y="744662"/>
                  <a:pt x="2179488" y="741418"/>
                  <a:pt x="2183268" y="734929"/>
                </a:cubicBezTo>
                <a:cubicBezTo>
                  <a:pt x="2185158" y="731685"/>
                  <a:pt x="2188938" y="725197"/>
                  <a:pt x="2192719" y="718708"/>
                </a:cubicBezTo>
                <a:close/>
                <a:moveTo>
                  <a:pt x="2565697" y="712575"/>
                </a:moveTo>
                <a:cubicBezTo>
                  <a:pt x="2560562" y="718274"/>
                  <a:pt x="2560027" y="722308"/>
                  <a:pt x="2556247" y="728796"/>
                </a:cubicBezTo>
                <a:cubicBezTo>
                  <a:pt x="2553537" y="727217"/>
                  <a:pt x="2551647" y="730462"/>
                  <a:pt x="2548402" y="732917"/>
                </a:cubicBezTo>
                <a:cubicBezTo>
                  <a:pt x="2540020" y="741070"/>
                  <a:pt x="2535171" y="755627"/>
                  <a:pt x="2526789" y="763780"/>
                </a:cubicBezTo>
                <a:cubicBezTo>
                  <a:pt x="2523544" y="766235"/>
                  <a:pt x="2523830" y="775092"/>
                  <a:pt x="2516803" y="784035"/>
                </a:cubicBezTo>
                <a:cubicBezTo>
                  <a:pt x="2513023" y="790524"/>
                  <a:pt x="2517624" y="788859"/>
                  <a:pt x="2520333" y="790437"/>
                </a:cubicBezTo>
                <a:cubicBezTo>
                  <a:pt x="2521690" y="791227"/>
                  <a:pt x="2523580" y="787983"/>
                  <a:pt x="2525470" y="784738"/>
                </a:cubicBezTo>
                <a:cubicBezTo>
                  <a:pt x="2533030" y="771762"/>
                  <a:pt x="2540591" y="758785"/>
                  <a:pt x="2546261" y="749052"/>
                </a:cubicBezTo>
                <a:cubicBezTo>
                  <a:pt x="2548152" y="745808"/>
                  <a:pt x="2551932" y="739319"/>
                  <a:pt x="2552751" y="744142"/>
                </a:cubicBezTo>
                <a:cubicBezTo>
                  <a:pt x="2552751" y="744142"/>
                  <a:pt x="2550861" y="747386"/>
                  <a:pt x="2550861" y="747386"/>
                </a:cubicBezTo>
                <a:cubicBezTo>
                  <a:pt x="2548971" y="750631"/>
                  <a:pt x="2543836" y="756330"/>
                  <a:pt x="2544657" y="761154"/>
                </a:cubicBezTo>
                <a:lnTo>
                  <a:pt x="2551868" y="754572"/>
                </a:lnTo>
                <a:lnTo>
                  <a:pt x="2557041" y="745342"/>
                </a:lnTo>
                <a:cubicBezTo>
                  <a:pt x="2562712" y="735609"/>
                  <a:pt x="2559181" y="729207"/>
                  <a:pt x="2568917" y="721842"/>
                </a:cubicBezTo>
                <a:lnTo>
                  <a:pt x="2572420" y="716492"/>
                </a:lnTo>
                <a:close/>
                <a:moveTo>
                  <a:pt x="2564772" y="642508"/>
                </a:moveTo>
                <a:cubicBezTo>
                  <a:pt x="2566127" y="643297"/>
                  <a:pt x="2567482" y="644087"/>
                  <a:pt x="2568836" y="644876"/>
                </a:cubicBezTo>
                <a:cubicBezTo>
                  <a:pt x="2566946" y="648121"/>
                  <a:pt x="2565056" y="651365"/>
                  <a:pt x="2561276" y="657853"/>
                </a:cubicBezTo>
                <a:cubicBezTo>
                  <a:pt x="2555605" y="667586"/>
                  <a:pt x="2555071" y="671620"/>
                  <a:pt x="2561027" y="670745"/>
                </a:cubicBezTo>
                <a:cubicBezTo>
                  <a:pt x="2550220" y="686176"/>
                  <a:pt x="2548081" y="702312"/>
                  <a:pt x="2537275" y="717743"/>
                </a:cubicBezTo>
                <a:cubicBezTo>
                  <a:pt x="2528483" y="723485"/>
                  <a:pt x="2520307" y="732844"/>
                  <a:pt x="2512845" y="743707"/>
                </a:cubicBezTo>
                <a:lnTo>
                  <a:pt x="2493729" y="776890"/>
                </a:lnTo>
                <a:lnTo>
                  <a:pt x="2476509" y="766857"/>
                </a:lnTo>
                <a:lnTo>
                  <a:pt x="2482639" y="755440"/>
                </a:lnTo>
                <a:cubicBezTo>
                  <a:pt x="2495335" y="736763"/>
                  <a:pt x="2504501" y="711685"/>
                  <a:pt x="2517732" y="688975"/>
                </a:cubicBezTo>
                <a:cubicBezTo>
                  <a:pt x="2524758" y="680032"/>
                  <a:pt x="2530429" y="670300"/>
                  <a:pt x="2538273" y="666180"/>
                </a:cubicBezTo>
                <a:cubicBezTo>
                  <a:pt x="2539629" y="666970"/>
                  <a:pt x="2542874" y="664514"/>
                  <a:pt x="2542339" y="668548"/>
                </a:cubicBezTo>
                <a:cubicBezTo>
                  <a:pt x="2539915" y="675826"/>
                  <a:pt x="2534779" y="681524"/>
                  <a:pt x="2540734" y="680649"/>
                </a:cubicBezTo>
                <a:cubicBezTo>
                  <a:pt x="2543445" y="682229"/>
                  <a:pt x="2545871" y="674950"/>
                  <a:pt x="2547760" y="671707"/>
                </a:cubicBezTo>
                <a:cubicBezTo>
                  <a:pt x="2549651" y="668462"/>
                  <a:pt x="2551541" y="665218"/>
                  <a:pt x="2555321" y="658730"/>
                </a:cubicBezTo>
                <a:cubicBezTo>
                  <a:pt x="2557211" y="655485"/>
                  <a:pt x="2560991" y="648997"/>
                  <a:pt x="2564772" y="642508"/>
                </a:cubicBezTo>
                <a:close/>
                <a:moveTo>
                  <a:pt x="2583991" y="465194"/>
                </a:moveTo>
                <a:cubicBezTo>
                  <a:pt x="2583991" y="465194"/>
                  <a:pt x="2585346" y="465984"/>
                  <a:pt x="2585346" y="465984"/>
                </a:cubicBezTo>
                <a:lnTo>
                  <a:pt x="2569861" y="494130"/>
                </a:lnTo>
                <a:lnTo>
                  <a:pt x="2541136" y="541520"/>
                </a:lnTo>
                <a:lnTo>
                  <a:pt x="2523142" y="569635"/>
                </a:lnTo>
                <a:lnTo>
                  <a:pt x="2551858" y="520347"/>
                </a:lnTo>
                <a:cubicBezTo>
                  <a:pt x="2561309" y="504126"/>
                  <a:pt x="2572650" y="484660"/>
                  <a:pt x="2583991" y="465194"/>
                </a:cubicBezTo>
                <a:close/>
                <a:moveTo>
                  <a:pt x="2770729" y="313123"/>
                </a:moveTo>
                <a:lnTo>
                  <a:pt x="2784411" y="336740"/>
                </a:lnTo>
                <a:lnTo>
                  <a:pt x="2771189" y="362985"/>
                </a:lnTo>
                <a:cubicBezTo>
                  <a:pt x="2770654" y="367018"/>
                  <a:pt x="2768764" y="370262"/>
                  <a:pt x="2765519" y="372717"/>
                </a:cubicBezTo>
                <a:cubicBezTo>
                  <a:pt x="2746333" y="396302"/>
                  <a:pt x="2733921" y="423835"/>
                  <a:pt x="2718800" y="449789"/>
                </a:cubicBezTo>
                <a:cubicBezTo>
                  <a:pt x="2700433" y="478199"/>
                  <a:pt x="2683957" y="503363"/>
                  <a:pt x="2669655" y="534140"/>
                </a:cubicBezTo>
                <a:cubicBezTo>
                  <a:pt x="2657780" y="557640"/>
                  <a:pt x="2644549" y="580350"/>
                  <a:pt x="2631318" y="603060"/>
                </a:cubicBezTo>
                <a:cubicBezTo>
                  <a:pt x="2627538" y="609549"/>
                  <a:pt x="2627003" y="613582"/>
                  <a:pt x="2627823" y="618406"/>
                </a:cubicBezTo>
                <a:cubicBezTo>
                  <a:pt x="2627288" y="622440"/>
                  <a:pt x="2630533" y="619984"/>
                  <a:pt x="2633778" y="617529"/>
                </a:cubicBezTo>
                <a:cubicBezTo>
                  <a:pt x="2637558" y="611041"/>
                  <a:pt x="2641339" y="604552"/>
                  <a:pt x="2646475" y="598854"/>
                </a:cubicBezTo>
                <a:cubicBezTo>
                  <a:pt x="2645939" y="602888"/>
                  <a:pt x="2645404" y="606921"/>
                  <a:pt x="2643514" y="610165"/>
                </a:cubicBezTo>
                <a:cubicBezTo>
                  <a:pt x="2634599" y="622353"/>
                  <a:pt x="2633814" y="639278"/>
                  <a:pt x="2618942" y="652340"/>
                </a:cubicBezTo>
                <a:cubicBezTo>
                  <a:pt x="2618942" y="652340"/>
                  <a:pt x="2617052" y="655585"/>
                  <a:pt x="2617052" y="655585"/>
                </a:cubicBezTo>
                <a:lnTo>
                  <a:pt x="2608828" y="668436"/>
                </a:lnTo>
                <a:lnTo>
                  <a:pt x="2612407" y="668969"/>
                </a:lnTo>
                <a:lnTo>
                  <a:pt x="2795160" y="355292"/>
                </a:lnTo>
                <a:lnTo>
                  <a:pt x="5178638" y="4469299"/>
                </a:lnTo>
                <a:lnTo>
                  <a:pt x="2725850" y="4469299"/>
                </a:lnTo>
                <a:lnTo>
                  <a:pt x="2744858" y="4468995"/>
                </a:lnTo>
                <a:cubicBezTo>
                  <a:pt x="2726084" y="4466763"/>
                  <a:pt x="2714820" y="4463414"/>
                  <a:pt x="2703556" y="4463414"/>
                </a:cubicBezTo>
                <a:cubicBezTo>
                  <a:pt x="2694169" y="4463972"/>
                  <a:pt x="2684782" y="4463414"/>
                  <a:pt x="2675865" y="4463414"/>
                </a:cubicBezTo>
                <a:cubicBezTo>
                  <a:pt x="2666947" y="4463414"/>
                  <a:pt x="2658499" y="4463972"/>
                  <a:pt x="2650990" y="4466763"/>
                </a:cubicBezTo>
                <a:cubicBezTo>
                  <a:pt x="2647235" y="4467879"/>
                  <a:pt x="2639726" y="4467879"/>
                  <a:pt x="2632216" y="4467879"/>
                </a:cubicBezTo>
                <a:lnTo>
                  <a:pt x="2525397" y="4467879"/>
                </a:lnTo>
                <a:lnTo>
                  <a:pt x="2525397" y="4469299"/>
                </a:lnTo>
                <a:lnTo>
                  <a:pt x="2431622" y="4469299"/>
                </a:lnTo>
                <a:lnTo>
                  <a:pt x="2431622" y="4468652"/>
                </a:lnTo>
                <a:cubicBezTo>
                  <a:pt x="2427867" y="4468652"/>
                  <a:pt x="2420357" y="4468652"/>
                  <a:pt x="2416603" y="4468652"/>
                </a:cubicBezTo>
                <a:cubicBezTo>
                  <a:pt x="2401584" y="4467536"/>
                  <a:pt x="2401584" y="4466420"/>
                  <a:pt x="2405338" y="4461955"/>
                </a:cubicBezTo>
                <a:cubicBezTo>
                  <a:pt x="2409093" y="4460838"/>
                  <a:pt x="2409093" y="4459722"/>
                  <a:pt x="2401584" y="4458606"/>
                </a:cubicBezTo>
                <a:cubicBezTo>
                  <a:pt x="2390320" y="4457489"/>
                  <a:pt x="2379055" y="4457489"/>
                  <a:pt x="2367791" y="4455257"/>
                </a:cubicBezTo>
                <a:cubicBezTo>
                  <a:pt x="2379055" y="4455257"/>
                  <a:pt x="2386565" y="4455257"/>
                  <a:pt x="2394074" y="4455257"/>
                </a:cubicBezTo>
                <a:cubicBezTo>
                  <a:pt x="2401584" y="4455257"/>
                  <a:pt x="2401584" y="4453024"/>
                  <a:pt x="2397829" y="4451908"/>
                </a:cubicBezTo>
                <a:cubicBezTo>
                  <a:pt x="2397829" y="4450792"/>
                  <a:pt x="2390320" y="4450792"/>
                  <a:pt x="2397829" y="4449675"/>
                </a:cubicBezTo>
                <a:cubicBezTo>
                  <a:pt x="2397829" y="4449675"/>
                  <a:pt x="2401584" y="4448559"/>
                  <a:pt x="2401584" y="4449675"/>
                </a:cubicBezTo>
                <a:cubicBezTo>
                  <a:pt x="2412848" y="4451908"/>
                  <a:pt x="2427867" y="4450792"/>
                  <a:pt x="2439131" y="4450792"/>
                </a:cubicBezTo>
                <a:cubicBezTo>
                  <a:pt x="2442886" y="4450792"/>
                  <a:pt x="2446640" y="4450792"/>
                  <a:pt x="2446640" y="4449675"/>
                </a:cubicBezTo>
                <a:cubicBezTo>
                  <a:pt x="2446640" y="4448559"/>
                  <a:pt x="2446640" y="4448559"/>
                  <a:pt x="2442886" y="4447443"/>
                </a:cubicBezTo>
                <a:cubicBezTo>
                  <a:pt x="2435376" y="4445210"/>
                  <a:pt x="2424112" y="4445210"/>
                  <a:pt x="2420357" y="4442978"/>
                </a:cubicBezTo>
                <a:cubicBezTo>
                  <a:pt x="2416603" y="4440745"/>
                  <a:pt x="2409093" y="4439629"/>
                  <a:pt x="2416603" y="4437396"/>
                </a:cubicBezTo>
                <a:cubicBezTo>
                  <a:pt x="2420357" y="4436280"/>
                  <a:pt x="2420357" y="4434047"/>
                  <a:pt x="2424112" y="4434047"/>
                </a:cubicBezTo>
                <a:cubicBezTo>
                  <a:pt x="2431622" y="4434047"/>
                  <a:pt x="2439131" y="4432931"/>
                  <a:pt x="2442886" y="4434047"/>
                </a:cubicBezTo>
                <a:cubicBezTo>
                  <a:pt x="2457905" y="4436280"/>
                  <a:pt x="2472923" y="4437396"/>
                  <a:pt x="2487942" y="4438512"/>
                </a:cubicBezTo>
                <a:cubicBezTo>
                  <a:pt x="2499207" y="4440745"/>
                  <a:pt x="2499207" y="4439629"/>
                  <a:pt x="2506716" y="4436280"/>
                </a:cubicBezTo>
                <a:cubicBezTo>
                  <a:pt x="2506716" y="4434047"/>
                  <a:pt x="2510471" y="4430698"/>
                  <a:pt x="2517980" y="4429582"/>
                </a:cubicBezTo>
                <a:lnTo>
                  <a:pt x="2525397" y="4429092"/>
                </a:lnTo>
                <a:lnTo>
                  <a:pt x="2525397" y="4461857"/>
                </a:lnTo>
                <a:lnTo>
                  <a:pt x="2545858" y="4461181"/>
                </a:lnTo>
                <a:cubicBezTo>
                  <a:pt x="2553367" y="4461181"/>
                  <a:pt x="2564631" y="4460065"/>
                  <a:pt x="2575895" y="4460065"/>
                </a:cubicBezTo>
                <a:cubicBezTo>
                  <a:pt x="2587160" y="4460065"/>
                  <a:pt x="2587160" y="4458949"/>
                  <a:pt x="2579650" y="4454483"/>
                </a:cubicBezTo>
                <a:cubicBezTo>
                  <a:pt x="2572141" y="4453367"/>
                  <a:pt x="2564631" y="4454483"/>
                  <a:pt x="2564631" y="4451135"/>
                </a:cubicBezTo>
                <a:cubicBezTo>
                  <a:pt x="2568386" y="4448902"/>
                  <a:pt x="2575895" y="4450018"/>
                  <a:pt x="2579650" y="4450018"/>
                </a:cubicBezTo>
                <a:cubicBezTo>
                  <a:pt x="2579650" y="4450018"/>
                  <a:pt x="2583405" y="4450018"/>
                  <a:pt x="2583405" y="4450018"/>
                </a:cubicBezTo>
                <a:cubicBezTo>
                  <a:pt x="2587160" y="4447786"/>
                  <a:pt x="2579650" y="4447786"/>
                  <a:pt x="2575895" y="4447786"/>
                </a:cubicBezTo>
                <a:cubicBezTo>
                  <a:pt x="2564631" y="4447786"/>
                  <a:pt x="2549612" y="4447786"/>
                  <a:pt x="2534594" y="4447786"/>
                </a:cubicBezTo>
                <a:cubicBezTo>
                  <a:pt x="2530839" y="4447786"/>
                  <a:pt x="2527084" y="4447786"/>
                  <a:pt x="2527084" y="4446669"/>
                </a:cubicBezTo>
                <a:cubicBezTo>
                  <a:pt x="2527084" y="4444437"/>
                  <a:pt x="2523329" y="4442204"/>
                  <a:pt x="2530839" y="4442204"/>
                </a:cubicBezTo>
                <a:cubicBezTo>
                  <a:pt x="2542103" y="4443321"/>
                  <a:pt x="2549612" y="4439972"/>
                  <a:pt x="2553367" y="4441088"/>
                </a:cubicBezTo>
                <a:cubicBezTo>
                  <a:pt x="2564631" y="4443321"/>
                  <a:pt x="2579650" y="4441088"/>
                  <a:pt x="2590914" y="4443321"/>
                </a:cubicBezTo>
                <a:cubicBezTo>
                  <a:pt x="2594669" y="4444437"/>
                  <a:pt x="2598424" y="4444437"/>
                  <a:pt x="2598424" y="4446669"/>
                </a:cubicBezTo>
                <a:cubicBezTo>
                  <a:pt x="2605933" y="4446669"/>
                  <a:pt x="2609688" y="4445553"/>
                  <a:pt x="2617197" y="4446669"/>
                </a:cubicBezTo>
                <a:cubicBezTo>
                  <a:pt x="2617197" y="4450018"/>
                  <a:pt x="2617197" y="4452251"/>
                  <a:pt x="2617197" y="4455600"/>
                </a:cubicBezTo>
                <a:cubicBezTo>
                  <a:pt x="2643480" y="4454483"/>
                  <a:pt x="2666009" y="4458949"/>
                  <a:pt x="2692292" y="4457832"/>
                </a:cubicBezTo>
                <a:cubicBezTo>
                  <a:pt x="2692292" y="4457832"/>
                  <a:pt x="2696047" y="4457832"/>
                  <a:pt x="2696047" y="4457832"/>
                </a:cubicBezTo>
                <a:cubicBezTo>
                  <a:pt x="2714820" y="4462298"/>
                  <a:pt x="2729839" y="4456716"/>
                  <a:pt x="2744858" y="4457832"/>
                </a:cubicBezTo>
                <a:cubicBezTo>
                  <a:pt x="2748613" y="4457832"/>
                  <a:pt x="2752367" y="4456716"/>
                  <a:pt x="2756122" y="4455600"/>
                </a:cubicBezTo>
                <a:cubicBezTo>
                  <a:pt x="2748613" y="4454483"/>
                  <a:pt x="2741103" y="4454483"/>
                  <a:pt x="2733594" y="4454483"/>
                </a:cubicBezTo>
                <a:cubicBezTo>
                  <a:pt x="2729839" y="4453367"/>
                  <a:pt x="2726084" y="4452251"/>
                  <a:pt x="2729839" y="4451135"/>
                </a:cubicBezTo>
                <a:cubicBezTo>
                  <a:pt x="2733594" y="4448902"/>
                  <a:pt x="2737348" y="4447786"/>
                  <a:pt x="2744858" y="4447786"/>
                </a:cubicBezTo>
                <a:cubicBezTo>
                  <a:pt x="2771141" y="4447786"/>
                  <a:pt x="2797424" y="4447786"/>
                  <a:pt x="2823707" y="4446669"/>
                </a:cubicBezTo>
                <a:cubicBezTo>
                  <a:pt x="2857500" y="4444437"/>
                  <a:pt x="2887537" y="4445553"/>
                  <a:pt x="2921330" y="4446669"/>
                </a:cubicBezTo>
                <a:cubicBezTo>
                  <a:pt x="2951368" y="4446669"/>
                  <a:pt x="2981406" y="4444437"/>
                  <a:pt x="3011443" y="4447786"/>
                </a:cubicBezTo>
                <a:cubicBezTo>
                  <a:pt x="3015198" y="4448902"/>
                  <a:pt x="3018953" y="4448902"/>
                  <a:pt x="3022707" y="4447786"/>
                </a:cubicBezTo>
                <a:cubicBezTo>
                  <a:pt x="3052745" y="4444437"/>
                  <a:pt x="3082783" y="4446669"/>
                  <a:pt x="3112821" y="4445553"/>
                </a:cubicBezTo>
                <a:cubicBezTo>
                  <a:pt x="3131595" y="4445553"/>
                  <a:pt x="3154123" y="4446669"/>
                  <a:pt x="3169142" y="4448902"/>
                </a:cubicBezTo>
                <a:cubicBezTo>
                  <a:pt x="3187915" y="4450018"/>
                  <a:pt x="3206689" y="4451135"/>
                  <a:pt x="3221708" y="4450018"/>
                </a:cubicBezTo>
                <a:cubicBezTo>
                  <a:pt x="3236727" y="4447786"/>
                  <a:pt x="3255500" y="4448902"/>
                  <a:pt x="3270519" y="4446669"/>
                </a:cubicBezTo>
                <a:cubicBezTo>
                  <a:pt x="3311821" y="4439972"/>
                  <a:pt x="3356878" y="4436623"/>
                  <a:pt x="3401935" y="4436623"/>
                </a:cubicBezTo>
                <a:cubicBezTo>
                  <a:pt x="3428218" y="4436623"/>
                  <a:pt x="3450746" y="4436623"/>
                  <a:pt x="3477029" y="4436623"/>
                </a:cubicBezTo>
                <a:cubicBezTo>
                  <a:pt x="3480784" y="4436623"/>
                  <a:pt x="3488293" y="4437739"/>
                  <a:pt x="3492048" y="4435506"/>
                </a:cubicBezTo>
                <a:cubicBezTo>
                  <a:pt x="3495803" y="4433274"/>
                  <a:pt x="3488293" y="4431041"/>
                  <a:pt x="3484539" y="4431041"/>
                </a:cubicBezTo>
                <a:cubicBezTo>
                  <a:pt x="3469520" y="4429925"/>
                  <a:pt x="3458256" y="4427692"/>
                  <a:pt x="3443237" y="4426576"/>
                </a:cubicBezTo>
                <a:cubicBezTo>
                  <a:pt x="3424463" y="4425460"/>
                  <a:pt x="3405689" y="4425460"/>
                  <a:pt x="3386916" y="4422111"/>
                </a:cubicBezTo>
                <a:cubicBezTo>
                  <a:pt x="3394425" y="4420995"/>
                  <a:pt x="3394425" y="4418762"/>
                  <a:pt x="3401935" y="4418762"/>
                </a:cubicBezTo>
                <a:cubicBezTo>
                  <a:pt x="3416953" y="4418762"/>
                  <a:pt x="3428218" y="4415413"/>
                  <a:pt x="3439482" y="4414297"/>
                </a:cubicBezTo>
                <a:cubicBezTo>
                  <a:pt x="3443237" y="4414297"/>
                  <a:pt x="3446991" y="4412064"/>
                  <a:pt x="3446991" y="4410948"/>
                </a:cubicBezTo>
                <a:cubicBezTo>
                  <a:pt x="3443237" y="4408715"/>
                  <a:pt x="3439482" y="4409832"/>
                  <a:pt x="3435727" y="4409832"/>
                </a:cubicBezTo>
                <a:cubicBezTo>
                  <a:pt x="3431973" y="4409832"/>
                  <a:pt x="3428218" y="4409832"/>
                  <a:pt x="3420708" y="4409832"/>
                </a:cubicBezTo>
                <a:cubicBezTo>
                  <a:pt x="3401935" y="4407599"/>
                  <a:pt x="3383161" y="4412064"/>
                  <a:pt x="3360633" y="4410948"/>
                </a:cubicBezTo>
                <a:cubicBezTo>
                  <a:pt x="3349368" y="4410948"/>
                  <a:pt x="3334350" y="4410948"/>
                  <a:pt x="3323085" y="4410948"/>
                </a:cubicBezTo>
                <a:cubicBezTo>
                  <a:pt x="3311821" y="4412064"/>
                  <a:pt x="3304312" y="4408715"/>
                  <a:pt x="3289293" y="4408715"/>
                </a:cubicBezTo>
                <a:cubicBezTo>
                  <a:pt x="3251746" y="4410948"/>
                  <a:pt x="3214198" y="4406483"/>
                  <a:pt x="3176651" y="4407599"/>
                </a:cubicBezTo>
                <a:cubicBezTo>
                  <a:pt x="3172896" y="4407599"/>
                  <a:pt x="3169142" y="4407599"/>
                  <a:pt x="3165387" y="4406483"/>
                </a:cubicBezTo>
                <a:cubicBezTo>
                  <a:pt x="3161632" y="4405366"/>
                  <a:pt x="3157878" y="4405366"/>
                  <a:pt x="3157878" y="4405366"/>
                </a:cubicBezTo>
                <a:cubicBezTo>
                  <a:pt x="3142859" y="4408715"/>
                  <a:pt x="3127840" y="4407599"/>
                  <a:pt x="3112821" y="4409832"/>
                </a:cubicBezTo>
                <a:cubicBezTo>
                  <a:pt x="3094047" y="4412064"/>
                  <a:pt x="3075274" y="4413180"/>
                  <a:pt x="3060255" y="4407599"/>
                </a:cubicBezTo>
                <a:cubicBezTo>
                  <a:pt x="3056500" y="4407599"/>
                  <a:pt x="3056500" y="4407599"/>
                  <a:pt x="3052745" y="4407599"/>
                </a:cubicBezTo>
                <a:cubicBezTo>
                  <a:pt x="3037726" y="4407599"/>
                  <a:pt x="3022707" y="4406483"/>
                  <a:pt x="3011443" y="4407599"/>
                </a:cubicBezTo>
                <a:cubicBezTo>
                  <a:pt x="2992670" y="4407599"/>
                  <a:pt x="2981406" y="4404250"/>
                  <a:pt x="2966387" y="4405366"/>
                </a:cubicBezTo>
                <a:cubicBezTo>
                  <a:pt x="2947613" y="4406483"/>
                  <a:pt x="2928840" y="4404250"/>
                  <a:pt x="2906311" y="4405366"/>
                </a:cubicBezTo>
                <a:cubicBezTo>
                  <a:pt x="2887537" y="4406483"/>
                  <a:pt x="2868764" y="4407599"/>
                  <a:pt x="2849990" y="4408715"/>
                </a:cubicBezTo>
                <a:cubicBezTo>
                  <a:pt x="2823707" y="4410948"/>
                  <a:pt x="2793669" y="4412064"/>
                  <a:pt x="2763632" y="4413180"/>
                </a:cubicBezTo>
                <a:cubicBezTo>
                  <a:pt x="2741103" y="4413180"/>
                  <a:pt x="2722330" y="4416529"/>
                  <a:pt x="2696047" y="4415413"/>
                </a:cubicBezTo>
                <a:cubicBezTo>
                  <a:pt x="2699801" y="4417646"/>
                  <a:pt x="2703556" y="4418762"/>
                  <a:pt x="2714820" y="4418762"/>
                </a:cubicBezTo>
                <a:cubicBezTo>
                  <a:pt x="2718575" y="4418762"/>
                  <a:pt x="2726084" y="4418762"/>
                  <a:pt x="2733594" y="4418762"/>
                </a:cubicBezTo>
                <a:cubicBezTo>
                  <a:pt x="2756122" y="4422111"/>
                  <a:pt x="2782405" y="4423227"/>
                  <a:pt x="2804934" y="4423227"/>
                </a:cubicBezTo>
                <a:cubicBezTo>
                  <a:pt x="2823707" y="4423227"/>
                  <a:pt x="2846235" y="4423227"/>
                  <a:pt x="2865009" y="4423227"/>
                </a:cubicBezTo>
                <a:cubicBezTo>
                  <a:pt x="2883783" y="4423227"/>
                  <a:pt x="2902556" y="4422111"/>
                  <a:pt x="2921330" y="4417646"/>
                </a:cubicBezTo>
                <a:cubicBezTo>
                  <a:pt x="2925085" y="4416529"/>
                  <a:pt x="2932594" y="4415413"/>
                  <a:pt x="2940104" y="4415413"/>
                </a:cubicBezTo>
                <a:cubicBezTo>
                  <a:pt x="2966387" y="4414297"/>
                  <a:pt x="2992670" y="4415413"/>
                  <a:pt x="3011443" y="4420995"/>
                </a:cubicBezTo>
                <a:cubicBezTo>
                  <a:pt x="3022707" y="4423227"/>
                  <a:pt x="3030217" y="4423227"/>
                  <a:pt x="3041481" y="4422111"/>
                </a:cubicBezTo>
                <a:cubicBezTo>
                  <a:pt x="3056500" y="4419878"/>
                  <a:pt x="3067764" y="4419878"/>
                  <a:pt x="3082783" y="4422111"/>
                </a:cubicBezTo>
                <a:cubicBezTo>
                  <a:pt x="3090293" y="4423227"/>
                  <a:pt x="3097802" y="4423227"/>
                  <a:pt x="3105311" y="4422111"/>
                </a:cubicBezTo>
                <a:cubicBezTo>
                  <a:pt x="3116576" y="4419878"/>
                  <a:pt x="3135349" y="4422111"/>
                  <a:pt x="3150368" y="4418762"/>
                </a:cubicBezTo>
                <a:cubicBezTo>
                  <a:pt x="3154123" y="4417646"/>
                  <a:pt x="3169142" y="4418762"/>
                  <a:pt x="3176651" y="4419878"/>
                </a:cubicBezTo>
                <a:cubicBezTo>
                  <a:pt x="3199180" y="4423227"/>
                  <a:pt x="3217953" y="4423227"/>
                  <a:pt x="3240481" y="4423227"/>
                </a:cubicBezTo>
                <a:cubicBezTo>
                  <a:pt x="3251746" y="4423227"/>
                  <a:pt x="3266765" y="4422111"/>
                  <a:pt x="3278029" y="4424343"/>
                </a:cubicBezTo>
                <a:cubicBezTo>
                  <a:pt x="3281783" y="4425460"/>
                  <a:pt x="3285538" y="4425460"/>
                  <a:pt x="3289293" y="4423227"/>
                </a:cubicBezTo>
                <a:cubicBezTo>
                  <a:pt x="3296803" y="4416529"/>
                  <a:pt x="3304312" y="4416529"/>
                  <a:pt x="3326840" y="4418762"/>
                </a:cubicBezTo>
                <a:cubicBezTo>
                  <a:pt x="3330595" y="4419878"/>
                  <a:pt x="3338104" y="4419878"/>
                  <a:pt x="3341859" y="4422111"/>
                </a:cubicBezTo>
                <a:cubicBezTo>
                  <a:pt x="3330595" y="4427692"/>
                  <a:pt x="3311821" y="4428809"/>
                  <a:pt x="3289293" y="4428809"/>
                </a:cubicBezTo>
                <a:cubicBezTo>
                  <a:pt x="3221708" y="4428809"/>
                  <a:pt x="3150368" y="4428809"/>
                  <a:pt x="3082783" y="4428809"/>
                </a:cubicBezTo>
                <a:cubicBezTo>
                  <a:pt x="3060255" y="4428809"/>
                  <a:pt x="3041481" y="4432158"/>
                  <a:pt x="3018953" y="4431041"/>
                </a:cubicBezTo>
                <a:cubicBezTo>
                  <a:pt x="3015198" y="4431041"/>
                  <a:pt x="3011443" y="4433274"/>
                  <a:pt x="3007689" y="4433274"/>
                </a:cubicBezTo>
                <a:cubicBezTo>
                  <a:pt x="3003934" y="4432158"/>
                  <a:pt x="3003934" y="4434390"/>
                  <a:pt x="3003934" y="4435506"/>
                </a:cubicBezTo>
                <a:cubicBezTo>
                  <a:pt x="3003934" y="4435506"/>
                  <a:pt x="3003934" y="4436623"/>
                  <a:pt x="3007689" y="4436623"/>
                </a:cubicBezTo>
                <a:cubicBezTo>
                  <a:pt x="3015198" y="4436623"/>
                  <a:pt x="3018953" y="4435506"/>
                  <a:pt x="3022707" y="4437739"/>
                </a:cubicBezTo>
                <a:cubicBezTo>
                  <a:pt x="3018953" y="4437739"/>
                  <a:pt x="3018953" y="4438855"/>
                  <a:pt x="3018953" y="4438855"/>
                </a:cubicBezTo>
                <a:cubicBezTo>
                  <a:pt x="2962632" y="4437739"/>
                  <a:pt x="2910066" y="4439972"/>
                  <a:pt x="2853745" y="4436623"/>
                </a:cubicBezTo>
                <a:cubicBezTo>
                  <a:pt x="2834971" y="4435506"/>
                  <a:pt x="2816198" y="4435506"/>
                  <a:pt x="2797424" y="4436623"/>
                </a:cubicBezTo>
                <a:cubicBezTo>
                  <a:pt x="2778650" y="4437739"/>
                  <a:pt x="2759877" y="4433274"/>
                  <a:pt x="2741103" y="4436623"/>
                </a:cubicBezTo>
                <a:cubicBezTo>
                  <a:pt x="2737348" y="4436623"/>
                  <a:pt x="2733594" y="4436623"/>
                  <a:pt x="2733594" y="4436623"/>
                </a:cubicBezTo>
                <a:cubicBezTo>
                  <a:pt x="2722330" y="4433274"/>
                  <a:pt x="2707311" y="4434390"/>
                  <a:pt x="2692292" y="4434390"/>
                </a:cubicBezTo>
                <a:cubicBezTo>
                  <a:pt x="2669763" y="4434390"/>
                  <a:pt x="2647235" y="4434390"/>
                  <a:pt x="2620952" y="4434390"/>
                </a:cubicBezTo>
                <a:cubicBezTo>
                  <a:pt x="2613443" y="4434390"/>
                  <a:pt x="2605933" y="4433274"/>
                  <a:pt x="2598424" y="4432158"/>
                </a:cubicBezTo>
                <a:cubicBezTo>
                  <a:pt x="2587160" y="4433274"/>
                  <a:pt x="2579650" y="4429925"/>
                  <a:pt x="2568386" y="4431041"/>
                </a:cubicBezTo>
                <a:cubicBezTo>
                  <a:pt x="2560877" y="4431041"/>
                  <a:pt x="2549612" y="4429925"/>
                  <a:pt x="2538348" y="4431041"/>
                </a:cubicBezTo>
                <a:lnTo>
                  <a:pt x="2526873" y="4428995"/>
                </a:lnTo>
                <a:lnTo>
                  <a:pt x="2551773" y="4427349"/>
                </a:lnTo>
                <a:cubicBezTo>
                  <a:pt x="2559282" y="4428466"/>
                  <a:pt x="2570546" y="4427349"/>
                  <a:pt x="2581810" y="4428466"/>
                </a:cubicBezTo>
                <a:lnTo>
                  <a:pt x="2582075" y="4428348"/>
                </a:lnTo>
                <a:lnTo>
                  <a:pt x="2598424" y="4431041"/>
                </a:lnTo>
                <a:cubicBezTo>
                  <a:pt x="2617197" y="4432158"/>
                  <a:pt x="2632216" y="4427692"/>
                  <a:pt x="2650990" y="4428809"/>
                </a:cubicBezTo>
                <a:cubicBezTo>
                  <a:pt x="2647235" y="4425460"/>
                  <a:pt x="2650990" y="4424343"/>
                  <a:pt x="2662254" y="4424343"/>
                </a:cubicBezTo>
                <a:cubicBezTo>
                  <a:pt x="2669763" y="4424343"/>
                  <a:pt x="2673518" y="4424343"/>
                  <a:pt x="2677273" y="4424343"/>
                </a:cubicBezTo>
                <a:cubicBezTo>
                  <a:pt x="2677273" y="4423227"/>
                  <a:pt x="2677273" y="4422111"/>
                  <a:pt x="2677273" y="4420995"/>
                </a:cubicBezTo>
                <a:cubicBezTo>
                  <a:pt x="2669763" y="4420995"/>
                  <a:pt x="2662254" y="4420995"/>
                  <a:pt x="2658499" y="4420995"/>
                </a:cubicBezTo>
                <a:cubicBezTo>
                  <a:pt x="2650990" y="4420995"/>
                  <a:pt x="2647235" y="4420995"/>
                  <a:pt x="2643480" y="4420995"/>
                </a:cubicBezTo>
                <a:cubicBezTo>
                  <a:pt x="2639726" y="4420995"/>
                  <a:pt x="2632216" y="4422111"/>
                  <a:pt x="2632216" y="4419878"/>
                </a:cubicBezTo>
                <a:cubicBezTo>
                  <a:pt x="2628462" y="4416529"/>
                  <a:pt x="2635971" y="4417646"/>
                  <a:pt x="2643480" y="4416529"/>
                </a:cubicBezTo>
                <a:cubicBezTo>
                  <a:pt x="2647235" y="4415413"/>
                  <a:pt x="2643480" y="4414297"/>
                  <a:pt x="2643480" y="4413180"/>
                </a:cubicBezTo>
                <a:cubicBezTo>
                  <a:pt x="2635971" y="4409832"/>
                  <a:pt x="2624707" y="4409832"/>
                  <a:pt x="2613443" y="4408715"/>
                </a:cubicBezTo>
                <a:cubicBezTo>
                  <a:pt x="2587160" y="4408715"/>
                  <a:pt x="2560877" y="4412064"/>
                  <a:pt x="2538348" y="4410948"/>
                </a:cubicBezTo>
                <a:lnTo>
                  <a:pt x="2525397" y="4411269"/>
                </a:lnTo>
                <a:lnTo>
                  <a:pt x="2525397" y="4419369"/>
                </a:lnTo>
                <a:lnTo>
                  <a:pt x="2521735" y="4412837"/>
                </a:lnTo>
                <a:cubicBezTo>
                  <a:pt x="2510471" y="4412837"/>
                  <a:pt x="2499207" y="4412837"/>
                  <a:pt x="2487942" y="4412837"/>
                </a:cubicBezTo>
                <a:cubicBezTo>
                  <a:pt x="2480433" y="4411721"/>
                  <a:pt x="2469169" y="4413954"/>
                  <a:pt x="2457905" y="4411721"/>
                </a:cubicBezTo>
                <a:cubicBezTo>
                  <a:pt x="2446640" y="4408372"/>
                  <a:pt x="2442886" y="4412837"/>
                  <a:pt x="2431622" y="4412837"/>
                </a:cubicBezTo>
                <a:cubicBezTo>
                  <a:pt x="2397829" y="4411721"/>
                  <a:pt x="2367791" y="4415070"/>
                  <a:pt x="2337753" y="4413954"/>
                </a:cubicBezTo>
                <a:cubicBezTo>
                  <a:pt x="2322735" y="4413954"/>
                  <a:pt x="2311470" y="4413954"/>
                  <a:pt x="2296451" y="4413954"/>
                </a:cubicBezTo>
                <a:lnTo>
                  <a:pt x="2272500" y="4414478"/>
                </a:lnTo>
                <a:lnTo>
                  <a:pt x="2282748" y="4413575"/>
                </a:lnTo>
                <a:cubicBezTo>
                  <a:pt x="2286034" y="4413017"/>
                  <a:pt x="2288850" y="4412458"/>
                  <a:pt x="2292604" y="4412458"/>
                </a:cubicBezTo>
                <a:cubicBezTo>
                  <a:pt x="2296359" y="4412458"/>
                  <a:pt x="2296359" y="4411342"/>
                  <a:pt x="2296359" y="4410226"/>
                </a:cubicBezTo>
                <a:cubicBezTo>
                  <a:pt x="2296359" y="4409109"/>
                  <a:pt x="2292604" y="4409109"/>
                  <a:pt x="2288849" y="4409109"/>
                </a:cubicBezTo>
                <a:cubicBezTo>
                  <a:pt x="2277585" y="4409109"/>
                  <a:pt x="2266321" y="4409109"/>
                  <a:pt x="2255057" y="4409109"/>
                </a:cubicBezTo>
                <a:cubicBezTo>
                  <a:pt x="2251302" y="4409109"/>
                  <a:pt x="2243793" y="4409109"/>
                  <a:pt x="2243793" y="4406877"/>
                </a:cubicBezTo>
                <a:cubicBezTo>
                  <a:pt x="2243793" y="4405760"/>
                  <a:pt x="2251302" y="4405760"/>
                  <a:pt x="2251302" y="4404644"/>
                </a:cubicBezTo>
                <a:cubicBezTo>
                  <a:pt x="2266321" y="4401295"/>
                  <a:pt x="2281340" y="4399063"/>
                  <a:pt x="2296359" y="4399063"/>
                </a:cubicBezTo>
                <a:cubicBezTo>
                  <a:pt x="2322642" y="4399063"/>
                  <a:pt x="2341415" y="4393481"/>
                  <a:pt x="2367699" y="4394597"/>
                </a:cubicBezTo>
                <a:cubicBezTo>
                  <a:pt x="2367699" y="4394597"/>
                  <a:pt x="2367699" y="4393481"/>
                  <a:pt x="2367699" y="4393481"/>
                </a:cubicBezTo>
                <a:cubicBezTo>
                  <a:pt x="2367699" y="4392365"/>
                  <a:pt x="2367699" y="4392365"/>
                  <a:pt x="2367699" y="4391248"/>
                </a:cubicBezTo>
                <a:cubicBezTo>
                  <a:pt x="2363944" y="4391248"/>
                  <a:pt x="2356434" y="4391248"/>
                  <a:pt x="2352680" y="4391248"/>
                </a:cubicBezTo>
                <a:cubicBezTo>
                  <a:pt x="2337661" y="4390132"/>
                  <a:pt x="2337661" y="4389016"/>
                  <a:pt x="2341415" y="4384551"/>
                </a:cubicBezTo>
                <a:cubicBezTo>
                  <a:pt x="2345170" y="4383434"/>
                  <a:pt x="2345170" y="4382318"/>
                  <a:pt x="2337661" y="4381202"/>
                </a:cubicBezTo>
                <a:cubicBezTo>
                  <a:pt x="2326397" y="4380085"/>
                  <a:pt x="2315132" y="4380085"/>
                  <a:pt x="2303868" y="4377853"/>
                </a:cubicBezTo>
                <a:cubicBezTo>
                  <a:pt x="2315132" y="4377853"/>
                  <a:pt x="2322642" y="4377853"/>
                  <a:pt x="2330151" y="4377853"/>
                </a:cubicBezTo>
                <a:cubicBezTo>
                  <a:pt x="2337661" y="4377853"/>
                  <a:pt x="2337661" y="4375620"/>
                  <a:pt x="2333906" y="4374504"/>
                </a:cubicBezTo>
                <a:cubicBezTo>
                  <a:pt x="2333906" y="4373388"/>
                  <a:pt x="2326397" y="4373388"/>
                  <a:pt x="2333906" y="4372271"/>
                </a:cubicBezTo>
                <a:cubicBezTo>
                  <a:pt x="2333906" y="4372271"/>
                  <a:pt x="2337661" y="4371155"/>
                  <a:pt x="2337661" y="4372271"/>
                </a:cubicBezTo>
                <a:cubicBezTo>
                  <a:pt x="2348925" y="4374504"/>
                  <a:pt x="2363944" y="4373388"/>
                  <a:pt x="2375208" y="4373388"/>
                </a:cubicBezTo>
                <a:cubicBezTo>
                  <a:pt x="2378963" y="4373388"/>
                  <a:pt x="2382717" y="4373388"/>
                  <a:pt x="2382717" y="4372271"/>
                </a:cubicBezTo>
                <a:cubicBezTo>
                  <a:pt x="2382717" y="4371155"/>
                  <a:pt x="2382717" y="4371155"/>
                  <a:pt x="2378963" y="4370039"/>
                </a:cubicBezTo>
                <a:cubicBezTo>
                  <a:pt x="2371453" y="4367806"/>
                  <a:pt x="2360189" y="4367806"/>
                  <a:pt x="2356434" y="4365574"/>
                </a:cubicBezTo>
                <a:cubicBezTo>
                  <a:pt x="2352680" y="4363341"/>
                  <a:pt x="2345170" y="4362225"/>
                  <a:pt x="2352680" y="4359992"/>
                </a:cubicBezTo>
                <a:cubicBezTo>
                  <a:pt x="2356434" y="4358876"/>
                  <a:pt x="2356434" y="4356643"/>
                  <a:pt x="2360189" y="4356643"/>
                </a:cubicBezTo>
                <a:cubicBezTo>
                  <a:pt x="2367699" y="4356643"/>
                  <a:pt x="2375208" y="4355527"/>
                  <a:pt x="2378963" y="4356643"/>
                </a:cubicBezTo>
                <a:cubicBezTo>
                  <a:pt x="2393982" y="4358876"/>
                  <a:pt x="2409000" y="4359992"/>
                  <a:pt x="2424019" y="4361108"/>
                </a:cubicBezTo>
                <a:cubicBezTo>
                  <a:pt x="2435284" y="4363341"/>
                  <a:pt x="2435284" y="4362225"/>
                  <a:pt x="2442793" y="4358876"/>
                </a:cubicBezTo>
                <a:cubicBezTo>
                  <a:pt x="2442793" y="4356643"/>
                  <a:pt x="2446548" y="4353294"/>
                  <a:pt x="2454057" y="4352178"/>
                </a:cubicBezTo>
                <a:cubicBezTo>
                  <a:pt x="2465321" y="4352178"/>
                  <a:pt x="2472831" y="4349945"/>
                  <a:pt x="2487850" y="4349945"/>
                </a:cubicBezTo>
                <a:cubicBezTo>
                  <a:pt x="2495359" y="4351062"/>
                  <a:pt x="2506623" y="4349945"/>
                  <a:pt x="2517887" y="4351062"/>
                </a:cubicBezTo>
                <a:cubicBezTo>
                  <a:pt x="2525397" y="4351062"/>
                  <a:pt x="2525397" y="4348829"/>
                  <a:pt x="2525397" y="4347713"/>
                </a:cubicBezTo>
                <a:cubicBezTo>
                  <a:pt x="2525397" y="4345480"/>
                  <a:pt x="2521642" y="4344364"/>
                  <a:pt x="2517887" y="4344364"/>
                </a:cubicBezTo>
                <a:cubicBezTo>
                  <a:pt x="2510378" y="4344364"/>
                  <a:pt x="2510378" y="4345480"/>
                  <a:pt x="2506623" y="4345480"/>
                </a:cubicBezTo>
                <a:cubicBezTo>
                  <a:pt x="2487850" y="4347713"/>
                  <a:pt x="2472831" y="4346596"/>
                  <a:pt x="2461567" y="4342131"/>
                </a:cubicBezTo>
                <a:cubicBezTo>
                  <a:pt x="2457812" y="4339898"/>
                  <a:pt x="2465321" y="4337666"/>
                  <a:pt x="2457812" y="4335433"/>
                </a:cubicBezTo>
                <a:cubicBezTo>
                  <a:pt x="2446548" y="4335433"/>
                  <a:pt x="2435284" y="4335433"/>
                  <a:pt x="2424019" y="4335433"/>
                </a:cubicBezTo>
                <a:cubicBezTo>
                  <a:pt x="2416510" y="4334317"/>
                  <a:pt x="2405246" y="4336550"/>
                  <a:pt x="2393982" y="4334317"/>
                </a:cubicBezTo>
                <a:cubicBezTo>
                  <a:pt x="2382717" y="4330968"/>
                  <a:pt x="2378963" y="4335433"/>
                  <a:pt x="2367699" y="4335433"/>
                </a:cubicBezTo>
                <a:cubicBezTo>
                  <a:pt x="2333906" y="4334317"/>
                  <a:pt x="2303868" y="4337666"/>
                  <a:pt x="2273830" y="4336550"/>
                </a:cubicBezTo>
                <a:cubicBezTo>
                  <a:pt x="2258812" y="4336550"/>
                  <a:pt x="2247547" y="4336550"/>
                  <a:pt x="2232528" y="4336550"/>
                </a:cubicBezTo>
                <a:cubicBezTo>
                  <a:pt x="2210000" y="4336550"/>
                  <a:pt x="2191226" y="4336550"/>
                  <a:pt x="2168698" y="4342131"/>
                </a:cubicBezTo>
                <a:lnTo>
                  <a:pt x="2168544" y="4342063"/>
                </a:lnTo>
                <a:lnTo>
                  <a:pt x="2172545" y="4340278"/>
                </a:lnTo>
                <a:lnTo>
                  <a:pt x="2162258" y="4339259"/>
                </a:lnTo>
                <a:lnTo>
                  <a:pt x="2161189" y="4338782"/>
                </a:lnTo>
                <a:cubicBezTo>
                  <a:pt x="2146170" y="4333201"/>
                  <a:pt x="2142415" y="4333201"/>
                  <a:pt x="2119887" y="4337666"/>
                </a:cubicBezTo>
                <a:lnTo>
                  <a:pt x="2106576" y="4339645"/>
                </a:lnTo>
                <a:lnTo>
                  <a:pt x="2086187" y="4340278"/>
                </a:lnTo>
                <a:cubicBezTo>
                  <a:pt x="2074923" y="4340278"/>
                  <a:pt x="2059904" y="4340278"/>
                  <a:pt x="2048640" y="4340278"/>
                </a:cubicBezTo>
                <a:cubicBezTo>
                  <a:pt x="2043007" y="4340836"/>
                  <a:pt x="2038314" y="4340278"/>
                  <a:pt x="2033151" y="4339580"/>
                </a:cubicBezTo>
                <a:lnTo>
                  <a:pt x="2023877" y="4338803"/>
                </a:lnTo>
                <a:lnTo>
                  <a:pt x="2011000" y="4335433"/>
                </a:lnTo>
                <a:cubicBezTo>
                  <a:pt x="2003490" y="4332084"/>
                  <a:pt x="1992226" y="4329852"/>
                  <a:pt x="1980962" y="4330968"/>
                </a:cubicBezTo>
                <a:cubicBezTo>
                  <a:pt x="1973452" y="4333201"/>
                  <a:pt x="1965943" y="4333201"/>
                  <a:pt x="1958434" y="4333201"/>
                </a:cubicBezTo>
                <a:cubicBezTo>
                  <a:pt x="1947169" y="4333201"/>
                  <a:pt x="1939660" y="4334317"/>
                  <a:pt x="1939660" y="4336550"/>
                </a:cubicBezTo>
                <a:lnTo>
                  <a:pt x="1938307" y="4337555"/>
                </a:lnTo>
                <a:lnTo>
                  <a:pt x="1902205" y="4336929"/>
                </a:lnTo>
                <a:cubicBezTo>
                  <a:pt x="1898451" y="4336929"/>
                  <a:pt x="1894696" y="4336929"/>
                  <a:pt x="1890941" y="4335813"/>
                </a:cubicBezTo>
                <a:cubicBezTo>
                  <a:pt x="1887186" y="4334696"/>
                  <a:pt x="1883432" y="4334696"/>
                  <a:pt x="1883432" y="4334696"/>
                </a:cubicBezTo>
                <a:lnTo>
                  <a:pt x="1841816" y="4338821"/>
                </a:lnTo>
                <a:lnTo>
                  <a:pt x="1840160" y="4338922"/>
                </a:lnTo>
                <a:lnTo>
                  <a:pt x="1836718" y="4339271"/>
                </a:lnTo>
                <a:lnTo>
                  <a:pt x="1815758" y="4340643"/>
                </a:lnTo>
                <a:lnTo>
                  <a:pt x="1808245" y="4339898"/>
                </a:lnTo>
                <a:cubicBezTo>
                  <a:pt x="1796980" y="4337666"/>
                  <a:pt x="1793226" y="4335433"/>
                  <a:pt x="1793226" y="4332084"/>
                </a:cubicBezTo>
                <a:cubicBezTo>
                  <a:pt x="1793226" y="4330968"/>
                  <a:pt x="1789471" y="4328735"/>
                  <a:pt x="1781962" y="4329852"/>
                </a:cubicBezTo>
                <a:lnTo>
                  <a:pt x="1740302" y="4336929"/>
                </a:lnTo>
                <a:lnTo>
                  <a:pt x="1736997" y="4336929"/>
                </a:lnTo>
                <a:cubicBezTo>
                  <a:pt x="1718224" y="4336929"/>
                  <a:pt x="1706960" y="4333580"/>
                  <a:pt x="1691941" y="4334696"/>
                </a:cubicBezTo>
                <a:cubicBezTo>
                  <a:pt x="1673167" y="4335813"/>
                  <a:pt x="1654394" y="4333580"/>
                  <a:pt x="1631865" y="4334696"/>
                </a:cubicBezTo>
                <a:cubicBezTo>
                  <a:pt x="1613091" y="4335813"/>
                  <a:pt x="1594318" y="4336929"/>
                  <a:pt x="1575544" y="4338045"/>
                </a:cubicBezTo>
                <a:lnTo>
                  <a:pt x="1524836" y="4340667"/>
                </a:lnTo>
                <a:lnTo>
                  <a:pt x="1519131" y="4337666"/>
                </a:lnTo>
                <a:cubicBezTo>
                  <a:pt x="1526640" y="4336550"/>
                  <a:pt x="1530395" y="4336550"/>
                  <a:pt x="1534150" y="4336550"/>
                </a:cubicBezTo>
                <a:cubicBezTo>
                  <a:pt x="1556678" y="4336550"/>
                  <a:pt x="1575451" y="4336550"/>
                  <a:pt x="1594225" y="4336550"/>
                </a:cubicBezTo>
                <a:cubicBezTo>
                  <a:pt x="1601735" y="4337666"/>
                  <a:pt x="1609244" y="4335433"/>
                  <a:pt x="1612999" y="4333201"/>
                </a:cubicBezTo>
                <a:cubicBezTo>
                  <a:pt x="1590471" y="4333201"/>
                  <a:pt x="1567942" y="4333201"/>
                  <a:pt x="1545414" y="4333201"/>
                </a:cubicBezTo>
                <a:cubicBezTo>
                  <a:pt x="1522886" y="4333201"/>
                  <a:pt x="1500357" y="4332084"/>
                  <a:pt x="1477829" y="4333201"/>
                </a:cubicBezTo>
                <a:cubicBezTo>
                  <a:pt x="1455300" y="4334317"/>
                  <a:pt x="1436527" y="4330968"/>
                  <a:pt x="1413998" y="4330968"/>
                </a:cubicBezTo>
                <a:cubicBezTo>
                  <a:pt x="1383961" y="4330968"/>
                  <a:pt x="1353923" y="4330968"/>
                  <a:pt x="1323885" y="4330968"/>
                </a:cubicBezTo>
                <a:cubicBezTo>
                  <a:pt x="1312621" y="4330968"/>
                  <a:pt x="1305111" y="4328735"/>
                  <a:pt x="1297602" y="4329852"/>
                </a:cubicBezTo>
                <a:cubicBezTo>
                  <a:pt x="1271319" y="4332084"/>
                  <a:pt x="1245036" y="4330968"/>
                  <a:pt x="1222508" y="4336550"/>
                </a:cubicBezTo>
                <a:cubicBezTo>
                  <a:pt x="1218753" y="4337666"/>
                  <a:pt x="1214998" y="4336550"/>
                  <a:pt x="1214998" y="4334317"/>
                </a:cubicBezTo>
                <a:cubicBezTo>
                  <a:pt x="1214998" y="4333201"/>
                  <a:pt x="1218753" y="4330968"/>
                  <a:pt x="1211243" y="4328735"/>
                </a:cubicBezTo>
                <a:cubicBezTo>
                  <a:pt x="1173696" y="4328735"/>
                  <a:pt x="1173696" y="4328735"/>
                  <a:pt x="1154923" y="4325387"/>
                </a:cubicBezTo>
                <a:cubicBezTo>
                  <a:pt x="1214998" y="4324270"/>
                  <a:pt x="1271319" y="4326503"/>
                  <a:pt x="1327640" y="4323154"/>
                </a:cubicBezTo>
                <a:cubicBezTo>
                  <a:pt x="1350168" y="4322038"/>
                  <a:pt x="1372696" y="4320921"/>
                  <a:pt x="1406489" y="4320921"/>
                </a:cubicBezTo>
                <a:cubicBezTo>
                  <a:pt x="1387715" y="4318689"/>
                  <a:pt x="1376451" y="4315340"/>
                  <a:pt x="1365187" y="4315340"/>
                </a:cubicBezTo>
                <a:cubicBezTo>
                  <a:pt x="1346413" y="4316456"/>
                  <a:pt x="1327640" y="4313107"/>
                  <a:pt x="1312621" y="4318689"/>
                </a:cubicBezTo>
                <a:cubicBezTo>
                  <a:pt x="1308866" y="4319805"/>
                  <a:pt x="1301357" y="4319805"/>
                  <a:pt x="1293847" y="4319805"/>
                </a:cubicBezTo>
                <a:cubicBezTo>
                  <a:pt x="1256300" y="4319805"/>
                  <a:pt x="1214998" y="4319805"/>
                  <a:pt x="1173696" y="4319805"/>
                </a:cubicBezTo>
                <a:cubicBezTo>
                  <a:pt x="1162432" y="4319805"/>
                  <a:pt x="1151168" y="4318689"/>
                  <a:pt x="1139904" y="4315340"/>
                </a:cubicBezTo>
                <a:cubicBezTo>
                  <a:pt x="1166187" y="4316456"/>
                  <a:pt x="1184960" y="4314224"/>
                  <a:pt x="1207489" y="4313107"/>
                </a:cubicBezTo>
                <a:cubicBezTo>
                  <a:pt x="1214998" y="4313107"/>
                  <a:pt x="1226262" y="4311991"/>
                  <a:pt x="1237526" y="4311991"/>
                </a:cubicBezTo>
                <a:cubicBezTo>
                  <a:pt x="1248791" y="4311991"/>
                  <a:pt x="1248791" y="4310875"/>
                  <a:pt x="1241281" y="4306409"/>
                </a:cubicBezTo>
                <a:cubicBezTo>
                  <a:pt x="1233772" y="4305293"/>
                  <a:pt x="1226262" y="4306409"/>
                  <a:pt x="1226262" y="4303061"/>
                </a:cubicBezTo>
                <a:cubicBezTo>
                  <a:pt x="1230017" y="4300828"/>
                  <a:pt x="1237526" y="4301944"/>
                  <a:pt x="1241281" y="4301944"/>
                </a:cubicBezTo>
                <a:cubicBezTo>
                  <a:pt x="1241281" y="4301944"/>
                  <a:pt x="1245036" y="4301944"/>
                  <a:pt x="1245036" y="4301944"/>
                </a:cubicBezTo>
                <a:cubicBezTo>
                  <a:pt x="1248791" y="4299712"/>
                  <a:pt x="1241281" y="4299712"/>
                  <a:pt x="1237526" y="4299712"/>
                </a:cubicBezTo>
                <a:cubicBezTo>
                  <a:pt x="1226262" y="4299712"/>
                  <a:pt x="1211243" y="4299712"/>
                  <a:pt x="1196225" y="4299712"/>
                </a:cubicBezTo>
                <a:cubicBezTo>
                  <a:pt x="1192470" y="4299712"/>
                  <a:pt x="1188715" y="4299712"/>
                  <a:pt x="1188715" y="4298595"/>
                </a:cubicBezTo>
                <a:lnTo>
                  <a:pt x="1188022" y="4296330"/>
                </a:lnTo>
                <a:lnTo>
                  <a:pt x="1254974" y="4296330"/>
                </a:lnTo>
                <a:lnTo>
                  <a:pt x="1260055" y="4298595"/>
                </a:lnTo>
                <a:cubicBezTo>
                  <a:pt x="1267564" y="4298595"/>
                  <a:pt x="1271319" y="4297479"/>
                  <a:pt x="1278828" y="4298595"/>
                </a:cubicBezTo>
                <a:cubicBezTo>
                  <a:pt x="1278828" y="4301944"/>
                  <a:pt x="1278828" y="4304177"/>
                  <a:pt x="1278828" y="4307526"/>
                </a:cubicBezTo>
                <a:cubicBezTo>
                  <a:pt x="1305111" y="4306409"/>
                  <a:pt x="1327640" y="4310875"/>
                  <a:pt x="1353923" y="4309758"/>
                </a:cubicBezTo>
                <a:cubicBezTo>
                  <a:pt x="1353923" y="4309758"/>
                  <a:pt x="1357678" y="4309758"/>
                  <a:pt x="1357678" y="4309758"/>
                </a:cubicBezTo>
                <a:cubicBezTo>
                  <a:pt x="1376451" y="4314224"/>
                  <a:pt x="1391470" y="4308642"/>
                  <a:pt x="1406489" y="4309758"/>
                </a:cubicBezTo>
                <a:cubicBezTo>
                  <a:pt x="1410244" y="4309758"/>
                  <a:pt x="1413998" y="4308642"/>
                  <a:pt x="1417753" y="4307526"/>
                </a:cubicBezTo>
                <a:cubicBezTo>
                  <a:pt x="1410244" y="4306409"/>
                  <a:pt x="1402734" y="4306409"/>
                  <a:pt x="1395225" y="4306409"/>
                </a:cubicBezTo>
                <a:cubicBezTo>
                  <a:pt x="1391470" y="4305293"/>
                  <a:pt x="1387715" y="4304177"/>
                  <a:pt x="1391470" y="4303061"/>
                </a:cubicBezTo>
                <a:cubicBezTo>
                  <a:pt x="1395225" y="4300828"/>
                  <a:pt x="1398979" y="4299712"/>
                  <a:pt x="1406489" y="4299712"/>
                </a:cubicBezTo>
                <a:cubicBezTo>
                  <a:pt x="1432772" y="4299712"/>
                  <a:pt x="1459055" y="4299712"/>
                  <a:pt x="1485338" y="4298595"/>
                </a:cubicBezTo>
                <a:cubicBezTo>
                  <a:pt x="1519131" y="4296363"/>
                  <a:pt x="1549168" y="4297479"/>
                  <a:pt x="1582961" y="4298595"/>
                </a:cubicBezTo>
                <a:cubicBezTo>
                  <a:pt x="1612999" y="4298595"/>
                  <a:pt x="1643037" y="4296363"/>
                  <a:pt x="1673074" y="4299712"/>
                </a:cubicBezTo>
                <a:cubicBezTo>
                  <a:pt x="1676829" y="4300828"/>
                  <a:pt x="1680584" y="4300828"/>
                  <a:pt x="1684339" y="4299712"/>
                </a:cubicBezTo>
                <a:cubicBezTo>
                  <a:pt x="1714377" y="4296363"/>
                  <a:pt x="1744415" y="4298595"/>
                  <a:pt x="1774452" y="4297479"/>
                </a:cubicBezTo>
                <a:cubicBezTo>
                  <a:pt x="1793226" y="4297479"/>
                  <a:pt x="1815754" y="4298595"/>
                  <a:pt x="1830773" y="4300828"/>
                </a:cubicBezTo>
                <a:cubicBezTo>
                  <a:pt x="1849547" y="4301944"/>
                  <a:pt x="1868320" y="4303061"/>
                  <a:pt x="1883339" y="4301944"/>
                </a:cubicBezTo>
                <a:cubicBezTo>
                  <a:pt x="1898358" y="4299712"/>
                  <a:pt x="1917132" y="4300828"/>
                  <a:pt x="1932150" y="4298595"/>
                </a:cubicBezTo>
                <a:lnTo>
                  <a:pt x="1961779" y="4296330"/>
                </a:lnTo>
                <a:lnTo>
                  <a:pt x="2086407" y="4296330"/>
                </a:lnTo>
                <a:lnTo>
                  <a:pt x="2087803" y="4296142"/>
                </a:lnTo>
                <a:cubicBezTo>
                  <a:pt x="2096720" y="4296142"/>
                  <a:pt x="2106107" y="4296700"/>
                  <a:pt x="2115494" y="4296142"/>
                </a:cubicBezTo>
                <a:lnTo>
                  <a:pt x="2116885" y="4296330"/>
                </a:lnTo>
                <a:lnTo>
                  <a:pt x="2278284" y="4296330"/>
                </a:lnTo>
                <a:lnTo>
                  <a:pt x="2307640" y="4298512"/>
                </a:lnTo>
                <a:cubicBezTo>
                  <a:pt x="2311395" y="4300745"/>
                  <a:pt x="2303886" y="4302977"/>
                  <a:pt x="2311395" y="4305210"/>
                </a:cubicBezTo>
                <a:cubicBezTo>
                  <a:pt x="2322659" y="4305210"/>
                  <a:pt x="2333923" y="4305210"/>
                  <a:pt x="2345188" y="4305210"/>
                </a:cubicBezTo>
                <a:cubicBezTo>
                  <a:pt x="2352697" y="4306326"/>
                  <a:pt x="2363961" y="4304093"/>
                  <a:pt x="2375225" y="4306326"/>
                </a:cubicBezTo>
                <a:cubicBezTo>
                  <a:pt x="2386490" y="4309675"/>
                  <a:pt x="2390244" y="4305210"/>
                  <a:pt x="2401508" y="4305210"/>
                </a:cubicBezTo>
                <a:cubicBezTo>
                  <a:pt x="2435301" y="4306326"/>
                  <a:pt x="2465339" y="4302977"/>
                  <a:pt x="2495377" y="4304093"/>
                </a:cubicBezTo>
                <a:cubicBezTo>
                  <a:pt x="2510395" y="4304093"/>
                  <a:pt x="2521660" y="4304093"/>
                  <a:pt x="2536679" y="4304093"/>
                </a:cubicBezTo>
                <a:cubicBezTo>
                  <a:pt x="2559207" y="4304093"/>
                  <a:pt x="2577981" y="4304093"/>
                  <a:pt x="2600509" y="4298512"/>
                </a:cubicBezTo>
                <a:cubicBezTo>
                  <a:pt x="2604264" y="4299628"/>
                  <a:pt x="2604264" y="4301861"/>
                  <a:pt x="2608018" y="4301861"/>
                </a:cubicBezTo>
                <a:cubicBezTo>
                  <a:pt x="2623037" y="4307442"/>
                  <a:pt x="2626792" y="4307442"/>
                  <a:pt x="2649320" y="4302977"/>
                </a:cubicBezTo>
                <a:cubicBezTo>
                  <a:pt x="2656830" y="4300745"/>
                  <a:pt x="2668094" y="4298512"/>
                  <a:pt x="2679358" y="4298512"/>
                </a:cubicBezTo>
                <a:cubicBezTo>
                  <a:pt x="2690622" y="4297396"/>
                  <a:pt x="2698132" y="4295163"/>
                  <a:pt x="2705641" y="4296279"/>
                </a:cubicBezTo>
                <a:cubicBezTo>
                  <a:pt x="2724415" y="4298512"/>
                  <a:pt x="2746943" y="4298512"/>
                  <a:pt x="2758207" y="4305210"/>
                </a:cubicBezTo>
                <a:cubicBezTo>
                  <a:pt x="2765717" y="4308559"/>
                  <a:pt x="2776981" y="4310791"/>
                  <a:pt x="2788245" y="4309675"/>
                </a:cubicBezTo>
                <a:cubicBezTo>
                  <a:pt x="2795755" y="4307442"/>
                  <a:pt x="2803264" y="4307442"/>
                  <a:pt x="2810773" y="4307442"/>
                </a:cubicBezTo>
                <a:cubicBezTo>
                  <a:pt x="2822038" y="4307442"/>
                  <a:pt x="2829547" y="4306326"/>
                  <a:pt x="2829547" y="4304093"/>
                </a:cubicBezTo>
                <a:cubicBezTo>
                  <a:pt x="2833302" y="4301861"/>
                  <a:pt x="2837057" y="4300745"/>
                  <a:pt x="2837057" y="4298512"/>
                </a:cubicBezTo>
                <a:cubicBezTo>
                  <a:pt x="2844566" y="4294047"/>
                  <a:pt x="2859585" y="4295163"/>
                  <a:pt x="2867094" y="4298512"/>
                </a:cubicBezTo>
                <a:cubicBezTo>
                  <a:pt x="2870849" y="4300745"/>
                  <a:pt x="2874604" y="4304093"/>
                  <a:pt x="2882113" y="4304093"/>
                </a:cubicBezTo>
                <a:cubicBezTo>
                  <a:pt x="2893377" y="4304093"/>
                  <a:pt x="2900887" y="4304093"/>
                  <a:pt x="2908396" y="4302977"/>
                </a:cubicBezTo>
                <a:cubicBezTo>
                  <a:pt x="2919660" y="4300745"/>
                  <a:pt x="2938434" y="4302977"/>
                  <a:pt x="2949698" y="4299628"/>
                </a:cubicBezTo>
                <a:cubicBezTo>
                  <a:pt x="2953453" y="4299628"/>
                  <a:pt x="2957207" y="4299628"/>
                  <a:pt x="2960962" y="4300745"/>
                </a:cubicBezTo>
                <a:cubicBezTo>
                  <a:pt x="2972227" y="4302977"/>
                  <a:pt x="2975981" y="4305210"/>
                  <a:pt x="2975981" y="4308559"/>
                </a:cubicBezTo>
                <a:cubicBezTo>
                  <a:pt x="2975981" y="4309675"/>
                  <a:pt x="2979736" y="4311908"/>
                  <a:pt x="2987245" y="4310791"/>
                </a:cubicBezTo>
                <a:cubicBezTo>
                  <a:pt x="3002264" y="4306326"/>
                  <a:pt x="3021038" y="4304093"/>
                  <a:pt x="3039812" y="4301861"/>
                </a:cubicBezTo>
                <a:cubicBezTo>
                  <a:pt x="3043566" y="4301861"/>
                  <a:pt x="3047321" y="4300745"/>
                  <a:pt x="3047321" y="4299628"/>
                </a:cubicBezTo>
                <a:cubicBezTo>
                  <a:pt x="3047321" y="4298512"/>
                  <a:pt x="3043566" y="4298512"/>
                  <a:pt x="3039812" y="4297396"/>
                </a:cubicBezTo>
                <a:cubicBezTo>
                  <a:pt x="3024792" y="4297396"/>
                  <a:pt x="3006019" y="4292930"/>
                  <a:pt x="2987245" y="4296279"/>
                </a:cubicBezTo>
                <a:cubicBezTo>
                  <a:pt x="2983490" y="4296279"/>
                  <a:pt x="2975981" y="4296279"/>
                  <a:pt x="2975981" y="4295163"/>
                </a:cubicBezTo>
                <a:cubicBezTo>
                  <a:pt x="2975981" y="4291814"/>
                  <a:pt x="2964717" y="4291814"/>
                  <a:pt x="2957207" y="4291814"/>
                </a:cubicBezTo>
                <a:cubicBezTo>
                  <a:pt x="2949698" y="4291814"/>
                  <a:pt x="2945944" y="4289581"/>
                  <a:pt x="2949698" y="4287349"/>
                </a:cubicBezTo>
                <a:cubicBezTo>
                  <a:pt x="2949698" y="4286232"/>
                  <a:pt x="2957207" y="4285116"/>
                  <a:pt x="2960962" y="4282884"/>
                </a:cubicBezTo>
                <a:cubicBezTo>
                  <a:pt x="2953453" y="4282884"/>
                  <a:pt x="2949698" y="4281767"/>
                  <a:pt x="2945944" y="4282884"/>
                </a:cubicBezTo>
                <a:cubicBezTo>
                  <a:pt x="2938434" y="4285116"/>
                  <a:pt x="2927170" y="4284000"/>
                  <a:pt x="2919660" y="4284000"/>
                </a:cubicBezTo>
                <a:cubicBezTo>
                  <a:pt x="2908396" y="4285116"/>
                  <a:pt x="2900887" y="4281767"/>
                  <a:pt x="2889622" y="4282884"/>
                </a:cubicBezTo>
                <a:cubicBezTo>
                  <a:pt x="2874604" y="4284000"/>
                  <a:pt x="2878359" y="4279535"/>
                  <a:pt x="2870849" y="4277302"/>
                </a:cubicBezTo>
                <a:cubicBezTo>
                  <a:pt x="2867094" y="4276186"/>
                  <a:pt x="2859585" y="4276186"/>
                  <a:pt x="2855830" y="4276186"/>
                </a:cubicBezTo>
                <a:cubicBezTo>
                  <a:pt x="2837057" y="4276186"/>
                  <a:pt x="2818283" y="4276186"/>
                  <a:pt x="2795755" y="4276186"/>
                </a:cubicBezTo>
                <a:cubicBezTo>
                  <a:pt x="2776981" y="4276186"/>
                  <a:pt x="2754453" y="4276186"/>
                  <a:pt x="2731924" y="4276186"/>
                </a:cubicBezTo>
                <a:cubicBezTo>
                  <a:pt x="2731924" y="4276186"/>
                  <a:pt x="2731924" y="4275069"/>
                  <a:pt x="2731924" y="4275069"/>
                </a:cubicBezTo>
                <a:cubicBezTo>
                  <a:pt x="2750698" y="4275069"/>
                  <a:pt x="2773226" y="4275069"/>
                  <a:pt x="2795755" y="4273953"/>
                </a:cubicBezTo>
                <a:cubicBezTo>
                  <a:pt x="2788245" y="4272837"/>
                  <a:pt x="2784490" y="4270604"/>
                  <a:pt x="2780736" y="4270604"/>
                </a:cubicBezTo>
                <a:cubicBezTo>
                  <a:pt x="2743188" y="4269488"/>
                  <a:pt x="2705641" y="4266139"/>
                  <a:pt x="2668094" y="4267255"/>
                </a:cubicBezTo>
                <a:cubicBezTo>
                  <a:pt x="2660585" y="4267255"/>
                  <a:pt x="2653075" y="4267255"/>
                  <a:pt x="2645566" y="4267255"/>
                </a:cubicBezTo>
                <a:cubicBezTo>
                  <a:pt x="2623037" y="4267255"/>
                  <a:pt x="2608018" y="4265023"/>
                  <a:pt x="2596754" y="4260558"/>
                </a:cubicBezTo>
                <a:cubicBezTo>
                  <a:pt x="2585490" y="4260558"/>
                  <a:pt x="2574226" y="4260558"/>
                  <a:pt x="2562962" y="4260558"/>
                </a:cubicBezTo>
                <a:cubicBezTo>
                  <a:pt x="2555452" y="4260558"/>
                  <a:pt x="2555452" y="4259441"/>
                  <a:pt x="2551697" y="4258325"/>
                </a:cubicBezTo>
                <a:cubicBezTo>
                  <a:pt x="2547943" y="4257209"/>
                  <a:pt x="2551697" y="4256092"/>
                  <a:pt x="2555452" y="4254976"/>
                </a:cubicBezTo>
                <a:cubicBezTo>
                  <a:pt x="2566716" y="4250511"/>
                  <a:pt x="2566716" y="4250511"/>
                  <a:pt x="2581735" y="4253860"/>
                </a:cubicBezTo>
                <a:cubicBezTo>
                  <a:pt x="2585490" y="4254976"/>
                  <a:pt x="2596754" y="4258325"/>
                  <a:pt x="2596754" y="4259441"/>
                </a:cubicBezTo>
                <a:cubicBezTo>
                  <a:pt x="2611773" y="4257209"/>
                  <a:pt x="2623037" y="4260558"/>
                  <a:pt x="2634301" y="4260558"/>
                </a:cubicBezTo>
                <a:cubicBezTo>
                  <a:pt x="2649320" y="4258325"/>
                  <a:pt x="2668094" y="4258325"/>
                  <a:pt x="2679358" y="4260558"/>
                </a:cubicBezTo>
                <a:cubicBezTo>
                  <a:pt x="2686868" y="4260558"/>
                  <a:pt x="2690622" y="4261674"/>
                  <a:pt x="2698132" y="4260558"/>
                </a:cubicBezTo>
                <a:cubicBezTo>
                  <a:pt x="2705641" y="4260558"/>
                  <a:pt x="2713151" y="4261674"/>
                  <a:pt x="2724415" y="4259441"/>
                </a:cubicBezTo>
                <a:cubicBezTo>
                  <a:pt x="2731924" y="4258325"/>
                  <a:pt x="2743188" y="4261674"/>
                  <a:pt x="2750698" y="4260558"/>
                </a:cubicBezTo>
                <a:cubicBezTo>
                  <a:pt x="2754453" y="4258325"/>
                  <a:pt x="2761962" y="4259441"/>
                  <a:pt x="2765717" y="4259441"/>
                </a:cubicBezTo>
                <a:cubicBezTo>
                  <a:pt x="2773226" y="4259441"/>
                  <a:pt x="2769471" y="4261674"/>
                  <a:pt x="2773226" y="4262790"/>
                </a:cubicBezTo>
                <a:cubicBezTo>
                  <a:pt x="2776981" y="4262790"/>
                  <a:pt x="2784490" y="4262790"/>
                  <a:pt x="2792000" y="4262790"/>
                </a:cubicBezTo>
                <a:cubicBezTo>
                  <a:pt x="2792000" y="4261674"/>
                  <a:pt x="2795755" y="4260558"/>
                  <a:pt x="2799509" y="4260558"/>
                </a:cubicBezTo>
                <a:cubicBezTo>
                  <a:pt x="2807019" y="4261674"/>
                  <a:pt x="2803264" y="4263906"/>
                  <a:pt x="2803264" y="4265023"/>
                </a:cubicBezTo>
                <a:cubicBezTo>
                  <a:pt x="2810773" y="4265023"/>
                  <a:pt x="2818283" y="4265023"/>
                  <a:pt x="2825792" y="4265023"/>
                </a:cubicBezTo>
                <a:cubicBezTo>
                  <a:pt x="2822038" y="4262790"/>
                  <a:pt x="2829547" y="4262790"/>
                  <a:pt x="2833302" y="4262790"/>
                </a:cubicBezTo>
                <a:cubicBezTo>
                  <a:pt x="2840811" y="4263906"/>
                  <a:pt x="2837057" y="4265023"/>
                  <a:pt x="2837057" y="4267255"/>
                </a:cubicBezTo>
                <a:cubicBezTo>
                  <a:pt x="2855830" y="4267255"/>
                  <a:pt x="2878359" y="4265023"/>
                  <a:pt x="2897132" y="4268372"/>
                </a:cubicBezTo>
                <a:cubicBezTo>
                  <a:pt x="2900887" y="4269488"/>
                  <a:pt x="2904642" y="4269488"/>
                  <a:pt x="2908396" y="4268372"/>
                </a:cubicBezTo>
                <a:cubicBezTo>
                  <a:pt x="2912151" y="4266139"/>
                  <a:pt x="2919660" y="4266139"/>
                  <a:pt x="2923415" y="4267255"/>
                </a:cubicBezTo>
                <a:cubicBezTo>
                  <a:pt x="2934679" y="4267255"/>
                  <a:pt x="2949698" y="4266139"/>
                  <a:pt x="2957207" y="4265023"/>
                </a:cubicBezTo>
                <a:cubicBezTo>
                  <a:pt x="2968472" y="4262790"/>
                  <a:pt x="2979736" y="4262790"/>
                  <a:pt x="2991000" y="4265023"/>
                </a:cubicBezTo>
                <a:cubicBezTo>
                  <a:pt x="2998510" y="4266139"/>
                  <a:pt x="3009774" y="4267255"/>
                  <a:pt x="3024792" y="4267255"/>
                </a:cubicBezTo>
                <a:cubicBezTo>
                  <a:pt x="3032302" y="4266139"/>
                  <a:pt x="3043566" y="4267255"/>
                  <a:pt x="3051076" y="4267255"/>
                </a:cubicBezTo>
                <a:cubicBezTo>
                  <a:pt x="3054830" y="4263906"/>
                  <a:pt x="3062340" y="4265023"/>
                  <a:pt x="3066095" y="4265023"/>
                </a:cubicBezTo>
                <a:cubicBezTo>
                  <a:pt x="3073604" y="4265023"/>
                  <a:pt x="3077359" y="4265023"/>
                  <a:pt x="3084868" y="4265023"/>
                </a:cubicBezTo>
                <a:cubicBezTo>
                  <a:pt x="3096133" y="4261674"/>
                  <a:pt x="3107397" y="4261674"/>
                  <a:pt x="3118661" y="4265023"/>
                </a:cubicBezTo>
                <a:cubicBezTo>
                  <a:pt x="3118661" y="4265023"/>
                  <a:pt x="3122415" y="4265023"/>
                  <a:pt x="3122415" y="4265023"/>
                </a:cubicBezTo>
                <a:cubicBezTo>
                  <a:pt x="3152453" y="4265023"/>
                  <a:pt x="3152453" y="4265023"/>
                  <a:pt x="3163718" y="4271721"/>
                </a:cubicBezTo>
                <a:cubicBezTo>
                  <a:pt x="3163718" y="4272837"/>
                  <a:pt x="3163718" y="4273953"/>
                  <a:pt x="3163718" y="4273953"/>
                </a:cubicBezTo>
                <a:cubicBezTo>
                  <a:pt x="3171227" y="4277302"/>
                  <a:pt x="3167472" y="4280651"/>
                  <a:pt x="3152453" y="4280651"/>
                </a:cubicBezTo>
                <a:cubicBezTo>
                  <a:pt x="3144944" y="4280651"/>
                  <a:pt x="3133680" y="4280651"/>
                  <a:pt x="3122415" y="4280651"/>
                </a:cubicBezTo>
                <a:cubicBezTo>
                  <a:pt x="3114906" y="4280651"/>
                  <a:pt x="3111151" y="4280651"/>
                  <a:pt x="3111151" y="4282884"/>
                </a:cubicBezTo>
                <a:cubicBezTo>
                  <a:pt x="3111151" y="4285116"/>
                  <a:pt x="3114906" y="4284000"/>
                  <a:pt x="3122415" y="4284000"/>
                </a:cubicBezTo>
                <a:cubicBezTo>
                  <a:pt x="3126170" y="4284000"/>
                  <a:pt x="3133680" y="4285116"/>
                  <a:pt x="3137434" y="4282884"/>
                </a:cubicBezTo>
                <a:cubicBezTo>
                  <a:pt x="3144944" y="4281767"/>
                  <a:pt x="3152453" y="4281767"/>
                  <a:pt x="3156208" y="4282884"/>
                </a:cubicBezTo>
                <a:cubicBezTo>
                  <a:pt x="3167472" y="4284000"/>
                  <a:pt x="3178736" y="4284000"/>
                  <a:pt x="3186246" y="4284000"/>
                </a:cubicBezTo>
                <a:cubicBezTo>
                  <a:pt x="3193756" y="4284000"/>
                  <a:pt x="3201265" y="4285116"/>
                  <a:pt x="3205019" y="4286232"/>
                </a:cubicBezTo>
                <a:cubicBezTo>
                  <a:pt x="3223793" y="4290698"/>
                  <a:pt x="3242567" y="4295163"/>
                  <a:pt x="3250076" y="4302977"/>
                </a:cubicBezTo>
                <a:cubicBezTo>
                  <a:pt x="3242567" y="4304093"/>
                  <a:pt x="3238812" y="4304093"/>
                  <a:pt x="3235057" y="4304093"/>
                </a:cubicBezTo>
                <a:cubicBezTo>
                  <a:pt x="3212529" y="4304093"/>
                  <a:pt x="3193756" y="4304093"/>
                  <a:pt x="3174982" y="4304093"/>
                </a:cubicBezTo>
                <a:cubicBezTo>
                  <a:pt x="3167472" y="4302977"/>
                  <a:pt x="3159963" y="4305210"/>
                  <a:pt x="3156208" y="4307442"/>
                </a:cubicBezTo>
                <a:cubicBezTo>
                  <a:pt x="3178736" y="4307442"/>
                  <a:pt x="3201265" y="4307442"/>
                  <a:pt x="3223793" y="4307442"/>
                </a:cubicBezTo>
                <a:cubicBezTo>
                  <a:pt x="3246321" y="4307442"/>
                  <a:pt x="3268850" y="4308559"/>
                  <a:pt x="3291378" y="4307442"/>
                </a:cubicBezTo>
                <a:cubicBezTo>
                  <a:pt x="3313907" y="4306326"/>
                  <a:pt x="3332680" y="4309675"/>
                  <a:pt x="3355209" y="4309675"/>
                </a:cubicBezTo>
                <a:cubicBezTo>
                  <a:pt x="3385246" y="4309675"/>
                  <a:pt x="3415284" y="4309675"/>
                  <a:pt x="3445322" y="4309675"/>
                </a:cubicBezTo>
                <a:cubicBezTo>
                  <a:pt x="3456586" y="4309675"/>
                  <a:pt x="3464096" y="4311908"/>
                  <a:pt x="3471605" y="4310791"/>
                </a:cubicBezTo>
                <a:cubicBezTo>
                  <a:pt x="3497888" y="4308559"/>
                  <a:pt x="3524171" y="4309675"/>
                  <a:pt x="3546699" y="4304093"/>
                </a:cubicBezTo>
                <a:cubicBezTo>
                  <a:pt x="3550454" y="4302977"/>
                  <a:pt x="3554209" y="4304093"/>
                  <a:pt x="3554209" y="4306326"/>
                </a:cubicBezTo>
                <a:cubicBezTo>
                  <a:pt x="3554209" y="4307442"/>
                  <a:pt x="3550454" y="4309675"/>
                  <a:pt x="3557964" y="4311908"/>
                </a:cubicBezTo>
                <a:cubicBezTo>
                  <a:pt x="3595511" y="4311908"/>
                  <a:pt x="3595511" y="4311908"/>
                  <a:pt x="3614284" y="4315256"/>
                </a:cubicBezTo>
                <a:cubicBezTo>
                  <a:pt x="3554209" y="4316373"/>
                  <a:pt x="3497888" y="4314140"/>
                  <a:pt x="3441567" y="4317489"/>
                </a:cubicBezTo>
                <a:cubicBezTo>
                  <a:pt x="3419039" y="4318605"/>
                  <a:pt x="3396511" y="4319722"/>
                  <a:pt x="3362718" y="4319722"/>
                </a:cubicBezTo>
                <a:cubicBezTo>
                  <a:pt x="3381492" y="4321954"/>
                  <a:pt x="3392756" y="4325303"/>
                  <a:pt x="3404020" y="4325303"/>
                </a:cubicBezTo>
                <a:cubicBezTo>
                  <a:pt x="3422794" y="4324187"/>
                  <a:pt x="3441567" y="4327536"/>
                  <a:pt x="3456586" y="4321954"/>
                </a:cubicBezTo>
                <a:cubicBezTo>
                  <a:pt x="3460341" y="4320838"/>
                  <a:pt x="3467850" y="4320838"/>
                  <a:pt x="3475360" y="4320838"/>
                </a:cubicBezTo>
                <a:cubicBezTo>
                  <a:pt x="3512907" y="4320838"/>
                  <a:pt x="3554209" y="4320838"/>
                  <a:pt x="3595511" y="4320838"/>
                </a:cubicBezTo>
                <a:cubicBezTo>
                  <a:pt x="3606775" y="4320838"/>
                  <a:pt x="3618039" y="4321954"/>
                  <a:pt x="3629303" y="4325303"/>
                </a:cubicBezTo>
                <a:cubicBezTo>
                  <a:pt x="3603020" y="4324187"/>
                  <a:pt x="3584247" y="4326419"/>
                  <a:pt x="3561718" y="4327536"/>
                </a:cubicBezTo>
                <a:cubicBezTo>
                  <a:pt x="3554209" y="4327536"/>
                  <a:pt x="3542945" y="4328652"/>
                  <a:pt x="3531681" y="4328652"/>
                </a:cubicBezTo>
                <a:cubicBezTo>
                  <a:pt x="3520416" y="4328652"/>
                  <a:pt x="3520416" y="4329768"/>
                  <a:pt x="3527926" y="4334234"/>
                </a:cubicBezTo>
                <a:cubicBezTo>
                  <a:pt x="3535435" y="4335350"/>
                  <a:pt x="3542945" y="4334234"/>
                  <a:pt x="3542945" y="4337582"/>
                </a:cubicBezTo>
                <a:cubicBezTo>
                  <a:pt x="3539190" y="4339815"/>
                  <a:pt x="3531681" y="4338699"/>
                  <a:pt x="3527926" y="4338699"/>
                </a:cubicBezTo>
                <a:cubicBezTo>
                  <a:pt x="3527926" y="4338699"/>
                  <a:pt x="3524171" y="4338699"/>
                  <a:pt x="3524171" y="4338699"/>
                </a:cubicBezTo>
                <a:cubicBezTo>
                  <a:pt x="3520416" y="4340931"/>
                  <a:pt x="3527926" y="4340931"/>
                  <a:pt x="3531681" y="4340931"/>
                </a:cubicBezTo>
                <a:cubicBezTo>
                  <a:pt x="3542945" y="4340931"/>
                  <a:pt x="3557964" y="4340931"/>
                  <a:pt x="3572982" y="4340931"/>
                </a:cubicBezTo>
                <a:cubicBezTo>
                  <a:pt x="3576737" y="4340931"/>
                  <a:pt x="3580492" y="4340931"/>
                  <a:pt x="3580492" y="4342048"/>
                </a:cubicBezTo>
                <a:cubicBezTo>
                  <a:pt x="3580492" y="4344280"/>
                  <a:pt x="3584247" y="4346513"/>
                  <a:pt x="3576737" y="4346513"/>
                </a:cubicBezTo>
                <a:cubicBezTo>
                  <a:pt x="3565473" y="4345396"/>
                  <a:pt x="3557964" y="4348745"/>
                  <a:pt x="3554209" y="4347629"/>
                </a:cubicBezTo>
                <a:cubicBezTo>
                  <a:pt x="3542945" y="4345396"/>
                  <a:pt x="3527926" y="4347629"/>
                  <a:pt x="3516662" y="4345396"/>
                </a:cubicBezTo>
                <a:cubicBezTo>
                  <a:pt x="3512907" y="4344280"/>
                  <a:pt x="3509152" y="4344280"/>
                  <a:pt x="3509152" y="4342048"/>
                </a:cubicBezTo>
                <a:cubicBezTo>
                  <a:pt x="3501643" y="4342048"/>
                  <a:pt x="3497888" y="4343164"/>
                  <a:pt x="3490379" y="4342048"/>
                </a:cubicBezTo>
                <a:cubicBezTo>
                  <a:pt x="3490379" y="4338699"/>
                  <a:pt x="3490379" y="4336466"/>
                  <a:pt x="3490379" y="4333117"/>
                </a:cubicBezTo>
                <a:cubicBezTo>
                  <a:pt x="3464096" y="4334234"/>
                  <a:pt x="3441567" y="4329768"/>
                  <a:pt x="3415284" y="4330885"/>
                </a:cubicBezTo>
                <a:cubicBezTo>
                  <a:pt x="3415284" y="4330885"/>
                  <a:pt x="3411529" y="4330885"/>
                  <a:pt x="3411529" y="4330885"/>
                </a:cubicBezTo>
                <a:cubicBezTo>
                  <a:pt x="3392756" y="4326419"/>
                  <a:pt x="3377737" y="4332001"/>
                  <a:pt x="3362718" y="4330885"/>
                </a:cubicBezTo>
                <a:cubicBezTo>
                  <a:pt x="3358963" y="4330885"/>
                  <a:pt x="3355209" y="4332001"/>
                  <a:pt x="3351454" y="4333117"/>
                </a:cubicBezTo>
                <a:cubicBezTo>
                  <a:pt x="3358963" y="4334234"/>
                  <a:pt x="3366473" y="4334234"/>
                  <a:pt x="3373982" y="4334234"/>
                </a:cubicBezTo>
                <a:cubicBezTo>
                  <a:pt x="3377737" y="4335350"/>
                  <a:pt x="3381492" y="4336466"/>
                  <a:pt x="3377737" y="4337582"/>
                </a:cubicBezTo>
                <a:cubicBezTo>
                  <a:pt x="3373982" y="4339815"/>
                  <a:pt x="3370228" y="4340931"/>
                  <a:pt x="3362718" y="4340931"/>
                </a:cubicBezTo>
                <a:cubicBezTo>
                  <a:pt x="3336435" y="4340931"/>
                  <a:pt x="3310152" y="4340931"/>
                  <a:pt x="3283869" y="4342048"/>
                </a:cubicBezTo>
                <a:cubicBezTo>
                  <a:pt x="3250076" y="4344280"/>
                  <a:pt x="3220039" y="4343164"/>
                  <a:pt x="3186246" y="4342048"/>
                </a:cubicBezTo>
                <a:cubicBezTo>
                  <a:pt x="3156208" y="4342048"/>
                  <a:pt x="3126170" y="4344280"/>
                  <a:pt x="3096133" y="4340931"/>
                </a:cubicBezTo>
                <a:cubicBezTo>
                  <a:pt x="3092378" y="4339815"/>
                  <a:pt x="3088623" y="4339815"/>
                  <a:pt x="3084868" y="4340931"/>
                </a:cubicBezTo>
                <a:cubicBezTo>
                  <a:pt x="3054830" y="4344280"/>
                  <a:pt x="3024792" y="4342048"/>
                  <a:pt x="2994755" y="4343164"/>
                </a:cubicBezTo>
                <a:cubicBezTo>
                  <a:pt x="2975981" y="4343164"/>
                  <a:pt x="2953453" y="4342048"/>
                  <a:pt x="2938434" y="4339815"/>
                </a:cubicBezTo>
                <a:cubicBezTo>
                  <a:pt x="2919660" y="4338699"/>
                  <a:pt x="2900887" y="4337582"/>
                  <a:pt x="2885868" y="4338699"/>
                </a:cubicBezTo>
                <a:cubicBezTo>
                  <a:pt x="2870849" y="4340931"/>
                  <a:pt x="2852075" y="4339815"/>
                  <a:pt x="2837057" y="4342048"/>
                </a:cubicBezTo>
                <a:cubicBezTo>
                  <a:pt x="2795755" y="4348745"/>
                  <a:pt x="2750698" y="4352094"/>
                  <a:pt x="2705641" y="4352094"/>
                </a:cubicBezTo>
                <a:cubicBezTo>
                  <a:pt x="2679358" y="4352094"/>
                  <a:pt x="2656830" y="4352094"/>
                  <a:pt x="2630547" y="4352094"/>
                </a:cubicBezTo>
                <a:cubicBezTo>
                  <a:pt x="2626792" y="4352094"/>
                  <a:pt x="2619282" y="4350978"/>
                  <a:pt x="2615528" y="4353211"/>
                </a:cubicBezTo>
                <a:cubicBezTo>
                  <a:pt x="2611773" y="4355443"/>
                  <a:pt x="2619282" y="4357676"/>
                  <a:pt x="2623037" y="4357676"/>
                </a:cubicBezTo>
                <a:cubicBezTo>
                  <a:pt x="2638056" y="4358792"/>
                  <a:pt x="2649320" y="4361025"/>
                  <a:pt x="2664339" y="4362141"/>
                </a:cubicBezTo>
                <a:cubicBezTo>
                  <a:pt x="2683113" y="4363257"/>
                  <a:pt x="2701886" y="4363257"/>
                  <a:pt x="2720660" y="4366606"/>
                </a:cubicBezTo>
                <a:cubicBezTo>
                  <a:pt x="2713151" y="4367722"/>
                  <a:pt x="2713151" y="4369955"/>
                  <a:pt x="2705641" y="4369955"/>
                </a:cubicBezTo>
                <a:cubicBezTo>
                  <a:pt x="2690622" y="4369955"/>
                  <a:pt x="2679358" y="4373304"/>
                  <a:pt x="2668094" y="4374420"/>
                </a:cubicBezTo>
                <a:cubicBezTo>
                  <a:pt x="2664339" y="4374420"/>
                  <a:pt x="2660585" y="4376653"/>
                  <a:pt x="2660585" y="4377769"/>
                </a:cubicBezTo>
                <a:cubicBezTo>
                  <a:pt x="2664339" y="4380002"/>
                  <a:pt x="2668094" y="4378885"/>
                  <a:pt x="2671849" y="4378885"/>
                </a:cubicBezTo>
                <a:cubicBezTo>
                  <a:pt x="2675603" y="4378885"/>
                  <a:pt x="2679358" y="4378885"/>
                  <a:pt x="2686868" y="4378885"/>
                </a:cubicBezTo>
                <a:cubicBezTo>
                  <a:pt x="2705641" y="4381118"/>
                  <a:pt x="2724415" y="4376653"/>
                  <a:pt x="2746943" y="4377769"/>
                </a:cubicBezTo>
                <a:cubicBezTo>
                  <a:pt x="2758207" y="4377769"/>
                  <a:pt x="2773226" y="4377769"/>
                  <a:pt x="2784490" y="4377769"/>
                </a:cubicBezTo>
                <a:cubicBezTo>
                  <a:pt x="2795755" y="4376653"/>
                  <a:pt x="2803264" y="4380002"/>
                  <a:pt x="2818283" y="4380002"/>
                </a:cubicBezTo>
                <a:cubicBezTo>
                  <a:pt x="2855830" y="4377769"/>
                  <a:pt x="2893377" y="4382234"/>
                  <a:pt x="2930925" y="4381118"/>
                </a:cubicBezTo>
                <a:cubicBezTo>
                  <a:pt x="2934679" y="4381118"/>
                  <a:pt x="2938434" y="4381118"/>
                  <a:pt x="2942189" y="4382234"/>
                </a:cubicBezTo>
                <a:cubicBezTo>
                  <a:pt x="2945944" y="4383351"/>
                  <a:pt x="2949698" y="4383351"/>
                  <a:pt x="2949698" y="4383351"/>
                </a:cubicBezTo>
                <a:cubicBezTo>
                  <a:pt x="2964717" y="4380002"/>
                  <a:pt x="2979736" y="4381118"/>
                  <a:pt x="2994755" y="4378885"/>
                </a:cubicBezTo>
                <a:cubicBezTo>
                  <a:pt x="3013529" y="4376653"/>
                  <a:pt x="3032302" y="4375537"/>
                  <a:pt x="3047321" y="4381118"/>
                </a:cubicBezTo>
                <a:cubicBezTo>
                  <a:pt x="3051076" y="4381118"/>
                  <a:pt x="3051076" y="4381118"/>
                  <a:pt x="3054830" y="4381118"/>
                </a:cubicBezTo>
                <a:cubicBezTo>
                  <a:pt x="3069849" y="4381118"/>
                  <a:pt x="3084868" y="4382234"/>
                  <a:pt x="3096133" y="4381118"/>
                </a:cubicBezTo>
                <a:cubicBezTo>
                  <a:pt x="3114906" y="4381118"/>
                  <a:pt x="3126170" y="4384467"/>
                  <a:pt x="3141189" y="4383351"/>
                </a:cubicBezTo>
                <a:cubicBezTo>
                  <a:pt x="3159963" y="4382234"/>
                  <a:pt x="3178736" y="4384467"/>
                  <a:pt x="3201265" y="4383351"/>
                </a:cubicBezTo>
                <a:cubicBezTo>
                  <a:pt x="3220039" y="4382234"/>
                  <a:pt x="3238812" y="4381118"/>
                  <a:pt x="3257586" y="4380002"/>
                </a:cubicBezTo>
                <a:cubicBezTo>
                  <a:pt x="3283869" y="4377769"/>
                  <a:pt x="3313907" y="4376653"/>
                  <a:pt x="3343944" y="4375537"/>
                </a:cubicBezTo>
                <a:cubicBezTo>
                  <a:pt x="3366473" y="4375537"/>
                  <a:pt x="3385246" y="4372188"/>
                  <a:pt x="3411529" y="4373304"/>
                </a:cubicBezTo>
                <a:cubicBezTo>
                  <a:pt x="3407775" y="4371071"/>
                  <a:pt x="3404020" y="4369955"/>
                  <a:pt x="3392756" y="4369955"/>
                </a:cubicBezTo>
                <a:cubicBezTo>
                  <a:pt x="3389001" y="4369955"/>
                  <a:pt x="3381492" y="4369955"/>
                  <a:pt x="3373982" y="4369955"/>
                </a:cubicBezTo>
                <a:cubicBezTo>
                  <a:pt x="3351454" y="4366606"/>
                  <a:pt x="3325171" y="4365490"/>
                  <a:pt x="3302642" y="4365490"/>
                </a:cubicBezTo>
                <a:cubicBezTo>
                  <a:pt x="3283869" y="4365490"/>
                  <a:pt x="3261341" y="4365490"/>
                  <a:pt x="3242567" y="4365490"/>
                </a:cubicBezTo>
                <a:cubicBezTo>
                  <a:pt x="3223793" y="4365490"/>
                  <a:pt x="3205019" y="4366606"/>
                  <a:pt x="3186246" y="4371071"/>
                </a:cubicBezTo>
                <a:cubicBezTo>
                  <a:pt x="3182491" y="4372188"/>
                  <a:pt x="3174982" y="4373304"/>
                  <a:pt x="3167472" y="4373304"/>
                </a:cubicBezTo>
                <a:cubicBezTo>
                  <a:pt x="3141189" y="4374420"/>
                  <a:pt x="3114906" y="4373304"/>
                  <a:pt x="3096133" y="4367722"/>
                </a:cubicBezTo>
                <a:cubicBezTo>
                  <a:pt x="3084868" y="4365490"/>
                  <a:pt x="3077359" y="4365490"/>
                  <a:pt x="3066095" y="4366606"/>
                </a:cubicBezTo>
                <a:cubicBezTo>
                  <a:pt x="3051076" y="4368839"/>
                  <a:pt x="3039812" y="4368839"/>
                  <a:pt x="3024792" y="4366606"/>
                </a:cubicBezTo>
                <a:cubicBezTo>
                  <a:pt x="3017283" y="4365490"/>
                  <a:pt x="3009774" y="4365490"/>
                  <a:pt x="3002264" y="4366606"/>
                </a:cubicBezTo>
                <a:cubicBezTo>
                  <a:pt x="2991000" y="4368839"/>
                  <a:pt x="2972227" y="4366606"/>
                  <a:pt x="2957207" y="4369955"/>
                </a:cubicBezTo>
                <a:cubicBezTo>
                  <a:pt x="2953453" y="4371071"/>
                  <a:pt x="2938434" y="4369955"/>
                  <a:pt x="2930925" y="4368839"/>
                </a:cubicBezTo>
                <a:cubicBezTo>
                  <a:pt x="2908396" y="4365490"/>
                  <a:pt x="2889622" y="4365490"/>
                  <a:pt x="2867094" y="4365490"/>
                </a:cubicBezTo>
                <a:cubicBezTo>
                  <a:pt x="2855830" y="4365490"/>
                  <a:pt x="2840811" y="4366606"/>
                  <a:pt x="2829547" y="4364374"/>
                </a:cubicBezTo>
                <a:cubicBezTo>
                  <a:pt x="2825792" y="4363257"/>
                  <a:pt x="2822038" y="4363257"/>
                  <a:pt x="2818283" y="4365490"/>
                </a:cubicBezTo>
                <a:cubicBezTo>
                  <a:pt x="2810773" y="4372188"/>
                  <a:pt x="2803264" y="4372188"/>
                  <a:pt x="2780736" y="4369955"/>
                </a:cubicBezTo>
                <a:cubicBezTo>
                  <a:pt x="2776981" y="4368839"/>
                  <a:pt x="2769471" y="4368839"/>
                  <a:pt x="2765717" y="4366606"/>
                </a:cubicBezTo>
                <a:cubicBezTo>
                  <a:pt x="2776981" y="4361025"/>
                  <a:pt x="2795755" y="4359908"/>
                  <a:pt x="2818283" y="4359908"/>
                </a:cubicBezTo>
                <a:cubicBezTo>
                  <a:pt x="2885868" y="4359908"/>
                  <a:pt x="2957207" y="4359908"/>
                  <a:pt x="3024792" y="4359908"/>
                </a:cubicBezTo>
                <a:cubicBezTo>
                  <a:pt x="3047321" y="4359908"/>
                  <a:pt x="3066095" y="4356559"/>
                  <a:pt x="3088623" y="4357676"/>
                </a:cubicBezTo>
                <a:cubicBezTo>
                  <a:pt x="3092378" y="4357676"/>
                  <a:pt x="3096133" y="4355443"/>
                  <a:pt x="3099887" y="4355443"/>
                </a:cubicBezTo>
                <a:cubicBezTo>
                  <a:pt x="3103642" y="4356559"/>
                  <a:pt x="3103642" y="4354327"/>
                  <a:pt x="3103642" y="4353211"/>
                </a:cubicBezTo>
                <a:cubicBezTo>
                  <a:pt x="3103642" y="4353211"/>
                  <a:pt x="3103642" y="4352094"/>
                  <a:pt x="3099887" y="4352094"/>
                </a:cubicBezTo>
                <a:cubicBezTo>
                  <a:pt x="3092378" y="4352094"/>
                  <a:pt x="3088623" y="4353211"/>
                  <a:pt x="3084868" y="4350978"/>
                </a:cubicBezTo>
                <a:cubicBezTo>
                  <a:pt x="3088623" y="4350978"/>
                  <a:pt x="3088623" y="4349862"/>
                  <a:pt x="3088623" y="4349862"/>
                </a:cubicBezTo>
                <a:cubicBezTo>
                  <a:pt x="3144944" y="4350978"/>
                  <a:pt x="3197510" y="4348745"/>
                  <a:pt x="3253831" y="4352094"/>
                </a:cubicBezTo>
                <a:cubicBezTo>
                  <a:pt x="3272605" y="4353211"/>
                  <a:pt x="3291378" y="4353211"/>
                  <a:pt x="3310152" y="4352094"/>
                </a:cubicBezTo>
                <a:cubicBezTo>
                  <a:pt x="3328926" y="4350978"/>
                  <a:pt x="3347699" y="4355443"/>
                  <a:pt x="3366473" y="4352094"/>
                </a:cubicBezTo>
                <a:cubicBezTo>
                  <a:pt x="3370228" y="4352094"/>
                  <a:pt x="3373982" y="4352094"/>
                  <a:pt x="3373982" y="4352094"/>
                </a:cubicBezTo>
                <a:cubicBezTo>
                  <a:pt x="3385246" y="4355443"/>
                  <a:pt x="3400265" y="4354327"/>
                  <a:pt x="3415284" y="4354327"/>
                </a:cubicBezTo>
                <a:cubicBezTo>
                  <a:pt x="3437813" y="4354327"/>
                  <a:pt x="3460341" y="4354327"/>
                  <a:pt x="3486624" y="4354327"/>
                </a:cubicBezTo>
                <a:cubicBezTo>
                  <a:pt x="3494133" y="4354327"/>
                  <a:pt x="3501643" y="4355443"/>
                  <a:pt x="3509152" y="4356559"/>
                </a:cubicBezTo>
                <a:cubicBezTo>
                  <a:pt x="3520416" y="4355443"/>
                  <a:pt x="3527926" y="4358792"/>
                  <a:pt x="3539190" y="4357676"/>
                </a:cubicBezTo>
                <a:cubicBezTo>
                  <a:pt x="3546699" y="4357676"/>
                  <a:pt x="3557964" y="4358792"/>
                  <a:pt x="3569228" y="4357676"/>
                </a:cubicBezTo>
                <a:cubicBezTo>
                  <a:pt x="3576737" y="4357676"/>
                  <a:pt x="3584247" y="4358792"/>
                  <a:pt x="3588002" y="4361025"/>
                </a:cubicBezTo>
                <a:cubicBezTo>
                  <a:pt x="3588002" y="4362141"/>
                  <a:pt x="3588002" y="4363257"/>
                  <a:pt x="3584247" y="4363257"/>
                </a:cubicBezTo>
                <a:cubicBezTo>
                  <a:pt x="3557964" y="4364374"/>
                  <a:pt x="3527926" y="4364374"/>
                  <a:pt x="3509152" y="4357676"/>
                </a:cubicBezTo>
                <a:cubicBezTo>
                  <a:pt x="3490379" y="4356559"/>
                  <a:pt x="3475360" y="4361025"/>
                  <a:pt x="3456586" y="4359908"/>
                </a:cubicBezTo>
                <a:cubicBezTo>
                  <a:pt x="3460341" y="4363257"/>
                  <a:pt x="3456586" y="4364374"/>
                  <a:pt x="3445322" y="4364374"/>
                </a:cubicBezTo>
                <a:cubicBezTo>
                  <a:pt x="3437813" y="4364374"/>
                  <a:pt x="3434058" y="4364374"/>
                  <a:pt x="3430303" y="4364374"/>
                </a:cubicBezTo>
                <a:cubicBezTo>
                  <a:pt x="3430303" y="4365490"/>
                  <a:pt x="3430303" y="4366606"/>
                  <a:pt x="3430303" y="4367722"/>
                </a:cubicBezTo>
                <a:cubicBezTo>
                  <a:pt x="3437813" y="4367722"/>
                  <a:pt x="3445322" y="4367722"/>
                  <a:pt x="3449077" y="4367722"/>
                </a:cubicBezTo>
                <a:cubicBezTo>
                  <a:pt x="3456586" y="4367722"/>
                  <a:pt x="3460341" y="4367722"/>
                  <a:pt x="3464096" y="4367722"/>
                </a:cubicBezTo>
                <a:cubicBezTo>
                  <a:pt x="3467850" y="4367722"/>
                  <a:pt x="3475360" y="4366606"/>
                  <a:pt x="3475360" y="4368839"/>
                </a:cubicBezTo>
                <a:cubicBezTo>
                  <a:pt x="3479114" y="4372188"/>
                  <a:pt x="3471605" y="4371071"/>
                  <a:pt x="3464096" y="4372188"/>
                </a:cubicBezTo>
                <a:cubicBezTo>
                  <a:pt x="3460341" y="4373304"/>
                  <a:pt x="3464096" y="4374420"/>
                  <a:pt x="3464096" y="4375537"/>
                </a:cubicBezTo>
                <a:cubicBezTo>
                  <a:pt x="3471605" y="4378885"/>
                  <a:pt x="3482869" y="4378885"/>
                  <a:pt x="3494133" y="4380002"/>
                </a:cubicBezTo>
                <a:cubicBezTo>
                  <a:pt x="3520416" y="4380002"/>
                  <a:pt x="3546699" y="4376653"/>
                  <a:pt x="3569228" y="4377769"/>
                </a:cubicBezTo>
                <a:cubicBezTo>
                  <a:pt x="3584247" y="4377769"/>
                  <a:pt x="3603020" y="4378885"/>
                  <a:pt x="3614284" y="4376653"/>
                </a:cubicBezTo>
                <a:cubicBezTo>
                  <a:pt x="3633058" y="4374420"/>
                  <a:pt x="3651832" y="4375537"/>
                  <a:pt x="3670605" y="4375537"/>
                </a:cubicBezTo>
                <a:cubicBezTo>
                  <a:pt x="3685624" y="4375537"/>
                  <a:pt x="3704398" y="4373304"/>
                  <a:pt x="3723172" y="4377769"/>
                </a:cubicBezTo>
                <a:cubicBezTo>
                  <a:pt x="3734436" y="4375537"/>
                  <a:pt x="3749455" y="4377769"/>
                  <a:pt x="3756964" y="4380002"/>
                </a:cubicBezTo>
                <a:cubicBezTo>
                  <a:pt x="3768228" y="4382234"/>
                  <a:pt x="3783247" y="4380002"/>
                  <a:pt x="3794511" y="4383351"/>
                </a:cubicBezTo>
                <a:cubicBezTo>
                  <a:pt x="3798266" y="4384467"/>
                  <a:pt x="3813285" y="4384467"/>
                  <a:pt x="3820794" y="4382234"/>
                </a:cubicBezTo>
                <a:cubicBezTo>
                  <a:pt x="3839568" y="4378885"/>
                  <a:pt x="3862096" y="4378885"/>
                  <a:pt x="3884625" y="4378885"/>
                </a:cubicBezTo>
                <a:lnTo>
                  <a:pt x="3963884" y="4378885"/>
                </a:lnTo>
                <a:cubicBezTo>
                  <a:pt x="3960129" y="4378885"/>
                  <a:pt x="3956374" y="4380002"/>
                  <a:pt x="3952620" y="4377769"/>
                </a:cubicBezTo>
                <a:cubicBezTo>
                  <a:pt x="3952620" y="4376653"/>
                  <a:pt x="3956374" y="4374420"/>
                  <a:pt x="3960129" y="4374420"/>
                </a:cubicBezTo>
                <a:cubicBezTo>
                  <a:pt x="3971393" y="4373304"/>
                  <a:pt x="3982657" y="4369955"/>
                  <a:pt x="3997676" y="4369955"/>
                </a:cubicBezTo>
                <a:cubicBezTo>
                  <a:pt x="4005186" y="4369955"/>
                  <a:pt x="4005186" y="4367722"/>
                  <a:pt x="4012695" y="4366606"/>
                </a:cubicBezTo>
                <a:cubicBezTo>
                  <a:pt x="3993921" y="4363257"/>
                  <a:pt x="3975148" y="4363257"/>
                  <a:pt x="3956374" y="4362141"/>
                </a:cubicBezTo>
                <a:cubicBezTo>
                  <a:pt x="3941355" y="4361025"/>
                  <a:pt x="3930091" y="4358792"/>
                  <a:pt x="3915072" y="4357676"/>
                </a:cubicBezTo>
                <a:cubicBezTo>
                  <a:pt x="3911317" y="4357676"/>
                  <a:pt x="3903808" y="4355443"/>
                  <a:pt x="3907563" y="4353211"/>
                </a:cubicBezTo>
                <a:cubicBezTo>
                  <a:pt x="3911317" y="4350978"/>
                  <a:pt x="3918827" y="4352094"/>
                  <a:pt x="3922582" y="4352094"/>
                </a:cubicBezTo>
                <a:cubicBezTo>
                  <a:pt x="3948865" y="4352094"/>
                  <a:pt x="3971393" y="4352094"/>
                  <a:pt x="3997676" y="4352094"/>
                </a:cubicBezTo>
                <a:cubicBezTo>
                  <a:pt x="4042733" y="4352094"/>
                  <a:pt x="4087790" y="4348745"/>
                  <a:pt x="4129092" y="4342048"/>
                </a:cubicBezTo>
                <a:cubicBezTo>
                  <a:pt x="4144110" y="4339815"/>
                  <a:pt x="4162884" y="4340931"/>
                  <a:pt x="4177903" y="4338699"/>
                </a:cubicBezTo>
                <a:cubicBezTo>
                  <a:pt x="4192922" y="4337582"/>
                  <a:pt x="4211695" y="4338699"/>
                  <a:pt x="4230469" y="4339815"/>
                </a:cubicBezTo>
                <a:cubicBezTo>
                  <a:pt x="4245488" y="4342048"/>
                  <a:pt x="4268016" y="4343164"/>
                  <a:pt x="4286790" y="4343164"/>
                </a:cubicBezTo>
                <a:cubicBezTo>
                  <a:pt x="4316827" y="4342048"/>
                  <a:pt x="4346865" y="4344280"/>
                  <a:pt x="4376903" y="4340931"/>
                </a:cubicBezTo>
                <a:cubicBezTo>
                  <a:pt x="4380658" y="4339815"/>
                  <a:pt x="4384413" y="4339815"/>
                  <a:pt x="4388168" y="4340931"/>
                </a:cubicBezTo>
                <a:lnTo>
                  <a:pt x="4430951" y="4342654"/>
                </a:lnTo>
                <a:lnTo>
                  <a:pt x="4425789" y="4340282"/>
                </a:lnTo>
                <a:cubicBezTo>
                  <a:pt x="4422035" y="4334700"/>
                  <a:pt x="4422035" y="4326886"/>
                  <a:pt x="4391997" y="4326886"/>
                </a:cubicBezTo>
                <a:cubicBezTo>
                  <a:pt x="4380733" y="4326886"/>
                  <a:pt x="4369469" y="4323537"/>
                  <a:pt x="4369469" y="4320188"/>
                </a:cubicBezTo>
                <a:cubicBezTo>
                  <a:pt x="4365714" y="4316840"/>
                  <a:pt x="4361959" y="4314607"/>
                  <a:pt x="4354450" y="4311258"/>
                </a:cubicBezTo>
                <a:cubicBezTo>
                  <a:pt x="4354450" y="4310142"/>
                  <a:pt x="4354450" y="4309025"/>
                  <a:pt x="4354450" y="4309025"/>
                </a:cubicBezTo>
                <a:cubicBezTo>
                  <a:pt x="4373223" y="4303444"/>
                  <a:pt x="4388242" y="4297862"/>
                  <a:pt x="4410771" y="4297862"/>
                </a:cubicBezTo>
                <a:lnTo>
                  <a:pt x="4500922" y="4297862"/>
                </a:lnTo>
                <a:lnTo>
                  <a:pt x="4500922" y="4287669"/>
                </a:lnTo>
                <a:lnTo>
                  <a:pt x="4497054" y="4286232"/>
                </a:lnTo>
                <a:cubicBezTo>
                  <a:pt x="4493300" y="4285116"/>
                  <a:pt x="4485791" y="4284000"/>
                  <a:pt x="4478281" y="4284000"/>
                </a:cubicBezTo>
                <a:cubicBezTo>
                  <a:pt x="4470771" y="4284000"/>
                  <a:pt x="4459507" y="4284000"/>
                  <a:pt x="4448243" y="4282884"/>
                </a:cubicBezTo>
                <a:cubicBezTo>
                  <a:pt x="4444488" y="4281767"/>
                  <a:pt x="4436979" y="4281767"/>
                  <a:pt x="4429469" y="4282884"/>
                </a:cubicBezTo>
                <a:cubicBezTo>
                  <a:pt x="4425715" y="4285116"/>
                  <a:pt x="4418205" y="4284000"/>
                  <a:pt x="4414450" y="4284000"/>
                </a:cubicBezTo>
                <a:cubicBezTo>
                  <a:pt x="4406941" y="4284000"/>
                  <a:pt x="4403186" y="4285116"/>
                  <a:pt x="4403186" y="4282884"/>
                </a:cubicBezTo>
                <a:cubicBezTo>
                  <a:pt x="4403186" y="4280651"/>
                  <a:pt x="4406941" y="4280651"/>
                  <a:pt x="4414450" y="4280651"/>
                </a:cubicBezTo>
                <a:cubicBezTo>
                  <a:pt x="4425715" y="4280651"/>
                  <a:pt x="4436979" y="4280651"/>
                  <a:pt x="4444488" y="4280651"/>
                </a:cubicBezTo>
                <a:lnTo>
                  <a:pt x="4449664" y="4277574"/>
                </a:lnTo>
                <a:lnTo>
                  <a:pt x="4433299" y="4276653"/>
                </a:lnTo>
                <a:cubicBezTo>
                  <a:pt x="4410771" y="4276653"/>
                  <a:pt x="4384488" y="4277769"/>
                  <a:pt x="4358204" y="4275536"/>
                </a:cubicBezTo>
                <a:cubicBezTo>
                  <a:pt x="4343186" y="4273304"/>
                  <a:pt x="4324412" y="4274420"/>
                  <a:pt x="4309393" y="4275536"/>
                </a:cubicBezTo>
                <a:lnTo>
                  <a:pt x="4305517" y="4275344"/>
                </a:lnTo>
                <a:lnTo>
                  <a:pt x="4453413" y="4275344"/>
                </a:lnTo>
                <a:lnTo>
                  <a:pt x="4455753" y="4273953"/>
                </a:lnTo>
                <a:cubicBezTo>
                  <a:pt x="4455753" y="4273953"/>
                  <a:pt x="4455753" y="4272837"/>
                  <a:pt x="4455753" y="4271721"/>
                </a:cubicBezTo>
                <a:cubicBezTo>
                  <a:pt x="4444488" y="4265023"/>
                  <a:pt x="4444488" y="4265023"/>
                  <a:pt x="4414450" y="4265023"/>
                </a:cubicBezTo>
                <a:cubicBezTo>
                  <a:pt x="4414450" y="4265023"/>
                  <a:pt x="4410696" y="4265023"/>
                  <a:pt x="4410696" y="4265023"/>
                </a:cubicBezTo>
                <a:cubicBezTo>
                  <a:pt x="4399432" y="4261674"/>
                  <a:pt x="4388168" y="4261674"/>
                  <a:pt x="4376903" y="4265023"/>
                </a:cubicBezTo>
                <a:cubicBezTo>
                  <a:pt x="4369394" y="4265023"/>
                  <a:pt x="4365639" y="4265023"/>
                  <a:pt x="4358130" y="4265023"/>
                </a:cubicBezTo>
                <a:cubicBezTo>
                  <a:pt x="4354375" y="4265023"/>
                  <a:pt x="4346865" y="4263906"/>
                  <a:pt x="4343111" y="4267255"/>
                </a:cubicBezTo>
                <a:cubicBezTo>
                  <a:pt x="4335601" y="4267255"/>
                  <a:pt x="4324337" y="4266139"/>
                  <a:pt x="4316827" y="4267255"/>
                </a:cubicBezTo>
                <a:cubicBezTo>
                  <a:pt x="4301809" y="4267255"/>
                  <a:pt x="4290545" y="4266139"/>
                  <a:pt x="4283035" y="4265023"/>
                </a:cubicBezTo>
                <a:cubicBezTo>
                  <a:pt x="4271771" y="4262790"/>
                  <a:pt x="4260507" y="4262790"/>
                  <a:pt x="4249242" y="4265023"/>
                </a:cubicBezTo>
                <a:cubicBezTo>
                  <a:pt x="4241733" y="4266139"/>
                  <a:pt x="4226714" y="4267255"/>
                  <a:pt x="4215450" y="4267255"/>
                </a:cubicBezTo>
                <a:cubicBezTo>
                  <a:pt x="4211695" y="4266139"/>
                  <a:pt x="4204186" y="4266139"/>
                  <a:pt x="4200431" y="4268372"/>
                </a:cubicBezTo>
                <a:cubicBezTo>
                  <a:pt x="4196677" y="4269488"/>
                  <a:pt x="4192922" y="4269488"/>
                  <a:pt x="4189167" y="4268372"/>
                </a:cubicBezTo>
                <a:cubicBezTo>
                  <a:pt x="4170394" y="4265023"/>
                  <a:pt x="4147865" y="4267255"/>
                  <a:pt x="4129092" y="4267255"/>
                </a:cubicBezTo>
                <a:cubicBezTo>
                  <a:pt x="4129092" y="4265023"/>
                  <a:pt x="4132846" y="4263906"/>
                  <a:pt x="4125337" y="4262790"/>
                </a:cubicBezTo>
                <a:cubicBezTo>
                  <a:pt x="4121582" y="4262790"/>
                  <a:pt x="4114073" y="4262790"/>
                  <a:pt x="4117827" y="4265023"/>
                </a:cubicBezTo>
                <a:cubicBezTo>
                  <a:pt x="4110318" y="4265023"/>
                  <a:pt x="4102808" y="4265023"/>
                  <a:pt x="4095299" y="4265023"/>
                </a:cubicBezTo>
                <a:cubicBezTo>
                  <a:pt x="4095299" y="4263906"/>
                  <a:pt x="4099054" y="4261674"/>
                  <a:pt x="4091544" y="4260558"/>
                </a:cubicBezTo>
                <a:cubicBezTo>
                  <a:pt x="4087790" y="4260558"/>
                  <a:pt x="4084035" y="4261674"/>
                  <a:pt x="4084035" y="4262790"/>
                </a:cubicBezTo>
                <a:cubicBezTo>
                  <a:pt x="4076525" y="4262790"/>
                  <a:pt x="4069016" y="4262790"/>
                  <a:pt x="4065261" y="4262790"/>
                </a:cubicBezTo>
                <a:cubicBezTo>
                  <a:pt x="4061506" y="4261674"/>
                  <a:pt x="4065261" y="4259441"/>
                  <a:pt x="4057752" y="4259441"/>
                </a:cubicBezTo>
                <a:cubicBezTo>
                  <a:pt x="4053997" y="4259441"/>
                  <a:pt x="4046488" y="4258325"/>
                  <a:pt x="4042733" y="4260558"/>
                </a:cubicBezTo>
                <a:cubicBezTo>
                  <a:pt x="4035223" y="4261674"/>
                  <a:pt x="4023959" y="4258325"/>
                  <a:pt x="4016450" y="4259441"/>
                </a:cubicBezTo>
                <a:cubicBezTo>
                  <a:pt x="4005186" y="4261674"/>
                  <a:pt x="3997676" y="4260558"/>
                  <a:pt x="3990167" y="4260558"/>
                </a:cubicBezTo>
                <a:cubicBezTo>
                  <a:pt x="3982657" y="4261674"/>
                  <a:pt x="3978903" y="4260558"/>
                  <a:pt x="3971393" y="4260558"/>
                </a:cubicBezTo>
                <a:cubicBezTo>
                  <a:pt x="3960129" y="4258325"/>
                  <a:pt x="3941355" y="4258325"/>
                  <a:pt x="3926336" y="4260558"/>
                </a:cubicBezTo>
                <a:cubicBezTo>
                  <a:pt x="3915072" y="4260558"/>
                  <a:pt x="3903808" y="4257209"/>
                  <a:pt x="3888789" y="4259441"/>
                </a:cubicBezTo>
                <a:cubicBezTo>
                  <a:pt x="3888789" y="4258325"/>
                  <a:pt x="3877525" y="4254976"/>
                  <a:pt x="3873770" y="4253860"/>
                </a:cubicBezTo>
                <a:cubicBezTo>
                  <a:pt x="3858751" y="4250511"/>
                  <a:pt x="3858751" y="4250511"/>
                  <a:pt x="3847487" y="4254976"/>
                </a:cubicBezTo>
                <a:cubicBezTo>
                  <a:pt x="3843732" y="4256092"/>
                  <a:pt x="3839978" y="4257209"/>
                  <a:pt x="3843732" y="4258325"/>
                </a:cubicBezTo>
                <a:cubicBezTo>
                  <a:pt x="3847487" y="4259441"/>
                  <a:pt x="3847487" y="4260558"/>
                  <a:pt x="3854997" y="4260558"/>
                </a:cubicBezTo>
                <a:cubicBezTo>
                  <a:pt x="3866261" y="4260558"/>
                  <a:pt x="3877525" y="4260558"/>
                  <a:pt x="3888789" y="4260558"/>
                </a:cubicBezTo>
                <a:cubicBezTo>
                  <a:pt x="3900053" y="4265023"/>
                  <a:pt x="3915072" y="4267255"/>
                  <a:pt x="3937601" y="4267255"/>
                </a:cubicBezTo>
                <a:cubicBezTo>
                  <a:pt x="3945110" y="4267255"/>
                  <a:pt x="3952620" y="4267255"/>
                  <a:pt x="3960129" y="4267255"/>
                </a:cubicBezTo>
                <a:cubicBezTo>
                  <a:pt x="3997676" y="4266139"/>
                  <a:pt x="4035223" y="4269488"/>
                  <a:pt x="4072771" y="4270604"/>
                </a:cubicBezTo>
                <a:cubicBezTo>
                  <a:pt x="4076525" y="4270604"/>
                  <a:pt x="4080280" y="4272837"/>
                  <a:pt x="4087790" y="4273953"/>
                </a:cubicBezTo>
                <a:cubicBezTo>
                  <a:pt x="4065261" y="4275069"/>
                  <a:pt x="4042733" y="4275069"/>
                  <a:pt x="4023959" y="4275069"/>
                </a:cubicBezTo>
                <a:cubicBezTo>
                  <a:pt x="4023959" y="4275069"/>
                  <a:pt x="4023959" y="4276186"/>
                  <a:pt x="4023959" y="4276186"/>
                </a:cubicBezTo>
                <a:cubicBezTo>
                  <a:pt x="4046488" y="4276186"/>
                  <a:pt x="4069016" y="4276186"/>
                  <a:pt x="4087790" y="4276186"/>
                </a:cubicBezTo>
                <a:cubicBezTo>
                  <a:pt x="4110318" y="4276186"/>
                  <a:pt x="4129092" y="4276186"/>
                  <a:pt x="4147865" y="4276186"/>
                </a:cubicBezTo>
                <a:cubicBezTo>
                  <a:pt x="4151620" y="4276186"/>
                  <a:pt x="4159129" y="4276186"/>
                  <a:pt x="4162884" y="4277302"/>
                </a:cubicBezTo>
                <a:cubicBezTo>
                  <a:pt x="4170394" y="4279535"/>
                  <a:pt x="4166639" y="4284000"/>
                  <a:pt x="4181657" y="4282884"/>
                </a:cubicBezTo>
                <a:cubicBezTo>
                  <a:pt x="4192922" y="4281767"/>
                  <a:pt x="4200431" y="4285116"/>
                  <a:pt x="4211695" y="4284000"/>
                </a:cubicBezTo>
                <a:cubicBezTo>
                  <a:pt x="4219205" y="4284000"/>
                  <a:pt x="4230469" y="4285116"/>
                  <a:pt x="4237979" y="4282884"/>
                </a:cubicBezTo>
                <a:cubicBezTo>
                  <a:pt x="4241733" y="4281767"/>
                  <a:pt x="4245488" y="4282884"/>
                  <a:pt x="4252997" y="4282884"/>
                </a:cubicBezTo>
                <a:cubicBezTo>
                  <a:pt x="4249242" y="4285116"/>
                  <a:pt x="4241733" y="4286232"/>
                  <a:pt x="4241733" y="4287349"/>
                </a:cubicBezTo>
                <a:cubicBezTo>
                  <a:pt x="4237979" y="4289581"/>
                  <a:pt x="4241733" y="4291814"/>
                  <a:pt x="4249242" y="4291814"/>
                </a:cubicBezTo>
                <a:cubicBezTo>
                  <a:pt x="4256752" y="4291814"/>
                  <a:pt x="4268016" y="4291814"/>
                  <a:pt x="4268016" y="4295163"/>
                </a:cubicBezTo>
                <a:cubicBezTo>
                  <a:pt x="4268016" y="4296279"/>
                  <a:pt x="4275525" y="4296279"/>
                  <a:pt x="4279280" y="4296279"/>
                </a:cubicBezTo>
                <a:cubicBezTo>
                  <a:pt x="4298054" y="4292930"/>
                  <a:pt x="4316827" y="4297396"/>
                  <a:pt x="4331847" y="4297396"/>
                </a:cubicBezTo>
                <a:cubicBezTo>
                  <a:pt x="4335601" y="4298512"/>
                  <a:pt x="4339356" y="4298512"/>
                  <a:pt x="4339356" y="4299628"/>
                </a:cubicBezTo>
                <a:cubicBezTo>
                  <a:pt x="4339356" y="4300745"/>
                  <a:pt x="4335601" y="4301861"/>
                  <a:pt x="4331847" y="4301861"/>
                </a:cubicBezTo>
                <a:cubicBezTo>
                  <a:pt x="4313073" y="4304093"/>
                  <a:pt x="4294299" y="4306326"/>
                  <a:pt x="4279280" y="4310791"/>
                </a:cubicBezTo>
                <a:cubicBezTo>
                  <a:pt x="4271771" y="4311908"/>
                  <a:pt x="4268016" y="4309675"/>
                  <a:pt x="4268016" y="4308559"/>
                </a:cubicBezTo>
                <a:cubicBezTo>
                  <a:pt x="4268016" y="4305210"/>
                  <a:pt x="4264262" y="4302977"/>
                  <a:pt x="4252997" y="4300745"/>
                </a:cubicBezTo>
                <a:cubicBezTo>
                  <a:pt x="4249242" y="4299628"/>
                  <a:pt x="4245488" y="4299628"/>
                  <a:pt x="4241733" y="4299628"/>
                </a:cubicBezTo>
                <a:cubicBezTo>
                  <a:pt x="4230469" y="4302977"/>
                  <a:pt x="4211695" y="4300745"/>
                  <a:pt x="4200431" y="4302977"/>
                </a:cubicBezTo>
                <a:cubicBezTo>
                  <a:pt x="4192922" y="4304093"/>
                  <a:pt x="4185412" y="4304093"/>
                  <a:pt x="4174148" y="4304093"/>
                </a:cubicBezTo>
                <a:cubicBezTo>
                  <a:pt x="4166639" y="4304093"/>
                  <a:pt x="4162884" y="4300745"/>
                  <a:pt x="4159129" y="4298512"/>
                </a:cubicBezTo>
                <a:cubicBezTo>
                  <a:pt x="4151620" y="4295163"/>
                  <a:pt x="4136601" y="4294047"/>
                  <a:pt x="4129092" y="4298512"/>
                </a:cubicBezTo>
                <a:cubicBezTo>
                  <a:pt x="4129092" y="4300745"/>
                  <a:pt x="4125337" y="4301861"/>
                  <a:pt x="4121582" y="4304093"/>
                </a:cubicBezTo>
                <a:cubicBezTo>
                  <a:pt x="4121582" y="4306326"/>
                  <a:pt x="4114073" y="4307442"/>
                  <a:pt x="4102808" y="4307442"/>
                </a:cubicBezTo>
                <a:cubicBezTo>
                  <a:pt x="4095299" y="4307442"/>
                  <a:pt x="4087790" y="4307442"/>
                  <a:pt x="4080280" y="4309675"/>
                </a:cubicBezTo>
                <a:cubicBezTo>
                  <a:pt x="4069016" y="4310791"/>
                  <a:pt x="4057752" y="4308559"/>
                  <a:pt x="4050242" y="4305210"/>
                </a:cubicBezTo>
                <a:cubicBezTo>
                  <a:pt x="4038978" y="4298512"/>
                  <a:pt x="4016450" y="4298512"/>
                  <a:pt x="3997676" y="4296279"/>
                </a:cubicBezTo>
                <a:cubicBezTo>
                  <a:pt x="3990167" y="4295163"/>
                  <a:pt x="3982657" y="4297396"/>
                  <a:pt x="3971393" y="4298512"/>
                </a:cubicBezTo>
                <a:cubicBezTo>
                  <a:pt x="3960129" y="4298512"/>
                  <a:pt x="3948865" y="4300745"/>
                  <a:pt x="3941355" y="4302977"/>
                </a:cubicBezTo>
                <a:cubicBezTo>
                  <a:pt x="3918827" y="4307442"/>
                  <a:pt x="3915072" y="4307442"/>
                  <a:pt x="3900053" y="4301861"/>
                </a:cubicBezTo>
                <a:cubicBezTo>
                  <a:pt x="3896299" y="4301861"/>
                  <a:pt x="3896299" y="4299628"/>
                  <a:pt x="3892544" y="4298512"/>
                </a:cubicBezTo>
                <a:cubicBezTo>
                  <a:pt x="3870016" y="4304093"/>
                  <a:pt x="3851242" y="4304093"/>
                  <a:pt x="3828714" y="4304093"/>
                </a:cubicBezTo>
                <a:cubicBezTo>
                  <a:pt x="3813695" y="4304093"/>
                  <a:pt x="3802430" y="4304093"/>
                  <a:pt x="3787412" y="4304093"/>
                </a:cubicBezTo>
                <a:cubicBezTo>
                  <a:pt x="3757374" y="4302977"/>
                  <a:pt x="3727336" y="4306326"/>
                  <a:pt x="3693543" y="4305210"/>
                </a:cubicBezTo>
                <a:cubicBezTo>
                  <a:pt x="3682279" y="4305210"/>
                  <a:pt x="3678525" y="4309675"/>
                  <a:pt x="3667260" y="4306326"/>
                </a:cubicBezTo>
                <a:cubicBezTo>
                  <a:pt x="3655996" y="4304093"/>
                  <a:pt x="3644732" y="4306326"/>
                  <a:pt x="3637223" y="4305210"/>
                </a:cubicBezTo>
                <a:cubicBezTo>
                  <a:pt x="3625958" y="4305210"/>
                  <a:pt x="3614694" y="4305210"/>
                  <a:pt x="3603430" y="4305210"/>
                </a:cubicBezTo>
                <a:cubicBezTo>
                  <a:pt x="3595921" y="4302977"/>
                  <a:pt x="3603430" y="4300745"/>
                  <a:pt x="3599675" y="4298512"/>
                </a:cubicBezTo>
                <a:cubicBezTo>
                  <a:pt x="3588411" y="4294047"/>
                  <a:pt x="3573392" y="4292930"/>
                  <a:pt x="3554619" y="4295163"/>
                </a:cubicBezTo>
                <a:cubicBezTo>
                  <a:pt x="3550864" y="4295163"/>
                  <a:pt x="3550864" y="4296279"/>
                  <a:pt x="3543355" y="4296279"/>
                </a:cubicBezTo>
                <a:cubicBezTo>
                  <a:pt x="3539600" y="4296279"/>
                  <a:pt x="3535845" y="4295163"/>
                  <a:pt x="3535845" y="4292930"/>
                </a:cubicBezTo>
                <a:cubicBezTo>
                  <a:pt x="3535845" y="4291814"/>
                  <a:pt x="3535845" y="4289581"/>
                  <a:pt x="3543355" y="4289581"/>
                </a:cubicBezTo>
                <a:cubicBezTo>
                  <a:pt x="3554619" y="4290698"/>
                  <a:pt x="3565883" y="4289581"/>
                  <a:pt x="3573392" y="4290698"/>
                </a:cubicBezTo>
                <a:cubicBezTo>
                  <a:pt x="3588411" y="4290698"/>
                  <a:pt x="3595921" y="4288465"/>
                  <a:pt x="3607185" y="4288465"/>
                </a:cubicBezTo>
                <a:cubicBezTo>
                  <a:pt x="3614694" y="4287349"/>
                  <a:pt x="3618449" y="4284000"/>
                  <a:pt x="3618449" y="4281767"/>
                </a:cubicBezTo>
                <a:cubicBezTo>
                  <a:pt x="3625958" y="4278418"/>
                  <a:pt x="3625958" y="4277302"/>
                  <a:pt x="3637223" y="4279535"/>
                </a:cubicBezTo>
                <a:cubicBezTo>
                  <a:pt x="3652242" y="4280651"/>
                  <a:pt x="3667260" y="4281767"/>
                  <a:pt x="3682279" y="4284000"/>
                </a:cubicBezTo>
                <a:cubicBezTo>
                  <a:pt x="3686034" y="4285116"/>
                  <a:pt x="3693543" y="4284000"/>
                  <a:pt x="3701053" y="4284000"/>
                </a:cubicBezTo>
                <a:cubicBezTo>
                  <a:pt x="3704808" y="4284000"/>
                  <a:pt x="3704808" y="4281767"/>
                  <a:pt x="3708562" y="4280651"/>
                </a:cubicBezTo>
                <a:cubicBezTo>
                  <a:pt x="3716072" y="4278418"/>
                  <a:pt x="3708562" y="4277302"/>
                  <a:pt x="3704808" y="4275069"/>
                </a:cubicBezTo>
                <a:cubicBezTo>
                  <a:pt x="3701053" y="4272837"/>
                  <a:pt x="3689789" y="4272837"/>
                  <a:pt x="3682279" y="4270604"/>
                </a:cubicBezTo>
                <a:cubicBezTo>
                  <a:pt x="3678525" y="4269488"/>
                  <a:pt x="3678525" y="4269488"/>
                  <a:pt x="3678525" y="4268372"/>
                </a:cubicBezTo>
                <a:cubicBezTo>
                  <a:pt x="3678525" y="4267255"/>
                  <a:pt x="3682279" y="4267255"/>
                  <a:pt x="3686034" y="4267255"/>
                </a:cubicBezTo>
                <a:cubicBezTo>
                  <a:pt x="3697298" y="4267255"/>
                  <a:pt x="3712317" y="4266139"/>
                  <a:pt x="3723581" y="4268372"/>
                </a:cubicBezTo>
                <a:cubicBezTo>
                  <a:pt x="3723581" y="4269488"/>
                  <a:pt x="3727336" y="4268372"/>
                  <a:pt x="3727336" y="4268372"/>
                </a:cubicBezTo>
                <a:cubicBezTo>
                  <a:pt x="3734845" y="4267255"/>
                  <a:pt x="3727336" y="4267255"/>
                  <a:pt x="3727336" y="4266139"/>
                </a:cubicBezTo>
                <a:cubicBezTo>
                  <a:pt x="3723581" y="4265023"/>
                  <a:pt x="3723581" y="4262790"/>
                  <a:pt x="3731091" y="4262790"/>
                </a:cubicBezTo>
                <a:cubicBezTo>
                  <a:pt x="3738600" y="4262790"/>
                  <a:pt x="3746110" y="4262790"/>
                  <a:pt x="3757374" y="4262790"/>
                </a:cubicBezTo>
                <a:cubicBezTo>
                  <a:pt x="3746110" y="4260558"/>
                  <a:pt x="3734845" y="4260558"/>
                  <a:pt x="3723581" y="4259441"/>
                </a:cubicBezTo>
                <a:cubicBezTo>
                  <a:pt x="3716072" y="4258325"/>
                  <a:pt x="3716072" y="4257209"/>
                  <a:pt x="3719827" y="4256092"/>
                </a:cubicBezTo>
                <a:lnTo>
                  <a:pt x="3710539" y="4250570"/>
                </a:lnTo>
                <a:lnTo>
                  <a:pt x="3704042" y="4250248"/>
                </a:lnTo>
                <a:cubicBezTo>
                  <a:pt x="3692778" y="4251364"/>
                  <a:pt x="3677759" y="4250248"/>
                  <a:pt x="3662740" y="4250248"/>
                </a:cubicBezTo>
                <a:cubicBezTo>
                  <a:pt x="3658985" y="4250248"/>
                  <a:pt x="3658985" y="4250248"/>
                  <a:pt x="3655230" y="4250248"/>
                </a:cubicBezTo>
                <a:cubicBezTo>
                  <a:pt x="3640211" y="4244667"/>
                  <a:pt x="3621438" y="4245783"/>
                  <a:pt x="3602664" y="4248015"/>
                </a:cubicBezTo>
                <a:cubicBezTo>
                  <a:pt x="3587645" y="4250248"/>
                  <a:pt x="3572626" y="4249132"/>
                  <a:pt x="3557607" y="4252481"/>
                </a:cubicBezTo>
                <a:cubicBezTo>
                  <a:pt x="3557607" y="4252481"/>
                  <a:pt x="3553853" y="4252481"/>
                  <a:pt x="3550098" y="4251364"/>
                </a:cubicBezTo>
                <a:cubicBezTo>
                  <a:pt x="3546343" y="4250248"/>
                  <a:pt x="3542589" y="4250248"/>
                  <a:pt x="3538834" y="4250248"/>
                </a:cubicBezTo>
                <a:cubicBezTo>
                  <a:pt x="3501287" y="4251364"/>
                  <a:pt x="3463739" y="4246899"/>
                  <a:pt x="3426192" y="4249132"/>
                </a:cubicBezTo>
                <a:cubicBezTo>
                  <a:pt x="3411173" y="4249132"/>
                  <a:pt x="3403664" y="4245783"/>
                  <a:pt x="3392400" y="4246899"/>
                </a:cubicBezTo>
                <a:cubicBezTo>
                  <a:pt x="3381135" y="4246899"/>
                  <a:pt x="3366117" y="4246899"/>
                  <a:pt x="3354852" y="4246899"/>
                </a:cubicBezTo>
                <a:cubicBezTo>
                  <a:pt x="3332324" y="4245783"/>
                  <a:pt x="3313550" y="4250248"/>
                  <a:pt x="3294777" y="4248015"/>
                </a:cubicBezTo>
                <a:cubicBezTo>
                  <a:pt x="3287267" y="4248015"/>
                  <a:pt x="3283512" y="4248015"/>
                  <a:pt x="3279758" y="4248015"/>
                </a:cubicBezTo>
                <a:cubicBezTo>
                  <a:pt x="3276003" y="4248015"/>
                  <a:pt x="3272248" y="4249132"/>
                  <a:pt x="3268494" y="4246899"/>
                </a:cubicBezTo>
                <a:cubicBezTo>
                  <a:pt x="3268494" y="4245783"/>
                  <a:pt x="3272248" y="4243550"/>
                  <a:pt x="3276003" y="4243550"/>
                </a:cubicBezTo>
                <a:cubicBezTo>
                  <a:pt x="3287267" y="4242434"/>
                  <a:pt x="3298532" y="4239085"/>
                  <a:pt x="3313550" y="4239085"/>
                </a:cubicBezTo>
                <a:cubicBezTo>
                  <a:pt x="3321060" y="4239085"/>
                  <a:pt x="3321060" y="4236852"/>
                  <a:pt x="3328569" y="4235736"/>
                </a:cubicBezTo>
                <a:cubicBezTo>
                  <a:pt x="3309796" y="4232387"/>
                  <a:pt x="3291022" y="4232387"/>
                  <a:pt x="3272248" y="4231271"/>
                </a:cubicBezTo>
                <a:cubicBezTo>
                  <a:pt x="3257229" y="4230155"/>
                  <a:pt x="3245965" y="4227922"/>
                  <a:pt x="3230946" y="4226806"/>
                </a:cubicBezTo>
                <a:cubicBezTo>
                  <a:pt x="3227192" y="4226806"/>
                  <a:pt x="3219682" y="4224573"/>
                  <a:pt x="3223437" y="4222341"/>
                </a:cubicBezTo>
                <a:cubicBezTo>
                  <a:pt x="3227192" y="4220108"/>
                  <a:pt x="3234701" y="4221224"/>
                  <a:pt x="3238456" y="4221224"/>
                </a:cubicBezTo>
                <a:cubicBezTo>
                  <a:pt x="3264739" y="4221224"/>
                  <a:pt x="3287267" y="4221224"/>
                  <a:pt x="3313550" y="4221224"/>
                </a:cubicBezTo>
                <a:cubicBezTo>
                  <a:pt x="3358607" y="4221224"/>
                  <a:pt x="3403664" y="4217875"/>
                  <a:pt x="3444966" y="4211178"/>
                </a:cubicBezTo>
                <a:lnTo>
                  <a:pt x="3487146" y="4208284"/>
                </a:lnTo>
                <a:lnTo>
                  <a:pt x="2390123" y="4208284"/>
                </a:lnTo>
                <a:lnTo>
                  <a:pt x="2372817" y="4209141"/>
                </a:lnTo>
                <a:lnTo>
                  <a:pt x="2371425" y="4209066"/>
                </a:lnTo>
                <a:cubicBezTo>
                  <a:pt x="2367670" y="4207950"/>
                  <a:pt x="2363915" y="4207950"/>
                  <a:pt x="2356406" y="4207950"/>
                </a:cubicBezTo>
                <a:cubicBezTo>
                  <a:pt x="2345142" y="4207950"/>
                  <a:pt x="2333877" y="4207950"/>
                  <a:pt x="2326368" y="4207950"/>
                </a:cubicBezTo>
                <a:cubicBezTo>
                  <a:pt x="2307594" y="4206834"/>
                  <a:pt x="2288821" y="4207950"/>
                  <a:pt x="2273802" y="4211299"/>
                </a:cubicBezTo>
                <a:cubicBezTo>
                  <a:pt x="2262538" y="4214648"/>
                  <a:pt x="2247519" y="4213531"/>
                  <a:pt x="2236255" y="4210183"/>
                </a:cubicBezTo>
                <a:cubicBezTo>
                  <a:pt x="2217481" y="4205717"/>
                  <a:pt x="2191198" y="4205717"/>
                  <a:pt x="2172424" y="4202368"/>
                </a:cubicBezTo>
                <a:cubicBezTo>
                  <a:pt x="2168670" y="4201252"/>
                  <a:pt x="2104839" y="4207950"/>
                  <a:pt x="2104839" y="4209066"/>
                </a:cubicBezTo>
                <a:cubicBezTo>
                  <a:pt x="2097330" y="4213531"/>
                  <a:pt x="2082311" y="4214648"/>
                  <a:pt x="2071047" y="4214648"/>
                </a:cubicBezTo>
                <a:cubicBezTo>
                  <a:pt x="2059783" y="4215764"/>
                  <a:pt x="2048518" y="4212415"/>
                  <a:pt x="2037254" y="4210183"/>
                </a:cubicBezTo>
                <a:cubicBezTo>
                  <a:pt x="2037254" y="4209066"/>
                  <a:pt x="2037254" y="4207950"/>
                  <a:pt x="2033499" y="4207950"/>
                </a:cubicBezTo>
                <a:cubicBezTo>
                  <a:pt x="2010971" y="4207950"/>
                  <a:pt x="1995953" y="4203485"/>
                  <a:pt x="1977179" y="4202368"/>
                </a:cubicBezTo>
                <a:cubicBezTo>
                  <a:pt x="1965914" y="4201252"/>
                  <a:pt x="1962160" y="4205717"/>
                  <a:pt x="1950896" y="4203485"/>
                </a:cubicBezTo>
                <a:cubicBezTo>
                  <a:pt x="1947141" y="4203485"/>
                  <a:pt x="1917103" y="4209066"/>
                  <a:pt x="1913348" y="4211299"/>
                </a:cubicBezTo>
                <a:cubicBezTo>
                  <a:pt x="1909594" y="4212415"/>
                  <a:pt x="1905839" y="4213531"/>
                  <a:pt x="1902084" y="4214648"/>
                </a:cubicBezTo>
                <a:cubicBezTo>
                  <a:pt x="1883310" y="4217997"/>
                  <a:pt x="1868292" y="4217997"/>
                  <a:pt x="1853273" y="4213531"/>
                </a:cubicBezTo>
                <a:cubicBezTo>
                  <a:pt x="1849518" y="4212415"/>
                  <a:pt x="1845763" y="4211299"/>
                  <a:pt x="1838254" y="4210183"/>
                </a:cubicBezTo>
                <a:cubicBezTo>
                  <a:pt x="1838254" y="4209066"/>
                  <a:pt x="1834499" y="4207950"/>
                  <a:pt x="1834499" y="4207950"/>
                </a:cubicBezTo>
                <a:cubicBezTo>
                  <a:pt x="1815725" y="4207950"/>
                  <a:pt x="1800707" y="4204601"/>
                  <a:pt x="1785687" y="4205717"/>
                </a:cubicBezTo>
                <a:cubicBezTo>
                  <a:pt x="1770669" y="4206834"/>
                  <a:pt x="1755650" y="4207950"/>
                  <a:pt x="1744386" y="4210183"/>
                </a:cubicBezTo>
                <a:cubicBezTo>
                  <a:pt x="1721857" y="4214648"/>
                  <a:pt x="1710593" y="4214648"/>
                  <a:pt x="1691819" y="4210183"/>
                </a:cubicBezTo>
                <a:cubicBezTo>
                  <a:pt x="1684310" y="4207950"/>
                  <a:pt x="1676801" y="4207950"/>
                  <a:pt x="1665536" y="4207950"/>
                </a:cubicBezTo>
                <a:lnTo>
                  <a:pt x="1652930" y="4207950"/>
                </a:lnTo>
                <a:lnTo>
                  <a:pt x="1647927" y="4206958"/>
                </a:lnTo>
                <a:cubicBezTo>
                  <a:pt x="1644173" y="4204726"/>
                  <a:pt x="1636663" y="4203609"/>
                  <a:pt x="1644173" y="4201377"/>
                </a:cubicBezTo>
                <a:cubicBezTo>
                  <a:pt x="1647927" y="4200261"/>
                  <a:pt x="1647927" y="4198028"/>
                  <a:pt x="1651682" y="4198028"/>
                </a:cubicBezTo>
                <a:cubicBezTo>
                  <a:pt x="1659191" y="4198028"/>
                  <a:pt x="1666701" y="4196912"/>
                  <a:pt x="1670455" y="4198028"/>
                </a:cubicBezTo>
                <a:cubicBezTo>
                  <a:pt x="1685475" y="4200261"/>
                  <a:pt x="1700493" y="4201377"/>
                  <a:pt x="1715512" y="4202493"/>
                </a:cubicBezTo>
                <a:cubicBezTo>
                  <a:pt x="1726776" y="4204726"/>
                  <a:pt x="1726776" y="4203609"/>
                  <a:pt x="1734286" y="4200261"/>
                </a:cubicBezTo>
                <a:cubicBezTo>
                  <a:pt x="1734286" y="4198028"/>
                  <a:pt x="1738040" y="4194679"/>
                  <a:pt x="1745550" y="4193563"/>
                </a:cubicBezTo>
                <a:cubicBezTo>
                  <a:pt x="1756814" y="4193563"/>
                  <a:pt x="1764323" y="4191330"/>
                  <a:pt x="1779343" y="4191330"/>
                </a:cubicBezTo>
                <a:cubicBezTo>
                  <a:pt x="1786852" y="4192446"/>
                  <a:pt x="1798116" y="4191330"/>
                  <a:pt x="1809380" y="4192446"/>
                </a:cubicBezTo>
                <a:cubicBezTo>
                  <a:pt x="1816890" y="4192446"/>
                  <a:pt x="1816890" y="4190214"/>
                  <a:pt x="1816890" y="4189098"/>
                </a:cubicBezTo>
                <a:cubicBezTo>
                  <a:pt x="1816890" y="4186865"/>
                  <a:pt x="1813135" y="4185749"/>
                  <a:pt x="1809380" y="4185749"/>
                </a:cubicBezTo>
                <a:cubicBezTo>
                  <a:pt x="1801871" y="4185749"/>
                  <a:pt x="1801871" y="4186865"/>
                  <a:pt x="1798116" y="4186865"/>
                </a:cubicBezTo>
                <a:cubicBezTo>
                  <a:pt x="1779343" y="4189098"/>
                  <a:pt x="1764323" y="4187981"/>
                  <a:pt x="1753060" y="4183516"/>
                </a:cubicBezTo>
                <a:cubicBezTo>
                  <a:pt x="1749305" y="4181283"/>
                  <a:pt x="1756814" y="4179051"/>
                  <a:pt x="1749305" y="4176818"/>
                </a:cubicBezTo>
                <a:cubicBezTo>
                  <a:pt x="1738040" y="4176818"/>
                  <a:pt x="1726776" y="4176818"/>
                  <a:pt x="1715512" y="4176818"/>
                </a:cubicBezTo>
                <a:cubicBezTo>
                  <a:pt x="1708003" y="4175702"/>
                  <a:pt x="1696738" y="4177935"/>
                  <a:pt x="1685475" y="4175702"/>
                </a:cubicBezTo>
                <a:cubicBezTo>
                  <a:pt x="1674210" y="4172353"/>
                  <a:pt x="1670455" y="4176818"/>
                  <a:pt x="1659191" y="4176818"/>
                </a:cubicBezTo>
                <a:cubicBezTo>
                  <a:pt x="1625399" y="4175702"/>
                  <a:pt x="1595361" y="4179051"/>
                  <a:pt x="1565323" y="4177935"/>
                </a:cubicBezTo>
                <a:cubicBezTo>
                  <a:pt x="1550304" y="4177935"/>
                  <a:pt x="1539040" y="4177935"/>
                  <a:pt x="1524021" y="4177935"/>
                </a:cubicBezTo>
                <a:cubicBezTo>
                  <a:pt x="1501493" y="4177935"/>
                  <a:pt x="1482719" y="4177935"/>
                  <a:pt x="1460191" y="4183516"/>
                </a:cubicBezTo>
                <a:cubicBezTo>
                  <a:pt x="1456436" y="4182400"/>
                  <a:pt x="1456436" y="4180167"/>
                  <a:pt x="1452682" y="4180167"/>
                </a:cubicBezTo>
                <a:cubicBezTo>
                  <a:pt x="1437663" y="4174586"/>
                  <a:pt x="1433908" y="4174586"/>
                  <a:pt x="1411380" y="4179051"/>
                </a:cubicBezTo>
                <a:cubicBezTo>
                  <a:pt x="1403870" y="4181283"/>
                  <a:pt x="1392606" y="4183516"/>
                  <a:pt x="1381342" y="4183516"/>
                </a:cubicBezTo>
                <a:cubicBezTo>
                  <a:pt x="1370077" y="4184632"/>
                  <a:pt x="1362568" y="4186865"/>
                  <a:pt x="1355059" y="4185749"/>
                </a:cubicBezTo>
                <a:cubicBezTo>
                  <a:pt x="1336285" y="4183516"/>
                  <a:pt x="1313757" y="4183516"/>
                  <a:pt x="1302492" y="4176818"/>
                </a:cubicBezTo>
                <a:cubicBezTo>
                  <a:pt x="1294983" y="4173469"/>
                  <a:pt x="1283719" y="4171237"/>
                  <a:pt x="1272455" y="4172353"/>
                </a:cubicBezTo>
                <a:cubicBezTo>
                  <a:pt x="1264945" y="4174586"/>
                  <a:pt x="1257436" y="4174586"/>
                  <a:pt x="1249927" y="4174586"/>
                </a:cubicBezTo>
                <a:cubicBezTo>
                  <a:pt x="1238662" y="4174586"/>
                  <a:pt x="1231153" y="4175702"/>
                  <a:pt x="1231153" y="4177935"/>
                </a:cubicBezTo>
                <a:cubicBezTo>
                  <a:pt x="1227398" y="4180167"/>
                  <a:pt x="1223643" y="4181283"/>
                  <a:pt x="1223643" y="4183516"/>
                </a:cubicBezTo>
                <a:cubicBezTo>
                  <a:pt x="1216134" y="4187981"/>
                  <a:pt x="1201115" y="4186865"/>
                  <a:pt x="1193605" y="4183516"/>
                </a:cubicBezTo>
                <a:cubicBezTo>
                  <a:pt x="1189851" y="4181283"/>
                  <a:pt x="1186096" y="4177935"/>
                  <a:pt x="1178587" y="4177935"/>
                </a:cubicBezTo>
                <a:cubicBezTo>
                  <a:pt x="1167322" y="4177935"/>
                  <a:pt x="1159813" y="4177935"/>
                  <a:pt x="1152304" y="4179051"/>
                </a:cubicBezTo>
                <a:cubicBezTo>
                  <a:pt x="1141039" y="4181283"/>
                  <a:pt x="1122266" y="4179051"/>
                  <a:pt x="1111002" y="4182400"/>
                </a:cubicBezTo>
                <a:cubicBezTo>
                  <a:pt x="1107247" y="4182400"/>
                  <a:pt x="1103492" y="4182400"/>
                  <a:pt x="1099737" y="4181283"/>
                </a:cubicBezTo>
                <a:cubicBezTo>
                  <a:pt x="1088473" y="4179051"/>
                  <a:pt x="1084719" y="4176818"/>
                  <a:pt x="1084719" y="4173469"/>
                </a:cubicBezTo>
                <a:cubicBezTo>
                  <a:pt x="1084719" y="4172353"/>
                  <a:pt x="1080964" y="4170120"/>
                  <a:pt x="1073454" y="4171237"/>
                </a:cubicBezTo>
                <a:cubicBezTo>
                  <a:pt x="1058435" y="4175702"/>
                  <a:pt x="1039662" y="4177935"/>
                  <a:pt x="1020888" y="4180167"/>
                </a:cubicBezTo>
                <a:cubicBezTo>
                  <a:pt x="1017134" y="4180167"/>
                  <a:pt x="1013379" y="4181283"/>
                  <a:pt x="1013379" y="4182400"/>
                </a:cubicBezTo>
                <a:cubicBezTo>
                  <a:pt x="1013379" y="4183516"/>
                  <a:pt x="1017134" y="4183516"/>
                  <a:pt x="1020888" y="4184632"/>
                </a:cubicBezTo>
                <a:cubicBezTo>
                  <a:pt x="1035907" y="4184632"/>
                  <a:pt x="1054681" y="4189098"/>
                  <a:pt x="1073454" y="4185749"/>
                </a:cubicBezTo>
                <a:cubicBezTo>
                  <a:pt x="1077209" y="4185749"/>
                  <a:pt x="1084719" y="4185749"/>
                  <a:pt x="1084719" y="4186865"/>
                </a:cubicBezTo>
                <a:cubicBezTo>
                  <a:pt x="1084719" y="4190214"/>
                  <a:pt x="1095983" y="4190214"/>
                  <a:pt x="1103492" y="4190214"/>
                </a:cubicBezTo>
                <a:cubicBezTo>
                  <a:pt x="1111002" y="4190214"/>
                  <a:pt x="1114756" y="4192446"/>
                  <a:pt x="1111002" y="4194679"/>
                </a:cubicBezTo>
                <a:cubicBezTo>
                  <a:pt x="1111002" y="4195795"/>
                  <a:pt x="1103492" y="4196912"/>
                  <a:pt x="1099737" y="4199144"/>
                </a:cubicBezTo>
                <a:cubicBezTo>
                  <a:pt x="1107247" y="4199144"/>
                  <a:pt x="1111002" y="4200261"/>
                  <a:pt x="1114756" y="4199144"/>
                </a:cubicBezTo>
                <a:cubicBezTo>
                  <a:pt x="1122266" y="4196912"/>
                  <a:pt x="1133530" y="4198028"/>
                  <a:pt x="1141039" y="4198028"/>
                </a:cubicBezTo>
                <a:cubicBezTo>
                  <a:pt x="1152304" y="4196912"/>
                  <a:pt x="1159813" y="4200261"/>
                  <a:pt x="1171077" y="4199144"/>
                </a:cubicBezTo>
                <a:cubicBezTo>
                  <a:pt x="1186096" y="4198028"/>
                  <a:pt x="1182341" y="4202493"/>
                  <a:pt x="1189851" y="4204726"/>
                </a:cubicBezTo>
                <a:lnTo>
                  <a:pt x="1203329" y="4205728"/>
                </a:lnTo>
                <a:lnTo>
                  <a:pt x="1162403" y="4206834"/>
                </a:lnTo>
                <a:cubicBezTo>
                  <a:pt x="1151139" y="4209066"/>
                  <a:pt x="1139875" y="4207950"/>
                  <a:pt x="1132366" y="4204601"/>
                </a:cubicBezTo>
                <a:cubicBezTo>
                  <a:pt x="1124856" y="4202368"/>
                  <a:pt x="1117347" y="4203485"/>
                  <a:pt x="1113592" y="4205717"/>
                </a:cubicBezTo>
                <a:cubicBezTo>
                  <a:pt x="1109837" y="4209066"/>
                  <a:pt x="1102328" y="4209066"/>
                  <a:pt x="1091064" y="4209066"/>
                </a:cubicBezTo>
                <a:cubicBezTo>
                  <a:pt x="1068535" y="4209066"/>
                  <a:pt x="1046007" y="4210183"/>
                  <a:pt x="1023479" y="4205717"/>
                </a:cubicBezTo>
                <a:cubicBezTo>
                  <a:pt x="1023479" y="4205717"/>
                  <a:pt x="1019724" y="4205717"/>
                  <a:pt x="1019724" y="4205717"/>
                </a:cubicBezTo>
                <a:cubicBezTo>
                  <a:pt x="982177" y="4206834"/>
                  <a:pt x="948384" y="4203485"/>
                  <a:pt x="914592" y="4203485"/>
                </a:cubicBezTo>
                <a:cubicBezTo>
                  <a:pt x="907082" y="4203485"/>
                  <a:pt x="903328" y="4203485"/>
                  <a:pt x="903328" y="4205717"/>
                </a:cubicBezTo>
                <a:lnTo>
                  <a:pt x="899518" y="4206567"/>
                </a:lnTo>
                <a:lnTo>
                  <a:pt x="908246" y="4201377"/>
                </a:lnTo>
                <a:cubicBezTo>
                  <a:pt x="915756" y="4201377"/>
                  <a:pt x="927020" y="4201377"/>
                  <a:pt x="938284" y="4201377"/>
                </a:cubicBezTo>
                <a:cubicBezTo>
                  <a:pt x="945794" y="4201377"/>
                  <a:pt x="949549" y="4201377"/>
                  <a:pt x="949549" y="4199144"/>
                </a:cubicBezTo>
                <a:cubicBezTo>
                  <a:pt x="949549" y="4196912"/>
                  <a:pt x="945794" y="4198028"/>
                  <a:pt x="938284" y="4198028"/>
                </a:cubicBezTo>
                <a:cubicBezTo>
                  <a:pt x="934530" y="4198028"/>
                  <a:pt x="927020" y="4196912"/>
                  <a:pt x="923265" y="4199144"/>
                </a:cubicBezTo>
                <a:cubicBezTo>
                  <a:pt x="915756" y="4200261"/>
                  <a:pt x="908246" y="4200261"/>
                  <a:pt x="904492" y="4199144"/>
                </a:cubicBezTo>
                <a:cubicBezTo>
                  <a:pt x="893228" y="4198028"/>
                  <a:pt x="881964" y="4198028"/>
                  <a:pt x="874454" y="4198028"/>
                </a:cubicBezTo>
                <a:cubicBezTo>
                  <a:pt x="866944" y="4198028"/>
                  <a:pt x="859435" y="4196912"/>
                  <a:pt x="855680" y="4195795"/>
                </a:cubicBezTo>
                <a:cubicBezTo>
                  <a:pt x="836907" y="4191330"/>
                  <a:pt x="818133" y="4186865"/>
                  <a:pt x="810624" y="4179051"/>
                </a:cubicBezTo>
                <a:cubicBezTo>
                  <a:pt x="818133" y="4177935"/>
                  <a:pt x="821888" y="4177935"/>
                  <a:pt x="825643" y="4177935"/>
                </a:cubicBezTo>
                <a:cubicBezTo>
                  <a:pt x="848171" y="4177935"/>
                  <a:pt x="866944" y="4177935"/>
                  <a:pt x="885718" y="4177935"/>
                </a:cubicBezTo>
                <a:cubicBezTo>
                  <a:pt x="893228" y="4179051"/>
                  <a:pt x="900737" y="4176818"/>
                  <a:pt x="904492" y="4174586"/>
                </a:cubicBezTo>
                <a:cubicBezTo>
                  <a:pt x="881964" y="4174586"/>
                  <a:pt x="859435" y="4174586"/>
                  <a:pt x="836907" y="4174586"/>
                </a:cubicBezTo>
                <a:cubicBezTo>
                  <a:pt x="814379" y="4174586"/>
                  <a:pt x="791850" y="4173469"/>
                  <a:pt x="769322" y="4174586"/>
                </a:cubicBezTo>
                <a:cubicBezTo>
                  <a:pt x="746793" y="4175702"/>
                  <a:pt x="728020" y="4172353"/>
                  <a:pt x="705491" y="4172353"/>
                </a:cubicBezTo>
                <a:cubicBezTo>
                  <a:pt x="675454" y="4172353"/>
                  <a:pt x="645416" y="4172353"/>
                  <a:pt x="615378" y="4172353"/>
                </a:cubicBezTo>
                <a:cubicBezTo>
                  <a:pt x="604114" y="4172353"/>
                  <a:pt x="596604" y="4170120"/>
                  <a:pt x="589095" y="4171237"/>
                </a:cubicBezTo>
                <a:cubicBezTo>
                  <a:pt x="562812" y="4173469"/>
                  <a:pt x="536529" y="4172353"/>
                  <a:pt x="514001" y="4177935"/>
                </a:cubicBezTo>
                <a:lnTo>
                  <a:pt x="509005" y="4176449"/>
                </a:lnTo>
                <a:lnTo>
                  <a:pt x="513386" y="4168289"/>
                </a:lnTo>
                <a:lnTo>
                  <a:pt x="510432" y="4166568"/>
                </a:lnTo>
                <a:lnTo>
                  <a:pt x="534182" y="4166492"/>
                </a:lnTo>
                <a:cubicBezTo>
                  <a:pt x="562812" y="4166492"/>
                  <a:pt x="590972" y="4166213"/>
                  <a:pt x="619133" y="4164539"/>
                </a:cubicBezTo>
                <a:cubicBezTo>
                  <a:pt x="641661" y="4163423"/>
                  <a:pt x="664189" y="4162306"/>
                  <a:pt x="697982" y="4162306"/>
                </a:cubicBezTo>
                <a:cubicBezTo>
                  <a:pt x="679208" y="4160074"/>
                  <a:pt x="667944" y="4156725"/>
                  <a:pt x="656680" y="4156725"/>
                </a:cubicBezTo>
                <a:cubicBezTo>
                  <a:pt x="647293" y="4157283"/>
                  <a:pt x="637906" y="4156725"/>
                  <a:pt x="628989" y="4156725"/>
                </a:cubicBezTo>
                <a:cubicBezTo>
                  <a:pt x="620071" y="4156725"/>
                  <a:pt x="611623" y="4157283"/>
                  <a:pt x="604114" y="4160074"/>
                </a:cubicBezTo>
                <a:cubicBezTo>
                  <a:pt x="600359" y="4161190"/>
                  <a:pt x="592850" y="4161190"/>
                  <a:pt x="585340" y="4161190"/>
                </a:cubicBezTo>
                <a:lnTo>
                  <a:pt x="507350" y="4161190"/>
                </a:lnTo>
                <a:lnTo>
                  <a:pt x="508894" y="4156077"/>
                </a:lnTo>
                <a:lnTo>
                  <a:pt x="510188" y="4154075"/>
                </a:lnTo>
                <a:lnTo>
                  <a:pt x="529019" y="4153376"/>
                </a:lnTo>
                <a:cubicBezTo>
                  <a:pt x="540284" y="4153376"/>
                  <a:pt x="540284" y="4152260"/>
                  <a:pt x="532774" y="4147794"/>
                </a:cubicBezTo>
                <a:lnTo>
                  <a:pt x="526494" y="4146394"/>
                </a:lnTo>
                <a:lnTo>
                  <a:pt x="530302" y="4143513"/>
                </a:lnTo>
                <a:lnTo>
                  <a:pt x="532774" y="4143329"/>
                </a:lnTo>
                <a:cubicBezTo>
                  <a:pt x="532774" y="4143329"/>
                  <a:pt x="536529" y="4143329"/>
                  <a:pt x="536529" y="4143329"/>
                </a:cubicBezTo>
                <a:cubicBezTo>
                  <a:pt x="538406" y="4142213"/>
                  <a:pt x="537468" y="4141655"/>
                  <a:pt x="535590" y="4141376"/>
                </a:cubicBezTo>
                <a:lnTo>
                  <a:pt x="533258" y="4141277"/>
                </a:lnTo>
                <a:lnTo>
                  <a:pt x="534321" y="4140473"/>
                </a:lnTo>
                <a:lnTo>
                  <a:pt x="537638" y="4136251"/>
                </a:lnTo>
                <a:lnTo>
                  <a:pt x="544038" y="4136632"/>
                </a:lnTo>
                <a:cubicBezTo>
                  <a:pt x="547793" y="4137748"/>
                  <a:pt x="551548" y="4137748"/>
                  <a:pt x="551548" y="4139980"/>
                </a:cubicBezTo>
                <a:cubicBezTo>
                  <a:pt x="559057" y="4139980"/>
                  <a:pt x="562812" y="4138864"/>
                  <a:pt x="570321" y="4139980"/>
                </a:cubicBezTo>
                <a:cubicBezTo>
                  <a:pt x="570321" y="4143329"/>
                  <a:pt x="570321" y="4145562"/>
                  <a:pt x="570321" y="4148911"/>
                </a:cubicBezTo>
                <a:cubicBezTo>
                  <a:pt x="596604" y="4147794"/>
                  <a:pt x="619133" y="4152260"/>
                  <a:pt x="645416" y="4151143"/>
                </a:cubicBezTo>
                <a:cubicBezTo>
                  <a:pt x="645416" y="4151143"/>
                  <a:pt x="649171" y="4151143"/>
                  <a:pt x="649171" y="4151143"/>
                </a:cubicBezTo>
                <a:cubicBezTo>
                  <a:pt x="667944" y="4155609"/>
                  <a:pt x="682963" y="4150027"/>
                  <a:pt x="697982" y="4151143"/>
                </a:cubicBezTo>
                <a:cubicBezTo>
                  <a:pt x="701737" y="4151143"/>
                  <a:pt x="705491" y="4150027"/>
                  <a:pt x="709246" y="4148911"/>
                </a:cubicBezTo>
                <a:cubicBezTo>
                  <a:pt x="701737" y="4147794"/>
                  <a:pt x="694227" y="4147794"/>
                  <a:pt x="686718" y="4147794"/>
                </a:cubicBezTo>
                <a:cubicBezTo>
                  <a:pt x="682963" y="4146678"/>
                  <a:pt x="679208" y="4145562"/>
                  <a:pt x="682963" y="4144446"/>
                </a:cubicBezTo>
                <a:cubicBezTo>
                  <a:pt x="686718" y="4142213"/>
                  <a:pt x="690472" y="4141097"/>
                  <a:pt x="697982" y="4141097"/>
                </a:cubicBezTo>
                <a:cubicBezTo>
                  <a:pt x="724265" y="4141097"/>
                  <a:pt x="750548" y="4141097"/>
                  <a:pt x="776831" y="4139980"/>
                </a:cubicBezTo>
                <a:cubicBezTo>
                  <a:pt x="810624" y="4137748"/>
                  <a:pt x="840661" y="4138864"/>
                  <a:pt x="874454" y="4139980"/>
                </a:cubicBezTo>
                <a:cubicBezTo>
                  <a:pt x="904492" y="4139980"/>
                  <a:pt x="934530" y="4137748"/>
                  <a:pt x="964567" y="4141097"/>
                </a:cubicBezTo>
                <a:cubicBezTo>
                  <a:pt x="968322" y="4142213"/>
                  <a:pt x="972077" y="4142213"/>
                  <a:pt x="975831" y="4141097"/>
                </a:cubicBezTo>
                <a:cubicBezTo>
                  <a:pt x="1005869" y="4137748"/>
                  <a:pt x="1035907" y="4139980"/>
                  <a:pt x="1065945" y="4138864"/>
                </a:cubicBezTo>
                <a:cubicBezTo>
                  <a:pt x="1084719" y="4138864"/>
                  <a:pt x="1107247" y="4139980"/>
                  <a:pt x="1122266" y="4142213"/>
                </a:cubicBezTo>
                <a:cubicBezTo>
                  <a:pt x="1141039" y="4143329"/>
                  <a:pt x="1159813" y="4144446"/>
                  <a:pt x="1174832" y="4143329"/>
                </a:cubicBezTo>
                <a:lnTo>
                  <a:pt x="1198833" y="4141682"/>
                </a:lnTo>
                <a:lnTo>
                  <a:pt x="1227250" y="4142354"/>
                </a:lnTo>
                <a:cubicBezTo>
                  <a:pt x="1254472" y="4142354"/>
                  <a:pt x="1281693" y="4142075"/>
                  <a:pt x="1309854" y="4142633"/>
                </a:cubicBezTo>
                <a:cubicBezTo>
                  <a:pt x="1309854" y="4142633"/>
                  <a:pt x="1309854" y="4141517"/>
                  <a:pt x="1313608" y="4141517"/>
                </a:cubicBezTo>
                <a:cubicBezTo>
                  <a:pt x="1309854" y="4139284"/>
                  <a:pt x="1306099" y="4140401"/>
                  <a:pt x="1298590" y="4140401"/>
                </a:cubicBezTo>
                <a:cubicBezTo>
                  <a:pt x="1294835" y="4140401"/>
                  <a:pt x="1294835" y="4139284"/>
                  <a:pt x="1294835" y="4139284"/>
                </a:cubicBezTo>
                <a:cubicBezTo>
                  <a:pt x="1294835" y="4138168"/>
                  <a:pt x="1294835" y="4135936"/>
                  <a:pt x="1298590" y="4137052"/>
                </a:cubicBezTo>
                <a:cubicBezTo>
                  <a:pt x="1302344" y="4137052"/>
                  <a:pt x="1306099" y="4134819"/>
                  <a:pt x="1309854" y="4134819"/>
                </a:cubicBezTo>
                <a:cubicBezTo>
                  <a:pt x="1332382" y="4135936"/>
                  <a:pt x="1351156" y="4132587"/>
                  <a:pt x="1373684" y="4132587"/>
                </a:cubicBezTo>
                <a:cubicBezTo>
                  <a:pt x="1441269" y="4132587"/>
                  <a:pt x="1512609" y="4132587"/>
                  <a:pt x="1580194" y="4132587"/>
                </a:cubicBezTo>
                <a:cubicBezTo>
                  <a:pt x="1602722" y="4132587"/>
                  <a:pt x="1621496" y="4131470"/>
                  <a:pt x="1632760" y="4125889"/>
                </a:cubicBezTo>
                <a:cubicBezTo>
                  <a:pt x="1629005" y="4123656"/>
                  <a:pt x="1621496" y="4123656"/>
                  <a:pt x="1617741" y="4122540"/>
                </a:cubicBezTo>
                <a:cubicBezTo>
                  <a:pt x="1595213" y="4120307"/>
                  <a:pt x="1587704" y="4120307"/>
                  <a:pt x="1580194" y="4127005"/>
                </a:cubicBezTo>
                <a:cubicBezTo>
                  <a:pt x="1576439" y="4129238"/>
                  <a:pt x="1572684" y="4129238"/>
                  <a:pt x="1568930" y="4128121"/>
                </a:cubicBezTo>
                <a:cubicBezTo>
                  <a:pt x="1557666" y="4125889"/>
                  <a:pt x="1542647" y="4127005"/>
                  <a:pt x="1531382" y="4127005"/>
                </a:cubicBezTo>
                <a:cubicBezTo>
                  <a:pt x="1508854" y="4127005"/>
                  <a:pt x="1490081" y="4127005"/>
                  <a:pt x="1467552" y="4123656"/>
                </a:cubicBezTo>
                <a:cubicBezTo>
                  <a:pt x="1460043" y="4122540"/>
                  <a:pt x="1445024" y="4121424"/>
                  <a:pt x="1441269" y="4122540"/>
                </a:cubicBezTo>
                <a:lnTo>
                  <a:pt x="1430009" y="4123524"/>
                </a:lnTo>
                <a:lnTo>
                  <a:pt x="1396361" y="4119887"/>
                </a:lnTo>
                <a:cubicBezTo>
                  <a:pt x="1377587" y="4118771"/>
                  <a:pt x="1358813" y="4118771"/>
                  <a:pt x="1340040" y="4115422"/>
                </a:cubicBezTo>
                <a:cubicBezTo>
                  <a:pt x="1347549" y="4114306"/>
                  <a:pt x="1347549" y="4112073"/>
                  <a:pt x="1355059" y="4112073"/>
                </a:cubicBezTo>
                <a:lnTo>
                  <a:pt x="1355276" y="4112047"/>
                </a:lnTo>
                <a:lnTo>
                  <a:pt x="1376031" y="4115423"/>
                </a:lnTo>
                <a:cubicBezTo>
                  <a:pt x="1384948" y="4115563"/>
                  <a:pt x="1394335" y="4114726"/>
                  <a:pt x="1403722" y="4113610"/>
                </a:cubicBezTo>
                <a:cubicBezTo>
                  <a:pt x="1418741" y="4111377"/>
                  <a:pt x="1433760" y="4112493"/>
                  <a:pt x="1448779" y="4109144"/>
                </a:cubicBezTo>
                <a:cubicBezTo>
                  <a:pt x="1448779" y="4109144"/>
                  <a:pt x="1452533" y="4109144"/>
                  <a:pt x="1456288" y="4110261"/>
                </a:cubicBezTo>
                <a:cubicBezTo>
                  <a:pt x="1460043" y="4111377"/>
                  <a:pt x="1463797" y="4111377"/>
                  <a:pt x="1467552" y="4111377"/>
                </a:cubicBezTo>
                <a:cubicBezTo>
                  <a:pt x="1505099" y="4110261"/>
                  <a:pt x="1542647" y="4114726"/>
                  <a:pt x="1580194" y="4112493"/>
                </a:cubicBezTo>
                <a:cubicBezTo>
                  <a:pt x="1595213" y="4112493"/>
                  <a:pt x="1602722" y="4115842"/>
                  <a:pt x="1613986" y="4114726"/>
                </a:cubicBezTo>
                <a:cubicBezTo>
                  <a:pt x="1625251" y="4114726"/>
                  <a:pt x="1640269" y="4114726"/>
                  <a:pt x="1651534" y="4114726"/>
                </a:cubicBezTo>
                <a:cubicBezTo>
                  <a:pt x="1674062" y="4115842"/>
                  <a:pt x="1692836" y="4111377"/>
                  <a:pt x="1711609" y="4113610"/>
                </a:cubicBezTo>
                <a:cubicBezTo>
                  <a:pt x="1719119" y="4113610"/>
                  <a:pt x="1722874" y="4113610"/>
                  <a:pt x="1726628" y="4113610"/>
                </a:cubicBezTo>
                <a:cubicBezTo>
                  <a:pt x="1730383" y="4113610"/>
                  <a:pt x="1734138" y="4112493"/>
                  <a:pt x="1737892" y="4114726"/>
                </a:cubicBezTo>
                <a:cubicBezTo>
                  <a:pt x="1737892" y="4115842"/>
                  <a:pt x="1734138" y="4118075"/>
                  <a:pt x="1730383" y="4118075"/>
                </a:cubicBezTo>
                <a:cubicBezTo>
                  <a:pt x="1719119" y="4119191"/>
                  <a:pt x="1707854" y="4122540"/>
                  <a:pt x="1692836" y="4122540"/>
                </a:cubicBezTo>
                <a:cubicBezTo>
                  <a:pt x="1685326" y="4122540"/>
                  <a:pt x="1685326" y="4124773"/>
                  <a:pt x="1677817" y="4125889"/>
                </a:cubicBezTo>
                <a:cubicBezTo>
                  <a:pt x="1696590" y="4129238"/>
                  <a:pt x="1715364" y="4129238"/>
                  <a:pt x="1734138" y="4130354"/>
                </a:cubicBezTo>
                <a:cubicBezTo>
                  <a:pt x="1749157" y="4131470"/>
                  <a:pt x="1760421" y="4133703"/>
                  <a:pt x="1775440" y="4134819"/>
                </a:cubicBezTo>
                <a:cubicBezTo>
                  <a:pt x="1779194" y="4134819"/>
                  <a:pt x="1786704" y="4137052"/>
                  <a:pt x="1782949" y="4139284"/>
                </a:cubicBezTo>
                <a:cubicBezTo>
                  <a:pt x="1779194" y="4141517"/>
                  <a:pt x="1771685" y="4140401"/>
                  <a:pt x="1767930" y="4140401"/>
                </a:cubicBezTo>
                <a:cubicBezTo>
                  <a:pt x="1741647" y="4140401"/>
                  <a:pt x="1719119" y="4140401"/>
                  <a:pt x="1692836" y="4140401"/>
                </a:cubicBezTo>
                <a:cubicBezTo>
                  <a:pt x="1647779" y="4140401"/>
                  <a:pt x="1602722" y="4143750"/>
                  <a:pt x="1561420" y="4150447"/>
                </a:cubicBezTo>
                <a:lnTo>
                  <a:pt x="1519240" y="4153341"/>
                </a:lnTo>
                <a:lnTo>
                  <a:pt x="2616263" y="4153341"/>
                </a:lnTo>
                <a:lnTo>
                  <a:pt x="2657444" y="4151301"/>
                </a:lnTo>
                <a:cubicBezTo>
                  <a:pt x="2664953" y="4151301"/>
                  <a:pt x="2679972" y="4153533"/>
                  <a:pt x="2676217" y="4149068"/>
                </a:cubicBezTo>
                <a:cubicBezTo>
                  <a:pt x="2676217" y="4145719"/>
                  <a:pt x="2664953" y="4147952"/>
                  <a:pt x="2657444" y="4146836"/>
                </a:cubicBezTo>
                <a:cubicBezTo>
                  <a:pt x="2612387" y="4145719"/>
                  <a:pt x="2571085" y="4149068"/>
                  <a:pt x="2526028" y="4149068"/>
                </a:cubicBezTo>
                <a:cubicBezTo>
                  <a:pt x="2503500" y="4149068"/>
                  <a:pt x="2492236" y="4143487"/>
                  <a:pt x="2469707" y="4142370"/>
                </a:cubicBezTo>
                <a:cubicBezTo>
                  <a:pt x="2469707" y="4142370"/>
                  <a:pt x="2469707" y="4141254"/>
                  <a:pt x="2469707" y="4140138"/>
                </a:cubicBezTo>
                <a:cubicBezTo>
                  <a:pt x="2469707" y="4139022"/>
                  <a:pt x="2465953" y="4136789"/>
                  <a:pt x="2473462" y="4135673"/>
                </a:cubicBezTo>
                <a:cubicBezTo>
                  <a:pt x="2484726" y="4135673"/>
                  <a:pt x="2495991" y="4135673"/>
                  <a:pt x="2507255" y="4135673"/>
                </a:cubicBezTo>
                <a:cubicBezTo>
                  <a:pt x="2518519" y="4135673"/>
                  <a:pt x="2522274" y="4133440"/>
                  <a:pt x="2529783" y="4133440"/>
                </a:cubicBezTo>
                <a:cubicBezTo>
                  <a:pt x="2533538" y="4133440"/>
                  <a:pt x="2533538" y="4132324"/>
                  <a:pt x="2533538" y="4131208"/>
                </a:cubicBezTo>
                <a:cubicBezTo>
                  <a:pt x="2533538" y="4130091"/>
                  <a:pt x="2529783" y="4130091"/>
                  <a:pt x="2526028" y="4130091"/>
                </a:cubicBezTo>
                <a:cubicBezTo>
                  <a:pt x="2514764" y="4130091"/>
                  <a:pt x="2503500" y="4130091"/>
                  <a:pt x="2492236" y="4130091"/>
                </a:cubicBezTo>
                <a:cubicBezTo>
                  <a:pt x="2488481" y="4130091"/>
                  <a:pt x="2480972" y="4130091"/>
                  <a:pt x="2480972" y="4127859"/>
                </a:cubicBezTo>
                <a:cubicBezTo>
                  <a:pt x="2480972" y="4126742"/>
                  <a:pt x="2488481" y="4126742"/>
                  <a:pt x="2488481" y="4125626"/>
                </a:cubicBezTo>
                <a:cubicBezTo>
                  <a:pt x="2503500" y="4122277"/>
                  <a:pt x="2518519" y="4120045"/>
                  <a:pt x="2533538" y="4120045"/>
                </a:cubicBezTo>
                <a:cubicBezTo>
                  <a:pt x="2559821" y="4120045"/>
                  <a:pt x="2578594" y="4114463"/>
                  <a:pt x="2604878" y="4115579"/>
                </a:cubicBezTo>
                <a:cubicBezTo>
                  <a:pt x="2604878" y="4115579"/>
                  <a:pt x="2604878" y="4114463"/>
                  <a:pt x="2604878" y="4114463"/>
                </a:cubicBezTo>
                <a:cubicBezTo>
                  <a:pt x="2604878" y="4113347"/>
                  <a:pt x="2604878" y="4113347"/>
                  <a:pt x="2604878" y="4112230"/>
                </a:cubicBezTo>
                <a:cubicBezTo>
                  <a:pt x="2601123" y="4112230"/>
                  <a:pt x="2593613" y="4112230"/>
                  <a:pt x="2589859" y="4112230"/>
                </a:cubicBezTo>
                <a:cubicBezTo>
                  <a:pt x="2574840" y="4111114"/>
                  <a:pt x="2574840" y="4109998"/>
                  <a:pt x="2578594" y="4105533"/>
                </a:cubicBezTo>
                <a:cubicBezTo>
                  <a:pt x="2582349" y="4104416"/>
                  <a:pt x="2582349" y="4103300"/>
                  <a:pt x="2574840" y="4102184"/>
                </a:cubicBezTo>
                <a:cubicBezTo>
                  <a:pt x="2563576" y="4101067"/>
                  <a:pt x="2552311" y="4101067"/>
                  <a:pt x="2541047" y="4098835"/>
                </a:cubicBezTo>
                <a:cubicBezTo>
                  <a:pt x="2552311" y="4098835"/>
                  <a:pt x="2559821" y="4098835"/>
                  <a:pt x="2567330" y="4098835"/>
                </a:cubicBezTo>
                <a:cubicBezTo>
                  <a:pt x="2574840" y="4098835"/>
                  <a:pt x="2574840" y="4096602"/>
                  <a:pt x="2571085" y="4095486"/>
                </a:cubicBezTo>
                <a:cubicBezTo>
                  <a:pt x="2571085" y="4094370"/>
                  <a:pt x="2563576" y="4094370"/>
                  <a:pt x="2571085" y="4093253"/>
                </a:cubicBezTo>
                <a:cubicBezTo>
                  <a:pt x="2571085" y="4093253"/>
                  <a:pt x="2574840" y="4092137"/>
                  <a:pt x="2574840" y="4093253"/>
                </a:cubicBezTo>
                <a:cubicBezTo>
                  <a:pt x="2586104" y="4095486"/>
                  <a:pt x="2601123" y="4094370"/>
                  <a:pt x="2612387" y="4094370"/>
                </a:cubicBezTo>
                <a:cubicBezTo>
                  <a:pt x="2616142" y="4094370"/>
                  <a:pt x="2619896" y="4094370"/>
                  <a:pt x="2619896" y="4093253"/>
                </a:cubicBezTo>
                <a:cubicBezTo>
                  <a:pt x="2619896" y="4092137"/>
                  <a:pt x="2619896" y="4092137"/>
                  <a:pt x="2616142" y="4091021"/>
                </a:cubicBezTo>
                <a:cubicBezTo>
                  <a:pt x="2608632" y="4088788"/>
                  <a:pt x="2597368" y="4088788"/>
                  <a:pt x="2593613" y="4086556"/>
                </a:cubicBezTo>
                <a:cubicBezTo>
                  <a:pt x="2589859" y="4084323"/>
                  <a:pt x="2582349" y="4083207"/>
                  <a:pt x="2589859" y="4080974"/>
                </a:cubicBezTo>
                <a:cubicBezTo>
                  <a:pt x="2593613" y="4079858"/>
                  <a:pt x="2593613" y="4077625"/>
                  <a:pt x="2597368" y="4077625"/>
                </a:cubicBezTo>
                <a:cubicBezTo>
                  <a:pt x="2604878" y="4077625"/>
                  <a:pt x="2612387" y="4076509"/>
                  <a:pt x="2616142" y="4077625"/>
                </a:cubicBezTo>
                <a:cubicBezTo>
                  <a:pt x="2631161" y="4079858"/>
                  <a:pt x="2646179" y="4080974"/>
                  <a:pt x="2661198" y="4082090"/>
                </a:cubicBezTo>
                <a:cubicBezTo>
                  <a:pt x="2672463" y="4084323"/>
                  <a:pt x="2672463" y="4083207"/>
                  <a:pt x="2679972" y="4079858"/>
                </a:cubicBezTo>
                <a:cubicBezTo>
                  <a:pt x="2679972" y="4077625"/>
                  <a:pt x="2683727" y="4074276"/>
                  <a:pt x="2691236" y="4073160"/>
                </a:cubicBezTo>
                <a:cubicBezTo>
                  <a:pt x="2702500" y="4073160"/>
                  <a:pt x="2710010" y="4070927"/>
                  <a:pt x="2725029" y="4070927"/>
                </a:cubicBezTo>
                <a:cubicBezTo>
                  <a:pt x="2732538" y="4072044"/>
                  <a:pt x="2743802" y="4070927"/>
                  <a:pt x="2755066" y="4072044"/>
                </a:cubicBezTo>
                <a:cubicBezTo>
                  <a:pt x="2762576" y="4072044"/>
                  <a:pt x="2762576" y="4069811"/>
                  <a:pt x="2762576" y="4068695"/>
                </a:cubicBezTo>
                <a:cubicBezTo>
                  <a:pt x="2762576" y="4066462"/>
                  <a:pt x="2758821" y="4065346"/>
                  <a:pt x="2755066" y="4065346"/>
                </a:cubicBezTo>
                <a:cubicBezTo>
                  <a:pt x="2747557" y="4065346"/>
                  <a:pt x="2747557" y="4066462"/>
                  <a:pt x="2743802" y="4066462"/>
                </a:cubicBezTo>
                <a:cubicBezTo>
                  <a:pt x="2725029" y="4068695"/>
                  <a:pt x="2710010" y="4067578"/>
                  <a:pt x="2698746" y="4063113"/>
                </a:cubicBezTo>
                <a:cubicBezTo>
                  <a:pt x="2694991" y="4060880"/>
                  <a:pt x="2702500" y="4058648"/>
                  <a:pt x="2694991" y="4056415"/>
                </a:cubicBezTo>
                <a:cubicBezTo>
                  <a:pt x="2683727" y="4056415"/>
                  <a:pt x="2672463" y="4056415"/>
                  <a:pt x="2661198" y="4056415"/>
                </a:cubicBezTo>
                <a:cubicBezTo>
                  <a:pt x="2653689" y="4055299"/>
                  <a:pt x="2642425" y="4057532"/>
                  <a:pt x="2631161" y="4055299"/>
                </a:cubicBezTo>
                <a:cubicBezTo>
                  <a:pt x="2619896" y="4051950"/>
                  <a:pt x="2616142" y="4056415"/>
                  <a:pt x="2604878" y="4056415"/>
                </a:cubicBezTo>
                <a:cubicBezTo>
                  <a:pt x="2571085" y="4055299"/>
                  <a:pt x="2541047" y="4058648"/>
                  <a:pt x="2511009" y="4057532"/>
                </a:cubicBezTo>
                <a:cubicBezTo>
                  <a:pt x="2495991" y="4057532"/>
                  <a:pt x="2484726" y="4057532"/>
                  <a:pt x="2469707" y="4057532"/>
                </a:cubicBezTo>
                <a:cubicBezTo>
                  <a:pt x="2447179" y="4057532"/>
                  <a:pt x="2428405" y="4057532"/>
                  <a:pt x="2405877" y="4063113"/>
                </a:cubicBezTo>
                <a:cubicBezTo>
                  <a:pt x="2402122" y="4061997"/>
                  <a:pt x="2402122" y="4059764"/>
                  <a:pt x="2398368" y="4059764"/>
                </a:cubicBezTo>
                <a:cubicBezTo>
                  <a:pt x="2383349" y="4054183"/>
                  <a:pt x="2379594" y="4054183"/>
                  <a:pt x="2357066" y="4058648"/>
                </a:cubicBezTo>
                <a:cubicBezTo>
                  <a:pt x="2349556" y="4060880"/>
                  <a:pt x="2338292" y="4063113"/>
                  <a:pt x="2327028" y="4063113"/>
                </a:cubicBezTo>
                <a:cubicBezTo>
                  <a:pt x="2315764" y="4064229"/>
                  <a:pt x="2308254" y="4066462"/>
                  <a:pt x="2300745" y="4065346"/>
                </a:cubicBezTo>
                <a:cubicBezTo>
                  <a:pt x="2281971" y="4063113"/>
                  <a:pt x="2259443" y="4063113"/>
                  <a:pt x="2248179" y="4056415"/>
                </a:cubicBezTo>
                <a:cubicBezTo>
                  <a:pt x="2240669" y="4053066"/>
                  <a:pt x="2229405" y="4050834"/>
                  <a:pt x="2218141" y="4051950"/>
                </a:cubicBezTo>
                <a:cubicBezTo>
                  <a:pt x="2210631" y="4054183"/>
                  <a:pt x="2203122" y="4054183"/>
                  <a:pt x="2195613" y="4054183"/>
                </a:cubicBezTo>
                <a:cubicBezTo>
                  <a:pt x="2184348" y="4054183"/>
                  <a:pt x="2176839" y="4055299"/>
                  <a:pt x="2176839" y="4057532"/>
                </a:cubicBezTo>
                <a:cubicBezTo>
                  <a:pt x="2173084" y="4059764"/>
                  <a:pt x="2169329" y="4060880"/>
                  <a:pt x="2169329" y="4063113"/>
                </a:cubicBezTo>
                <a:cubicBezTo>
                  <a:pt x="2161820" y="4067578"/>
                  <a:pt x="2146801" y="4066462"/>
                  <a:pt x="2139292" y="4063113"/>
                </a:cubicBezTo>
                <a:cubicBezTo>
                  <a:pt x="2135537" y="4060880"/>
                  <a:pt x="2131782" y="4057532"/>
                  <a:pt x="2124273" y="4057532"/>
                </a:cubicBezTo>
                <a:cubicBezTo>
                  <a:pt x="2113009" y="4057532"/>
                  <a:pt x="2105499" y="4057532"/>
                  <a:pt x="2097990" y="4058648"/>
                </a:cubicBezTo>
                <a:cubicBezTo>
                  <a:pt x="2086726" y="4060880"/>
                  <a:pt x="2067952" y="4058648"/>
                  <a:pt x="2056688" y="4061997"/>
                </a:cubicBezTo>
                <a:cubicBezTo>
                  <a:pt x="2052933" y="4061997"/>
                  <a:pt x="2049179" y="4061997"/>
                  <a:pt x="2045424" y="4060880"/>
                </a:cubicBezTo>
                <a:cubicBezTo>
                  <a:pt x="2034159" y="4058648"/>
                  <a:pt x="2030405" y="4056415"/>
                  <a:pt x="2030405" y="4053066"/>
                </a:cubicBezTo>
                <a:cubicBezTo>
                  <a:pt x="2030405" y="4051950"/>
                  <a:pt x="2026650" y="4049717"/>
                  <a:pt x="2019141" y="4050834"/>
                </a:cubicBezTo>
                <a:cubicBezTo>
                  <a:pt x="2004122" y="4055299"/>
                  <a:pt x="1985348" y="4057532"/>
                  <a:pt x="1966574" y="4059764"/>
                </a:cubicBezTo>
                <a:cubicBezTo>
                  <a:pt x="1962820" y="4059764"/>
                  <a:pt x="1959065" y="4060880"/>
                  <a:pt x="1959065" y="4061997"/>
                </a:cubicBezTo>
                <a:cubicBezTo>
                  <a:pt x="1959065" y="4063113"/>
                  <a:pt x="1962820" y="4063113"/>
                  <a:pt x="1966574" y="4064229"/>
                </a:cubicBezTo>
                <a:cubicBezTo>
                  <a:pt x="1981594" y="4064229"/>
                  <a:pt x="2000367" y="4068695"/>
                  <a:pt x="2019141" y="4065346"/>
                </a:cubicBezTo>
                <a:cubicBezTo>
                  <a:pt x="2022896" y="4065346"/>
                  <a:pt x="2030405" y="4065346"/>
                  <a:pt x="2030405" y="4066462"/>
                </a:cubicBezTo>
                <a:cubicBezTo>
                  <a:pt x="2030405" y="4069811"/>
                  <a:pt x="2041669" y="4069811"/>
                  <a:pt x="2049179" y="4069811"/>
                </a:cubicBezTo>
                <a:cubicBezTo>
                  <a:pt x="2056688" y="4069811"/>
                  <a:pt x="2060442" y="4072044"/>
                  <a:pt x="2056688" y="4074276"/>
                </a:cubicBezTo>
                <a:cubicBezTo>
                  <a:pt x="2056688" y="4075393"/>
                  <a:pt x="2049179" y="4076509"/>
                  <a:pt x="2045424" y="4078741"/>
                </a:cubicBezTo>
                <a:cubicBezTo>
                  <a:pt x="2052933" y="4078741"/>
                  <a:pt x="2056688" y="4079858"/>
                  <a:pt x="2060442" y="4078741"/>
                </a:cubicBezTo>
                <a:cubicBezTo>
                  <a:pt x="2067952" y="4076509"/>
                  <a:pt x="2079216" y="4077625"/>
                  <a:pt x="2086726" y="4077625"/>
                </a:cubicBezTo>
                <a:cubicBezTo>
                  <a:pt x="2097990" y="4076509"/>
                  <a:pt x="2105499" y="4079858"/>
                  <a:pt x="2116764" y="4078741"/>
                </a:cubicBezTo>
                <a:cubicBezTo>
                  <a:pt x="2131782" y="4077625"/>
                  <a:pt x="2128027" y="4082090"/>
                  <a:pt x="2135537" y="4084323"/>
                </a:cubicBezTo>
                <a:cubicBezTo>
                  <a:pt x="2139292" y="4085439"/>
                  <a:pt x="2146801" y="4085439"/>
                  <a:pt x="2150556" y="4085439"/>
                </a:cubicBezTo>
                <a:cubicBezTo>
                  <a:pt x="2169329" y="4085439"/>
                  <a:pt x="2188103" y="4085439"/>
                  <a:pt x="2210631" y="4085439"/>
                </a:cubicBezTo>
                <a:cubicBezTo>
                  <a:pt x="2229405" y="4085439"/>
                  <a:pt x="2251933" y="4085439"/>
                  <a:pt x="2274462" y="4085439"/>
                </a:cubicBezTo>
                <a:cubicBezTo>
                  <a:pt x="2274462" y="4085439"/>
                  <a:pt x="2274462" y="4086556"/>
                  <a:pt x="2274462" y="4086556"/>
                </a:cubicBezTo>
                <a:cubicBezTo>
                  <a:pt x="2255688" y="4086556"/>
                  <a:pt x="2233160" y="4086556"/>
                  <a:pt x="2210631" y="4087672"/>
                </a:cubicBezTo>
                <a:cubicBezTo>
                  <a:pt x="2218141" y="4088788"/>
                  <a:pt x="2221896" y="4091021"/>
                  <a:pt x="2225650" y="4091021"/>
                </a:cubicBezTo>
                <a:cubicBezTo>
                  <a:pt x="2263198" y="4092137"/>
                  <a:pt x="2300745" y="4095486"/>
                  <a:pt x="2338292" y="4094370"/>
                </a:cubicBezTo>
                <a:cubicBezTo>
                  <a:pt x="2345801" y="4094370"/>
                  <a:pt x="2353311" y="4094370"/>
                  <a:pt x="2360820" y="4094370"/>
                </a:cubicBezTo>
                <a:cubicBezTo>
                  <a:pt x="2383349" y="4094370"/>
                  <a:pt x="2398368" y="4096602"/>
                  <a:pt x="2409632" y="4101067"/>
                </a:cubicBezTo>
                <a:cubicBezTo>
                  <a:pt x="2420896" y="4101067"/>
                  <a:pt x="2432160" y="4101067"/>
                  <a:pt x="2443424" y="4101067"/>
                </a:cubicBezTo>
                <a:cubicBezTo>
                  <a:pt x="2450934" y="4101067"/>
                  <a:pt x="2450934" y="4102184"/>
                  <a:pt x="2454689" y="4103300"/>
                </a:cubicBezTo>
                <a:cubicBezTo>
                  <a:pt x="2458443" y="4104416"/>
                  <a:pt x="2454689" y="4105533"/>
                  <a:pt x="2450934" y="4106649"/>
                </a:cubicBezTo>
                <a:cubicBezTo>
                  <a:pt x="2439670" y="4111114"/>
                  <a:pt x="2439670" y="4111114"/>
                  <a:pt x="2424651" y="4107765"/>
                </a:cubicBezTo>
                <a:cubicBezTo>
                  <a:pt x="2420896" y="4106649"/>
                  <a:pt x="2409632" y="4103300"/>
                  <a:pt x="2409632" y="4102184"/>
                </a:cubicBezTo>
                <a:cubicBezTo>
                  <a:pt x="2394613" y="4104416"/>
                  <a:pt x="2383349" y="4101067"/>
                  <a:pt x="2372085" y="4101067"/>
                </a:cubicBezTo>
                <a:cubicBezTo>
                  <a:pt x="2357066" y="4103300"/>
                  <a:pt x="2338292" y="4103300"/>
                  <a:pt x="2327028" y="4101067"/>
                </a:cubicBezTo>
                <a:cubicBezTo>
                  <a:pt x="2319518" y="4101067"/>
                  <a:pt x="2315764" y="4099951"/>
                  <a:pt x="2308254" y="4101067"/>
                </a:cubicBezTo>
                <a:cubicBezTo>
                  <a:pt x="2300745" y="4101067"/>
                  <a:pt x="2293235" y="4099951"/>
                  <a:pt x="2281971" y="4102184"/>
                </a:cubicBezTo>
                <a:cubicBezTo>
                  <a:pt x="2274462" y="4103300"/>
                  <a:pt x="2263198" y="4099951"/>
                  <a:pt x="2255688" y="4101067"/>
                </a:cubicBezTo>
                <a:cubicBezTo>
                  <a:pt x="2251933" y="4103300"/>
                  <a:pt x="2244424" y="4102184"/>
                  <a:pt x="2240669" y="4102184"/>
                </a:cubicBezTo>
                <a:cubicBezTo>
                  <a:pt x="2233160" y="4102184"/>
                  <a:pt x="2236915" y="4099951"/>
                  <a:pt x="2233160" y="4098835"/>
                </a:cubicBezTo>
                <a:cubicBezTo>
                  <a:pt x="2229405" y="4098835"/>
                  <a:pt x="2221896" y="4098835"/>
                  <a:pt x="2214386" y="4098835"/>
                </a:cubicBezTo>
                <a:cubicBezTo>
                  <a:pt x="2214386" y="4099951"/>
                  <a:pt x="2210631" y="4101067"/>
                  <a:pt x="2206877" y="4101067"/>
                </a:cubicBezTo>
                <a:cubicBezTo>
                  <a:pt x="2199367" y="4099951"/>
                  <a:pt x="2203122" y="4097719"/>
                  <a:pt x="2203122" y="4096602"/>
                </a:cubicBezTo>
                <a:cubicBezTo>
                  <a:pt x="2195613" y="4096602"/>
                  <a:pt x="2188103" y="4096602"/>
                  <a:pt x="2180594" y="4096602"/>
                </a:cubicBezTo>
                <a:cubicBezTo>
                  <a:pt x="2184348" y="4098835"/>
                  <a:pt x="2176839" y="4098835"/>
                  <a:pt x="2173084" y="4098835"/>
                </a:cubicBezTo>
                <a:cubicBezTo>
                  <a:pt x="2165575" y="4097719"/>
                  <a:pt x="2169329" y="4096602"/>
                  <a:pt x="2169329" y="4094370"/>
                </a:cubicBezTo>
                <a:cubicBezTo>
                  <a:pt x="2150556" y="4094370"/>
                  <a:pt x="2128027" y="4096602"/>
                  <a:pt x="2109254" y="4093253"/>
                </a:cubicBezTo>
                <a:cubicBezTo>
                  <a:pt x="2105499" y="4092137"/>
                  <a:pt x="2101744" y="4092137"/>
                  <a:pt x="2097990" y="4093253"/>
                </a:cubicBezTo>
                <a:cubicBezTo>
                  <a:pt x="2094235" y="4095486"/>
                  <a:pt x="2086726" y="4095486"/>
                  <a:pt x="2082971" y="4094370"/>
                </a:cubicBezTo>
                <a:cubicBezTo>
                  <a:pt x="2071707" y="4094370"/>
                  <a:pt x="2056688" y="4095486"/>
                  <a:pt x="2049179" y="4096602"/>
                </a:cubicBezTo>
                <a:cubicBezTo>
                  <a:pt x="2037914" y="4098835"/>
                  <a:pt x="2026650" y="4098835"/>
                  <a:pt x="2015386" y="4096602"/>
                </a:cubicBezTo>
                <a:cubicBezTo>
                  <a:pt x="2007876" y="4095486"/>
                  <a:pt x="1996612" y="4094370"/>
                  <a:pt x="1981594" y="4094370"/>
                </a:cubicBezTo>
                <a:cubicBezTo>
                  <a:pt x="1974084" y="4095486"/>
                  <a:pt x="1962820" y="4094370"/>
                  <a:pt x="1955310" y="4094370"/>
                </a:cubicBezTo>
                <a:cubicBezTo>
                  <a:pt x="1951556" y="4097719"/>
                  <a:pt x="1944046" y="4096602"/>
                  <a:pt x="1940291" y="4096602"/>
                </a:cubicBezTo>
                <a:cubicBezTo>
                  <a:pt x="1932782" y="4096602"/>
                  <a:pt x="1929027" y="4096602"/>
                  <a:pt x="1921518" y="4096602"/>
                </a:cubicBezTo>
                <a:cubicBezTo>
                  <a:pt x="1910253" y="4099951"/>
                  <a:pt x="1898989" y="4099951"/>
                  <a:pt x="1887725" y="4096602"/>
                </a:cubicBezTo>
                <a:cubicBezTo>
                  <a:pt x="1887725" y="4096602"/>
                  <a:pt x="1883971" y="4096602"/>
                  <a:pt x="1883971" y="4096602"/>
                </a:cubicBezTo>
                <a:cubicBezTo>
                  <a:pt x="1853933" y="4096602"/>
                  <a:pt x="1853933" y="4096602"/>
                  <a:pt x="1842668" y="4089904"/>
                </a:cubicBezTo>
                <a:cubicBezTo>
                  <a:pt x="1842668" y="4088788"/>
                  <a:pt x="1842668" y="4087672"/>
                  <a:pt x="1842668" y="4087672"/>
                </a:cubicBezTo>
                <a:cubicBezTo>
                  <a:pt x="1835159" y="4084323"/>
                  <a:pt x="1838914" y="4080974"/>
                  <a:pt x="1853933" y="4080974"/>
                </a:cubicBezTo>
                <a:cubicBezTo>
                  <a:pt x="1861442" y="4080974"/>
                  <a:pt x="1872706" y="4080974"/>
                  <a:pt x="1883971" y="4080974"/>
                </a:cubicBezTo>
                <a:cubicBezTo>
                  <a:pt x="1891480" y="4080974"/>
                  <a:pt x="1895235" y="4080974"/>
                  <a:pt x="1895235" y="4078741"/>
                </a:cubicBezTo>
                <a:cubicBezTo>
                  <a:pt x="1895235" y="4076509"/>
                  <a:pt x="1891480" y="4077625"/>
                  <a:pt x="1883971" y="4077625"/>
                </a:cubicBezTo>
                <a:cubicBezTo>
                  <a:pt x="1880216" y="4077625"/>
                  <a:pt x="1872706" y="4076509"/>
                  <a:pt x="1868952" y="4078741"/>
                </a:cubicBezTo>
                <a:cubicBezTo>
                  <a:pt x="1861442" y="4079858"/>
                  <a:pt x="1853933" y="4079858"/>
                  <a:pt x="1850178" y="4078741"/>
                </a:cubicBezTo>
                <a:cubicBezTo>
                  <a:pt x="1838914" y="4077625"/>
                  <a:pt x="1827650" y="4077625"/>
                  <a:pt x="1820140" y="4077625"/>
                </a:cubicBezTo>
                <a:cubicBezTo>
                  <a:pt x="1812630" y="4077625"/>
                  <a:pt x="1805121" y="4076509"/>
                  <a:pt x="1801367" y="4075393"/>
                </a:cubicBezTo>
                <a:cubicBezTo>
                  <a:pt x="1782593" y="4070927"/>
                  <a:pt x="1763819" y="4066462"/>
                  <a:pt x="1756310" y="4058648"/>
                </a:cubicBezTo>
                <a:cubicBezTo>
                  <a:pt x="1763819" y="4057532"/>
                  <a:pt x="1767574" y="4057532"/>
                  <a:pt x="1771329" y="4057532"/>
                </a:cubicBezTo>
                <a:cubicBezTo>
                  <a:pt x="1793857" y="4057532"/>
                  <a:pt x="1812630" y="4057532"/>
                  <a:pt x="1831404" y="4057532"/>
                </a:cubicBezTo>
                <a:cubicBezTo>
                  <a:pt x="1838914" y="4058648"/>
                  <a:pt x="1846423" y="4056415"/>
                  <a:pt x="1850178" y="4054183"/>
                </a:cubicBezTo>
                <a:cubicBezTo>
                  <a:pt x="1827650" y="4054183"/>
                  <a:pt x="1805121" y="4054183"/>
                  <a:pt x="1782593" y="4054183"/>
                </a:cubicBezTo>
                <a:cubicBezTo>
                  <a:pt x="1760065" y="4054183"/>
                  <a:pt x="1737536" y="4053066"/>
                  <a:pt x="1715008" y="4054183"/>
                </a:cubicBezTo>
                <a:cubicBezTo>
                  <a:pt x="1692479" y="4055299"/>
                  <a:pt x="1673706" y="4051950"/>
                  <a:pt x="1651177" y="4051950"/>
                </a:cubicBezTo>
                <a:cubicBezTo>
                  <a:pt x="1621140" y="4051950"/>
                  <a:pt x="1591102" y="4051950"/>
                  <a:pt x="1561064" y="4051950"/>
                </a:cubicBezTo>
                <a:cubicBezTo>
                  <a:pt x="1549800" y="4051950"/>
                  <a:pt x="1542290" y="4049717"/>
                  <a:pt x="1534781" y="4050834"/>
                </a:cubicBezTo>
                <a:cubicBezTo>
                  <a:pt x="1508498" y="4053066"/>
                  <a:pt x="1482215" y="4051950"/>
                  <a:pt x="1459687" y="4057532"/>
                </a:cubicBezTo>
                <a:cubicBezTo>
                  <a:pt x="1455932" y="4058648"/>
                  <a:pt x="1452177" y="4057532"/>
                  <a:pt x="1452177" y="4055299"/>
                </a:cubicBezTo>
                <a:cubicBezTo>
                  <a:pt x="1452177" y="4054183"/>
                  <a:pt x="1455932" y="4051950"/>
                  <a:pt x="1448422" y="4049717"/>
                </a:cubicBezTo>
                <a:cubicBezTo>
                  <a:pt x="1439036" y="4049717"/>
                  <a:pt x="1431996" y="4049717"/>
                  <a:pt x="1426422" y="4049665"/>
                </a:cubicBezTo>
                <a:lnTo>
                  <a:pt x="1420774" y="4049508"/>
                </a:lnTo>
                <a:lnTo>
                  <a:pt x="4371810" y="4049508"/>
                </a:lnTo>
                <a:lnTo>
                  <a:pt x="2589320" y="976247"/>
                </a:lnTo>
                <a:lnTo>
                  <a:pt x="838064" y="3995653"/>
                </a:lnTo>
                <a:lnTo>
                  <a:pt x="783426" y="3992786"/>
                </a:lnTo>
                <a:cubicBezTo>
                  <a:pt x="775917" y="3991670"/>
                  <a:pt x="760898" y="3990554"/>
                  <a:pt x="757144" y="3991670"/>
                </a:cubicBezTo>
                <a:cubicBezTo>
                  <a:pt x="742124" y="3995019"/>
                  <a:pt x="723351" y="3992786"/>
                  <a:pt x="712087" y="3995019"/>
                </a:cubicBezTo>
                <a:cubicBezTo>
                  <a:pt x="704577" y="3996135"/>
                  <a:pt x="697068" y="3996135"/>
                  <a:pt x="689559" y="3995019"/>
                </a:cubicBezTo>
                <a:cubicBezTo>
                  <a:pt x="674539" y="3992786"/>
                  <a:pt x="663275" y="3992786"/>
                  <a:pt x="648256" y="3995019"/>
                </a:cubicBezTo>
                <a:cubicBezTo>
                  <a:pt x="636992" y="3996135"/>
                  <a:pt x="629483" y="3996135"/>
                  <a:pt x="618218" y="3993903"/>
                </a:cubicBezTo>
                <a:lnTo>
                  <a:pt x="607456" y="3992166"/>
                </a:lnTo>
                <a:lnTo>
                  <a:pt x="610427" y="3984921"/>
                </a:lnTo>
                <a:lnTo>
                  <a:pt x="614567" y="3980326"/>
                </a:lnTo>
                <a:lnTo>
                  <a:pt x="618218" y="3980507"/>
                </a:lnTo>
                <a:cubicBezTo>
                  <a:pt x="629483" y="3979391"/>
                  <a:pt x="644502" y="3980507"/>
                  <a:pt x="659521" y="3980507"/>
                </a:cubicBezTo>
                <a:lnTo>
                  <a:pt x="659929" y="3980507"/>
                </a:lnTo>
                <a:lnTo>
                  <a:pt x="656176" y="3979391"/>
                </a:lnTo>
                <a:cubicBezTo>
                  <a:pt x="650544" y="3976600"/>
                  <a:pt x="642095" y="3975204"/>
                  <a:pt x="633178" y="3975065"/>
                </a:cubicBezTo>
                <a:lnTo>
                  <a:pt x="617558" y="3977006"/>
                </a:lnTo>
                <a:lnTo>
                  <a:pt x="630968" y="3962124"/>
                </a:lnTo>
                <a:cubicBezTo>
                  <a:pt x="637869" y="3959627"/>
                  <a:pt x="644154" y="3953511"/>
                  <a:pt x="650236" y="3946191"/>
                </a:cubicBezTo>
                <a:lnTo>
                  <a:pt x="653758" y="3941666"/>
                </a:lnTo>
                <a:lnTo>
                  <a:pt x="678821" y="3898648"/>
                </a:lnTo>
                <a:lnTo>
                  <a:pt x="688494" y="3869620"/>
                </a:lnTo>
                <a:cubicBezTo>
                  <a:pt x="694414" y="3846997"/>
                  <a:pt x="696304" y="3843752"/>
                  <a:pt x="710640" y="3834722"/>
                </a:cubicBezTo>
                <a:lnTo>
                  <a:pt x="718455" y="3830619"/>
                </a:lnTo>
                <a:lnTo>
                  <a:pt x="718513" y="3830520"/>
                </a:lnTo>
                <a:lnTo>
                  <a:pt x="728623" y="3799572"/>
                </a:lnTo>
                <a:cubicBezTo>
                  <a:pt x="732975" y="3790158"/>
                  <a:pt x="738173" y="3781236"/>
                  <a:pt x="743843" y="3771503"/>
                </a:cubicBezTo>
                <a:cubicBezTo>
                  <a:pt x="751404" y="3758526"/>
                  <a:pt x="757075" y="3748793"/>
                  <a:pt x="764635" y="3735816"/>
                </a:cubicBezTo>
                <a:lnTo>
                  <a:pt x="781621" y="3705509"/>
                </a:lnTo>
                <a:lnTo>
                  <a:pt x="751200" y="3687785"/>
                </a:lnTo>
                <a:lnTo>
                  <a:pt x="760524" y="3678229"/>
                </a:lnTo>
                <a:cubicBezTo>
                  <a:pt x="764839" y="3667707"/>
                  <a:pt x="771865" y="3658762"/>
                  <a:pt x="775645" y="3652274"/>
                </a:cubicBezTo>
                <a:cubicBezTo>
                  <a:pt x="779961" y="3641752"/>
                  <a:pt x="787807" y="3637632"/>
                  <a:pt x="792122" y="3627110"/>
                </a:cubicBezTo>
                <a:cubicBezTo>
                  <a:pt x="797257" y="3621411"/>
                  <a:pt x="802393" y="3615712"/>
                  <a:pt x="806173" y="3609223"/>
                </a:cubicBezTo>
                <a:cubicBezTo>
                  <a:pt x="819404" y="3586514"/>
                  <a:pt x="830744" y="3567048"/>
                  <a:pt x="842086" y="3547582"/>
                </a:cubicBezTo>
                <a:cubicBezTo>
                  <a:pt x="849646" y="3534605"/>
                  <a:pt x="855852" y="3520838"/>
                  <a:pt x="865588" y="3513474"/>
                </a:cubicBezTo>
                <a:cubicBezTo>
                  <a:pt x="865588" y="3513474"/>
                  <a:pt x="867478" y="3510231"/>
                  <a:pt x="869368" y="3506986"/>
                </a:cubicBezTo>
                <a:cubicBezTo>
                  <a:pt x="874754" y="3488396"/>
                  <a:pt x="889624" y="3475333"/>
                  <a:pt x="897721" y="3458322"/>
                </a:cubicBezTo>
                <a:cubicBezTo>
                  <a:pt x="905816" y="3441310"/>
                  <a:pt x="915266" y="3425090"/>
                  <a:pt x="926073" y="3409658"/>
                </a:cubicBezTo>
                <a:cubicBezTo>
                  <a:pt x="958491" y="3363363"/>
                  <a:pt x="982242" y="3316364"/>
                  <a:pt x="1011949" y="3268489"/>
                </a:cubicBezTo>
                <a:cubicBezTo>
                  <a:pt x="1011949" y="3268489"/>
                  <a:pt x="1010595" y="3267700"/>
                  <a:pt x="1012484" y="3264456"/>
                </a:cubicBezTo>
                <a:cubicBezTo>
                  <a:pt x="1007884" y="3266120"/>
                  <a:pt x="1007349" y="3270155"/>
                  <a:pt x="1003569" y="3276643"/>
                </a:cubicBezTo>
                <a:cubicBezTo>
                  <a:pt x="1001679" y="3279887"/>
                  <a:pt x="1000323" y="3279097"/>
                  <a:pt x="1000323" y="3279097"/>
                </a:cubicBezTo>
                <a:cubicBezTo>
                  <a:pt x="998968" y="3278308"/>
                  <a:pt x="996259" y="3276729"/>
                  <a:pt x="999504" y="3274274"/>
                </a:cubicBezTo>
                <a:cubicBezTo>
                  <a:pt x="1001394" y="3271031"/>
                  <a:pt x="1000573" y="3266207"/>
                  <a:pt x="1002463" y="3262962"/>
                </a:cubicBezTo>
                <a:cubicBezTo>
                  <a:pt x="1015160" y="3244287"/>
                  <a:pt x="1020545" y="3225697"/>
                  <a:pt x="1031886" y="3206231"/>
                </a:cubicBezTo>
                <a:cubicBezTo>
                  <a:pt x="1065909" y="3147834"/>
                  <a:pt x="1101822" y="3086193"/>
                  <a:pt x="1135845" y="3027796"/>
                </a:cubicBezTo>
                <a:cubicBezTo>
                  <a:pt x="1147185" y="3008331"/>
                  <a:pt x="1155280" y="2991319"/>
                  <a:pt x="1154176" y="2977639"/>
                </a:cubicBezTo>
                <a:cubicBezTo>
                  <a:pt x="1149574" y="2979305"/>
                  <a:pt x="1145794" y="2985793"/>
                  <a:pt x="1142549" y="2988248"/>
                </a:cubicBezTo>
                <a:cubicBezTo>
                  <a:pt x="1128498" y="3006134"/>
                  <a:pt x="1124718" y="3012622"/>
                  <a:pt x="1129068" y="3023848"/>
                </a:cubicBezTo>
                <a:cubicBezTo>
                  <a:pt x="1129889" y="3028672"/>
                  <a:pt x="1127998" y="3031917"/>
                  <a:pt x="1124753" y="3034370"/>
                </a:cubicBezTo>
                <a:cubicBezTo>
                  <a:pt x="1116373" y="3042524"/>
                  <a:pt x="1110167" y="3056291"/>
                  <a:pt x="1104496" y="3066024"/>
                </a:cubicBezTo>
                <a:cubicBezTo>
                  <a:pt x="1093155" y="3085490"/>
                  <a:pt x="1083705" y="3101710"/>
                  <a:pt x="1068298" y="3118808"/>
                </a:cubicBezTo>
                <a:cubicBezTo>
                  <a:pt x="1063163" y="3124507"/>
                  <a:pt x="1054248" y="3136695"/>
                  <a:pt x="1053712" y="3140728"/>
                </a:cubicBezTo>
                <a:cubicBezTo>
                  <a:pt x="1050217" y="3156074"/>
                  <a:pt x="1038056" y="3170716"/>
                  <a:pt x="1035096" y="3182029"/>
                </a:cubicBezTo>
                <a:cubicBezTo>
                  <a:pt x="1032670" y="3189306"/>
                  <a:pt x="1028890" y="3195794"/>
                  <a:pt x="1023755" y="3201494"/>
                </a:cubicBezTo>
                <a:cubicBezTo>
                  <a:pt x="1013483" y="3212892"/>
                  <a:pt x="1007813" y="3222624"/>
                  <a:pt x="1002963" y="3237181"/>
                </a:cubicBezTo>
                <a:cubicBezTo>
                  <a:pt x="998648" y="3247703"/>
                  <a:pt x="994867" y="3254192"/>
                  <a:pt x="986487" y="3262346"/>
                </a:cubicBezTo>
                <a:cubicBezTo>
                  <a:pt x="970260" y="3274619"/>
                  <a:pt x="955674" y="3296539"/>
                  <a:pt x="943798" y="3320038"/>
                </a:cubicBezTo>
                <a:cubicBezTo>
                  <a:pt x="940018" y="3326527"/>
                  <a:pt x="937592" y="3333805"/>
                  <a:pt x="937058" y="3337839"/>
                </a:cubicBezTo>
                <a:cubicBezTo>
                  <a:pt x="933027" y="3357219"/>
                  <a:pt x="924932" y="3374229"/>
                  <a:pt x="915481" y="3390451"/>
                </a:cubicBezTo>
                <a:cubicBezTo>
                  <a:pt x="906030" y="3406672"/>
                  <a:pt x="894689" y="3426138"/>
                  <a:pt x="885239" y="3442358"/>
                </a:cubicBezTo>
                <a:cubicBezTo>
                  <a:pt x="873897" y="3461825"/>
                  <a:pt x="859312" y="3483745"/>
                  <a:pt x="843905" y="3500842"/>
                </a:cubicBezTo>
                <a:cubicBezTo>
                  <a:pt x="840125" y="3507331"/>
                  <a:pt x="836345" y="3513819"/>
                  <a:pt x="834454" y="3517063"/>
                </a:cubicBezTo>
                <a:cubicBezTo>
                  <a:pt x="828784" y="3526796"/>
                  <a:pt x="825539" y="3529251"/>
                  <a:pt x="820938" y="3530916"/>
                </a:cubicBezTo>
                <a:cubicBezTo>
                  <a:pt x="835524" y="3508995"/>
                  <a:pt x="840909" y="3490406"/>
                  <a:pt x="852250" y="3470939"/>
                </a:cubicBezTo>
                <a:cubicBezTo>
                  <a:pt x="866016" y="3444197"/>
                  <a:pt x="879783" y="3417453"/>
                  <a:pt x="890303" y="3393164"/>
                </a:cubicBezTo>
                <a:cubicBezTo>
                  <a:pt x="898399" y="3376153"/>
                  <a:pt x="906495" y="3359143"/>
                  <a:pt x="914590" y="3342131"/>
                </a:cubicBezTo>
                <a:cubicBezTo>
                  <a:pt x="924576" y="3321875"/>
                  <a:pt x="936737" y="3307234"/>
                  <a:pt x="944832" y="3290222"/>
                </a:cubicBezTo>
                <a:cubicBezTo>
                  <a:pt x="951038" y="3276456"/>
                  <a:pt x="960774" y="3269092"/>
                  <a:pt x="970225" y="3252871"/>
                </a:cubicBezTo>
                <a:cubicBezTo>
                  <a:pt x="974540" y="3242349"/>
                  <a:pt x="983456" y="3230161"/>
                  <a:pt x="991016" y="3217184"/>
                </a:cubicBezTo>
                <a:cubicBezTo>
                  <a:pt x="992907" y="3213940"/>
                  <a:pt x="992907" y="3213940"/>
                  <a:pt x="994797" y="3210695"/>
                </a:cubicBezTo>
                <a:cubicBezTo>
                  <a:pt x="1009133" y="3201665"/>
                  <a:pt x="1017229" y="3184655"/>
                  <a:pt x="1023970" y="3166855"/>
                </a:cubicBezTo>
                <a:cubicBezTo>
                  <a:pt x="1028820" y="3152298"/>
                  <a:pt x="1037735" y="3140111"/>
                  <a:pt x="1041230" y="3124765"/>
                </a:cubicBezTo>
                <a:cubicBezTo>
                  <a:pt x="1041230" y="3124765"/>
                  <a:pt x="1043120" y="3121521"/>
                  <a:pt x="1046366" y="3119067"/>
                </a:cubicBezTo>
                <a:cubicBezTo>
                  <a:pt x="1049611" y="3116611"/>
                  <a:pt x="1051501" y="3113368"/>
                  <a:pt x="1053391" y="3110123"/>
                </a:cubicBezTo>
                <a:cubicBezTo>
                  <a:pt x="1070938" y="3076891"/>
                  <a:pt x="1095260" y="3047606"/>
                  <a:pt x="1111451" y="3013584"/>
                </a:cubicBezTo>
                <a:cubicBezTo>
                  <a:pt x="1119012" y="3000607"/>
                  <a:pt x="1126857" y="2996488"/>
                  <a:pt x="1131173" y="2985966"/>
                </a:cubicBezTo>
                <a:cubicBezTo>
                  <a:pt x="1136844" y="2976232"/>
                  <a:pt x="1144404" y="2963256"/>
                  <a:pt x="1150075" y="2953522"/>
                </a:cubicBezTo>
                <a:cubicBezTo>
                  <a:pt x="1162770" y="2934846"/>
                  <a:pt x="1166801" y="2915467"/>
                  <a:pt x="1178962" y="2900825"/>
                </a:cubicBezTo>
                <a:cubicBezTo>
                  <a:pt x="1182743" y="2894336"/>
                  <a:pt x="1184633" y="2891092"/>
                  <a:pt x="1186523" y="2887848"/>
                </a:cubicBezTo>
                <a:cubicBezTo>
                  <a:pt x="1188413" y="2884604"/>
                  <a:pt x="1188947" y="2880569"/>
                  <a:pt x="1193548" y="2878905"/>
                </a:cubicBezTo>
                <a:cubicBezTo>
                  <a:pt x="1194903" y="2879694"/>
                  <a:pt x="1195724" y="2884517"/>
                  <a:pt x="1193834" y="2887762"/>
                </a:cubicBezTo>
                <a:cubicBezTo>
                  <a:pt x="1189518" y="2898284"/>
                  <a:pt x="1187913" y="2910386"/>
                  <a:pt x="1180353" y="2923362"/>
                </a:cubicBezTo>
                <a:cubicBezTo>
                  <a:pt x="1176572" y="2929851"/>
                  <a:pt x="1179283" y="2931430"/>
                  <a:pt x="1176857" y="2938708"/>
                </a:cubicBezTo>
                <a:cubicBezTo>
                  <a:pt x="1190374" y="2924856"/>
                  <a:pt x="1199825" y="2908634"/>
                  <a:pt x="1210630" y="2893202"/>
                </a:cubicBezTo>
                <a:lnTo>
                  <a:pt x="1214107" y="2888887"/>
                </a:lnTo>
                <a:lnTo>
                  <a:pt x="1211353" y="2887283"/>
                </a:lnTo>
                <a:lnTo>
                  <a:pt x="1220677" y="2877727"/>
                </a:lnTo>
                <a:cubicBezTo>
                  <a:pt x="1224993" y="2867205"/>
                  <a:pt x="1232018" y="2858260"/>
                  <a:pt x="1235799" y="2851772"/>
                </a:cubicBezTo>
                <a:cubicBezTo>
                  <a:pt x="1240114" y="2841250"/>
                  <a:pt x="1247960" y="2837130"/>
                  <a:pt x="1252276" y="2826608"/>
                </a:cubicBezTo>
                <a:cubicBezTo>
                  <a:pt x="1257411" y="2820909"/>
                  <a:pt x="1262546" y="2815209"/>
                  <a:pt x="1266326" y="2808721"/>
                </a:cubicBezTo>
                <a:cubicBezTo>
                  <a:pt x="1279557" y="2786012"/>
                  <a:pt x="1290898" y="2766546"/>
                  <a:pt x="1302239" y="2747080"/>
                </a:cubicBezTo>
                <a:cubicBezTo>
                  <a:pt x="1309800" y="2734103"/>
                  <a:pt x="1316006" y="2720336"/>
                  <a:pt x="1325742" y="2712972"/>
                </a:cubicBezTo>
                <a:cubicBezTo>
                  <a:pt x="1325742" y="2712972"/>
                  <a:pt x="1327632" y="2709729"/>
                  <a:pt x="1329522" y="2706484"/>
                </a:cubicBezTo>
                <a:cubicBezTo>
                  <a:pt x="1334907" y="2687894"/>
                  <a:pt x="1349778" y="2674831"/>
                  <a:pt x="1357874" y="2657820"/>
                </a:cubicBezTo>
                <a:cubicBezTo>
                  <a:pt x="1365969" y="2640809"/>
                  <a:pt x="1375420" y="2624588"/>
                  <a:pt x="1386227" y="2609156"/>
                </a:cubicBezTo>
                <a:cubicBezTo>
                  <a:pt x="1418644" y="2562861"/>
                  <a:pt x="1442396" y="2515861"/>
                  <a:pt x="1472103" y="2467987"/>
                </a:cubicBezTo>
                <a:cubicBezTo>
                  <a:pt x="1472103" y="2467987"/>
                  <a:pt x="1470748" y="2467198"/>
                  <a:pt x="1472638" y="2463954"/>
                </a:cubicBezTo>
                <a:cubicBezTo>
                  <a:pt x="1468037" y="2465619"/>
                  <a:pt x="1467503" y="2469653"/>
                  <a:pt x="1463723" y="2476141"/>
                </a:cubicBezTo>
                <a:cubicBezTo>
                  <a:pt x="1461833" y="2479385"/>
                  <a:pt x="1460477" y="2478595"/>
                  <a:pt x="1460477" y="2478595"/>
                </a:cubicBezTo>
                <a:cubicBezTo>
                  <a:pt x="1459122" y="2477806"/>
                  <a:pt x="1456412" y="2476227"/>
                  <a:pt x="1459657" y="2473772"/>
                </a:cubicBezTo>
                <a:cubicBezTo>
                  <a:pt x="1461547" y="2470529"/>
                  <a:pt x="1460727" y="2465705"/>
                  <a:pt x="1462617" y="2462461"/>
                </a:cubicBezTo>
                <a:cubicBezTo>
                  <a:pt x="1475314" y="2443785"/>
                  <a:pt x="1480699" y="2425195"/>
                  <a:pt x="1492040" y="2405730"/>
                </a:cubicBezTo>
                <a:lnTo>
                  <a:pt x="1515028" y="2366271"/>
                </a:lnTo>
                <a:lnTo>
                  <a:pt x="1513667" y="2365479"/>
                </a:lnTo>
                <a:lnTo>
                  <a:pt x="1500642" y="2370194"/>
                </a:lnTo>
                <a:lnTo>
                  <a:pt x="1495249" y="2381527"/>
                </a:lnTo>
                <a:cubicBezTo>
                  <a:pt x="1492824" y="2388804"/>
                  <a:pt x="1489044" y="2395292"/>
                  <a:pt x="1483909" y="2400992"/>
                </a:cubicBezTo>
                <a:cubicBezTo>
                  <a:pt x="1473637" y="2412390"/>
                  <a:pt x="1467967" y="2422122"/>
                  <a:pt x="1463117" y="2436679"/>
                </a:cubicBezTo>
                <a:cubicBezTo>
                  <a:pt x="1458801" y="2447201"/>
                  <a:pt x="1455021" y="2453690"/>
                  <a:pt x="1446641" y="2461844"/>
                </a:cubicBezTo>
                <a:cubicBezTo>
                  <a:pt x="1430414" y="2474116"/>
                  <a:pt x="1415828" y="2496038"/>
                  <a:pt x="1403952" y="2519536"/>
                </a:cubicBezTo>
                <a:cubicBezTo>
                  <a:pt x="1400171" y="2526025"/>
                  <a:pt x="1397746" y="2533303"/>
                  <a:pt x="1397212" y="2537338"/>
                </a:cubicBezTo>
                <a:cubicBezTo>
                  <a:pt x="1393181" y="2556717"/>
                  <a:pt x="1385085" y="2573727"/>
                  <a:pt x="1375634" y="2589949"/>
                </a:cubicBezTo>
                <a:cubicBezTo>
                  <a:pt x="1366184" y="2606171"/>
                  <a:pt x="1354843" y="2625636"/>
                  <a:pt x="1345392" y="2641857"/>
                </a:cubicBezTo>
                <a:cubicBezTo>
                  <a:pt x="1334051" y="2661323"/>
                  <a:pt x="1319465" y="2683243"/>
                  <a:pt x="1304059" y="2700340"/>
                </a:cubicBezTo>
                <a:cubicBezTo>
                  <a:pt x="1300278" y="2706829"/>
                  <a:pt x="1296498" y="2713317"/>
                  <a:pt x="1294608" y="2716561"/>
                </a:cubicBezTo>
                <a:cubicBezTo>
                  <a:pt x="1288938" y="2726294"/>
                  <a:pt x="1285692" y="2728749"/>
                  <a:pt x="1281092" y="2730413"/>
                </a:cubicBezTo>
                <a:cubicBezTo>
                  <a:pt x="1295678" y="2708493"/>
                  <a:pt x="1301063" y="2689904"/>
                  <a:pt x="1312404" y="2670437"/>
                </a:cubicBezTo>
                <a:cubicBezTo>
                  <a:pt x="1326170" y="2643695"/>
                  <a:pt x="1339936" y="2616951"/>
                  <a:pt x="1350457" y="2592662"/>
                </a:cubicBezTo>
                <a:cubicBezTo>
                  <a:pt x="1358553" y="2575651"/>
                  <a:pt x="1366648" y="2558641"/>
                  <a:pt x="1374743" y="2541629"/>
                </a:cubicBezTo>
                <a:cubicBezTo>
                  <a:pt x="1384730" y="2521374"/>
                  <a:pt x="1396891" y="2506732"/>
                  <a:pt x="1404986" y="2489721"/>
                </a:cubicBezTo>
                <a:cubicBezTo>
                  <a:pt x="1411192" y="2475954"/>
                  <a:pt x="1420928" y="2468590"/>
                  <a:pt x="1430378" y="2452370"/>
                </a:cubicBezTo>
                <a:cubicBezTo>
                  <a:pt x="1434694" y="2441847"/>
                  <a:pt x="1443609" y="2429659"/>
                  <a:pt x="1451170" y="2416682"/>
                </a:cubicBezTo>
                <a:cubicBezTo>
                  <a:pt x="1453060" y="2413438"/>
                  <a:pt x="1453060" y="2413438"/>
                  <a:pt x="1454951" y="2410193"/>
                </a:cubicBezTo>
                <a:cubicBezTo>
                  <a:pt x="1462118" y="2405679"/>
                  <a:pt x="1467726" y="2399169"/>
                  <a:pt x="1472385" y="2391562"/>
                </a:cubicBezTo>
                <a:lnTo>
                  <a:pt x="1473418" y="2389345"/>
                </a:lnTo>
                <a:lnTo>
                  <a:pt x="1456736" y="2406727"/>
                </a:lnTo>
                <a:cubicBezTo>
                  <a:pt x="1451391" y="2408501"/>
                  <a:pt x="1446854" y="2406944"/>
                  <a:pt x="1442520" y="2406591"/>
                </a:cubicBezTo>
                <a:cubicBezTo>
                  <a:pt x="1436832" y="2405450"/>
                  <a:pt x="1429932" y="2407949"/>
                  <a:pt x="1422425" y="2412265"/>
                </a:cubicBezTo>
                <a:lnTo>
                  <a:pt x="1408283" y="2422151"/>
                </a:lnTo>
                <a:lnTo>
                  <a:pt x="1409643" y="2411891"/>
                </a:lnTo>
                <a:cubicBezTo>
                  <a:pt x="1415029" y="2393301"/>
                  <a:pt x="1422589" y="2380325"/>
                  <a:pt x="1435571" y="2370506"/>
                </a:cubicBezTo>
                <a:cubicBezTo>
                  <a:pt x="1438816" y="2368051"/>
                  <a:pt x="1442061" y="2365596"/>
                  <a:pt x="1447196" y="2359898"/>
                </a:cubicBezTo>
                <a:cubicBezTo>
                  <a:pt x="1448552" y="2360688"/>
                  <a:pt x="1451797" y="2358232"/>
                  <a:pt x="1451797" y="2358232"/>
                </a:cubicBezTo>
                <a:cubicBezTo>
                  <a:pt x="1461248" y="2342011"/>
                  <a:pt x="1472874" y="2331403"/>
                  <a:pt x="1479080" y="2317635"/>
                </a:cubicBezTo>
                <a:cubicBezTo>
                  <a:pt x="1485284" y="2303870"/>
                  <a:pt x="1491490" y="2290103"/>
                  <a:pt x="1494450" y="2278791"/>
                </a:cubicBezTo>
                <a:cubicBezTo>
                  <a:pt x="1500371" y="2256166"/>
                  <a:pt x="1506041" y="2246434"/>
                  <a:pt x="1520912" y="2233370"/>
                </a:cubicBezTo>
                <a:cubicBezTo>
                  <a:pt x="1527403" y="2228462"/>
                  <a:pt x="1531183" y="2221974"/>
                  <a:pt x="1536854" y="2212240"/>
                </a:cubicBezTo>
                <a:lnTo>
                  <a:pt x="1543200" y="2201348"/>
                </a:lnTo>
                <a:lnTo>
                  <a:pt x="1546923" y="2197727"/>
                </a:lnTo>
                <a:cubicBezTo>
                  <a:pt x="1551522" y="2196062"/>
                  <a:pt x="1556659" y="2190362"/>
                  <a:pt x="1555588" y="2198430"/>
                </a:cubicBezTo>
                <a:cubicBezTo>
                  <a:pt x="1555053" y="2202463"/>
                  <a:pt x="1557764" y="2204042"/>
                  <a:pt x="1555874" y="2207287"/>
                </a:cubicBezTo>
                <a:cubicBezTo>
                  <a:pt x="1552093" y="2213776"/>
                  <a:pt x="1549668" y="2221054"/>
                  <a:pt x="1546423" y="2223508"/>
                </a:cubicBezTo>
                <a:cubicBezTo>
                  <a:pt x="1536151" y="2234907"/>
                  <a:pt x="1527236" y="2247093"/>
                  <a:pt x="1518321" y="2259281"/>
                </a:cubicBezTo>
                <a:cubicBezTo>
                  <a:pt x="1509939" y="2267434"/>
                  <a:pt x="1511295" y="2268224"/>
                  <a:pt x="1511579" y="2277082"/>
                </a:cubicBezTo>
                <a:cubicBezTo>
                  <a:pt x="1514290" y="2278661"/>
                  <a:pt x="1516466" y="2284273"/>
                  <a:pt x="1514040" y="2291551"/>
                </a:cubicBezTo>
                <a:cubicBezTo>
                  <a:pt x="1508370" y="2301284"/>
                  <a:pt x="1507301" y="2309352"/>
                  <a:pt x="1499739" y="2322330"/>
                </a:cubicBezTo>
                <a:cubicBezTo>
                  <a:pt x="1494604" y="2328028"/>
                  <a:pt x="1490289" y="2338551"/>
                  <a:pt x="1483264" y="2347494"/>
                </a:cubicBezTo>
                <a:cubicBezTo>
                  <a:pt x="1479483" y="2353983"/>
                  <a:pt x="1482193" y="2355562"/>
                  <a:pt x="1483548" y="2356351"/>
                </a:cubicBezTo>
                <a:cubicBezTo>
                  <a:pt x="1486258" y="2357931"/>
                  <a:pt x="1489503" y="2355475"/>
                  <a:pt x="1491394" y="2352230"/>
                </a:cubicBezTo>
                <a:cubicBezTo>
                  <a:pt x="1495174" y="2345742"/>
                  <a:pt x="1493819" y="2344953"/>
                  <a:pt x="1495709" y="2341708"/>
                </a:cubicBezTo>
                <a:cubicBezTo>
                  <a:pt x="1502449" y="2323908"/>
                  <a:pt x="1511366" y="2311720"/>
                  <a:pt x="1522456" y="2305147"/>
                </a:cubicBezTo>
                <a:cubicBezTo>
                  <a:pt x="1527057" y="2303482"/>
                  <a:pt x="1525987" y="2311548"/>
                  <a:pt x="1532478" y="2306640"/>
                </a:cubicBezTo>
                <a:cubicBezTo>
                  <a:pt x="1538149" y="2296906"/>
                  <a:pt x="1543819" y="2287173"/>
                  <a:pt x="1549490" y="2277440"/>
                </a:cubicBezTo>
                <a:cubicBezTo>
                  <a:pt x="1554624" y="2271741"/>
                  <a:pt x="1557584" y="2260429"/>
                  <a:pt x="1565965" y="2252276"/>
                </a:cubicBezTo>
                <a:cubicBezTo>
                  <a:pt x="1575702" y="2244912"/>
                  <a:pt x="1572171" y="2238509"/>
                  <a:pt x="1577842" y="2228776"/>
                </a:cubicBezTo>
                <a:cubicBezTo>
                  <a:pt x="1596208" y="2200368"/>
                  <a:pt x="1607264" y="2172045"/>
                  <a:pt x="1623740" y="2146880"/>
                </a:cubicBezTo>
                <a:cubicBezTo>
                  <a:pt x="1631300" y="2133902"/>
                  <a:pt x="1636971" y="2124170"/>
                  <a:pt x="1644531" y="2111193"/>
                </a:cubicBezTo>
                <a:cubicBezTo>
                  <a:pt x="1655872" y="2091728"/>
                  <a:pt x="1665323" y="2075506"/>
                  <a:pt x="1669889" y="2052093"/>
                </a:cubicBezTo>
                <a:cubicBezTo>
                  <a:pt x="1673134" y="2049638"/>
                  <a:pt x="1675844" y="2051218"/>
                  <a:pt x="1677734" y="2047974"/>
                </a:cubicBezTo>
                <a:cubicBezTo>
                  <a:pt x="1692070" y="2038944"/>
                  <a:pt x="1693960" y="2035700"/>
                  <a:pt x="1699881" y="2013076"/>
                </a:cubicBezTo>
                <a:cubicBezTo>
                  <a:pt x="1700952" y="2005009"/>
                  <a:pt x="1703911" y="1993696"/>
                  <a:pt x="1709582" y="1983964"/>
                </a:cubicBezTo>
                <a:cubicBezTo>
                  <a:pt x="1713898" y="1973441"/>
                  <a:pt x="1714967" y="1965374"/>
                  <a:pt x="1720102" y="1959675"/>
                </a:cubicBezTo>
                <a:cubicBezTo>
                  <a:pt x="1732264" y="1945032"/>
                  <a:pt x="1743604" y="1925567"/>
                  <a:pt x="1757406" y="1920571"/>
                </a:cubicBezTo>
                <a:cubicBezTo>
                  <a:pt x="1765252" y="1916452"/>
                  <a:pt x="1773632" y="1908298"/>
                  <a:pt x="1777948" y="1897776"/>
                </a:cubicBezTo>
                <a:cubicBezTo>
                  <a:pt x="1779017" y="1889707"/>
                  <a:pt x="1782798" y="1883219"/>
                  <a:pt x="1786578" y="1876731"/>
                </a:cubicBezTo>
                <a:cubicBezTo>
                  <a:pt x="1792249" y="1866998"/>
                  <a:pt x="1794674" y="1859719"/>
                  <a:pt x="1791963" y="1858140"/>
                </a:cubicBezTo>
                <a:cubicBezTo>
                  <a:pt x="1791144" y="1853317"/>
                  <a:pt x="1791679" y="1849284"/>
                  <a:pt x="1788968" y="1847704"/>
                </a:cubicBezTo>
                <a:cubicBezTo>
                  <a:pt x="1787328" y="1838058"/>
                  <a:pt x="1796244" y="1825870"/>
                  <a:pt x="1804090" y="1821751"/>
                </a:cubicBezTo>
                <a:cubicBezTo>
                  <a:pt x="1808690" y="1820086"/>
                  <a:pt x="1814645" y="1819209"/>
                  <a:pt x="1818425" y="1812721"/>
                </a:cubicBezTo>
                <a:cubicBezTo>
                  <a:pt x="1824096" y="1802988"/>
                  <a:pt x="1827876" y="1796499"/>
                  <a:pt x="1830301" y="1789222"/>
                </a:cubicBezTo>
                <a:cubicBezTo>
                  <a:pt x="1833263" y="1777909"/>
                  <a:pt x="1845423" y="1763267"/>
                  <a:pt x="1847027" y="1751166"/>
                </a:cubicBezTo>
                <a:cubicBezTo>
                  <a:pt x="1848918" y="1747922"/>
                  <a:pt x="1850808" y="1744677"/>
                  <a:pt x="1854054" y="1742222"/>
                </a:cubicBezTo>
                <a:cubicBezTo>
                  <a:pt x="1862434" y="1734068"/>
                  <a:pt x="1867035" y="1732405"/>
                  <a:pt x="1871100" y="1734773"/>
                </a:cubicBezTo>
                <a:cubicBezTo>
                  <a:pt x="1872455" y="1735563"/>
                  <a:pt x="1877056" y="1733897"/>
                  <a:pt x="1879481" y="1726619"/>
                </a:cubicBezTo>
                <a:cubicBezTo>
                  <a:pt x="1881621" y="1710483"/>
                  <a:pt x="1888361" y="1692683"/>
                  <a:pt x="1895102" y="1674882"/>
                </a:cubicBezTo>
                <a:cubicBezTo>
                  <a:pt x="1896992" y="1671639"/>
                  <a:pt x="1897527" y="1667606"/>
                  <a:pt x="1896171" y="1666815"/>
                </a:cubicBezTo>
                <a:cubicBezTo>
                  <a:pt x="1894817" y="1666026"/>
                  <a:pt x="1892926" y="1669270"/>
                  <a:pt x="1889682" y="1671724"/>
                </a:cubicBezTo>
                <a:cubicBezTo>
                  <a:pt x="1882121" y="1684702"/>
                  <a:pt x="1867249" y="1697765"/>
                  <a:pt x="1861864" y="1716354"/>
                </a:cubicBezTo>
                <a:cubicBezTo>
                  <a:pt x="1859973" y="1719599"/>
                  <a:pt x="1856193" y="1726088"/>
                  <a:pt x="1854838" y="1725299"/>
                </a:cubicBezTo>
                <a:cubicBezTo>
                  <a:pt x="1850772" y="1722930"/>
                  <a:pt x="1845102" y="1732662"/>
                  <a:pt x="1841322" y="1739151"/>
                </a:cubicBezTo>
                <a:cubicBezTo>
                  <a:pt x="1837541" y="1745639"/>
                  <a:pt x="1832942" y="1747304"/>
                  <a:pt x="1832121" y="1742482"/>
                </a:cubicBezTo>
                <a:cubicBezTo>
                  <a:pt x="1830766" y="1741693"/>
                  <a:pt x="1833191" y="1734413"/>
                  <a:pt x="1832371" y="1729590"/>
                </a:cubicBezTo>
                <a:cubicBezTo>
                  <a:pt x="1828591" y="1736080"/>
                  <a:pt x="1825345" y="1738533"/>
                  <a:pt x="1824811" y="1742567"/>
                </a:cubicBezTo>
                <a:cubicBezTo>
                  <a:pt x="1823740" y="1750635"/>
                  <a:pt x="1816715" y="1759578"/>
                  <a:pt x="1812935" y="1766066"/>
                </a:cubicBezTo>
                <a:cubicBezTo>
                  <a:pt x="1808618" y="1776590"/>
                  <a:pt x="1800773" y="1780709"/>
                  <a:pt x="1796458" y="1791231"/>
                </a:cubicBezTo>
                <a:cubicBezTo>
                  <a:pt x="1790253" y="1804997"/>
                  <a:pt x="1786722" y="1798595"/>
                  <a:pt x="1780231" y="1803505"/>
                </a:cubicBezTo>
                <a:lnTo>
                  <a:pt x="1772230" y="1814442"/>
                </a:lnTo>
                <a:lnTo>
                  <a:pt x="1791489" y="1778297"/>
                </a:lnTo>
                <a:cubicBezTo>
                  <a:pt x="1794450" y="1766986"/>
                  <a:pt x="1801475" y="1758043"/>
                  <a:pt x="1809321" y="1753923"/>
                </a:cubicBezTo>
                <a:cubicBezTo>
                  <a:pt x="1815813" y="1749014"/>
                  <a:pt x="1818237" y="1741736"/>
                  <a:pt x="1817417" y="1736912"/>
                </a:cubicBezTo>
                <a:cubicBezTo>
                  <a:pt x="1815242" y="1731299"/>
                  <a:pt x="1819022" y="1724811"/>
                  <a:pt x="1824692" y="1715078"/>
                </a:cubicBezTo>
                <a:cubicBezTo>
                  <a:pt x="1836034" y="1695612"/>
                  <a:pt x="1846018" y="1675357"/>
                  <a:pt x="1862781" y="1659050"/>
                </a:cubicBezTo>
                <a:cubicBezTo>
                  <a:pt x="1862781" y="1659050"/>
                  <a:pt x="1864671" y="1655806"/>
                  <a:pt x="1864671" y="1655806"/>
                </a:cubicBezTo>
                <a:cubicBezTo>
                  <a:pt x="1882216" y="1622573"/>
                  <a:pt x="1903294" y="1595743"/>
                  <a:pt x="1920305" y="1566545"/>
                </a:cubicBezTo>
                <a:cubicBezTo>
                  <a:pt x="1924085" y="1560056"/>
                  <a:pt x="1925975" y="1556812"/>
                  <a:pt x="1923266" y="1555234"/>
                </a:cubicBezTo>
                <a:lnTo>
                  <a:pt x="1924152" y="1551341"/>
                </a:lnTo>
                <a:lnTo>
                  <a:pt x="1926058" y="1562553"/>
                </a:lnTo>
                <a:cubicBezTo>
                  <a:pt x="1922278" y="1569042"/>
                  <a:pt x="1916608" y="1578775"/>
                  <a:pt x="1910937" y="1588507"/>
                </a:cubicBezTo>
                <a:cubicBezTo>
                  <a:pt x="1907157" y="1594996"/>
                  <a:pt x="1905266" y="1598241"/>
                  <a:pt x="1907977" y="1599820"/>
                </a:cubicBezTo>
                <a:cubicBezTo>
                  <a:pt x="1910687" y="1601399"/>
                  <a:pt x="1911222" y="1597365"/>
                  <a:pt x="1915003" y="1590876"/>
                </a:cubicBezTo>
                <a:cubicBezTo>
                  <a:pt x="1916893" y="1587632"/>
                  <a:pt x="1922028" y="1581933"/>
                  <a:pt x="1921209" y="1577109"/>
                </a:cubicBezTo>
                <a:cubicBezTo>
                  <a:pt x="1923633" y="1569831"/>
                  <a:pt x="1927413" y="1563342"/>
                  <a:pt x="1930659" y="1560888"/>
                </a:cubicBezTo>
                <a:cubicBezTo>
                  <a:pt x="1937684" y="1551945"/>
                  <a:pt x="1943355" y="1542212"/>
                  <a:pt x="1947135" y="1535723"/>
                </a:cubicBezTo>
                <a:cubicBezTo>
                  <a:pt x="1950916" y="1529234"/>
                  <a:pt x="1956051" y="1523536"/>
                  <a:pt x="1959297" y="1521081"/>
                </a:cubicBezTo>
                <a:cubicBezTo>
                  <a:pt x="1974168" y="1508018"/>
                  <a:pt x="1989039" y="1494955"/>
                  <a:pt x="2002305" y="1493993"/>
                </a:cubicBezTo>
                <a:cubicBezTo>
                  <a:pt x="1999880" y="1501270"/>
                  <a:pt x="1997990" y="1504515"/>
                  <a:pt x="1996099" y="1507760"/>
                </a:cubicBezTo>
                <a:cubicBezTo>
                  <a:pt x="1984759" y="1527225"/>
                  <a:pt x="1975308" y="1543445"/>
                  <a:pt x="1965857" y="1559668"/>
                </a:cubicBezTo>
                <a:cubicBezTo>
                  <a:pt x="1960722" y="1565368"/>
                  <a:pt x="1959653" y="1573435"/>
                  <a:pt x="1960472" y="1578258"/>
                </a:cubicBezTo>
                <a:cubicBezTo>
                  <a:pt x="1971813" y="1558792"/>
                  <a:pt x="1983154" y="1539327"/>
                  <a:pt x="1994495" y="1519861"/>
                </a:cubicBezTo>
                <a:cubicBezTo>
                  <a:pt x="2005835" y="1500396"/>
                  <a:pt x="2018533" y="1481719"/>
                  <a:pt x="2028517" y="1461464"/>
                </a:cubicBezTo>
                <a:cubicBezTo>
                  <a:pt x="2038504" y="1441209"/>
                  <a:pt x="2052020" y="1427357"/>
                  <a:pt x="2063361" y="1407890"/>
                </a:cubicBezTo>
                <a:cubicBezTo>
                  <a:pt x="2078482" y="1381937"/>
                  <a:pt x="2093603" y="1355982"/>
                  <a:pt x="2108725" y="1330028"/>
                </a:cubicBezTo>
                <a:cubicBezTo>
                  <a:pt x="2114395" y="1320296"/>
                  <a:pt x="2120886" y="1315386"/>
                  <a:pt x="2123310" y="1308107"/>
                </a:cubicBezTo>
                <a:cubicBezTo>
                  <a:pt x="2133832" y="1283819"/>
                  <a:pt x="2148418" y="1261899"/>
                  <a:pt x="2152982" y="1238485"/>
                </a:cubicBezTo>
                <a:cubicBezTo>
                  <a:pt x="2153518" y="1234452"/>
                  <a:pt x="2156763" y="1231996"/>
                  <a:pt x="2159473" y="1233576"/>
                </a:cubicBezTo>
                <a:cubicBezTo>
                  <a:pt x="2160828" y="1234365"/>
                  <a:pt x="2161649" y="1239189"/>
                  <a:pt x="2168140" y="1234280"/>
                </a:cubicBezTo>
                <a:lnTo>
                  <a:pt x="2182078" y="1214374"/>
                </a:lnTo>
                <a:lnTo>
                  <a:pt x="2168626" y="1206538"/>
                </a:lnTo>
                <a:lnTo>
                  <a:pt x="2168957" y="1205827"/>
                </a:lnTo>
                <a:cubicBezTo>
                  <a:pt x="2173807" y="1191271"/>
                  <a:pt x="2182722" y="1179083"/>
                  <a:pt x="2186217" y="1163737"/>
                </a:cubicBezTo>
                <a:cubicBezTo>
                  <a:pt x="2186217" y="1163737"/>
                  <a:pt x="2188107" y="1160494"/>
                  <a:pt x="2191353" y="1158039"/>
                </a:cubicBezTo>
                <a:cubicBezTo>
                  <a:pt x="2194598" y="1155584"/>
                  <a:pt x="2196489" y="1152340"/>
                  <a:pt x="2198379" y="1149096"/>
                </a:cubicBezTo>
                <a:cubicBezTo>
                  <a:pt x="2215926" y="1115863"/>
                  <a:pt x="2240247" y="1086579"/>
                  <a:pt x="2256438" y="1052557"/>
                </a:cubicBezTo>
                <a:cubicBezTo>
                  <a:pt x="2263999" y="1039580"/>
                  <a:pt x="2271844" y="1035460"/>
                  <a:pt x="2276160" y="1024938"/>
                </a:cubicBezTo>
                <a:cubicBezTo>
                  <a:pt x="2281831" y="1015205"/>
                  <a:pt x="2289392" y="1002228"/>
                  <a:pt x="2295062" y="992495"/>
                </a:cubicBezTo>
                <a:cubicBezTo>
                  <a:pt x="2307757" y="973819"/>
                  <a:pt x="2311788" y="954439"/>
                  <a:pt x="2323949" y="939798"/>
                </a:cubicBezTo>
                <a:cubicBezTo>
                  <a:pt x="2327730" y="933309"/>
                  <a:pt x="2329620" y="930064"/>
                  <a:pt x="2331510" y="926821"/>
                </a:cubicBezTo>
                <a:cubicBezTo>
                  <a:pt x="2333400" y="923576"/>
                  <a:pt x="2333934" y="919542"/>
                  <a:pt x="2338535" y="917877"/>
                </a:cubicBezTo>
                <a:cubicBezTo>
                  <a:pt x="2339890" y="918667"/>
                  <a:pt x="2340711" y="923490"/>
                  <a:pt x="2338821" y="926734"/>
                </a:cubicBezTo>
                <a:cubicBezTo>
                  <a:pt x="2334505" y="937256"/>
                  <a:pt x="2332900" y="949358"/>
                  <a:pt x="2325340" y="962335"/>
                </a:cubicBezTo>
                <a:cubicBezTo>
                  <a:pt x="2321559" y="968824"/>
                  <a:pt x="2324270" y="970403"/>
                  <a:pt x="2321845" y="977681"/>
                </a:cubicBezTo>
                <a:cubicBezTo>
                  <a:pt x="2335361" y="963828"/>
                  <a:pt x="2344812" y="947607"/>
                  <a:pt x="2355617" y="932174"/>
                </a:cubicBezTo>
                <a:cubicBezTo>
                  <a:pt x="2364533" y="919987"/>
                  <a:pt x="2372914" y="911833"/>
                  <a:pt x="2381829" y="899645"/>
                </a:cubicBezTo>
                <a:cubicBezTo>
                  <a:pt x="2383720" y="896401"/>
                  <a:pt x="2390211" y="891492"/>
                  <a:pt x="2391030" y="896315"/>
                </a:cubicBezTo>
                <a:cubicBezTo>
                  <a:pt x="2391851" y="901138"/>
                  <a:pt x="2386716" y="906838"/>
                  <a:pt x="2384825" y="910083"/>
                </a:cubicBezTo>
                <a:cubicBezTo>
                  <a:pt x="2371594" y="932792"/>
                  <a:pt x="2360253" y="952258"/>
                  <a:pt x="2347022" y="974967"/>
                </a:cubicBezTo>
                <a:cubicBezTo>
                  <a:pt x="2324340" y="1013899"/>
                  <a:pt x="2305724" y="1055199"/>
                  <a:pt x="2293062" y="1095623"/>
                </a:cubicBezTo>
                <a:cubicBezTo>
                  <a:pt x="2288213" y="1110178"/>
                  <a:pt x="2277407" y="1125611"/>
                  <a:pt x="2272556" y="1140167"/>
                </a:cubicBezTo>
                <a:cubicBezTo>
                  <a:pt x="2266352" y="1153934"/>
                  <a:pt x="2255545" y="1169365"/>
                  <a:pt x="2244739" y="1184797"/>
                </a:cubicBezTo>
                <a:cubicBezTo>
                  <a:pt x="2234468" y="1196195"/>
                  <a:pt x="2221772" y="1214871"/>
                  <a:pt x="2212321" y="1231092"/>
                </a:cubicBezTo>
                <a:lnTo>
                  <a:pt x="2211935" y="1231770"/>
                </a:lnTo>
                <a:lnTo>
                  <a:pt x="2198481" y="1223931"/>
                </a:lnTo>
                <a:lnTo>
                  <a:pt x="2189002" y="1242089"/>
                </a:lnTo>
                <a:cubicBezTo>
                  <a:pt x="2185222" y="1248577"/>
                  <a:pt x="2180906" y="1259099"/>
                  <a:pt x="2175236" y="1268832"/>
                </a:cubicBezTo>
                <a:cubicBezTo>
                  <a:pt x="2169565" y="1278566"/>
                  <a:pt x="2170920" y="1279355"/>
                  <a:pt x="2180122" y="1276024"/>
                </a:cubicBezTo>
                <a:cubicBezTo>
                  <a:pt x="2185257" y="1270325"/>
                  <a:pt x="2187683" y="1263047"/>
                  <a:pt x="2191747" y="1265415"/>
                </a:cubicBezTo>
                <a:cubicBezTo>
                  <a:pt x="2192568" y="1270239"/>
                  <a:pt x="2187433" y="1275937"/>
                  <a:pt x="2185542" y="1279182"/>
                </a:cubicBezTo>
                <a:cubicBezTo>
                  <a:pt x="2185542" y="1279182"/>
                  <a:pt x="2183652" y="1282427"/>
                  <a:pt x="2183652" y="1282427"/>
                </a:cubicBezTo>
                <a:cubicBezTo>
                  <a:pt x="2184471" y="1287250"/>
                  <a:pt x="2188252" y="1280761"/>
                  <a:pt x="2190142" y="1277517"/>
                </a:cubicBezTo>
                <a:cubicBezTo>
                  <a:pt x="2195813" y="1267783"/>
                  <a:pt x="2203373" y="1254807"/>
                  <a:pt x="2210934" y="1241831"/>
                </a:cubicBezTo>
                <a:cubicBezTo>
                  <a:pt x="2212824" y="1238586"/>
                  <a:pt x="2214714" y="1235341"/>
                  <a:pt x="2216070" y="1236131"/>
                </a:cubicBezTo>
                <a:cubicBezTo>
                  <a:pt x="2218780" y="1237710"/>
                  <a:pt x="2223381" y="1236045"/>
                  <a:pt x="2219600" y="1242535"/>
                </a:cubicBezTo>
                <a:cubicBezTo>
                  <a:pt x="2212574" y="1251476"/>
                  <a:pt x="2212859" y="1260333"/>
                  <a:pt x="2209614" y="1262789"/>
                </a:cubicBezTo>
                <a:cubicBezTo>
                  <a:pt x="2201233" y="1270941"/>
                  <a:pt x="2196383" y="1285499"/>
                  <a:pt x="2188002" y="1293652"/>
                </a:cubicBezTo>
                <a:cubicBezTo>
                  <a:pt x="2184757" y="1296107"/>
                  <a:pt x="2182867" y="1299351"/>
                  <a:pt x="2180157" y="1297772"/>
                </a:cubicBezTo>
                <a:cubicBezTo>
                  <a:pt x="2176377" y="1304261"/>
                  <a:pt x="2175841" y="1308295"/>
                  <a:pt x="2170707" y="1313993"/>
                </a:cubicBezTo>
                <a:cubicBezTo>
                  <a:pt x="2166641" y="1311625"/>
                  <a:pt x="2163930" y="1310045"/>
                  <a:pt x="2159865" y="1307677"/>
                </a:cubicBezTo>
                <a:cubicBezTo>
                  <a:pt x="2147990" y="1331177"/>
                  <a:pt x="2131227" y="1347484"/>
                  <a:pt x="2119352" y="1370984"/>
                </a:cubicBezTo>
                <a:cubicBezTo>
                  <a:pt x="2119352" y="1370984"/>
                  <a:pt x="2117461" y="1374228"/>
                  <a:pt x="2117461" y="1374228"/>
                </a:cubicBezTo>
                <a:cubicBezTo>
                  <a:pt x="2102589" y="1387291"/>
                  <a:pt x="2101805" y="1404216"/>
                  <a:pt x="2092890" y="1416403"/>
                </a:cubicBezTo>
                <a:cubicBezTo>
                  <a:pt x="2090999" y="1419648"/>
                  <a:pt x="2090464" y="1423681"/>
                  <a:pt x="2089929" y="1427715"/>
                </a:cubicBezTo>
                <a:cubicBezTo>
                  <a:pt x="2095065" y="1422016"/>
                  <a:pt x="2098846" y="1415527"/>
                  <a:pt x="2102626" y="1409040"/>
                </a:cubicBezTo>
                <a:cubicBezTo>
                  <a:pt x="2105871" y="1406585"/>
                  <a:pt x="2109116" y="1404129"/>
                  <a:pt x="2108580" y="1408163"/>
                </a:cubicBezTo>
                <a:cubicBezTo>
                  <a:pt x="2109401" y="1412987"/>
                  <a:pt x="2108866" y="1417020"/>
                  <a:pt x="2105085" y="1423509"/>
                </a:cubicBezTo>
                <a:cubicBezTo>
                  <a:pt x="2091854" y="1446219"/>
                  <a:pt x="2078623" y="1468929"/>
                  <a:pt x="2066748" y="1492429"/>
                </a:cubicBezTo>
                <a:cubicBezTo>
                  <a:pt x="2052446" y="1523206"/>
                  <a:pt x="2035970" y="1548371"/>
                  <a:pt x="2017604" y="1576780"/>
                </a:cubicBezTo>
                <a:cubicBezTo>
                  <a:pt x="2002483" y="1602734"/>
                  <a:pt x="1990071" y="1630266"/>
                  <a:pt x="1970885" y="1653851"/>
                </a:cubicBezTo>
                <a:cubicBezTo>
                  <a:pt x="1967639" y="1656307"/>
                  <a:pt x="1965749" y="1659552"/>
                  <a:pt x="1965214" y="1663585"/>
                </a:cubicBezTo>
                <a:cubicBezTo>
                  <a:pt x="1954158" y="1691908"/>
                  <a:pt x="1936328" y="1716284"/>
                  <a:pt x="1922561" y="1743027"/>
                </a:cubicBezTo>
                <a:cubicBezTo>
                  <a:pt x="1913110" y="1759249"/>
                  <a:pt x="1900415" y="1777924"/>
                  <a:pt x="1890143" y="1789322"/>
                </a:cubicBezTo>
                <a:cubicBezTo>
                  <a:pt x="1879338" y="1804754"/>
                  <a:pt x="1868531" y="1820185"/>
                  <a:pt x="1862326" y="1833952"/>
                </a:cubicBezTo>
                <a:cubicBezTo>
                  <a:pt x="1857475" y="1848508"/>
                  <a:pt x="1846670" y="1863940"/>
                  <a:pt x="1841820" y="1878496"/>
                </a:cubicBezTo>
                <a:cubicBezTo>
                  <a:pt x="1829158" y="1918921"/>
                  <a:pt x="1810542" y="1960220"/>
                  <a:pt x="1787860" y="1999151"/>
                </a:cubicBezTo>
                <a:cubicBezTo>
                  <a:pt x="1774629" y="2021862"/>
                  <a:pt x="1763288" y="2041327"/>
                  <a:pt x="1750057" y="2064036"/>
                </a:cubicBezTo>
                <a:cubicBezTo>
                  <a:pt x="1748167" y="2067281"/>
                  <a:pt x="1743032" y="2072980"/>
                  <a:pt x="1743853" y="2077803"/>
                </a:cubicBezTo>
                <a:cubicBezTo>
                  <a:pt x="1744672" y="2082626"/>
                  <a:pt x="1751163" y="2077717"/>
                  <a:pt x="1753053" y="2074473"/>
                </a:cubicBezTo>
                <a:cubicBezTo>
                  <a:pt x="1761968" y="2062285"/>
                  <a:pt x="1770350" y="2054132"/>
                  <a:pt x="1779265" y="2041944"/>
                </a:cubicBezTo>
                <a:cubicBezTo>
                  <a:pt x="1790071" y="2026512"/>
                  <a:pt x="1799522" y="2010291"/>
                  <a:pt x="1813038" y="1996438"/>
                </a:cubicBezTo>
                <a:cubicBezTo>
                  <a:pt x="1810613" y="2003715"/>
                  <a:pt x="1813323" y="2005295"/>
                  <a:pt x="1809543" y="2011784"/>
                </a:cubicBezTo>
                <a:cubicBezTo>
                  <a:pt x="1801983" y="2024760"/>
                  <a:pt x="1800377" y="2036863"/>
                  <a:pt x="1796062" y="2047384"/>
                </a:cubicBezTo>
                <a:cubicBezTo>
                  <a:pt x="1794172" y="2050630"/>
                  <a:pt x="1794993" y="2055452"/>
                  <a:pt x="1796347" y="2056242"/>
                </a:cubicBezTo>
                <a:cubicBezTo>
                  <a:pt x="1800948" y="2054577"/>
                  <a:pt x="1801482" y="2050542"/>
                  <a:pt x="1803372" y="2047298"/>
                </a:cubicBezTo>
                <a:cubicBezTo>
                  <a:pt x="1805262" y="2044054"/>
                  <a:pt x="1807153" y="2040810"/>
                  <a:pt x="1810933" y="2034321"/>
                </a:cubicBezTo>
                <a:cubicBezTo>
                  <a:pt x="1823094" y="2019680"/>
                  <a:pt x="1827125" y="2000300"/>
                  <a:pt x="1839820" y="1981624"/>
                </a:cubicBezTo>
                <a:cubicBezTo>
                  <a:pt x="1845491" y="1971891"/>
                  <a:pt x="1853052" y="1958914"/>
                  <a:pt x="1858722" y="1949180"/>
                </a:cubicBezTo>
                <a:cubicBezTo>
                  <a:pt x="1863038" y="1938658"/>
                  <a:pt x="1870884" y="1934540"/>
                  <a:pt x="1878444" y="1921562"/>
                </a:cubicBezTo>
                <a:cubicBezTo>
                  <a:pt x="1894635" y="1887540"/>
                  <a:pt x="1918957" y="1858255"/>
                  <a:pt x="1936504" y="1825023"/>
                </a:cubicBezTo>
                <a:cubicBezTo>
                  <a:pt x="1938394" y="1821779"/>
                  <a:pt x="1940284" y="1818535"/>
                  <a:pt x="1943529" y="1816080"/>
                </a:cubicBezTo>
                <a:cubicBezTo>
                  <a:pt x="1946775" y="1813626"/>
                  <a:pt x="1948665" y="1810381"/>
                  <a:pt x="1948665" y="1810381"/>
                </a:cubicBezTo>
                <a:cubicBezTo>
                  <a:pt x="1952160" y="1795036"/>
                  <a:pt x="1961076" y="1782848"/>
                  <a:pt x="1965925" y="1768291"/>
                </a:cubicBezTo>
                <a:cubicBezTo>
                  <a:pt x="1972667" y="1750491"/>
                  <a:pt x="1980763" y="1733481"/>
                  <a:pt x="1995098" y="1724451"/>
                </a:cubicBezTo>
                <a:cubicBezTo>
                  <a:pt x="1996989" y="1721207"/>
                  <a:pt x="1996989" y="1721207"/>
                  <a:pt x="1998879" y="1717962"/>
                </a:cubicBezTo>
                <a:cubicBezTo>
                  <a:pt x="2006440" y="1704985"/>
                  <a:pt x="2015355" y="1692798"/>
                  <a:pt x="2019671" y="1682276"/>
                </a:cubicBezTo>
                <a:cubicBezTo>
                  <a:pt x="2029121" y="1666055"/>
                  <a:pt x="2038857" y="1658691"/>
                  <a:pt x="2045063" y="1644923"/>
                </a:cubicBezTo>
                <a:cubicBezTo>
                  <a:pt x="2053158" y="1627912"/>
                  <a:pt x="2065319" y="1613271"/>
                  <a:pt x="2075306" y="1593015"/>
                </a:cubicBezTo>
                <a:cubicBezTo>
                  <a:pt x="2083401" y="1576004"/>
                  <a:pt x="2091496" y="1558994"/>
                  <a:pt x="2099592" y="1541983"/>
                </a:cubicBezTo>
                <a:cubicBezTo>
                  <a:pt x="2110113" y="1517694"/>
                  <a:pt x="2123879" y="1490949"/>
                  <a:pt x="2137645" y="1464207"/>
                </a:cubicBezTo>
                <a:cubicBezTo>
                  <a:pt x="2148986" y="1444740"/>
                  <a:pt x="2154371" y="1426151"/>
                  <a:pt x="2168957" y="1404230"/>
                </a:cubicBezTo>
                <a:cubicBezTo>
                  <a:pt x="2164356" y="1405895"/>
                  <a:pt x="2161111" y="1408350"/>
                  <a:pt x="2155441" y="1418082"/>
                </a:cubicBezTo>
                <a:cubicBezTo>
                  <a:pt x="2153551" y="1421327"/>
                  <a:pt x="2149771" y="1427815"/>
                  <a:pt x="2145990" y="1434305"/>
                </a:cubicBezTo>
                <a:cubicBezTo>
                  <a:pt x="2130584" y="1451401"/>
                  <a:pt x="2115998" y="1473322"/>
                  <a:pt x="2104657" y="1492788"/>
                </a:cubicBezTo>
                <a:cubicBezTo>
                  <a:pt x="2095206" y="1509009"/>
                  <a:pt x="2083865" y="1528474"/>
                  <a:pt x="2074414" y="1544695"/>
                </a:cubicBezTo>
                <a:cubicBezTo>
                  <a:pt x="2064964" y="1560917"/>
                  <a:pt x="2056868" y="1577927"/>
                  <a:pt x="2052837" y="1597307"/>
                </a:cubicBezTo>
                <a:cubicBezTo>
                  <a:pt x="2052303" y="1601341"/>
                  <a:pt x="2049878" y="1608618"/>
                  <a:pt x="2046097" y="1615108"/>
                </a:cubicBezTo>
                <a:cubicBezTo>
                  <a:pt x="2034221" y="1638608"/>
                  <a:pt x="2019635" y="1660528"/>
                  <a:pt x="2003408" y="1672801"/>
                </a:cubicBezTo>
                <a:cubicBezTo>
                  <a:pt x="1995028" y="1680954"/>
                  <a:pt x="1991248" y="1687443"/>
                  <a:pt x="1986932" y="1697965"/>
                </a:cubicBezTo>
                <a:cubicBezTo>
                  <a:pt x="1982082" y="1712522"/>
                  <a:pt x="1976412" y="1722254"/>
                  <a:pt x="1966140" y="1733653"/>
                </a:cubicBezTo>
                <a:cubicBezTo>
                  <a:pt x="1961005" y="1739352"/>
                  <a:pt x="1957225" y="1745840"/>
                  <a:pt x="1954800" y="1753118"/>
                </a:cubicBezTo>
                <a:cubicBezTo>
                  <a:pt x="1951840" y="1764431"/>
                  <a:pt x="1939678" y="1779072"/>
                  <a:pt x="1936183" y="1794418"/>
                </a:cubicBezTo>
                <a:cubicBezTo>
                  <a:pt x="1935648" y="1798452"/>
                  <a:pt x="1926732" y="1810640"/>
                  <a:pt x="1921597" y="1816339"/>
                </a:cubicBezTo>
                <a:cubicBezTo>
                  <a:pt x="1906191" y="1833436"/>
                  <a:pt x="1896740" y="1849657"/>
                  <a:pt x="1885399" y="1869122"/>
                </a:cubicBezTo>
                <a:cubicBezTo>
                  <a:pt x="1879729" y="1878855"/>
                  <a:pt x="1873523" y="1892622"/>
                  <a:pt x="1865143" y="1900775"/>
                </a:cubicBezTo>
                <a:cubicBezTo>
                  <a:pt x="1861897" y="1903229"/>
                  <a:pt x="1860007" y="1906474"/>
                  <a:pt x="1860827" y="1911298"/>
                </a:cubicBezTo>
                <a:cubicBezTo>
                  <a:pt x="1865178" y="1922524"/>
                  <a:pt x="1861398" y="1929012"/>
                  <a:pt x="1847346" y="1946898"/>
                </a:cubicBezTo>
                <a:cubicBezTo>
                  <a:pt x="1844101" y="1949354"/>
                  <a:pt x="1840321" y="1955842"/>
                  <a:pt x="1835720" y="1957507"/>
                </a:cubicBezTo>
                <a:cubicBezTo>
                  <a:pt x="1834615" y="1943827"/>
                  <a:pt x="1842710" y="1926816"/>
                  <a:pt x="1854051" y="1907350"/>
                </a:cubicBezTo>
                <a:cubicBezTo>
                  <a:pt x="1888073" y="1848954"/>
                  <a:pt x="1923986" y="1787312"/>
                  <a:pt x="1958009" y="1728915"/>
                </a:cubicBezTo>
                <a:cubicBezTo>
                  <a:pt x="1969350" y="1709450"/>
                  <a:pt x="1974735" y="1690859"/>
                  <a:pt x="1987432" y="1672185"/>
                </a:cubicBezTo>
                <a:cubicBezTo>
                  <a:pt x="1989322" y="1668940"/>
                  <a:pt x="1988502" y="1664116"/>
                  <a:pt x="1990392" y="1660873"/>
                </a:cubicBezTo>
                <a:cubicBezTo>
                  <a:pt x="1993637" y="1658417"/>
                  <a:pt x="1990927" y="1656838"/>
                  <a:pt x="1989572" y="1656049"/>
                </a:cubicBezTo>
                <a:cubicBezTo>
                  <a:pt x="1989572" y="1656049"/>
                  <a:pt x="1988216" y="1655259"/>
                  <a:pt x="1986326" y="1658503"/>
                </a:cubicBezTo>
                <a:cubicBezTo>
                  <a:pt x="1982546" y="1664992"/>
                  <a:pt x="1982012" y="1669027"/>
                  <a:pt x="1977411" y="1670690"/>
                </a:cubicBezTo>
                <a:cubicBezTo>
                  <a:pt x="1979301" y="1667447"/>
                  <a:pt x="1977946" y="1666658"/>
                  <a:pt x="1977946" y="1666658"/>
                </a:cubicBezTo>
                <a:cubicBezTo>
                  <a:pt x="2007653" y="1618783"/>
                  <a:pt x="2031404" y="1571784"/>
                  <a:pt x="2063822" y="1525488"/>
                </a:cubicBezTo>
                <a:cubicBezTo>
                  <a:pt x="2074629" y="1510056"/>
                  <a:pt x="2084080" y="1493835"/>
                  <a:pt x="2092175" y="1476824"/>
                </a:cubicBezTo>
                <a:cubicBezTo>
                  <a:pt x="2100271" y="1459813"/>
                  <a:pt x="2115142" y="1446750"/>
                  <a:pt x="2120527" y="1428160"/>
                </a:cubicBezTo>
                <a:cubicBezTo>
                  <a:pt x="2122417" y="1424916"/>
                  <a:pt x="2124307" y="1421671"/>
                  <a:pt x="2124307" y="1421671"/>
                </a:cubicBezTo>
                <a:cubicBezTo>
                  <a:pt x="2134043" y="1414307"/>
                  <a:pt x="2140249" y="1400541"/>
                  <a:pt x="2147810" y="1387564"/>
                </a:cubicBezTo>
                <a:cubicBezTo>
                  <a:pt x="2159151" y="1368097"/>
                  <a:pt x="2170492" y="1348632"/>
                  <a:pt x="2183723" y="1325922"/>
                </a:cubicBezTo>
                <a:cubicBezTo>
                  <a:pt x="2187503" y="1319435"/>
                  <a:pt x="2192638" y="1313735"/>
                  <a:pt x="2197773" y="1308037"/>
                </a:cubicBezTo>
                <a:cubicBezTo>
                  <a:pt x="2202089" y="1297514"/>
                  <a:pt x="2209935" y="1293394"/>
                  <a:pt x="2214250" y="1282872"/>
                </a:cubicBezTo>
                <a:cubicBezTo>
                  <a:pt x="2218030" y="1276384"/>
                  <a:pt x="2225056" y="1267439"/>
                  <a:pt x="2229372" y="1256918"/>
                </a:cubicBezTo>
                <a:lnTo>
                  <a:pt x="2238264" y="1247803"/>
                </a:lnTo>
                <a:lnTo>
                  <a:pt x="2242375" y="1250199"/>
                </a:lnTo>
                <a:lnTo>
                  <a:pt x="2223559" y="1282862"/>
                </a:lnTo>
                <a:cubicBezTo>
                  <a:pt x="2216097" y="1293724"/>
                  <a:pt x="2207920" y="1303084"/>
                  <a:pt x="2199129" y="1308826"/>
                </a:cubicBezTo>
                <a:cubicBezTo>
                  <a:pt x="2188323" y="1324257"/>
                  <a:pt x="2186184" y="1340393"/>
                  <a:pt x="2175377" y="1355825"/>
                </a:cubicBezTo>
                <a:cubicBezTo>
                  <a:pt x="2181333" y="1354949"/>
                  <a:pt x="2180798" y="1358983"/>
                  <a:pt x="2175128" y="1368716"/>
                </a:cubicBezTo>
                <a:cubicBezTo>
                  <a:pt x="2171348" y="1375203"/>
                  <a:pt x="2169457" y="1378448"/>
                  <a:pt x="2167567" y="1381693"/>
                </a:cubicBezTo>
                <a:cubicBezTo>
                  <a:pt x="2168922" y="1382482"/>
                  <a:pt x="2170277" y="1383272"/>
                  <a:pt x="2171632" y="1384061"/>
                </a:cubicBezTo>
                <a:cubicBezTo>
                  <a:pt x="2175412" y="1377572"/>
                  <a:pt x="2179192" y="1371083"/>
                  <a:pt x="2181083" y="1367839"/>
                </a:cubicBezTo>
                <a:cubicBezTo>
                  <a:pt x="2184863" y="1361351"/>
                  <a:pt x="2186753" y="1358107"/>
                  <a:pt x="2188643" y="1354863"/>
                </a:cubicBezTo>
                <a:cubicBezTo>
                  <a:pt x="2190533" y="1351618"/>
                  <a:pt x="2192959" y="1344340"/>
                  <a:pt x="2195670" y="1345919"/>
                </a:cubicBezTo>
                <a:cubicBezTo>
                  <a:pt x="2201625" y="1345044"/>
                  <a:pt x="2196489" y="1350742"/>
                  <a:pt x="2194065" y="1358020"/>
                </a:cubicBezTo>
                <a:cubicBezTo>
                  <a:pt x="2193529" y="1362054"/>
                  <a:pt x="2196774" y="1359600"/>
                  <a:pt x="2198130" y="1360389"/>
                </a:cubicBezTo>
                <a:cubicBezTo>
                  <a:pt x="2205975" y="1356269"/>
                  <a:pt x="2211645" y="1346537"/>
                  <a:pt x="2218672" y="1337595"/>
                </a:cubicBezTo>
                <a:cubicBezTo>
                  <a:pt x="2231903" y="1314884"/>
                  <a:pt x="2241068" y="1289805"/>
                  <a:pt x="2253764" y="1271129"/>
                </a:cubicBezTo>
                <a:lnTo>
                  <a:pt x="2259894" y="1259711"/>
                </a:lnTo>
                <a:lnTo>
                  <a:pt x="2252938" y="1255659"/>
                </a:lnTo>
                <a:lnTo>
                  <a:pt x="2255402" y="1247500"/>
                </a:lnTo>
                <a:cubicBezTo>
                  <a:pt x="2257826" y="1240222"/>
                  <a:pt x="2262427" y="1238556"/>
                  <a:pt x="2263782" y="1239345"/>
                </a:cubicBezTo>
                <a:cubicBezTo>
                  <a:pt x="2267848" y="1241715"/>
                  <a:pt x="2272448" y="1240051"/>
                  <a:pt x="2280829" y="1231895"/>
                </a:cubicBezTo>
                <a:cubicBezTo>
                  <a:pt x="2284075" y="1229440"/>
                  <a:pt x="2285965" y="1226197"/>
                  <a:pt x="2287855" y="1222953"/>
                </a:cubicBezTo>
                <a:cubicBezTo>
                  <a:pt x="2289460" y="1210852"/>
                  <a:pt x="2301620" y="1196208"/>
                  <a:pt x="2304581" y="1184897"/>
                </a:cubicBezTo>
                <a:cubicBezTo>
                  <a:pt x="2307006" y="1177620"/>
                  <a:pt x="2310787" y="1171131"/>
                  <a:pt x="2316457" y="1161398"/>
                </a:cubicBezTo>
                <a:lnTo>
                  <a:pt x="2330760" y="1152389"/>
                </a:lnTo>
                <a:lnTo>
                  <a:pt x="2345907" y="1126391"/>
                </a:lnTo>
                <a:lnTo>
                  <a:pt x="2342919" y="1115978"/>
                </a:lnTo>
                <a:cubicBezTo>
                  <a:pt x="2340209" y="1114399"/>
                  <a:pt x="2342634" y="1107122"/>
                  <a:pt x="2348305" y="1097388"/>
                </a:cubicBezTo>
                <a:cubicBezTo>
                  <a:pt x="2352085" y="1090900"/>
                  <a:pt x="2355865" y="1084412"/>
                  <a:pt x="2356935" y="1076344"/>
                </a:cubicBezTo>
                <a:cubicBezTo>
                  <a:pt x="2361250" y="1065822"/>
                  <a:pt x="2369630" y="1057668"/>
                  <a:pt x="2377476" y="1053547"/>
                </a:cubicBezTo>
                <a:cubicBezTo>
                  <a:pt x="2384377" y="1051049"/>
                  <a:pt x="2390662" y="1044934"/>
                  <a:pt x="2396744" y="1037613"/>
                </a:cubicBezTo>
                <a:lnTo>
                  <a:pt x="2400266" y="1033088"/>
                </a:lnTo>
                <a:lnTo>
                  <a:pt x="2425329" y="990071"/>
                </a:lnTo>
                <a:lnTo>
                  <a:pt x="2435002" y="961043"/>
                </a:lnTo>
                <a:cubicBezTo>
                  <a:pt x="2440922" y="938420"/>
                  <a:pt x="2442813" y="935175"/>
                  <a:pt x="2457148" y="926145"/>
                </a:cubicBezTo>
                <a:lnTo>
                  <a:pt x="2464964" y="922041"/>
                </a:lnTo>
                <a:lnTo>
                  <a:pt x="2465021" y="921943"/>
                </a:lnTo>
                <a:lnTo>
                  <a:pt x="2475131" y="890995"/>
                </a:lnTo>
                <a:cubicBezTo>
                  <a:pt x="2479483" y="881581"/>
                  <a:pt x="2484681" y="872659"/>
                  <a:pt x="2490351" y="862926"/>
                </a:cubicBezTo>
                <a:cubicBezTo>
                  <a:pt x="2497912" y="849949"/>
                  <a:pt x="2503583" y="840215"/>
                  <a:pt x="2511143" y="827239"/>
                </a:cubicBezTo>
                <a:lnTo>
                  <a:pt x="2528129" y="796932"/>
                </a:lnTo>
                <a:lnTo>
                  <a:pt x="2497708" y="779208"/>
                </a:lnTo>
                <a:lnTo>
                  <a:pt x="2507032" y="769651"/>
                </a:lnTo>
                <a:cubicBezTo>
                  <a:pt x="2511347" y="759129"/>
                  <a:pt x="2518373" y="750185"/>
                  <a:pt x="2522153" y="743697"/>
                </a:cubicBezTo>
                <a:cubicBezTo>
                  <a:pt x="2526469" y="733175"/>
                  <a:pt x="2534315" y="729055"/>
                  <a:pt x="2538631" y="718533"/>
                </a:cubicBezTo>
                <a:cubicBezTo>
                  <a:pt x="2543765" y="712834"/>
                  <a:pt x="2548901" y="707134"/>
                  <a:pt x="2552681" y="700646"/>
                </a:cubicBezTo>
                <a:cubicBezTo>
                  <a:pt x="2565912" y="677936"/>
                  <a:pt x="2577253" y="658471"/>
                  <a:pt x="2588594" y="639005"/>
                </a:cubicBezTo>
                <a:cubicBezTo>
                  <a:pt x="2596155" y="626028"/>
                  <a:pt x="2602360" y="612261"/>
                  <a:pt x="2612096" y="604897"/>
                </a:cubicBezTo>
                <a:cubicBezTo>
                  <a:pt x="2612096" y="604897"/>
                  <a:pt x="2613986" y="601654"/>
                  <a:pt x="2615876" y="598409"/>
                </a:cubicBezTo>
                <a:cubicBezTo>
                  <a:pt x="2621262" y="579819"/>
                  <a:pt x="2636133" y="566756"/>
                  <a:pt x="2644229" y="549745"/>
                </a:cubicBezTo>
                <a:cubicBezTo>
                  <a:pt x="2652324" y="532733"/>
                  <a:pt x="2661774" y="516512"/>
                  <a:pt x="2672581" y="501081"/>
                </a:cubicBezTo>
                <a:cubicBezTo>
                  <a:pt x="2704999" y="454785"/>
                  <a:pt x="2728750" y="407786"/>
                  <a:pt x="2758458" y="359912"/>
                </a:cubicBezTo>
                <a:cubicBezTo>
                  <a:pt x="2758458" y="359912"/>
                  <a:pt x="2757103" y="359122"/>
                  <a:pt x="2758993" y="355879"/>
                </a:cubicBezTo>
                <a:cubicBezTo>
                  <a:pt x="2754392" y="357543"/>
                  <a:pt x="2753858" y="361577"/>
                  <a:pt x="2750078" y="368065"/>
                </a:cubicBezTo>
                <a:cubicBezTo>
                  <a:pt x="2748187" y="371310"/>
                  <a:pt x="2746831" y="370520"/>
                  <a:pt x="2746831" y="370520"/>
                </a:cubicBezTo>
                <a:cubicBezTo>
                  <a:pt x="2745477" y="369731"/>
                  <a:pt x="2742767" y="368152"/>
                  <a:pt x="2746012" y="365697"/>
                </a:cubicBezTo>
                <a:cubicBezTo>
                  <a:pt x="2747902" y="362453"/>
                  <a:pt x="2747081" y="357629"/>
                  <a:pt x="2748972" y="354385"/>
                </a:cubicBezTo>
                <a:cubicBezTo>
                  <a:pt x="2755320" y="345048"/>
                  <a:pt x="2759841" y="335731"/>
                  <a:pt x="2764191" y="326316"/>
                </a:cubicBezTo>
                <a:close/>
                <a:moveTo>
                  <a:pt x="2755540" y="286906"/>
                </a:moveTo>
                <a:lnTo>
                  <a:pt x="2764627" y="302591"/>
                </a:lnTo>
                <a:lnTo>
                  <a:pt x="2749472" y="328604"/>
                </a:lnTo>
                <a:cubicBezTo>
                  <a:pt x="2745156" y="339126"/>
                  <a:pt x="2741375" y="345615"/>
                  <a:pt x="2732995" y="353769"/>
                </a:cubicBezTo>
                <a:cubicBezTo>
                  <a:pt x="2716769" y="366041"/>
                  <a:pt x="2702183" y="387962"/>
                  <a:pt x="2690306" y="411461"/>
                </a:cubicBezTo>
                <a:cubicBezTo>
                  <a:pt x="2686526" y="417950"/>
                  <a:pt x="2684101" y="425227"/>
                  <a:pt x="2683566" y="429262"/>
                </a:cubicBezTo>
                <a:cubicBezTo>
                  <a:pt x="2679536" y="448642"/>
                  <a:pt x="2671440" y="465652"/>
                  <a:pt x="2661989" y="481873"/>
                </a:cubicBezTo>
                <a:cubicBezTo>
                  <a:pt x="2652538" y="498095"/>
                  <a:pt x="2641197" y="517560"/>
                  <a:pt x="2631747" y="533781"/>
                </a:cubicBezTo>
                <a:cubicBezTo>
                  <a:pt x="2620406" y="553247"/>
                  <a:pt x="2605820" y="575168"/>
                  <a:pt x="2590414" y="592265"/>
                </a:cubicBezTo>
                <a:cubicBezTo>
                  <a:pt x="2586633" y="598753"/>
                  <a:pt x="2582853" y="605242"/>
                  <a:pt x="2580963" y="608486"/>
                </a:cubicBezTo>
                <a:cubicBezTo>
                  <a:pt x="2575292" y="618219"/>
                  <a:pt x="2572047" y="620674"/>
                  <a:pt x="2567447" y="622338"/>
                </a:cubicBezTo>
                <a:cubicBezTo>
                  <a:pt x="2582032" y="600418"/>
                  <a:pt x="2587417" y="581828"/>
                  <a:pt x="2598758" y="562362"/>
                </a:cubicBezTo>
                <a:cubicBezTo>
                  <a:pt x="2612524" y="535619"/>
                  <a:pt x="2626291" y="508876"/>
                  <a:pt x="2636811" y="484587"/>
                </a:cubicBezTo>
                <a:cubicBezTo>
                  <a:pt x="2644907" y="467576"/>
                  <a:pt x="2653003" y="450565"/>
                  <a:pt x="2661098" y="433554"/>
                </a:cubicBezTo>
                <a:cubicBezTo>
                  <a:pt x="2671084" y="413298"/>
                  <a:pt x="2683246" y="398657"/>
                  <a:pt x="2691341" y="381645"/>
                </a:cubicBezTo>
                <a:cubicBezTo>
                  <a:pt x="2697547" y="367879"/>
                  <a:pt x="2707283" y="360515"/>
                  <a:pt x="2716733" y="344294"/>
                </a:cubicBezTo>
                <a:cubicBezTo>
                  <a:pt x="2721049" y="333772"/>
                  <a:pt x="2729964" y="321584"/>
                  <a:pt x="2737525" y="308607"/>
                </a:cubicBezTo>
                <a:cubicBezTo>
                  <a:pt x="2739415" y="305362"/>
                  <a:pt x="2739415" y="305362"/>
                  <a:pt x="2741305" y="302118"/>
                </a:cubicBezTo>
                <a:close/>
                <a:moveTo>
                  <a:pt x="2605391" y="27742"/>
                </a:moveTo>
                <a:lnTo>
                  <a:pt x="2613689" y="42064"/>
                </a:lnTo>
                <a:lnTo>
                  <a:pt x="2611315" y="47173"/>
                </a:lnTo>
                <a:cubicBezTo>
                  <a:pt x="2610102" y="50811"/>
                  <a:pt x="2608417" y="55261"/>
                  <a:pt x="2604904" y="59732"/>
                </a:cubicBezTo>
                <a:cubicBezTo>
                  <a:pt x="2601123" y="66222"/>
                  <a:pt x="2605725" y="64556"/>
                  <a:pt x="2608434" y="66135"/>
                </a:cubicBezTo>
                <a:cubicBezTo>
                  <a:pt x="2609790" y="66925"/>
                  <a:pt x="2611680" y="63681"/>
                  <a:pt x="2613571" y="60436"/>
                </a:cubicBezTo>
                <a:lnTo>
                  <a:pt x="2618967" y="51174"/>
                </a:lnTo>
                <a:lnTo>
                  <a:pt x="2630137" y="70454"/>
                </a:lnTo>
                <a:lnTo>
                  <a:pt x="2626023" y="78335"/>
                </a:lnTo>
                <a:lnTo>
                  <a:pt x="2600040" y="63197"/>
                </a:lnTo>
                <a:lnTo>
                  <a:pt x="2576491" y="103617"/>
                </a:lnTo>
                <a:cubicBezTo>
                  <a:pt x="2553809" y="142549"/>
                  <a:pt x="2535192" y="183849"/>
                  <a:pt x="2522531" y="224273"/>
                </a:cubicBezTo>
                <a:cubicBezTo>
                  <a:pt x="2517681" y="238829"/>
                  <a:pt x="2506875" y="254261"/>
                  <a:pt x="2502024" y="268816"/>
                </a:cubicBezTo>
                <a:cubicBezTo>
                  <a:pt x="2495820" y="282584"/>
                  <a:pt x="2485013" y="298015"/>
                  <a:pt x="2474208" y="313447"/>
                </a:cubicBezTo>
                <a:cubicBezTo>
                  <a:pt x="2463936" y="324845"/>
                  <a:pt x="2451241" y="343521"/>
                  <a:pt x="2441790" y="359742"/>
                </a:cubicBezTo>
                <a:cubicBezTo>
                  <a:pt x="2428023" y="386486"/>
                  <a:pt x="2410192" y="410861"/>
                  <a:pt x="2399136" y="439185"/>
                </a:cubicBezTo>
                <a:cubicBezTo>
                  <a:pt x="2398601" y="443217"/>
                  <a:pt x="2396711" y="446462"/>
                  <a:pt x="2393466" y="448917"/>
                </a:cubicBezTo>
                <a:cubicBezTo>
                  <a:pt x="2374279" y="472502"/>
                  <a:pt x="2361868" y="500035"/>
                  <a:pt x="2346746" y="525989"/>
                </a:cubicBezTo>
                <a:cubicBezTo>
                  <a:pt x="2328380" y="554399"/>
                  <a:pt x="2311904" y="579563"/>
                  <a:pt x="2297602" y="610340"/>
                </a:cubicBezTo>
                <a:cubicBezTo>
                  <a:pt x="2285727" y="633840"/>
                  <a:pt x="2272496" y="656550"/>
                  <a:pt x="2259265" y="679260"/>
                </a:cubicBezTo>
                <a:cubicBezTo>
                  <a:pt x="2255485" y="685749"/>
                  <a:pt x="2254950" y="689782"/>
                  <a:pt x="2255770" y="694606"/>
                </a:cubicBezTo>
                <a:cubicBezTo>
                  <a:pt x="2255235" y="698640"/>
                  <a:pt x="2258480" y="696184"/>
                  <a:pt x="2261725" y="693729"/>
                </a:cubicBezTo>
                <a:cubicBezTo>
                  <a:pt x="2265505" y="687241"/>
                  <a:pt x="2269285" y="680752"/>
                  <a:pt x="2274421" y="675054"/>
                </a:cubicBezTo>
                <a:cubicBezTo>
                  <a:pt x="2273886" y="679088"/>
                  <a:pt x="2273351" y="683121"/>
                  <a:pt x="2271461" y="686365"/>
                </a:cubicBezTo>
                <a:cubicBezTo>
                  <a:pt x="2262545" y="698553"/>
                  <a:pt x="2261761" y="715478"/>
                  <a:pt x="2246889" y="728540"/>
                </a:cubicBezTo>
                <a:cubicBezTo>
                  <a:pt x="2246889" y="728540"/>
                  <a:pt x="2244999" y="731785"/>
                  <a:pt x="2244999" y="731785"/>
                </a:cubicBezTo>
                <a:lnTo>
                  <a:pt x="2236775" y="744636"/>
                </a:lnTo>
                <a:lnTo>
                  <a:pt x="2240354" y="745169"/>
                </a:lnTo>
                <a:lnTo>
                  <a:pt x="2631790" y="73307"/>
                </a:lnTo>
                <a:lnTo>
                  <a:pt x="2698582" y="188594"/>
                </a:lnTo>
                <a:lnTo>
                  <a:pt x="2691432" y="201336"/>
                </a:lnTo>
                <a:cubicBezTo>
                  <a:pt x="2684313" y="215114"/>
                  <a:pt x="2677430" y="228486"/>
                  <a:pt x="2669192" y="241068"/>
                </a:cubicBezTo>
                <a:cubicBezTo>
                  <a:pt x="2661631" y="254045"/>
                  <a:pt x="2655961" y="263777"/>
                  <a:pt x="2648400" y="276755"/>
                </a:cubicBezTo>
                <a:cubicBezTo>
                  <a:pt x="2637060" y="296220"/>
                  <a:pt x="2627609" y="312442"/>
                  <a:pt x="2623043" y="335855"/>
                </a:cubicBezTo>
                <a:cubicBezTo>
                  <a:pt x="2619798" y="338310"/>
                  <a:pt x="2617087" y="336730"/>
                  <a:pt x="2615198" y="339974"/>
                </a:cubicBezTo>
                <a:cubicBezTo>
                  <a:pt x="2600862" y="349004"/>
                  <a:pt x="2598971" y="352248"/>
                  <a:pt x="2593051" y="374872"/>
                </a:cubicBezTo>
                <a:cubicBezTo>
                  <a:pt x="2591980" y="382939"/>
                  <a:pt x="2589020" y="394251"/>
                  <a:pt x="2583350" y="403984"/>
                </a:cubicBezTo>
                <a:cubicBezTo>
                  <a:pt x="2579034" y="414507"/>
                  <a:pt x="2577965" y="422574"/>
                  <a:pt x="2572830" y="428273"/>
                </a:cubicBezTo>
                <a:cubicBezTo>
                  <a:pt x="2560668" y="442915"/>
                  <a:pt x="2549327" y="462381"/>
                  <a:pt x="2535525" y="467377"/>
                </a:cubicBezTo>
                <a:cubicBezTo>
                  <a:pt x="2527680" y="471496"/>
                  <a:pt x="2519300" y="479650"/>
                  <a:pt x="2514984" y="490172"/>
                </a:cubicBezTo>
                <a:cubicBezTo>
                  <a:pt x="2513914" y="498241"/>
                  <a:pt x="2510134" y="504729"/>
                  <a:pt x="2506354" y="511217"/>
                </a:cubicBezTo>
                <a:cubicBezTo>
                  <a:pt x="2500683" y="520950"/>
                  <a:pt x="2498258" y="528228"/>
                  <a:pt x="2500969" y="529807"/>
                </a:cubicBezTo>
                <a:cubicBezTo>
                  <a:pt x="2501788" y="534631"/>
                  <a:pt x="2501253" y="538664"/>
                  <a:pt x="2503963" y="540244"/>
                </a:cubicBezTo>
                <a:cubicBezTo>
                  <a:pt x="2505604" y="549890"/>
                  <a:pt x="2496688" y="562078"/>
                  <a:pt x="2488842" y="566198"/>
                </a:cubicBezTo>
                <a:cubicBezTo>
                  <a:pt x="2484241" y="567862"/>
                  <a:pt x="2478287" y="568739"/>
                  <a:pt x="2474507" y="575227"/>
                </a:cubicBezTo>
                <a:cubicBezTo>
                  <a:pt x="2468836" y="584961"/>
                  <a:pt x="2465056" y="591449"/>
                  <a:pt x="2462630" y="598726"/>
                </a:cubicBezTo>
                <a:cubicBezTo>
                  <a:pt x="2459669" y="610038"/>
                  <a:pt x="2447509" y="624680"/>
                  <a:pt x="2445904" y="636782"/>
                </a:cubicBezTo>
                <a:cubicBezTo>
                  <a:pt x="2444014" y="640026"/>
                  <a:pt x="2442124" y="643271"/>
                  <a:pt x="2438877" y="645725"/>
                </a:cubicBezTo>
                <a:cubicBezTo>
                  <a:pt x="2430498" y="653879"/>
                  <a:pt x="2425897" y="655544"/>
                  <a:pt x="2421831" y="653175"/>
                </a:cubicBezTo>
                <a:cubicBezTo>
                  <a:pt x="2420477" y="652386"/>
                  <a:pt x="2415875" y="654051"/>
                  <a:pt x="2413451" y="661330"/>
                </a:cubicBezTo>
                <a:cubicBezTo>
                  <a:pt x="2411311" y="677465"/>
                  <a:pt x="2404571" y="695265"/>
                  <a:pt x="2397830" y="713065"/>
                </a:cubicBezTo>
                <a:cubicBezTo>
                  <a:pt x="2395940" y="716309"/>
                  <a:pt x="2395404" y="720343"/>
                  <a:pt x="2396760" y="721133"/>
                </a:cubicBezTo>
                <a:cubicBezTo>
                  <a:pt x="2398115" y="721922"/>
                  <a:pt x="2400005" y="718678"/>
                  <a:pt x="2403250" y="716223"/>
                </a:cubicBezTo>
                <a:cubicBezTo>
                  <a:pt x="2410811" y="703246"/>
                  <a:pt x="2425683" y="690183"/>
                  <a:pt x="2431068" y="671594"/>
                </a:cubicBezTo>
                <a:cubicBezTo>
                  <a:pt x="2432958" y="668349"/>
                  <a:pt x="2436739" y="661860"/>
                  <a:pt x="2438094" y="662650"/>
                </a:cubicBezTo>
                <a:cubicBezTo>
                  <a:pt x="2442159" y="665018"/>
                  <a:pt x="2447830" y="655286"/>
                  <a:pt x="2451610" y="648797"/>
                </a:cubicBezTo>
                <a:cubicBezTo>
                  <a:pt x="2455390" y="642308"/>
                  <a:pt x="2459990" y="640644"/>
                  <a:pt x="2460811" y="645466"/>
                </a:cubicBezTo>
                <a:cubicBezTo>
                  <a:pt x="2462166" y="646256"/>
                  <a:pt x="2459741" y="653535"/>
                  <a:pt x="2460560" y="658358"/>
                </a:cubicBezTo>
                <a:cubicBezTo>
                  <a:pt x="2464341" y="651869"/>
                  <a:pt x="2467587" y="649414"/>
                  <a:pt x="2468121" y="645381"/>
                </a:cubicBezTo>
                <a:cubicBezTo>
                  <a:pt x="2469192" y="637313"/>
                  <a:pt x="2476217" y="628370"/>
                  <a:pt x="2479997" y="621882"/>
                </a:cubicBezTo>
                <a:cubicBezTo>
                  <a:pt x="2484313" y="611359"/>
                  <a:pt x="2492159" y="607239"/>
                  <a:pt x="2496473" y="596717"/>
                </a:cubicBezTo>
                <a:cubicBezTo>
                  <a:pt x="2502679" y="582950"/>
                  <a:pt x="2506209" y="589353"/>
                  <a:pt x="2512701" y="584443"/>
                </a:cubicBezTo>
                <a:lnTo>
                  <a:pt x="2520702" y="573506"/>
                </a:lnTo>
                <a:lnTo>
                  <a:pt x="2501442" y="609650"/>
                </a:lnTo>
                <a:cubicBezTo>
                  <a:pt x="2498481" y="620962"/>
                  <a:pt x="2491456" y="629905"/>
                  <a:pt x="2483611" y="634025"/>
                </a:cubicBezTo>
                <a:cubicBezTo>
                  <a:pt x="2477119" y="638934"/>
                  <a:pt x="2474695" y="646212"/>
                  <a:pt x="2475514" y="651036"/>
                </a:cubicBezTo>
                <a:cubicBezTo>
                  <a:pt x="2477690" y="656649"/>
                  <a:pt x="2473910" y="663137"/>
                  <a:pt x="2468239" y="672870"/>
                </a:cubicBezTo>
                <a:cubicBezTo>
                  <a:pt x="2456898" y="692336"/>
                  <a:pt x="2446913" y="712591"/>
                  <a:pt x="2430151" y="728898"/>
                </a:cubicBezTo>
                <a:cubicBezTo>
                  <a:pt x="2430151" y="728898"/>
                  <a:pt x="2428261" y="732142"/>
                  <a:pt x="2428261" y="732142"/>
                </a:cubicBezTo>
                <a:cubicBezTo>
                  <a:pt x="2410715" y="765375"/>
                  <a:pt x="2389638" y="792205"/>
                  <a:pt x="2372627" y="821403"/>
                </a:cubicBezTo>
                <a:cubicBezTo>
                  <a:pt x="2368846" y="827892"/>
                  <a:pt x="2366956" y="831135"/>
                  <a:pt x="2369666" y="832714"/>
                </a:cubicBezTo>
                <a:lnTo>
                  <a:pt x="2368780" y="836607"/>
                </a:lnTo>
                <a:lnTo>
                  <a:pt x="2366873" y="825395"/>
                </a:lnTo>
                <a:cubicBezTo>
                  <a:pt x="2370654" y="818906"/>
                  <a:pt x="2376324" y="809173"/>
                  <a:pt x="2381994" y="799441"/>
                </a:cubicBezTo>
                <a:cubicBezTo>
                  <a:pt x="2385775" y="792952"/>
                  <a:pt x="2387665" y="789707"/>
                  <a:pt x="2384955" y="788128"/>
                </a:cubicBezTo>
                <a:cubicBezTo>
                  <a:pt x="2382245" y="786549"/>
                  <a:pt x="2381709" y="790583"/>
                  <a:pt x="2377929" y="797072"/>
                </a:cubicBezTo>
                <a:cubicBezTo>
                  <a:pt x="2376039" y="800316"/>
                  <a:pt x="2370904" y="806015"/>
                  <a:pt x="2371723" y="810838"/>
                </a:cubicBezTo>
                <a:cubicBezTo>
                  <a:pt x="2369299" y="818117"/>
                  <a:pt x="2365518" y="824606"/>
                  <a:pt x="2362272" y="827059"/>
                </a:cubicBezTo>
                <a:cubicBezTo>
                  <a:pt x="2355247" y="836003"/>
                  <a:pt x="2349577" y="845735"/>
                  <a:pt x="2345796" y="852224"/>
                </a:cubicBezTo>
                <a:cubicBezTo>
                  <a:pt x="2342016" y="858713"/>
                  <a:pt x="2336881" y="864412"/>
                  <a:pt x="2333635" y="866867"/>
                </a:cubicBezTo>
                <a:cubicBezTo>
                  <a:pt x="2318764" y="879929"/>
                  <a:pt x="2303892" y="892993"/>
                  <a:pt x="2290626" y="893955"/>
                </a:cubicBezTo>
                <a:cubicBezTo>
                  <a:pt x="2293052" y="886677"/>
                  <a:pt x="2294942" y="883432"/>
                  <a:pt x="2296832" y="880188"/>
                </a:cubicBezTo>
                <a:cubicBezTo>
                  <a:pt x="2308173" y="860723"/>
                  <a:pt x="2317623" y="844502"/>
                  <a:pt x="2327074" y="828280"/>
                </a:cubicBezTo>
                <a:cubicBezTo>
                  <a:pt x="2332210" y="822581"/>
                  <a:pt x="2333279" y="814513"/>
                  <a:pt x="2332460" y="809690"/>
                </a:cubicBezTo>
                <a:cubicBezTo>
                  <a:pt x="2321119" y="829155"/>
                  <a:pt x="2309778" y="848622"/>
                  <a:pt x="2298437" y="868087"/>
                </a:cubicBezTo>
                <a:cubicBezTo>
                  <a:pt x="2287096" y="887552"/>
                  <a:pt x="2274399" y="906228"/>
                  <a:pt x="2264414" y="926484"/>
                </a:cubicBezTo>
                <a:cubicBezTo>
                  <a:pt x="2254428" y="946739"/>
                  <a:pt x="2240912" y="960591"/>
                  <a:pt x="2229570" y="980057"/>
                </a:cubicBezTo>
                <a:cubicBezTo>
                  <a:pt x="2214450" y="1006011"/>
                  <a:pt x="2199328" y="1031965"/>
                  <a:pt x="2184207" y="1057919"/>
                </a:cubicBezTo>
                <a:cubicBezTo>
                  <a:pt x="2178537" y="1067652"/>
                  <a:pt x="2172045" y="1072562"/>
                  <a:pt x="2169621" y="1079840"/>
                </a:cubicBezTo>
                <a:cubicBezTo>
                  <a:pt x="2159100" y="1104128"/>
                  <a:pt x="2144514" y="1126049"/>
                  <a:pt x="2139949" y="1149462"/>
                </a:cubicBezTo>
                <a:cubicBezTo>
                  <a:pt x="2139414" y="1153496"/>
                  <a:pt x="2136169" y="1155951"/>
                  <a:pt x="2133458" y="1154372"/>
                </a:cubicBezTo>
                <a:cubicBezTo>
                  <a:pt x="2132103" y="1153583"/>
                  <a:pt x="2131283" y="1148759"/>
                  <a:pt x="2124791" y="1153668"/>
                </a:cubicBezTo>
                <a:lnTo>
                  <a:pt x="2110853" y="1173573"/>
                </a:lnTo>
                <a:lnTo>
                  <a:pt x="2124305" y="1181410"/>
                </a:lnTo>
                <a:lnTo>
                  <a:pt x="2123975" y="1182120"/>
                </a:lnTo>
                <a:cubicBezTo>
                  <a:pt x="2119125" y="1196676"/>
                  <a:pt x="2110209" y="1208865"/>
                  <a:pt x="2106714" y="1224210"/>
                </a:cubicBezTo>
                <a:cubicBezTo>
                  <a:pt x="2106714" y="1224210"/>
                  <a:pt x="2104824" y="1227454"/>
                  <a:pt x="2101578" y="1229908"/>
                </a:cubicBezTo>
                <a:cubicBezTo>
                  <a:pt x="2098333" y="1232364"/>
                  <a:pt x="2096443" y="1235608"/>
                  <a:pt x="2094553" y="1238852"/>
                </a:cubicBezTo>
                <a:cubicBezTo>
                  <a:pt x="2077006" y="1272085"/>
                  <a:pt x="2052684" y="1301368"/>
                  <a:pt x="2036493" y="1335391"/>
                </a:cubicBezTo>
                <a:cubicBezTo>
                  <a:pt x="2028933" y="1348367"/>
                  <a:pt x="2021087" y="1352487"/>
                  <a:pt x="2016771" y="1363010"/>
                </a:cubicBezTo>
                <a:cubicBezTo>
                  <a:pt x="2011101" y="1372743"/>
                  <a:pt x="2003540" y="1385720"/>
                  <a:pt x="1997870" y="1395453"/>
                </a:cubicBezTo>
                <a:cubicBezTo>
                  <a:pt x="1985174" y="1414129"/>
                  <a:pt x="1981144" y="1433508"/>
                  <a:pt x="1968982" y="1448150"/>
                </a:cubicBezTo>
                <a:cubicBezTo>
                  <a:pt x="1965202" y="1454639"/>
                  <a:pt x="1963311" y="1457883"/>
                  <a:pt x="1961422" y="1461126"/>
                </a:cubicBezTo>
                <a:cubicBezTo>
                  <a:pt x="1959531" y="1464371"/>
                  <a:pt x="1958997" y="1468406"/>
                  <a:pt x="1954396" y="1470071"/>
                </a:cubicBezTo>
                <a:cubicBezTo>
                  <a:pt x="1953042" y="1469281"/>
                  <a:pt x="1952221" y="1464458"/>
                  <a:pt x="1954111" y="1461213"/>
                </a:cubicBezTo>
                <a:cubicBezTo>
                  <a:pt x="1958426" y="1450692"/>
                  <a:pt x="1960031" y="1438590"/>
                  <a:pt x="1967592" y="1425613"/>
                </a:cubicBezTo>
                <a:cubicBezTo>
                  <a:pt x="1971372" y="1419125"/>
                  <a:pt x="1968662" y="1417545"/>
                  <a:pt x="1971087" y="1410267"/>
                </a:cubicBezTo>
                <a:cubicBezTo>
                  <a:pt x="1957570" y="1424120"/>
                  <a:pt x="1948120" y="1440341"/>
                  <a:pt x="1937314" y="1455773"/>
                </a:cubicBezTo>
                <a:cubicBezTo>
                  <a:pt x="1928399" y="1467961"/>
                  <a:pt x="1920018" y="1476115"/>
                  <a:pt x="1911102" y="1488302"/>
                </a:cubicBezTo>
                <a:cubicBezTo>
                  <a:pt x="1909212" y="1491547"/>
                  <a:pt x="1902721" y="1496456"/>
                  <a:pt x="1901902" y="1491632"/>
                </a:cubicBezTo>
                <a:cubicBezTo>
                  <a:pt x="1901081" y="1486809"/>
                  <a:pt x="1906216" y="1481110"/>
                  <a:pt x="1908106" y="1477865"/>
                </a:cubicBezTo>
                <a:cubicBezTo>
                  <a:pt x="1921337" y="1455155"/>
                  <a:pt x="1932678" y="1435690"/>
                  <a:pt x="1945909" y="1412981"/>
                </a:cubicBezTo>
                <a:cubicBezTo>
                  <a:pt x="1968591" y="1374049"/>
                  <a:pt x="1987207" y="1332748"/>
                  <a:pt x="1999869" y="1292325"/>
                </a:cubicBezTo>
                <a:cubicBezTo>
                  <a:pt x="2004719" y="1277769"/>
                  <a:pt x="2015524" y="1262337"/>
                  <a:pt x="2020375" y="1247781"/>
                </a:cubicBezTo>
                <a:cubicBezTo>
                  <a:pt x="2026580" y="1234014"/>
                  <a:pt x="2037386" y="1218583"/>
                  <a:pt x="2048192" y="1203151"/>
                </a:cubicBezTo>
                <a:cubicBezTo>
                  <a:pt x="2058464" y="1191753"/>
                  <a:pt x="2071159" y="1173077"/>
                  <a:pt x="2080610" y="1156856"/>
                </a:cubicBezTo>
                <a:lnTo>
                  <a:pt x="2080998" y="1156179"/>
                </a:lnTo>
                <a:lnTo>
                  <a:pt x="2094450" y="1164016"/>
                </a:lnTo>
                <a:lnTo>
                  <a:pt x="2103930" y="1145859"/>
                </a:lnTo>
                <a:cubicBezTo>
                  <a:pt x="2107710" y="1139371"/>
                  <a:pt x="2112025" y="1128849"/>
                  <a:pt x="2117696" y="1119116"/>
                </a:cubicBezTo>
                <a:cubicBezTo>
                  <a:pt x="2123366" y="1109382"/>
                  <a:pt x="2122012" y="1108593"/>
                  <a:pt x="2112809" y="1111923"/>
                </a:cubicBezTo>
                <a:cubicBezTo>
                  <a:pt x="2107675" y="1117622"/>
                  <a:pt x="2105249" y="1124901"/>
                  <a:pt x="2101184" y="1122533"/>
                </a:cubicBezTo>
                <a:cubicBezTo>
                  <a:pt x="2100364" y="1117709"/>
                  <a:pt x="2105499" y="1112010"/>
                  <a:pt x="2107389" y="1108765"/>
                </a:cubicBezTo>
                <a:cubicBezTo>
                  <a:pt x="2107389" y="1108765"/>
                  <a:pt x="2109279" y="1105521"/>
                  <a:pt x="2109279" y="1105521"/>
                </a:cubicBezTo>
                <a:cubicBezTo>
                  <a:pt x="2108460" y="1100698"/>
                  <a:pt x="2104679" y="1107187"/>
                  <a:pt x="2102789" y="1110431"/>
                </a:cubicBezTo>
                <a:cubicBezTo>
                  <a:pt x="2097119" y="1120164"/>
                  <a:pt x="2089558" y="1133141"/>
                  <a:pt x="2081998" y="1146117"/>
                </a:cubicBezTo>
                <a:cubicBezTo>
                  <a:pt x="2080108" y="1149362"/>
                  <a:pt x="2078217" y="1152606"/>
                  <a:pt x="2076861" y="1151816"/>
                </a:cubicBezTo>
                <a:cubicBezTo>
                  <a:pt x="2074152" y="1150238"/>
                  <a:pt x="2069551" y="1151903"/>
                  <a:pt x="2073331" y="1145414"/>
                </a:cubicBezTo>
                <a:cubicBezTo>
                  <a:pt x="2080358" y="1136471"/>
                  <a:pt x="2080072" y="1127614"/>
                  <a:pt x="2083317" y="1125159"/>
                </a:cubicBezTo>
                <a:cubicBezTo>
                  <a:pt x="2091698" y="1117006"/>
                  <a:pt x="2096548" y="1102449"/>
                  <a:pt x="2104929" y="1094296"/>
                </a:cubicBezTo>
                <a:cubicBezTo>
                  <a:pt x="2108175" y="1091841"/>
                  <a:pt x="2110065" y="1088596"/>
                  <a:pt x="2112774" y="1090175"/>
                </a:cubicBezTo>
                <a:cubicBezTo>
                  <a:pt x="2116555" y="1083687"/>
                  <a:pt x="2117090" y="1079653"/>
                  <a:pt x="2122225" y="1073954"/>
                </a:cubicBezTo>
                <a:cubicBezTo>
                  <a:pt x="2126290" y="1076323"/>
                  <a:pt x="2129001" y="1077902"/>
                  <a:pt x="2133067" y="1080271"/>
                </a:cubicBezTo>
                <a:cubicBezTo>
                  <a:pt x="2144942" y="1056771"/>
                  <a:pt x="2161705" y="1040464"/>
                  <a:pt x="2173580" y="1016964"/>
                </a:cubicBezTo>
                <a:cubicBezTo>
                  <a:pt x="2173580" y="1016964"/>
                  <a:pt x="2175470" y="1013719"/>
                  <a:pt x="2175470" y="1013719"/>
                </a:cubicBezTo>
                <a:cubicBezTo>
                  <a:pt x="2190342" y="1000657"/>
                  <a:pt x="2191126" y="983732"/>
                  <a:pt x="2200042" y="971544"/>
                </a:cubicBezTo>
                <a:cubicBezTo>
                  <a:pt x="2201932" y="968300"/>
                  <a:pt x="2202467" y="964267"/>
                  <a:pt x="2203003" y="960233"/>
                </a:cubicBezTo>
                <a:cubicBezTo>
                  <a:pt x="2197867" y="965931"/>
                  <a:pt x="2194086" y="972420"/>
                  <a:pt x="2190306" y="978908"/>
                </a:cubicBezTo>
                <a:cubicBezTo>
                  <a:pt x="2187061" y="981363"/>
                  <a:pt x="2183816" y="983818"/>
                  <a:pt x="2184351" y="979785"/>
                </a:cubicBezTo>
                <a:cubicBezTo>
                  <a:pt x="2183531" y="974961"/>
                  <a:pt x="2184066" y="970928"/>
                  <a:pt x="2187846" y="964439"/>
                </a:cubicBezTo>
                <a:cubicBezTo>
                  <a:pt x="2201077" y="941729"/>
                  <a:pt x="2214308" y="919019"/>
                  <a:pt x="2226183" y="895519"/>
                </a:cubicBezTo>
                <a:cubicBezTo>
                  <a:pt x="2240485" y="864742"/>
                  <a:pt x="2256961" y="839578"/>
                  <a:pt x="2275327" y="811168"/>
                </a:cubicBezTo>
                <a:cubicBezTo>
                  <a:pt x="2290449" y="785214"/>
                  <a:pt x="2302860" y="757681"/>
                  <a:pt x="2322047" y="734096"/>
                </a:cubicBezTo>
                <a:cubicBezTo>
                  <a:pt x="2325292" y="731641"/>
                  <a:pt x="2327182" y="728396"/>
                  <a:pt x="2327717" y="724363"/>
                </a:cubicBezTo>
                <a:cubicBezTo>
                  <a:pt x="2338773" y="696041"/>
                  <a:pt x="2356604" y="671665"/>
                  <a:pt x="2370370" y="644921"/>
                </a:cubicBezTo>
                <a:cubicBezTo>
                  <a:pt x="2379821" y="628699"/>
                  <a:pt x="2392517" y="610023"/>
                  <a:pt x="2402789" y="598626"/>
                </a:cubicBezTo>
                <a:cubicBezTo>
                  <a:pt x="2413594" y="583194"/>
                  <a:pt x="2424401" y="567763"/>
                  <a:pt x="2430606" y="553995"/>
                </a:cubicBezTo>
                <a:cubicBezTo>
                  <a:pt x="2435457" y="539440"/>
                  <a:pt x="2446262" y="524008"/>
                  <a:pt x="2451112" y="509452"/>
                </a:cubicBezTo>
                <a:cubicBezTo>
                  <a:pt x="2463773" y="469028"/>
                  <a:pt x="2482390" y="427728"/>
                  <a:pt x="2505072" y="388796"/>
                </a:cubicBezTo>
                <a:cubicBezTo>
                  <a:pt x="2518303" y="366086"/>
                  <a:pt x="2529644" y="346621"/>
                  <a:pt x="2542875" y="323911"/>
                </a:cubicBezTo>
                <a:cubicBezTo>
                  <a:pt x="2544765" y="320667"/>
                  <a:pt x="2549900" y="314968"/>
                  <a:pt x="2549079" y="310144"/>
                </a:cubicBezTo>
                <a:cubicBezTo>
                  <a:pt x="2548260" y="305321"/>
                  <a:pt x="2541769" y="310231"/>
                  <a:pt x="2539879" y="313474"/>
                </a:cubicBezTo>
                <a:cubicBezTo>
                  <a:pt x="2530963" y="325662"/>
                  <a:pt x="2522582" y="333816"/>
                  <a:pt x="2513667" y="346003"/>
                </a:cubicBezTo>
                <a:cubicBezTo>
                  <a:pt x="2502861" y="361436"/>
                  <a:pt x="2493410" y="377657"/>
                  <a:pt x="2479894" y="391510"/>
                </a:cubicBezTo>
                <a:cubicBezTo>
                  <a:pt x="2482319" y="384232"/>
                  <a:pt x="2479608" y="382653"/>
                  <a:pt x="2483389" y="376164"/>
                </a:cubicBezTo>
                <a:cubicBezTo>
                  <a:pt x="2490949" y="363187"/>
                  <a:pt x="2492554" y="351085"/>
                  <a:pt x="2496870" y="340563"/>
                </a:cubicBezTo>
                <a:cubicBezTo>
                  <a:pt x="2498760" y="337319"/>
                  <a:pt x="2497939" y="332496"/>
                  <a:pt x="2496584" y="331706"/>
                </a:cubicBezTo>
                <a:cubicBezTo>
                  <a:pt x="2491984" y="333370"/>
                  <a:pt x="2491450" y="337405"/>
                  <a:pt x="2489559" y="340650"/>
                </a:cubicBezTo>
                <a:cubicBezTo>
                  <a:pt x="2487669" y="343893"/>
                  <a:pt x="2485779" y="347138"/>
                  <a:pt x="2481999" y="353627"/>
                </a:cubicBezTo>
                <a:cubicBezTo>
                  <a:pt x="2469837" y="368268"/>
                  <a:pt x="2465807" y="387648"/>
                  <a:pt x="2453111" y="406324"/>
                </a:cubicBezTo>
                <a:cubicBezTo>
                  <a:pt x="2447440" y="416057"/>
                  <a:pt x="2439880" y="429034"/>
                  <a:pt x="2434209" y="438767"/>
                </a:cubicBezTo>
                <a:cubicBezTo>
                  <a:pt x="2429894" y="449289"/>
                  <a:pt x="2422048" y="453409"/>
                  <a:pt x="2414487" y="466386"/>
                </a:cubicBezTo>
                <a:cubicBezTo>
                  <a:pt x="2398297" y="500408"/>
                  <a:pt x="2373974" y="529693"/>
                  <a:pt x="2356428" y="562925"/>
                </a:cubicBezTo>
                <a:cubicBezTo>
                  <a:pt x="2354537" y="566169"/>
                  <a:pt x="2352648" y="569413"/>
                  <a:pt x="2349402" y="571868"/>
                </a:cubicBezTo>
                <a:cubicBezTo>
                  <a:pt x="2346156" y="574323"/>
                  <a:pt x="2344266" y="577566"/>
                  <a:pt x="2344266" y="577566"/>
                </a:cubicBezTo>
                <a:cubicBezTo>
                  <a:pt x="2340771" y="592912"/>
                  <a:pt x="2331856" y="605100"/>
                  <a:pt x="2327006" y="619657"/>
                </a:cubicBezTo>
                <a:cubicBezTo>
                  <a:pt x="2320265" y="637457"/>
                  <a:pt x="2312169" y="654467"/>
                  <a:pt x="2297833" y="663497"/>
                </a:cubicBezTo>
                <a:cubicBezTo>
                  <a:pt x="2295943" y="666741"/>
                  <a:pt x="2295943" y="666741"/>
                  <a:pt x="2294053" y="669986"/>
                </a:cubicBezTo>
                <a:cubicBezTo>
                  <a:pt x="2286492" y="682963"/>
                  <a:pt x="2277576" y="695151"/>
                  <a:pt x="2273261" y="705673"/>
                </a:cubicBezTo>
                <a:cubicBezTo>
                  <a:pt x="2263810" y="721894"/>
                  <a:pt x="2254074" y="729258"/>
                  <a:pt x="2247869" y="743024"/>
                </a:cubicBezTo>
                <a:cubicBezTo>
                  <a:pt x="2239774" y="760036"/>
                  <a:pt x="2227612" y="774677"/>
                  <a:pt x="2217626" y="794933"/>
                </a:cubicBezTo>
                <a:cubicBezTo>
                  <a:pt x="2209531" y="811944"/>
                  <a:pt x="2201435" y="828954"/>
                  <a:pt x="2193339" y="845965"/>
                </a:cubicBezTo>
                <a:cubicBezTo>
                  <a:pt x="2182819" y="870255"/>
                  <a:pt x="2169052" y="896998"/>
                  <a:pt x="2155286" y="923741"/>
                </a:cubicBezTo>
                <a:cubicBezTo>
                  <a:pt x="2143945" y="943207"/>
                  <a:pt x="2138560" y="961797"/>
                  <a:pt x="2123974" y="983717"/>
                </a:cubicBezTo>
                <a:cubicBezTo>
                  <a:pt x="2128575" y="982053"/>
                  <a:pt x="2131820" y="979598"/>
                  <a:pt x="2137491" y="969865"/>
                </a:cubicBezTo>
                <a:cubicBezTo>
                  <a:pt x="2139381" y="966621"/>
                  <a:pt x="2143161" y="960133"/>
                  <a:pt x="2146941" y="953643"/>
                </a:cubicBezTo>
                <a:cubicBezTo>
                  <a:pt x="2162348" y="936547"/>
                  <a:pt x="2176934" y="914626"/>
                  <a:pt x="2188275" y="895160"/>
                </a:cubicBezTo>
                <a:cubicBezTo>
                  <a:pt x="2197725" y="878939"/>
                  <a:pt x="2209066" y="859474"/>
                  <a:pt x="2218517" y="843252"/>
                </a:cubicBezTo>
                <a:cubicBezTo>
                  <a:pt x="2227968" y="827031"/>
                  <a:pt x="2236064" y="810021"/>
                  <a:pt x="2240094" y="790641"/>
                </a:cubicBezTo>
                <a:cubicBezTo>
                  <a:pt x="2240628" y="786606"/>
                  <a:pt x="2243054" y="779329"/>
                  <a:pt x="2246834" y="772840"/>
                </a:cubicBezTo>
                <a:cubicBezTo>
                  <a:pt x="2258711" y="749341"/>
                  <a:pt x="2273296" y="727420"/>
                  <a:pt x="2289523" y="715147"/>
                </a:cubicBezTo>
                <a:cubicBezTo>
                  <a:pt x="2297903" y="706994"/>
                  <a:pt x="2301684" y="700504"/>
                  <a:pt x="2305999" y="689983"/>
                </a:cubicBezTo>
                <a:cubicBezTo>
                  <a:pt x="2310849" y="675426"/>
                  <a:pt x="2316520" y="665693"/>
                  <a:pt x="2326791" y="654295"/>
                </a:cubicBezTo>
                <a:cubicBezTo>
                  <a:pt x="2331926" y="648596"/>
                  <a:pt x="2335707" y="642108"/>
                  <a:pt x="2338132" y="634830"/>
                </a:cubicBezTo>
                <a:cubicBezTo>
                  <a:pt x="2341092" y="623517"/>
                  <a:pt x="2353253" y="608876"/>
                  <a:pt x="2356748" y="593530"/>
                </a:cubicBezTo>
                <a:cubicBezTo>
                  <a:pt x="2357284" y="589496"/>
                  <a:pt x="2366199" y="577308"/>
                  <a:pt x="2371334" y="571609"/>
                </a:cubicBezTo>
                <a:cubicBezTo>
                  <a:pt x="2386741" y="554512"/>
                  <a:pt x="2396192" y="538291"/>
                  <a:pt x="2407532" y="518826"/>
                </a:cubicBezTo>
                <a:cubicBezTo>
                  <a:pt x="2413203" y="509092"/>
                  <a:pt x="2419409" y="495326"/>
                  <a:pt x="2427789" y="487172"/>
                </a:cubicBezTo>
                <a:cubicBezTo>
                  <a:pt x="2431035" y="484718"/>
                  <a:pt x="2432925" y="481474"/>
                  <a:pt x="2432105" y="476650"/>
                </a:cubicBezTo>
                <a:cubicBezTo>
                  <a:pt x="2427754" y="465424"/>
                  <a:pt x="2431534" y="458935"/>
                  <a:pt x="2445586" y="441050"/>
                </a:cubicBezTo>
                <a:cubicBezTo>
                  <a:pt x="2448831" y="438594"/>
                  <a:pt x="2452611" y="432106"/>
                  <a:pt x="2457212" y="430441"/>
                </a:cubicBezTo>
                <a:cubicBezTo>
                  <a:pt x="2458317" y="444121"/>
                  <a:pt x="2450222" y="461133"/>
                  <a:pt x="2438881" y="480598"/>
                </a:cubicBezTo>
                <a:cubicBezTo>
                  <a:pt x="2404858" y="538995"/>
                  <a:pt x="2368945" y="600636"/>
                  <a:pt x="2334922" y="659033"/>
                </a:cubicBezTo>
                <a:cubicBezTo>
                  <a:pt x="2323582" y="678498"/>
                  <a:pt x="2318196" y="697088"/>
                  <a:pt x="2305499" y="715764"/>
                </a:cubicBezTo>
                <a:cubicBezTo>
                  <a:pt x="2303609" y="719008"/>
                  <a:pt x="2304430" y="723832"/>
                  <a:pt x="2302540" y="727076"/>
                </a:cubicBezTo>
                <a:cubicBezTo>
                  <a:pt x="2299295" y="729531"/>
                  <a:pt x="2302004" y="731110"/>
                  <a:pt x="2303359" y="731899"/>
                </a:cubicBezTo>
                <a:cubicBezTo>
                  <a:pt x="2303359" y="731899"/>
                  <a:pt x="2304715" y="732689"/>
                  <a:pt x="2306606" y="729445"/>
                </a:cubicBezTo>
                <a:cubicBezTo>
                  <a:pt x="2310386" y="722956"/>
                  <a:pt x="2310920" y="718922"/>
                  <a:pt x="2315520" y="717257"/>
                </a:cubicBezTo>
                <a:cubicBezTo>
                  <a:pt x="2313631" y="720501"/>
                  <a:pt x="2314985" y="721290"/>
                  <a:pt x="2314985" y="721290"/>
                </a:cubicBezTo>
                <a:cubicBezTo>
                  <a:pt x="2285278" y="769165"/>
                  <a:pt x="2261527" y="816164"/>
                  <a:pt x="2229109" y="862460"/>
                </a:cubicBezTo>
                <a:cubicBezTo>
                  <a:pt x="2218302" y="877891"/>
                  <a:pt x="2208852" y="894112"/>
                  <a:pt x="2200757" y="911124"/>
                </a:cubicBezTo>
                <a:cubicBezTo>
                  <a:pt x="2192661" y="928135"/>
                  <a:pt x="2177790" y="941198"/>
                  <a:pt x="2172404" y="959788"/>
                </a:cubicBezTo>
                <a:cubicBezTo>
                  <a:pt x="2170514" y="963033"/>
                  <a:pt x="2168624" y="966276"/>
                  <a:pt x="2168624" y="966276"/>
                </a:cubicBezTo>
                <a:cubicBezTo>
                  <a:pt x="2158888" y="973640"/>
                  <a:pt x="2152682" y="987407"/>
                  <a:pt x="2145122" y="1000384"/>
                </a:cubicBezTo>
                <a:cubicBezTo>
                  <a:pt x="2133781" y="1019850"/>
                  <a:pt x="2122440" y="1039315"/>
                  <a:pt x="2109209" y="1062025"/>
                </a:cubicBezTo>
                <a:cubicBezTo>
                  <a:pt x="2105429" y="1068513"/>
                  <a:pt x="2100293" y="1074213"/>
                  <a:pt x="2095158" y="1079912"/>
                </a:cubicBezTo>
                <a:cubicBezTo>
                  <a:pt x="2090843" y="1090434"/>
                  <a:pt x="2082997" y="1094554"/>
                  <a:pt x="2078681" y="1105076"/>
                </a:cubicBezTo>
                <a:cubicBezTo>
                  <a:pt x="2074901" y="1111564"/>
                  <a:pt x="2067875" y="1120508"/>
                  <a:pt x="2063560" y="1131030"/>
                </a:cubicBezTo>
                <a:lnTo>
                  <a:pt x="2054668" y="1140144"/>
                </a:lnTo>
                <a:lnTo>
                  <a:pt x="2050556" y="1137749"/>
                </a:lnTo>
                <a:lnTo>
                  <a:pt x="2069373" y="1105085"/>
                </a:lnTo>
                <a:cubicBezTo>
                  <a:pt x="2076835" y="1094223"/>
                  <a:pt x="2085011" y="1084864"/>
                  <a:pt x="2093802" y="1079122"/>
                </a:cubicBezTo>
                <a:cubicBezTo>
                  <a:pt x="2104609" y="1063691"/>
                  <a:pt x="2106748" y="1047555"/>
                  <a:pt x="2117555" y="1032123"/>
                </a:cubicBezTo>
                <a:cubicBezTo>
                  <a:pt x="2111599" y="1032999"/>
                  <a:pt x="2112133" y="1028965"/>
                  <a:pt x="2117804" y="1019232"/>
                </a:cubicBezTo>
                <a:cubicBezTo>
                  <a:pt x="2121584" y="1012744"/>
                  <a:pt x="2123474" y="1009499"/>
                  <a:pt x="2125364" y="1006255"/>
                </a:cubicBezTo>
                <a:cubicBezTo>
                  <a:pt x="2124010" y="1005466"/>
                  <a:pt x="2122655" y="1004676"/>
                  <a:pt x="2121300" y="1003887"/>
                </a:cubicBezTo>
                <a:cubicBezTo>
                  <a:pt x="2117519" y="1010376"/>
                  <a:pt x="2113739" y="1016864"/>
                  <a:pt x="2111849" y="1020109"/>
                </a:cubicBezTo>
                <a:cubicBezTo>
                  <a:pt x="2108069" y="1026597"/>
                  <a:pt x="2106179" y="1029841"/>
                  <a:pt x="2104288" y="1033086"/>
                </a:cubicBezTo>
                <a:cubicBezTo>
                  <a:pt x="2102399" y="1036329"/>
                  <a:pt x="2099973" y="1043608"/>
                  <a:pt x="2097262" y="1042028"/>
                </a:cubicBezTo>
                <a:cubicBezTo>
                  <a:pt x="2091307" y="1042903"/>
                  <a:pt x="2096443" y="1037205"/>
                  <a:pt x="2098867" y="1029927"/>
                </a:cubicBezTo>
                <a:cubicBezTo>
                  <a:pt x="2099402" y="1025893"/>
                  <a:pt x="2096157" y="1028348"/>
                  <a:pt x="2094801" y="1027558"/>
                </a:cubicBezTo>
                <a:cubicBezTo>
                  <a:pt x="2086957" y="1031678"/>
                  <a:pt x="2081286" y="1041411"/>
                  <a:pt x="2074260" y="1050354"/>
                </a:cubicBezTo>
                <a:cubicBezTo>
                  <a:pt x="2061029" y="1073064"/>
                  <a:pt x="2051863" y="1098142"/>
                  <a:pt x="2039167" y="1116819"/>
                </a:cubicBezTo>
                <a:lnTo>
                  <a:pt x="2033037" y="1128236"/>
                </a:lnTo>
                <a:lnTo>
                  <a:pt x="2039993" y="1132289"/>
                </a:lnTo>
                <a:lnTo>
                  <a:pt x="2037530" y="1140448"/>
                </a:lnTo>
                <a:cubicBezTo>
                  <a:pt x="2035105" y="1147726"/>
                  <a:pt x="2030504" y="1149391"/>
                  <a:pt x="2029150" y="1148602"/>
                </a:cubicBezTo>
                <a:cubicBezTo>
                  <a:pt x="2025084" y="1146233"/>
                  <a:pt x="2020483" y="1147897"/>
                  <a:pt x="2012103" y="1156052"/>
                </a:cubicBezTo>
                <a:cubicBezTo>
                  <a:pt x="2008857" y="1158507"/>
                  <a:pt x="2006967" y="1161750"/>
                  <a:pt x="2005077" y="1164995"/>
                </a:cubicBezTo>
                <a:cubicBezTo>
                  <a:pt x="2003472" y="1177096"/>
                  <a:pt x="1991311" y="1191740"/>
                  <a:pt x="1988350" y="1203050"/>
                </a:cubicBezTo>
                <a:cubicBezTo>
                  <a:pt x="1985925" y="1210328"/>
                  <a:pt x="1982145" y="1216817"/>
                  <a:pt x="1976474" y="1226550"/>
                </a:cubicBezTo>
                <a:lnTo>
                  <a:pt x="1962172" y="1235558"/>
                </a:lnTo>
                <a:lnTo>
                  <a:pt x="1947025" y="1261557"/>
                </a:lnTo>
                <a:lnTo>
                  <a:pt x="1950012" y="1271969"/>
                </a:lnTo>
                <a:cubicBezTo>
                  <a:pt x="1952723" y="1273549"/>
                  <a:pt x="1950298" y="1280826"/>
                  <a:pt x="1944627" y="1290559"/>
                </a:cubicBezTo>
                <a:cubicBezTo>
                  <a:pt x="1940847" y="1297048"/>
                  <a:pt x="1937067" y="1303535"/>
                  <a:pt x="1935997" y="1311604"/>
                </a:cubicBezTo>
                <a:cubicBezTo>
                  <a:pt x="1931681" y="1322126"/>
                  <a:pt x="1923301" y="1330280"/>
                  <a:pt x="1915455" y="1334400"/>
                </a:cubicBezTo>
                <a:cubicBezTo>
                  <a:pt x="1908554" y="1336898"/>
                  <a:pt x="1902269" y="1343014"/>
                  <a:pt x="1896188" y="1350335"/>
                </a:cubicBezTo>
                <a:lnTo>
                  <a:pt x="1892665" y="1354859"/>
                </a:lnTo>
                <a:lnTo>
                  <a:pt x="1867603" y="1397877"/>
                </a:lnTo>
                <a:lnTo>
                  <a:pt x="1857930" y="1426905"/>
                </a:lnTo>
                <a:cubicBezTo>
                  <a:pt x="1852010" y="1449528"/>
                  <a:pt x="1850119" y="1452772"/>
                  <a:pt x="1835783" y="1461803"/>
                </a:cubicBezTo>
                <a:lnTo>
                  <a:pt x="1827968" y="1465906"/>
                </a:lnTo>
                <a:lnTo>
                  <a:pt x="1827911" y="1466005"/>
                </a:lnTo>
                <a:lnTo>
                  <a:pt x="1817801" y="1496953"/>
                </a:lnTo>
                <a:cubicBezTo>
                  <a:pt x="1813449" y="1506367"/>
                  <a:pt x="1808251" y="1515290"/>
                  <a:pt x="1802580" y="1525022"/>
                </a:cubicBezTo>
                <a:cubicBezTo>
                  <a:pt x="1795020" y="1537999"/>
                  <a:pt x="1789349" y="1547732"/>
                  <a:pt x="1781789" y="1560709"/>
                </a:cubicBezTo>
                <a:lnTo>
                  <a:pt x="1764803" y="1591017"/>
                </a:lnTo>
                <a:lnTo>
                  <a:pt x="1795224" y="1608740"/>
                </a:lnTo>
                <a:lnTo>
                  <a:pt x="1785900" y="1618296"/>
                </a:lnTo>
                <a:cubicBezTo>
                  <a:pt x="1781584" y="1628818"/>
                  <a:pt x="1774559" y="1637762"/>
                  <a:pt x="1770779" y="1644252"/>
                </a:cubicBezTo>
                <a:cubicBezTo>
                  <a:pt x="1766463" y="1654773"/>
                  <a:pt x="1758617" y="1658894"/>
                  <a:pt x="1754301" y="1669415"/>
                </a:cubicBezTo>
                <a:cubicBezTo>
                  <a:pt x="1749166" y="1675114"/>
                  <a:pt x="1744031" y="1680813"/>
                  <a:pt x="1740251" y="1687302"/>
                </a:cubicBezTo>
                <a:cubicBezTo>
                  <a:pt x="1727020" y="1710011"/>
                  <a:pt x="1715679" y="1729477"/>
                  <a:pt x="1704338" y="1748943"/>
                </a:cubicBezTo>
                <a:cubicBezTo>
                  <a:pt x="1696777" y="1761920"/>
                  <a:pt x="1690571" y="1775686"/>
                  <a:pt x="1680835" y="1783051"/>
                </a:cubicBezTo>
                <a:cubicBezTo>
                  <a:pt x="1680835" y="1783051"/>
                  <a:pt x="1678946" y="1786294"/>
                  <a:pt x="1677055" y="1789539"/>
                </a:cubicBezTo>
                <a:cubicBezTo>
                  <a:pt x="1671670" y="1808129"/>
                  <a:pt x="1656799" y="1821192"/>
                  <a:pt x="1648703" y="1838204"/>
                </a:cubicBezTo>
                <a:cubicBezTo>
                  <a:pt x="1640608" y="1855214"/>
                  <a:pt x="1631158" y="1871435"/>
                  <a:pt x="1620351" y="1886867"/>
                </a:cubicBezTo>
                <a:cubicBezTo>
                  <a:pt x="1587933" y="1933162"/>
                  <a:pt x="1564181" y="1980162"/>
                  <a:pt x="1534474" y="2028036"/>
                </a:cubicBezTo>
                <a:cubicBezTo>
                  <a:pt x="1534474" y="2028036"/>
                  <a:pt x="1535829" y="2028826"/>
                  <a:pt x="1533939" y="2032069"/>
                </a:cubicBezTo>
                <a:cubicBezTo>
                  <a:pt x="1538540" y="2030405"/>
                  <a:pt x="1539074" y="2026371"/>
                  <a:pt x="1542854" y="2019882"/>
                </a:cubicBezTo>
                <a:cubicBezTo>
                  <a:pt x="1544744" y="2016637"/>
                  <a:pt x="1546100" y="2017428"/>
                  <a:pt x="1546100" y="2017428"/>
                </a:cubicBezTo>
                <a:cubicBezTo>
                  <a:pt x="1547455" y="2018217"/>
                  <a:pt x="1550165" y="2019795"/>
                  <a:pt x="1546920" y="2022251"/>
                </a:cubicBezTo>
                <a:cubicBezTo>
                  <a:pt x="1545030" y="2025495"/>
                  <a:pt x="1545850" y="2030319"/>
                  <a:pt x="1543960" y="2033563"/>
                </a:cubicBezTo>
                <a:cubicBezTo>
                  <a:pt x="1531263" y="2052238"/>
                  <a:pt x="1525878" y="2070829"/>
                  <a:pt x="1514537" y="2090294"/>
                </a:cubicBezTo>
                <a:cubicBezTo>
                  <a:pt x="1480515" y="2148691"/>
                  <a:pt x="1444602" y="2210332"/>
                  <a:pt x="1410579" y="2268729"/>
                </a:cubicBezTo>
                <a:cubicBezTo>
                  <a:pt x="1399238" y="2288194"/>
                  <a:pt x="1391143" y="2305206"/>
                  <a:pt x="1392248" y="2318885"/>
                </a:cubicBezTo>
                <a:cubicBezTo>
                  <a:pt x="1396849" y="2317220"/>
                  <a:pt x="1400629" y="2310733"/>
                  <a:pt x="1403874" y="2308277"/>
                </a:cubicBezTo>
                <a:cubicBezTo>
                  <a:pt x="1417926" y="2290391"/>
                  <a:pt x="1421706" y="2283903"/>
                  <a:pt x="1417355" y="2272676"/>
                </a:cubicBezTo>
                <a:cubicBezTo>
                  <a:pt x="1416535" y="2267853"/>
                  <a:pt x="1418425" y="2264609"/>
                  <a:pt x="1421671" y="2262155"/>
                </a:cubicBezTo>
                <a:cubicBezTo>
                  <a:pt x="1430051" y="2254000"/>
                  <a:pt x="1436257" y="2240234"/>
                  <a:pt x="1441928" y="2230501"/>
                </a:cubicBezTo>
                <a:cubicBezTo>
                  <a:pt x="1453268" y="2211035"/>
                  <a:pt x="1462719" y="2194814"/>
                  <a:pt x="1478126" y="2177717"/>
                </a:cubicBezTo>
                <a:cubicBezTo>
                  <a:pt x="1483260" y="2172018"/>
                  <a:pt x="1492176" y="2159830"/>
                  <a:pt x="1492711" y="2155796"/>
                </a:cubicBezTo>
                <a:cubicBezTo>
                  <a:pt x="1496206" y="2140451"/>
                  <a:pt x="1508368" y="2125810"/>
                  <a:pt x="1511328" y="2114497"/>
                </a:cubicBezTo>
                <a:cubicBezTo>
                  <a:pt x="1513753" y="2107219"/>
                  <a:pt x="1517533" y="2100731"/>
                  <a:pt x="1522669" y="2095031"/>
                </a:cubicBezTo>
                <a:cubicBezTo>
                  <a:pt x="1532940" y="2083633"/>
                  <a:pt x="1538610" y="2073901"/>
                  <a:pt x="1543460" y="2059344"/>
                </a:cubicBezTo>
                <a:cubicBezTo>
                  <a:pt x="1547776" y="2048822"/>
                  <a:pt x="1551556" y="2042333"/>
                  <a:pt x="1559936" y="2034179"/>
                </a:cubicBezTo>
                <a:cubicBezTo>
                  <a:pt x="1576163" y="2021906"/>
                  <a:pt x="1590749" y="1999986"/>
                  <a:pt x="1602625" y="1976487"/>
                </a:cubicBezTo>
                <a:cubicBezTo>
                  <a:pt x="1606406" y="1969998"/>
                  <a:pt x="1608831" y="1962720"/>
                  <a:pt x="1609365" y="1958686"/>
                </a:cubicBezTo>
                <a:cubicBezTo>
                  <a:pt x="1613396" y="1939306"/>
                  <a:pt x="1621492" y="1922297"/>
                  <a:pt x="1630943" y="1906075"/>
                </a:cubicBezTo>
                <a:cubicBezTo>
                  <a:pt x="1640394" y="1889853"/>
                  <a:pt x="1651734" y="1870387"/>
                  <a:pt x="1661185" y="1854166"/>
                </a:cubicBezTo>
                <a:cubicBezTo>
                  <a:pt x="1672526" y="1834701"/>
                  <a:pt x="1687112" y="1812780"/>
                  <a:pt x="1702518" y="1795684"/>
                </a:cubicBezTo>
                <a:cubicBezTo>
                  <a:pt x="1706299" y="1789195"/>
                  <a:pt x="1710079" y="1782706"/>
                  <a:pt x="1711969" y="1779461"/>
                </a:cubicBezTo>
                <a:cubicBezTo>
                  <a:pt x="1717640" y="1769729"/>
                  <a:pt x="1720885" y="1767275"/>
                  <a:pt x="1725485" y="1765610"/>
                </a:cubicBezTo>
                <a:cubicBezTo>
                  <a:pt x="1710899" y="1787531"/>
                  <a:pt x="1705515" y="1806119"/>
                  <a:pt x="1694173" y="1825585"/>
                </a:cubicBezTo>
                <a:cubicBezTo>
                  <a:pt x="1680407" y="1852328"/>
                  <a:pt x="1666641" y="1879072"/>
                  <a:pt x="1656121" y="1903361"/>
                </a:cubicBezTo>
                <a:cubicBezTo>
                  <a:pt x="1648024" y="1920372"/>
                  <a:pt x="1639929" y="1937383"/>
                  <a:pt x="1631834" y="1954395"/>
                </a:cubicBezTo>
                <a:cubicBezTo>
                  <a:pt x="1621847" y="1974650"/>
                  <a:pt x="1609686" y="1989292"/>
                  <a:pt x="1601591" y="2006302"/>
                </a:cubicBezTo>
                <a:cubicBezTo>
                  <a:pt x="1595385" y="2020069"/>
                  <a:pt x="1585649" y="2027433"/>
                  <a:pt x="1576199" y="2043654"/>
                </a:cubicBezTo>
                <a:cubicBezTo>
                  <a:pt x="1571883" y="2054176"/>
                  <a:pt x="1562968" y="2066364"/>
                  <a:pt x="1555407" y="2079341"/>
                </a:cubicBezTo>
                <a:cubicBezTo>
                  <a:pt x="1553517" y="2082585"/>
                  <a:pt x="1553517" y="2082585"/>
                  <a:pt x="1551627" y="2085830"/>
                </a:cubicBezTo>
                <a:cubicBezTo>
                  <a:pt x="1537291" y="2094860"/>
                  <a:pt x="1529195" y="2111870"/>
                  <a:pt x="1522454" y="2129671"/>
                </a:cubicBezTo>
                <a:cubicBezTo>
                  <a:pt x="1517604" y="2144226"/>
                  <a:pt x="1508688" y="2156415"/>
                  <a:pt x="1505193" y="2171761"/>
                </a:cubicBezTo>
                <a:cubicBezTo>
                  <a:pt x="1505193" y="2171761"/>
                  <a:pt x="1503303" y="2175004"/>
                  <a:pt x="1500057" y="2177458"/>
                </a:cubicBezTo>
                <a:cubicBezTo>
                  <a:pt x="1496812" y="2179913"/>
                  <a:pt x="1494922" y="2183157"/>
                  <a:pt x="1493032" y="2186401"/>
                </a:cubicBezTo>
                <a:cubicBezTo>
                  <a:pt x="1475485" y="2219634"/>
                  <a:pt x="1451163" y="2248919"/>
                  <a:pt x="1434972" y="2282941"/>
                </a:cubicBezTo>
                <a:cubicBezTo>
                  <a:pt x="1427412" y="2295918"/>
                  <a:pt x="1419566" y="2300037"/>
                  <a:pt x="1415251" y="2310560"/>
                </a:cubicBezTo>
                <a:cubicBezTo>
                  <a:pt x="1409580" y="2320293"/>
                  <a:pt x="1402020" y="2333269"/>
                  <a:pt x="1396349" y="2343002"/>
                </a:cubicBezTo>
                <a:cubicBezTo>
                  <a:pt x="1383653" y="2361678"/>
                  <a:pt x="1379623" y="2381058"/>
                  <a:pt x="1367461" y="2395700"/>
                </a:cubicBezTo>
                <a:cubicBezTo>
                  <a:pt x="1363681" y="2402188"/>
                  <a:pt x="1361790" y="2405433"/>
                  <a:pt x="1359901" y="2408677"/>
                </a:cubicBezTo>
                <a:cubicBezTo>
                  <a:pt x="1358010" y="2411922"/>
                  <a:pt x="1357476" y="2415956"/>
                  <a:pt x="1352875" y="2417620"/>
                </a:cubicBezTo>
                <a:cubicBezTo>
                  <a:pt x="1351521" y="2416831"/>
                  <a:pt x="1350700" y="2412008"/>
                  <a:pt x="1352590" y="2408764"/>
                </a:cubicBezTo>
                <a:cubicBezTo>
                  <a:pt x="1356906" y="2398241"/>
                  <a:pt x="1358511" y="2386140"/>
                  <a:pt x="1366071" y="2373163"/>
                </a:cubicBezTo>
                <a:cubicBezTo>
                  <a:pt x="1369852" y="2366674"/>
                  <a:pt x="1367141" y="2365095"/>
                  <a:pt x="1369566" y="2357817"/>
                </a:cubicBezTo>
                <a:cubicBezTo>
                  <a:pt x="1356050" y="2371669"/>
                  <a:pt x="1346599" y="2387891"/>
                  <a:pt x="1335793" y="2403323"/>
                </a:cubicBezTo>
                <a:lnTo>
                  <a:pt x="1332317" y="2407638"/>
                </a:lnTo>
                <a:lnTo>
                  <a:pt x="1335070" y="2409242"/>
                </a:lnTo>
                <a:lnTo>
                  <a:pt x="1325746" y="2418798"/>
                </a:lnTo>
                <a:cubicBezTo>
                  <a:pt x="1321431" y="2429321"/>
                  <a:pt x="1314405" y="2438264"/>
                  <a:pt x="1310625" y="2444752"/>
                </a:cubicBezTo>
                <a:cubicBezTo>
                  <a:pt x="1306309" y="2455275"/>
                  <a:pt x="1298463" y="2459395"/>
                  <a:pt x="1294148" y="2469917"/>
                </a:cubicBezTo>
                <a:cubicBezTo>
                  <a:pt x="1289013" y="2475616"/>
                  <a:pt x="1283877" y="2481315"/>
                  <a:pt x="1280097" y="2487804"/>
                </a:cubicBezTo>
                <a:cubicBezTo>
                  <a:pt x="1266866" y="2510514"/>
                  <a:pt x="1255526" y="2529979"/>
                  <a:pt x="1244184" y="2549445"/>
                </a:cubicBezTo>
                <a:cubicBezTo>
                  <a:pt x="1236624" y="2562422"/>
                  <a:pt x="1230418" y="2576188"/>
                  <a:pt x="1220682" y="2583552"/>
                </a:cubicBezTo>
                <a:cubicBezTo>
                  <a:pt x="1220682" y="2583552"/>
                  <a:pt x="1218792" y="2586797"/>
                  <a:pt x="1216902" y="2590041"/>
                </a:cubicBezTo>
                <a:cubicBezTo>
                  <a:pt x="1211516" y="2608631"/>
                  <a:pt x="1196645" y="2621694"/>
                  <a:pt x="1188549" y="2638705"/>
                </a:cubicBezTo>
                <a:cubicBezTo>
                  <a:pt x="1180454" y="2655716"/>
                  <a:pt x="1171004" y="2671937"/>
                  <a:pt x="1160197" y="2687369"/>
                </a:cubicBezTo>
                <a:cubicBezTo>
                  <a:pt x="1127779" y="2733664"/>
                  <a:pt x="1104028" y="2780663"/>
                  <a:pt x="1074321" y="2828538"/>
                </a:cubicBezTo>
                <a:cubicBezTo>
                  <a:pt x="1074321" y="2828538"/>
                  <a:pt x="1075675" y="2829327"/>
                  <a:pt x="1073786" y="2832571"/>
                </a:cubicBezTo>
                <a:cubicBezTo>
                  <a:pt x="1078386" y="2830907"/>
                  <a:pt x="1078920" y="2826872"/>
                  <a:pt x="1082701" y="2820384"/>
                </a:cubicBezTo>
                <a:cubicBezTo>
                  <a:pt x="1084591" y="2817140"/>
                  <a:pt x="1085947" y="2817930"/>
                  <a:pt x="1085947" y="2817930"/>
                </a:cubicBezTo>
                <a:cubicBezTo>
                  <a:pt x="1087302" y="2818719"/>
                  <a:pt x="1090011" y="2820298"/>
                  <a:pt x="1086766" y="2822753"/>
                </a:cubicBezTo>
                <a:cubicBezTo>
                  <a:pt x="1084876" y="2825996"/>
                  <a:pt x="1085697" y="2830820"/>
                  <a:pt x="1083807" y="2834065"/>
                </a:cubicBezTo>
                <a:cubicBezTo>
                  <a:pt x="1071110" y="2852740"/>
                  <a:pt x="1065724" y="2871330"/>
                  <a:pt x="1054384" y="2890796"/>
                </a:cubicBezTo>
                <a:lnTo>
                  <a:pt x="1031395" y="2930253"/>
                </a:lnTo>
                <a:lnTo>
                  <a:pt x="1032756" y="2931046"/>
                </a:lnTo>
                <a:lnTo>
                  <a:pt x="1045781" y="2926331"/>
                </a:lnTo>
                <a:lnTo>
                  <a:pt x="1051174" y="2914998"/>
                </a:lnTo>
                <a:cubicBezTo>
                  <a:pt x="1053599" y="2907721"/>
                  <a:pt x="1057380" y="2901233"/>
                  <a:pt x="1062515" y="2895533"/>
                </a:cubicBezTo>
                <a:cubicBezTo>
                  <a:pt x="1072786" y="2884135"/>
                  <a:pt x="1078457" y="2874403"/>
                  <a:pt x="1083307" y="2859846"/>
                </a:cubicBezTo>
                <a:cubicBezTo>
                  <a:pt x="1087622" y="2849324"/>
                  <a:pt x="1091403" y="2842835"/>
                  <a:pt x="1099783" y="2834681"/>
                </a:cubicBezTo>
                <a:cubicBezTo>
                  <a:pt x="1116010" y="2822408"/>
                  <a:pt x="1130595" y="2800488"/>
                  <a:pt x="1142472" y="2776989"/>
                </a:cubicBezTo>
                <a:cubicBezTo>
                  <a:pt x="1146252" y="2770500"/>
                  <a:pt x="1148678" y="2763222"/>
                  <a:pt x="1149212" y="2759188"/>
                </a:cubicBezTo>
                <a:cubicBezTo>
                  <a:pt x="1153242" y="2739808"/>
                  <a:pt x="1161338" y="2722798"/>
                  <a:pt x="1170789" y="2706576"/>
                </a:cubicBezTo>
                <a:cubicBezTo>
                  <a:pt x="1180240" y="2690354"/>
                  <a:pt x="1191581" y="2670889"/>
                  <a:pt x="1201031" y="2654668"/>
                </a:cubicBezTo>
                <a:cubicBezTo>
                  <a:pt x="1212372" y="2635202"/>
                  <a:pt x="1226958" y="2613282"/>
                  <a:pt x="1242365" y="2596186"/>
                </a:cubicBezTo>
                <a:cubicBezTo>
                  <a:pt x="1246145" y="2589696"/>
                  <a:pt x="1249925" y="2583208"/>
                  <a:pt x="1251816" y="2579964"/>
                </a:cubicBezTo>
                <a:cubicBezTo>
                  <a:pt x="1257486" y="2570231"/>
                  <a:pt x="1260731" y="2567776"/>
                  <a:pt x="1265332" y="2566111"/>
                </a:cubicBezTo>
                <a:cubicBezTo>
                  <a:pt x="1250746" y="2588032"/>
                  <a:pt x="1245361" y="2606621"/>
                  <a:pt x="1234020" y="2626087"/>
                </a:cubicBezTo>
                <a:cubicBezTo>
                  <a:pt x="1220254" y="2652830"/>
                  <a:pt x="1206487" y="2679574"/>
                  <a:pt x="1195967" y="2703863"/>
                </a:cubicBezTo>
                <a:cubicBezTo>
                  <a:pt x="1187871" y="2720874"/>
                  <a:pt x="1179775" y="2737884"/>
                  <a:pt x="1171680" y="2754896"/>
                </a:cubicBezTo>
                <a:cubicBezTo>
                  <a:pt x="1161694" y="2775151"/>
                  <a:pt x="1149532" y="2789793"/>
                  <a:pt x="1141437" y="2806804"/>
                </a:cubicBezTo>
                <a:cubicBezTo>
                  <a:pt x="1135232" y="2820571"/>
                  <a:pt x="1125496" y="2827935"/>
                  <a:pt x="1116045" y="2844156"/>
                </a:cubicBezTo>
                <a:cubicBezTo>
                  <a:pt x="1111730" y="2854678"/>
                  <a:pt x="1102814" y="2866866"/>
                  <a:pt x="1095254" y="2879843"/>
                </a:cubicBezTo>
                <a:cubicBezTo>
                  <a:pt x="1093363" y="2883087"/>
                  <a:pt x="1093363" y="2883087"/>
                  <a:pt x="1091473" y="2886332"/>
                </a:cubicBezTo>
                <a:cubicBezTo>
                  <a:pt x="1084306" y="2890847"/>
                  <a:pt x="1078697" y="2897356"/>
                  <a:pt x="1074039" y="2904963"/>
                </a:cubicBezTo>
                <a:lnTo>
                  <a:pt x="1073006" y="2907181"/>
                </a:lnTo>
                <a:lnTo>
                  <a:pt x="1089687" y="2889798"/>
                </a:lnTo>
                <a:cubicBezTo>
                  <a:pt x="1095032" y="2888023"/>
                  <a:pt x="1099570" y="2889582"/>
                  <a:pt x="1103903" y="2889934"/>
                </a:cubicBezTo>
                <a:cubicBezTo>
                  <a:pt x="1109591" y="2891075"/>
                  <a:pt x="1116492" y="2888577"/>
                  <a:pt x="1123999" y="2884259"/>
                </a:cubicBezTo>
                <a:lnTo>
                  <a:pt x="1138141" y="2874373"/>
                </a:lnTo>
                <a:lnTo>
                  <a:pt x="1136780" y="2884633"/>
                </a:lnTo>
                <a:cubicBezTo>
                  <a:pt x="1131395" y="2903224"/>
                  <a:pt x="1123835" y="2916200"/>
                  <a:pt x="1110852" y="2926018"/>
                </a:cubicBezTo>
                <a:cubicBezTo>
                  <a:pt x="1107607" y="2928474"/>
                  <a:pt x="1104362" y="2930929"/>
                  <a:pt x="1099227" y="2936628"/>
                </a:cubicBezTo>
                <a:cubicBezTo>
                  <a:pt x="1097871" y="2935838"/>
                  <a:pt x="1094626" y="2938293"/>
                  <a:pt x="1094626" y="2938293"/>
                </a:cubicBezTo>
                <a:cubicBezTo>
                  <a:pt x="1085175" y="2954514"/>
                  <a:pt x="1073550" y="2965122"/>
                  <a:pt x="1067343" y="2978889"/>
                </a:cubicBezTo>
                <a:cubicBezTo>
                  <a:pt x="1061139" y="2992656"/>
                  <a:pt x="1054933" y="3006422"/>
                  <a:pt x="1051974" y="3017734"/>
                </a:cubicBezTo>
                <a:cubicBezTo>
                  <a:pt x="1046053" y="3040358"/>
                  <a:pt x="1040382" y="3050091"/>
                  <a:pt x="1025511" y="3063155"/>
                </a:cubicBezTo>
                <a:cubicBezTo>
                  <a:pt x="1019020" y="3068064"/>
                  <a:pt x="1015240" y="3074552"/>
                  <a:pt x="1009569" y="3084285"/>
                </a:cubicBezTo>
                <a:lnTo>
                  <a:pt x="1003223" y="3095177"/>
                </a:lnTo>
                <a:lnTo>
                  <a:pt x="999500" y="3098799"/>
                </a:lnTo>
                <a:cubicBezTo>
                  <a:pt x="994901" y="3100464"/>
                  <a:pt x="989765" y="3106163"/>
                  <a:pt x="990836" y="3098095"/>
                </a:cubicBezTo>
                <a:cubicBezTo>
                  <a:pt x="991371" y="3094062"/>
                  <a:pt x="988660" y="3092483"/>
                  <a:pt x="990550" y="3089238"/>
                </a:cubicBezTo>
                <a:cubicBezTo>
                  <a:pt x="994330" y="3082750"/>
                  <a:pt x="996756" y="3075472"/>
                  <a:pt x="1000000" y="3073017"/>
                </a:cubicBezTo>
                <a:cubicBezTo>
                  <a:pt x="1010272" y="3061619"/>
                  <a:pt x="1019187" y="3049432"/>
                  <a:pt x="1028103" y="3037244"/>
                </a:cubicBezTo>
                <a:cubicBezTo>
                  <a:pt x="1036484" y="3029091"/>
                  <a:pt x="1035128" y="3028300"/>
                  <a:pt x="1034844" y="3019444"/>
                </a:cubicBezTo>
                <a:cubicBezTo>
                  <a:pt x="1032133" y="3017864"/>
                  <a:pt x="1029958" y="3012252"/>
                  <a:pt x="1032383" y="3004974"/>
                </a:cubicBezTo>
                <a:cubicBezTo>
                  <a:pt x="1038054" y="2995241"/>
                  <a:pt x="1039123" y="2987173"/>
                  <a:pt x="1046684" y="2974195"/>
                </a:cubicBezTo>
                <a:cubicBezTo>
                  <a:pt x="1051819" y="2968496"/>
                  <a:pt x="1056135" y="2957975"/>
                  <a:pt x="1063160" y="2949031"/>
                </a:cubicBezTo>
                <a:cubicBezTo>
                  <a:pt x="1066940" y="2942542"/>
                  <a:pt x="1064231" y="2940964"/>
                  <a:pt x="1062876" y="2940174"/>
                </a:cubicBezTo>
                <a:cubicBezTo>
                  <a:pt x="1060165" y="2938595"/>
                  <a:pt x="1056920" y="2941050"/>
                  <a:pt x="1055030" y="2944295"/>
                </a:cubicBezTo>
                <a:cubicBezTo>
                  <a:pt x="1051250" y="2950783"/>
                  <a:pt x="1052605" y="2951572"/>
                  <a:pt x="1050714" y="2954817"/>
                </a:cubicBezTo>
                <a:cubicBezTo>
                  <a:pt x="1043975" y="2972617"/>
                  <a:pt x="1035057" y="2984805"/>
                  <a:pt x="1023967" y="2991378"/>
                </a:cubicBezTo>
                <a:cubicBezTo>
                  <a:pt x="1019366" y="2993044"/>
                  <a:pt x="1020437" y="2984977"/>
                  <a:pt x="1013946" y="2989886"/>
                </a:cubicBezTo>
                <a:cubicBezTo>
                  <a:pt x="1008275" y="2999619"/>
                  <a:pt x="1002604" y="3009352"/>
                  <a:pt x="996934" y="3019084"/>
                </a:cubicBezTo>
                <a:cubicBezTo>
                  <a:pt x="991799" y="3024783"/>
                  <a:pt x="988839" y="3036096"/>
                  <a:pt x="980458" y="3044249"/>
                </a:cubicBezTo>
                <a:cubicBezTo>
                  <a:pt x="970722" y="3051613"/>
                  <a:pt x="974252" y="3058016"/>
                  <a:pt x="968582" y="3067749"/>
                </a:cubicBezTo>
                <a:cubicBezTo>
                  <a:pt x="950216" y="3096157"/>
                  <a:pt x="939160" y="3124480"/>
                  <a:pt x="922684" y="3149645"/>
                </a:cubicBezTo>
                <a:cubicBezTo>
                  <a:pt x="915123" y="3162622"/>
                  <a:pt x="909453" y="3172355"/>
                  <a:pt x="901892" y="3185332"/>
                </a:cubicBezTo>
                <a:cubicBezTo>
                  <a:pt x="890551" y="3204798"/>
                  <a:pt x="881100" y="3221019"/>
                  <a:pt x="876535" y="3244432"/>
                </a:cubicBezTo>
                <a:cubicBezTo>
                  <a:pt x="873290" y="3246887"/>
                  <a:pt x="870579" y="3245308"/>
                  <a:pt x="868689" y="3248551"/>
                </a:cubicBezTo>
                <a:cubicBezTo>
                  <a:pt x="854353" y="3257581"/>
                  <a:pt x="852463" y="3260826"/>
                  <a:pt x="846543" y="3283449"/>
                </a:cubicBezTo>
                <a:cubicBezTo>
                  <a:pt x="845472" y="3291516"/>
                  <a:pt x="842512" y="3302828"/>
                  <a:pt x="836842" y="3312561"/>
                </a:cubicBezTo>
                <a:cubicBezTo>
                  <a:pt x="832526" y="3323084"/>
                  <a:pt x="831456" y="3331151"/>
                  <a:pt x="826322" y="3336850"/>
                </a:cubicBezTo>
                <a:cubicBezTo>
                  <a:pt x="814160" y="3351493"/>
                  <a:pt x="802819" y="3370958"/>
                  <a:pt x="789017" y="3375954"/>
                </a:cubicBezTo>
                <a:cubicBezTo>
                  <a:pt x="781171" y="3380074"/>
                  <a:pt x="772791" y="3388228"/>
                  <a:pt x="768476" y="3398750"/>
                </a:cubicBezTo>
                <a:cubicBezTo>
                  <a:pt x="767406" y="3406818"/>
                  <a:pt x="763626" y="3413306"/>
                  <a:pt x="759846" y="3419794"/>
                </a:cubicBezTo>
                <a:cubicBezTo>
                  <a:pt x="754175" y="3429528"/>
                  <a:pt x="751750" y="3436805"/>
                  <a:pt x="754461" y="3438385"/>
                </a:cubicBezTo>
                <a:cubicBezTo>
                  <a:pt x="755280" y="3443208"/>
                  <a:pt x="754744" y="3447242"/>
                  <a:pt x="757455" y="3448821"/>
                </a:cubicBezTo>
                <a:cubicBezTo>
                  <a:pt x="759095" y="3458467"/>
                  <a:pt x="750180" y="3470655"/>
                  <a:pt x="742334" y="3474775"/>
                </a:cubicBezTo>
                <a:cubicBezTo>
                  <a:pt x="737733" y="3476440"/>
                  <a:pt x="731779" y="3477316"/>
                  <a:pt x="727998" y="3483804"/>
                </a:cubicBezTo>
                <a:cubicBezTo>
                  <a:pt x="722328" y="3493538"/>
                  <a:pt x="718547" y="3500026"/>
                  <a:pt x="716122" y="3507303"/>
                </a:cubicBezTo>
                <a:cubicBezTo>
                  <a:pt x="713161" y="3518616"/>
                  <a:pt x="701001" y="3533258"/>
                  <a:pt x="699396" y="3545359"/>
                </a:cubicBezTo>
                <a:cubicBezTo>
                  <a:pt x="697506" y="3548604"/>
                  <a:pt x="695616" y="3551848"/>
                  <a:pt x="692369" y="3554303"/>
                </a:cubicBezTo>
                <a:cubicBezTo>
                  <a:pt x="683989" y="3562457"/>
                  <a:pt x="679389" y="3564121"/>
                  <a:pt x="675323" y="3561752"/>
                </a:cubicBezTo>
                <a:cubicBezTo>
                  <a:pt x="673968" y="3560963"/>
                  <a:pt x="669367" y="3562628"/>
                  <a:pt x="666943" y="3569907"/>
                </a:cubicBezTo>
                <a:cubicBezTo>
                  <a:pt x="664802" y="3586042"/>
                  <a:pt x="658063" y="3603842"/>
                  <a:pt x="651321" y="3621643"/>
                </a:cubicBezTo>
                <a:cubicBezTo>
                  <a:pt x="649432" y="3624886"/>
                  <a:pt x="648896" y="3628920"/>
                  <a:pt x="650252" y="3629710"/>
                </a:cubicBezTo>
                <a:cubicBezTo>
                  <a:pt x="651607" y="3630499"/>
                  <a:pt x="653497" y="3627255"/>
                  <a:pt x="656742" y="3624801"/>
                </a:cubicBezTo>
                <a:cubicBezTo>
                  <a:pt x="664302" y="3611823"/>
                  <a:pt x="679175" y="3598761"/>
                  <a:pt x="684560" y="3580171"/>
                </a:cubicBezTo>
                <a:cubicBezTo>
                  <a:pt x="686450" y="3576927"/>
                  <a:pt x="690231" y="3570438"/>
                  <a:pt x="691585" y="3571227"/>
                </a:cubicBezTo>
                <a:cubicBezTo>
                  <a:pt x="695651" y="3573596"/>
                  <a:pt x="701321" y="3563863"/>
                  <a:pt x="705102" y="3557375"/>
                </a:cubicBezTo>
                <a:cubicBezTo>
                  <a:pt x="708882" y="3550886"/>
                  <a:pt x="713481" y="3549221"/>
                  <a:pt x="714303" y="3554044"/>
                </a:cubicBezTo>
                <a:cubicBezTo>
                  <a:pt x="715657" y="3554833"/>
                  <a:pt x="713233" y="3562112"/>
                  <a:pt x="714052" y="3566935"/>
                </a:cubicBezTo>
                <a:cubicBezTo>
                  <a:pt x="717833" y="3560446"/>
                  <a:pt x="721079" y="3557992"/>
                  <a:pt x="721613" y="3553958"/>
                </a:cubicBezTo>
                <a:cubicBezTo>
                  <a:pt x="722684" y="3545890"/>
                  <a:pt x="729709" y="3536947"/>
                  <a:pt x="733489" y="3530459"/>
                </a:cubicBezTo>
                <a:cubicBezTo>
                  <a:pt x="737805" y="3519936"/>
                  <a:pt x="745651" y="3515817"/>
                  <a:pt x="749965" y="3505294"/>
                </a:cubicBezTo>
                <a:cubicBezTo>
                  <a:pt x="756171" y="3491527"/>
                  <a:pt x="759701" y="3497930"/>
                  <a:pt x="766192" y="3493020"/>
                </a:cubicBezTo>
                <a:lnTo>
                  <a:pt x="774194" y="3482083"/>
                </a:lnTo>
                <a:lnTo>
                  <a:pt x="754934" y="3518228"/>
                </a:lnTo>
                <a:cubicBezTo>
                  <a:pt x="751973" y="3529539"/>
                  <a:pt x="744948" y="3538482"/>
                  <a:pt x="737102" y="3542602"/>
                </a:cubicBezTo>
                <a:cubicBezTo>
                  <a:pt x="730611" y="3547511"/>
                  <a:pt x="728187" y="3554790"/>
                  <a:pt x="729006" y="3559613"/>
                </a:cubicBezTo>
                <a:cubicBezTo>
                  <a:pt x="731182" y="3565226"/>
                  <a:pt x="727401" y="3571714"/>
                  <a:pt x="721731" y="3581447"/>
                </a:cubicBezTo>
                <a:cubicBezTo>
                  <a:pt x="710390" y="3600913"/>
                  <a:pt x="700405" y="3621168"/>
                  <a:pt x="683643" y="3637475"/>
                </a:cubicBezTo>
                <a:cubicBezTo>
                  <a:pt x="683643" y="3637475"/>
                  <a:pt x="681752" y="3640719"/>
                  <a:pt x="681752" y="3640719"/>
                </a:cubicBezTo>
                <a:cubicBezTo>
                  <a:pt x="664207" y="3673952"/>
                  <a:pt x="643130" y="3700782"/>
                  <a:pt x="626119" y="3729980"/>
                </a:cubicBezTo>
                <a:cubicBezTo>
                  <a:pt x="622338" y="3736469"/>
                  <a:pt x="620448" y="3739713"/>
                  <a:pt x="623158" y="3741291"/>
                </a:cubicBezTo>
                <a:lnTo>
                  <a:pt x="622272" y="3745184"/>
                </a:lnTo>
                <a:lnTo>
                  <a:pt x="620365" y="3733972"/>
                </a:lnTo>
                <a:cubicBezTo>
                  <a:pt x="624146" y="3727483"/>
                  <a:pt x="629816" y="3717751"/>
                  <a:pt x="635486" y="3708018"/>
                </a:cubicBezTo>
                <a:cubicBezTo>
                  <a:pt x="639267" y="3701529"/>
                  <a:pt x="641157" y="3698284"/>
                  <a:pt x="638446" y="3696705"/>
                </a:cubicBezTo>
                <a:cubicBezTo>
                  <a:pt x="635737" y="3695126"/>
                  <a:pt x="635201" y="3699160"/>
                  <a:pt x="631421" y="3705649"/>
                </a:cubicBezTo>
                <a:cubicBezTo>
                  <a:pt x="629531" y="3708893"/>
                  <a:pt x="624396" y="3714593"/>
                  <a:pt x="625215" y="3719416"/>
                </a:cubicBezTo>
                <a:cubicBezTo>
                  <a:pt x="622791" y="3726694"/>
                  <a:pt x="619010" y="3733183"/>
                  <a:pt x="615764" y="3735637"/>
                </a:cubicBezTo>
                <a:cubicBezTo>
                  <a:pt x="608739" y="3744580"/>
                  <a:pt x="603069" y="3754313"/>
                  <a:pt x="599288" y="3760802"/>
                </a:cubicBezTo>
                <a:cubicBezTo>
                  <a:pt x="595508" y="3767291"/>
                  <a:pt x="590373" y="3772989"/>
                  <a:pt x="587127" y="3775444"/>
                </a:cubicBezTo>
                <a:cubicBezTo>
                  <a:pt x="572256" y="3788507"/>
                  <a:pt x="557384" y="3801570"/>
                  <a:pt x="544118" y="3802532"/>
                </a:cubicBezTo>
                <a:cubicBezTo>
                  <a:pt x="546544" y="3795254"/>
                  <a:pt x="548434" y="3792010"/>
                  <a:pt x="550324" y="3788765"/>
                </a:cubicBezTo>
                <a:cubicBezTo>
                  <a:pt x="561665" y="3769300"/>
                  <a:pt x="571115" y="3753079"/>
                  <a:pt x="580566" y="3736858"/>
                </a:cubicBezTo>
                <a:cubicBezTo>
                  <a:pt x="585702" y="3731158"/>
                  <a:pt x="586771" y="3723090"/>
                  <a:pt x="585952" y="3718267"/>
                </a:cubicBezTo>
                <a:cubicBezTo>
                  <a:pt x="574611" y="3737733"/>
                  <a:pt x="563270" y="3757199"/>
                  <a:pt x="551929" y="3776664"/>
                </a:cubicBezTo>
                <a:cubicBezTo>
                  <a:pt x="540588" y="3796129"/>
                  <a:pt x="527891" y="3814805"/>
                  <a:pt x="517906" y="3835061"/>
                </a:cubicBezTo>
                <a:cubicBezTo>
                  <a:pt x="507920" y="3855316"/>
                  <a:pt x="494404" y="3869168"/>
                  <a:pt x="483062" y="3888635"/>
                </a:cubicBezTo>
                <a:cubicBezTo>
                  <a:pt x="467942" y="3914588"/>
                  <a:pt x="452820" y="3940542"/>
                  <a:pt x="437699" y="3966497"/>
                </a:cubicBezTo>
                <a:cubicBezTo>
                  <a:pt x="432029" y="3976229"/>
                  <a:pt x="425537" y="3981139"/>
                  <a:pt x="423113" y="3988417"/>
                </a:cubicBezTo>
                <a:cubicBezTo>
                  <a:pt x="412592" y="4012706"/>
                  <a:pt x="398006" y="4034626"/>
                  <a:pt x="393441" y="4058040"/>
                </a:cubicBezTo>
                <a:cubicBezTo>
                  <a:pt x="392906" y="4062073"/>
                  <a:pt x="389661" y="4064529"/>
                  <a:pt x="386950" y="4062949"/>
                </a:cubicBezTo>
                <a:cubicBezTo>
                  <a:pt x="385595" y="4062160"/>
                  <a:pt x="384775" y="4057336"/>
                  <a:pt x="378283" y="4062246"/>
                </a:cubicBezTo>
                <a:lnTo>
                  <a:pt x="364345" y="4082150"/>
                </a:lnTo>
                <a:lnTo>
                  <a:pt x="377797" y="4089988"/>
                </a:lnTo>
                <a:lnTo>
                  <a:pt x="377467" y="4090698"/>
                </a:lnTo>
                <a:cubicBezTo>
                  <a:pt x="372617" y="4105254"/>
                  <a:pt x="363701" y="4117442"/>
                  <a:pt x="360206" y="4132788"/>
                </a:cubicBezTo>
                <a:cubicBezTo>
                  <a:pt x="360206" y="4132788"/>
                  <a:pt x="358316" y="4136031"/>
                  <a:pt x="355070" y="4138486"/>
                </a:cubicBezTo>
                <a:cubicBezTo>
                  <a:pt x="351825" y="4140941"/>
                  <a:pt x="349935" y="4144186"/>
                  <a:pt x="348045" y="4147429"/>
                </a:cubicBezTo>
                <a:cubicBezTo>
                  <a:pt x="330498" y="4180662"/>
                  <a:pt x="306176" y="4209946"/>
                  <a:pt x="289985" y="4243968"/>
                </a:cubicBezTo>
                <a:cubicBezTo>
                  <a:pt x="282425" y="4256945"/>
                  <a:pt x="274579" y="4261065"/>
                  <a:pt x="270263" y="4271588"/>
                </a:cubicBezTo>
                <a:lnTo>
                  <a:pt x="270244" y="4271622"/>
                </a:lnTo>
                <a:lnTo>
                  <a:pt x="268285" y="4271816"/>
                </a:lnTo>
                <a:lnTo>
                  <a:pt x="268285" y="4274984"/>
                </a:lnTo>
                <a:lnTo>
                  <a:pt x="251362" y="4304030"/>
                </a:lnTo>
                <a:cubicBezTo>
                  <a:pt x="238666" y="4322706"/>
                  <a:pt x="234636" y="4342086"/>
                  <a:pt x="222474" y="4356728"/>
                </a:cubicBezTo>
                <a:cubicBezTo>
                  <a:pt x="218694" y="4363217"/>
                  <a:pt x="216803" y="4366461"/>
                  <a:pt x="214914" y="4369705"/>
                </a:cubicBezTo>
                <a:cubicBezTo>
                  <a:pt x="213023" y="4372949"/>
                  <a:pt x="212489" y="4376984"/>
                  <a:pt x="207888" y="4378648"/>
                </a:cubicBezTo>
                <a:cubicBezTo>
                  <a:pt x="206534" y="4377859"/>
                  <a:pt x="205713" y="4373036"/>
                  <a:pt x="207603" y="4369791"/>
                </a:cubicBezTo>
                <a:cubicBezTo>
                  <a:pt x="211918" y="4359269"/>
                  <a:pt x="213523" y="4347168"/>
                  <a:pt x="221084" y="4334191"/>
                </a:cubicBezTo>
                <a:cubicBezTo>
                  <a:pt x="224864" y="4327701"/>
                  <a:pt x="222154" y="4326122"/>
                  <a:pt x="224579" y="4318845"/>
                </a:cubicBezTo>
                <a:cubicBezTo>
                  <a:pt x="211062" y="4332698"/>
                  <a:pt x="201612" y="4348919"/>
                  <a:pt x="190806" y="4364351"/>
                </a:cubicBezTo>
                <a:cubicBezTo>
                  <a:pt x="181891" y="4376539"/>
                  <a:pt x="173510" y="4384692"/>
                  <a:pt x="164594" y="4396880"/>
                </a:cubicBezTo>
                <a:cubicBezTo>
                  <a:pt x="162704" y="4400125"/>
                  <a:pt x="156213" y="4405033"/>
                  <a:pt x="155394" y="4400210"/>
                </a:cubicBezTo>
                <a:cubicBezTo>
                  <a:pt x="154573" y="4395387"/>
                  <a:pt x="159708" y="4389688"/>
                  <a:pt x="161598" y="4386443"/>
                </a:cubicBezTo>
                <a:cubicBezTo>
                  <a:pt x="174829" y="4363733"/>
                  <a:pt x="186170" y="4344268"/>
                  <a:pt x="199401" y="4321558"/>
                </a:cubicBezTo>
                <a:cubicBezTo>
                  <a:pt x="222083" y="4282626"/>
                  <a:pt x="240699" y="4241326"/>
                  <a:pt x="253361" y="4200902"/>
                </a:cubicBezTo>
                <a:lnTo>
                  <a:pt x="258335" y="4190098"/>
                </a:lnTo>
                <a:lnTo>
                  <a:pt x="273677" y="4162522"/>
                </a:lnTo>
                <a:lnTo>
                  <a:pt x="269470" y="4165911"/>
                </a:lnTo>
                <a:lnTo>
                  <a:pt x="273867" y="4156359"/>
                </a:lnTo>
                <a:lnTo>
                  <a:pt x="300733" y="4113254"/>
                </a:lnTo>
                <a:lnTo>
                  <a:pt x="299175" y="4116540"/>
                </a:lnTo>
                <a:cubicBezTo>
                  <a:pt x="298249" y="4120346"/>
                  <a:pt x="301104" y="4117663"/>
                  <a:pt x="302069" y="4118225"/>
                </a:cubicBezTo>
                <a:cubicBezTo>
                  <a:pt x="308742" y="4113423"/>
                  <a:pt x="314412" y="4103690"/>
                  <a:pt x="321048" y="4094520"/>
                </a:cubicBezTo>
                <a:lnTo>
                  <a:pt x="336294" y="4065808"/>
                </a:lnTo>
                <a:lnTo>
                  <a:pt x="347942" y="4072593"/>
                </a:lnTo>
                <a:lnTo>
                  <a:pt x="357422" y="4054436"/>
                </a:lnTo>
                <a:cubicBezTo>
                  <a:pt x="361202" y="4047948"/>
                  <a:pt x="365517" y="4037426"/>
                  <a:pt x="371188" y="4027693"/>
                </a:cubicBezTo>
                <a:cubicBezTo>
                  <a:pt x="376858" y="4017960"/>
                  <a:pt x="375504" y="4017170"/>
                  <a:pt x="366301" y="4020501"/>
                </a:cubicBezTo>
                <a:cubicBezTo>
                  <a:pt x="363734" y="4023350"/>
                  <a:pt x="361844" y="4026594"/>
                  <a:pt x="360088" y="4028830"/>
                </a:cubicBezTo>
                <a:lnTo>
                  <a:pt x="355718" y="4030671"/>
                </a:lnTo>
                <a:lnTo>
                  <a:pt x="356922" y="4028510"/>
                </a:lnTo>
                <a:lnTo>
                  <a:pt x="363164" y="4017158"/>
                </a:lnTo>
                <a:lnTo>
                  <a:pt x="361540" y="4016212"/>
                </a:lnTo>
                <a:lnTo>
                  <a:pt x="362771" y="4014098"/>
                </a:lnTo>
                <a:cubicBezTo>
                  <a:pt x="362362" y="4011687"/>
                  <a:pt x="361212" y="4012103"/>
                  <a:pt x="359928" y="4013528"/>
                </a:cubicBezTo>
                <a:lnTo>
                  <a:pt x="359092" y="4014785"/>
                </a:lnTo>
                <a:lnTo>
                  <a:pt x="358213" y="4014273"/>
                </a:lnTo>
                <a:lnTo>
                  <a:pt x="361170" y="4006402"/>
                </a:lnTo>
                <a:cubicBezTo>
                  <a:pt x="363985" y="3999351"/>
                  <a:pt x="367804" y="3997231"/>
                  <a:pt x="368769" y="3997793"/>
                </a:cubicBezTo>
                <a:cubicBezTo>
                  <a:pt x="371662" y="3999478"/>
                  <a:pt x="375482" y="3997359"/>
                  <a:pt x="383081" y="3988749"/>
                </a:cubicBezTo>
                <a:lnTo>
                  <a:pt x="384062" y="3987394"/>
                </a:lnTo>
                <a:lnTo>
                  <a:pt x="386559" y="3988848"/>
                </a:lnTo>
                <a:cubicBezTo>
                  <a:pt x="398434" y="3965348"/>
                  <a:pt x="415197" y="3949041"/>
                  <a:pt x="427072" y="3925541"/>
                </a:cubicBezTo>
                <a:cubicBezTo>
                  <a:pt x="427072" y="3925541"/>
                  <a:pt x="428962" y="3922297"/>
                  <a:pt x="428962" y="3922297"/>
                </a:cubicBezTo>
                <a:cubicBezTo>
                  <a:pt x="443834" y="3909234"/>
                  <a:pt x="444618" y="3892309"/>
                  <a:pt x="453534" y="3880121"/>
                </a:cubicBezTo>
                <a:cubicBezTo>
                  <a:pt x="455424" y="3876877"/>
                  <a:pt x="455959" y="3872844"/>
                  <a:pt x="456495" y="3868810"/>
                </a:cubicBezTo>
                <a:lnTo>
                  <a:pt x="447327" y="3882295"/>
                </a:lnTo>
                <a:lnTo>
                  <a:pt x="446343" y="3873515"/>
                </a:lnTo>
                <a:cubicBezTo>
                  <a:pt x="444414" y="3872390"/>
                  <a:pt x="447230" y="3865340"/>
                  <a:pt x="452901" y="3855607"/>
                </a:cubicBezTo>
                <a:lnTo>
                  <a:pt x="461558" y="3836666"/>
                </a:lnTo>
                <a:lnTo>
                  <a:pt x="462847" y="3834349"/>
                </a:lnTo>
                <a:lnTo>
                  <a:pt x="481291" y="3811311"/>
                </a:lnTo>
                <a:cubicBezTo>
                  <a:pt x="487020" y="3808131"/>
                  <a:pt x="492719" y="3801674"/>
                  <a:pt x="498410" y="3794125"/>
                </a:cubicBezTo>
                <a:lnTo>
                  <a:pt x="501742" y="3789489"/>
                </a:lnTo>
                <a:lnTo>
                  <a:pt x="526804" y="3746472"/>
                </a:lnTo>
                <a:lnTo>
                  <a:pt x="538035" y="3718351"/>
                </a:lnTo>
                <a:cubicBezTo>
                  <a:pt x="545518" y="3696638"/>
                  <a:pt x="547408" y="3693394"/>
                  <a:pt x="559791" y="3683226"/>
                </a:cubicBezTo>
                <a:lnTo>
                  <a:pt x="566439" y="3678442"/>
                </a:lnTo>
                <a:lnTo>
                  <a:pt x="566496" y="3678344"/>
                </a:lnTo>
                <a:lnTo>
                  <a:pt x="578311" y="3648389"/>
                </a:lnTo>
                <a:cubicBezTo>
                  <a:pt x="582907" y="3639117"/>
                  <a:pt x="588105" y="3630195"/>
                  <a:pt x="593775" y="3620462"/>
                </a:cubicBezTo>
                <a:cubicBezTo>
                  <a:pt x="601336" y="3607485"/>
                  <a:pt x="607007" y="3597751"/>
                  <a:pt x="614567" y="3584775"/>
                </a:cubicBezTo>
                <a:lnTo>
                  <a:pt x="631697" y="3554552"/>
                </a:lnTo>
                <a:lnTo>
                  <a:pt x="625494" y="3550938"/>
                </a:lnTo>
                <a:lnTo>
                  <a:pt x="626444" y="3549447"/>
                </a:lnTo>
                <a:lnTo>
                  <a:pt x="631139" y="3543583"/>
                </a:lnTo>
                <a:lnTo>
                  <a:pt x="640326" y="3527816"/>
                </a:lnTo>
                <a:lnTo>
                  <a:pt x="652972" y="3511477"/>
                </a:lnTo>
                <a:lnTo>
                  <a:pt x="649154" y="3519315"/>
                </a:lnTo>
                <a:lnTo>
                  <a:pt x="655639" y="3512310"/>
                </a:lnTo>
                <a:lnTo>
                  <a:pt x="660856" y="3503105"/>
                </a:lnTo>
                <a:lnTo>
                  <a:pt x="664784" y="3493559"/>
                </a:lnTo>
                <a:lnTo>
                  <a:pt x="684097" y="3462573"/>
                </a:lnTo>
                <a:cubicBezTo>
                  <a:pt x="688948" y="3448017"/>
                  <a:pt x="699754" y="3432585"/>
                  <a:pt x="704603" y="3418029"/>
                </a:cubicBezTo>
                <a:lnTo>
                  <a:pt x="748321" y="3320276"/>
                </a:lnTo>
                <a:lnTo>
                  <a:pt x="753804" y="3310865"/>
                </a:lnTo>
                <a:cubicBezTo>
                  <a:pt x="762290" y="3294081"/>
                  <a:pt x="771741" y="3277860"/>
                  <a:pt x="782157" y="3262201"/>
                </a:cubicBezTo>
                <a:cubicBezTo>
                  <a:pt x="813403" y="3215223"/>
                  <a:pt x="837935" y="3168679"/>
                  <a:pt x="867252" y="3120577"/>
                </a:cubicBezTo>
                <a:cubicBezTo>
                  <a:pt x="867252" y="3120577"/>
                  <a:pt x="866288" y="3120015"/>
                  <a:pt x="868177" y="3116771"/>
                </a:cubicBezTo>
                <a:cubicBezTo>
                  <a:pt x="864358" y="3118891"/>
                  <a:pt x="863433" y="3122698"/>
                  <a:pt x="859653" y="3129186"/>
                </a:cubicBezTo>
                <a:cubicBezTo>
                  <a:pt x="857763" y="3132430"/>
                  <a:pt x="856798" y="3131868"/>
                  <a:pt x="856798" y="3131868"/>
                </a:cubicBezTo>
                <a:cubicBezTo>
                  <a:pt x="855833" y="3131306"/>
                  <a:pt x="853905" y="3130182"/>
                  <a:pt x="856759" y="3127500"/>
                </a:cubicBezTo>
                <a:cubicBezTo>
                  <a:pt x="858649" y="3124256"/>
                  <a:pt x="858610" y="3119888"/>
                  <a:pt x="860500" y="3116643"/>
                </a:cubicBezTo>
                <a:cubicBezTo>
                  <a:pt x="872806" y="3097740"/>
                  <a:pt x="879363" y="3079832"/>
                  <a:pt x="890704" y="3060367"/>
                </a:cubicBezTo>
                <a:cubicBezTo>
                  <a:pt x="924727" y="3001970"/>
                  <a:pt x="960640" y="2940329"/>
                  <a:pt x="994663" y="2881932"/>
                </a:cubicBezTo>
                <a:cubicBezTo>
                  <a:pt x="1006003" y="2862467"/>
                  <a:pt x="1014489" y="2845683"/>
                  <a:pt x="1015337" y="2833141"/>
                </a:cubicBezTo>
                <a:cubicBezTo>
                  <a:pt x="1011518" y="2835261"/>
                  <a:pt x="1007738" y="2841749"/>
                  <a:pt x="1004883" y="2844432"/>
                </a:cubicBezTo>
                <a:cubicBezTo>
                  <a:pt x="991613" y="2862773"/>
                  <a:pt x="987833" y="2869261"/>
                  <a:pt x="989840" y="2879122"/>
                </a:cubicBezTo>
                <a:cubicBezTo>
                  <a:pt x="989879" y="2883491"/>
                  <a:pt x="987988" y="2886735"/>
                  <a:pt x="985133" y="2889417"/>
                </a:cubicBezTo>
                <a:cubicBezTo>
                  <a:pt x="977535" y="2898026"/>
                  <a:pt x="970938" y="2911565"/>
                  <a:pt x="965267" y="2921298"/>
                </a:cubicBezTo>
                <a:cubicBezTo>
                  <a:pt x="953927" y="2940764"/>
                  <a:pt x="944476" y="2956984"/>
                  <a:pt x="930241" y="2974765"/>
                </a:cubicBezTo>
                <a:cubicBezTo>
                  <a:pt x="925497" y="2980691"/>
                  <a:pt x="916972" y="2993106"/>
                  <a:pt x="916046" y="2996913"/>
                </a:cubicBezTo>
                <a:cubicBezTo>
                  <a:pt x="911379" y="3011576"/>
                  <a:pt x="899999" y="3026672"/>
                  <a:pt x="896258" y="3037530"/>
                </a:cubicBezTo>
                <a:cubicBezTo>
                  <a:pt x="893442" y="3044580"/>
                  <a:pt x="889662" y="3051068"/>
                  <a:pt x="884917" y="3056995"/>
                </a:cubicBezTo>
                <a:cubicBezTo>
                  <a:pt x="875427" y="3068848"/>
                  <a:pt x="869756" y="3078581"/>
                  <a:pt x="864125" y="3092682"/>
                </a:cubicBezTo>
                <a:cubicBezTo>
                  <a:pt x="859419" y="3102977"/>
                  <a:pt x="855638" y="3109466"/>
                  <a:pt x="848039" y="3118075"/>
                </a:cubicBezTo>
                <a:cubicBezTo>
                  <a:pt x="833766" y="3131486"/>
                  <a:pt x="819571" y="3153634"/>
                  <a:pt x="807304" y="3176905"/>
                </a:cubicBezTo>
                <a:cubicBezTo>
                  <a:pt x="803523" y="3183394"/>
                  <a:pt x="800707" y="3190444"/>
                  <a:pt x="799782" y="3194251"/>
                </a:cubicBezTo>
                <a:lnTo>
                  <a:pt x="778819" y="3240110"/>
                </a:lnTo>
                <a:lnTo>
                  <a:pt x="767158" y="3254581"/>
                </a:lnTo>
                <a:cubicBezTo>
                  <a:pt x="756353" y="3270013"/>
                  <a:pt x="746902" y="3286235"/>
                  <a:pt x="733386" y="3300087"/>
                </a:cubicBezTo>
                <a:lnTo>
                  <a:pt x="734392" y="3293619"/>
                </a:lnTo>
                <a:lnTo>
                  <a:pt x="756152" y="3251396"/>
                </a:lnTo>
                <a:cubicBezTo>
                  <a:pt x="764639" y="3234613"/>
                  <a:pt x="773125" y="3217830"/>
                  <a:pt x="781611" y="3201046"/>
                </a:cubicBezTo>
                <a:cubicBezTo>
                  <a:pt x="791988" y="3181018"/>
                  <a:pt x="803368" y="3165922"/>
                  <a:pt x="811854" y="3149138"/>
                </a:cubicBezTo>
                <a:cubicBezTo>
                  <a:pt x="818450" y="3135599"/>
                  <a:pt x="827014" y="3127552"/>
                  <a:pt x="836465" y="3111331"/>
                </a:cubicBezTo>
                <a:cubicBezTo>
                  <a:pt x="841171" y="3101037"/>
                  <a:pt x="849696" y="3088621"/>
                  <a:pt x="857256" y="3075644"/>
                </a:cubicBezTo>
                <a:cubicBezTo>
                  <a:pt x="859147" y="3072400"/>
                  <a:pt x="859147" y="3072400"/>
                  <a:pt x="861037" y="3069155"/>
                </a:cubicBezTo>
                <a:cubicBezTo>
                  <a:pt x="873420" y="3058988"/>
                  <a:pt x="881906" y="3042205"/>
                  <a:pt x="889428" y="3024860"/>
                </a:cubicBezTo>
                <a:cubicBezTo>
                  <a:pt x="895060" y="3010758"/>
                  <a:pt x="903585" y="2998343"/>
                  <a:pt x="908252" y="2983680"/>
                </a:cubicBezTo>
                <a:cubicBezTo>
                  <a:pt x="908252" y="2983680"/>
                  <a:pt x="910141" y="2980436"/>
                  <a:pt x="912997" y="2977754"/>
                </a:cubicBezTo>
                <a:cubicBezTo>
                  <a:pt x="915851" y="2975071"/>
                  <a:pt x="917741" y="2971828"/>
                  <a:pt x="919631" y="2968583"/>
                </a:cubicBezTo>
                <a:cubicBezTo>
                  <a:pt x="937569" y="2935579"/>
                  <a:pt x="960328" y="2905383"/>
                  <a:pt x="977300" y="2871817"/>
                </a:cubicBezTo>
                <a:cubicBezTo>
                  <a:pt x="984861" y="2858840"/>
                  <a:pt x="991535" y="2854037"/>
                  <a:pt x="996241" y="2843743"/>
                </a:cubicBezTo>
                <a:cubicBezTo>
                  <a:pt x="1001912" y="2834009"/>
                  <a:pt x="1009472" y="2821033"/>
                  <a:pt x="1015143" y="2811300"/>
                </a:cubicBezTo>
                <a:cubicBezTo>
                  <a:pt x="1027448" y="2792396"/>
                  <a:pt x="1033041" y="2773927"/>
                  <a:pt x="1044421" y="2758830"/>
                </a:cubicBezTo>
                <a:cubicBezTo>
                  <a:pt x="1048201" y="2752341"/>
                  <a:pt x="1050092" y="2749096"/>
                  <a:pt x="1051981" y="2745853"/>
                </a:cubicBezTo>
                <a:cubicBezTo>
                  <a:pt x="1053872" y="2742608"/>
                  <a:pt x="1054797" y="2738802"/>
                  <a:pt x="1058616" y="2736682"/>
                </a:cubicBezTo>
                <a:cubicBezTo>
                  <a:pt x="1059580" y="2737244"/>
                  <a:pt x="1059620" y="2741612"/>
                  <a:pt x="1057730" y="2744856"/>
                </a:cubicBezTo>
                <a:cubicBezTo>
                  <a:pt x="1053024" y="2755150"/>
                  <a:pt x="1050246" y="2766570"/>
                  <a:pt x="1042686" y="2779546"/>
                </a:cubicBezTo>
                <a:cubicBezTo>
                  <a:pt x="1038906" y="2786035"/>
                  <a:pt x="1040835" y="2787159"/>
                  <a:pt x="1038019" y="2794209"/>
                </a:cubicBezTo>
                <a:cubicBezTo>
                  <a:pt x="1050363" y="2779674"/>
                  <a:pt x="1059814" y="2763453"/>
                  <a:pt x="1070230" y="2747793"/>
                </a:cubicBezTo>
                <a:lnTo>
                  <a:pt x="1073499" y="2743358"/>
                </a:lnTo>
                <a:lnTo>
                  <a:pt x="1071539" y="2742216"/>
                </a:lnTo>
                <a:lnTo>
                  <a:pt x="1080055" y="2732188"/>
                </a:lnTo>
                <a:cubicBezTo>
                  <a:pt x="1084761" y="2721894"/>
                  <a:pt x="1091396" y="2712722"/>
                  <a:pt x="1095176" y="2706234"/>
                </a:cubicBezTo>
                <a:cubicBezTo>
                  <a:pt x="1099882" y="2695940"/>
                  <a:pt x="1106556" y="2691137"/>
                  <a:pt x="1111263" y="2680842"/>
                </a:cubicBezTo>
                <a:cubicBezTo>
                  <a:pt x="1116007" y="2674916"/>
                  <a:pt x="1120752" y="2668989"/>
                  <a:pt x="1124532" y="2662500"/>
                </a:cubicBezTo>
                <a:cubicBezTo>
                  <a:pt x="1137763" y="2639791"/>
                  <a:pt x="1149104" y="2620326"/>
                  <a:pt x="1160445" y="2600860"/>
                </a:cubicBezTo>
                <a:cubicBezTo>
                  <a:pt x="1168006" y="2587882"/>
                  <a:pt x="1174602" y="2574343"/>
                  <a:pt x="1183166" y="2566296"/>
                </a:cubicBezTo>
                <a:cubicBezTo>
                  <a:pt x="1183166" y="2566296"/>
                  <a:pt x="1185056" y="2563053"/>
                  <a:pt x="1186946" y="2559808"/>
                </a:cubicBezTo>
                <a:cubicBezTo>
                  <a:pt x="1193503" y="2541900"/>
                  <a:pt x="1206812" y="2527928"/>
                  <a:pt x="1215298" y="2511144"/>
                </a:cubicBezTo>
                <a:cubicBezTo>
                  <a:pt x="1223784" y="2494360"/>
                  <a:pt x="1233235" y="2478139"/>
                  <a:pt x="1243651" y="2462480"/>
                </a:cubicBezTo>
                <a:cubicBezTo>
                  <a:pt x="1274897" y="2415502"/>
                  <a:pt x="1299430" y="2368958"/>
                  <a:pt x="1328746" y="2320856"/>
                </a:cubicBezTo>
                <a:cubicBezTo>
                  <a:pt x="1328746" y="2320856"/>
                  <a:pt x="1327782" y="2320294"/>
                  <a:pt x="1329672" y="2317050"/>
                </a:cubicBezTo>
                <a:cubicBezTo>
                  <a:pt x="1325852" y="2319170"/>
                  <a:pt x="1324927" y="2322976"/>
                  <a:pt x="1321147" y="2329465"/>
                </a:cubicBezTo>
                <a:cubicBezTo>
                  <a:pt x="1319257" y="2332710"/>
                  <a:pt x="1318292" y="2332147"/>
                  <a:pt x="1318292" y="2332147"/>
                </a:cubicBezTo>
                <a:cubicBezTo>
                  <a:pt x="1317327" y="2331585"/>
                  <a:pt x="1315399" y="2330462"/>
                  <a:pt x="1318254" y="2327779"/>
                </a:cubicBezTo>
                <a:cubicBezTo>
                  <a:pt x="1320143" y="2324535"/>
                  <a:pt x="1320104" y="2320167"/>
                  <a:pt x="1321994" y="2316922"/>
                </a:cubicBezTo>
                <a:cubicBezTo>
                  <a:pt x="1334300" y="2298019"/>
                  <a:pt x="1340858" y="2280112"/>
                  <a:pt x="1352198" y="2260646"/>
                </a:cubicBezTo>
                <a:lnTo>
                  <a:pt x="1375187" y="2221188"/>
                </a:lnTo>
                <a:lnTo>
                  <a:pt x="1374218" y="2220624"/>
                </a:lnTo>
                <a:lnTo>
                  <a:pt x="1363405" y="2226628"/>
                </a:lnTo>
                <a:lnTo>
                  <a:pt x="1357752" y="2237809"/>
                </a:lnTo>
                <a:cubicBezTo>
                  <a:pt x="1354936" y="2244859"/>
                  <a:pt x="1351156" y="2251348"/>
                  <a:pt x="1346411" y="2257275"/>
                </a:cubicBezTo>
                <a:cubicBezTo>
                  <a:pt x="1336921" y="2269127"/>
                  <a:pt x="1331250" y="2278860"/>
                  <a:pt x="1325619" y="2292961"/>
                </a:cubicBezTo>
                <a:cubicBezTo>
                  <a:pt x="1320913" y="2303256"/>
                  <a:pt x="1317133" y="2309745"/>
                  <a:pt x="1309534" y="2318354"/>
                </a:cubicBezTo>
                <a:cubicBezTo>
                  <a:pt x="1295260" y="2331765"/>
                  <a:pt x="1281065" y="2353913"/>
                  <a:pt x="1268798" y="2377184"/>
                </a:cubicBezTo>
                <a:cubicBezTo>
                  <a:pt x="1265017" y="2383674"/>
                  <a:pt x="1262202" y="2390723"/>
                  <a:pt x="1261276" y="2394531"/>
                </a:cubicBezTo>
                <a:cubicBezTo>
                  <a:pt x="1255683" y="2413000"/>
                  <a:pt x="1247197" y="2429782"/>
                  <a:pt x="1237746" y="2446003"/>
                </a:cubicBezTo>
                <a:cubicBezTo>
                  <a:pt x="1228295" y="2462225"/>
                  <a:pt x="1216955" y="2481690"/>
                  <a:pt x="1207504" y="2497912"/>
                </a:cubicBezTo>
                <a:cubicBezTo>
                  <a:pt x="1196163" y="2517377"/>
                  <a:pt x="1181968" y="2539526"/>
                  <a:pt x="1167733" y="2557305"/>
                </a:cubicBezTo>
                <a:cubicBezTo>
                  <a:pt x="1163953" y="2563794"/>
                  <a:pt x="1160173" y="2570283"/>
                  <a:pt x="1158282" y="2573527"/>
                </a:cubicBezTo>
                <a:cubicBezTo>
                  <a:pt x="1152612" y="2583259"/>
                  <a:pt x="1149757" y="2585942"/>
                  <a:pt x="1145938" y="2588062"/>
                </a:cubicBezTo>
                <a:cubicBezTo>
                  <a:pt x="1160133" y="2565914"/>
                  <a:pt x="1166690" y="2548007"/>
                  <a:pt x="1178031" y="2528541"/>
                </a:cubicBezTo>
                <a:cubicBezTo>
                  <a:pt x="1192188" y="2502026"/>
                  <a:pt x="1206345" y="2475509"/>
                  <a:pt x="1217647" y="2451675"/>
                </a:cubicBezTo>
                <a:cubicBezTo>
                  <a:pt x="1226133" y="2434892"/>
                  <a:pt x="1234619" y="2418109"/>
                  <a:pt x="1243105" y="2401325"/>
                </a:cubicBezTo>
                <a:cubicBezTo>
                  <a:pt x="1253482" y="2381298"/>
                  <a:pt x="1264862" y="2366201"/>
                  <a:pt x="1273348" y="2349417"/>
                </a:cubicBezTo>
                <a:cubicBezTo>
                  <a:pt x="1279944" y="2335878"/>
                  <a:pt x="1288508" y="2327831"/>
                  <a:pt x="1297959" y="2311610"/>
                </a:cubicBezTo>
                <a:cubicBezTo>
                  <a:pt x="1302665" y="2301316"/>
                  <a:pt x="1311190" y="2288900"/>
                  <a:pt x="1318751" y="2275923"/>
                </a:cubicBezTo>
                <a:cubicBezTo>
                  <a:pt x="1320641" y="2272679"/>
                  <a:pt x="1320641" y="2272679"/>
                  <a:pt x="1322531" y="2269434"/>
                </a:cubicBezTo>
                <a:cubicBezTo>
                  <a:pt x="1328722" y="2264350"/>
                  <a:pt x="1333940" y="2257614"/>
                  <a:pt x="1338549" y="2249978"/>
                </a:cubicBezTo>
                <a:lnTo>
                  <a:pt x="1339638" y="2247793"/>
                </a:lnTo>
                <a:lnTo>
                  <a:pt x="1324367" y="2265997"/>
                </a:lnTo>
                <a:cubicBezTo>
                  <a:pt x="1319950" y="2268313"/>
                  <a:pt x="1316584" y="2267437"/>
                  <a:pt x="1313228" y="2267654"/>
                </a:cubicBezTo>
                <a:cubicBezTo>
                  <a:pt x="1304586" y="2266965"/>
                  <a:pt x="1290312" y="2280377"/>
                  <a:pt x="1276039" y="2293787"/>
                </a:cubicBezTo>
                <a:cubicBezTo>
                  <a:pt x="1272220" y="2295908"/>
                  <a:pt x="1269404" y="2302959"/>
                  <a:pt x="1267514" y="2306203"/>
                </a:cubicBezTo>
                <a:cubicBezTo>
                  <a:pt x="1259953" y="2319180"/>
                  <a:pt x="1253357" y="2332719"/>
                  <a:pt x="1244793" y="2340766"/>
                </a:cubicBezTo>
                <a:cubicBezTo>
                  <a:pt x="1241938" y="2343448"/>
                  <a:pt x="1240048" y="2346693"/>
                  <a:pt x="1236268" y="2353182"/>
                </a:cubicBezTo>
                <a:cubicBezTo>
                  <a:pt x="1230597" y="2362914"/>
                  <a:pt x="1224927" y="2372648"/>
                  <a:pt x="1221147" y="2379136"/>
                </a:cubicBezTo>
                <a:cubicBezTo>
                  <a:pt x="1210731" y="2394795"/>
                  <a:pt x="1202245" y="2411578"/>
                  <a:pt x="1197578" y="2426241"/>
                </a:cubicBezTo>
                <a:cubicBezTo>
                  <a:pt x="1194801" y="2437659"/>
                  <a:pt x="1186276" y="2450075"/>
                  <a:pt x="1177712" y="2458121"/>
                </a:cubicBezTo>
                <a:cubicBezTo>
                  <a:pt x="1164403" y="2472095"/>
                  <a:pt x="1151172" y="2494805"/>
                  <a:pt x="1138827" y="2509341"/>
                </a:cubicBezTo>
                <a:cubicBezTo>
                  <a:pt x="1135973" y="2512022"/>
                  <a:pt x="1109627" y="2570548"/>
                  <a:pt x="1110592" y="2571109"/>
                </a:cubicBezTo>
                <a:cubicBezTo>
                  <a:pt x="1110670" y="2579845"/>
                  <a:pt x="1104074" y="2593384"/>
                  <a:pt x="1098404" y="2603118"/>
                </a:cubicBezTo>
                <a:cubicBezTo>
                  <a:pt x="1093698" y="2613412"/>
                  <a:pt x="1085133" y="2621459"/>
                  <a:pt x="1077534" y="2630068"/>
                </a:cubicBezTo>
                <a:cubicBezTo>
                  <a:pt x="1076569" y="2629506"/>
                  <a:pt x="1075605" y="2628945"/>
                  <a:pt x="1073714" y="2632189"/>
                </a:cubicBezTo>
                <a:cubicBezTo>
                  <a:pt x="1062374" y="2651654"/>
                  <a:pt x="1050955" y="2662383"/>
                  <a:pt x="1040539" y="2678042"/>
                </a:cubicBezTo>
                <a:cubicBezTo>
                  <a:pt x="1033904" y="2687214"/>
                  <a:pt x="1035872" y="2692705"/>
                  <a:pt x="1028273" y="2701314"/>
                </a:cubicBezTo>
                <a:cubicBezTo>
                  <a:pt x="1026383" y="2704559"/>
                  <a:pt x="1016084" y="2733322"/>
                  <a:pt x="1016123" y="2737691"/>
                </a:cubicBezTo>
                <a:cubicBezTo>
                  <a:pt x="1015198" y="2741496"/>
                  <a:pt x="1014272" y="2745303"/>
                  <a:pt x="1013347" y="2749110"/>
                </a:cubicBezTo>
                <a:cubicBezTo>
                  <a:pt x="1006789" y="2767017"/>
                  <a:pt x="999229" y="2779993"/>
                  <a:pt x="987810" y="2790722"/>
                </a:cubicBezTo>
                <a:cubicBezTo>
                  <a:pt x="984955" y="2793405"/>
                  <a:pt x="982100" y="2796088"/>
                  <a:pt x="977356" y="2802014"/>
                </a:cubicBezTo>
                <a:cubicBezTo>
                  <a:pt x="976391" y="2801452"/>
                  <a:pt x="973536" y="2804135"/>
                  <a:pt x="973536" y="2804135"/>
                </a:cubicBezTo>
                <a:cubicBezTo>
                  <a:pt x="964085" y="2820356"/>
                  <a:pt x="953632" y="2831647"/>
                  <a:pt x="947035" y="2845186"/>
                </a:cubicBezTo>
                <a:cubicBezTo>
                  <a:pt x="940440" y="2858725"/>
                  <a:pt x="933843" y="2872264"/>
                  <a:pt x="930102" y="2883121"/>
                </a:cubicBezTo>
                <a:cubicBezTo>
                  <a:pt x="922619" y="2904835"/>
                  <a:pt x="916949" y="2914567"/>
                  <a:pt x="903640" y="2928541"/>
                </a:cubicBezTo>
                <a:cubicBezTo>
                  <a:pt x="897930" y="2933905"/>
                  <a:pt x="894150" y="2940393"/>
                  <a:pt x="888479" y="2950127"/>
                </a:cubicBezTo>
                <a:lnTo>
                  <a:pt x="882133" y="2961019"/>
                </a:lnTo>
                <a:lnTo>
                  <a:pt x="878758" y="2964843"/>
                </a:lnTo>
                <a:cubicBezTo>
                  <a:pt x="874939" y="2966963"/>
                  <a:pt x="870194" y="2972889"/>
                  <a:pt x="872046" y="2965277"/>
                </a:cubicBezTo>
                <a:lnTo>
                  <a:pt x="872203" y="2963832"/>
                </a:lnTo>
                <a:lnTo>
                  <a:pt x="898029" y="2919256"/>
                </a:lnTo>
                <a:lnTo>
                  <a:pt x="908922" y="2904198"/>
                </a:lnTo>
                <a:cubicBezTo>
                  <a:pt x="912722" y="2899894"/>
                  <a:pt x="914381" y="2897601"/>
                  <a:pt x="915201" y="2895363"/>
                </a:cubicBezTo>
                <a:lnTo>
                  <a:pt x="916325" y="2887675"/>
                </a:lnTo>
                <a:lnTo>
                  <a:pt x="1718820" y="1502528"/>
                </a:lnTo>
                <a:lnTo>
                  <a:pt x="1730573" y="1485239"/>
                </a:lnTo>
                <a:cubicBezTo>
                  <a:pt x="1733818" y="1482785"/>
                  <a:pt x="1737063" y="1480330"/>
                  <a:pt x="1736527" y="1484363"/>
                </a:cubicBezTo>
                <a:cubicBezTo>
                  <a:pt x="1737348" y="1489187"/>
                  <a:pt x="1736813" y="1493220"/>
                  <a:pt x="1733032" y="1499709"/>
                </a:cubicBezTo>
                <a:cubicBezTo>
                  <a:pt x="1719801" y="1522418"/>
                  <a:pt x="1706570" y="1545129"/>
                  <a:pt x="1694695" y="1568628"/>
                </a:cubicBezTo>
                <a:cubicBezTo>
                  <a:pt x="1680393" y="1599406"/>
                  <a:pt x="1663917" y="1624570"/>
                  <a:pt x="1645551" y="1652979"/>
                </a:cubicBezTo>
                <a:cubicBezTo>
                  <a:pt x="1630430" y="1678934"/>
                  <a:pt x="1618018" y="1706467"/>
                  <a:pt x="1598832" y="1730051"/>
                </a:cubicBezTo>
                <a:cubicBezTo>
                  <a:pt x="1595586" y="1732506"/>
                  <a:pt x="1593696" y="1735752"/>
                  <a:pt x="1593161" y="1739784"/>
                </a:cubicBezTo>
                <a:cubicBezTo>
                  <a:pt x="1582105" y="1768107"/>
                  <a:pt x="1564275" y="1792483"/>
                  <a:pt x="1550508" y="1819227"/>
                </a:cubicBezTo>
                <a:cubicBezTo>
                  <a:pt x="1541057" y="1835449"/>
                  <a:pt x="1528362" y="1854125"/>
                  <a:pt x="1518090" y="1865522"/>
                </a:cubicBezTo>
                <a:cubicBezTo>
                  <a:pt x="1507285" y="1880954"/>
                  <a:pt x="1496478" y="1896386"/>
                  <a:pt x="1490273" y="1910152"/>
                </a:cubicBezTo>
                <a:cubicBezTo>
                  <a:pt x="1485422" y="1924708"/>
                  <a:pt x="1474617" y="1940140"/>
                  <a:pt x="1469767" y="1954697"/>
                </a:cubicBezTo>
                <a:cubicBezTo>
                  <a:pt x="1457105" y="1995119"/>
                  <a:pt x="1438489" y="2036420"/>
                  <a:pt x="1415807" y="2075351"/>
                </a:cubicBezTo>
                <a:cubicBezTo>
                  <a:pt x="1402576" y="2098062"/>
                  <a:pt x="1391235" y="2117526"/>
                  <a:pt x="1378004" y="2140236"/>
                </a:cubicBezTo>
                <a:cubicBezTo>
                  <a:pt x="1376114" y="2143481"/>
                  <a:pt x="1370979" y="2149179"/>
                  <a:pt x="1371800" y="2154003"/>
                </a:cubicBezTo>
                <a:cubicBezTo>
                  <a:pt x="1372619" y="2158827"/>
                  <a:pt x="1379110" y="2153917"/>
                  <a:pt x="1381000" y="2150673"/>
                </a:cubicBezTo>
                <a:cubicBezTo>
                  <a:pt x="1389915" y="2138486"/>
                  <a:pt x="1398297" y="2130332"/>
                  <a:pt x="1407212" y="2118144"/>
                </a:cubicBezTo>
                <a:cubicBezTo>
                  <a:pt x="1418018" y="2102712"/>
                  <a:pt x="1427469" y="2086491"/>
                  <a:pt x="1440985" y="2072638"/>
                </a:cubicBezTo>
                <a:cubicBezTo>
                  <a:pt x="1438560" y="2079915"/>
                  <a:pt x="1441270" y="2081495"/>
                  <a:pt x="1437490" y="2087984"/>
                </a:cubicBezTo>
                <a:cubicBezTo>
                  <a:pt x="1429930" y="2100960"/>
                  <a:pt x="1428324" y="2113062"/>
                  <a:pt x="1424009" y="2123584"/>
                </a:cubicBezTo>
                <a:cubicBezTo>
                  <a:pt x="1422119" y="2126829"/>
                  <a:pt x="1422940" y="2131652"/>
                  <a:pt x="1424294" y="2132442"/>
                </a:cubicBezTo>
                <a:cubicBezTo>
                  <a:pt x="1428895" y="2130777"/>
                  <a:pt x="1429429" y="2126742"/>
                  <a:pt x="1431319" y="2123498"/>
                </a:cubicBezTo>
                <a:cubicBezTo>
                  <a:pt x="1433209" y="2120254"/>
                  <a:pt x="1435100" y="2117010"/>
                  <a:pt x="1438880" y="2110521"/>
                </a:cubicBezTo>
                <a:cubicBezTo>
                  <a:pt x="1451041" y="2095879"/>
                  <a:pt x="1455072" y="2076500"/>
                  <a:pt x="1467767" y="2057824"/>
                </a:cubicBezTo>
                <a:cubicBezTo>
                  <a:pt x="1473438" y="2048090"/>
                  <a:pt x="1480999" y="2035114"/>
                  <a:pt x="1486669" y="2025380"/>
                </a:cubicBezTo>
                <a:cubicBezTo>
                  <a:pt x="1490985" y="2014859"/>
                  <a:pt x="1498831" y="2010739"/>
                  <a:pt x="1506391" y="1997762"/>
                </a:cubicBezTo>
                <a:cubicBezTo>
                  <a:pt x="1522582" y="1963740"/>
                  <a:pt x="1546904" y="1934455"/>
                  <a:pt x="1564451" y="1901223"/>
                </a:cubicBezTo>
                <a:cubicBezTo>
                  <a:pt x="1566341" y="1897978"/>
                  <a:pt x="1568231" y="1894735"/>
                  <a:pt x="1571476" y="1892280"/>
                </a:cubicBezTo>
                <a:cubicBezTo>
                  <a:pt x="1574722" y="1889825"/>
                  <a:pt x="1576612" y="1886581"/>
                  <a:pt x="1576612" y="1886581"/>
                </a:cubicBezTo>
                <a:cubicBezTo>
                  <a:pt x="1580107" y="1871236"/>
                  <a:pt x="1589023" y="1859048"/>
                  <a:pt x="1593872" y="1844491"/>
                </a:cubicBezTo>
                <a:cubicBezTo>
                  <a:pt x="1600614" y="1826692"/>
                  <a:pt x="1608710" y="1809681"/>
                  <a:pt x="1623045" y="1800651"/>
                </a:cubicBezTo>
                <a:cubicBezTo>
                  <a:pt x="1624936" y="1797407"/>
                  <a:pt x="1624936" y="1797407"/>
                  <a:pt x="1626826" y="1794162"/>
                </a:cubicBezTo>
                <a:cubicBezTo>
                  <a:pt x="1634387" y="1781185"/>
                  <a:pt x="1643302" y="1768997"/>
                  <a:pt x="1647618" y="1758475"/>
                </a:cubicBezTo>
                <a:cubicBezTo>
                  <a:pt x="1657068" y="1742254"/>
                  <a:pt x="1666804" y="1734891"/>
                  <a:pt x="1673010" y="1721124"/>
                </a:cubicBezTo>
                <a:cubicBezTo>
                  <a:pt x="1681105" y="1704112"/>
                  <a:pt x="1693266" y="1689470"/>
                  <a:pt x="1703253" y="1669216"/>
                </a:cubicBezTo>
                <a:cubicBezTo>
                  <a:pt x="1711348" y="1652203"/>
                  <a:pt x="1719443" y="1635193"/>
                  <a:pt x="1727539" y="1618182"/>
                </a:cubicBezTo>
                <a:cubicBezTo>
                  <a:pt x="1738060" y="1593893"/>
                  <a:pt x="1751826" y="1567149"/>
                  <a:pt x="1765592" y="1540406"/>
                </a:cubicBezTo>
                <a:cubicBezTo>
                  <a:pt x="1776933" y="1520941"/>
                  <a:pt x="1782318" y="1502351"/>
                  <a:pt x="1796904" y="1480431"/>
                </a:cubicBezTo>
                <a:cubicBezTo>
                  <a:pt x="1792303" y="1482095"/>
                  <a:pt x="1789058" y="1484550"/>
                  <a:pt x="1783388" y="1494283"/>
                </a:cubicBezTo>
                <a:cubicBezTo>
                  <a:pt x="1781498" y="1497527"/>
                  <a:pt x="1777718" y="1504015"/>
                  <a:pt x="1773937" y="1510505"/>
                </a:cubicBezTo>
                <a:cubicBezTo>
                  <a:pt x="1758531" y="1527602"/>
                  <a:pt x="1743945" y="1549522"/>
                  <a:pt x="1732604" y="1568988"/>
                </a:cubicBezTo>
                <a:cubicBezTo>
                  <a:pt x="1723153" y="1585208"/>
                  <a:pt x="1711812" y="1604673"/>
                  <a:pt x="1702361" y="1620895"/>
                </a:cubicBezTo>
                <a:cubicBezTo>
                  <a:pt x="1692911" y="1637117"/>
                  <a:pt x="1684815" y="1654128"/>
                  <a:pt x="1680784" y="1673506"/>
                </a:cubicBezTo>
                <a:cubicBezTo>
                  <a:pt x="1680250" y="1677541"/>
                  <a:pt x="1677825" y="1684819"/>
                  <a:pt x="1674044" y="1691308"/>
                </a:cubicBezTo>
                <a:cubicBezTo>
                  <a:pt x="1662168" y="1714807"/>
                  <a:pt x="1647582" y="1736727"/>
                  <a:pt x="1631355" y="1749001"/>
                </a:cubicBezTo>
                <a:cubicBezTo>
                  <a:pt x="1622975" y="1757154"/>
                  <a:pt x="1619195" y="1763644"/>
                  <a:pt x="1614879" y="1774165"/>
                </a:cubicBezTo>
                <a:cubicBezTo>
                  <a:pt x="1610029" y="1788722"/>
                  <a:pt x="1604359" y="1798454"/>
                  <a:pt x="1594087" y="1809852"/>
                </a:cubicBezTo>
                <a:cubicBezTo>
                  <a:pt x="1588952" y="1815552"/>
                  <a:pt x="1585172" y="1822041"/>
                  <a:pt x="1582747" y="1829318"/>
                </a:cubicBezTo>
                <a:cubicBezTo>
                  <a:pt x="1579787" y="1840630"/>
                  <a:pt x="1567625" y="1855272"/>
                  <a:pt x="1564130" y="1870618"/>
                </a:cubicBezTo>
                <a:cubicBezTo>
                  <a:pt x="1563595" y="1874651"/>
                  <a:pt x="1554679" y="1886840"/>
                  <a:pt x="1549544" y="1892538"/>
                </a:cubicBezTo>
                <a:cubicBezTo>
                  <a:pt x="1534138" y="1909636"/>
                  <a:pt x="1524687" y="1925857"/>
                  <a:pt x="1513346" y="1945321"/>
                </a:cubicBezTo>
                <a:cubicBezTo>
                  <a:pt x="1507676" y="1955055"/>
                  <a:pt x="1501470" y="1968822"/>
                  <a:pt x="1493090" y="1976975"/>
                </a:cubicBezTo>
                <a:cubicBezTo>
                  <a:pt x="1489844" y="1979429"/>
                  <a:pt x="1487954" y="1982674"/>
                  <a:pt x="1488774" y="1987498"/>
                </a:cubicBezTo>
                <a:cubicBezTo>
                  <a:pt x="1493125" y="1998724"/>
                  <a:pt x="1489345" y="2005213"/>
                  <a:pt x="1475293" y="2023098"/>
                </a:cubicBezTo>
                <a:cubicBezTo>
                  <a:pt x="1472048" y="2025554"/>
                  <a:pt x="1468268" y="2032042"/>
                  <a:pt x="1463667" y="2033707"/>
                </a:cubicBezTo>
                <a:cubicBezTo>
                  <a:pt x="1462562" y="2020027"/>
                  <a:pt x="1470657" y="2003015"/>
                  <a:pt x="1481998" y="1983550"/>
                </a:cubicBezTo>
                <a:cubicBezTo>
                  <a:pt x="1516020" y="1925153"/>
                  <a:pt x="1551933" y="1863512"/>
                  <a:pt x="1585956" y="1805115"/>
                </a:cubicBezTo>
                <a:cubicBezTo>
                  <a:pt x="1597297" y="1785650"/>
                  <a:pt x="1602682" y="1767060"/>
                  <a:pt x="1615379" y="1748384"/>
                </a:cubicBezTo>
                <a:cubicBezTo>
                  <a:pt x="1617269" y="1745140"/>
                  <a:pt x="1616449" y="1740315"/>
                  <a:pt x="1618339" y="1737072"/>
                </a:cubicBezTo>
                <a:cubicBezTo>
                  <a:pt x="1621584" y="1734617"/>
                  <a:pt x="1618874" y="1733038"/>
                  <a:pt x="1617519" y="1732249"/>
                </a:cubicBezTo>
                <a:cubicBezTo>
                  <a:pt x="1617519" y="1732249"/>
                  <a:pt x="1616163" y="1731459"/>
                  <a:pt x="1614273" y="1734703"/>
                </a:cubicBezTo>
                <a:cubicBezTo>
                  <a:pt x="1610493" y="1741192"/>
                  <a:pt x="1609959" y="1745226"/>
                  <a:pt x="1605358" y="1746890"/>
                </a:cubicBezTo>
                <a:cubicBezTo>
                  <a:pt x="1607248" y="1743647"/>
                  <a:pt x="1605893" y="1742857"/>
                  <a:pt x="1605893" y="1742857"/>
                </a:cubicBezTo>
                <a:cubicBezTo>
                  <a:pt x="1635600" y="1694982"/>
                  <a:pt x="1659351" y="1647983"/>
                  <a:pt x="1691769" y="1601689"/>
                </a:cubicBezTo>
                <a:cubicBezTo>
                  <a:pt x="1702576" y="1586257"/>
                  <a:pt x="1712027" y="1570036"/>
                  <a:pt x="1720122" y="1553024"/>
                </a:cubicBezTo>
                <a:cubicBezTo>
                  <a:pt x="1728218" y="1536013"/>
                  <a:pt x="1743089" y="1522951"/>
                  <a:pt x="1748474" y="1504360"/>
                </a:cubicBezTo>
                <a:cubicBezTo>
                  <a:pt x="1750364" y="1501115"/>
                  <a:pt x="1752254" y="1497871"/>
                  <a:pt x="1752254" y="1497871"/>
                </a:cubicBezTo>
                <a:cubicBezTo>
                  <a:pt x="1761990" y="1490508"/>
                  <a:pt x="1768196" y="1476741"/>
                  <a:pt x="1775757" y="1463765"/>
                </a:cubicBezTo>
                <a:cubicBezTo>
                  <a:pt x="1787098" y="1444298"/>
                  <a:pt x="1798439" y="1424833"/>
                  <a:pt x="1811670" y="1402123"/>
                </a:cubicBezTo>
                <a:cubicBezTo>
                  <a:pt x="1815450" y="1395634"/>
                  <a:pt x="1820585" y="1389934"/>
                  <a:pt x="1825720" y="1384236"/>
                </a:cubicBezTo>
                <a:cubicBezTo>
                  <a:pt x="1830036" y="1373714"/>
                  <a:pt x="1837882" y="1369593"/>
                  <a:pt x="1842197" y="1359072"/>
                </a:cubicBezTo>
                <a:cubicBezTo>
                  <a:pt x="1845977" y="1352583"/>
                  <a:pt x="1853003" y="1343639"/>
                  <a:pt x="1857319" y="1333117"/>
                </a:cubicBezTo>
                <a:lnTo>
                  <a:pt x="1866211" y="1324004"/>
                </a:lnTo>
                <a:lnTo>
                  <a:pt x="1870322" y="1326399"/>
                </a:lnTo>
                <a:lnTo>
                  <a:pt x="1851506" y="1359063"/>
                </a:lnTo>
                <a:cubicBezTo>
                  <a:pt x="1844044" y="1369925"/>
                  <a:pt x="1835867" y="1379283"/>
                  <a:pt x="1827076" y="1385027"/>
                </a:cubicBezTo>
                <a:cubicBezTo>
                  <a:pt x="1816270" y="1400456"/>
                  <a:pt x="1814131" y="1416592"/>
                  <a:pt x="1803324" y="1432024"/>
                </a:cubicBezTo>
                <a:cubicBezTo>
                  <a:pt x="1809280" y="1431148"/>
                  <a:pt x="1808745" y="1435183"/>
                  <a:pt x="1803075" y="1444915"/>
                </a:cubicBezTo>
                <a:cubicBezTo>
                  <a:pt x="1799295" y="1451404"/>
                  <a:pt x="1797404" y="1454649"/>
                  <a:pt x="1795514" y="1457893"/>
                </a:cubicBezTo>
                <a:cubicBezTo>
                  <a:pt x="1796869" y="1458682"/>
                  <a:pt x="1798224" y="1459471"/>
                  <a:pt x="1799579" y="1460260"/>
                </a:cubicBezTo>
                <a:cubicBezTo>
                  <a:pt x="1803359" y="1453771"/>
                  <a:pt x="1807139" y="1447284"/>
                  <a:pt x="1809030" y="1444039"/>
                </a:cubicBezTo>
                <a:cubicBezTo>
                  <a:pt x="1812810" y="1437551"/>
                  <a:pt x="1814700" y="1434306"/>
                  <a:pt x="1816590" y="1431062"/>
                </a:cubicBezTo>
                <a:cubicBezTo>
                  <a:pt x="1818480" y="1427819"/>
                  <a:pt x="1820906" y="1420540"/>
                  <a:pt x="1823617" y="1422119"/>
                </a:cubicBezTo>
                <a:cubicBezTo>
                  <a:pt x="1829572" y="1421244"/>
                  <a:pt x="1824436" y="1426943"/>
                  <a:pt x="1822012" y="1434221"/>
                </a:cubicBezTo>
                <a:cubicBezTo>
                  <a:pt x="1821476" y="1438255"/>
                  <a:pt x="1824721" y="1435799"/>
                  <a:pt x="1826077" y="1436590"/>
                </a:cubicBezTo>
                <a:cubicBezTo>
                  <a:pt x="1833922" y="1432470"/>
                  <a:pt x="1839592" y="1422736"/>
                  <a:pt x="1846619" y="1413794"/>
                </a:cubicBezTo>
                <a:cubicBezTo>
                  <a:pt x="1859850" y="1391084"/>
                  <a:pt x="1869015" y="1366006"/>
                  <a:pt x="1881711" y="1347329"/>
                </a:cubicBezTo>
                <a:lnTo>
                  <a:pt x="1887841" y="1335911"/>
                </a:lnTo>
                <a:lnTo>
                  <a:pt x="1880885" y="1331859"/>
                </a:lnTo>
                <a:lnTo>
                  <a:pt x="1883349" y="1323699"/>
                </a:lnTo>
                <a:cubicBezTo>
                  <a:pt x="1885773" y="1316421"/>
                  <a:pt x="1890374" y="1314757"/>
                  <a:pt x="1891729" y="1315546"/>
                </a:cubicBezTo>
                <a:cubicBezTo>
                  <a:pt x="1895795" y="1317914"/>
                  <a:pt x="1900395" y="1316250"/>
                  <a:pt x="1908776" y="1308095"/>
                </a:cubicBezTo>
                <a:cubicBezTo>
                  <a:pt x="1912022" y="1305641"/>
                  <a:pt x="1913912" y="1302397"/>
                  <a:pt x="1915802" y="1299153"/>
                </a:cubicBezTo>
                <a:cubicBezTo>
                  <a:pt x="1917407" y="1287051"/>
                  <a:pt x="1929567" y="1272409"/>
                  <a:pt x="1932528" y="1261097"/>
                </a:cubicBezTo>
                <a:cubicBezTo>
                  <a:pt x="1934953" y="1253819"/>
                  <a:pt x="1938734" y="1247330"/>
                  <a:pt x="1944404" y="1237598"/>
                </a:cubicBezTo>
                <a:lnTo>
                  <a:pt x="1958707" y="1228589"/>
                </a:lnTo>
                <a:lnTo>
                  <a:pt x="1973854" y="1202591"/>
                </a:lnTo>
                <a:lnTo>
                  <a:pt x="1970866" y="1192178"/>
                </a:lnTo>
                <a:cubicBezTo>
                  <a:pt x="1968156" y="1190599"/>
                  <a:pt x="1970581" y="1183321"/>
                  <a:pt x="1976252" y="1173588"/>
                </a:cubicBezTo>
                <a:cubicBezTo>
                  <a:pt x="1980032" y="1167100"/>
                  <a:pt x="1983812" y="1160612"/>
                  <a:pt x="1984882" y="1152543"/>
                </a:cubicBezTo>
                <a:cubicBezTo>
                  <a:pt x="1989197" y="1142021"/>
                  <a:pt x="1997577" y="1133867"/>
                  <a:pt x="2005423" y="1129747"/>
                </a:cubicBezTo>
                <a:cubicBezTo>
                  <a:pt x="2012324" y="1127250"/>
                  <a:pt x="2018609" y="1121134"/>
                  <a:pt x="2024691" y="1113813"/>
                </a:cubicBezTo>
                <a:lnTo>
                  <a:pt x="2028213" y="1109288"/>
                </a:lnTo>
                <a:lnTo>
                  <a:pt x="2053276" y="1066271"/>
                </a:lnTo>
                <a:lnTo>
                  <a:pt x="2062949" y="1037242"/>
                </a:lnTo>
                <a:cubicBezTo>
                  <a:pt x="2068869" y="1014619"/>
                  <a:pt x="2070759" y="1011375"/>
                  <a:pt x="2085095" y="1002345"/>
                </a:cubicBezTo>
                <a:lnTo>
                  <a:pt x="2092910" y="998241"/>
                </a:lnTo>
                <a:lnTo>
                  <a:pt x="2092968" y="998143"/>
                </a:lnTo>
                <a:lnTo>
                  <a:pt x="2103078" y="967195"/>
                </a:lnTo>
                <a:cubicBezTo>
                  <a:pt x="2107430" y="957781"/>
                  <a:pt x="2112628" y="948859"/>
                  <a:pt x="2118298" y="939126"/>
                </a:cubicBezTo>
                <a:cubicBezTo>
                  <a:pt x="2125859" y="926149"/>
                  <a:pt x="2131530" y="916415"/>
                  <a:pt x="2139090" y="903439"/>
                </a:cubicBezTo>
                <a:lnTo>
                  <a:pt x="2156076" y="873131"/>
                </a:lnTo>
                <a:lnTo>
                  <a:pt x="2125655" y="855408"/>
                </a:lnTo>
                <a:lnTo>
                  <a:pt x="2134979" y="845851"/>
                </a:lnTo>
                <a:cubicBezTo>
                  <a:pt x="2139294" y="835329"/>
                  <a:pt x="2146320" y="826385"/>
                  <a:pt x="2150100" y="819897"/>
                </a:cubicBezTo>
                <a:cubicBezTo>
                  <a:pt x="2154416" y="809375"/>
                  <a:pt x="2162262" y="805255"/>
                  <a:pt x="2166577" y="794733"/>
                </a:cubicBezTo>
                <a:cubicBezTo>
                  <a:pt x="2171712" y="789034"/>
                  <a:pt x="2176848" y="783334"/>
                  <a:pt x="2180628" y="776846"/>
                </a:cubicBezTo>
                <a:cubicBezTo>
                  <a:pt x="2193859" y="754136"/>
                  <a:pt x="2205199" y="734671"/>
                  <a:pt x="2216541" y="715205"/>
                </a:cubicBezTo>
                <a:cubicBezTo>
                  <a:pt x="2224101" y="702227"/>
                  <a:pt x="2230307" y="688461"/>
                  <a:pt x="2240043" y="681097"/>
                </a:cubicBezTo>
                <a:cubicBezTo>
                  <a:pt x="2240043" y="681097"/>
                  <a:pt x="2241933" y="677853"/>
                  <a:pt x="2243823" y="674609"/>
                </a:cubicBezTo>
                <a:cubicBezTo>
                  <a:pt x="2249209" y="656019"/>
                  <a:pt x="2264079" y="642956"/>
                  <a:pt x="2272176" y="625945"/>
                </a:cubicBezTo>
                <a:cubicBezTo>
                  <a:pt x="2280271" y="608933"/>
                  <a:pt x="2289721" y="592712"/>
                  <a:pt x="2300528" y="577281"/>
                </a:cubicBezTo>
                <a:cubicBezTo>
                  <a:pt x="2332946" y="530985"/>
                  <a:pt x="2356697" y="483986"/>
                  <a:pt x="2386405" y="436111"/>
                </a:cubicBezTo>
                <a:cubicBezTo>
                  <a:pt x="2386405" y="436111"/>
                  <a:pt x="2385050" y="435322"/>
                  <a:pt x="2386940" y="432078"/>
                </a:cubicBezTo>
                <a:cubicBezTo>
                  <a:pt x="2382339" y="433743"/>
                  <a:pt x="2381804" y="437777"/>
                  <a:pt x="2378024" y="444265"/>
                </a:cubicBezTo>
                <a:cubicBezTo>
                  <a:pt x="2376134" y="447510"/>
                  <a:pt x="2374778" y="446720"/>
                  <a:pt x="2374778" y="446720"/>
                </a:cubicBezTo>
                <a:cubicBezTo>
                  <a:pt x="2373423" y="445930"/>
                  <a:pt x="2370714" y="444352"/>
                  <a:pt x="2373959" y="441897"/>
                </a:cubicBezTo>
                <a:cubicBezTo>
                  <a:pt x="2375849" y="438653"/>
                  <a:pt x="2375028" y="433829"/>
                  <a:pt x="2376918" y="430585"/>
                </a:cubicBezTo>
                <a:cubicBezTo>
                  <a:pt x="2389615" y="411909"/>
                  <a:pt x="2395001" y="393319"/>
                  <a:pt x="2406341" y="373854"/>
                </a:cubicBezTo>
                <a:cubicBezTo>
                  <a:pt x="2440364" y="315457"/>
                  <a:pt x="2476277" y="253816"/>
                  <a:pt x="2510300" y="195419"/>
                </a:cubicBezTo>
                <a:cubicBezTo>
                  <a:pt x="2521641" y="175954"/>
                  <a:pt x="2529736" y="158942"/>
                  <a:pt x="2528631" y="145262"/>
                </a:cubicBezTo>
                <a:cubicBezTo>
                  <a:pt x="2524030" y="146927"/>
                  <a:pt x="2520250" y="153415"/>
                  <a:pt x="2517004" y="155870"/>
                </a:cubicBezTo>
                <a:cubicBezTo>
                  <a:pt x="2502953" y="173756"/>
                  <a:pt x="2499173" y="180244"/>
                  <a:pt x="2503523" y="191471"/>
                </a:cubicBezTo>
                <a:cubicBezTo>
                  <a:pt x="2504344" y="196295"/>
                  <a:pt x="2502454" y="199539"/>
                  <a:pt x="2499208" y="201993"/>
                </a:cubicBezTo>
                <a:cubicBezTo>
                  <a:pt x="2490828" y="210147"/>
                  <a:pt x="2484622" y="223913"/>
                  <a:pt x="2478951" y="233647"/>
                </a:cubicBezTo>
                <a:cubicBezTo>
                  <a:pt x="2467610" y="253112"/>
                  <a:pt x="2458160" y="269333"/>
                  <a:pt x="2442753" y="286431"/>
                </a:cubicBezTo>
                <a:cubicBezTo>
                  <a:pt x="2437618" y="292129"/>
                  <a:pt x="2428703" y="304317"/>
                  <a:pt x="2428167" y="308351"/>
                </a:cubicBezTo>
                <a:cubicBezTo>
                  <a:pt x="2424672" y="323697"/>
                  <a:pt x="2412511" y="338338"/>
                  <a:pt x="2409551" y="349651"/>
                </a:cubicBezTo>
                <a:cubicBezTo>
                  <a:pt x="2407126" y="356929"/>
                  <a:pt x="2403346" y="363417"/>
                  <a:pt x="2398210" y="369116"/>
                </a:cubicBezTo>
                <a:cubicBezTo>
                  <a:pt x="2387939" y="380514"/>
                  <a:pt x="2382268" y="390247"/>
                  <a:pt x="2377418" y="404803"/>
                </a:cubicBezTo>
                <a:cubicBezTo>
                  <a:pt x="2373103" y="415325"/>
                  <a:pt x="2369322" y="421814"/>
                  <a:pt x="2360942" y="429968"/>
                </a:cubicBezTo>
                <a:cubicBezTo>
                  <a:pt x="2344715" y="442241"/>
                  <a:pt x="2330129" y="464162"/>
                  <a:pt x="2318253" y="487661"/>
                </a:cubicBezTo>
                <a:cubicBezTo>
                  <a:pt x="2314473" y="494150"/>
                  <a:pt x="2312047" y="501427"/>
                  <a:pt x="2311513" y="505462"/>
                </a:cubicBezTo>
                <a:cubicBezTo>
                  <a:pt x="2307482" y="524842"/>
                  <a:pt x="2299387" y="541852"/>
                  <a:pt x="2289936" y="558073"/>
                </a:cubicBezTo>
                <a:cubicBezTo>
                  <a:pt x="2280485" y="574295"/>
                  <a:pt x="2269144" y="593760"/>
                  <a:pt x="2259694" y="609981"/>
                </a:cubicBezTo>
                <a:cubicBezTo>
                  <a:pt x="2248352" y="629447"/>
                  <a:pt x="2233767" y="651368"/>
                  <a:pt x="2218360" y="668464"/>
                </a:cubicBezTo>
                <a:cubicBezTo>
                  <a:pt x="2214580" y="674953"/>
                  <a:pt x="2210800" y="681442"/>
                  <a:pt x="2208909" y="684686"/>
                </a:cubicBezTo>
                <a:cubicBezTo>
                  <a:pt x="2203239" y="694419"/>
                  <a:pt x="2199994" y="696874"/>
                  <a:pt x="2195393" y="698538"/>
                </a:cubicBezTo>
                <a:cubicBezTo>
                  <a:pt x="2209979" y="676618"/>
                  <a:pt x="2215364" y="658028"/>
                  <a:pt x="2226705" y="638562"/>
                </a:cubicBezTo>
                <a:cubicBezTo>
                  <a:pt x="2240471" y="611819"/>
                  <a:pt x="2254238" y="585076"/>
                  <a:pt x="2264758" y="560786"/>
                </a:cubicBezTo>
                <a:lnTo>
                  <a:pt x="2266296" y="557555"/>
                </a:lnTo>
                <a:lnTo>
                  <a:pt x="2371578" y="375833"/>
                </a:lnTo>
                <a:lnTo>
                  <a:pt x="2386687" y="359687"/>
                </a:lnTo>
                <a:cubicBezTo>
                  <a:pt x="2391345" y="352080"/>
                  <a:pt x="2395054" y="343378"/>
                  <a:pt x="2398425" y="334477"/>
                </a:cubicBezTo>
                <a:cubicBezTo>
                  <a:pt x="2400850" y="327199"/>
                  <a:pt x="2404291" y="320513"/>
                  <a:pt x="2407563" y="313728"/>
                </a:cubicBezTo>
                <a:lnTo>
                  <a:pt x="2407572" y="313704"/>
                </a:lnTo>
                <a:lnTo>
                  <a:pt x="2437294" y="262403"/>
                </a:lnTo>
                <a:lnTo>
                  <a:pt x="2457385" y="229773"/>
                </a:lnTo>
                <a:cubicBezTo>
                  <a:pt x="2467683" y="214045"/>
                  <a:pt x="2477811" y="198218"/>
                  <a:pt x="2485906" y="181207"/>
                </a:cubicBezTo>
                <a:cubicBezTo>
                  <a:pt x="2493467" y="168230"/>
                  <a:pt x="2501313" y="164110"/>
                  <a:pt x="2505628" y="153588"/>
                </a:cubicBezTo>
                <a:cubicBezTo>
                  <a:pt x="2511299" y="143855"/>
                  <a:pt x="2518859" y="130878"/>
                  <a:pt x="2524530" y="121145"/>
                </a:cubicBezTo>
                <a:cubicBezTo>
                  <a:pt x="2537226" y="102469"/>
                  <a:pt x="2541256" y="83089"/>
                  <a:pt x="2553417" y="68448"/>
                </a:cubicBezTo>
                <a:cubicBezTo>
                  <a:pt x="2557198" y="61959"/>
                  <a:pt x="2559088" y="58714"/>
                  <a:pt x="2560978" y="55471"/>
                </a:cubicBezTo>
                <a:cubicBezTo>
                  <a:pt x="2562868" y="52226"/>
                  <a:pt x="2563403" y="48192"/>
                  <a:pt x="2568003" y="46527"/>
                </a:cubicBezTo>
                <a:cubicBezTo>
                  <a:pt x="2569358" y="47317"/>
                  <a:pt x="2570179" y="52139"/>
                  <a:pt x="2568289" y="55384"/>
                </a:cubicBezTo>
                <a:cubicBezTo>
                  <a:pt x="2563973" y="65906"/>
                  <a:pt x="2562368" y="78008"/>
                  <a:pt x="2554808" y="90984"/>
                </a:cubicBezTo>
                <a:cubicBezTo>
                  <a:pt x="2551027" y="97474"/>
                  <a:pt x="2553738" y="99053"/>
                  <a:pt x="2551313" y="106330"/>
                </a:cubicBezTo>
                <a:cubicBezTo>
                  <a:pt x="2564829" y="92478"/>
                  <a:pt x="2574280" y="76257"/>
                  <a:pt x="2585086" y="60824"/>
                </a:cubicBezTo>
                <a:lnTo>
                  <a:pt x="2588562" y="56510"/>
                </a:lnTo>
                <a:lnTo>
                  <a:pt x="2585809" y="54906"/>
                </a:lnTo>
                <a:lnTo>
                  <a:pt x="2595132" y="45349"/>
                </a:lnTo>
                <a:close/>
                <a:moveTo>
                  <a:pt x="2589319" y="0"/>
                </a:moveTo>
                <a:lnTo>
                  <a:pt x="2600754" y="19738"/>
                </a:lnTo>
                <a:lnTo>
                  <a:pt x="2581829" y="52587"/>
                </a:lnTo>
                <a:lnTo>
                  <a:pt x="2564651" y="42579"/>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869964963"/>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userDrawn="1">
  <p:cSld name="31_Images &amp; Contents">
    <p:spTree>
      <p:nvGrpSpPr>
        <p:cNvPr id="1" name=""/>
        <p:cNvGrpSpPr/>
        <p:nvPr/>
      </p:nvGrpSpPr>
      <p:grpSpPr>
        <a:xfrm>
          <a:off x="0" y="0"/>
          <a:ext cx="0" cy="0"/>
          <a:chOff x="0" y="0"/>
          <a:chExt cx="0" cy="0"/>
        </a:xfrm>
      </p:grpSpPr>
      <p:sp>
        <p:nvSpPr>
          <p:cNvPr id="2" name="원형: 비어 있음 1">
            <a:extLst>
              <a:ext uri="{FF2B5EF4-FFF2-40B4-BE49-F238E27FC236}">
                <a16:creationId xmlns="" xmlns:a16="http://schemas.microsoft.com/office/drawing/2014/main" id="{43510F96-4E4D-4F6A-818D-E299E831CC01}"/>
              </a:ext>
            </a:extLst>
          </p:cNvPr>
          <p:cNvSpPr/>
          <p:nvPr userDrawn="1"/>
        </p:nvSpPr>
        <p:spPr>
          <a:xfrm>
            <a:off x="6392164" y="1281975"/>
            <a:ext cx="4759542" cy="4759542"/>
          </a:xfrm>
          <a:prstGeom prst="donut">
            <a:avLst>
              <a:gd name="adj" fmla="val 93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a:solidFill>
                <a:prstClr val="black"/>
              </a:solidFill>
            </a:endParaRPr>
          </a:p>
        </p:txBody>
      </p:sp>
      <p:sp>
        <p:nvSpPr>
          <p:cNvPr id="20" name="자유형: 도형 19">
            <a:extLst>
              <a:ext uri="{FF2B5EF4-FFF2-40B4-BE49-F238E27FC236}">
                <a16:creationId xmlns="" xmlns:a16="http://schemas.microsoft.com/office/drawing/2014/main" id="{586A9378-5329-4795-BD81-E4B63FD478EE}"/>
              </a:ext>
            </a:extLst>
          </p:cNvPr>
          <p:cNvSpPr>
            <a:spLocks noGrp="1"/>
          </p:cNvSpPr>
          <p:nvPr>
            <p:ph type="pic" sz="quarter" idx="10" hasCustomPrompt="1"/>
          </p:nvPr>
        </p:nvSpPr>
        <p:spPr>
          <a:xfrm>
            <a:off x="9030709" y="1366318"/>
            <a:ext cx="1822409" cy="2586876"/>
          </a:xfrm>
          <a:custGeom>
            <a:avLst/>
            <a:gdLst>
              <a:gd name="connsiteX0" fmla="*/ 863642 w 1822409"/>
              <a:gd name="connsiteY0" fmla="*/ 0 h 2586876"/>
              <a:gd name="connsiteX1" fmla="*/ 1706307 w 1822409"/>
              <a:gd name="connsiteY1" fmla="*/ 2577164 h 2586876"/>
              <a:gd name="connsiteX2" fmla="*/ 0 w 1822409"/>
              <a:gd name="connsiteY2" fmla="*/ 2586876 h 2586876"/>
            </a:gdLst>
            <a:ahLst/>
            <a:cxnLst>
              <a:cxn ang="0">
                <a:pos x="connsiteX0" y="connsiteY0"/>
              </a:cxn>
              <a:cxn ang="0">
                <a:pos x="connsiteX1" y="connsiteY1"/>
              </a:cxn>
              <a:cxn ang="0">
                <a:pos x="connsiteX2" y="connsiteY2"/>
              </a:cxn>
            </a:cxnLst>
            <a:rect l="l" t="t" r="r" b="b"/>
            <a:pathLst>
              <a:path w="1822409" h="2586876">
                <a:moveTo>
                  <a:pt x="863642" y="0"/>
                </a:moveTo>
                <a:cubicBezTo>
                  <a:pt x="1679882" y="581132"/>
                  <a:pt x="2021522" y="1626487"/>
                  <a:pt x="1706307" y="2577164"/>
                </a:cubicBezTo>
                <a:lnTo>
                  <a:pt x="0" y="25868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 xmlns:a16="http://schemas.microsoft.com/office/drawing/2014/main" id="{417FB495-1718-4B12-A0EC-D01DB876E6E2}"/>
              </a:ext>
            </a:extLst>
          </p:cNvPr>
          <p:cNvSpPr>
            <a:spLocks noGrp="1"/>
          </p:cNvSpPr>
          <p:nvPr>
            <p:ph type="pic" sz="quarter" idx="11" hasCustomPrompt="1"/>
          </p:nvPr>
        </p:nvSpPr>
        <p:spPr>
          <a:xfrm>
            <a:off x="7118317" y="932349"/>
            <a:ext cx="2719605" cy="2144179"/>
          </a:xfrm>
          <a:custGeom>
            <a:avLst/>
            <a:gdLst>
              <a:gd name="connsiteX0" fmla="*/ 1401769 w 2719605"/>
              <a:gd name="connsiteY0" fmla="*/ 1 h 2144179"/>
              <a:gd name="connsiteX1" fmla="*/ 2719605 w 2719605"/>
              <a:gd name="connsiteY1" fmla="*/ 421978 h 2144179"/>
              <a:gd name="connsiteX2" fmla="*/ 2144640 w 2719605"/>
              <a:gd name="connsiteY2" fmla="*/ 2144179 h 2144179"/>
              <a:gd name="connsiteX3" fmla="*/ 2136701 w 2719605"/>
              <a:gd name="connsiteY3" fmla="*/ 2144179 h 2144179"/>
              <a:gd name="connsiteX4" fmla="*/ 0 w 2719605"/>
              <a:gd name="connsiteY4" fmla="*/ 480476 h 2144179"/>
              <a:gd name="connsiteX5" fmla="*/ 1401769 w 2719605"/>
              <a:gd name="connsiteY5" fmla="*/ 1 h 214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9605" h="2144179">
                <a:moveTo>
                  <a:pt x="1401769" y="1"/>
                </a:moveTo>
                <a:cubicBezTo>
                  <a:pt x="1863929" y="178"/>
                  <a:pt x="2326036" y="140289"/>
                  <a:pt x="2719605" y="421978"/>
                </a:cubicBezTo>
                <a:lnTo>
                  <a:pt x="2144640" y="2144179"/>
                </a:lnTo>
                <a:lnTo>
                  <a:pt x="2136701" y="2144179"/>
                </a:lnTo>
                <a:lnTo>
                  <a:pt x="0" y="480476"/>
                </a:lnTo>
                <a:cubicBezTo>
                  <a:pt x="412291" y="159962"/>
                  <a:pt x="907061" y="-188"/>
                  <a:pt x="1401769" y="1"/>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4" name="자유형: 도형 23">
            <a:extLst>
              <a:ext uri="{FF2B5EF4-FFF2-40B4-BE49-F238E27FC236}">
                <a16:creationId xmlns="" xmlns:a16="http://schemas.microsoft.com/office/drawing/2014/main" id="{4FE3062D-0FB9-425A-A589-68F4CEA8D726}"/>
              </a:ext>
            </a:extLst>
          </p:cNvPr>
          <p:cNvSpPr>
            <a:spLocks noGrp="1"/>
          </p:cNvSpPr>
          <p:nvPr>
            <p:ph type="pic" sz="quarter" idx="12" hasCustomPrompt="1"/>
          </p:nvPr>
        </p:nvSpPr>
        <p:spPr>
          <a:xfrm>
            <a:off x="8112013" y="4022252"/>
            <a:ext cx="2626805" cy="1570156"/>
          </a:xfrm>
          <a:custGeom>
            <a:avLst/>
            <a:gdLst>
              <a:gd name="connsiteX0" fmla="*/ 462339 w 2626805"/>
              <a:gd name="connsiteY0" fmla="*/ 1569148 h 1570156"/>
              <a:gd name="connsiteX1" fmla="*/ 483227 w 2626805"/>
              <a:gd name="connsiteY1" fmla="*/ 1569612 h 1570156"/>
              <a:gd name="connsiteX2" fmla="*/ 471294 w 2626805"/>
              <a:gd name="connsiteY2" fmla="*/ 1570156 h 1570156"/>
              <a:gd name="connsiteX3" fmla="*/ 462562 w 2626805"/>
              <a:gd name="connsiteY3" fmla="*/ 1569858 h 1570156"/>
              <a:gd name="connsiteX4" fmla="*/ 2626805 w 2626805"/>
              <a:gd name="connsiteY4" fmla="*/ 0 h 1570156"/>
              <a:gd name="connsiteX5" fmla="*/ 495284 w 2626805"/>
              <a:gd name="connsiteY5" fmla="*/ 1569062 h 1570156"/>
              <a:gd name="connsiteX6" fmla="*/ 0 w 2626805"/>
              <a:gd name="connsiteY6" fmla="*/ 14951 h 1570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26805" h="1570156">
                <a:moveTo>
                  <a:pt x="462339" y="1569148"/>
                </a:moveTo>
                <a:lnTo>
                  <a:pt x="483227" y="1569612"/>
                </a:lnTo>
                <a:cubicBezTo>
                  <a:pt x="479254" y="1570099"/>
                  <a:pt x="475275" y="1570133"/>
                  <a:pt x="471294" y="1570156"/>
                </a:cubicBezTo>
                <a:lnTo>
                  <a:pt x="462562" y="1569858"/>
                </a:lnTo>
                <a:close/>
                <a:moveTo>
                  <a:pt x="2626805" y="0"/>
                </a:moveTo>
                <a:cubicBezTo>
                  <a:pt x="2323053" y="924730"/>
                  <a:pt x="1466758" y="1554229"/>
                  <a:pt x="495284" y="1569062"/>
                </a:cubicBezTo>
                <a:lnTo>
                  <a:pt x="0" y="14951"/>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6" name="자유형: 도형 25">
            <a:extLst>
              <a:ext uri="{FF2B5EF4-FFF2-40B4-BE49-F238E27FC236}">
                <a16:creationId xmlns="" xmlns:a16="http://schemas.microsoft.com/office/drawing/2014/main" id="{C4C57A6F-87E6-418B-8AAD-B2B59AF316B2}"/>
              </a:ext>
            </a:extLst>
          </p:cNvPr>
          <p:cNvSpPr>
            <a:spLocks noGrp="1"/>
          </p:cNvSpPr>
          <p:nvPr>
            <p:ph type="pic" sz="quarter" idx="14" hasCustomPrompt="1"/>
          </p:nvPr>
        </p:nvSpPr>
        <p:spPr>
          <a:xfrm>
            <a:off x="6392163" y="3145586"/>
            <a:ext cx="2195336" cy="2446823"/>
          </a:xfrm>
          <a:custGeom>
            <a:avLst/>
            <a:gdLst>
              <a:gd name="connsiteX0" fmla="*/ 1374390 w 2195336"/>
              <a:gd name="connsiteY0" fmla="*/ 0 h 2446823"/>
              <a:gd name="connsiteX1" fmla="*/ 2151590 w 2195336"/>
              <a:gd name="connsiteY1" fmla="*/ 2438716 h 2446823"/>
              <a:gd name="connsiteX2" fmla="*/ 2195126 w 2195336"/>
              <a:gd name="connsiteY2" fmla="*/ 2439683 h 2446823"/>
              <a:gd name="connsiteX3" fmla="*/ 2195336 w 2195336"/>
              <a:gd name="connsiteY3" fmla="*/ 2440337 h 2446823"/>
              <a:gd name="connsiteX4" fmla="*/ 2192990 w 2195336"/>
              <a:gd name="connsiteY4" fmla="*/ 2440444 h 2446823"/>
              <a:gd name="connsiteX5" fmla="*/ 2151693 w 2195336"/>
              <a:gd name="connsiteY5" fmla="*/ 2439035 h 2446823"/>
              <a:gd name="connsiteX6" fmla="*/ 2154077 w 2195336"/>
              <a:gd name="connsiteY6" fmla="*/ 2446517 h 2446823"/>
              <a:gd name="connsiteX7" fmla="*/ 0 w 2195336"/>
              <a:gd name="connsiteY7" fmla="*/ 1016322 h 244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336" h="2446823">
                <a:moveTo>
                  <a:pt x="1374390" y="0"/>
                </a:moveTo>
                <a:lnTo>
                  <a:pt x="2151590" y="2438716"/>
                </a:lnTo>
                <a:lnTo>
                  <a:pt x="2195126" y="2439683"/>
                </a:lnTo>
                <a:lnTo>
                  <a:pt x="2195336" y="2440337"/>
                </a:lnTo>
                <a:lnTo>
                  <a:pt x="2192990" y="2440444"/>
                </a:lnTo>
                <a:lnTo>
                  <a:pt x="2151693" y="2439035"/>
                </a:lnTo>
                <a:lnTo>
                  <a:pt x="2154077" y="2446517"/>
                </a:lnTo>
                <a:cubicBezTo>
                  <a:pt x="1203619" y="2462028"/>
                  <a:pt x="349619" y="1887845"/>
                  <a:pt x="0" y="1016322"/>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3694334192"/>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userDrawn="1">
  <p:cSld name="40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 xmlns:a16="http://schemas.microsoft.com/office/drawing/2014/main" id="{3BA6D116-08C4-4B82-9CED-6CAA135A4C41}"/>
              </a:ext>
            </a:extLst>
          </p:cNvPr>
          <p:cNvSpPr/>
          <p:nvPr userDrawn="1"/>
        </p:nvSpPr>
        <p:spPr>
          <a:xfrm>
            <a:off x="647699" y="1720158"/>
            <a:ext cx="6441164" cy="3417684"/>
          </a:xfrm>
          <a:prstGeom prst="frame">
            <a:avLst>
              <a:gd name="adj1" fmla="val 90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 name="그림 개체 틀 5">
            <a:extLst>
              <a:ext uri="{FF2B5EF4-FFF2-40B4-BE49-F238E27FC236}">
                <a16:creationId xmlns="" xmlns:a16="http://schemas.microsoft.com/office/drawing/2014/main" id="{94D1C30F-C049-4A2E-AA78-FB452C660A0F}"/>
              </a:ext>
            </a:extLst>
          </p:cNvPr>
          <p:cNvSpPr>
            <a:spLocks noGrp="1"/>
          </p:cNvSpPr>
          <p:nvPr>
            <p:ph type="pic" sz="quarter" idx="12" hasCustomPrompt="1"/>
          </p:nvPr>
        </p:nvSpPr>
        <p:spPr>
          <a:xfrm>
            <a:off x="3612333" y="425513"/>
            <a:ext cx="3096285" cy="600697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068399660"/>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8.xml><?xml version="1.0" encoding="utf-8"?>
<p:sldLayout xmlns:a="http://schemas.openxmlformats.org/drawingml/2006/main" xmlns:r="http://schemas.openxmlformats.org/officeDocument/2006/relationships" xmlns:p="http://schemas.openxmlformats.org/presentationml/2006/main" userDrawn="1">
  <p:cSld name="34_Images &amp; Contents">
    <p:spTree>
      <p:nvGrpSpPr>
        <p:cNvPr id="1" name=""/>
        <p:cNvGrpSpPr/>
        <p:nvPr/>
      </p:nvGrpSpPr>
      <p:grpSpPr>
        <a:xfrm>
          <a:off x="0" y="0"/>
          <a:ext cx="0" cy="0"/>
          <a:chOff x="0" y="0"/>
          <a:chExt cx="0" cy="0"/>
        </a:xfrm>
      </p:grpSpPr>
      <p:sp>
        <p:nvSpPr>
          <p:cNvPr id="4" name="Rectangle 32">
            <a:extLst>
              <a:ext uri="{FF2B5EF4-FFF2-40B4-BE49-F238E27FC236}">
                <a16:creationId xmlns="" xmlns:a16="http://schemas.microsoft.com/office/drawing/2014/main" id="{B1200484-72B4-43EB-A307-AC173EECE210}"/>
              </a:ext>
            </a:extLst>
          </p:cNvPr>
          <p:cNvSpPr/>
          <p:nvPr/>
        </p:nvSpPr>
        <p:spPr>
          <a:xfrm rot="2700000">
            <a:off x="7613275" y="909332"/>
            <a:ext cx="2073280" cy="5107827"/>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5" name="Rectangle 33">
            <a:extLst>
              <a:ext uri="{FF2B5EF4-FFF2-40B4-BE49-F238E27FC236}">
                <a16:creationId xmlns="" xmlns:a16="http://schemas.microsoft.com/office/drawing/2014/main" id="{746E5197-E35A-4AF6-8BB9-724E846289AD}"/>
              </a:ext>
            </a:extLst>
          </p:cNvPr>
          <p:cNvSpPr/>
          <p:nvPr/>
        </p:nvSpPr>
        <p:spPr>
          <a:xfrm rot="18900000">
            <a:off x="7613278" y="875086"/>
            <a:ext cx="2073279" cy="5107830"/>
          </a:xfrm>
          <a:prstGeom prst="rect">
            <a:avLst/>
          </a:prstGeom>
          <a:noFill/>
          <a:ln w="889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18" name="자유형: 도형 17">
            <a:extLst>
              <a:ext uri="{FF2B5EF4-FFF2-40B4-BE49-F238E27FC236}">
                <a16:creationId xmlns="" xmlns:a16="http://schemas.microsoft.com/office/drawing/2014/main" id="{5C6A544B-DEF5-42CF-B81D-EA204CF5C296}"/>
              </a:ext>
            </a:extLst>
          </p:cNvPr>
          <p:cNvSpPr>
            <a:spLocks noGrp="1"/>
          </p:cNvSpPr>
          <p:nvPr>
            <p:ph type="pic" sz="quarter" idx="10" hasCustomPrompt="1"/>
          </p:nvPr>
        </p:nvSpPr>
        <p:spPr>
          <a:xfrm>
            <a:off x="5969923" y="2050576"/>
            <a:ext cx="2565552" cy="2565552"/>
          </a:xfrm>
          <a:custGeom>
            <a:avLst/>
            <a:gdLst>
              <a:gd name="connsiteX0" fmla="*/ 1282776 w 2565552"/>
              <a:gd name="connsiteY0" fmla="*/ 0 h 2565552"/>
              <a:gd name="connsiteX1" fmla="*/ 2565552 w 2565552"/>
              <a:gd name="connsiteY1" fmla="*/ 1282777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7"/>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7" name="자유형: 도형 16">
            <a:extLst>
              <a:ext uri="{FF2B5EF4-FFF2-40B4-BE49-F238E27FC236}">
                <a16:creationId xmlns="" xmlns:a16="http://schemas.microsoft.com/office/drawing/2014/main" id="{C02AE221-A9B0-4F37-A129-07368400CD52}"/>
              </a:ext>
            </a:extLst>
          </p:cNvPr>
          <p:cNvSpPr>
            <a:spLocks noGrp="1"/>
          </p:cNvSpPr>
          <p:nvPr>
            <p:ph type="pic" sz="quarter" idx="11" hasCustomPrompt="1"/>
          </p:nvPr>
        </p:nvSpPr>
        <p:spPr>
          <a:xfrm>
            <a:off x="7370697" y="3451350"/>
            <a:ext cx="2565552" cy="2565552"/>
          </a:xfrm>
          <a:custGeom>
            <a:avLst/>
            <a:gdLst>
              <a:gd name="connsiteX0" fmla="*/ 1282775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5"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4" name="자유형: 도형 13">
            <a:extLst>
              <a:ext uri="{FF2B5EF4-FFF2-40B4-BE49-F238E27FC236}">
                <a16:creationId xmlns="" xmlns:a16="http://schemas.microsoft.com/office/drawing/2014/main" id="{E5285B70-0363-436C-AB13-3367F4E0FD78}"/>
              </a:ext>
            </a:extLst>
          </p:cNvPr>
          <p:cNvSpPr>
            <a:spLocks noGrp="1"/>
          </p:cNvSpPr>
          <p:nvPr>
            <p:ph type="pic" sz="quarter" idx="12" hasCustomPrompt="1"/>
          </p:nvPr>
        </p:nvSpPr>
        <p:spPr>
          <a:xfrm>
            <a:off x="8758182" y="2063864"/>
            <a:ext cx="2565552" cy="2565552"/>
          </a:xfrm>
          <a:custGeom>
            <a:avLst/>
            <a:gdLst>
              <a:gd name="connsiteX0" fmla="*/ 1282776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 xmlns:a16="http://schemas.microsoft.com/office/drawing/2014/main" id="{B86ADC2A-A8A4-4EF0-8AEC-78660E2990B3}"/>
              </a:ext>
            </a:extLst>
          </p:cNvPr>
          <p:cNvSpPr>
            <a:spLocks noGrp="1"/>
          </p:cNvSpPr>
          <p:nvPr>
            <p:ph type="pic" sz="quarter" idx="13" hasCustomPrompt="1"/>
          </p:nvPr>
        </p:nvSpPr>
        <p:spPr>
          <a:xfrm>
            <a:off x="7357409" y="663092"/>
            <a:ext cx="2565552" cy="2565553"/>
          </a:xfrm>
          <a:custGeom>
            <a:avLst/>
            <a:gdLst>
              <a:gd name="connsiteX0" fmla="*/ 1282775 w 2565552"/>
              <a:gd name="connsiteY0" fmla="*/ 0 h 2565553"/>
              <a:gd name="connsiteX1" fmla="*/ 2565552 w 2565552"/>
              <a:gd name="connsiteY1" fmla="*/ 1282777 h 2565553"/>
              <a:gd name="connsiteX2" fmla="*/ 1282776 w 2565552"/>
              <a:gd name="connsiteY2" fmla="*/ 2565553 h 2565553"/>
              <a:gd name="connsiteX3" fmla="*/ 0 w 2565552"/>
              <a:gd name="connsiteY3" fmla="*/ 1282776 h 2565553"/>
            </a:gdLst>
            <a:ahLst/>
            <a:cxnLst>
              <a:cxn ang="0">
                <a:pos x="connsiteX0" y="connsiteY0"/>
              </a:cxn>
              <a:cxn ang="0">
                <a:pos x="connsiteX1" y="connsiteY1"/>
              </a:cxn>
              <a:cxn ang="0">
                <a:pos x="connsiteX2" y="connsiteY2"/>
              </a:cxn>
              <a:cxn ang="0">
                <a:pos x="connsiteX3" y="connsiteY3"/>
              </a:cxn>
            </a:cxnLst>
            <a:rect l="l" t="t" r="r" b="b"/>
            <a:pathLst>
              <a:path w="2565552" h="2565553">
                <a:moveTo>
                  <a:pt x="1282775" y="0"/>
                </a:moveTo>
                <a:lnTo>
                  <a:pt x="2565552" y="1282777"/>
                </a:lnTo>
                <a:lnTo>
                  <a:pt x="1282776" y="2565553"/>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928362500"/>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833633047"/>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1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 Type="http://schemas.openxmlformats.org/officeDocument/2006/relationships/slideLayout" Target="../slideLayouts/slideLayout3.xml"/><Relationship Id="rId16" Type="http://schemas.openxmlformats.org/officeDocument/2006/relationships/slideLayout" Target="../slideLayouts/slideLayout17.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5" Type="http://schemas.openxmlformats.org/officeDocument/2006/relationships/slideLayout" Target="../slideLayouts/slideLayout1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18" Type="http://schemas.openxmlformats.org/officeDocument/2006/relationships/slideLayout" Target="../slideLayouts/slideLayout37.xml"/><Relationship Id="rId3" Type="http://schemas.openxmlformats.org/officeDocument/2006/relationships/slideLayout" Target="../slideLayouts/slideLayout22.xml"/><Relationship Id="rId21" Type="http://schemas.openxmlformats.org/officeDocument/2006/relationships/slideLayout" Target="../slideLayouts/slideLayout40.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17" Type="http://schemas.openxmlformats.org/officeDocument/2006/relationships/slideLayout" Target="../slideLayouts/slideLayout36.xml"/><Relationship Id="rId25" Type="http://schemas.openxmlformats.org/officeDocument/2006/relationships/theme" Target="../theme/theme4.xml"/><Relationship Id="rId2" Type="http://schemas.openxmlformats.org/officeDocument/2006/relationships/slideLayout" Target="../slideLayouts/slideLayout21.xml"/><Relationship Id="rId16" Type="http://schemas.openxmlformats.org/officeDocument/2006/relationships/slideLayout" Target="../slideLayouts/slideLayout35.xml"/><Relationship Id="rId20" Type="http://schemas.openxmlformats.org/officeDocument/2006/relationships/slideLayout" Target="../slideLayouts/slideLayout39.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24" Type="http://schemas.openxmlformats.org/officeDocument/2006/relationships/slideLayout" Target="../slideLayouts/slideLayout43.xml"/><Relationship Id="rId5" Type="http://schemas.openxmlformats.org/officeDocument/2006/relationships/slideLayout" Target="../slideLayouts/slideLayout24.xml"/><Relationship Id="rId15" Type="http://schemas.openxmlformats.org/officeDocument/2006/relationships/slideLayout" Target="../slideLayouts/slideLayout34.xml"/><Relationship Id="rId23" Type="http://schemas.openxmlformats.org/officeDocument/2006/relationships/slideLayout" Target="../slideLayouts/slideLayout42.xml"/><Relationship Id="rId10" Type="http://schemas.openxmlformats.org/officeDocument/2006/relationships/slideLayout" Target="../slideLayouts/slideLayout29.xml"/><Relationship Id="rId19" Type="http://schemas.openxmlformats.org/officeDocument/2006/relationships/slideLayout" Target="../slideLayouts/slideLayout38.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slideLayout" Target="../slideLayouts/slideLayout33.xml"/><Relationship Id="rId22" Type="http://schemas.openxmlformats.org/officeDocument/2006/relationships/slideLayout" Target="../slideLayouts/slideLayout41.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18" Type="http://schemas.openxmlformats.org/officeDocument/2006/relationships/theme" Target="../theme/theme6.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slideLayout" Target="../slideLayouts/slideLayout61.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62.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18" Type="http://schemas.openxmlformats.org/officeDocument/2006/relationships/slideLayout" Target="../slideLayouts/slideLayout80.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17" Type="http://schemas.openxmlformats.org/officeDocument/2006/relationships/slideLayout" Target="../slideLayouts/slideLayout79.xml"/><Relationship Id="rId2" Type="http://schemas.openxmlformats.org/officeDocument/2006/relationships/slideLayout" Target="../slideLayouts/slideLayout64.xml"/><Relationship Id="rId16" Type="http://schemas.openxmlformats.org/officeDocument/2006/relationships/slideLayout" Target="../slideLayouts/slideLayout78.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5" Type="http://schemas.openxmlformats.org/officeDocument/2006/relationships/slideLayout" Target="../slideLayouts/slideLayout77.xml"/><Relationship Id="rId10" Type="http://schemas.openxmlformats.org/officeDocument/2006/relationships/slideLayout" Target="../slideLayouts/slideLayout72.xml"/><Relationship Id="rId19" Type="http://schemas.openxmlformats.org/officeDocument/2006/relationships/theme" Target="../theme/theme8.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slideLayout" Target="../slideLayouts/slideLayout7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3" Type="http://schemas.openxmlformats.org/officeDocument/2006/relationships/slideLayout" Target="../slideLayouts/slideLayout83.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17" Type="http://schemas.openxmlformats.org/officeDocument/2006/relationships/theme" Target="../theme/theme9.xml"/><Relationship Id="rId2" Type="http://schemas.openxmlformats.org/officeDocument/2006/relationships/slideLayout" Target="../slideLayouts/slideLayout82.xml"/><Relationship Id="rId16" Type="http://schemas.openxmlformats.org/officeDocument/2006/relationships/slideLayout" Target="../slideLayouts/slideLayout96.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5" Type="http://schemas.openxmlformats.org/officeDocument/2006/relationships/slideLayout" Target="../slideLayouts/slideLayout85.xml"/><Relationship Id="rId15" Type="http://schemas.openxmlformats.org/officeDocument/2006/relationships/slideLayout" Target="../slideLayouts/slideLayout95.xml"/><Relationship Id="rId10" Type="http://schemas.openxmlformats.org/officeDocument/2006/relationships/slideLayout" Target="../slideLayouts/slideLayout90.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slideLayout" Target="../slideLayouts/slideLayout94.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slideLayout" Target="../slideLayouts/slideLayout109.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2" Type="http://schemas.openxmlformats.org/officeDocument/2006/relationships/slideLayout" Target="../slideLayouts/slideLayout9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5" Type="http://schemas.openxmlformats.org/officeDocument/2006/relationships/theme" Target="../theme/theme10.xml"/><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 Id="rId14" Type="http://schemas.openxmlformats.org/officeDocument/2006/relationships/slideLayout" Target="../slideLayouts/slideLayout110.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slideLayout" Target="../slideLayouts/slideLayout123.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slideLayout" Target="../slideLayouts/slideLayout122.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5" Type="http://schemas.openxmlformats.org/officeDocument/2006/relationships/theme" Target="../theme/theme11.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 Id="rId14" Type="http://schemas.openxmlformats.org/officeDocument/2006/relationships/slideLayout" Target="../slideLayouts/slideLayout124.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2.xml"/><Relationship Id="rId13" Type="http://schemas.openxmlformats.org/officeDocument/2006/relationships/slideLayout" Target="../slideLayouts/slideLayout137.xml"/><Relationship Id="rId3" Type="http://schemas.openxmlformats.org/officeDocument/2006/relationships/slideLayout" Target="../slideLayouts/slideLayout127.xml"/><Relationship Id="rId7" Type="http://schemas.openxmlformats.org/officeDocument/2006/relationships/slideLayout" Target="../slideLayouts/slideLayout131.xml"/><Relationship Id="rId12" Type="http://schemas.openxmlformats.org/officeDocument/2006/relationships/slideLayout" Target="../slideLayouts/slideLayout136.xml"/><Relationship Id="rId2" Type="http://schemas.openxmlformats.org/officeDocument/2006/relationships/slideLayout" Target="../slideLayouts/slideLayout126.xml"/><Relationship Id="rId1" Type="http://schemas.openxmlformats.org/officeDocument/2006/relationships/slideLayout" Target="../slideLayouts/slideLayout125.xml"/><Relationship Id="rId6" Type="http://schemas.openxmlformats.org/officeDocument/2006/relationships/slideLayout" Target="../slideLayouts/slideLayout130.xml"/><Relationship Id="rId11" Type="http://schemas.openxmlformats.org/officeDocument/2006/relationships/slideLayout" Target="../slideLayouts/slideLayout135.xml"/><Relationship Id="rId5" Type="http://schemas.openxmlformats.org/officeDocument/2006/relationships/slideLayout" Target="../slideLayouts/slideLayout129.xml"/><Relationship Id="rId15" Type="http://schemas.openxmlformats.org/officeDocument/2006/relationships/theme" Target="../theme/theme12.xml"/><Relationship Id="rId10" Type="http://schemas.openxmlformats.org/officeDocument/2006/relationships/slideLayout" Target="../slideLayouts/slideLayout134.xml"/><Relationship Id="rId4" Type="http://schemas.openxmlformats.org/officeDocument/2006/relationships/slideLayout" Target="../slideLayouts/slideLayout128.xml"/><Relationship Id="rId9" Type="http://schemas.openxmlformats.org/officeDocument/2006/relationships/slideLayout" Target="../slideLayouts/slideLayout133.xml"/><Relationship Id="rId14" Type="http://schemas.openxmlformats.org/officeDocument/2006/relationships/slideLayout" Target="../slideLayouts/slideLayout138.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6.xml"/><Relationship Id="rId13" Type="http://schemas.openxmlformats.org/officeDocument/2006/relationships/slideLayout" Target="../slideLayouts/slideLayout151.xml"/><Relationship Id="rId18" Type="http://schemas.openxmlformats.org/officeDocument/2006/relationships/slideLayout" Target="../slideLayouts/slideLayout156.xml"/><Relationship Id="rId3" Type="http://schemas.openxmlformats.org/officeDocument/2006/relationships/slideLayout" Target="../slideLayouts/slideLayout141.xml"/><Relationship Id="rId21" Type="http://schemas.openxmlformats.org/officeDocument/2006/relationships/theme" Target="../theme/theme13.xml"/><Relationship Id="rId7" Type="http://schemas.openxmlformats.org/officeDocument/2006/relationships/slideLayout" Target="../slideLayouts/slideLayout145.xml"/><Relationship Id="rId12" Type="http://schemas.openxmlformats.org/officeDocument/2006/relationships/slideLayout" Target="../slideLayouts/slideLayout150.xml"/><Relationship Id="rId17" Type="http://schemas.openxmlformats.org/officeDocument/2006/relationships/slideLayout" Target="../slideLayouts/slideLayout155.xml"/><Relationship Id="rId2" Type="http://schemas.openxmlformats.org/officeDocument/2006/relationships/slideLayout" Target="../slideLayouts/slideLayout140.xml"/><Relationship Id="rId16" Type="http://schemas.openxmlformats.org/officeDocument/2006/relationships/slideLayout" Target="../slideLayouts/slideLayout154.xml"/><Relationship Id="rId20" Type="http://schemas.openxmlformats.org/officeDocument/2006/relationships/slideLayout" Target="../slideLayouts/slideLayout158.xml"/><Relationship Id="rId1" Type="http://schemas.openxmlformats.org/officeDocument/2006/relationships/slideLayout" Target="../slideLayouts/slideLayout139.xml"/><Relationship Id="rId6" Type="http://schemas.openxmlformats.org/officeDocument/2006/relationships/slideLayout" Target="../slideLayouts/slideLayout144.xml"/><Relationship Id="rId11" Type="http://schemas.openxmlformats.org/officeDocument/2006/relationships/slideLayout" Target="../slideLayouts/slideLayout149.xml"/><Relationship Id="rId5" Type="http://schemas.openxmlformats.org/officeDocument/2006/relationships/slideLayout" Target="../slideLayouts/slideLayout143.xml"/><Relationship Id="rId15" Type="http://schemas.openxmlformats.org/officeDocument/2006/relationships/slideLayout" Target="../slideLayouts/slideLayout153.xml"/><Relationship Id="rId10" Type="http://schemas.openxmlformats.org/officeDocument/2006/relationships/slideLayout" Target="../slideLayouts/slideLayout148.xml"/><Relationship Id="rId19" Type="http://schemas.openxmlformats.org/officeDocument/2006/relationships/slideLayout" Target="../slideLayouts/slideLayout157.xml"/><Relationship Id="rId4" Type="http://schemas.openxmlformats.org/officeDocument/2006/relationships/slideLayout" Target="../slideLayouts/slideLayout142.xml"/><Relationship Id="rId9" Type="http://schemas.openxmlformats.org/officeDocument/2006/relationships/slideLayout" Target="../slideLayouts/slideLayout147.xml"/><Relationship Id="rId14" Type="http://schemas.openxmlformats.org/officeDocument/2006/relationships/slideLayout" Target="../slideLayouts/slideLayout152.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60.xml"/><Relationship Id="rId1" Type="http://schemas.openxmlformats.org/officeDocument/2006/relationships/slideLayout" Target="../slideLayouts/slideLayout159.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8.xml"/><Relationship Id="rId13" Type="http://schemas.openxmlformats.org/officeDocument/2006/relationships/slideLayout" Target="../slideLayouts/slideLayout173.xml"/><Relationship Id="rId18" Type="http://schemas.openxmlformats.org/officeDocument/2006/relationships/slideLayout" Target="../slideLayouts/slideLayout178.xml"/><Relationship Id="rId26" Type="http://schemas.openxmlformats.org/officeDocument/2006/relationships/theme" Target="../theme/theme15.xml"/><Relationship Id="rId3" Type="http://schemas.openxmlformats.org/officeDocument/2006/relationships/slideLayout" Target="../slideLayouts/slideLayout163.xml"/><Relationship Id="rId21" Type="http://schemas.openxmlformats.org/officeDocument/2006/relationships/slideLayout" Target="../slideLayouts/slideLayout181.xml"/><Relationship Id="rId7" Type="http://schemas.openxmlformats.org/officeDocument/2006/relationships/slideLayout" Target="../slideLayouts/slideLayout167.xml"/><Relationship Id="rId12" Type="http://schemas.openxmlformats.org/officeDocument/2006/relationships/slideLayout" Target="../slideLayouts/slideLayout172.xml"/><Relationship Id="rId17" Type="http://schemas.openxmlformats.org/officeDocument/2006/relationships/slideLayout" Target="../slideLayouts/slideLayout177.xml"/><Relationship Id="rId25" Type="http://schemas.openxmlformats.org/officeDocument/2006/relationships/slideLayout" Target="../slideLayouts/slideLayout185.xml"/><Relationship Id="rId2" Type="http://schemas.openxmlformats.org/officeDocument/2006/relationships/slideLayout" Target="../slideLayouts/slideLayout162.xml"/><Relationship Id="rId16" Type="http://schemas.openxmlformats.org/officeDocument/2006/relationships/slideLayout" Target="../slideLayouts/slideLayout176.xml"/><Relationship Id="rId20" Type="http://schemas.openxmlformats.org/officeDocument/2006/relationships/slideLayout" Target="../slideLayouts/slideLayout180.xml"/><Relationship Id="rId1" Type="http://schemas.openxmlformats.org/officeDocument/2006/relationships/slideLayout" Target="../slideLayouts/slideLayout161.xml"/><Relationship Id="rId6" Type="http://schemas.openxmlformats.org/officeDocument/2006/relationships/slideLayout" Target="../slideLayouts/slideLayout166.xml"/><Relationship Id="rId11" Type="http://schemas.openxmlformats.org/officeDocument/2006/relationships/slideLayout" Target="../slideLayouts/slideLayout171.xml"/><Relationship Id="rId24" Type="http://schemas.openxmlformats.org/officeDocument/2006/relationships/slideLayout" Target="../slideLayouts/slideLayout184.xml"/><Relationship Id="rId5" Type="http://schemas.openxmlformats.org/officeDocument/2006/relationships/slideLayout" Target="../slideLayouts/slideLayout165.xml"/><Relationship Id="rId15" Type="http://schemas.openxmlformats.org/officeDocument/2006/relationships/slideLayout" Target="../slideLayouts/slideLayout175.xml"/><Relationship Id="rId23" Type="http://schemas.openxmlformats.org/officeDocument/2006/relationships/slideLayout" Target="../slideLayouts/slideLayout183.xml"/><Relationship Id="rId10" Type="http://schemas.openxmlformats.org/officeDocument/2006/relationships/slideLayout" Target="../slideLayouts/slideLayout170.xml"/><Relationship Id="rId19" Type="http://schemas.openxmlformats.org/officeDocument/2006/relationships/slideLayout" Target="../slideLayouts/slideLayout179.xml"/><Relationship Id="rId4" Type="http://schemas.openxmlformats.org/officeDocument/2006/relationships/slideLayout" Target="../slideLayouts/slideLayout164.xml"/><Relationship Id="rId9" Type="http://schemas.openxmlformats.org/officeDocument/2006/relationships/slideLayout" Target="../slideLayouts/slideLayout169.xml"/><Relationship Id="rId14" Type="http://schemas.openxmlformats.org/officeDocument/2006/relationships/slideLayout" Target="../slideLayouts/slideLayout174.xml"/><Relationship Id="rId22" Type="http://schemas.openxmlformats.org/officeDocument/2006/relationships/slideLayout" Target="../slideLayouts/slideLayout182.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86.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94.xml"/><Relationship Id="rId13" Type="http://schemas.openxmlformats.org/officeDocument/2006/relationships/slideLayout" Target="../slideLayouts/slideLayout199.xml"/><Relationship Id="rId18" Type="http://schemas.openxmlformats.org/officeDocument/2006/relationships/slideLayout" Target="../slideLayouts/slideLayout204.xml"/><Relationship Id="rId26" Type="http://schemas.openxmlformats.org/officeDocument/2006/relationships/slideLayout" Target="../slideLayouts/slideLayout212.xml"/><Relationship Id="rId3" Type="http://schemas.openxmlformats.org/officeDocument/2006/relationships/slideLayout" Target="../slideLayouts/slideLayout189.xml"/><Relationship Id="rId21" Type="http://schemas.openxmlformats.org/officeDocument/2006/relationships/slideLayout" Target="../slideLayouts/slideLayout207.xml"/><Relationship Id="rId7" Type="http://schemas.openxmlformats.org/officeDocument/2006/relationships/slideLayout" Target="../slideLayouts/slideLayout193.xml"/><Relationship Id="rId12" Type="http://schemas.openxmlformats.org/officeDocument/2006/relationships/slideLayout" Target="../slideLayouts/slideLayout198.xml"/><Relationship Id="rId17" Type="http://schemas.openxmlformats.org/officeDocument/2006/relationships/slideLayout" Target="../slideLayouts/slideLayout203.xml"/><Relationship Id="rId25" Type="http://schemas.openxmlformats.org/officeDocument/2006/relationships/slideLayout" Target="../slideLayouts/slideLayout211.xml"/><Relationship Id="rId2" Type="http://schemas.openxmlformats.org/officeDocument/2006/relationships/slideLayout" Target="../slideLayouts/slideLayout188.xml"/><Relationship Id="rId16" Type="http://schemas.openxmlformats.org/officeDocument/2006/relationships/slideLayout" Target="../slideLayouts/slideLayout202.xml"/><Relationship Id="rId20" Type="http://schemas.openxmlformats.org/officeDocument/2006/relationships/slideLayout" Target="../slideLayouts/slideLayout206.xml"/><Relationship Id="rId1" Type="http://schemas.openxmlformats.org/officeDocument/2006/relationships/slideLayout" Target="../slideLayouts/slideLayout187.xml"/><Relationship Id="rId6" Type="http://schemas.openxmlformats.org/officeDocument/2006/relationships/slideLayout" Target="../slideLayouts/slideLayout192.xml"/><Relationship Id="rId11" Type="http://schemas.openxmlformats.org/officeDocument/2006/relationships/slideLayout" Target="../slideLayouts/slideLayout197.xml"/><Relationship Id="rId24" Type="http://schemas.openxmlformats.org/officeDocument/2006/relationships/slideLayout" Target="../slideLayouts/slideLayout210.xml"/><Relationship Id="rId5" Type="http://schemas.openxmlformats.org/officeDocument/2006/relationships/slideLayout" Target="../slideLayouts/slideLayout191.xml"/><Relationship Id="rId15" Type="http://schemas.openxmlformats.org/officeDocument/2006/relationships/slideLayout" Target="../slideLayouts/slideLayout201.xml"/><Relationship Id="rId23" Type="http://schemas.openxmlformats.org/officeDocument/2006/relationships/slideLayout" Target="../slideLayouts/slideLayout209.xml"/><Relationship Id="rId10" Type="http://schemas.openxmlformats.org/officeDocument/2006/relationships/slideLayout" Target="../slideLayouts/slideLayout196.xml"/><Relationship Id="rId19" Type="http://schemas.openxmlformats.org/officeDocument/2006/relationships/slideLayout" Target="../slideLayouts/slideLayout205.xml"/><Relationship Id="rId4" Type="http://schemas.openxmlformats.org/officeDocument/2006/relationships/slideLayout" Target="../slideLayouts/slideLayout190.xml"/><Relationship Id="rId9" Type="http://schemas.openxmlformats.org/officeDocument/2006/relationships/slideLayout" Target="../slideLayouts/slideLayout195.xml"/><Relationship Id="rId14" Type="http://schemas.openxmlformats.org/officeDocument/2006/relationships/slideLayout" Target="../slideLayouts/slideLayout200.xml"/><Relationship Id="rId22" Type="http://schemas.openxmlformats.org/officeDocument/2006/relationships/slideLayout" Target="../slideLayouts/slideLayout208.xml"/><Relationship Id="rId27"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20.xml"/><Relationship Id="rId13" Type="http://schemas.openxmlformats.org/officeDocument/2006/relationships/slideLayout" Target="../slideLayouts/slideLayout225.xml"/><Relationship Id="rId3" Type="http://schemas.openxmlformats.org/officeDocument/2006/relationships/slideLayout" Target="../slideLayouts/slideLayout215.xml"/><Relationship Id="rId7" Type="http://schemas.openxmlformats.org/officeDocument/2006/relationships/slideLayout" Target="../slideLayouts/slideLayout219.xml"/><Relationship Id="rId12" Type="http://schemas.openxmlformats.org/officeDocument/2006/relationships/slideLayout" Target="../slideLayouts/slideLayout224.xml"/><Relationship Id="rId17" Type="http://schemas.openxmlformats.org/officeDocument/2006/relationships/theme" Target="../theme/theme18.xml"/><Relationship Id="rId2" Type="http://schemas.openxmlformats.org/officeDocument/2006/relationships/slideLayout" Target="../slideLayouts/slideLayout214.xml"/><Relationship Id="rId16" Type="http://schemas.openxmlformats.org/officeDocument/2006/relationships/slideLayout" Target="../slideLayouts/slideLayout228.xml"/><Relationship Id="rId1" Type="http://schemas.openxmlformats.org/officeDocument/2006/relationships/slideLayout" Target="../slideLayouts/slideLayout213.xml"/><Relationship Id="rId6" Type="http://schemas.openxmlformats.org/officeDocument/2006/relationships/slideLayout" Target="../slideLayouts/slideLayout218.xml"/><Relationship Id="rId11" Type="http://schemas.openxmlformats.org/officeDocument/2006/relationships/slideLayout" Target="../slideLayouts/slideLayout223.xml"/><Relationship Id="rId5" Type="http://schemas.openxmlformats.org/officeDocument/2006/relationships/slideLayout" Target="../slideLayouts/slideLayout217.xml"/><Relationship Id="rId15" Type="http://schemas.openxmlformats.org/officeDocument/2006/relationships/slideLayout" Target="../slideLayouts/slideLayout227.xml"/><Relationship Id="rId10" Type="http://schemas.openxmlformats.org/officeDocument/2006/relationships/slideLayout" Target="../slideLayouts/slideLayout222.xml"/><Relationship Id="rId4" Type="http://schemas.openxmlformats.org/officeDocument/2006/relationships/slideLayout" Target="../slideLayouts/slideLayout216.xml"/><Relationship Id="rId9" Type="http://schemas.openxmlformats.org/officeDocument/2006/relationships/slideLayout" Target="../slideLayouts/slideLayout221.xml"/><Relationship Id="rId14" Type="http://schemas.openxmlformats.org/officeDocument/2006/relationships/slideLayout" Target="../slideLayouts/slideLayout226.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36.xml"/><Relationship Id="rId13" Type="http://schemas.openxmlformats.org/officeDocument/2006/relationships/slideLayout" Target="../slideLayouts/slideLayout241.xml"/><Relationship Id="rId18" Type="http://schemas.openxmlformats.org/officeDocument/2006/relationships/slideLayout" Target="../slideLayouts/slideLayout246.xml"/><Relationship Id="rId3" Type="http://schemas.openxmlformats.org/officeDocument/2006/relationships/slideLayout" Target="../slideLayouts/slideLayout231.xml"/><Relationship Id="rId21" Type="http://schemas.openxmlformats.org/officeDocument/2006/relationships/slideLayout" Target="../slideLayouts/slideLayout249.xml"/><Relationship Id="rId7" Type="http://schemas.openxmlformats.org/officeDocument/2006/relationships/slideLayout" Target="../slideLayouts/slideLayout235.xml"/><Relationship Id="rId12" Type="http://schemas.openxmlformats.org/officeDocument/2006/relationships/slideLayout" Target="../slideLayouts/slideLayout240.xml"/><Relationship Id="rId17" Type="http://schemas.openxmlformats.org/officeDocument/2006/relationships/slideLayout" Target="../slideLayouts/slideLayout245.xml"/><Relationship Id="rId2" Type="http://schemas.openxmlformats.org/officeDocument/2006/relationships/slideLayout" Target="../slideLayouts/slideLayout230.xml"/><Relationship Id="rId16" Type="http://schemas.openxmlformats.org/officeDocument/2006/relationships/slideLayout" Target="../slideLayouts/slideLayout244.xml"/><Relationship Id="rId20" Type="http://schemas.openxmlformats.org/officeDocument/2006/relationships/slideLayout" Target="../slideLayouts/slideLayout248.xml"/><Relationship Id="rId1" Type="http://schemas.openxmlformats.org/officeDocument/2006/relationships/slideLayout" Target="../slideLayouts/slideLayout229.xml"/><Relationship Id="rId6" Type="http://schemas.openxmlformats.org/officeDocument/2006/relationships/slideLayout" Target="../slideLayouts/slideLayout234.xml"/><Relationship Id="rId11" Type="http://schemas.openxmlformats.org/officeDocument/2006/relationships/slideLayout" Target="../slideLayouts/slideLayout239.xml"/><Relationship Id="rId5" Type="http://schemas.openxmlformats.org/officeDocument/2006/relationships/slideLayout" Target="../slideLayouts/slideLayout233.xml"/><Relationship Id="rId15" Type="http://schemas.openxmlformats.org/officeDocument/2006/relationships/slideLayout" Target="../slideLayouts/slideLayout243.xml"/><Relationship Id="rId10" Type="http://schemas.openxmlformats.org/officeDocument/2006/relationships/slideLayout" Target="../slideLayouts/slideLayout238.xml"/><Relationship Id="rId19" Type="http://schemas.openxmlformats.org/officeDocument/2006/relationships/slideLayout" Target="../slideLayouts/slideLayout247.xml"/><Relationship Id="rId4" Type="http://schemas.openxmlformats.org/officeDocument/2006/relationships/slideLayout" Target="../slideLayouts/slideLayout232.xml"/><Relationship Id="rId9" Type="http://schemas.openxmlformats.org/officeDocument/2006/relationships/slideLayout" Target="../slideLayouts/slideLayout237.xml"/><Relationship Id="rId14" Type="http://schemas.openxmlformats.org/officeDocument/2006/relationships/slideLayout" Target="../slideLayouts/slideLayout242.xml"/><Relationship Id="rId22"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046580"/>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2" r:id="rId1"/>
    <p:sldLayoutId id="2147483738" r:id="rId2"/>
    <p:sldLayoutId id="2147483743" r:id="rId3"/>
    <p:sldLayoutId id="2147483742" r:id="rId4"/>
    <p:sldLayoutId id="2147483737" r:id="rId5"/>
    <p:sldLayoutId id="2147483740" r:id="rId6"/>
    <p:sldLayoutId id="2147483739" r:id="rId7"/>
    <p:sldLayoutId id="2147483736" r:id="rId8"/>
    <p:sldLayoutId id="2147483741" r:id="rId9"/>
    <p:sldLayoutId id="2147483744" r:id="rId10"/>
    <p:sldLayoutId id="2147484007" r:id="rId11"/>
    <p:sldLayoutId id="2147484008" r:id="rId12"/>
    <p:sldLayoutId id="2147484009" r:id="rId13"/>
    <p:sldLayoutId id="2147484010" r:id="rId14"/>
    <p:sldLayoutId id="2147484012" r:id="rId15"/>
    <p:sldLayoutId id="2147484013" r:id="rId16"/>
    <p:sldLayoutId id="2147484015"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209355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502291"/>
      </p:ext>
    </p:extLst>
  </p:cSld>
  <p:clrMap bg1="lt1" tx1="dk1" bg2="lt2" tx2="dk2" accent1="accent1" accent2="accent2" accent3="accent3" accent4="accent4" accent5="accent5" accent6="accent6" hlink="hlink" folHlink="folHlink"/>
  <p:sldLayoutIdLst>
    <p:sldLayoutId id="2147483776"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856310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5039376"/>
      </p:ext>
    </p:extLst>
  </p:cSld>
  <p:clrMap bg1="lt1" tx1="dk1" bg2="lt2" tx2="dk2" accent1="accent1" accent2="accent2" accent3="accent3" accent4="accent4" accent5="accent5" accent6="accent6" hlink="hlink" folHlink="folHlink"/>
  <p:sldLayoutIdLst>
    <p:sldLayoutId id="2147483800"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285182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673820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8943404"/>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1381092"/>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6582376"/>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2597927"/>
      </p:ext>
    </p:extLst>
  </p:cSld>
  <p:clrMap bg1="lt1" tx1="dk1" bg2="lt2" tx2="dk2" accent1="accent1" accent2="accent2" accent3="accent3" accent4="accent4" accent5="accent5" accent6="accent6" hlink="hlink" folHlink="folHlink"/>
  <p:sldLayoutIdLst>
    <p:sldLayoutId id="2147483907" r:id="rId1"/>
    <p:sldLayoutId id="2147483908" r:id="rId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5633326"/>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1" r:id="rId11"/>
    <p:sldLayoutId id="2147483922" r:id="rId12"/>
    <p:sldLayoutId id="2147483923" r:id="rId13"/>
    <p:sldLayoutId id="2147483924" r:id="rId14"/>
    <p:sldLayoutId id="2147483925" r:id="rId15"/>
    <p:sldLayoutId id="2147483926" r:id="rId16"/>
    <p:sldLayoutId id="2147483927" r:id="rId17"/>
    <p:sldLayoutId id="2147483928" r:id="rId18"/>
    <p:sldLayoutId id="2147483929" r:id="rId19"/>
    <p:sldLayoutId id="2147483930" r:id="rId20"/>
    <p:sldLayoutId id="2147483931" r:id="rId21"/>
    <p:sldLayoutId id="2147483932" r:id="rId22"/>
    <p:sldLayoutId id="2147483933" r:id="rId23"/>
    <p:sldLayoutId id="2147483934" r:id="rId24"/>
    <p:sldLayoutId id="2147483935" r:id="rId25"/>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0054215"/>
      </p:ext>
    </p:extLst>
  </p:cSld>
  <p:clrMap bg1="lt1" tx1="dk1" bg2="lt2" tx2="dk2" accent1="accent1" accent2="accent2" accent3="accent3" accent4="accent4" accent5="accent5" accent6="accent6" hlink="hlink" folHlink="folHlink"/>
  <p:sldLayoutIdLst>
    <p:sldLayoutId id="2147483937" r:id="rId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1464843"/>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 id="2147483955" r:id="rId17"/>
    <p:sldLayoutId id="2147483956" r:id="rId18"/>
    <p:sldLayoutId id="2147483957" r:id="rId19"/>
    <p:sldLayoutId id="2147483958" r:id="rId20"/>
    <p:sldLayoutId id="2147483959" r:id="rId21"/>
    <p:sldLayoutId id="2147483960" r:id="rId22"/>
    <p:sldLayoutId id="2147483961" r:id="rId23"/>
    <p:sldLayoutId id="2147483962" r:id="rId24"/>
    <p:sldLayoutId id="2147483963" r:id="rId25"/>
    <p:sldLayoutId id="2147483964" r:id="rId26"/>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9527331"/>
      </p:ext>
    </p:extLst>
  </p:cSld>
  <p:clrMap bg1="lt1" tx1="dk1" bg2="lt2" tx2="dk2" accent1="accent1" accent2="accent2" accent3="accent3" accent4="accent4" accent5="accent5" accent6="accent6" hlink="hlink" folHlink="folHlink"/>
  <p:sldLayoutIdLst>
    <p:sldLayoutId id="2147483966"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901630"/>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 id="2147484001" r:id="rId17"/>
    <p:sldLayoutId id="2147484002" r:id="rId18"/>
    <p:sldLayoutId id="2147484003" r:id="rId19"/>
    <p:sldLayoutId id="2147484004" r:id="rId20"/>
    <p:sldLayoutId id="2147484005"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79.jpeg"/><Relationship Id="rId7" Type="http://schemas.openxmlformats.org/officeDocument/2006/relationships/image" Target="../media/image83.wmf"/><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82.wmf"/><Relationship Id="rId5" Type="http://schemas.openxmlformats.org/officeDocument/2006/relationships/image" Target="../media/image81.wmf"/><Relationship Id="rId4" Type="http://schemas.openxmlformats.org/officeDocument/2006/relationships/image" Target="../media/image80.wmf"/></Relationships>
</file>

<file path=ppt/slides/_rels/slide2.xml.rels><?xml version="1.0" encoding="UTF-8" standalone="yes"?>
<Relationships xmlns="http://schemas.openxmlformats.org/package/2006/relationships"><Relationship Id="rId8" Type="http://schemas.openxmlformats.org/officeDocument/2006/relationships/image" Target="../media/image90.jpeg"/><Relationship Id="rId3" Type="http://schemas.openxmlformats.org/officeDocument/2006/relationships/image" Target="../media/image85.jpeg"/><Relationship Id="rId7" Type="http://schemas.openxmlformats.org/officeDocument/2006/relationships/image" Target="../media/image89.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88.jpeg"/><Relationship Id="rId5" Type="http://schemas.openxmlformats.org/officeDocument/2006/relationships/image" Target="../media/image87.jpeg"/><Relationship Id="rId4" Type="http://schemas.openxmlformats.org/officeDocument/2006/relationships/image" Target="../media/image8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3.xml"/><Relationship Id="rId6" Type="http://schemas.openxmlformats.org/officeDocument/2006/relationships/image" Target="../media/image95.jpeg"/><Relationship Id="rId5" Type="http://schemas.openxmlformats.org/officeDocument/2006/relationships/image" Target="../media/image94.jpeg"/><Relationship Id="rId4" Type="http://schemas.openxmlformats.org/officeDocument/2006/relationships/image" Target="../media/image9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png"/><Relationship Id="rId1" Type="http://schemas.openxmlformats.org/officeDocument/2006/relationships/slideLayout" Target="../slideLayouts/slideLayout3.xml"/><Relationship Id="rId5" Type="http://schemas.openxmlformats.org/officeDocument/2006/relationships/image" Target="../media/image111.jpeg"/><Relationship Id="rId4" Type="http://schemas.openxmlformats.org/officeDocument/2006/relationships/image" Target="../media/image110.jpeg"/></Relationships>
</file>

<file path=ppt/slides/_rels/slide24.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15.gif"/><Relationship Id="rId2" Type="http://schemas.openxmlformats.org/officeDocument/2006/relationships/image" Target="../media/image114.wmf"/><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jpeg"/><Relationship Id="rId1" Type="http://schemas.openxmlformats.org/officeDocument/2006/relationships/slideLayout" Target="../slideLayouts/slideLayout3.xml"/><Relationship Id="rId5" Type="http://schemas.openxmlformats.org/officeDocument/2006/relationships/image" Target="../media/image119.jpeg"/><Relationship Id="rId4" Type="http://schemas.openxmlformats.org/officeDocument/2006/relationships/image" Target="../media/image118.jpeg"/></Relationships>
</file>

<file path=ppt/slides/_rels/slide28.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image" Target="../media/image85.jpeg"/><Relationship Id="rId1" Type="http://schemas.openxmlformats.org/officeDocument/2006/relationships/slideLayout" Target="../slideLayouts/slideLayout17.xml"/><Relationship Id="rId5" Type="http://schemas.openxmlformats.org/officeDocument/2006/relationships/image" Target="../media/image122.jpeg"/><Relationship Id="rId4" Type="http://schemas.openxmlformats.org/officeDocument/2006/relationships/image" Target="../media/image121.png"/></Relationships>
</file>

<file path=ppt/slides/_rels/slide29.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123.jpeg"/><Relationship Id="rId1" Type="http://schemas.openxmlformats.org/officeDocument/2006/relationships/slideLayout" Target="../slideLayouts/slideLayout17.xml"/><Relationship Id="rId6" Type="http://schemas.openxmlformats.org/officeDocument/2006/relationships/image" Target="../media/image122.jpeg"/><Relationship Id="rId5" Type="http://schemas.openxmlformats.org/officeDocument/2006/relationships/image" Target="../media/image121.png"/><Relationship Id="rId4" Type="http://schemas.openxmlformats.org/officeDocument/2006/relationships/image" Target="../media/image124.jpeg"/></Relationships>
</file>

<file path=ppt/slides/_rels/slide30.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hyperlink" Target="http://www.google.com.vn/imgres?imgurl=http://www.tuanvietnam.net/Library/Images/58/2008/01/congbang_can3.jpg&amp;imgrefurl=http://www.tuanvietnam.net/quan-ly-cong-bang-phai-chang-chi-la-ao-tuong&amp;usg=__T30_4i4qKXsqBoaDOtt4hXC3Wlk=&amp;h=301&amp;w=401&amp;sz=21&amp;hl=vi&amp;start=2&amp;zoom=1&amp;um=1&amp;itbs=1&amp;tbnid=QQx1LXdgmV3bHM:&amp;tbnh=93&amp;tbnw=124&amp;prev=/images?q=c%C3%B4ng+b%E1%BA%B1ng&amp;um=1&amp;hl=vi&amp;sa=N&amp;tbs=isch:1" TargetMode="External"/><Relationship Id="rId1" Type="http://schemas.openxmlformats.org/officeDocument/2006/relationships/slideLayout" Target="../slideLayouts/slideLayout17.xml"/><Relationship Id="rId5" Type="http://schemas.openxmlformats.org/officeDocument/2006/relationships/image" Target="../media/image126.jpeg"/><Relationship Id="rId4" Type="http://schemas.openxmlformats.org/officeDocument/2006/relationships/hyperlink" Target="http://www.google.com.vn/imgres?imgurl=http://vietnamaaa.noosblog.fr/congsan/images/2007/08/31/luat_phap.jpg&amp;imgrefurl=http://vietnamaaa.numeriblog.fr/congsan/2007/09/ch-tch-nc-nguyn.html&amp;usg=__vNrHFISqoapiMrWhDUYC7qOY2b4=&amp;h=726&amp;w=500&amp;sz=25&amp;hl=vi&amp;start=4&amp;zoom=1&amp;um=1&amp;itbs=1&amp;tbnid=HihZ8r6W7I8UwM:&amp;tbnh=141&amp;tbnw=97&amp;prev=/images?q=hi%E1%BA%BFn+ph%C3%A1p&amp;um=1&amp;hl=vi&amp;tbs=isch:1"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image" Target="../media/image127.jpeg"/><Relationship Id="rId1" Type="http://schemas.openxmlformats.org/officeDocument/2006/relationships/slideLayout" Target="../slideLayouts/slideLayout17.xml"/><Relationship Id="rId6" Type="http://schemas.openxmlformats.org/officeDocument/2006/relationships/image" Target="../media/image86.png"/><Relationship Id="rId5" Type="http://schemas.openxmlformats.org/officeDocument/2006/relationships/image" Target="../media/image130.jpeg"/><Relationship Id="rId4" Type="http://schemas.openxmlformats.org/officeDocument/2006/relationships/image" Target="../media/image129.jpeg"/></Relationships>
</file>

<file path=ppt/slides/_rels/slide32.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hyperlink" Target="http://www.google.com.vn/imgres?imgurl=http://www.quangninh.gov.vn/Data/Images/coquan.JPG&amp;imgrefurl=http://www.quangninh.gov.vn/vienkiemsatnhandan/truyen_thong_nganh/001c79.aspx&amp;usg=__VGoRMuzKsjLPirXVDxGk5gzApng=&amp;h=1156&amp;w=1780&amp;sz=233&amp;hl=vi&amp;start=6&amp;zoom=1&amp;um=1&amp;itbs=1&amp;tbnid=GiU4Kt5FiTB0eM:&amp;tbnh=97&amp;tbnw=150&amp;prev=/images?q=Vi%E1%BB%87n+ki%E1%BB%83m+s%C3%A1t&amp;um=1&amp;hl=vi&amp;sa=G&amp;tbs=isch:1" TargetMode="External"/><Relationship Id="rId1" Type="http://schemas.openxmlformats.org/officeDocument/2006/relationships/slideLayout" Target="../slideLayouts/slideLayout17.xml"/><Relationship Id="rId6" Type="http://schemas.openxmlformats.org/officeDocument/2006/relationships/image" Target="../media/image85.jpeg"/><Relationship Id="rId5" Type="http://schemas.openxmlformats.org/officeDocument/2006/relationships/image" Target="../media/image132.jpeg"/><Relationship Id="rId4" Type="http://schemas.openxmlformats.org/officeDocument/2006/relationships/hyperlink" Target="http://www.google.com.vn/imgres?imgurl=http://phienbancu.tuoitre.vn/tianyon/ImageView.aspx?ThumbnailID=269805&amp;imgrefurl=http://tuoitre.vn/Chinh-tri-xa-hoi/Phap-luat/265087/De-tranh-chuyen-tam-giam-vo-thoi-han.html&amp;usg=__c3XSYsiv97jSd423gjR2RRgCels=&amp;h=305&amp;w=405&amp;sz=30&amp;hl=vi&amp;start=15&amp;zoom=1&amp;um=1&amp;itbs=1&amp;tbnid=TDLb_OGSo2nUNM:&amp;tbnh=93&amp;tbnw=124&amp;prev=/images?q=Vi%E1%BB%87n+ki%E1%BB%83m+s%C3%A1t&amp;um=1&amp;hl=vi&amp;sa=G&amp;tbs=isch:1"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image" Target="../media/image134.jpe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136.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slideLayout" Target="../slideLayouts/slideLayout3.xml"/><Relationship Id="rId1" Type="http://schemas.openxmlformats.org/officeDocument/2006/relationships/video" Target="file:///D:\Lom%20wa\New%20Folder\Final%20Release\chuyende%2018.wmv" TargetMode="External"/><Relationship Id="rId6" Type="http://schemas.openxmlformats.org/officeDocument/2006/relationships/image" Target="../media/image140.jpeg"/><Relationship Id="rId5" Type="http://schemas.openxmlformats.org/officeDocument/2006/relationships/image" Target="../media/image139.jpeg"/><Relationship Id="rId4" Type="http://schemas.openxmlformats.org/officeDocument/2006/relationships/image" Target="../media/image138.jpeg"/></Relationships>
</file>

<file path=ppt/slides/_rels/slide38.xml.rels><?xml version="1.0" encoding="UTF-8" standalone="yes"?>
<Relationships xmlns="http://schemas.openxmlformats.org/package/2006/relationships"><Relationship Id="rId2" Type="http://schemas.openxmlformats.org/officeDocument/2006/relationships/image" Target="../media/image141.jpe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142.gif"/><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14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4.jpe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145.jpe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46.jpe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image" Target="../media/image147.jpeg"/><Relationship Id="rId1" Type="http://schemas.openxmlformats.org/officeDocument/2006/relationships/slideLayout" Target="../slideLayouts/slideLayout3.xml"/><Relationship Id="rId5" Type="http://schemas.openxmlformats.org/officeDocument/2006/relationships/image" Target="../media/image150.jpeg"/><Relationship Id="rId4" Type="http://schemas.openxmlformats.org/officeDocument/2006/relationships/image" Target="../media/image149.jpeg"/></Relationships>
</file>

<file path=ppt/slides/_rels/slide46.xml.rels><?xml version="1.0" encoding="UTF-8" standalone="yes"?>
<Relationships xmlns="http://schemas.openxmlformats.org/package/2006/relationships"><Relationship Id="rId3" Type="http://schemas.openxmlformats.org/officeDocument/2006/relationships/image" Target="../media/image152.jpeg"/><Relationship Id="rId2" Type="http://schemas.openxmlformats.org/officeDocument/2006/relationships/image" Target="../media/image151.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15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image" Target="../media/image15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56.jpeg"/><Relationship Id="rId2" Type="http://schemas.openxmlformats.org/officeDocument/2006/relationships/image" Target="../media/image155.jpeg"/><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image" Target="../media/image157.jpeg"/><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2" Type="http://schemas.openxmlformats.org/officeDocument/2006/relationships/image" Target="../media/image158.jpeg"/><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image" Target="../media/image159.jpeg"/><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image" Target="../media/image160.jpe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image" Target="../media/image161.jpeg"/><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image" Target="../media/image162.jpeg"/><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image" Target="../media/image163.jpeg"/><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4.xml.rels><?xml version="1.0" encoding="UTF-8" standalone="yes"?>
<Relationships xmlns="http://schemas.openxmlformats.org/package/2006/relationships"><Relationship Id="rId3" Type="http://schemas.openxmlformats.org/officeDocument/2006/relationships/image" Target="../media/image165.gif"/><Relationship Id="rId2" Type="http://schemas.openxmlformats.org/officeDocument/2006/relationships/image" Target="../media/image164.gif"/><Relationship Id="rId1" Type="http://schemas.openxmlformats.org/officeDocument/2006/relationships/slideLayout" Target="../slideLayouts/slideLayout12.xml"/><Relationship Id="rId4" Type="http://schemas.openxmlformats.org/officeDocument/2006/relationships/image" Target="../media/image166.gif"/></Relationships>
</file>

<file path=ppt/slides/_rels/slide65.xml.rels><?xml version="1.0" encoding="UTF-8" standalone="yes"?>
<Relationships xmlns="http://schemas.openxmlformats.org/package/2006/relationships"><Relationship Id="rId2" Type="http://schemas.openxmlformats.org/officeDocument/2006/relationships/image" Target="../media/image167.jpeg"/><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2" Type="http://schemas.openxmlformats.org/officeDocument/2006/relationships/image" Target="../media/image168.jpeg"/><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2" Type="http://schemas.openxmlformats.org/officeDocument/2006/relationships/image" Target="../media/image169.jpeg"/><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3" Type="http://schemas.openxmlformats.org/officeDocument/2006/relationships/image" Target="../media/image171.jpeg"/><Relationship Id="rId2" Type="http://schemas.openxmlformats.org/officeDocument/2006/relationships/image" Target="../media/image170.jpeg"/><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3" Type="http://schemas.openxmlformats.org/officeDocument/2006/relationships/image" Target="../media/image173.jpeg"/><Relationship Id="rId2" Type="http://schemas.openxmlformats.org/officeDocument/2006/relationships/image" Target="../media/image172.jpeg"/><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2" Type="http://schemas.openxmlformats.org/officeDocument/2006/relationships/image" Target="../media/image174.jpeg"/><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3" Type="http://schemas.openxmlformats.org/officeDocument/2006/relationships/image" Target="../media/image176.jpeg"/><Relationship Id="rId2" Type="http://schemas.openxmlformats.org/officeDocument/2006/relationships/image" Target="../media/image175.jpeg"/><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3" Type="http://schemas.openxmlformats.org/officeDocument/2006/relationships/image" Target="../media/image178.jpeg"/><Relationship Id="rId2" Type="http://schemas.openxmlformats.org/officeDocument/2006/relationships/image" Target="../media/image177.jpeg"/><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327275" y="3289300"/>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solidFill>
                <a:srgbClr val="000000"/>
              </a:solidFill>
              <a:latin typeface=".VnTime" pitchFamily="34" charset="0"/>
            </a:endParaRPr>
          </a:p>
        </p:txBody>
      </p:sp>
      <p:sp>
        <p:nvSpPr>
          <p:cNvPr id="5" name="Rectangle 4"/>
          <p:cNvSpPr>
            <a:spLocks noChangeArrowheads="1"/>
          </p:cNvSpPr>
          <p:nvPr/>
        </p:nvSpPr>
        <p:spPr bwMode="auto">
          <a:xfrm>
            <a:off x="1576388" y="1482725"/>
            <a:ext cx="8743950" cy="72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a:lnSpc>
                <a:spcPct val="115000"/>
              </a:lnSpc>
              <a:spcBef>
                <a:spcPts val="300"/>
              </a:spcBef>
              <a:spcAft>
                <a:spcPts val="1000"/>
              </a:spcAft>
              <a:buNone/>
              <a:defRPr/>
            </a:pPr>
            <a:r>
              <a:rPr lang="en-US" altLang="en-US" sz="3600" b="1" dirty="0">
                <a:solidFill>
                  <a:srgbClr val="FF0000"/>
                </a:solidFill>
                <a:latin typeface="+mj-lt"/>
                <a:ea typeface="Calibri" panose="020F0502020204030204" pitchFamily="34" charset="0"/>
                <a:cs typeface="Times New Roman" panose="02020603050405020304" pitchFamily="18" charset="0"/>
              </a:rPr>
              <a:t>BÀI GIẢNG</a:t>
            </a:r>
            <a:endParaRPr lang="en-US" altLang="en-US" sz="3600" dirty="0">
              <a:solidFill>
                <a:srgbClr val="FF0000"/>
              </a:solidFill>
              <a:latin typeface="+mj-lt"/>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1828800" y="2211388"/>
            <a:ext cx="8712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6000" b="1">
                <a:solidFill>
                  <a:srgbClr val="008000"/>
                </a:solidFill>
              </a:rPr>
              <a:t>GIÁO DỤC CHÍNH TRỊ</a:t>
            </a:r>
            <a:endParaRPr lang="en-US" altLang="en-US" sz="6000">
              <a:solidFill>
                <a:srgbClr val="008000"/>
              </a:solidFill>
            </a:endParaRPr>
          </a:p>
        </p:txBody>
      </p:sp>
      <p:sp>
        <p:nvSpPr>
          <p:cNvPr id="16" name="WordArt 4"/>
          <p:cNvSpPr>
            <a:spLocks noChangeArrowheads="1" noChangeShapeType="1" noTextEdit="1"/>
          </p:cNvSpPr>
          <p:nvPr/>
        </p:nvSpPr>
        <p:spPr bwMode="auto">
          <a:xfrm>
            <a:off x="7730365" y="5923165"/>
            <a:ext cx="4195472" cy="769937"/>
          </a:xfrm>
          <a:prstGeom prst="rect">
            <a:avLst/>
          </a:prstGeom>
        </p:spPr>
        <p:txBody>
          <a:bodyPr wrap="none" fromWordArt="1">
            <a:prstTxWarp prst="textPlain">
              <a:avLst>
                <a:gd name="adj" fmla="val 50000"/>
              </a:avLst>
            </a:prstTxWarp>
          </a:bodyPr>
          <a:lstStyle/>
          <a:p>
            <a:pPr algn="ctr"/>
            <a:r>
              <a:rPr lang="vi-VN" sz="3600" kern="10" dirty="0">
                <a:ln w="9525">
                  <a:solidFill>
                    <a:srgbClr val="000000"/>
                  </a:solidFill>
                  <a:round/>
                  <a:headEnd/>
                  <a:tailEnd/>
                </a:ln>
                <a:solidFill>
                  <a:srgbClr val="00FF00"/>
                </a:solidFill>
                <a:latin typeface="Arial Đen"/>
              </a:rPr>
              <a:t>Giảng viên</a:t>
            </a:r>
          </a:p>
          <a:p>
            <a:pPr algn="ctr"/>
            <a:r>
              <a:rPr lang="vi-VN" sz="3600" kern="10" dirty="0">
                <a:ln w="9525">
                  <a:solidFill>
                    <a:srgbClr val="000000"/>
                  </a:solidFill>
                  <a:round/>
                  <a:headEnd/>
                  <a:tailEnd/>
                </a:ln>
                <a:solidFill>
                  <a:srgbClr val="00FF00"/>
                </a:solidFill>
                <a:latin typeface="Arial Đen"/>
              </a:rPr>
              <a:t> HOÀNG THỊ TRANG</a:t>
            </a:r>
            <a:endParaRPr lang="en-US" sz="3600" kern="10" dirty="0">
              <a:ln w="9525">
                <a:solidFill>
                  <a:srgbClr val="000000"/>
                </a:solidFill>
                <a:round/>
                <a:headEnd/>
                <a:tailEnd/>
              </a:ln>
              <a:solidFill>
                <a:srgbClr val="00FF00"/>
              </a:solidFill>
              <a:latin typeface="Arial Đen"/>
            </a:endParaRPr>
          </a:p>
        </p:txBody>
      </p:sp>
      <p:sp>
        <p:nvSpPr>
          <p:cNvPr id="132102"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itchFamily="34" charset="0"/>
            </a:endParaRPr>
          </a:p>
        </p:txBody>
      </p:sp>
      <p:grpSp>
        <p:nvGrpSpPr>
          <p:cNvPr id="3" name="Group 11"/>
          <p:cNvGrpSpPr>
            <a:grpSpLocks/>
          </p:cNvGrpSpPr>
          <p:nvPr/>
        </p:nvGrpSpPr>
        <p:grpSpPr bwMode="auto">
          <a:xfrm>
            <a:off x="2357438" y="3860801"/>
            <a:ext cx="2874962" cy="1933575"/>
            <a:chOff x="5225" y="9335"/>
            <a:chExt cx="2520" cy="1750"/>
          </a:xfrm>
        </p:grpSpPr>
        <p:sp>
          <p:nvSpPr>
            <p:cNvPr id="132107"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itchFamily="34" charset="0"/>
              </a:endParaRPr>
            </a:p>
          </p:txBody>
        </p:sp>
        <p:pic>
          <p:nvPicPr>
            <p:cNvPr id="132108"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2109"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2110"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2111"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112"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a:spcBef>
                  <a:spcPct val="0"/>
                </a:spcBef>
                <a:buFontTx/>
                <a:buNone/>
              </a:pPr>
              <a:r>
                <a:rPr lang="vi-VN" altLang="en-US" sz="800" b="1">
                  <a:latin typeface="VNbangkok"/>
                  <a:cs typeface="Times New Roman" panose="02020603050405020304" pitchFamily="18" charset="0"/>
                </a:rPr>
                <a:t> </a:t>
              </a:r>
              <a:endParaRPr lang="vi-VN" altLang="en-US" sz="1800">
                <a:latin typeface=".VnTime" pitchFamily="34" charset="0"/>
              </a:endParaRPr>
            </a:p>
          </p:txBody>
        </p:sp>
        <p:sp>
          <p:nvSpPr>
            <p:cNvPr id="132113"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a:latin typeface=".VnTime" pitchFamily="34" charset="0"/>
              </a:endParaRPr>
            </a:p>
          </p:txBody>
        </p:sp>
        <p:sp>
          <p:nvSpPr>
            <p:cNvPr id="132114"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a:solidFill>
                    <a:srgbClr val="FFFFFF"/>
                  </a:solidFill>
                  <a:latin typeface="VNbritannic"/>
                </a:rPr>
                <a:t>NÀM </a:t>
              </a:r>
            </a:p>
          </p:txBody>
        </p:sp>
        <p:sp>
          <p:nvSpPr>
            <p:cNvPr id="132115"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a:latin typeface=".VnTime" pitchFamily="34" charset="0"/>
              </a:endParaRPr>
            </a:p>
          </p:txBody>
        </p:sp>
      </p:grpSp>
      <p:sp>
        <p:nvSpPr>
          <p:cNvPr id="2" name="Rectangle 1"/>
          <p:cNvSpPr/>
          <p:nvPr/>
        </p:nvSpPr>
        <p:spPr>
          <a:xfrm>
            <a:off x="0" y="25401"/>
            <a:ext cx="8904288" cy="1027113"/>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sz="2000" b="1" dirty="0">
                <a:solidFill>
                  <a:schemeClr val="bg1"/>
                </a:solidFill>
                <a:latin typeface="Times New Roman" pitchFamily="18" charset="0"/>
                <a:ea typeface="Calibri" pitchFamily="34" charset="0"/>
                <a:cs typeface="Times New Roman" pitchFamily="18" charset="0"/>
              </a:rPr>
              <a:t>TRƯỜNG CAO ĐẲNG LÝ TỰ TRỌNG TP.HỒ CHÍ MINH</a:t>
            </a:r>
          </a:p>
          <a:p>
            <a:pPr algn="ctr">
              <a:defRPr/>
            </a:pPr>
            <a:r>
              <a:rPr lang="en-US" altLang="en-US" sz="2000" b="1" dirty="0">
                <a:solidFill>
                  <a:schemeClr val="bg1"/>
                </a:solidFill>
                <a:latin typeface="Times New Roman" pitchFamily="18" charset="0"/>
                <a:ea typeface="Calibri" pitchFamily="34" charset="0"/>
                <a:cs typeface="Times New Roman" pitchFamily="18" charset="0"/>
              </a:rPr>
              <a:t>KHOA LÝ LUẬN CHÍNH TRỊ</a:t>
            </a:r>
            <a:endParaRPr lang="en-US" altLang="en-US" sz="2000" dirty="0">
              <a:solidFill>
                <a:schemeClr val="bg1"/>
              </a:solidFill>
              <a:latin typeface="Times New Roman" pitchFamily="18" charset="0"/>
              <a:ea typeface="Calibri" pitchFamily="34" charset="0"/>
              <a:cs typeface="Times New Roman" pitchFamily="18" charset="0"/>
            </a:endParaRPr>
          </a:p>
        </p:txBody>
      </p:sp>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979864" y="7442"/>
            <a:ext cx="3087640" cy="10577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857319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5168722" y="1858963"/>
            <a:ext cx="1482725" cy="70167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4000" b="1" dirty="0">
                <a:solidFill>
                  <a:srgbClr val="FF0000"/>
                </a:solidFill>
              </a:rPr>
              <a:t>BÀI 5</a:t>
            </a:r>
          </a:p>
        </p:txBody>
      </p:sp>
      <p:grpSp>
        <p:nvGrpSpPr>
          <p:cNvPr id="2" name="Group 11"/>
          <p:cNvGrpSpPr>
            <a:grpSpLocks/>
          </p:cNvGrpSpPr>
          <p:nvPr/>
        </p:nvGrpSpPr>
        <p:grpSpPr bwMode="auto">
          <a:xfrm>
            <a:off x="8152327" y="228850"/>
            <a:ext cx="3876541" cy="1447550"/>
            <a:chOff x="340" y="1434"/>
            <a:chExt cx="1552" cy="500"/>
          </a:xfrm>
        </p:grpSpPr>
        <p:pic>
          <p:nvPicPr>
            <p:cNvPr id="15369" name="Picture 12"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 y="1434"/>
              <a:ext cx="1361" cy="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3" descr="765-Vietnam_co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3" y="1434"/>
              <a:ext cx="509" cy="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1" name="Picture 5" descr="Karl_Marx"/>
          <p:cNvPicPr>
            <a:picLocks noChangeAspect="1" noChangeArrowheads="1"/>
          </p:cNvPicPr>
          <p:nvPr/>
        </p:nvPicPr>
        <p:blipFill>
          <a:blip r:embed="rId5" cstate="print"/>
          <a:srcRect/>
          <a:stretch>
            <a:fillRect/>
          </a:stretch>
        </p:blipFill>
        <p:spPr bwMode="auto">
          <a:xfrm>
            <a:off x="128789" y="230658"/>
            <a:ext cx="2092671" cy="1434161"/>
          </a:xfrm>
          <a:prstGeom prst="ellipse">
            <a:avLst/>
          </a:prstGeom>
          <a:ln>
            <a:noFill/>
          </a:ln>
          <a:effectLst>
            <a:softEdge rad="112500"/>
          </a:effectLst>
        </p:spPr>
      </p:pic>
      <p:pic>
        <p:nvPicPr>
          <p:cNvPr id="12" name="Picture 11" descr="Friedich Engels.jpg"/>
          <p:cNvPicPr>
            <a:picLocks noChangeAspect="1"/>
          </p:cNvPicPr>
          <p:nvPr/>
        </p:nvPicPr>
        <p:blipFill>
          <a:blip r:embed="rId6"/>
          <a:stretch>
            <a:fillRect/>
          </a:stretch>
        </p:blipFill>
        <p:spPr>
          <a:xfrm>
            <a:off x="4269222" y="306711"/>
            <a:ext cx="1418935" cy="1358108"/>
          </a:xfrm>
          <a:prstGeom prst="ellipse">
            <a:avLst/>
          </a:prstGeom>
          <a:ln>
            <a:noFill/>
          </a:ln>
          <a:effectLst>
            <a:softEdge rad="112500"/>
          </a:effectLst>
        </p:spPr>
      </p:pic>
      <p:pic>
        <p:nvPicPr>
          <p:cNvPr id="16" name="Picture 15" descr="2lENIN.jpg"/>
          <p:cNvPicPr>
            <a:picLocks noChangeAspect="1"/>
          </p:cNvPicPr>
          <p:nvPr/>
        </p:nvPicPr>
        <p:blipFill>
          <a:blip r:embed="rId7"/>
          <a:stretch>
            <a:fillRect/>
          </a:stretch>
        </p:blipFill>
        <p:spPr>
          <a:xfrm>
            <a:off x="2250068" y="228851"/>
            <a:ext cx="1877408" cy="1435968"/>
          </a:xfrm>
          <a:prstGeom prst="ellipse">
            <a:avLst/>
          </a:prstGeom>
          <a:ln>
            <a:noFill/>
          </a:ln>
          <a:effectLst>
            <a:softEdge rad="112500"/>
          </a:effectLst>
        </p:spPr>
      </p:pic>
      <p:pic>
        <p:nvPicPr>
          <p:cNvPr id="13" name="Picture 12" descr="hoa_nha_Bac2.jpg"/>
          <p:cNvPicPr>
            <a:picLocks noChangeAspect="1"/>
          </p:cNvPicPr>
          <p:nvPr/>
        </p:nvPicPr>
        <p:blipFill>
          <a:blip r:embed="rId8" cstate="print"/>
          <a:stretch>
            <a:fillRect/>
          </a:stretch>
        </p:blipFill>
        <p:spPr>
          <a:xfrm>
            <a:off x="5829903" y="230411"/>
            <a:ext cx="1707688" cy="1445989"/>
          </a:xfrm>
          <a:prstGeom prst="rect">
            <a:avLst/>
          </a:prstGeom>
          <a:ln>
            <a:noFill/>
          </a:ln>
          <a:effectLst>
            <a:softEdge rad="112500"/>
          </a:effectLst>
        </p:spPr>
      </p:pic>
      <p:sp>
        <p:nvSpPr>
          <p:cNvPr id="3" name="Rectangle 2"/>
          <p:cNvSpPr/>
          <p:nvPr/>
        </p:nvSpPr>
        <p:spPr>
          <a:xfrm>
            <a:off x="283335" y="2844225"/>
            <a:ext cx="11565228" cy="1938992"/>
          </a:xfrm>
          <a:prstGeom prst="rect">
            <a:avLst/>
          </a:prstGeom>
        </p:spPr>
        <p:txBody>
          <a:bodyPr wrap="square">
            <a:spAutoFit/>
          </a:bodyPr>
          <a:lstStyle/>
          <a:p>
            <a:pPr indent="457200" algn="ctr">
              <a:spcAft>
                <a:spcPts val="0"/>
              </a:spcAft>
            </a:pPr>
            <a:r>
              <a:rPr lang="nl-NL" sz="4000" b="1" kern="0" dirty="0">
                <a:solidFill>
                  <a:srgbClr val="0070C0"/>
                </a:solidFill>
                <a:latin typeface="+mj-lt"/>
                <a:ea typeface="Times New Roman" panose="02020603050405020304" pitchFamily="18" charset="0"/>
                <a:cs typeface="Times New Roman" panose="02020603050405020304" pitchFamily="18" charset="0"/>
              </a:rPr>
              <a:t>ĐẶC TRƯNG VÀ PHƯƠNG HƯỚNG </a:t>
            </a:r>
            <a:endParaRPr lang="nl-NL" sz="4000" b="1" kern="0" dirty="0" smtClean="0">
              <a:solidFill>
                <a:srgbClr val="0070C0"/>
              </a:solidFill>
              <a:latin typeface="+mj-lt"/>
              <a:ea typeface="Times New Roman" panose="02020603050405020304" pitchFamily="18" charset="0"/>
              <a:cs typeface="Times New Roman" panose="02020603050405020304" pitchFamily="18" charset="0"/>
            </a:endParaRPr>
          </a:p>
          <a:p>
            <a:pPr indent="457200" algn="ctr">
              <a:spcAft>
                <a:spcPts val="0"/>
              </a:spcAft>
            </a:pPr>
            <a:r>
              <a:rPr lang="nl-NL" sz="4000" b="1" kern="0" dirty="0" smtClean="0">
                <a:solidFill>
                  <a:srgbClr val="0070C0"/>
                </a:solidFill>
                <a:latin typeface="+mj-lt"/>
                <a:ea typeface="Times New Roman" panose="02020603050405020304" pitchFamily="18" charset="0"/>
                <a:cs typeface="Times New Roman" panose="02020603050405020304" pitchFamily="18" charset="0"/>
              </a:rPr>
              <a:t>XÂY DỰNG CHỦ </a:t>
            </a:r>
            <a:r>
              <a:rPr lang="nl-NL" sz="4000" b="1" kern="0" dirty="0">
                <a:solidFill>
                  <a:srgbClr val="0070C0"/>
                </a:solidFill>
                <a:latin typeface="+mj-lt"/>
                <a:ea typeface="Times New Roman" panose="02020603050405020304" pitchFamily="18" charset="0"/>
                <a:cs typeface="Times New Roman" panose="02020603050405020304" pitchFamily="18" charset="0"/>
              </a:rPr>
              <a:t>NGHĨA XÃ HỘI Ở VIỆT NAM</a:t>
            </a:r>
            <a:endParaRPr lang="en-US" sz="4000" b="1" kern="0" dirty="0">
              <a:solidFill>
                <a:srgbClr val="0070C0"/>
              </a:solidFill>
              <a:latin typeface="+mj-lt"/>
              <a:ea typeface="Times New Roman" panose="02020603050405020304" pitchFamily="18" charset="0"/>
              <a:cs typeface="Times New Roman" panose="02020603050405020304" pitchFamily="18" charset="0"/>
            </a:endParaRPr>
          </a:p>
          <a:p>
            <a:pPr algn="ctr">
              <a:spcAft>
                <a:spcPts val="0"/>
              </a:spcAft>
            </a:pPr>
            <a:r>
              <a:rPr lang="nl-NL" sz="4000" dirty="0">
                <a:solidFill>
                  <a:srgbClr val="0070C0"/>
                </a:solidFill>
                <a:latin typeface="+mj-lt"/>
                <a:ea typeface="Calibri" panose="020F0502020204030204" pitchFamily="34" charset="0"/>
                <a:cs typeface="Times New Roman" panose="02020603050405020304" pitchFamily="18" charset="0"/>
              </a:rPr>
              <a:t> </a:t>
            </a:r>
            <a:endParaRPr lang="en-US" sz="4000" dirty="0">
              <a:solidFill>
                <a:srgbClr val="0070C0"/>
              </a:solidFill>
              <a:effectLst/>
              <a:latin typeface="+mj-lt"/>
              <a:ea typeface="Calibri" panose="020F0502020204030204" pitchFamily="34" charset="0"/>
              <a:cs typeface="Times New Roman" panose="02020603050405020304" pitchFamily="18" charset="0"/>
            </a:endParaRPr>
          </a:p>
        </p:txBody>
      </p:sp>
      <p:cxnSp>
        <p:nvCxnSpPr>
          <p:cNvPr id="5" name="Straight Connector 4"/>
          <p:cNvCxnSpPr/>
          <p:nvPr/>
        </p:nvCxnSpPr>
        <p:spPr>
          <a:xfrm>
            <a:off x="3786389" y="4412299"/>
            <a:ext cx="4694348" cy="1"/>
          </a:xfrm>
          <a:prstGeom prst="line">
            <a:avLst/>
          </a:prstGeom>
          <a:ln>
            <a:solidFill>
              <a:srgbClr val="FF0066"/>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2540357" y="4507606"/>
            <a:ext cx="7186411" cy="25758"/>
          </a:xfrm>
          <a:prstGeom prst="line">
            <a:avLst/>
          </a:prstGeom>
          <a:ln>
            <a:solidFill>
              <a:srgbClr val="FF006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9201493"/>
      </p:ext>
    </p:extLst>
  </p:cSld>
  <p:clrMapOvr>
    <a:masterClrMapping/>
  </p:clrMapOvr>
  <p:transition>
    <p:blinds/>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1039504"/>
          </a:xfrm>
          <a:prstGeom prst="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0" y="935921"/>
            <a:ext cx="12192000" cy="152088"/>
          </a:xfrm>
          <a:prstGeom prst="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1"/>
          <p:cNvSpPr>
            <a:spLocks noChangeArrowheads="1"/>
          </p:cNvSpPr>
          <p:nvPr/>
        </p:nvSpPr>
        <p:spPr bwMode="auto">
          <a:xfrm>
            <a:off x="4760434" y="165809"/>
            <a:ext cx="274947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1" hangingPunct="1">
              <a:spcBef>
                <a:spcPct val="50000"/>
              </a:spcBef>
            </a:pPr>
            <a:r>
              <a:rPr lang="en-US" sz="4000" b="1" dirty="0">
                <a:solidFill>
                  <a:schemeClr val="bg1"/>
                </a:solidFill>
                <a:latin typeface="+mj-lt"/>
                <a:cs typeface="Times New Roman" panose="02020603050405020304" pitchFamily="18" charset="0"/>
              </a:rPr>
              <a:t>NỘI DUNG</a:t>
            </a:r>
          </a:p>
        </p:txBody>
      </p:sp>
      <p:grpSp>
        <p:nvGrpSpPr>
          <p:cNvPr id="6" name="Group 5"/>
          <p:cNvGrpSpPr/>
          <p:nvPr/>
        </p:nvGrpSpPr>
        <p:grpSpPr>
          <a:xfrm>
            <a:off x="1571222" y="1446363"/>
            <a:ext cx="3189211" cy="4580820"/>
            <a:chOff x="1103630" y="1238103"/>
            <a:chExt cx="1980946" cy="4876948"/>
          </a:xfrm>
        </p:grpSpPr>
        <p:sp>
          <p:nvSpPr>
            <p:cNvPr id="9" name="Freeform 8"/>
            <p:cNvSpPr/>
            <p:nvPr/>
          </p:nvSpPr>
          <p:spPr>
            <a:xfrm>
              <a:off x="1103630" y="1243330"/>
              <a:ext cx="98641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ACCB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Freeform 9"/>
            <p:cNvSpPr/>
            <p:nvPr/>
          </p:nvSpPr>
          <p:spPr>
            <a:xfrm flipH="1">
              <a:off x="2090738" y="1243330"/>
              <a:ext cx="99314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BC8AC"/>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Isosceles Triangle 10"/>
            <p:cNvSpPr/>
            <p:nvPr/>
          </p:nvSpPr>
          <p:spPr>
            <a:xfrm>
              <a:off x="1650206" y="1245396"/>
              <a:ext cx="883444" cy="869156"/>
            </a:xfrm>
            <a:prstGeom prst="triangle">
              <a:avLst/>
            </a:prstGeom>
            <a:solidFill>
              <a:srgbClr val="FFE3CD"/>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Freeform 11"/>
            <p:cNvSpPr/>
            <p:nvPr/>
          </p:nvSpPr>
          <p:spPr>
            <a:xfrm>
              <a:off x="1104900" y="1953120"/>
              <a:ext cx="1979676" cy="4161931"/>
            </a:xfrm>
            <a:custGeom>
              <a:avLst/>
              <a:gdLst>
                <a:gd name="connsiteX0" fmla="*/ 1346752 w 1979676"/>
                <a:gd name="connsiteY0" fmla="*/ 0 h 4161931"/>
                <a:gd name="connsiteX1" fmla="*/ 1377820 w 1979676"/>
                <a:gd name="connsiteY1" fmla="*/ 23011 h 4161931"/>
                <a:gd name="connsiteX2" fmla="*/ 1668780 w 1979676"/>
                <a:gd name="connsiteY2" fmla="*/ 96661 h 4161931"/>
                <a:gd name="connsiteX3" fmla="*/ 1959740 w 1979676"/>
                <a:gd name="connsiteY3" fmla="*/ 23011 h 4161931"/>
                <a:gd name="connsiteX4" fmla="*/ 1979676 w 1979676"/>
                <a:gd name="connsiteY4" fmla="*/ 8245 h 4161931"/>
                <a:gd name="connsiteX5" fmla="*/ 1979676 w 1979676"/>
                <a:gd name="connsiteY5" fmla="*/ 3998746 h 4161931"/>
                <a:gd name="connsiteX6" fmla="*/ 1816491 w 1979676"/>
                <a:gd name="connsiteY6" fmla="*/ 4161931 h 4161931"/>
                <a:gd name="connsiteX7" fmla="*/ 163185 w 1979676"/>
                <a:gd name="connsiteY7" fmla="*/ 4161931 h 4161931"/>
                <a:gd name="connsiteX8" fmla="*/ 0 w 1979676"/>
                <a:gd name="connsiteY8" fmla="*/ 3998746 h 4161931"/>
                <a:gd name="connsiteX9" fmla="*/ 0 w 1979676"/>
                <a:gd name="connsiteY9" fmla="*/ 7116 h 4161931"/>
                <a:gd name="connsiteX10" fmla="*/ 21460 w 1979676"/>
                <a:gd name="connsiteY10" fmla="*/ 23010 h 4161931"/>
                <a:gd name="connsiteX11" fmla="*/ 312420 w 1979676"/>
                <a:gd name="connsiteY11" fmla="*/ 96661 h 4161931"/>
                <a:gd name="connsiteX12" fmla="*/ 603380 w 1979676"/>
                <a:gd name="connsiteY12" fmla="*/ 23010 h 4161931"/>
                <a:gd name="connsiteX13" fmla="*/ 627292 w 1979676"/>
                <a:gd name="connsiteY13" fmla="*/ 5300 h 4161931"/>
                <a:gd name="connsiteX14" fmla="*/ 654303 w 1979676"/>
                <a:gd name="connsiteY14" fmla="*/ 23010 h 4161931"/>
                <a:gd name="connsiteX15" fmla="*/ 982980 w 1979676"/>
                <a:gd name="connsiteY15" fmla="*/ 96661 h 4161931"/>
                <a:gd name="connsiteX16" fmla="*/ 1311658 w 1979676"/>
                <a:gd name="connsiteY16" fmla="*/ 23011 h 416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979676" h="4161931">
                  <a:moveTo>
                    <a:pt x="1346752" y="0"/>
                  </a:moveTo>
                  <a:lnTo>
                    <a:pt x="1377820" y="23011"/>
                  </a:lnTo>
                  <a:cubicBezTo>
                    <a:pt x="1452283" y="68516"/>
                    <a:pt x="1555153" y="96661"/>
                    <a:pt x="1668780" y="96661"/>
                  </a:cubicBezTo>
                  <a:cubicBezTo>
                    <a:pt x="1782407" y="96661"/>
                    <a:pt x="1885277" y="68516"/>
                    <a:pt x="1959740" y="23011"/>
                  </a:cubicBezTo>
                  <a:lnTo>
                    <a:pt x="1979676" y="8245"/>
                  </a:lnTo>
                  <a:lnTo>
                    <a:pt x="1979676" y="3998746"/>
                  </a:lnTo>
                  <a:cubicBezTo>
                    <a:pt x="1979676" y="4088871"/>
                    <a:pt x="1906616" y="4161931"/>
                    <a:pt x="1816491" y="4161931"/>
                  </a:cubicBezTo>
                  <a:lnTo>
                    <a:pt x="163185" y="4161931"/>
                  </a:lnTo>
                  <a:cubicBezTo>
                    <a:pt x="73060" y="4161931"/>
                    <a:pt x="0" y="4088871"/>
                    <a:pt x="0" y="3998746"/>
                  </a:cubicBezTo>
                  <a:lnTo>
                    <a:pt x="0" y="7116"/>
                  </a:lnTo>
                  <a:lnTo>
                    <a:pt x="21460" y="23010"/>
                  </a:lnTo>
                  <a:cubicBezTo>
                    <a:pt x="95923" y="68516"/>
                    <a:pt x="198793" y="96661"/>
                    <a:pt x="312420" y="96661"/>
                  </a:cubicBezTo>
                  <a:cubicBezTo>
                    <a:pt x="426047" y="96661"/>
                    <a:pt x="528917" y="68516"/>
                    <a:pt x="603380" y="23010"/>
                  </a:cubicBezTo>
                  <a:lnTo>
                    <a:pt x="627292" y="5300"/>
                  </a:lnTo>
                  <a:lnTo>
                    <a:pt x="654303" y="23010"/>
                  </a:lnTo>
                  <a:cubicBezTo>
                    <a:pt x="738419" y="68516"/>
                    <a:pt x="854624" y="96661"/>
                    <a:pt x="982980" y="96661"/>
                  </a:cubicBezTo>
                  <a:cubicBezTo>
                    <a:pt x="1111337" y="96661"/>
                    <a:pt x="1227542" y="68516"/>
                    <a:pt x="1311658" y="23011"/>
                  </a:cubicBezTo>
                  <a:close/>
                </a:path>
              </a:pathLst>
            </a:custGeom>
            <a:gradFill flip="none" rotWithShape="1">
              <a:gsLst>
                <a:gs pos="0">
                  <a:schemeClr val="accent1">
                    <a:lumMod val="88000"/>
                  </a:schemeClr>
                </a:gs>
                <a:gs pos="69000">
                  <a:schemeClr val="accent1"/>
                </a:gs>
                <a:gs pos="65000">
                  <a:schemeClr val="accent1">
                    <a:lumMod val="60000"/>
                    <a:lumOff val="40000"/>
                  </a:schemeClr>
                </a:gs>
                <a:gs pos="33000">
                  <a:schemeClr val="accent1">
                    <a:lumMod val="60000"/>
                    <a:lumOff val="40000"/>
                  </a:schemeClr>
                </a:gs>
                <a:gs pos="30000">
                  <a:schemeClr val="accent1">
                    <a:lumMod val="75000"/>
                  </a:schemeClr>
                </a:gs>
                <a:gs pos="100000">
                  <a:schemeClr val="accent1"/>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ounded Rectangle 12"/>
            <p:cNvSpPr/>
            <p:nvPr/>
          </p:nvSpPr>
          <p:spPr>
            <a:xfrm>
              <a:off x="1314450" y="2247900"/>
              <a:ext cx="1581150" cy="3628644"/>
            </a:xfrm>
            <a:prstGeom prst="roundRect">
              <a:avLst>
                <a:gd name="adj" fmla="val 10643"/>
              </a:avLst>
            </a:prstGeom>
            <a:gradFill flip="none" rotWithShape="1">
              <a:gsLst>
                <a:gs pos="0">
                  <a:schemeClr val="bg1">
                    <a:lumMod val="95000"/>
                  </a:schemeClr>
                </a:gs>
                <a:gs pos="50000">
                  <a:schemeClr val="bg1">
                    <a:lumMod val="83000"/>
                    <a:lumOff val="17000"/>
                  </a:schemeClr>
                </a:gs>
                <a:gs pos="100000">
                  <a:srgbClr val="FDFDFD">
                    <a:shade val="100000"/>
                    <a:satMod val="115000"/>
                  </a:srgbClr>
                </a:gs>
              </a:gsLst>
              <a:lin ang="81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Freeform 13"/>
            <p:cNvSpPr/>
            <p:nvPr/>
          </p:nvSpPr>
          <p:spPr>
            <a:xfrm>
              <a:off x="1884839" y="1238103"/>
              <a:ext cx="420211" cy="212081"/>
            </a:xfrm>
            <a:custGeom>
              <a:avLst/>
              <a:gdLst>
                <a:gd name="connsiteX0" fmla="*/ 445294 w 445294"/>
                <a:gd name="connsiteY0" fmla="*/ 46584 h 212081"/>
                <a:gd name="connsiteX1" fmla="*/ 427797 w 445294"/>
                <a:gd name="connsiteY1" fmla="*/ 111003 h 212081"/>
                <a:gd name="connsiteX2" fmla="*/ 427094 w 445294"/>
                <a:gd name="connsiteY2" fmla="*/ 111778 h 212081"/>
                <a:gd name="connsiteX3" fmla="*/ 427797 w 445294"/>
                <a:gd name="connsiteY3" fmla="*/ 111003 h 212081"/>
                <a:gd name="connsiteX4" fmla="*/ 445294 w 445294"/>
                <a:gd name="connsiteY4" fmla="*/ 46584 h 212081"/>
                <a:gd name="connsiteX5" fmla="*/ 218933 w 445294"/>
                <a:gd name="connsiteY5" fmla="*/ 0 h 212081"/>
                <a:gd name="connsiteX6" fmla="*/ 211793 w 445294"/>
                <a:gd name="connsiteY6" fmla="*/ 14156 h 212081"/>
                <a:gd name="connsiteX7" fmla="*/ 220737 w 445294"/>
                <a:gd name="connsiteY7" fmla="*/ 2178 h 212081"/>
                <a:gd name="connsiteX8" fmla="*/ 219631 w 445294"/>
                <a:gd name="connsiteY8" fmla="*/ 0 h 212081"/>
                <a:gd name="connsiteX9" fmla="*/ 413100 w 445294"/>
                <a:gd name="connsiteY9" fmla="*/ 107950 h 212081"/>
                <a:gd name="connsiteX10" fmla="*/ 423383 w 445294"/>
                <a:gd name="connsiteY10" fmla="*/ 115870 h 212081"/>
                <a:gd name="connsiteX11" fmla="*/ 380082 w 445294"/>
                <a:gd name="connsiteY11" fmla="*/ 163608 h 212081"/>
                <a:gd name="connsiteX12" fmla="*/ 222647 w 445294"/>
                <a:gd name="connsiteY12" fmla="*/ 212081 h 212081"/>
                <a:gd name="connsiteX13" fmla="*/ 0 w 445294"/>
                <a:gd name="connsiteY13" fmla="*/ 46584 h 212081"/>
                <a:gd name="connsiteX14" fmla="*/ 17497 w 445294"/>
                <a:gd name="connsiteY14" fmla="*/ 111003 h 212081"/>
                <a:gd name="connsiteX15" fmla="*/ 19703 w 445294"/>
                <a:gd name="connsiteY15" fmla="*/ 113435 h 212081"/>
                <a:gd name="connsiteX16" fmla="*/ 26775 w 445294"/>
                <a:gd name="connsiteY16" fmla="*/ 107950 h 212081"/>
                <a:gd name="connsiteX17" fmla="*/ 218933 w 445294"/>
                <a:gd name="connsiteY17" fmla="*/ 0 h 21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45294" h="212081">
                  <a:moveTo>
                    <a:pt x="445294" y="46584"/>
                  </a:moveTo>
                  <a:cubicBezTo>
                    <a:pt x="445294" y="69434"/>
                    <a:pt x="439064" y="91203"/>
                    <a:pt x="427797" y="111003"/>
                  </a:cubicBezTo>
                  <a:lnTo>
                    <a:pt x="427094" y="111778"/>
                  </a:lnTo>
                  <a:lnTo>
                    <a:pt x="427797" y="111003"/>
                  </a:lnTo>
                  <a:cubicBezTo>
                    <a:pt x="439064" y="91203"/>
                    <a:pt x="445294" y="69434"/>
                    <a:pt x="445294" y="46584"/>
                  </a:cubicBezTo>
                  <a:close/>
                  <a:moveTo>
                    <a:pt x="218933" y="0"/>
                  </a:moveTo>
                  <a:lnTo>
                    <a:pt x="211793" y="14156"/>
                  </a:lnTo>
                  <a:lnTo>
                    <a:pt x="220737" y="2178"/>
                  </a:lnTo>
                  <a:lnTo>
                    <a:pt x="219631" y="0"/>
                  </a:lnTo>
                  <a:cubicBezTo>
                    <a:pt x="306692" y="32808"/>
                    <a:pt x="348610" y="71967"/>
                    <a:pt x="413100" y="107950"/>
                  </a:cubicBezTo>
                  <a:lnTo>
                    <a:pt x="423383" y="115870"/>
                  </a:lnTo>
                  <a:lnTo>
                    <a:pt x="380082" y="163608"/>
                  </a:lnTo>
                  <a:cubicBezTo>
                    <a:pt x="339791" y="193557"/>
                    <a:pt x="284130" y="212081"/>
                    <a:pt x="222647" y="212081"/>
                  </a:cubicBezTo>
                  <a:cubicBezTo>
                    <a:pt x="99682" y="212081"/>
                    <a:pt x="0" y="137985"/>
                    <a:pt x="0" y="46584"/>
                  </a:cubicBezTo>
                  <a:cubicBezTo>
                    <a:pt x="0" y="69434"/>
                    <a:pt x="6230" y="91203"/>
                    <a:pt x="17497" y="111003"/>
                  </a:cubicBezTo>
                  <a:lnTo>
                    <a:pt x="19703" y="113435"/>
                  </a:lnTo>
                  <a:lnTo>
                    <a:pt x="26775" y="107950"/>
                  </a:lnTo>
                  <a:cubicBezTo>
                    <a:pt x="90828" y="71967"/>
                    <a:pt x="132462" y="32808"/>
                    <a:pt x="218933" y="0"/>
                  </a:cubicBezTo>
                  <a:close/>
                </a:path>
              </a:pathLst>
            </a:custGeom>
            <a:solidFill>
              <a:schemeClr val="tx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5" name="Rectangle 14"/>
          <p:cNvSpPr/>
          <p:nvPr/>
        </p:nvSpPr>
        <p:spPr>
          <a:xfrm>
            <a:off x="2038824" y="2422723"/>
            <a:ext cx="2240924" cy="2677656"/>
          </a:xfrm>
          <a:prstGeom prst="rect">
            <a:avLst/>
          </a:prstGeom>
        </p:spPr>
        <p:txBody>
          <a:bodyPr wrap="square">
            <a:spAutoFit/>
          </a:bodyPr>
          <a:lstStyle/>
          <a:p>
            <a:pPr indent="457200" algn="ctr">
              <a:spcAft>
                <a:spcPts val="0"/>
              </a:spcAft>
            </a:pPr>
            <a:r>
              <a:rPr lang="nl-NL" sz="2800" b="1" dirty="0" smtClean="0">
                <a:solidFill>
                  <a:srgbClr val="C00000"/>
                </a:solidFill>
                <a:latin typeface="+mj-lt"/>
                <a:ea typeface="Times New Roman" panose="02020603050405020304" pitchFamily="18" charset="0"/>
                <a:cs typeface="Times New Roman" panose="02020603050405020304" pitchFamily="18" charset="0"/>
              </a:rPr>
              <a:t>1.</a:t>
            </a:r>
          </a:p>
          <a:p>
            <a:pPr indent="457200" algn="ctr">
              <a:spcAft>
                <a:spcPts val="0"/>
              </a:spcAft>
            </a:pPr>
            <a:r>
              <a:rPr lang="nl-NL" sz="2800" b="1" dirty="0" smtClean="0">
                <a:solidFill>
                  <a:srgbClr val="C00000"/>
                </a:solidFill>
                <a:latin typeface="+mj-lt"/>
                <a:ea typeface="Times New Roman" panose="02020603050405020304" pitchFamily="18" charset="0"/>
                <a:cs typeface="Times New Roman" panose="02020603050405020304" pitchFamily="18" charset="0"/>
              </a:rPr>
              <a:t>Đặc </a:t>
            </a:r>
            <a:r>
              <a:rPr lang="nl-NL" sz="2800" b="1" dirty="0">
                <a:solidFill>
                  <a:srgbClr val="C00000"/>
                </a:solidFill>
                <a:latin typeface="+mj-lt"/>
                <a:ea typeface="Times New Roman" panose="02020603050405020304" pitchFamily="18" charset="0"/>
                <a:cs typeface="Times New Roman" panose="02020603050405020304" pitchFamily="18" charset="0"/>
              </a:rPr>
              <a:t>trưng của chủ nghĩa xã hội ở Việt Nam </a:t>
            </a:r>
            <a:endParaRPr lang="en-US" sz="2800" b="1" dirty="0">
              <a:solidFill>
                <a:srgbClr val="C00000"/>
              </a:solidFill>
              <a:effectLst/>
              <a:latin typeface="+mj-lt"/>
              <a:ea typeface="Times New Roman" panose="02020603050405020304" pitchFamily="18" charset="0"/>
              <a:cs typeface="Times New Roman" panose="02020603050405020304" pitchFamily="18" charset="0"/>
            </a:endParaRPr>
          </a:p>
        </p:txBody>
      </p:sp>
      <p:grpSp>
        <p:nvGrpSpPr>
          <p:cNvPr id="17" name="Group 16"/>
          <p:cNvGrpSpPr/>
          <p:nvPr/>
        </p:nvGrpSpPr>
        <p:grpSpPr>
          <a:xfrm>
            <a:off x="7624632" y="1446363"/>
            <a:ext cx="3283773" cy="4580820"/>
            <a:chOff x="1103630" y="1238103"/>
            <a:chExt cx="1980946" cy="4876948"/>
          </a:xfrm>
        </p:grpSpPr>
        <p:sp>
          <p:nvSpPr>
            <p:cNvPr id="20" name="Freeform 19"/>
            <p:cNvSpPr/>
            <p:nvPr/>
          </p:nvSpPr>
          <p:spPr>
            <a:xfrm>
              <a:off x="1103630" y="1243330"/>
              <a:ext cx="98641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ACCB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Freeform 20"/>
            <p:cNvSpPr/>
            <p:nvPr/>
          </p:nvSpPr>
          <p:spPr>
            <a:xfrm flipH="1">
              <a:off x="2090738" y="1243330"/>
              <a:ext cx="99314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BC8AC"/>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Isosceles Triangle 21"/>
            <p:cNvSpPr/>
            <p:nvPr/>
          </p:nvSpPr>
          <p:spPr>
            <a:xfrm>
              <a:off x="1650206" y="1245396"/>
              <a:ext cx="883444" cy="869156"/>
            </a:xfrm>
            <a:prstGeom prst="triangle">
              <a:avLst/>
            </a:prstGeom>
            <a:solidFill>
              <a:srgbClr val="FFE3CD"/>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Freeform 22"/>
            <p:cNvSpPr/>
            <p:nvPr/>
          </p:nvSpPr>
          <p:spPr>
            <a:xfrm>
              <a:off x="1104900" y="1953120"/>
              <a:ext cx="1979676" cy="4161931"/>
            </a:xfrm>
            <a:custGeom>
              <a:avLst/>
              <a:gdLst>
                <a:gd name="connsiteX0" fmla="*/ 1346752 w 1979676"/>
                <a:gd name="connsiteY0" fmla="*/ 0 h 4161931"/>
                <a:gd name="connsiteX1" fmla="*/ 1377820 w 1979676"/>
                <a:gd name="connsiteY1" fmla="*/ 23011 h 4161931"/>
                <a:gd name="connsiteX2" fmla="*/ 1668780 w 1979676"/>
                <a:gd name="connsiteY2" fmla="*/ 96661 h 4161931"/>
                <a:gd name="connsiteX3" fmla="*/ 1959740 w 1979676"/>
                <a:gd name="connsiteY3" fmla="*/ 23011 h 4161931"/>
                <a:gd name="connsiteX4" fmla="*/ 1979676 w 1979676"/>
                <a:gd name="connsiteY4" fmla="*/ 8245 h 4161931"/>
                <a:gd name="connsiteX5" fmla="*/ 1979676 w 1979676"/>
                <a:gd name="connsiteY5" fmla="*/ 3998746 h 4161931"/>
                <a:gd name="connsiteX6" fmla="*/ 1816491 w 1979676"/>
                <a:gd name="connsiteY6" fmla="*/ 4161931 h 4161931"/>
                <a:gd name="connsiteX7" fmla="*/ 163185 w 1979676"/>
                <a:gd name="connsiteY7" fmla="*/ 4161931 h 4161931"/>
                <a:gd name="connsiteX8" fmla="*/ 0 w 1979676"/>
                <a:gd name="connsiteY8" fmla="*/ 3998746 h 4161931"/>
                <a:gd name="connsiteX9" fmla="*/ 0 w 1979676"/>
                <a:gd name="connsiteY9" fmla="*/ 7116 h 4161931"/>
                <a:gd name="connsiteX10" fmla="*/ 21460 w 1979676"/>
                <a:gd name="connsiteY10" fmla="*/ 23010 h 4161931"/>
                <a:gd name="connsiteX11" fmla="*/ 312420 w 1979676"/>
                <a:gd name="connsiteY11" fmla="*/ 96661 h 4161931"/>
                <a:gd name="connsiteX12" fmla="*/ 603380 w 1979676"/>
                <a:gd name="connsiteY12" fmla="*/ 23010 h 4161931"/>
                <a:gd name="connsiteX13" fmla="*/ 627292 w 1979676"/>
                <a:gd name="connsiteY13" fmla="*/ 5300 h 4161931"/>
                <a:gd name="connsiteX14" fmla="*/ 654303 w 1979676"/>
                <a:gd name="connsiteY14" fmla="*/ 23010 h 4161931"/>
                <a:gd name="connsiteX15" fmla="*/ 982980 w 1979676"/>
                <a:gd name="connsiteY15" fmla="*/ 96661 h 4161931"/>
                <a:gd name="connsiteX16" fmla="*/ 1311658 w 1979676"/>
                <a:gd name="connsiteY16" fmla="*/ 23011 h 416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979676" h="4161931">
                  <a:moveTo>
                    <a:pt x="1346752" y="0"/>
                  </a:moveTo>
                  <a:lnTo>
                    <a:pt x="1377820" y="23011"/>
                  </a:lnTo>
                  <a:cubicBezTo>
                    <a:pt x="1452283" y="68516"/>
                    <a:pt x="1555153" y="96661"/>
                    <a:pt x="1668780" y="96661"/>
                  </a:cubicBezTo>
                  <a:cubicBezTo>
                    <a:pt x="1782407" y="96661"/>
                    <a:pt x="1885277" y="68516"/>
                    <a:pt x="1959740" y="23011"/>
                  </a:cubicBezTo>
                  <a:lnTo>
                    <a:pt x="1979676" y="8245"/>
                  </a:lnTo>
                  <a:lnTo>
                    <a:pt x="1979676" y="3998746"/>
                  </a:lnTo>
                  <a:cubicBezTo>
                    <a:pt x="1979676" y="4088871"/>
                    <a:pt x="1906616" y="4161931"/>
                    <a:pt x="1816491" y="4161931"/>
                  </a:cubicBezTo>
                  <a:lnTo>
                    <a:pt x="163185" y="4161931"/>
                  </a:lnTo>
                  <a:cubicBezTo>
                    <a:pt x="73060" y="4161931"/>
                    <a:pt x="0" y="4088871"/>
                    <a:pt x="0" y="3998746"/>
                  </a:cubicBezTo>
                  <a:lnTo>
                    <a:pt x="0" y="7116"/>
                  </a:lnTo>
                  <a:lnTo>
                    <a:pt x="21460" y="23010"/>
                  </a:lnTo>
                  <a:cubicBezTo>
                    <a:pt x="95923" y="68516"/>
                    <a:pt x="198793" y="96661"/>
                    <a:pt x="312420" y="96661"/>
                  </a:cubicBezTo>
                  <a:cubicBezTo>
                    <a:pt x="426047" y="96661"/>
                    <a:pt x="528917" y="68516"/>
                    <a:pt x="603380" y="23010"/>
                  </a:cubicBezTo>
                  <a:lnTo>
                    <a:pt x="627292" y="5300"/>
                  </a:lnTo>
                  <a:lnTo>
                    <a:pt x="654303" y="23010"/>
                  </a:lnTo>
                  <a:cubicBezTo>
                    <a:pt x="738419" y="68516"/>
                    <a:pt x="854624" y="96661"/>
                    <a:pt x="982980" y="96661"/>
                  </a:cubicBezTo>
                  <a:cubicBezTo>
                    <a:pt x="1111337" y="96661"/>
                    <a:pt x="1227542" y="68516"/>
                    <a:pt x="1311658" y="23011"/>
                  </a:cubicBezTo>
                  <a:close/>
                </a:path>
              </a:pathLst>
            </a:custGeom>
            <a:gradFill flip="none" rotWithShape="1">
              <a:gsLst>
                <a:gs pos="0">
                  <a:schemeClr val="accent3">
                    <a:lumMod val="75000"/>
                  </a:schemeClr>
                </a:gs>
                <a:gs pos="69000">
                  <a:schemeClr val="accent3"/>
                </a:gs>
                <a:gs pos="65000">
                  <a:schemeClr val="accent3">
                    <a:lumMod val="60000"/>
                    <a:lumOff val="40000"/>
                  </a:schemeClr>
                </a:gs>
                <a:gs pos="33000">
                  <a:schemeClr val="accent3">
                    <a:lumMod val="60000"/>
                    <a:lumOff val="40000"/>
                  </a:schemeClr>
                </a:gs>
                <a:gs pos="30000">
                  <a:schemeClr val="accent3">
                    <a:lumMod val="75000"/>
                  </a:schemeClr>
                </a:gs>
                <a:gs pos="100000">
                  <a:schemeClr val="accent3"/>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1314450" y="2247900"/>
              <a:ext cx="1581150" cy="3628644"/>
            </a:xfrm>
            <a:prstGeom prst="roundRect">
              <a:avLst>
                <a:gd name="adj" fmla="val 10643"/>
              </a:avLst>
            </a:prstGeom>
            <a:gradFill flip="none" rotWithShape="1">
              <a:gsLst>
                <a:gs pos="0">
                  <a:schemeClr val="bg1">
                    <a:lumMod val="95000"/>
                  </a:schemeClr>
                </a:gs>
                <a:gs pos="50000">
                  <a:schemeClr val="bg1">
                    <a:lumMod val="83000"/>
                    <a:lumOff val="17000"/>
                  </a:schemeClr>
                </a:gs>
                <a:gs pos="100000">
                  <a:srgbClr val="FDFDFD">
                    <a:shade val="100000"/>
                    <a:satMod val="115000"/>
                  </a:srgbClr>
                </a:gs>
              </a:gsLst>
              <a:lin ang="81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Freeform 24"/>
            <p:cNvSpPr/>
            <p:nvPr/>
          </p:nvSpPr>
          <p:spPr>
            <a:xfrm>
              <a:off x="1884839" y="1238103"/>
              <a:ext cx="420211" cy="212081"/>
            </a:xfrm>
            <a:custGeom>
              <a:avLst/>
              <a:gdLst>
                <a:gd name="connsiteX0" fmla="*/ 445294 w 445294"/>
                <a:gd name="connsiteY0" fmla="*/ 46584 h 212081"/>
                <a:gd name="connsiteX1" fmla="*/ 427797 w 445294"/>
                <a:gd name="connsiteY1" fmla="*/ 111003 h 212081"/>
                <a:gd name="connsiteX2" fmla="*/ 427094 w 445294"/>
                <a:gd name="connsiteY2" fmla="*/ 111778 h 212081"/>
                <a:gd name="connsiteX3" fmla="*/ 427797 w 445294"/>
                <a:gd name="connsiteY3" fmla="*/ 111003 h 212081"/>
                <a:gd name="connsiteX4" fmla="*/ 445294 w 445294"/>
                <a:gd name="connsiteY4" fmla="*/ 46584 h 212081"/>
                <a:gd name="connsiteX5" fmla="*/ 218933 w 445294"/>
                <a:gd name="connsiteY5" fmla="*/ 0 h 212081"/>
                <a:gd name="connsiteX6" fmla="*/ 211793 w 445294"/>
                <a:gd name="connsiteY6" fmla="*/ 14156 h 212081"/>
                <a:gd name="connsiteX7" fmla="*/ 220737 w 445294"/>
                <a:gd name="connsiteY7" fmla="*/ 2178 h 212081"/>
                <a:gd name="connsiteX8" fmla="*/ 219631 w 445294"/>
                <a:gd name="connsiteY8" fmla="*/ 0 h 212081"/>
                <a:gd name="connsiteX9" fmla="*/ 413100 w 445294"/>
                <a:gd name="connsiteY9" fmla="*/ 107950 h 212081"/>
                <a:gd name="connsiteX10" fmla="*/ 423383 w 445294"/>
                <a:gd name="connsiteY10" fmla="*/ 115870 h 212081"/>
                <a:gd name="connsiteX11" fmla="*/ 380082 w 445294"/>
                <a:gd name="connsiteY11" fmla="*/ 163608 h 212081"/>
                <a:gd name="connsiteX12" fmla="*/ 222647 w 445294"/>
                <a:gd name="connsiteY12" fmla="*/ 212081 h 212081"/>
                <a:gd name="connsiteX13" fmla="*/ 0 w 445294"/>
                <a:gd name="connsiteY13" fmla="*/ 46584 h 212081"/>
                <a:gd name="connsiteX14" fmla="*/ 17497 w 445294"/>
                <a:gd name="connsiteY14" fmla="*/ 111003 h 212081"/>
                <a:gd name="connsiteX15" fmla="*/ 19703 w 445294"/>
                <a:gd name="connsiteY15" fmla="*/ 113435 h 212081"/>
                <a:gd name="connsiteX16" fmla="*/ 26775 w 445294"/>
                <a:gd name="connsiteY16" fmla="*/ 107950 h 212081"/>
                <a:gd name="connsiteX17" fmla="*/ 218933 w 445294"/>
                <a:gd name="connsiteY17" fmla="*/ 0 h 21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45294" h="212081">
                  <a:moveTo>
                    <a:pt x="445294" y="46584"/>
                  </a:moveTo>
                  <a:cubicBezTo>
                    <a:pt x="445294" y="69434"/>
                    <a:pt x="439064" y="91203"/>
                    <a:pt x="427797" y="111003"/>
                  </a:cubicBezTo>
                  <a:lnTo>
                    <a:pt x="427094" y="111778"/>
                  </a:lnTo>
                  <a:lnTo>
                    <a:pt x="427797" y="111003"/>
                  </a:lnTo>
                  <a:cubicBezTo>
                    <a:pt x="439064" y="91203"/>
                    <a:pt x="445294" y="69434"/>
                    <a:pt x="445294" y="46584"/>
                  </a:cubicBezTo>
                  <a:close/>
                  <a:moveTo>
                    <a:pt x="218933" y="0"/>
                  </a:moveTo>
                  <a:lnTo>
                    <a:pt x="211793" y="14156"/>
                  </a:lnTo>
                  <a:lnTo>
                    <a:pt x="220737" y="2178"/>
                  </a:lnTo>
                  <a:lnTo>
                    <a:pt x="219631" y="0"/>
                  </a:lnTo>
                  <a:cubicBezTo>
                    <a:pt x="306692" y="32808"/>
                    <a:pt x="348610" y="71967"/>
                    <a:pt x="413100" y="107950"/>
                  </a:cubicBezTo>
                  <a:lnTo>
                    <a:pt x="423383" y="115870"/>
                  </a:lnTo>
                  <a:lnTo>
                    <a:pt x="380082" y="163608"/>
                  </a:lnTo>
                  <a:cubicBezTo>
                    <a:pt x="339791" y="193557"/>
                    <a:pt x="284130" y="212081"/>
                    <a:pt x="222647" y="212081"/>
                  </a:cubicBezTo>
                  <a:cubicBezTo>
                    <a:pt x="99682" y="212081"/>
                    <a:pt x="0" y="137985"/>
                    <a:pt x="0" y="46584"/>
                  </a:cubicBezTo>
                  <a:cubicBezTo>
                    <a:pt x="0" y="69434"/>
                    <a:pt x="6230" y="91203"/>
                    <a:pt x="17497" y="111003"/>
                  </a:cubicBezTo>
                  <a:lnTo>
                    <a:pt x="19703" y="113435"/>
                  </a:lnTo>
                  <a:lnTo>
                    <a:pt x="26775" y="107950"/>
                  </a:lnTo>
                  <a:cubicBezTo>
                    <a:pt x="90828" y="71967"/>
                    <a:pt x="132462" y="32808"/>
                    <a:pt x="218933" y="0"/>
                  </a:cubicBezTo>
                  <a:close/>
                </a:path>
              </a:pathLst>
            </a:custGeom>
            <a:solidFill>
              <a:schemeClr val="tx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26" name="Rectangle 25"/>
          <p:cNvSpPr/>
          <p:nvPr/>
        </p:nvSpPr>
        <p:spPr>
          <a:xfrm>
            <a:off x="8152327" y="2422723"/>
            <a:ext cx="2176529" cy="3108543"/>
          </a:xfrm>
          <a:prstGeom prst="rect">
            <a:avLst/>
          </a:prstGeom>
        </p:spPr>
        <p:txBody>
          <a:bodyPr wrap="square">
            <a:spAutoFit/>
          </a:bodyPr>
          <a:lstStyle/>
          <a:p>
            <a:pPr indent="457200" algn="ctr">
              <a:spcAft>
                <a:spcPts val="0"/>
              </a:spcAft>
            </a:pPr>
            <a:r>
              <a:rPr lang="nl-NL" sz="2800" b="1" dirty="0" smtClean="0">
                <a:solidFill>
                  <a:srgbClr val="CC0099"/>
                </a:solidFill>
                <a:ea typeface="Times New Roman" panose="02020603050405020304" pitchFamily="18" charset="0"/>
                <a:cs typeface="Times New Roman" panose="02020603050405020304" pitchFamily="18" charset="0"/>
              </a:rPr>
              <a:t>2.</a:t>
            </a:r>
          </a:p>
          <a:p>
            <a:pPr indent="457200" algn="ctr">
              <a:spcAft>
                <a:spcPts val="0"/>
              </a:spcAft>
            </a:pPr>
            <a:r>
              <a:rPr lang="nl-NL" sz="2800" b="1" dirty="0" smtClean="0">
                <a:solidFill>
                  <a:srgbClr val="CC0099"/>
                </a:solidFill>
                <a:ea typeface="Times New Roman" panose="02020603050405020304" pitchFamily="18" charset="0"/>
                <a:cs typeface="Times New Roman" panose="02020603050405020304" pitchFamily="18" charset="0"/>
              </a:rPr>
              <a:t>Phương </a:t>
            </a:r>
            <a:r>
              <a:rPr lang="nl-NL" sz="2800" b="1" dirty="0">
                <a:solidFill>
                  <a:srgbClr val="CC0099"/>
                </a:solidFill>
                <a:ea typeface="Times New Roman" panose="02020603050405020304" pitchFamily="18" charset="0"/>
                <a:cs typeface="Times New Roman" panose="02020603050405020304" pitchFamily="18" charset="0"/>
              </a:rPr>
              <a:t>hướng xây dựng xã hội xã hội chủ nghĩa ở Việt Nam </a:t>
            </a:r>
            <a:endParaRPr lang="en-US" sz="2800" b="1" dirty="0">
              <a:solidFill>
                <a:srgbClr val="CC0099"/>
              </a:solidFil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86065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 xmlns:a16="http://schemas.microsoft.com/office/drawing/2014/main" id="{715995D5-D41D-44B4-B6DA-694A51D41700}"/>
              </a:ext>
            </a:extLst>
          </p:cNvPr>
          <p:cNvSpPr/>
          <p:nvPr/>
        </p:nvSpPr>
        <p:spPr>
          <a:xfrm>
            <a:off x="5249079" y="2794143"/>
            <a:ext cx="1695716" cy="1695717"/>
          </a:xfrm>
          <a:prstGeom prst="ellipse">
            <a:avLst/>
          </a:prstGeom>
          <a:solidFill>
            <a:srgbClr val="FF0000"/>
          </a:solidFill>
          <a:ln w="19050">
            <a:gradFill>
              <a:gsLst>
                <a:gs pos="0">
                  <a:schemeClr val="bg1"/>
                </a:gs>
                <a:gs pos="50000">
                  <a:schemeClr val="bg1">
                    <a:alpha val="65000"/>
                  </a:schemeClr>
                </a:gs>
                <a:gs pos="100000">
                  <a:schemeClr val="bg1">
                    <a:alpha val="0"/>
                  </a:schemeClr>
                </a:gs>
              </a:gsLst>
              <a:lin ang="7200000" scaled="0"/>
            </a:gradFill>
          </a:ln>
          <a:effectLst>
            <a:outerShdw blurRad="25400" dist="12700" dir="8100000" algn="tr"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solidFill>
                  <a:schemeClr val="bg1"/>
                </a:solidFill>
                <a:ea typeface="Times New Roman" panose="02020603050405020304" pitchFamily="18" charset="0"/>
                <a:cs typeface="Times New Roman" panose="02020603050405020304" pitchFamily="18" charset="0"/>
              </a:rPr>
              <a:t>8 đặc </a:t>
            </a:r>
            <a:r>
              <a:rPr lang="nl-NL" sz="2800" b="1" dirty="0">
                <a:solidFill>
                  <a:schemeClr val="bg1"/>
                </a:solidFill>
                <a:ea typeface="Times New Roman" panose="02020603050405020304" pitchFamily="18" charset="0"/>
                <a:cs typeface="Times New Roman" panose="02020603050405020304" pitchFamily="18" charset="0"/>
              </a:rPr>
              <a:t>trưng</a:t>
            </a:r>
            <a:endParaRPr lang="ko-KR" altLang="en-US" sz="2800" dirty="0">
              <a:solidFill>
                <a:schemeClr val="bg1"/>
              </a:solidFill>
            </a:endParaRPr>
          </a:p>
        </p:txBody>
      </p:sp>
      <p:grpSp>
        <p:nvGrpSpPr>
          <p:cNvPr id="4" name="Group 3">
            <a:extLst>
              <a:ext uri="{FF2B5EF4-FFF2-40B4-BE49-F238E27FC236}">
                <a16:creationId xmlns="" xmlns:a16="http://schemas.microsoft.com/office/drawing/2014/main" id="{43930EFD-8A89-424A-A2E1-F730153E1763}"/>
              </a:ext>
            </a:extLst>
          </p:cNvPr>
          <p:cNvGrpSpPr/>
          <p:nvPr/>
        </p:nvGrpSpPr>
        <p:grpSpPr>
          <a:xfrm>
            <a:off x="4718220" y="2226257"/>
            <a:ext cx="1369195" cy="1279809"/>
            <a:chOff x="2827731" y="1829193"/>
            <a:chExt cx="1744272" cy="1630399"/>
          </a:xfrm>
        </p:grpSpPr>
        <p:sp>
          <p:nvSpPr>
            <p:cNvPr id="5" name="Rectangle 15">
              <a:extLst>
                <a:ext uri="{FF2B5EF4-FFF2-40B4-BE49-F238E27FC236}">
                  <a16:creationId xmlns="" xmlns:a16="http://schemas.microsoft.com/office/drawing/2014/main" id="{E9ED336E-E6AA-4F77-B89D-3C9B267A78FF}"/>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6" name="Rectangle 15">
              <a:extLst>
                <a:ext uri="{FF2B5EF4-FFF2-40B4-BE49-F238E27FC236}">
                  <a16:creationId xmlns="" xmlns:a16="http://schemas.microsoft.com/office/drawing/2014/main" id="{07E530E6-4F6F-49C2-B271-758F86A63E0B}"/>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sp>
        <p:nvSpPr>
          <p:cNvPr id="7" name="Rectangle 15">
            <a:extLst>
              <a:ext uri="{FF2B5EF4-FFF2-40B4-BE49-F238E27FC236}">
                <a16:creationId xmlns="" xmlns:a16="http://schemas.microsoft.com/office/drawing/2014/main" id="{E43B431C-9AAE-4245-9B73-342F64A5B539}"/>
              </a:ext>
            </a:extLst>
          </p:cNvPr>
          <p:cNvSpPr/>
          <p:nvPr/>
        </p:nvSpPr>
        <p:spPr>
          <a:xfrm rot="10800000">
            <a:off x="4671062" y="3648240"/>
            <a:ext cx="729682" cy="704290"/>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8" name="Rectangle 15">
            <a:extLst>
              <a:ext uri="{FF2B5EF4-FFF2-40B4-BE49-F238E27FC236}">
                <a16:creationId xmlns="" xmlns:a16="http://schemas.microsoft.com/office/drawing/2014/main" id="{2436F07B-525F-4671-A1C7-6326FB0FCF16}"/>
              </a:ext>
            </a:extLst>
          </p:cNvPr>
          <p:cNvSpPr/>
          <p:nvPr/>
        </p:nvSpPr>
        <p:spPr>
          <a:xfrm rot="8033242">
            <a:off x="5233885" y="4300449"/>
            <a:ext cx="729683" cy="704289"/>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9" name="Group 8">
            <a:extLst>
              <a:ext uri="{FF2B5EF4-FFF2-40B4-BE49-F238E27FC236}">
                <a16:creationId xmlns="" xmlns:a16="http://schemas.microsoft.com/office/drawing/2014/main" id="{391B8ECF-BA37-40DB-B416-17F0EAAF4DBA}"/>
              </a:ext>
            </a:extLst>
          </p:cNvPr>
          <p:cNvGrpSpPr/>
          <p:nvPr/>
        </p:nvGrpSpPr>
        <p:grpSpPr>
          <a:xfrm rot="10800000">
            <a:off x="6092300" y="3805085"/>
            <a:ext cx="1369195" cy="1279809"/>
            <a:chOff x="2827731" y="1829193"/>
            <a:chExt cx="1744272" cy="1630399"/>
          </a:xfrm>
        </p:grpSpPr>
        <p:sp>
          <p:nvSpPr>
            <p:cNvPr id="10" name="Rectangle 15">
              <a:extLst>
                <a:ext uri="{FF2B5EF4-FFF2-40B4-BE49-F238E27FC236}">
                  <a16:creationId xmlns="" xmlns:a16="http://schemas.microsoft.com/office/drawing/2014/main" id="{93F0385C-3BDF-4E7E-A230-7A7A8FC6ABE2}"/>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1" name="Rectangle 15">
              <a:extLst>
                <a:ext uri="{FF2B5EF4-FFF2-40B4-BE49-F238E27FC236}">
                  <a16:creationId xmlns="" xmlns:a16="http://schemas.microsoft.com/office/drawing/2014/main" id="{F32AE0A8-7E87-48EF-9C55-A5D5F3A0787E}"/>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grpSp>
        <p:nvGrpSpPr>
          <p:cNvPr id="12" name="Group 11">
            <a:extLst>
              <a:ext uri="{FF2B5EF4-FFF2-40B4-BE49-F238E27FC236}">
                <a16:creationId xmlns="" xmlns:a16="http://schemas.microsoft.com/office/drawing/2014/main" id="{29752512-E230-4192-B8C0-54766A82E369}"/>
              </a:ext>
            </a:extLst>
          </p:cNvPr>
          <p:cNvGrpSpPr/>
          <p:nvPr/>
        </p:nvGrpSpPr>
        <p:grpSpPr>
          <a:xfrm rot="5400000">
            <a:off x="6194099" y="2323738"/>
            <a:ext cx="1369196" cy="1279809"/>
            <a:chOff x="2827731" y="1829193"/>
            <a:chExt cx="1744272" cy="1630399"/>
          </a:xfrm>
        </p:grpSpPr>
        <p:sp>
          <p:nvSpPr>
            <p:cNvPr id="13" name="Rectangle 15">
              <a:extLst>
                <a:ext uri="{FF2B5EF4-FFF2-40B4-BE49-F238E27FC236}">
                  <a16:creationId xmlns="" xmlns:a16="http://schemas.microsoft.com/office/drawing/2014/main" id="{FC114F36-306A-4264-AD03-616E331FBEBD}"/>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4" name="Rectangle 15">
              <a:extLst>
                <a:ext uri="{FF2B5EF4-FFF2-40B4-BE49-F238E27FC236}">
                  <a16:creationId xmlns="" xmlns:a16="http://schemas.microsoft.com/office/drawing/2014/main" id="{AD2995E0-86B7-4DAE-8D4A-4A69FBA649BB}"/>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sp>
        <p:nvSpPr>
          <p:cNvPr id="15" name="Oval 14">
            <a:extLst>
              <a:ext uri="{FF2B5EF4-FFF2-40B4-BE49-F238E27FC236}">
                <a16:creationId xmlns="" xmlns:a16="http://schemas.microsoft.com/office/drawing/2014/main" id="{B62FDF37-386D-4B48-9148-CE67A25D8C9C}"/>
              </a:ext>
            </a:extLst>
          </p:cNvPr>
          <p:cNvSpPr/>
          <p:nvPr/>
        </p:nvSpPr>
        <p:spPr>
          <a:xfrm>
            <a:off x="5735269" y="1610689"/>
            <a:ext cx="563019" cy="5630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6" name="Oval 15">
            <a:extLst>
              <a:ext uri="{FF2B5EF4-FFF2-40B4-BE49-F238E27FC236}">
                <a16:creationId xmlns="" xmlns:a16="http://schemas.microsoft.com/office/drawing/2014/main" id="{6C9E6116-5126-487F-B60F-8E135036DA13}"/>
              </a:ext>
            </a:extLst>
          </p:cNvPr>
          <p:cNvSpPr/>
          <p:nvPr/>
        </p:nvSpPr>
        <p:spPr>
          <a:xfrm>
            <a:off x="4503719" y="2155500"/>
            <a:ext cx="563019" cy="56301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7" name="Oval 16">
            <a:extLst>
              <a:ext uri="{FF2B5EF4-FFF2-40B4-BE49-F238E27FC236}">
                <a16:creationId xmlns="" xmlns:a16="http://schemas.microsoft.com/office/drawing/2014/main" id="{3BC20663-9387-49C3-8654-9066F006C851}"/>
              </a:ext>
            </a:extLst>
          </p:cNvPr>
          <p:cNvSpPr/>
          <p:nvPr/>
        </p:nvSpPr>
        <p:spPr>
          <a:xfrm>
            <a:off x="4012977" y="3437365"/>
            <a:ext cx="563019" cy="5630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8" name="Oval 17">
            <a:extLst>
              <a:ext uri="{FF2B5EF4-FFF2-40B4-BE49-F238E27FC236}">
                <a16:creationId xmlns="" xmlns:a16="http://schemas.microsoft.com/office/drawing/2014/main" id="{1D3FDABE-78A7-4AE9-971E-5A2084BB3B36}"/>
              </a:ext>
            </a:extLst>
          </p:cNvPr>
          <p:cNvSpPr/>
          <p:nvPr/>
        </p:nvSpPr>
        <p:spPr>
          <a:xfrm>
            <a:off x="4615743" y="4672590"/>
            <a:ext cx="563019" cy="56301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9" name="Oval 18">
            <a:extLst>
              <a:ext uri="{FF2B5EF4-FFF2-40B4-BE49-F238E27FC236}">
                <a16:creationId xmlns="" xmlns:a16="http://schemas.microsoft.com/office/drawing/2014/main" id="{F8484930-3D3F-4908-B029-254D165C8A74}"/>
              </a:ext>
            </a:extLst>
          </p:cNvPr>
          <p:cNvSpPr/>
          <p:nvPr/>
        </p:nvSpPr>
        <p:spPr>
          <a:xfrm>
            <a:off x="5881424" y="5142372"/>
            <a:ext cx="563019" cy="5630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0" name="Oval 19">
            <a:extLst>
              <a:ext uri="{FF2B5EF4-FFF2-40B4-BE49-F238E27FC236}">
                <a16:creationId xmlns="" xmlns:a16="http://schemas.microsoft.com/office/drawing/2014/main" id="{6BE8F3C9-DF3D-440A-8615-3C7C2221061E}"/>
              </a:ext>
            </a:extLst>
          </p:cNvPr>
          <p:cNvSpPr/>
          <p:nvPr/>
        </p:nvSpPr>
        <p:spPr>
          <a:xfrm>
            <a:off x="7113715" y="4596640"/>
            <a:ext cx="563019" cy="56301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Oval 20">
            <a:extLst>
              <a:ext uri="{FF2B5EF4-FFF2-40B4-BE49-F238E27FC236}">
                <a16:creationId xmlns="" xmlns:a16="http://schemas.microsoft.com/office/drawing/2014/main" id="{1153F326-12ED-4B35-BA6C-150BABE77380}"/>
              </a:ext>
            </a:extLst>
          </p:cNvPr>
          <p:cNvSpPr/>
          <p:nvPr/>
        </p:nvSpPr>
        <p:spPr>
          <a:xfrm>
            <a:off x="7616006" y="3296096"/>
            <a:ext cx="563019" cy="5630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2" name="Oval 21">
            <a:extLst>
              <a:ext uri="{FF2B5EF4-FFF2-40B4-BE49-F238E27FC236}">
                <a16:creationId xmlns="" xmlns:a16="http://schemas.microsoft.com/office/drawing/2014/main" id="{F28A8A4B-91D6-46EF-9EE2-728F40772D2D}"/>
              </a:ext>
            </a:extLst>
          </p:cNvPr>
          <p:cNvSpPr/>
          <p:nvPr/>
        </p:nvSpPr>
        <p:spPr>
          <a:xfrm>
            <a:off x="7014768" y="2054934"/>
            <a:ext cx="563019" cy="56301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51" name="Parallelogram 30">
            <a:extLst>
              <a:ext uri="{FF2B5EF4-FFF2-40B4-BE49-F238E27FC236}">
                <a16:creationId xmlns="" xmlns:a16="http://schemas.microsoft.com/office/drawing/2014/main" id="{161474A0-5A90-4042-BBC2-3BB9AF308A26}"/>
              </a:ext>
            </a:extLst>
          </p:cNvPr>
          <p:cNvSpPr/>
          <p:nvPr/>
        </p:nvSpPr>
        <p:spPr>
          <a:xfrm flipH="1">
            <a:off x="4752602" y="4836040"/>
            <a:ext cx="273822" cy="274499"/>
          </a:xfrm>
          <a:custGeom>
            <a:avLst/>
            <a:gdLst/>
            <a:ahLst/>
            <a:cxnLst/>
            <a:rect l="l" t="t" r="r" b="b"/>
            <a:pathLst>
              <a:path w="3240000" h="3248012">
                <a:moveTo>
                  <a:pt x="712553" y="858820"/>
                </a:moveTo>
                <a:cubicBezTo>
                  <a:pt x="727950" y="858820"/>
                  <a:pt x="743348" y="864694"/>
                  <a:pt x="755096" y="876443"/>
                </a:cubicBezTo>
                <a:lnTo>
                  <a:pt x="1193671" y="1315016"/>
                </a:lnTo>
                <a:lnTo>
                  <a:pt x="1509169" y="999517"/>
                </a:lnTo>
                <a:cubicBezTo>
                  <a:pt x="1509517" y="999169"/>
                  <a:pt x="1509868" y="998827"/>
                  <a:pt x="1510414" y="998691"/>
                </a:cubicBezTo>
                <a:lnTo>
                  <a:pt x="1518932" y="988592"/>
                </a:lnTo>
                <a:cubicBezTo>
                  <a:pt x="1531945" y="978263"/>
                  <a:pt x="1547912" y="974188"/>
                  <a:pt x="1563209" y="975946"/>
                </a:cubicBezTo>
                <a:cubicBezTo>
                  <a:pt x="1578505" y="977705"/>
                  <a:pt x="1593131" y="985299"/>
                  <a:pt x="1603459" y="998313"/>
                </a:cubicBezTo>
                <a:lnTo>
                  <a:pt x="1892346" y="1362277"/>
                </a:lnTo>
                <a:lnTo>
                  <a:pt x="2149759" y="1177067"/>
                </a:lnTo>
                <a:lnTo>
                  <a:pt x="2151621" y="1174867"/>
                </a:lnTo>
                <a:cubicBezTo>
                  <a:pt x="2159033" y="1169006"/>
                  <a:pt x="2167397" y="1165168"/>
                  <a:pt x="2176160" y="1163802"/>
                </a:cubicBezTo>
                <a:cubicBezTo>
                  <a:pt x="2177188" y="1163485"/>
                  <a:pt x="2178237" y="1163269"/>
                  <a:pt x="2179375" y="1163558"/>
                </a:cubicBezTo>
                <a:cubicBezTo>
                  <a:pt x="2184768" y="1161771"/>
                  <a:pt x="2190389" y="1161654"/>
                  <a:pt x="2195921" y="1162300"/>
                </a:cubicBezTo>
                <a:cubicBezTo>
                  <a:pt x="2196662" y="1162386"/>
                  <a:pt x="2197402" y="1162487"/>
                  <a:pt x="2198081" y="1162987"/>
                </a:cubicBezTo>
                <a:cubicBezTo>
                  <a:pt x="2202197" y="1163290"/>
                  <a:pt x="2206218" y="1164270"/>
                  <a:pt x="2209739" y="1166702"/>
                </a:cubicBezTo>
                <a:cubicBezTo>
                  <a:pt x="2213116" y="1166857"/>
                  <a:pt x="2216051" y="1168231"/>
                  <a:pt x="2218766" y="1170038"/>
                </a:cubicBezTo>
                <a:cubicBezTo>
                  <a:pt x="2225342" y="1173160"/>
                  <a:pt x="2231151" y="1177875"/>
                  <a:pt x="2235489" y="1184194"/>
                </a:cubicBezTo>
                <a:lnTo>
                  <a:pt x="2236132" y="1184737"/>
                </a:lnTo>
                <a:lnTo>
                  <a:pt x="2236287" y="1184934"/>
                </a:lnTo>
                <a:lnTo>
                  <a:pt x="2238712" y="1187183"/>
                </a:lnTo>
                <a:cubicBezTo>
                  <a:pt x="2239115" y="1187744"/>
                  <a:pt x="2239507" y="1188310"/>
                  <a:pt x="2239574" y="1189090"/>
                </a:cubicBezTo>
                <a:lnTo>
                  <a:pt x="2540580" y="1569705"/>
                </a:lnTo>
                <a:cubicBezTo>
                  <a:pt x="2561191" y="1595768"/>
                  <a:pt x="2556772" y="1633604"/>
                  <a:pt x="2530710" y="1654215"/>
                </a:cubicBezTo>
                <a:cubicBezTo>
                  <a:pt x="2504647" y="1674827"/>
                  <a:pt x="2466811" y="1670408"/>
                  <a:pt x="2446199" y="1644345"/>
                </a:cubicBezTo>
                <a:lnTo>
                  <a:pt x="2177884" y="1305067"/>
                </a:lnTo>
                <a:lnTo>
                  <a:pt x="1934804" y="1479967"/>
                </a:lnTo>
                <a:cubicBezTo>
                  <a:pt x="1927367" y="1485317"/>
                  <a:pt x="1919123" y="1488726"/>
                  <a:pt x="1910598" y="1489881"/>
                </a:cubicBezTo>
                <a:cubicBezTo>
                  <a:pt x="1885257" y="1507791"/>
                  <a:pt x="1850121" y="1502627"/>
                  <a:pt x="1830495" y="1477903"/>
                </a:cubicBezTo>
                <a:lnTo>
                  <a:pt x="1551924" y="1126933"/>
                </a:lnTo>
                <a:lnTo>
                  <a:pt x="1239041" y="1439816"/>
                </a:lnTo>
                <a:cubicBezTo>
                  <a:pt x="1226569" y="1452288"/>
                  <a:pt x="1209983" y="1458139"/>
                  <a:pt x="1193674" y="1456888"/>
                </a:cubicBezTo>
                <a:cubicBezTo>
                  <a:pt x="1177363" y="1458142"/>
                  <a:pt x="1160774" y="1452290"/>
                  <a:pt x="1148301" y="1439816"/>
                </a:cubicBezTo>
                <a:lnTo>
                  <a:pt x="670011" y="961527"/>
                </a:lnTo>
                <a:cubicBezTo>
                  <a:pt x="646515" y="938031"/>
                  <a:pt x="646515" y="899938"/>
                  <a:pt x="670011" y="876442"/>
                </a:cubicBezTo>
                <a:cubicBezTo>
                  <a:pt x="681760" y="864694"/>
                  <a:pt x="697157" y="858820"/>
                  <a:pt x="712553" y="858820"/>
                </a:cubicBezTo>
                <a:close/>
                <a:moveTo>
                  <a:pt x="2790000" y="699581"/>
                </a:moveTo>
                <a:lnTo>
                  <a:pt x="450000" y="699581"/>
                </a:lnTo>
                <a:lnTo>
                  <a:pt x="450000" y="1851581"/>
                </a:lnTo>
                <a:lnTo>
                  <a:pt x="2790000" y="1851581"/>
                </a:lnTo>
                <a:close/>
                <a:moveTo>
                  <a:pt x="2987972" y="519497"/>
                </a:moveTo>
                <a:lnTo>
                  <a:pt x="2987972" y="2031665"/>
                </a:lnTo>
                <a:lnTo>
                  <a:pt x="252028" y="2031665"/>
                </a:lnTo>
                <a:lnTo>
                  <a:pt x="252028" y="519497"/>
                </a:lnTo>
                <a:close/>
                <a:moveTo>
                  <a:pt x="1620000" y="0"/>
                </a:moveTo>
                <a:cubicBezTo>
                  <a:pt x="1540462" y="0"/>
                  <a:pt x="1475984" y="64478"/>
                  <a:pt x="1475984" y="144016"/>
                </a:cubicBezTo>
                <a:lnTo>
                  <a:pt x="1475984" y="267469"/>
                </a:lnTo>
                <a:lnTo>
                  <a:pt x="0" y="267469"/>
                </a:lnTo>
                <a:lnTo>
                  <a:pt x="0" y="2283693"/>
                </a:lnTo>
                <a:lnTo>
                  <a:pt x="852101" y="2283693"/>
                </a:lnTo>
                <a:lnTo>
                  <a:pt x="323771" y="3248012"/>
                </a:lnTo>
                <a:lnTo>
                  <a:pt x="621526" y="3248012"/>
                </a:lnTo>
                <a:lnTo>
                  <a:pt x="1149856" y="2283693"/>
                </a:lnTo>
                <a:lnTo>
                  <a:pt x="2090146" y="2283693"/>
                </a:lnTo>
                <a:lnTo>
                  <a:pt x="2618476" y="3248012"/>
                </a:lnTo>
                <a:lnTo>
                  <a:pt x="2916231" y="3248012"/>
                </a:lnTo>
                <a:lnTo>
                  <a:pt x="2387901" y="2283693"/>
                </a:lnTo>
                <a:lnTo>
                  <a:pt x="3240000" y="2283693"/>
                </a:lnTo>
                <a:lnTo>
                  <a:pt x="3240000" y="267469"/>
                </a:lnTo>
                <a:lnTo>
                  <a:pt x="1764016" y="267469"/>
                </a:lnTo>
                <a:lnTo>
                  <a:pt x="1764016" y="144016"/>
                </a:lnTo>
                <a:cubicBezTo>
                  <a:pt x="1764016" y="64478"/>
                  <a:pt x="1699538"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2" name="Isosceles Triangle 8">
            <a:extLst>
              <a:ext uri="{FF2B5EF4-FFF2-40B4-BE49-F238E27FC236}">
                <a16:creationId xmlns="" xmlns:a16="http://schemas.microsoft.com/office/drawing/2014/main" id="{BBE3A5C6-0178-4BEB-BD9D-C318366585A3}"/>
              </a:ext>
            </a:extLst>
          </p:cNvPr>
          <p:cNvSpPr/>
          <p:nvPr/>
        </p:nvSpPr>
        <p:spPr>
          <a:xfrm rot="16200000">
            <a:off x="7771942" y="3420624"/>
            <a:ext cx="265227" cy="316221"/>
          </a:xfrm>
          <a:custGeom>
            <a:avLst/>
            <a:gdLst/>
            <a:ahLst/>
            <a:cxnLst/>
            <a:rect l="l" t="t" r="r" b="b"/>
            <a:pathLst>
              <a:path w="2708011" h="3228660">
                <a:moveTo>
                  <a:pt x="1895121" y="2005092"/>
                </a:moveTo>
                <a:cubicBezTo>
                  <a:pt x="1769067" y="2196199"/>
                  <a:pt x="1559641" y="2315968"/>
                  <a:pt x="1331007" y="2327705"/>
                </a:cubicBezTo>
                <a:cubicBezTo>
                  <a:pt x="1102373" y="2339443"/>
                  <a:pt x="881783" y="2241749"/>
                  <a:pt x="736821" y="2064556"/>
                </a:cubicBezTo>
                <a:lnTo>
                  <a:pt x="885891" y="1942602"/>
                </a:lnTo>
                <a:cubicBezTo>
                  <a:pt x="992076" y="2072396"/>
                  <a:pt x="1153658" y="2143956"/>
                  <a:pt x="1321132" y="2135359"/>
                </a:cubicBezTo>
                <a:cubicBezTo>
                  <a:pt x="1488607" y="2126761"/>
                  <a:pt x="1642011" y="2039030"/>
                  <a:pt x="1734346" y="1899045"/>
                </a:cubicBezTo>
                <a:close/>
                <a:moveTo>
                  <a:pt x="2315256" y="2179725"/>
                </a:moveTo>
                <a:cubicBezTo>
                  <a:pt x="2124977" y="2519973"/>
                  <a:pt x="1777729" y="2743099"/>
                  <a:pt x="1389179" y="2774782"/>
                </a:cubicBezTo>
                <a:cubicBezTo>
                  <a:pt x="1000629" y="2806465"/>
                  <a:pt x="621821" y="2642541"/>
                  <a:pt x="378934" y="2337614"/>
                </a:cubicBezTo>
                <a:lnTo>
                  <a:pt x="519502" y="2225645"/>
                </a:lnTo>
                <a:cubicBezTo>
                  <a:pt x="725082" y="2483736"/>
                  <a:pt x="1045705" y="2622480"/>
                  <a:pt x="1374574" y="2595664"/>
                </a:cubicBezTo>
                <a:cubicBezTo>
                  <a:pt x="1703443" y="2568848"/>
                  <a:pt x="1997353" y="2379994"/>
                  <a:pt x="2158406" y="2092008"/>
                </a:cubicBezTo>
                <a:close/>
                <a:moveTo>
                  <a:pt x="2315941" y="1615003"/>
                </a:moveTo>
                <a:lnTo>
                  <a:pt x="272242" y="1615003"/>
                </a:lnTo>
                <a:lnTo>
                  <a:pt x="872561" y="666216"/>
                </a:lnTo>
                <a:lnTo>
                  <a:pt x="872561" y="219906"/>
                </a:lnTo>
                <a:cubicBezTo>
                  <a:pt x="872561" y="98674"/>
                  <a:pt x="970839" y="396"/>
                  <a:pt x="1092071" y="396"/>
                </a:cubicBezTo>
                <a:lnTo>
                  <a:pt x="1293841" y="396"/>
                </a:lnTo>
                <a:lnTo>
                  <a:pt x="1294092" y="0"/>
                </a:lnTo>
                <a:lnTo>
                  <a:pt x="1294343" y="396"/>
                </a:lnTo>
                <a:lnTo>
                  <a:pt x="1470231" y="396"/>
                </a:lnTo>
                <a:cubicBezTo>
                  <a:pt x="1591463" y="396"/>
                  <a:pt x="1689741" y="98674"/>
                  <a:pt x="1689741" y="219906"/>
                </a:cubicBezTo>
                <a:lnTo>
                  <a:pt x="1689741" y="625313"/>
                </a:lnTo>
                <a:close/>
                <a:moveTo>
                  <a:pt x="2708011" y="2399368"/>
                </a:moveTo>
                <a:cubicBezTo>
                  <a:pt x="2440740" y="2877288"/>
                  <a:pt x="1950128" y="3187847"/>
                  <a:pt x="1403807" y="3224932"/>
                </a:cubicBezTo>
                <a:cubicBezTo>
                  <a:pt x="857486" y="3262017"/>
                  <a:pt x="329406" y="3020609"/>
                  <a:pt x="0" y="2583191"/>
                </a:cubicBezTo>
                <a:lnTo>
                  <a:pt x="143153" y="2475389"/>
                </a:lnTo>
                <a:cubicBezTo>
                  <a:pt x="436120" y="2864419"/>
                  <a:pt x="905784" y="3079123"/>
                  <a:pt x="1391671" y="3046140"/>
                </a:cubicBezTo>
                <a:cubicBezTo>
                  <a:pt x="1877558" y="3013157"/>
                  <a:pt x="2313899" y="2736952"/>
                  <a:pt x="2551604" y="23118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3" name="Oval 7">
            <a:extLst>
              <a:ext uri="{FF2B5EF4-FFF2-40B4-BE49-F238E27FC236}">
                <a16:creationId xmlns="" xmlns:a16="http://schemas.microsoft.com/office/drawing/2014/main" id="{DF5922B6-E941-42DF-B114-097165896A11}"/>
              </a:ext>
            </a:extLst>
          </p:cNvPr>
          <p:cNvSpPr/>
          <p:nvPr/>
        </p:nvSpPr>
        <p:spPr>
          <a:xfrm>
            <a:off x="7262728" y="4739636"/>
            <a:ext cx="281290" cy="281290"/>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4" name="Round Same Side Corner Rectangle 11">
            <a:extLst>
              <a:ext uri="{FF2B5EF4-FFF2-40B4-BE49-F238E27FC236}">
                <a16:creationId xmlns="" xmlns:a16="http://schemas.microsoft.com/office/drawing/2014/main" id="{5A547FEB-4AEB-43C4-9259-0796309C3988}"/>
              </a:ext>
            </a:extLst>
          </p:cNvPr>
          <p:cNvSpPr>
            <a:spLocks noChangeAspect="1"/>
          </p:cNvSpPr>
          <p:nvPr/>
        </p:nvSpPr>
        <p:spPr>
          <a:xfrm rot="9900000">
            <a:off x="4658758" y="2316534"/>
            <a:ext cx="308325" cy="261863"/>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5" name="Rounded Rectangle 27">
            <a:extLst>
              <a:ext uri="{FF2B5EF4-FFF2-40B4-BE49-F238E27FC236}">
                <a16:creationId xmlns="" xmlns:a16="http://schemas.microsoft.com/office/drawing/2014/main" id="{8AEED91A-74E2-413E-BDDD-E7F9CBE683D3}"/>
              </a:ext>
            </a:extLst>
          </p:cNvPr>
          <p:cNvSpPr/>
          <p:nvPr/>
        </p:nvSpPr>
        <p:spPr>
          <a:xfrm>
            <a:off x="5887135" y="1767238"/>
            <a:ext cx="269704" cy="207169"/>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6" name="Donut 24">
            <a:extLst>
              <a:ext uri="{FF2B5EF4-FFF2-40B4-BE49-F238E27FC236}">
                <a16:creationId xmlns="" xmlns:a16="http://schemas.microsoft.com/office/drawing/2014/main" id="{3E183BB0-4510-4CA1-BD59-F208FC178162}"/>
              </a:ext>
            </a:extLst>
          </p:cNvPr>
          <p:cNvSpPr/>
          <p:nvPr/>
        </p:nvSpPr>
        <p:spPr>
          <a:xfrm>
            <a:off x="6015036" y="5265926"/>
            <a:ext cx="307715" cy="310220"/>
          </a:xfrm>
          <a:custGeom>
            <a:avLst/>
            <a:gdLst/>
            <a:ahLst/>
            <a:cxnLst/>
            <a:rect l="l" t="t" r="r" b="b"/>
            <a:pathLst>
              <a:path w="3208412" h="3234532">
                <a:moveTo>
                  <a:pt x="1561445" y="1065858"/>
                </a:moveTo>
                <a:cubicBezTo>
                  <a:pt x="1654998" y="1065858"/>
                  <a:pt x="1743610" y="1087015"/>
                  <a:pt x="1821879" y="1126644"/>
                </a:cubicBezTo>
                <a:lnTo>
                  <a:pt x="1611352" y="1337172"/>
                </a:lnTo>
                <a:cubicBezTo>
                  <a:pt x="1595200" y="1333388"/>
                  <a:pt x="1578468" y="1332141"/>
                  <a:pt x="1561445" y="1332141"/>
                </a:cubicBezTo>
                <a:cubicBezTo>
                  <a:pt x="1373145" y="1332141"/>
                  <a:pt x="1220499" y="1484787"/>
                  <a:pt x="1220499" y="1673087"/>
                </a:cubicBezTo>
                <a:cubicBezTo>
                  <a:pt x="1220499" y="1861387"/>
                  <a:pt x="1373145" y="2014033"/>
                  <a:pt x="1561445" y="2014033"/>
                </a:cubicBezTo>
                <a:cubicBezTo>
                  <a:pt x="1749745" y="2014033"/>
                  <a:pt x="1902391" y="1861387"/>
                  <a:pt x="1902391" y="1673087"/>
                </a:cubicBezTo>
                <a:cubicBezTo>
                  <a:pt x="1902391" y="1643675"/>
                  <a:pt x="1898667" y="1615133"/>
                  <a:pt x="1890450" y="1588219"/>
                </a:cubicBezTo>
                <a:lnTo>
                  <a:pt x="2093156" y="1385512"/>
                </a:lnTo>
                <a:cubicBezTo>
                  <a:pt x="2142229" y="1470075"/>
                  <a:pt x="2168674" y="1568493"/>
                  <a:pt x="2168674" y="1673087"/>
                </a:cubicBezTo>
                <a:cubicBezTo>
                  <a:pt x="2168674" y="2008450"/>
                  <a:pt x="1896808" y="2280316"/>
                  <a:pt x="1561445" y="2280316"/>
                </a:cubicBezTo>
                <a:cubicBezTo>
                  <a:pt x="1226082" y="2280316"/>
                  <a:pt x="954217" y="2008450"/>
                  <a:pt x="954217" y="1673087"/>
                </a:cubicBezTo>
                <a:cubicBezTo>
                  <a:pt x="954217" y="1337724"/>
                  <a:pt x="1226082" y="1065858"/>
                  <a:pt x="1561445" y="1065858"/>
                </a:cubicBezTo>
                <a:close/>
                <a:moveTo>
                  <a:pt x="1561445" y="580076"/>
                </a:moveTo>
                <a:cubicBezTo>
                  <a:pt x="1790175" y="580076"/>
                  <a:pt x="2002494" y="650333"/>
                  <a:pt x="2177834" y="770690"/>
                </a:cubicBezTo>
                <a:lnTo>
                  <a:pt x="1968030" y="980494"/>
                </a:lnTo>
                <a:cubicBezTo>
                  <a:pt x="1849962" y="907198"/>
                  <a:pt x="1710422" y="866794"/>
                  <a:pt x="1561445" y="866794"/>
                </a:cubicBezTo>
                <a:cubicBezTo>
                  <a:pt x="1116142" y="866794"/>
                  <a:pt x="755153" y="1227784"/>
                  <a:pt x="755153" y="1673087"/>
                </a:cubicBezTo>
                <a:cubicBezTo>
                  <a:pt x="755153" y="2118390"/>
                  <a:pt x="1116142" y="2479380"/>
                  <a:pt x="1561445" y="2479380"/>
                </a:cubicBezTo>
                <a:cubicBezTo>
                  <a:pt x="2006748" y="2479380"/>
                  <a:pt x="2367738" y="2118390"/>
                  <a:pt x="2367738" y="1673087"/>
                </a:cubicBezTo>
                <a:cubicBezTo>
                  <a:pt x="2367738" y="1513043"/>
                  <a:pt x="2321108" y="1363890"/>
                  <a:pt x="2239307" y="1239362"/>
                </a:cubicBezTo>
                <a:lnTo>
                  <a:pt x="2445928" y="1032741"/>
                </a:lnTo>
                <a:cubicBezTo>
                  <a:pt x="2577451" y="1212149"/>
                  <a:pt x="2654457" y="1433625"/>
                  <a:pt x="2654457" y="1673087"/>
                </a:cubicBezTo>
                <a:cubicBezTo>
                  <a:pt x="2654457" y="2276741"/>
                  <a:pt x="2165099" y="2766099"/>
                  <a:pt x="1561445" y="2766099"/>
                </a:cubicBezTo>
                <a:cubicBezTo>
                  <a:pt x="957792" y="2766099"/>
                  <a:pt x="468434" y="2276741"/>
                  <a:pt x="468434" y="1673087"/>
                </a:cubicBezTo>
                <a:cubicBezTo>
                  <a:pt x="468434" y="1069433"/>
                  <a:pt x="957792" y="580076"/>
                  <a:pt x="1561445" y="580076"/>
                </a:cubicBezTo>
                <a:close/>
                <a:moveTo>
                  <a:pt x="1561445" y="111642"/>
                </a:moveTo>
                <a:cubicBezTo>
                  <a:pt x="1890473" y="111642"/>
                  <a:pt x="2195731" y="213411"/>
                  <a:pt x="2447076" y="387744"/>
                </a:cubicBezTo>
                <a:lnTo>
                  <a:pt x="2453780" y="494744"/>
                </a:lnTo>
                <a:lnTo>
                  <a:pt x="2309436" y="639088"/>
                </a:lnTo>
                <a:cubicBezTo>
                  <a:pt x="2099826" y="485554"/>
                  <a:pt x="1841132" y="395669"/>
                  <a:pt x="1561445" y="395669"/>
                </a:cubicBezTo>
                <a:cubicBezTo>
                  <a:pt x="855947" y="395669"/>
                  <a:pt x="284027" y="967589"/>
                  <a:pt x="284027" y="1673087"/>
                </a:cubicBezTo>
                <a:cubicBezTo>
                  <a:pt x="284027" y="2378585"/>
                  <a:pt x="855947" y="2950505"/>
                  <a:pt x="1561445" y="2950505"/>
                </a:cubicBezTo>
                <a:cubicBezTo>
                  <a:pt x="2266943" y="2950505"/>
                  <a:pt x="2838863" y="2378585"/>
                  <a:pt x="2838863" y="1673087"/>
                </a:cubicBezTo>
                <a:cubicBezTo>
                  <a:pt x="2838863" y="1382650"/>
                  <a:pt x="2741936" y="1114852"/>
                  <a:pt x="2577529" y="901139"/>
                </a:cubicBezTo>
                <a:lnTo>
                  <a:pt x="2706681" y="771988"/>
                </a:lnTo>
                <a:lnTo>
                  <a:pt x="2841540" y="780437"/>
                </a:lnTo>
                <a:cubicBezTo>
                  <a:pt x="3019168" y="1032973"/>
                  <a:pt x="3122890" y="1340917"/>
                  <a:pt x="3122890" y="1673087"/>
                </a:cubicBezTo>
                <a:cubicBezTo>
                  <a:pt x="3122890" y="2535449"/>
                  <a:pt x="2423807" y="3234532"/>
                  <a:pt x="1561445" y="3234532"/>
                </a:cubicBezTo>
                <a:cubicBezTo>
                  <a:pt x="699083" y="3234532"/>
                  <a:pt x="0" y="2535449"/>
                  <a:pt x="0" y="1673087"/>
                </a:cubicBezTo>
                <a:cubicBezTo>
                  <a:pt x="0" y="810725"/>
                  <a:pt x="699083" y="111642"/>
                  <a:pt x="1561445" y="111642"/>
                </a:cubicBezTo>
                <a:close/>
                <a:moveTo>
                  <a:pt x="2909110" y="0"/>
                </a:moveTo>
                <a:lnTo>
                  <a:pt x="2926757" y="281655"/>
                </a:lnTo>
                <a:lnTo>
                  <a:pt x="3208412" y="299301"/>
                </a:lnTo>
                <a:lnTo>
                  <a:pt x="2863230" y="644483"/>
                </a:lnTo>
                <a:lnTo>
                  <a:pt x="2685547" y="633351"/>
                </a:lnTo>
                <a:lnTo>
                  <a:pt x="1718098" y="1600799"/>
                </a:lnTo>
                <a:cubicBezTo>
                  <a:pt x="1729236" y="1622491"/>
                  <a:pt x="1734939" y="1647123"/>
                  <a:pt x="1734939" y="1673087"/>
                </a:cubicBezTo>
                <a:cubicBezTo>
                  <a:pt x="1734939" y="1768905"/>
                  <a:pt x="1657263" y="1846581"/>
                  <a:pt x="1561445" y="1846581"/>
                </a:cubicBezTo>
                <a:cubicBezTo>
                  <a:pt x="1465627" y="1846581"/>
                  <a:pt x="1387951" y="1768905"/>
                  <a:pt x="1387951" y="1673087"/>
                </a:cubicBezTo>
                <a:cubicBezTo>
                  <a:pt x="1387951" y="1577269"/>
                  <a:pt x="1465627" y="1499593"/>
                  <a:pt x="1561445" y="1499593"/>
                </a:cubicBezTo>
                <a:lnTo>
                  <a:pt x="1591006" y="1505561"/>
                </a:lnTo>
                <a:lnTo>
                  <a:pt x="2574981" y="521587"/>
                </a:lnTo>
                <a:lnTo>
                  <a:pt x="2563928" y="34518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57" name="Oval 21">
            <a:extLst>
              <a:ext uri="{FF2B5EF4-FFF2-40B4-BE49-F238E27FC236}">
                <a16:creationId xmlns="" xmlns:a16="http://schemas.microsoft.com/office/drawing/2014/main" id="{E0BBB1F6-DE69-4195-861B-3ACD455CE664}"/>
              </a:ext>
            </a:extLst>
          </p:cNvPr>
          <p:cNvSpPr>
            <a:spLocks noChangeAspect="1"/>
          </p:cNvSpPr>
          <p:nvPr/>
        </p:nvSpPr>
        <p:spPr>
          <a:xfrm>
            <a:off x="4136205" y="3572741"/>
            <a:ext cx="297351" cy="299833"/>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8" name="Rounded Rectangle 7">
            <a:extLst>
              <a:ext uri="{FF2B5EF4-FFF2-40B4-BE49-F238E27FC236}">
                <a16:creationId xmlns="" xmlns:a16="http://schemas.microsoft.com/office/drawing/2014/main" id="{1CCA599F-1AAC-44D5-BE80-2E2942D9B4F6}"/>
              </a:ext>
            </a:extLst>
          </p:cNvPr>
          <p:cNvSpPr>
            <a:spLocks noChangeAspect="1"/>
          </p:cNvSpPr>
          <p:nvPr/>
        </p:nvSpPr>
        <p:spPr>
          <a:xfrm>
            <a:off x="7171771" y="2187355"/>
            <a:ext cx="288000" cy="248540"/>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60" name="Rectangle 59"/>
          <p:cNvSpPr/>
          <p:nvPr/>
        </p:nvSpPr>
        <p:spPr>
          <a:xfrm>
            <a:off x="220164" y="218509"/>
            <a:ext cx="11970967" cy="366447"/>
          </a:xfrm>
          <a:prstGeom prst="rect">
            <a:avLst/>
          </a:prstGeom>
        </p:spPr>
        <p:txBody>
          <a:bodyPr wrap="square">
            <a:spAutoFit/>
          </a:bodyPr>
          <a:lstStyle/>
          <a:p>
            <a:pPr indent="457200" algn="ctr">
              <a:lnSpc>
                <a:spcPts val="2000"/>
              </a:lnSpc>
              <a:spcBef>
                <a:spcPts val="1000"/>
              </a:spcBef>
              <a:spcAft>
                <a:spcPts val="0"/>
              </a:spcAft>
            </a:pPr>
            <a:r>
              <a:rPr lang="nl-NL" sz="2800" b="1" dirty="0">
                <a:solidFill>
                  <a:srgbClr val="008000"/>
                </a:solidFill>
                <a:latin typeface="+mj-lt"/>
                <a:ea typeface="Times New Roman" panose="02020603050405020304" pitchFamily="18" charset="0"/>
                <a:cs typeface="Times New Roman" panose="02020603050405020304" pitchFamily="18" charset="0"/>
              </a:rPr>
              <a:t>1. Đặc trưng của chủ nghĩa xã hội ở Việt Nam </a:t>
            </a:r>
            <a:endParaRPr lang="en-US" sz="2800" b="1" dirty="0">
              <a:solidFill>
                <a:srgbClr val="008000"/>
              </a:solidFill>
              <a:effectLst/>
              <a:latin typeface="+mj-lt"/>
              <a:ea typeface="Times New Roman" panose="02020603050405020304" pitchFamily="18" charset="0"/>
              <a:cs typeface="Times New Roman" panose="02020603050405020304" pitchFamily="18" charset="0"/>
            </a:endParaRPr>
          </a:p>
        </p:txBody>
      </p:sp>
      <p:grpSp>
        <p:nvGrpSpPr>
          <p:cNvPr id="61" name="Group 31"/>
          <p:cNvGrpSpPr>
            <a:grpSpLocks/>
          </p:cNvGrpSpPr>
          <p:nvPr/>
        </p:nvGrpSpPr>
        <p:grpSpPr bwMode="auto">
          <a:xfrm>
            <a:off x="107531" y="667684"/>
            <a:ext cx="11995822" cy="100917"/>
            <a:chOff x="284" y="544"/>
            <a:chExt cx="5309" cy="21"/>
          </a:xfrm>
        </p:grpSpPr>
        <p:sp>
          <p:nvSpPr>
            <p:cNvPr id="62" name="Line 29"/>
            <p:cNvSpPr>
              <a:spLocks noChangeShapeType="1"/>
            </p:cNvSpPr>
            <p:nvPr/>
          </p:nvSpPr>
          <p:spPr bwMode="auto">
            <a:xfrm>
              <a:off x="2445" y="565"/>
              <a:ext cx="314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 name="Line 30"/>
            <p:cNvSpPr>
              <a:spLocks noChangeShapeType="1"/>
            </p:cNvSpPr>
            <p:nvPr/>
          </p:nvSpPr>
          <p:spPr bwMode="auto">
            <a:xfrm>
              <a:off x="284" y="544"/>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4" name="Rectangle 63"/>
          <p:cNvSpPr/>
          <p:nvPr/>
        </p:nvSpPr>
        <p:spPr>
          <a:xfrm>
            <a:off x="2781837" y="1194425"/>
            <a:ext cx="7173532" cy="348813"/>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7030A0"/>
                </a:solidFill>
                <a:latin typeface="+mj-lt"/>
                <a:ea typeface="Times New Roman" panose="02020603050405020304" pitchFamily="18" charset="0"/>
                <a:cs typeface="Times New Roman" panose="02020603050405020304" pitchFamily="18" charset="0"/>
              </a:rPr>
              <a:t>1.1. Dân giàu, nước mạnh, dân chủ, công bằng, văn minh</a:t>
            </a:r>
            <a:endParaRPr lang="en-US" sz="2000" dirty="0">
              <a:solidFill>
                <a:srgbClr val="7030A0"/>
              </a:solidFill>
              <a:effectLst/>
              <a:latin typeface="+mj-lt"/>
              <a:ea typeface="Times New Roman" panose="02020603050405020304" pitchFamily="18" charset="0"/>
              <a:cs typeface="Times New Roman" panose="02020603050405020304" pitchFamily="18" charset="0"/>
            </a:endParaRPr>
          </a:p>
        </p:txBody>
      </p:sp>
      <p:sp>
        <p:nvSpPr>
          <p:cNvPr id="65" name="Rectangle 64"/>
          <p:cNvSpPr/>
          <p:nvPr/>
        </p:nvSpPr>
        <p:spPr>
          <a:xfrm>
            <a:off x="765700" y="2248063"/>
            <a:ext cx="3579826" cy="348813"/>
          </a:xfrm>
          <a:prstGeom prst="rect">
            <a:avLst/>
          </a:prstGeom>
        </p:spPr>
        <p:txBody>
          <a:bodyPr wrap="none">
            <a:spAutoFit/>
          </a:bodyPr>
          <a:lstStyle/>
          <a:p>
            <a:pPr indent="457200">
              <a:lnSpc>
                <a:spcPts val="2000"/>
              </a:lnSpc>
              <a:spcBef>
                <a:spcPts val="1000"/>
              </a:spcBef>
              <a:spcAft>
                <a:spcPts val="0"/>
              </a:spcAft>
            </a:pPr>
            <a:r>
              <a:rPr lang="nl-NL" sz="2000" dirty="0">
                <a:solidFill>
                  <a:srgbClr val="C00000"/>
                </a:solidFill>
                <a:latin typeface="+mj-lt"/>
                <a:ea typeface="Times New Roman" panose="02020603050405020304" pitchFamily="18" charset="0"/>
                <a:cs typeface="Times New Roman" panose="02020603050405020304" pitchFamily="18" charset="0"/>
              </a:rPr>
              <a:t>1.2. Do nhân dân làm chủ</a:t>
            </a:r>
            <a:endParaRPr lang="en-US" sz="2000" dirty="0">
              <a:solidFill>
                <a:srgbClr val="C00000"/>
              </a:solidFill>
              <a:effectLst/>
              <a:latin typeface="+mj-lt"/>
              <a:ea typeface="Times New Roman" panose="02020603050405020304" pitchFamily="18" charset="0"/>
              <a:cs typeface="Times New Roman" panose="02020603050405020304" pitchFamily="18" charset="0"/>
            </a:endParaRPr>
          </a:p>
        </p:txBody>
      </p:sp>
      <p:sp>
        <p:nvSpPr>
          <p:cNvPr id="66" name="Rectangle 65"/>
          <p:cNvSpPr/>
          <p:nvPr/>
        </p:nvSpPr>
        <p:spPr>
          <a:xfrm>
            <a:off x="107531" y="2981836"/>
            <a:ext cx="3795632" cy="1118255"/>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006600"/>
                </a:solidFill>
                <a:latin typeface="+mj-lt"/>
                <a:ea typeface="Times New Roman" panose="02020603050405020304" pitchFamily="18" charset="0"/>
                <a:cs typeface="Times New Roman" panose="02020603050405020304" pitchFamily="18" charset="0"/>
              </a:rPr>
              <a:t>1.3. Có nền kinh tế phát triển cao dựa trên lực lượng sản xuất hiện đại và quan hệ sản xuất tiến bộ phù hợp</a:t>
            </a:r>
            <a:endParaRPr lang="en-US" sz="2000" dirty="0">
              <a:solidFill>
                <a:srgbClr val="006600"/>
              </a:solidFill>
              <a:effectLst/>
              <a:latin typeface="+mj-lt"/>
              <a:ea typeface="Times New Roman" panose="02020603050405020304" pitchFamily="18" charset="0"/>
              <a:cs typeface="Times New Roman" panose="02020603050405020304" pitchFamily="18" charset="0"/>
            </a:endParaRPr>
          </a:p>
        </p:txBody>
      </p:sp>
      <p:sp>
        <p:nvSpPr>
          <p:cNvPr id="67" name="Rectangle 66"/>
          <p:cNvSpPr/>
          <p:nvPr/>
        </p:nvSpPr>
        <p:spPr>
          <a:xfrm>
            <a:off x="953036" y="4440539"/>
            <a:ext cx="3509847" cy="605294"/>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3333CC"/>
                </a:solidFill>
                <a:latin typeface="+mj-lt"/>
                <a:ea typeface="Times New Roman" panose="02020603050405020304" pitchFamily="18" charset="0"/>
                <a:cs typeface="Times New Roman" panose="02020603050405020304" pitchFamily="18" charset="0"/>
              </a:rPr>
              <a:t>1.4. Có nền văn hóa tiên tiến, đậm đà bản sắc dân tộc</a:t>
            </a:r>
            <a:endParaRPr lang="en-US" sz="2000" dirty="0">
              <a:solidFill>
                <a:srgbClr val="3333CC"/>
              </a:solidFill>
              <a:effectLst/>
              <a:latin typeface="+mj-lt"/>
              <a:ea typeface="Times New Roman" panose="02020603050405020304" pitchFamily="18" charset="0"/>
              <a:cs typeface="Times New Roman" panose="02020603050405020304" pitchFamily="18" charset="0"/>
            </a:endParaRPr>
          </a:p>
        </p:txBody>
      </p:sp>
      <p:sp>
        <p:nvSpPr>
          <p:cNvPr id="68" name="Rectangle 67"/>
          <p:cNvSpPr/>
          <p:nvPr/>
        </p:nvSpPr>
        <p:spPr>
          <a:xfrm>
            <a:off x="3348507" y="5663744"/>
            <a:ext cx="6289082" cy="605294"/>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FF0000"/>
                </a:solidFill>
                <a:latin typeface="+mj-lt"/>
                <a:ea typeface="Times New Roman" panose="02020603050405020304" pitchFamily="18" charset="0"/>
                <a:cs typeface="Times New Roman" panose="02020603050405020304" pitchFamily="18" charset="0"/>
              </a:rPr>
              <a:t>1.5. Con người có cuộc sống ấm no, tự do, hạnh phúc, có điều kiện phát triển toàn diện</a:t>
            </a:r>
            <a:endParaRPr lang="en-US" sz="2000" dirty="0">
              <a:solidFill>
                <a:srgbClr val="FF0000"/>
              </a:solidFill>
              <a:effectLst/>
              <a:latin typeface="+mj-lt"/>
              <a:ea typeface="Times New Roman" panose="02020603050405020304" pitchFamily="18" charset="0"/>
              <a:cs typeface="Times New Roman" panose="02020603050405020304" pitchFamily="18" charset="0"/>
            </a:endParaRPr>
          </a:p>
        </p:txBody>
      </p:sp>
      <p:sp>
        <p:nvSpPr>
          <p:cNvPr id="69" name="Rectangle 68"/>
          <p:cNvSpPr/>
          <p:nvPr/>
        </p:nvSpPr>
        <p:spPr>
          <a:xfrm>
            <a:off x="7993859" y="4264465"/>
            <a:ext cx="3803189" cy="1118255"/>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002060"/>
                </a:solidFill>
                <a:latin typeface="+mj-lt"/>
                <a:ea typeface="Times New Roman" panose="02020603050405020304" pitchFamily="18" charset="0"/>
                <a:cs typeface="Times New Roman" panose="02020603050405020304" pitchFamily="18" charset="0"/>
              </a:rPr>
              <a:t>1.6. Các dân tộc trong cộng đồng Việt Nam bình đẳng, đoàn kết, tôn trọng và giúp đỡ nhau cùng phát triển</a:t>
            </a:r>
            <a:endParaRPr lang="en-US" sz="2000" dirty="0">
              <a:solidFill>
                <a:srgbClr val="002060"/>
              </a:solidFill>
              <a:effectLst/>
              <a:latin typeface="+mj-lt"/>
              <a:ea typeface="Times New Roman" panose="02020603050405020304" pitchFamily="18" charset="0"/>
              <a:cs typeface="Times New Roman" panose="02020603050405020304" pitchFamily="18" charset="0"/>
            </a:endParaRPr>
          </a:p>
        </p:txBody>
      </p:sp>
      <p:sp>
        <p:nvSpPr>
          <p:cNvPr id="70" name="Rectangle 69"/>
          <p:cNvSpPr/>
          <p:nvPr/>
        </p:nvSpPr>
        <p:spPr>
          <a:xfrm>
            <a:off x="8179025" y="2792119"/>
            <a:ext cx="3899473" cy="1118255"/>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CC0099"/>
                </a:solidFill>
                <a:latin typeface="+mj-lt"/>
                <a:ea typeface="Times New Roman" panose="02020603050405020304" pitchFamily="18" charset="0"/>
                <a:cs typeface="Times New Roman" panose="02020603050405020304" pitchFamily="18" charset="0"/>
              </a:rPr>
              <a:t>1.7. Có Nhà nước pháp quyền xã hội chủ nghĩa của nhân dân, do nhân dân, vì nhân dân do Đảng Cộng sản lãnh đạo</a:t>
            </a:r>
            <a:endParaRPr lang="en-US" sz="2000" dirty="0">
              <a:solidFill>
                <a:srgbClr val="CC0099"/>
              </a:solidFill>
              <a:effectLst/>
              <a:latin typeface="+mj-lt"/>
              <a:ea typeface="Times New Roman" panose="02020603050405020304" pitchFamily="18" charset="0"/>
              <a:cs typeface="Times New Roman" panose="02020603050405020304" pitchFamily="18" charset="0"/>
            </a:endParaRPr>
          </a:p>
        </p:txBody>
      </p:sp>
      <p:sp>
        <p:nvSpPr>
          <p:cNvPr id="71" name="Rectangle 70"/>
          <p:cNvSpPr/>
          <p:nvPr/>
        </p:nvSpPr>
        <p:spPr>
          <a:xfrm>
            <a:off x="7651904" y="1758690"/>
            <a:ext cx="4186578" cy="605294"/>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996633"/>
                </a:solidFill>
                <a:latin typeface="+mj-lt"/>
                <a:ea typeface="Times New Roman" panose="02020603050405020304" pitchFamily="18" charset="0"/>
                <a:cs typeface="Times New Roman" panose="02020603050405020304" pitchFamily="18" charset="0"/>
              </a:rPr>
              <a:t>1.8. Có quan hệ hữu nghị và hợp tác với các nước trên thế giới</a:t>
            </a:r>
            <a:endParaRPr lang="en-US" sz="2000" dirty="0">
              <a:solidFill>
                <a:srgbClr val="996633"/>
              </a:solidFill>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106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p:cTn id="7" dur="500" fill="hold"/>
                                        <p:tgtEl>
                                          <p:spTgt spid="61"/>
                                        </p:tgtEl>
                                        <p:attrNameLst>
                                          <p:attrName>ppt_w</p:attrName>
                                        </p:attrNameLst>
                                      </p:cBhvr>
                                      <p:tavLst>
                                        <p:tav tm="0">
                                          <p:val>
                                            <p:fltVal val="0"/>
                                          </p:val>
                                        </p:tav>
                                        <p:tav tm="100000">
                                          <p:val>
                                            <p:strVal val="#ppt_w"/>
                                          </p:val>
                                        </p:tav>
                                      </p:tavLst>
                                    </p:anim>
                                    <p:anim calcmode="lin" valueType="num">
                                      <p:cBhvr>
                                        <p:cTn id="8" dur="500" fill="hold"/>
                                        <p:tgtEl>
                                          <p:spTgt spid="61"/>
                                        </p:tgtEl>
                                        <p:attrNameLst>
                                          <p:attrName>ppt_h</p:attrName>
                                        </p:attrNameLst>
                                      </p:cBhvr>
                                      <p:tavLst>
                                        <p:tav tm="0">
                                          <p:val>
                                            <p:fltVal val="0"/>
                                          </p:val>
                                        </p:tav>
                                        <p:tav tm="100000">
                                          <p:val>
                                            <p:strVal val="#ppt_h"/>
                                          </p:val>
                                        </p:tav>
                                      </p:tavLst>
                                    </p:anim>
                                    <p:animEffect transition="in" filter="fade">
                                      <p:cBhvr>
                                        <p:cTn id="9"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3">
            <a:extLst>
              <a:ext uri="{FF2B5EF4-FFF2-40B4-BE49-F238E27FC236}">
                <a16:creationId xmlns="" xmlns:a16="http://schemas.microsoft.com/office/drawing/2014/main" id="{B2B2A274-D216-42D5-BF6E-021CCC3734ED}"/>
              </a:ext>
            </a:extLst>
          </p:cNvPr>
          <p:cNvSpPr/>
          <p:nvPr/>
        </p:nvSpPr>
        <p:spPr>
          <a:xfrm rot="20400000">
            <a:off x="-293135" y="2503367"/>
            <a:ext cx="5671773" cy="922485"/>
          </a:xfrm>
          <a:custGeom>
            <a:avLst/>
            <a:gdLst>
              <a:gd name="connsiteX0" fmla="*/ 6762406 w 6762406"/>
              <a:gd name="connsiteY0" fmla="*/ 0 h 1396040"/>
              <a:gd name="connsiteX1" fmla="*/ 6762406 w 6762406"/>
              <a:gd name="connsiteY1" fmla="*/ 1396040 h 1396040"/>
              <a:gd name="connsiteX2" fmla="*/ 0 w 6762406"/>
              <a:gd name="connsiteY2" fmla="*/ 1396040 h 1396040"/>
              <a:gd name="connsiteX3" fmla="*/ 508117 w 6762406"/>
              <a:gd name="connsiteY3" fmla="*/ 1 h 1396040"/>
              <a:gd name="connsiteX0" fmla="*/ 6568324 w 6568324"/>
              <a:gd name="connsiteY0" fmla="*/ 0 h 1410321"/>
              <a:gd name="connsiteX1" fmla="*/ 6568324 w 6568324"/>
              <a:gd name="connsiteY1" fmla="*/ 1396040 h 1410321"/>
              <a:gd name="connsiteX2" fmla="*/ 0 w 6568324"/>
              <a:gd name="connsiteY2" fmla="*/ 1410322 h 1410321"/>
              <a:gd name="connsiteX3" fmla="*/ 314035 w 6568324"/>
              <a:gd name="connsiteY3" fmla="*/ 1 h 1410321"/>
              <a:gd name="connsiteX4" fmla="*/ 6568324 w 6568324"/>
              <a:gd name="connsiteY4" fmla="*/ 0 h 1410321"/>
              <a:gd name="connsiteX0" fmla="*/ 6613487 w 6613487"/>
              <a:gd name="connsiteY0" fmla="*/ 0 h 1408526"/>
              <a:gd name="connsiteX1" fmla="*/ 6613487 w 6613487"/>
              <a:gd name="connsiteY1" fmla="*/ 1396040 h 1408526"/>
              <a:gd name="connsiteX2" fmla="*/ 0 w 6613487"/>
              <a:gd name="connsiteY2" fmla="*/ 1408527 h 1408526"/>
              <a:gd name="connsiteX3" fmla="*/ 359198 w 6613487"/>
              <a:gd name="connsiteY3" fmla="*/ 1 h 1408526"/>
              <a:gd name="connsiteX4" fmla="*/ 6613487 w 6613487"/>
              <a:gd name="connsiteY4" fmla="*/ 0 h 14085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3487" h="1408526">
                <a:moveTo>
                  <a:pt x="6613487" y="0"/>
                </a:moveTo>
                <a:lnTo>
                  <a:pt x="6613487" y="1396040"/>
                </a:lnTo>
                <a:lnTo>
                  <a:pt x="0" y="1408527"/>
                </a:lnTo>
                <a:lnTo>
                  <a:pt x="359198" y="1"/>
                </a:lnTo>
                <a:lnTo>
                  <a:pt x="6613487" y="0"/>
                </a:lnTo>
                <a:close/>
              </a:path>
            </a:pathLst>
          </a:custGeom>
          <a:solidFill>
            <a:srgbClr val="3333C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dirty="0" smtClean="0"/>
              <a:t>           </a:t>
            </a:r>
            <a:r>
              <a:rPr lang="nl-NL" sz="2400" b="1" dirty="0" smtClean="0"/>
              <a:t>Là </a:t>
            </a:r>
            <a:r>
              <a:rPr lang="nl-NL" sz="2400" b="1" dirty="0"/>
              <a:t>đặc trưng tổng quát nhất, chi phối </a:t>
            </a:r>
            <a:r>
              <a:rPr lang="nl-NL" sz="2400" b="1" dirty="0" smtClean="0"/>
              <a:t>các </a:t>
            </a:r>
            <a:r>
              <a:rPr lang="nl-NL" sz="2400" b="1" dirty="0"/>
              <a:t>đặc trưng khác</a:t>
            </a:r>
            <a:endParaRPr lang="en-US" sz="2400" b="1" dirty="0">
              <a:solidFill>
                <a:prstClr val="white"/>
              </a:solidFill>
            </a:endParaRPr>
          </a:p>
        </p:txBody>
      </p:sp>
      <p:sp>
        <p:nvSpPr>
          <p:cNvPr id="5" name="Freeform: Shape 4">
            <a:extLst>
              <a:ext uri="{FF2B5EF4-FFF2-40B4-BE49-F238E27FC236}">
                <a16:creationId xmlns="" xmlns:a16="http://schemas.microsoft.com/office/drawing/2014/main" id="{04B29CB8-BF58-40B3-ACDF-8F273B04000D}"/>
              </a:ext>
            </a:extLst>
          </p:cNvPr>
          <p:cNvSpPr/>
          <p:nvPr/>
        </p:nvSpPr>
        <p:spPr>
          <a:xfrm rot="20400000">
            <a:off x="-148019" y="5021527"/>
            <a:ext cx="8441278" cy="886004"/>
          </a:xfrm>
          <a:custGeom>
            <a:avLst/>
            <a:gdLst>
              <a:gd name="connsiteX0" fmla="*/ 12785260 w 12785260"/>
              <a:gd name="connsiteY0" fmla="*/ 0 h 1396040"/>
              <a:gd name="connsiteX1" fmla="*/ 12785260 w 12785260"/>
              <a:gd name="connsiteY1" fmla="*/ 1396040 h 1396040"/>
              <a:gd name="connsiteX2" fmla="*/ 2474427 w 12785260"/>
              <a:gd name="connsiteY2" fmla="*/ 1396040 h 1396040"/>
              <a:gd name="connsiteX3" fmla="*/ 0 w 12785260"/>
              <a:gd name="connsiteY3" fmla="*/ 495422 h 1396040"/>
              <a:gd name="connsiteX4" fmla="*/ 180319 w 12785260"/>
              <a:gd name="connsiteY4" fmla="*/ 1 h 1396040"/>
              <a:gd name="connsiteX0" fmla="*/ 12665613 w 12665613"/>
              <a:gd name="connsiteY0" fmla="*/ 0 h 1396040"/>
              <a:gd name="connsiteX1" fmla="*/ 12665613 w 12665613"/>
              <a:gd name="connsiteY1" fmla="*/ 1396040 h 1396040"/>
              <a:gd name="connsiteX2" fmla="*/ 2354780 w 12665613"/>
              <a:gd name="connsiteY2" fmla="*/ 1396040 h 1396040"/>
              <a:gd name="connsiteX3" fmla="*/ 0 w 12665613"/>
              <a:gd name="connsiteY3" fmla="*/ 381881 h 1396040"/>
              <a:gd name="connsiteX4" fmla="*/ 60672 w 12665613"/>
              <a:gd name="connsiteY4" fmla="*/ 1 h 1396040"/>
              <a:gd name="connsiteX5" fmla="*/ 12665613 w 12665613"/>
              <a:gd name="connsiteY5" fmla="*/ 0 h 1396040"/>
              <a:gd name="connsiteX0" fmla="*/ 12655840 w 12655841"/>
              <a:gd name="connsiteY0" fmla="*/ 0 h 1396040"/>
              <a:gd name="connsiteX1" fmla="*/ 12655840 w 12655841"/>
              <a:gd name="connsiteY1" fmla="*/ 1396040 h 1396040"/>
              <a:gd name="connsiteX2" fmla="*/ 2345007 w 12655841"/>
              <a:gd name="connsiteY2" fmla="*/ 1396040 h 1396040"/>
              <a:gd name="connsiteX3" fmla="*/ -1 w 12655841"/>
              <a:gd name="connsiteY3" fmla="*/ 342838 h 1396040"/>
              <a:gd name="connsiteX4" fmla="*/ 50899 w 12655841"/>
              <a:gd name="connsiteY4" fmla="*/ 1 h 1396040"/>
              <a:gd name="connsiteX5" fmla="*/ 12655840 w 12655841"/>
              <a:gd name="connsiteY5" fmla="*/ 0 h 1396040"/>
              <a:gd name="connsiteX0" fmla="*/ 12650954 w 12650954"/>
              <a:gd name="connsiteY0" fmla="*/ 0 h 1396040"/>
              <a:gd name="connsiteX1" fmla="*/ 12650954 w 12650954"/>
              <a:gd name="connsiteY1" fmla="*/ 1396040 h 1396040"/>
              <a:gd name="connsiteX2" fmla="*/ 2340121 w 12650954"/>
              <a:gd name="connsiteY2" fmla="*/ 1396040 h 1396040"/>
              <a:gd name="connsiteX3" fmla="*/ -1 w 12650954"/>
              <a:gd name="connsiteY3" fmla="*/ 323318 h 1396040"/>
              <a:gd name="connsiteX4" fmla="*/ 46013 w 12650954"/>
              <a:gd name="connsiteY4" fmla="*/ 1 h 1396040"/>
              <a:gd name="connsiteX5" fmla="*/ 12650954 w 12650954"/>
              <a:gd name="connsiteY5" fmla="*/ 0 h 1396040"/>
              <a:gd name="connsiteX0" fmla="*/ 12641183 w 12641183"/>
              <a:gd name="connsiteY0" fmla="*/ 0 h 1396040"/>
              <a:gd name="connsiteX1" fmla="*/ 12641183 w 12641183"/>
              <a:gd name="connsiteY1" fmla="*/ 1396040 h 1396040"/>
              <a:gd name="connsiteX2" fmla="*/ 2330350 w 12641183"/>
              <a:gd name="connsiteY2" fmla="*/ 1396040 h 1396040"/>
              <a:gd name="connsiteX3" fmla="*/ 0 w 12641183"/>
              <a:gd name="connsiteY3" fmla="*/ 284274 h 1396040"/>
              <a:gd name="connsiteX4" fmla="*/ 36242 w 12641183"/>
              <a:gd name="connsiteY4" fmla="*/ 1 h 1396040"/>
              <a:gd name="connsiteX5" fmla="*/ 12641183 w 12641183"/>
              <a:gd name="connsiteY5" fmla="*/ 0 h 1396040"/>
              <a:gd name="connsiteX0" fmla="*/ 12644836 w 12644836"/>
              <a:gd name="connsiteY0" fmla="*/ 0 h 1396040"/>
              <a:gd name="connsiteX1" fmla="*/ 12644836 w 12644836"/>
              <a:gd name="connsiteY1" fmla="*/ 1396040 h 1396040"/>
              <a:gd name="connsiteX2" fmla="*/ 2334003 w 12644836"/>
              <a:gd name="connsiteY2" fmla="*/ 1396040 h 1396040"/>
              <a:gd name="connsiteX3" fmla="*/ 0 w 12644836"/>
              <a:gd name="connsiteY3" fmla="*/ 238126 h 1396040"/>
              <a:gd name="connsiteX4" fmla="*/ 39895 w 12644836"/>
              <a:gd name="connsiteY4" fmla="*/ 1 h 1396040"/>
              <a:gd name="connsiteX5" fmla="*/ 12644836 w 12644836"/>
              <a:gd name="connsiteY5" fmla="*/ 0 h 1396040"/>
              <a:gd name="connsiteX0" fmla="*/ 12671689 w 12671689"/>
              <a:gd name="connsiteY0" fmla="*/ 0 h 1396040"/>
              <a:gd name="connsiteX1" fmla="*/ 12671689 w 12671689"/>
              <a:gd name="connsiteY1" fmla="*/ 1396040 h 1396040"/>
              <a:gd name="connsiteX2" fmla="*/ 2360856 w 12671689"/>
              <a:gd name="connsiteY2" fmla="*/ 1396040 h 1396040"/>
              <a:gd name="connsiteX3" fmla="*/ 0 w 12671689"/>
              <a:gd name="connsiteY3" fmla="*/ 223916 h 1396040"/>
              <a:gd name="connsiteX4" fmla="*/ 66748 w 12671689"/>
              <a:gd name="connsiteY4" fmla="*/ 1 h 1396040"/>
              <a:gd name="connsiteX5" fmla="*/ 12671689 w 12671689"/>
              <a:gd name="connsiteY5" fmla="*/ 0 h 1396040"/>
              <a:gd name="connsiteX0" fmla="*/ 12661916 w 12661916"/>
              <a:gd name="connsiteY0" fmla="*/ 0 h 1396040"/>
              <a:gd name="connsiteX1" fmla="*/ 12661916 w 12661916"/>
              <a:gd name="connsiteY1" fmla="*/ 1396040 h 1396040"/>
              <a:gd name="connsiteX2" fmla="*/ 2351083 w 12661916"/>
              <a:gd name="connsiteY2" fmla="*/ 1396040 h 1396040"/>
              <a:gd name="connsiteX3" fmla="*/ -1 w 12661916"/>
              <a:gd name="connsiteY3" fmla="*/ 184873 h 1396040"/>
              <a:gd name="connsiteX4" fmla="*/ 56975 w 12661916"/>
              <a:gd name="connsiteY4" fmla="*/ 1 h 1396040"/>
              <a:gd name="connsiteX5" fmla="*/ 12661916 w 12661916"/>
              <a:gd name="connsiteY5" fmla="*/ 0 h 1396040"/>
              <a:gd name="connsiteX0" fmla="*/ 12661918 w 12661918"/>
              <a:gd name="connsiteY0" fmla="*/ 0 h 1396040"/>
              <a:gd name="connsiteX1" fmla="*/ 12661918 w 12661918"/>
              <a:gd name="connsiteY1" fmla="*/ 1396040 h 1396040"/>
              <a:gd name="connsiteX2" fmla="*/ 2305920 w 12661918"/>
              <a:gd name="connsiteY2" fmla="*/ 1394245 h 1396040"/>
              <a:gd name="connsiteX3" fmla="*/ 1 w 12661918"/>
              <a:gd name="connsiteY3" fmla="*/ 184873 h 1396040"/>
              <a:gd name="connsiteX4" fmla="*/ 56977 w 12661918"/>
              <a:gd name="connsiteY4" fmla="*/ 1 h 1396040"/>
              <a:gd name="connsiteX5" fmla="*/ 12661918 w 12661918"/>
              <a:gd name="connsiteY5" fmla="*/ 0 h 1396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61918" h="1396040">
                <a:moveTo>
                  <a:pt x="12661918" y="0"/>
                </a:moveTo>
                <a:lnTo>
                  <a:pt x="12661918" y="1396040"/>
                </a:lnTo>
                <a:lnTo>
                  <a:pt x="2305920" y="1394245"/>
                </a:lnTo>
                <a:lnTo>
                  <a:pt x="1" y="184873"/>
                </a:lnTo>
                <a:lnTo>
                  <a:pt x="56977" y="1"/>
                </a:lnTo>
                <a:lnTo>
                  <a:pt x="12661918" y="0"/>
                </a:lnTo>
                <a:close/>
              </a:path>
            </a:pathLst>
          </a:custGeom>
          <a:solidFill>
            <a:srgbClr val="CC00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dirty="0" smtClean="0"/>
              <a:t>                                                </a:t>
            </a:r>
            <a:r>
              <a:rPr lang="nl-NL" sz="2000" dirty="0" smtClean="0"/>
              <a:t>            </a:t>
            </a:r>
            <a:r>
              <a:rPr lang="nl-NL" sz="2400" b="1" dirty="0" smtClean="0"/>
              <a:t>Là </a:t>
            </a:r>
            <a:r>
              <a:rPr lang="nl-NL" sz="2400" b="1" dirty="0"/>
              <a:t>nguyện vọng, mơ ước của nhân </a:t>
            </a:r>
            <a:r>
              <a:rPr lang="nl-NL" sz="2400" b="1" dirty="0" smtClean="0"/>
              <a:t>dân                                                 </a:t>
            </a:r>
            <a:r>
              <a:rPr lang="nl-NL" sz="2400" b="1" dirty="0"/>
              <a:t>tiến bộ trên thế giới</a:t>
            </a:r>
            <a:endParaRPr lang="en-US" sz="2400" b="1" dirty="0">
              <a:solidFill>
                <a:prstClr val="white"/>
              </a:solidFill>
            </a:endParaRPr>
          </a:p>
        </p:txBody>
      </p:sp>
      <p:sp>
        <p:nvSpPr>
          <p:cNvPr id="7" name="Freeform: Shape 6">
            <a:extLst>
              <a:ext uri="{FF2B5EF4-FFF2-40B4-BE49-F238E27FC236}">
                <a16:creationId xmlns="" xmlns:a16="http://schemas.microsoft.com/office/drawing/2014/main" id="{FC12AFE4-3964-40F4-9AB3-55D0DC779001}"/>
              </a:ext>
            </a:extLst>
          </p:cNvPr>
          <p:cNvSpPr/>
          <p:nvPr/>
        </p:nvSpPr>
        <p:spPr>
          <a:xfrm rot="20400000">
            <a:off x="3857261" y="5355048"/>
            <a:ext cx="7257554" cy="794126"/>
          </a:xfrm>
          <a:custGeom>
            <a:avLst/>
            <a:gdLst>
              <a:gd name="connsiteX0" fmla="*/ 11190195 w 11190195"/>
              <a:gd name="connsiteY0" fmla="*/ 0 h 1396040"/>
              <a:gd name="connsiteX1" fmla="*/ 11190195 w 11190195"/>
              <a:gd name="connsiteY1" fmla="*/ 1396040 h 1396040"/>
              <a:gd name="connsiteX2" fmla="*/ 3835587 w 11190195"/>
              <a:gd name="connsiteY2" fmla="*/ 1396040 h 1396040"/>
              <a:gd name="connsiteX3" fmla="*/ 0 w 11190195"/>
              <a:gd name="connsiteY3" fmla="*/ 0 h 1396040"/>
              <a:gd name="connsiteX0" fmla="*/ 10078168 w 10078169"/>
              <a:gd name="connsiteY0" fmla="*/ 8399 h 1404439"/>
              <a:gd name="connsiteX1" fmla="*/ 10078168 w 10078169"/>
              <a:gd name="connsiteY1" fmla="*/ 1404439 h 1404439"/>
              <a:gd name="connsiteX2" fmla="*/ 2723560 w 10078169"/>
              <a:gd name="connsiteY2" fmla="*/ 1404439 h 1404439"/>
              <a:gd name="connsiteX3" fmla="*/ -1 w 10078169"/>
              <a:gd name="connsiteY3" fmla="*/ -1 h 1404439"/>
              <a:gd name="connsiteX4" fmla="*/ 10078168 w 10078169"/>
              <a:gd name="connsiteY4" fmla="*/ 8399 h 1404439"/>
              <a:gd name="connsiteX0" fmla="*/ 10078170 w 10078169"/>
              <a:gd name="connsiteY0" fmla="*/ 8399 h 1404439"/>
              <a:gd name="connsiteX1" fmla="*/ 10078170 w 10078169"/>
              <a:gd name="connsiteY1" fmla="*/ 1404439 h 1404439"/>
              <a:gd name="connsiteX2" fmla="*/ 2651548 w 10078169"/>
              <a:gd name="connsiteY2" fmla="*/ 1388436 h 1404439"/>
              <a:gd name="connsiteX3" fmla="*/ 1 w 10078169"/>
              <a:gd name="connsiteY3" fmla="*/ -1 h 1404439"/>
              <a:gd name="connsiteX4" fmla="*/ 10078170 w 10078169"/>
              <a:gd name="connsiteY4" fmla="*/ 8399 h 1404439"/>
              <a:gd name="connsiteX0" fmla="*/ 10078168 w 10078169"/>
              <a:gd name="connsiteY0" fmla="*/ 8399 h 1404439"/>
              <a:gd name="connsiteX1" fmla="*/ 10078168 w 10078169"/>
              <a:gd name="connsiteY1" fmla="*/ 1404439 h 1404439"/>
              <a:gd name="connsiteX2" fmla="*/ 2651546 w 10078169"/>
              <a:gd name="connsiteY2" fmla="*/ 1388436 h 1404439"/>
              <a:gd name="connsiteX3" fmla="*/ -1 w 10078169"/>
              <a:gd name="connsiteY3" fmla="*/ -1 h 1404439"/>
              <a:gd name="connsiteX4" fmla="*/ 10078168 w 10078169"/>
              <a:gd name="connsiteY4" fmla="*/ 8399 h 140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169" h="1404439">
                <a:moveTo>
                  <a:pt x="10078168" y="8399"/>
                </a:moveTo>
                <a:lnTo>
                  <a:pt x="10078168" y="1404439"/>
                </a:lnTo>
                <a:lnTo>
                  <a:pt x="2651546" y="1388436"/>
                </a:lnTo>
                <a:lnTo>
                  <a:pt x="-1" y="-1"/>
                </a:lnTo>
                <a:lnTo>
                  <a:pt x="10078168" y="8399"/>
                </a:lnTo>
                <a:close/>
              </a:path>
            </a:pathLst>
          </a:cu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b="1" dirty="0" smtClean="0"/>
              <a:t>                           </a:t>
            </a:r>
            <a:r>
              <a:rPr lang="nl-NL" sz="2400" b="1" dirty="0" smtClean="0"/>
              <a:t>Là </a:t>
            </a:r>
            <a:r>
              <a:rPr lang="nl-NL" sz="2400" b="1" dirty="0"/>
              <a:t>cái đích của xã hội loài người </a:t>
            </a:r>
            <a:endParaRPr lang="nl-NL" sz="2400" b="1" dirty="0" smtClean="0"/>
          </a:p>
          <a:p>
            <a:pPr algn="ctr"/>
            <a:r>
              <a:rPr lang="nl-NL" sz="2400" b="1" dirty="0" smtClean="0"/>
              <a:t>                                                nói </a:t>
            </a:r>
            <a:r>
              <a:rPr lang="nl-NL" sz="2400" b="1" dirty="0"/>
              <a:t>chung</a:t>
            </a:r>
            <a:endParaRPr lang="en-US" sz="2400" b="1" dirty="0">
              <a:solidFill>
                <a:prstClr val="white"/>
              </a:solidFill>
            </a:endParaRPr>
          </a:p>
        </p:txBody>
      </p:sp>
      <p:sp>
        <p:nvSpPr>
          <p:cNvPr id="6" name="Freeform: Shape 5">
            <a:extLst>
              <a:ext uri="{FF2B5EF4-FFF2-40B4-BE49-F238E27FC236}">
                <a16:creationId xmlns="" xmlns:a16="http://schemas.microsoft.com/office/drawing/2014/main" id="{C28FAE07-8EA5-43EF-9192-8EA13A48D24B}"/>
              </a:ext>
            </a:extLst>
          </p:cNvPr>
          <p:cNvSpPr/>
          <p:nvPr/>
        </p:nvSpPr>
        <p:spPr>
          <a:xfrm rot="20400000">
            <a:off x="-421205" y="3392191"/>
            <a:ext cx="9610031" cy="904298"/>
          </a:xfrm>
          <a:custGeom>
            <a:avLst/>
            <a:gdLst>
              <a:gd name="connsiteX0" fmla="*/ 14240466 w 14240466"/>
              <a:gd name="connsiteY0" fmla="*/ 0 h 1396040"/>
              <a:gd name="connsiteX1" fmla="*/ 14240466 w 14240466"/>
              <a:gd name="connsiteY1" fmla="*/ 1396040 h 1396040"/>
              <a:gd name="connsiteX2" fmla="*/ 0 w 14240466"/>
              <a:gd name="connsiteY2" fmla="*/ 1396040 h 1396040"/>
              <a:gd name="connsiteX3" fmla="*/ 508117 w 14240466"/>
              <a:gd name="connsiteY3" fmla="*/ 0 h 1396040"/>
              <a:gd name="connsiteX0" fmla="*/ 14114746 w 14114747"/>
              <a:gd name="connsiteY0" fmla="*/ 0 h 1440466"/>
              <a:gd name="connsiteX1" fmla="*/ 14114746 w 14114747"/>
              <a:gd name="connsiteY1" fmla="*/ 1396040 h 1440466"/>
              <a:gd name="connsiteX2" fmla="*/ 0 w 14114747"/>
              <a:gd name="connsiteY2" fmla="*/ 1440466 h 1440466"/>
              <a:gd name="connsiteX3" fmla="*/ 382397 w 14114747"/>
              <a:gd name="connsiteY3" fmla="*/ 0 h 1440466"/>
              <a:gd name="connsiteX4" fmla="*/ 14114746 w 14114747"/>
              <a:gd name="connsiteY4" fmla="*/ 0 h 1440466"/>
              <a:gd name="connsiteX0" fmla="*/ 14101319 w 14101319"/>
              <a:gd name="connsiteY0" fmla="*/ 0 h 1447570"/>
              <a:gd name="connsiteX1" fmla="*/ 14101319 w 14101319"/>
              <a:gd name="connsiteY1" fmla="*/ 1396040 h 1447570"/>
              <a:gd name="connsiteX2" fmla="*/ 0 w 14101319"/>
              <a:gd name="connsiteY2" fmla="*/ 1447570 h 1447570"/>
              <a:gd name="connsiteX3" fmla="*/ 368970 w 14101319"/>
              <a:gd name="connsiteY3" fmla="*/ 0 h 1447570"/>
              <a:gd name="connsiteX4" fmla="*/ 14101319 w 14101319"/>
              <a:gd name="connsiteY4" fmla="*/ 0 h 1447570"/>
              <a:gd name="connsiteX0" fmla="*/ 14101319 w 14101319"/>
              <a:gd name="connsiteY0" fmla="*/ 0 h 1447570"/>
              <a:gd name="connsiteX1" fmla="*/ 14101319 w 14101319"/>
              <a:gd name="connsiteY1" fmla="*/ 1396040 h 1447570"/>
              <a:gd name="connsiteX2" fmla="*/ 0 w 14101319"/>
              <a:gd name="connsiteY2" fmla="*/ 1447570 h 1447570"/>
              <a:gd name="connsiteX3" fmla="*/ 398732 w 14101319"/>
              <a:gd name="connsiteY3" fmla="*/ 14209 h 1447570"/>
              <a:gd name="connsiteX4" fmla="*/ 14101319 w 14101319"/>
              <a:gd name="connsiteY4" fmla="*/ 0 h 1447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01319" h="1447570">
                <a:moveTo>
                  <a:pt x="14101319" y="0"/>
                </a:moveTo>
                <a:lnTo>
                  <a:pt x="14101319" y="1396040"/>
                </a:lnTo>
                <a:lnTo>
                  <a:pt x="0" y="1447570"/>
                </a:lnTo>
                <a:lnTo>
                  <a:pt x="398732" y="14209"/>
                </a:lnTo>
                <a:lnTo>
                  <a:pt x="14101319" y="0"/>
                </a:lnTo>
                <a:close/>
              </a:path>
            </a:pathLst>
          </a:custGeom>
          <a:solidFill>
            <a:srgbClr val="92D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400" b="1" dirty="0"/>
              <a:t>L</a:t>
            </a:r>
            <a:r>
              <a:rPr lang="nl-NL" sz="2400" b="1" dirty="0" smtClean="0"/>
              <a:t>à </a:t>
            </a:r>
            <a:r>
              <a:rPr lang="nl-NL" sz="2400" b="1" dirty="0"/>
              <a:t>những giá trị xã hội tốt đẹp nhất,</a:t>
            </a:r>
            <a:endParaRPr lang="en-US" sz="2400" b="1" dirty="0">
              <a:solidFill>
                <a:prstClr val="white"/>
              </a:solidFill>
            </a:endParaRPr>
          </a:p>
        </p:txBody>
      </p:sp>
      <p:sp>
        <p:nvSpPr>
          <p:cNvPr id="8" name="Freeform 27">
            <a:extLst>
              <a:ext uri="{FF2B5EF4-FFF2-40B4-BE49-F238E27FC236}">
                <a16:creationId xmlns="" xmlns:a16="http://schemas.microsoft.com/office/drawing/2014/main" id="{A5EDA810-7AEF-4C6D-83B7-B35587331720}"/>
              </a:ext>
            </a:extLst>
          </p:cNvPr>
          <p:cNvSpPr>
            <a:spLocks noChangeAspect="1"/>
          </p:cNvSpPr>
          <p:nvPr/>
        </p:nvSpPr>
        <p:spPr>
          <a:xfrm flipH="1">
            <a:off x="1344262" y="5258824"/>
            <a:ext cx="960618" cy="517565"/>
          </a:xfrm>
          <a:custGeom>
            <a:avLst/>
            <a:gdLst/>
            <a:ahLst/>
            <a:cxnLst/>
            <a:rect l="l" t="t" r="r" b="b"/>
            <a:pathLst>
              <a:path w="1872168" h="1008693">
                <a:moveTo>
                  <a:pt x="699542" y="162"/>
                </a:moveTo>
                <a:cubicBezTo>
                  <a:pt x="683169" y="534"/>
                  <a:pt x="666273" y="1556"/>
                  <a:pt x="648845" y="3291"/>
                </a:cubicBezTo>
                <a:cubicBezTo>
                  <a:pt x="357120" y="49686"/>
                  <a:pt x="273885" y="284789"/>
                  <a:pt x="274981" y="413694"/>
                </a:cubicBezTo>
                <a:cubicBezTo>
                  <a:pt x="4451" y="471904"/>
                  <a:pt x="-11347" y="662854"/>
                  <a:pt x="4101" y="753457"/>
                </a:cubicBezTo>
                <a:cubicBezTo>
                  <a:pt x="42383" y="946818"/>
                  <a:pt x="296257" y="1004273"/>
                  <a:pt x="384912" y="1005378"/>
                </a:cubicBezTo>
                <a:lnTo>
                  <a:pt x="1507196" y="1008693"/>
                </a:lnTo>
                <a:cubicBezTo>
                  <a:pt x="1646895" y="1000406"/>
                  <a:pt x="1746295" y="947371"/>
                  <a:pt x="1825546" y="854557"/>
                </a:cubicBezTo>
                <a:cubicBezTo>
                  <a:pt x="1897410" y="760086"/>
                  <a:pt x="1873973" y="626012"/>
                  <a:pt x="1836613" y="558208"/>
                </a:cubicBezTo>
                <a:cubicBezTo>
                  <a:pt x="1808089" y="509360"/>
                  <a:pt x="1675919" y="402617"/>
                  <a:pt x="1507617" y="430504"/>
                </a:cubicBezTo>
                <a:cubicBezTo>
                  <a:pt x="1525469" y="335682"/>
                  <a:pt x="1477961" y="244522"/>
                  <a:pt x="1398003" y="206286"/>
                </a:cubicBezTo>
                <a:cubicBezTo>
                  <a:pt x="1299806" y="153261"/>
                  <a:pt x="1182195" y="177294"/>
                  <a:pt x="1108176" y="215068"/>
                </a:cubicBezTo>
                <a:cubicBezTo>
                  <a:pt x="1072916" y="135306"/>
                  <a:pt x="945134" y="-5422"/>
                  <a:pt x="699542" y="162"/>
                </a:cubicBezTo>
                <a:close/>
              </a:path>
            </a:pathLst>
          </a:custGeom>
          <a:solidFill>
            <a:srgbClr val="00B0F0">
              <a:alpha val="2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960" tIns="30480" rIns="60960" bIns="30480" numCol="1" spcCol="0" rtlCol="0" fromWordArt="0" anchor="ctr" anchorCtr="0" forceAA="0" compatLnSpc="1">
            <a:prstTxWarp prst="textNoShape">
              <a:avLst/>
            </a:prstTxWarp>
            <a:noAutofit/>
          </a:bodyPr>
          <a:lstStyle/>
          <a:p>
            <a:pPr algn="ctr"/>
            <a:endParaRPr lang="ko-KR" altLang="en-US" sz="1200">
              <a:solidFill>
                <a:prstClr val="black"/>
              </a:solidFill>
            </a:endParaRPr>
          </a:p>
        </p:txBody>
      </p:sp>
      <p:grpSp>
        <p:nvGrpSpPr>
          <p:cNvPr id="10" name="Group 9">
            <a:extLst>
              <a:ext uri="{FF2B5EF4-FFF2-40B4-BE49-F238E27FC236}">
                <a16:creationId xmlns="" xmlns:a16="http://schemas.microsoft.com/office/drawing/2014/main" id="{DAC68334-42D4-4314-83E5-A44152500146}"/>
              </a:ext>
            </a:extLst>
          </p:cNvPr>
          <p:cNvGrpSpPr/>
          <p:nvPr/>
        </p:nvGrpSpPr>
        <p:grpSpPr>
          <a:xfrm rot="20275744" flipH="1">
            <a:off x="8633785" y="1067978"/>
            <a:ext cx="1644203" cy="1424069"/>
            <a:chOff x="5365048" y="479821"/>
            <a:chExt cx="8036930" cy="9108010"/>
          </a:xfrm>
          <a:solidFill>
            <a:srgbClr val="92D050"/>
          </a:solidFill>
          <a:effectLst/>
        </p:grpSpPr>
        <p:sp>
          <p:nvSpPr>
            <p:cNvPr id="11" name="Freeform: Shape 10">
              <a:extLst>
                <a:ext uri="{FF2B5EF4-FFF2-40B4-BE49-F238E27FC236}">
                  <a16:creationId xmlns="" xmlns:a16="http://schemas.microsoft.com/office/drawing/2014/main" id="{94AE3390-BD28-4BDE-83CE-0DDD6C6C5D5A}"/>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2" name="Freeform: Shape 11">
              <a:extLst>
                <a:ext uri="{FF2B5EF4-FFF2-40B4-BE49-F238E27FC236}">
                  <a16:creationId xmlns="" xmlns:a16="http://schemas.microsoft.com/office/drawing/2014/main" id="{5517716C-92DC-4982-B4DE-E02E64991BA2}"/>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3" name="Freeform: Shape 12">
              <a:extLst>
                <a:ext uri="{FF2B5EF4-FFF2-40B4-BE49-F238E27FC236}">
                  <a16:creationId xmlns="" xmlns:a16="http://schemas.microsoft.com/office/drawing/2014/main" id="{CEB60F90-7CA6-4180-9960-0D09FF723F54}"/>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4" name="Freeform: Shape 13">
              <a:extLst>
                <a:ext uri="{FF2B5EF4-FFF2-40B4-BE49-F238E27FC236}">
                  <a16:creationId xmlns="" xmlns:a16="http://schemas.microsoft.com/office/drawing/2014/main" id="{C09FAC7B-8809-49A9-8B83-10E917D78E25}"/>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5" name="Freeform: Shape 14">
              <a:extLst>
                <a:ext uri="{FF2B5EF4-FFF2-40B4-BE49-F238E27FC236}">
                  <a16:creationId xmlns="" xmlns:a16="http://schemas.microsoft.com/office/drawing/2014/main" id="{346025F6-36BF-4BF1-A3D9-E5653ACAA06D}"/>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6" name="Freeform: Shape 15">
              <a:extLst>
                <a:ext uri="{FF2B5EF4-FFF2-40B4-BE49-F238E27FC236}">
                  <a16:creationId xmlns="" xmlns:a16="http://schemas.microsoft.com/office/drawing/2014/main" id="{42878D72-42DC-44EA-8D6B-2D0EB212D9D2}"/>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7" name="Freeform: Shape 16">
              <a:extLst>
                <a:ext uri="{FF2B5EF4-FFF2-40B4-BE49-F238E27FC236}">
                  <a16:creationId xmlns="" xmlns:a16="http://schemas.microsoft.com/office/drawing/2014/main" id="{B3A5C9BE-0AFC-4AEC-AB35-1D3408F80D23}"/>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18" name="Group 17">
            <a:extLst>
              <a:ext uri="{FF2B5EF4-FFF2-40B4-BE49-F238E27FC236}">
                <a16:creationId xmlns="" xmlns:a16="http://schemas.microsoft.com/office/drawing/2014/main" id="{42C486EB-BEF0-4673-AE28-1D7F6CF46948}"/>
              </a:ext>
            </a:extLst>
          </p:cNvPr>
          <p:cNvGrpSpPr/>
          <p:nvPr/>
        </p:nvGrpSpPr>
        <p:grpSpPr>
          <a:xfrm rot="20275744" flipH="1">
            <a:off x="5144156" y="1122491"/>
            <a:ext cx="1256602" cy="1424069"/>
            <a:chOff x="5365048" y="479821"/>
            <a:chExt cx="8036930" cy="9108010"/>
          </a:xfrm>
          <a:solidFill>
            <a:srgbClr val="3333CC"/>
          </a:solidFill>
          <a:effectLst/>
        </p:grpSpPr>
        <p:sp>
          <p:nvSpPr>
            <p:cNvPr id="19" name="Freeform: Shape 18">
              <a:extLst>
                <a:ext uri="{FF2B5EF4-FFF2-40B4-BE49-F238E27FC236}">
                  <a16:creationId xmlns="" xmlns:a16="http://schemas.microsoft.com/office/drawing/2014/main" id="{2F08C28E-4FD7-4F34-BE1E-3B9601E06E2E}"/>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0" name="Freeform: Shape 19">
              <a:extLst>
                <a:ext uri="{FF2B5EF4-FFF2-40B4-BE49-F238E27FC236}">
                  <a16:creationId xmlns="" xmlns:a16="http://schemas.microsoft.com/office/drawing/2014/main" id="{232B878D-CE87-49B6-A0EE-35B7DE421AE6}"/>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1" name="Freeform: Shape 20">
              <a:extLst>
                <a:ext uri="{FF2B5EF4-FFF2-40B4-BE49-F238E27FC236}">
                  <a16:creationId xmlns="" xmlns:a16="http://schemas.microsoft.com/office/drawing/2014/main" id="{C37C3436-B18B-402C-9362-33AD321AF1D9}"/>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2" name="Freeform: Shape 21">
              <a:extLst>
                <a:ext uri="{FF2B5EF4-FFF2-40B4-BE49-F238E27FC236}">
                  <a16:creationId xmlns="" xmlns:a16="http://schemas.microsoft.com/office/drawing/2014/main" id="{19394CC0-18CD-4F4C-A92B-F0D8C3DE4F11}"/>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3" name="Freeform: Shape 22">
              <a:extLst>
                <a:ext uri="{FF2B5EF4-FFF2-40B4-BE49-F238E27FC236}">
                  <a16:creationId xmlns="" xmlns:a16="http://schemas.microsoft.com/office/drawing/2014/main" id="{8C4645A3-548D-475E-86C4-B6393621FC36}"/>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4" name="Freeform: Shape 23">
              <a:extLst>
                <a:ext uri="{FF2B5EF4-FFF2-40B4-BE49-F238E27FC236}">
                  <a16:creationId xmlns="" xmlns:a16="http://schemas.microsoft.com/office/drawing/2014/main" id="{1919FD08-A95B-4F0F-8C6E-A20ECDB43810}"/>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5" name="Freeform: Shape 24">
              <a:extLst>
                <a:ext uri="{FF2B5EF4-FFF2-40B4-BE49-F238E27FC236}">
                  <a16:creationId xmlns="" xmlns:a16="http://schemas.microsoft.com/office/drawing/2014/main" id="{B0DD63EC-E701-4B7C-80D8-25B6CF037291}"/>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26" name="Group 25">
            <a:extLst>
              <a:ext uri="{FF2B5EF4-FFF2-40B4-BE49-F238E27FC236}">
                <a16:creationId xmlns="" xmlns:a16="http://schemas.microsoft.com/office/drawing/2014/main" id="{ED50E8EC-5919-4C31-9FBC-32D5989E171C}"/>
              </a:ext>
            </a:extLst>
          </p:cNvPr>
          <p:cNvGrpSpPr/>
          <p:nvPr/>
        </p:nvGrpSpPr>
        <p:grpSpPr>
          <a:xfrm rot="20275744" flipH="1">
            <a:off x="8092414" y="2780360"/>
            <a:ext cx="1256602" cy="1424069"/>
            <a:chOff x="5365048" y="479821"/>
            <a:chExt cx="8036930" cy="9108010"/>
          </a:xfrm>
          <a:solidFill>
            <a:srgbClr val="CC0099"/>
          </a:solidFill>
          <a:effectLst/>
        </p:grpSpPr>
        <p:sp>
          <p:nvSpPr>
            <p:cNvPr id="27" name="Freeform: Shape 26">
              <a:extLst>
                <a:ext uri="{FF2B5EF4-FFF2-40B4-BE49-F238E27FC236}">
                  <a16:creationId xmlns="" xmlns:a16="http://schemas.microsoft.com/office/drawing/2014/main" id="{BA42A4EE-DDC4-4B4F-9E05-7A57F0FF1C0A}"/>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8" name="Freeform: Shape 27">
              <a:extLst>
                <a:ext uri="{FF2B5EF4-FFF2-40B4-BE49-F238E27FC236}">
                  <a16:creationId xmlns="" xmlns:a16="http://schemas.microsoft.com/office/drawing/2014/main" id="{931100CB-8C4F-4B10-99FB-75526D9DA78C}"/>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29" name="Freeform: Shape 28">
              <a:extLst>
                <a:ext uri="{FF2B5EF4-FFF2-40B4-BE49-F238E27FC236}">
                  <a16:creationId xmlns="" xmlns:a16="http://schemas.microsoft.com/office/drawing/2014/main" id="{EDCAE00A-7510-4D22-951D-3640A75E8869}"/>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0" name="Freeform: Shape 29">
              <a:extLst>
                <a:ext uri="{FF2B5EF4-FFF2-40B4-BE49-F238E27FC236}">
                  <a16:creationId xmlns="" xmlns:a16="http://schemas.microsoft.com/office/drawing/2014/main" id="{A17EF897-A8E4-488B-A7E7-0E80E3737DC4}"/>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1" name="Freeform: Shape 30">
              <a:extLst>
                <a:ext uri="{FF2B5EF4-FFF2-40B4-BE49-F238E27FC236}">
                  <a16:creationId xmlns="" xmlns:a16="http://schemas.microsoft.com/office/drawing/2014/main" id="{8D53A6B1-7784-4FC2-85A8-55331130B149}"/>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2" name="Freeform: Shape 31">
              <a:extLst>
                <a:ext uri="{FF2B5EF4-FFF2-40B4-BE49-F238E27FC236}">
                  <a16:creationId xmlns="" xmlns:a16="http://schemas.microsoft.com/office/drawing/2014/main" id="{5AC3AE7D-B1CB-4638-ACF6-6D71F033E73E}"/>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3" name="Freeform: Shape 32">
              <a:extLst>
                <a:ext uri="{FF2B5EF4-FFF2-40B4-BE49-F238E27FC236}">
                  <a16:creationId xmlns="" xmlns:a16="http://schemas.microsoft.com/office/drawing/2014/main" id="{898EA87D-27A8-4058-9BFF-10F651679687}"/>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34" name="Group 33">
            <a:extLst>
              <a:ext uri="{FF2B5EF4-FFF2-40B4-BE49-F238E27FC236}">
                <a16:creationId xmlns="" xmlns:a16="http://schemas.microsoft.com/office/drawing/2014/main" id="{7DD71E40-19C9-4574-B548-28C39EA4C036}"/>
              </a:ext>
            </a:extLst>
          </p:cNvPr>
          <p:cNvGrpSpPr/>
          <p:nvPr/>
        </p:nvGrpSpPr>
        <p:grpSpPr>
          <a:xfrm rot="20275744" flipH="1">
            <a:off x="10819457" y="3194799"/>
            <a:ext cx="1256602" cy="1424069"/>
            <a:chOff x="5365048" y="479821"/>
            <a:chExt cx="8036930" cy="9108010"/>
          </a:xfrm>
          <a:solidFill>
            <a:srgbClr val="C00000"/>
          </a:solidFill>
          <a:effectLst/>
        </p:grpSpPr>
        <p:sp>
          <p:nvSpPr>
            <p:cNvPr id="35" name="Freeform: Shape 34">
              <a:extLst>
                <a:ext uri="{FF2B5EF4-FFF2-40B4-BE49-F238E27FC236}">
                  <a16:creationId xmlns="" xmlns:a16="http://schemas.microsoft.com/office/drawing/2014/main" id="{29AF407B-09E8-4230-BF44-C3824565E349}"/>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6" name="Freeform: Shape 35">
              <a:extLst>
                <a:ext uri="{FF2B5EF4-FFF2-40B4-BE49-F238E27FC236}">
                  <a16:creationId xmlns="" xmlns:a16="http://schemas.microsoft.com/office/drawing/2014/main" id="{1E4EC36F-CFE5-4F14-978B-0CBF4755A493}"/>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7" name="Freeform: Shape 36">
              <a:extLst>
                <a:ext uri="{FF2B5EF4-FFF2-40B4-BE49-F238E27FC236}">
                  <a16:creationId xmlns="" xmlns:a16="http://schemas.microsoft.com/office/drawing/2014/main" id="{BB48A94A-6221-41CD-BEBF-E08C3230984B}"/>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8" name="Freeform: Shape 37">
              <a:extLst>
                <a:ext uri="{FF2B5EF4-FFF2-40B4-BE49-F238E27FC236}">
                  <a16:creationId xmlns="" xmlns:a16="http://schemas.microsoft.com/office/drawing/2014/main" id="{C3DE008B-0934-4360-A08E-408144F8B0DF}"/>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39" name="Freeform: Shape 38">
              <a:extLst>
                <a:ext uri="{FF2B5EF4-FFF2-40B4-BE49-F238E27FC236}">
                  <a16:creationId xmlns="" xmlns:a16="http://schemas.microsoft.com/office/drawing/2014/main" id="{6A862691-EECE-4C52-B6C5-EC86E208D35F}"/>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0" name="Freeform: Shape 39">
              <a:extLst>
                <a:ext uri="{FF2B5EF4-FFF2-40B4-BE49-F238E27FC236}">
                  <a16:creationId xmlns="" xmlns:a16="http://schemas.microsoft.com/office/drawing/2014/main" id="{542A2831-76E6-436F-809A-6006A427AA48}"/>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1" name="Freeform: Shape 40">
              <a:extLst>
                <a:ext uri="{FF2B5EF4-FFF2-40B4-BE49-F238E27FC236}">
                  <a16:creationId xmlns="" xmlns:a16="http://schemas.microsoft.com/office/drawing/2014/main" id="{4C160959-DB12-4CA2-8B34-45979134016F}"/>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sp>
        <p:nvSpPr>
          <p:cNvPr id="43" name="TextBox 42">
            <a:extLst>
              <a:ext uri="{FF2B5EF4-FFF2-40B4-BE49-F238E27FC236}">
                <a16:creationId xmlns="" xmlns:a16="http://schemas.microsoft.com/office/drawing/2014/main" id="{8329CAA6-EBF2-4DE4-9F9A-6D4FCDF2AC46}"/>
              </a:ext>
            </a:extLst>
          </p:cNvPr>
          <p:cNvSpPr txBox="1"/>
          <p:nvPr/>
        </p:nvSpPr>
        <p:spPr>
          <a:xfrm rot="20400000">
            <a:off x="-86297" y="3553221"/>
            <a:ext cx="981092" cy="646331"/>
          </a:xfrm>
          <a:prstGeom prst="rect">
            <a:avLst/>
          </a:prstGeom>
          <a:noFill/>
        </p:spPr>
        <p:txBody>
          <a:bodyPr wrap="square" lIns="108000" rIns="108000" rtlCol="0">
            <a:spAutoFit/>
          </a:bodyPr>
          <a:lstStyle/>
          <a:p>
            <a:pPr algn="ctr"/>
            <a:r>
              <a:rPr lang="en-US" altLang="ko-KR" sz="3600" b="1" dirty="0">
                <a:solidFill>
                  <a:prstClr val="white"/>
                </a:solidFill>
                <a:cs typeface="Arial" pitchFamily="34" charset="0"/>
              </a:rPr>
              <a:t>01</a:t>
            </a:r>
            <a:endParaRPr lang="ko-KR" altLang="en-US" sz="3600" b="1" dirty="0">
              <a:solidFill>
                <a:prstClr val="white"/>
              </a:solidFill>
              <a:cs typeface="Arial" pitchFamily="34" charset="0"/>
            </a:endParaRPr>
          </a:p>
        </p:txBody>
      </p:sp>
      <p:sp>
        <p:nvSpPr>
          <p:cNvPr id="45" name="TextBox 44">
            <a:extLst>
              <a:ext uri="{FF2B5EF4-FFF2-40B4-BE49-F238E27FC236}">
                <a16:creationId xmlns="" xmlns:a16="http://schemas.microsoft.com/office/drawing/2014/main" id="{9CFC2789-00F2-4148-9CDD-F604969AB41E}"/>
              </a:ext>
            </a:extLst>
          </p:cNvPr>
          <p:cNvSpPr txBox="1"/>
          <p:nvPr/>
        </p:nvSpPr>
        <p:spPr>
          <a:xfrm rot="20400000">
            <a:off x="130813" y="4892984"/>
            <a:ext cx="981092" cy="646331"/>
          </a:xfrm>
          <a:prstGeom prst="rect">
            <a:avLst/>
          </a:prstGeom>
          <a:noFill/>
        </p:spPr>
        <p:txBody>
          <a:bodyPr wrap="square" lIns="108000" rIns="108000" rtlCol="0">
            <a:spAutoFit/>
          </a:bodyPr>
          <a:lstStyle/>
          <a:p>
            <a:pPr algn="ctr"/>
            <a:r>
              <a:rPr lang="en-US" altLang="ko-KR" sz="3600" b="1" dirty="0">
                <a:solidFill>
                  <a:prstClr val="white"/>
                </a:solidFill>
                <a:cs typeface="Arial" pitchFamily="34" charset="0"/>
              </a:rPr>
              <a:t>02</a:t>
            </a:r>
            <a:endParaRPr lang="ko-KR" altLang="en-US" sz="3600" b="1" dirty="0">
              <a:solidFill>
                <a:prstClr val="white"/>
              </a:solidFill>
              <a:cs typeface="Arial" pitchFamily="34" charset="0"/>
            </a:endParaRPr>
          </a:p>
        </p:txBody>
      </p:sp>
      <p:sp>
        <p:nvSpPr>
          <p:cNvPr id="49" name="TextBox 48">
            <a:extLst>
              <a:ext uri="{FF2B5EF4-FFF2-40B4-BE49-F238E27FC236}">
                <a16:creationId xmlns="" xmlns:a16="http://schemas.microsoft.com/office/drawing/2014/main" id="{C9E21EB4-C3E1-4F35-9671-0D35C0FD22F1}"/>
              </a:ext>
            </a:extLst>
          </p:cNvPr>
          <p:cNvSpPr txBox="1"/>
          <p:nvPr/>
        </p:nvSpPr>
        <p:spPr>
          <a:xfrm rot="20400000">
            <a:off x="5040662" y="6001010"/>
            <a:ext cx="1089897" cy="646331"/>
          </a:xfrm>
          <a:prstGeom prst="rect">
            <a:avLst/>
          </a:prstGeom>
          <a:noFill/>
        </p:spPr>
        <p:txBody>
          <a:bodyPr wrap="square" lIns="108000" rIns="108000" rtlCol="0">
            <a:spAutoFit/>
          </a:bodyPr>
          <a:lstStyle/>
          <a:p>
            <a:pPr algn="ctr"/>
            <a:r>
              <a:rPr lang="en-US" altLang="ko-KR" sz="3600" b="1" dirty="0" smtClean="0">
                <a:solidFill>
                  <a:prstClr val="white"/>
                </a:solidFill>
                <a:cs typeface="Arial" pitchFamily="34" charset="0"/>
              </a:rPr>
              <a:t>  04</a:t>
            </a:r>
            <a:endParaRPr lang="ko-KR" altLang="en-US" sz="3600" b="1" dirty="0">
              <a:solidFill>
                <a:prstClr val="white"/>
              </a:solidFill>
              <a:cs typeface="Arial" pitchFamily="34" charset="0"/>
            </a:endParaRPr>
          </a:p>
        </p:txBody>
      </p:sp>
      <p:sp>
        <p:nvSpPr>
          <p:cNvPr id="50" name="Freeform 13">
            <a:extLst>
              <a:ext uri="{FF2B5EF4-FFF2-40B4-BE49-F238E27FC236}">
                <a16:creationId xmlns="" xmlns:a16="http://schemas.microsoft.com/office/drawing/2014/main" id="{99AD2B71-E883-4434-A958-ABAEFE96059E}"/>
              </a:ext>
            </a:extLst>
          </p:cNvPr>
          <p:cNvSpPr>
            <a:spLocks noChangeAspect="1"/>
          </p:cNvSpPr>
          <p:nvPr/>
        </p:nvSpPr>
        <p:spPr>
          <a:xfrm flipH="1">
            <a:off x="5485288" y="1595879"/>
            <a:ext cx="1242669" cy="669529"/>
          </a:xfrm>
          <a:custGeom>
            <a:avLst/>
            <a:gdLst/>
            <a:ahLst/>
            <a:cxnLst/>
            <a:rect l="l" t="t" r="r" b="b"/>
            <a:pathLst>
              <a:path w="1872168" h="1008693">
                <a:moveTo>
                  <a:pt x="699542" y="162"/>
                </a:moveTo>
                <a:cubicBezTo>
                  <a:pt x="683169" y="534"/>
                  <a:pt x="666273" y="1556"/>
                  <a:pt x="648845" y="3291"/>
                </a:cubicBezTo>
                <a:cubicBezTo>
                  <a:pt x="357120" y="49686"/>
                  <a:pt x="273885" y="284789"/>
                  <a:pt x="274981" y="413694"/>
                </a:cubicBezTo>
                <a:cubicBezTo>
                  <a:pt x="4451" y="471904"/>
                  <a:pt x="-11347" y="662854"/>
                  <a:pt x="4101" y="753457"/>
                </a:cubicBezTo>
                <a:cubicBezTo>
                  <a:pt x="42383" y="946818"/>
                  <a:pt x="296257" y="1004273"/>
                  <a:pt x="384912" y="1005378"/>
                </a:cubicBezTo>
                <a:lnTo>
                  <a:pt x="1507196" y="1008693"/>
                </a:lnTo>
                <a:cubicBezTo>
                  <a:pt x="1646895" y="1000406"/>
                  <a:pt x="1746295" y="947371"/>
                  <a:pt x="1825546" y="854557"/>
                </a:cubicBezTo>
                <a:cubicBezTo>
                  <a:pt x="1897410" y="760086"/>
                  <a:pt x="1873973" y="626012"/>
                  <a:pt x="1836613" y="558208"/>
                </a:cubicBezTo>
                <a:cubicBezTo>
                  <a:pt x="1808089" y="509360"/>
                  <a:pt x="1675919" y="402617"/>
                  <a:pt x="1507617" y="430504"/>
                </a:cubicBezTo>
                <a:cubicBezTo>
                  <a:pt x="1525469" y="335682"/>
                  <a:pt x="1477961" y="244522"/>
                  <a:pt x="1398003" y="206286"/>
                </a:cubicBezTo>
                <a:cubicBezTo>
                  <a:pt x="1299806" y="153261"/>
                  <a:pt x="1182195" y="177294"/>
                  <a:pt x="1108176" y="215068"/>
                </a:cubicBezTo>
                <a:cubicBezTo>
                  <a:pt x="1072916" y="135306"/>
                  <a:pt x="945134" y="-5422"/>
                  <a:pt x="699542" y="162"/>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960" tIns="30480" rIns="60960" bIns="30480" numCol="1" spcCol="0" rtlCol="0" fromWordArt="0" anchor="ctr" anchorCtr="0" forceAA="0" compatLnSpc="1">
            <a:prstTxWarp prst="textNoShape">
              <a:avLst/>
            </a:prstTxWarp>
            <a:noAutofit/>
          </a:bodyPr>
          <a:lstStyle/>
          <a:p>
            <a:pPr algn="ctr"/>
            <a:endParaRPr lang="ko-KR" altLang="en-US" sz="1200">
              <a:solidFill>
                <a:prstClr val="black"/>
              </a:solidFill>
            </a:endParaRPr>
          </a:p>
        </p:txBody>
      </p:sp>
      <p:sp>
        <p:nvSpPr>
          <p:cNvPr id="51" name="Freeform 19">
            <a:extLst>
              <a:ext uri="{FF2B5EF4-FFF2-40B4-BE49-F238E27FC236}">
                <a16:creationId xmlns="" xmlns:a16="http://schemas.microsoft.com/office/drawing/2014/main" id="{94B4EAAC-E2BD-4CB2-951A-41765CBF1DA9}"/>
              </a:ext>
            </a:extLst>
          </p:cNvPr>
          <p:cNvSpPr>
            <a:spLocks noChangeAspect="1"/>
          </p:cNvSpPr>
          <p:nvPr/>
        </p:nvSpPr>
        <p:spPr>
          <a:xfrm flipH="1">
            <a:off x="649005" y="1812787"/>
            <a:ext cx="1008262" cy="543235"/>
          </a:xfrm>
          <a:custGeom>
            <a:avLst/>
            <a:gdLst/>
            <a:ahLst/>
            <a:cxnLst/>
            <a:rect l="l" t="t" r="r" b="b"/>
            <a:pathLst>
              <a:path w="1872168" h="1008693">
                <a:moveTo>
                  <a:pt x="699542" y="162"/>
                </a:moveTo>
                <a:cubicBezTo>
                  <a:pt x="683169" y="534"/>
                  <a:pt x="666273" y="1556"/>
                  <a:pt x="648845" y="3291"/>
                </a:cubicBezTo>
                <a:cubicBezTo>
                  <a:pt x="357120" y="49686"/>
                  <a:pt x="273885" y="284789"/>
                  <a:pt x="274981" y="413694"/>
                </a:cubicBezTo>
                <a:cubicBezTo>
                  <a:pt x="4451" y="471904"/>
                  <a:pt x="-11347" y="662854"/>
                  <a:pt x="4101" y="753457"/>
                </a:cubicBezTo>
                <a:cubicBezTo>
                  <a:pt x="42383" y="946818"/>
                  <a:pt x="296257" y="1004273"/>
                  <a:pt x="384912" y="1005378"/>
                </a:cubicBezTo>
                <a:lnTo>
                  <a:pt x="1507196" y="1008693"/>
                </a:lnTo>
                <a:cubicBezTo>
                  <a:pt x="1646895" y="1000406"/>
                  <a:pt x="1746295" y="947371"/>
                  <a:pt x="1825546" y="854557"/>
                </a:cubicBezTo>
                <a:cubicBezTo>
                  <a:pt x="1897410" y="760086"/>
                  <a:pt x="1873973" y="626012"/>
                  <a:pt x="1836613" y="558208"/>
                </a:cubicBezTo>
                <a:cubicBezTo>
                  <a:pt x="1808089" y="509360"/>
                  <a:pt x="1675919" y="402617"/>
                  <a:pt x="1507617" y="430504"/>
                </a:cubicBezTo>
                <a:cubicBezTo>
                  <a:pt x="1525469" y="335682"/>
                  <a:pt x="1477961" y="244522"/>
                  <a:pt x="1398003" y="206286"/>
                </a:cubicBezTo>
                <a:cubicBezTo>
                  <a:pt x="1299806" y="153261"/>
                  <a:pt x="1182195" y="177294"/>
                  <a:pt x="1108176" y="215068"/>
                </a:cubicBezTo>
                <a:cubicBezTo>
                  <a:pt x="1072916" y="135306"/>
                  <a:pt x="945134" y="-5422"/>
                  <a:pt x="699542" y="162"/>
                </a:cubicBezTo>
                <a:close/>
              </a:path>
            </a:pathLst>
          </a:custGeom>
          <a:solidFill>
            <a:srgbClr val="00B0F0">
              <a:alpha val="2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960" tIns="30480" rIns="60960" bIns="30480" numCol="1" spcCol="0" rtlCol="0" fromWordArt="0" anchor="ctr" anchorCtr="0" forceAA="0" compatLnSpc="1">
            <a:prstTxWarp prst="textNoShape">
              <a:avLst/>
            </a:prstTxWarp>
            <a:noAutofit/>
          </a:bodyPr>
          <a:lstStyle/>
          <a:p>
            <a:pPr algn="ctr"/>
            <a:endParaRPr lang="ko-KR" altLang="en-US" sz="1200">
              <a:solidFill>
                <a:prstClr val="black"/>
              </a:solidFill>
            </a:endParaRPr>
          </a:p>
        </p:txBody>
      </p:sp>
      <p:sp>
        <p:nvSpPr>
          <p:cNvPr id="52" name="Freeform 11">
            <a:extLst>
              <a:ext uri="{FF2B5EF4-FFF2-40B4-BE49-F238E27FC236}">
                <a16:creationId xmlns="" xmlns:a16="http://schemas.microsoft.com/office/drawing/2014/main" id="{E7391DBC-1775-4A99-BBAE-D9729476F4C2}"/>
              </a:ext>
            </a:extLst>
          </p:cNvPr>
          <p:cNvSpPr/>
          <p:nvPr/>
        </p:nvSpPr>
        <p:spPr>
          <a:xfrm>
            <a:off x="10359992" y="1198386"/>
            <a:ext cx="1242669" cy="757017"/>
          </a:xfrm>
          <a:custGeom>
            <a:avLst/>
            <a:gdLst>
              <a:gd name="connsiteX0" fmla="*/ 590550 w 2305050"/>
              <a:gd name="connsiteY0" fmla="*/ 1571625 h 1571625"/>
              <a:gd name="connsiteX1" fmla="*/ 1952625 w 2305050"/>
              <a:gd name="connsiteY1" fmla="*/ 1504950 h 1571625"/>
              <a:gd name="connsiteX2" fmla="*/ 2305050 w 2305050"/>
              <a:gd name="connsiteY2" fmla="*/ 876300 h 1571625"/>
              <a:gd name="connsiteX3" fmla="*/ 1762125 w 2305050"/>
              <a:gd name="connsiteY3" fmla="*/ 885825 h 1571625"/>
              <a:gd name="connsiteX4" fmla="*/ 2047875 w 2305050"/>
              <a:gd name="connsiteY4" fmla="*/ 409575 h 1571625"/>
              <a:gd name="connsiteX5" fmla="*/ 1581150 w 2305050"/>
              <a:gd name="connsiteY5" fmla="*/ 390525 h 1571625"/>
              <a:gd name="connsiteX6" fmla="*/ 1495425 w 2305050"/>
              <a:gd name="connsiteY6" fmla="*/ 1019175 h 1571625"/>
              <a:gd name="connsiteX7" fmla="*/ 1190625 w 2305050"/>
              <a:gd name="connsiteY7" fmla="*/ 0 h 1571625"/>
              <a:gd name="connsiteX8" fmla="*/ 542925 w 2305050"/>
              <a:gd name="connsiteY8" fmla="*/ 352425 h 1571625"/>
              <a:gd name="connsiteX9" fmla="*/ 1028700 w 2305050"/>
              <a:gd name="connsiteY9" fmla="*/ 923925 h 1571625"/>
              <a:gd name="connsiteX10" fmla="*/ 0 w 2305050"/>
              <a:gd name="connsiteY10" fmla="*/ 695325 h 1571625"/>
              <a:gd name="connsiteX11" fmla="*/ 590550 w 2305050"/>
              <a:gd name="connsiteY11" fmla="*/ 1571625 h 1571625"/>
              <a:gd name="connsiteX0" fmla="*/ 590550 w 2305050"/>
              <a:gd name="connsiteY0" fmla="*/ 1571625 h 1571625"/>
              <a:gd name="connsiteX1" fmla="*/ 1952625 w 2305050"/>
              <a:gd name="connsiteY1" fmla="*/ 1504950 h 1571625"/>
              <a:gd name="connsiteX2" fmla="*/ 2305050 w 2305050"/>
              <a:gd name="connsiteY2" fmla="*/ 876300 h 1571625"/>
              <a:gd name="connsiteX3" fmla="*/ 1762125 w 2305050"/>
              <a:gd name="connsiteY3" fmla="*/ 885825 h 1571625"/>
              <a:gd name="connsiteX4" fmla="*/ 2047875 w 2305050"/>
              <a:gd name="connsiteY4" fmla="*/ 409575 h 1571625"/>
              <a:gd name="connsiteX5" fmla="*/ 1581150 w 2305050"/>
              <a:gd name="connsiteY5" fmla="*/ 390525 h 1571625"/>
              <a:gd name="connsiteX6" fmla="*/ 1495425 w 2305050"/>
              <a:gd name="connsiteY6" fmla="*/ 1019175 h 1571625"/>
              <a:gd name="connsiteX7" fmla="*/ 1190625 w 2305050"/>
              <a:gd name="connsiteY7" fmla="*/ 0 h 1571625"/>
              <a:gd name="connsiteX8" fmla="*/ 542925 w 2305050"/>
              <a:gd name="connsiteY8" fmla="*/ 378853 h 1571625"/>
              <a:gd name="connsiteX9" fmla="*/ 1028700 w 2305050"/>
              <a:gd name="connsiteY9" fmla="*/ 923925 h 1571625"/>
              <a:gd name="connsiteX10" fmla="*/ 0 w 2305050"/>
              <a:gd name="connsiteY10" fmla="*/ 695325 h 1571625"/>
              <a:gd name="connsiteX11" fmla="*/ 590550 w 2305050"/>
              <a:gd name="connsiteY11" fmla="*/ 1571625 h 1571625"/>
              <a:gd name="connsiteX0" fmla="*/ 590550 w 2305050"/>
              <a:gd name="connsiteY0" fmla="*/ 1571625 h 1571625"/>
              <a:gd name="connsiteX1" fmla="*/ 1952625 w 2305050"/>
              <a:gd name="connsiteY1" fmla="*/ 1504950 h 1571625"/>
              <a:gd name="connsiteX2" fmla="*/ 2305050 w 2305050"/>
              <a:gd name="connsiteY2" fmla="*/ 876300 h 1571625"/>
              <a:gd name="connsiteX3" fmla="*/ 1762125 w 2305050"/>
              <a:gd name="connsiteY3" fmla="*/ 885825 h 1571625"/>
              <a:gd name="connsiteX4" fmla="*/ 2047875 w 2305050"/>
              <a:gd name="connsiteY4" fmla="*/ 409575 h 1571625"/>
              <a:gd name="connsiteX5" fmla="*/ 1581150 w 2305050"/>
              <a:gd name="connsiteY5" fmla="*/ 390525 h 1571625"/>
              <a:gd name="connsiteX6" fmla="*/ 1495425 w 2305050"/>
              <a:gd name="connsiteY6" fmla="*/ 1019175 h 1571625"/>
              <a:gd name="connsiteX7" fmla="*/ 1190625 w 2305050"/>
              <a:gd name="connsiteY7" fmla="*/ 0 h 1571625"/>
              <a:gd name="connsiteX8" fmla="*/ 542925 w 2305050"/>
              <a:gd name="connsiteY8" fmla="*/ 378853 h 1571625"/>
              <a:gd name="connsiteX9" fmla="*/ 1028700 w 2305050"/>
              <a:gd name="connsiteY9" fmla="*/ 923925 h 1571625"/>
              <a:gd name="connsiteX10" fmla="*/ 0 w 2305050"/>
              <a:gd name="connsiteY10" fmla="*/ 695325 h 1571625"/>
              <a:gd name="connsiteX11" fmla="*/ 590550 w 2305050"/>
              <a:gd name="connsiteY11" fmla="*/ 1571625 h 1571625"/>
              <a:gd name="connsiteX0" fmla="*/ 590550 w 2305050"/>
              <a:gd name="connsiteY0" fmla="*/ 1539911 h 1539911"/>
              <a:gd name="connsiteX1" fmla="*/ 1952625 w 2305050"/>
              <a:gd name="connsiteY1" fmla="*/ 1473236 h 1539911"/>
              <a:gd name="connsiteX2" fmla="*/ 2305050 w 2305050"/>
              <a:gd name="connsiteY2" fmla="*/ 844586 h 1539911"/>
              <a:gd name="connsiteX3" fmla="*/ 1762125 w 2305050"/>
              <a:gd name="connsiteY3" fmla="*/ 854111 h 1539911"/>
              <a:gd name="connsiteX4" fmla="*/ 2047875 w 2305050"/>
              <a:gd name="connsiteY4" fmla="*/ 377861 h 1539911"/>
              <a:gd name="connsiteX5" fmla="*/ 1581150 w 2305050"/>
              <a:gd name="connsiteY5" fmla="*/ 358811 h 1539911"/>
              <a:gd name="connsiteX6" fmla="*/ 1495425 w 2305050"/>
              <a:gd name="connsiteY6" fmla="*/ 987461 h 1539911"/>
              <a:gd name="connsiteX7" fmla="*/ 1195910 w 2305050"/>
              <a:gd name="connsiteY7" fmla="*/ 0 h 1539911"/>
              <a:gd name="connsiteX8" fmla="*/ 542925 w 2305050"/>
              <a:gd name="connsiteY8" fmla="*/ 347139 h 1539911"/>
              <a:gd name="connsiteX9" fmla="*/ 1028700 w 2305050"/>
              <a:gd name="connsiteY9" fmla="*/ 892211 h 1539911"/>
              <a:gd name="connsiteX10" fmla="*/ 0 w 2305050"/>
              <a:gd name="connsiteY10" fmla="*/ 663611 h 1539911"/>
              <a:gd name="connsiteX11" fmla="*/ 590550 w 2305050"/>
              <a:gd name="connsiteY11" fmla="*/ 1539911 h 1539911"/>
              <a:gd name="connsiteX0" fmla="*/ 590550 w 2305050"/>
              <a:gd name="connsiteY0" fmla="*/ 1565699 h 1565699"/>
              <a:gd name="connsiteX1" fmla="*/ 1952625 w 2305050"/>
              <a:gd name="connsiteY1" fmla="*/ 1499024 h 1565699"/>
              <a:gd name="connsiteX2" fmla="*/ 2305050 w 2305050"/>
              <a:gd name="connsiteY2" fmla="*/ 870374 h 1565699"/>
              <a:gd name="connsiteX3" fmla="*/ 1762125 w 2305050"/>
              <a:gd name="connsiteY3" fmla="*/ 879899 h 1565699"/>
              <a:gd name="connsiteX4" fmla="*/ 2047875 w 2305050"/>
              <a:gd name="connsiteY4" fmla="*/ 403649 h 1565699"/>
              <a:gd name="connsiteX5" fmla="*/ 1581150 w 2305050"/>
              <a:gd name="connsiteY5" fmla="*/ 384599 h 1565699"/>
              <a:gd name="connsiteX6" fmla="*/ 1495425 w 2305050"/>
              <a:gd name="connsiteY6" fmla="*/ 1013249 h 1565699"/>
              <a:gd name="connsiteX7" fmla="*/ 1195910 w 2305050"/>
              <a:gd name="connsiteY7" fmla="*/ 25788 h 1565699"/>
              <a:gd name="connsiteX8" fmla="*/ 542925 w 2305050"/>
              <a:gd name="connsiteY8" fmla="*/ 372927 h 1565699"/>
              <a:gd name="connsiteX9" fmla="*/ 1028700 w 2305050"/>
              <a:gd name="connsiteY9" fmla="*/ 917999 h 1565699"/>
              <a:gd name="connsiteX10" fmla="*/ 0 w 2305050"/>
              <a:gd name="connsiteY10" fmla="*/ 689399 h 1565699"/>
              <a:gd name="connsiteX11" fmla="*/ 590550 w 2305050"/>
              <a:gd name="connsiteY11" fmla="*/ 1565699 h 1565699"/>
              <a:gd name="connsiteX0" fmla="*/ 590550 w 2305050"/>
              <a:gd name="connsiteY0" fmla="*/ 1565699 h 1565699"/>
              <a:gd name="connsiteX1" fmla="*/ 1952625 w 2305050"/>
              <a:gd name="connsiteY1" fmla="*/ 1499024 h 1565699"/>
              <a:gd name="connsiteX2" fmla="*/ 2305050 w 2305050"/>
              <a:gd name="connsiteY2" fmla="*/ 870374 h 1565699"/>
              <a:gd name="connsiteX3" fmla="*/ 1762125 w 2305050"/>
              <a:gd name="connsiteY3" fmla="*/ 879899 h 1565699"/>
              <a:gd name="connsiteX4" fmla="*/ 2047875 w 2305050"/>
              <a:gd name="connsiteY4" fmla="*/ 403649 h 1565699"/>
              <a:gd name="connsiteX5" fmla="*/ 1581150 w 2305050"/>
              <a:gd name="connsiteY5" fmla="*/ 384599 h 1565699"/>
              <a:gd name="connsiteX6" fmla="*/ 1495425 w 2305050"/>
              <a:gd name="connsiteY6" fmla="*/ 1013249 h 1565699"/>
              <a:gd name="connsiteX7" fmla="*/ 1195910 w 2305050"/>
              <a:gd name="connsiteY7" fmla="*/ 25788 h 1565699"/>
              <a:gd name="connsiteX8" fmla="*/ 521783 w 2305050"/>
              <a:gd name="connsiteY8" fmla="*/ 372927 h 1565699"/>
              <a:gd name="connsiteX9" fmla="*/ 1028700 w 2305050"/>
              <a:gd name="connsiteY9" fmla="*/ 917999 h 1565699"/>
              <a:gd name="connsiteX10" fmla="*/ 0 w 2305050"/>
              <a:gd name="connsiteY10" fmla="*/ 689399 h 1565699"/>
              <a:gd name="connsiteX11" fmla="*/ 590550 w 2305050"/>
              <a:gd name="connsiteY11" fmla="*/ 1565699 h 1565699"/>
              <a:gd name="connsiteX0" fmla="*/ 590550 w 2305050"/>
              <a:gd name="connsiteY0" fmla="*/ 1556076 h 1556076"/>
              <a:gd name="connsiteX1" fmla="*/ 1952625 w 2305050"/>
              <a:gd name="connsiteY1" fmla="*/ 1489401 h 1556076"/>
              <a:gd name="connsiteX2" fmla="*/ 2305050 w 2305050"/>
              <a:gd name="connsiteY2" fmla="*/ 860751 h 1556076"/>
              <a:gd name="connsiteX3" fmla="*/ 1762125 w 2305050"/>
              <a:gd name="connsiteY3" fmla="*/ 870276 h 1556076"/>
              <a:gd name="connsiteX4" fmla="*/ 2047875 w 2305050"/>
              <a:gd name="connsiteY4" fmla="*/ 394026 h 1556076"/>
              <a:gd name="connsiteX5" fmla="*/ 1581150 w 2305050"/>
              <a:gd name="connsiteY5" fmla="*/ 374976 h 1556076"/>
              <a:gd name="connsiteX6" fmla="*/ 1495425 w 2305050"/>
              <a:gd name="connsiteY6" fmla="*/ 1003626 h 1556076"/>
              <a:gd name="connsiteX7" fmla="*/ 1195910 w 2305050"/>
              <a:gd name="connsiteY7" fmla="*/ 16165 h 1556076"/>
              <a:gd name="connsiteX8" fmla="*/ 521783 w 2305050"/>
              <a:gd name="connsiteY8" fmla="*/ 363304 h 1556076"/>
              <a:gd name="connsiteX9" fmla="*/ 1028700 w 2305050"/>
              <a:gd name="connsiteY9" fmla="*/ 908376 h 1556076"/>
              <a:gd name="connsiteX10" fmla="*/ 0 w 2305050"/>
              <a:gd name="connsiteY10" fmla="*/ 679776 h 1556076"/>
              <a:gd name="connsiteX11" fmla="*/ 590550 w 2305050"/>
              <a:gd name="connsiteY11" fmla="*/ 1556076 h 1556076"/>
              <a:gd name="connsiteX0" fmla="*/ 590550 w 2305050"/>
              <a:gd name="connsiteY0" fmla="*/ 1557339 h 1557339"/>
              <a:gd name="connsiteX1" fmla="*/ 1952625 w 2305050"/>
              <a:gd name="connsiteY1" fmla="*/ 1490664 h 1557339"/>
              <a:gd name="connsiteX2" fmla="*/ 2305050 w 2305050"/>
              <a:gd name="connsiteY2" fmla="*/ 862014 h 1557339"/>
              <a:gd name="connsiteX3" fmla="*/ 1762125 w 2305050"/>
              <a:gd name="connsiteY3" fmla="*/ 871539 h 1557339"/>
              <a:gd name="connsiteX4" fmla="*/ 2047875 w 2305050"/>
              <a:gd name="connsiteY4" fmla="*/ 395289 h 1557339"/>
              <a:gd name="connsiteX5" fmla="*/ 1581150 w 2305050"/>
              <a:gd name="connsiteY5" fmla="*/ 376239 h 1557339"/>
              <a:gd name="connsiteX6" fmla="*/ 1495425 w 2305050"/>
              <a:gd name="connsiteY6" fmla="*/ 1004889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762125 w 2305050"/>
              <a:gd name="connsiteY3" fmla="*/ 871539 h 1557339"/>
              <a:gd name="connsiteX4" fmla="*/ 2047875 w 2305050"/>
              <a:gd name="connsiteY4" fmla="*/ 395289 h 1557339"/>
              <a:gd name="connsiteX5" fmla="*/ 1581150 w 2305050"/>
              <a:gd name="connsiteY5" fmla="*/ 376239 h 1557339"/>
              <a:gd name="connsiteX6" fmla="*/ 1542995 w 2305050"/>
              <a:gd name="connsiteY6" fmla="*/ 904463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762125 w 2305050"/>
              <a:gd name="connsiteY3" fmla="*/ 871539 h 1557339"/>
              <a:gd name="connsiteX4" fmla="*/ 2047875 w 2305050"/>
              <a:gd name="connsiteY4" fmla="*/ 395289 h 1557339"/>
              <a:gd name="connsiteX5" fmla="*/ 1581150 w 2305050"/>
              <a:gd name="connsiteY5" fmla="*/ 376239 h 1557339"/>
              <a:gd name="connsiteX6" fmla="*/ 1542995 w 2305050"/>
              <a:gd name="connsiteY6" fmla="*/ 904463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762125 w 2305050"/>
              <a:gd name="connsiteY3" fmla="*/ 871539 h 1557339"/>
              <a:gd name="connsiteX4" fmla="*/ 2047875 w 2305050"/>
              <a:gd name="connsiteY4" fmla="*/ 395289 h 1557339"/>
              <a:gd name="connsiteX5" fmla="*/ 1581150 w 2305050"/>
              <a:gd name="connsiteY5" fmla="*/ 376239 h 1557339"/>
              <a:gd name="connsiteX6" fmla="*/ 1542995 w 2305050"/>
              <a:gd name="connsiteY6" fmla="*/ 904463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762125 w 2305050"/>
              <a:gd name="connsiteY3" fmla="*/ 871539 h 1557339"/>
              <a:gd name="connsiteX4" fmla="*/ 2047875 w 2305050"/>
              <a:gd name="connsiteY4" fmla="*/ 395289 h 1557339"/>
              <a:gd name="connsiteX5" fmla="*/ 1597007 w 2305050"/>
              <a:gd name="connsiteY5" fmla="*/ 370953 h 1557339"/>
              <a:gd name="connsiteX6" fmla="*/ 1542995 w 2305050"/>
              <a:gd name="connsiteY6" fmla="*/ 904463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762125 w 2305050"/>
              <a:gd name="connsiteY3" fmla="*/ 871539 h 1557339"/>
              <a:gd name="connsiteX4" fmla="*/ 2047875 w 2305050"/>
              <a:gd name="connsiteY4" fmla="*/ 395289 h 1557339"/>
              <a:gd name="connsiteX5" fmla="*/ 1597007 w 2305050"/>
              <a:gd name="connsiteY5" fmla="*/ 370953 h 1557339"/>
              <a:gd name="connsiteX6" fmla="*/ 1542995 w 2305050"/>
              <a:gd name="connsiteY6" fmla="*/ 904463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762125 w 2305050"/>
              <a:gd name="connsiteY3" fmla="*/ 871539 h 1557339"/>
              <a:gd name="connsiteX4" fmla="*/ 2047875 w 2305050"/>
              <a:gd name="connsiteY4" fmla="*/ 395289 h 1557339"/>
              <a:gd name="connsiteX5" fmla="*/ 1597007 w 2305050"/>
              <a:gd name="connsiteY5" fmla="*/ 370953 h 1557339"/>
              <a:gd name="connsiteX6" fmla="*/ 1537710 w 2305050"/>
              <a:gd name="connsiteY6" fmla="*/ 878035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762125 w 2305050"/>
              <a:gd name="connsiteY3" fmla="*/ 871539 h 1557339"/>
              <a:gd name="connsiteX4" fmla="*/ 2047875 w 2305050"/>
              <a:gd name="connsiteY4" fmla="*/ 395289 h 1557339"/>
              <a:gd name="connsiteX5" fmla="*/ 1597007 w 2305050"/>
              <a:gd name="connsiteY5" fmla="*/ 370953 h 1557339"/>
              <a:gd name="connsiteX6" fmla="*/ 1537710 w 2305050"/>
              <a:gd name="connsiteY6" fmla="*/ 878035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762125 w 2305050"/>
              <a:gd name="connsiteY3" fmla="*/ 871539 h 1557339"/>
              <a:gd name="connsiteX4" fmla="*/ 2047875 w 2305050"/>
              <a:gd name="connsiteY4" fmla="*/ 395289 h 1557339"/>
              <a:gd name="connsiteX5" fmla="*/ 1597007 w 2305050"/>
              <a:gd name="connsiteY5" fmla="*/ 370953 h 1557339"/>
              <a:gd name="connsiteX6" fmla="*/ 1537710 w 2305050"/>
              <a:gd name="connsiteY6" fmla="*/ 878035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762125 w 2305050"/>
              <a:gd name="connsiteY3" fmla="*/ 871539 h 1557339"/>
              <a:gd name="connsiteX4" fmla="*/ 2047875 w 2305050"/>
              <a:gd name="connsiteY4" fmla="*/ 395289 h 1557339"/>
              <a:gd name="connsiteX5" fmla="*/ 1597007 w 2305050"/>
              <a:gd name="connsiteY5" fmla="*/ 370953 h 1557339"/>
              <a:gd name="connsiteX6" fmla="*/ 1537710 w 2305050"/>
              <a:gd name="connsiteY6" fmla="*/ 878035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762125 w 2305050"/>
              <a:gd name="connsiteY3" fmla="*/ 871539 h 1557339"/>
              <a:gd name="connsiteX4" fmla="*/ 2047875 w 2305050"/>
              <a:gd name="connsiteY4" fmla="*/ 395289 h 1557339"/>
              <a:gd name="connsiteX5" fmla="*/ 1597007 w 2305050"/>
              <a:gd name="connsiteY5" fmla="*/ 370953 h 1557339"/>
              <a:gd name="connsiteX6" fmla="*/ 1537710 w 2305050"/>
              <a:gd name="connsiteY6" fmla="*/ 878035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762125 w 2305050"/>
              <a:gd name="connsiteY3" fmla="*/ 871539 h 1557339"/>
              <a:gd name="connsiteX4" fmla="*/ 2047875 w 2305050"/>
              <a:gd name="connsiteY4" fmla="*/ 395289 h 1557339"/>
              <a:gd name="connsiteX5" fmla="*/ 1597007 w 2305050"/>
              <a:gd name="connsiteY5" fmla="*/ 370953 h 1557339"/>
              <a:gd name="connsiteX6" fmla="*/ 1537710 w 2305050"/>
              <a:gd name="connsiteY6" fmla="*/ 878035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762125 w 2305050"/>
              <a:gd name="connsiteY3" fmla="*/ 871539 h 1557339"/>
              <a:gd name="connsiteX4" fmla="*/ 2047875 w 2305050"/>
              <a:gd name="connsiteY4" fmla="*/ 395289 h 1557339"/>
              <a:gd name="connsiteX5" fmla="*/ 1597007 w 2305050"/>
              <a:gd name="connsiteY5" fmla="*/ 370953 h 1557339"/>
              <a:gd name="connsiteX6" fmla="*/ 1537710 w 2305050"/>
              <a:gd name="connsiteY6" fmla="*/ 878035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762125 w 2305050"/>
              <a:gd name="connsiteY3" fmla="*/ 871539 h 1557339"/>
              <a:gd name="connsiteX4" fmla="*/ 2047875 w 2305050"/>
              <a:gd name="connsiteY4" fmla="*/ 395289 h 1557339"/>
              <a:gd name="connsiteX5" fmla="*/ 1597007 w 2305050"/>
              <a:gd name="connsiteY5" fmla="*/ 370953 h 1557339"/>
              <a:gd name="connsiteX6" fmla="*/ 1537710 w 2305050"/>
              <a:gd name="connsiteY6" fmla="*/ 878035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846694 w 2305050"/>
              <a:gd name="connsiteY3" fmla="*/ 818683 h 1557339"/>
              <a:gd name="connsiteX4" fmla="*/ 2047875 w 2305050"/>
              <a:gd name="connsiteY4" fmla="*/ 395289 h 1557339"/>
              <a:gd name="connsiteX5" fmla="*/ 1597007 w 2305050"/>
              <a:gd name="connsiteY5" fmla="*/ 370953 h 1557339"/>
              <a:gd name="connsiteX6" fmla="*/ 1537710 w 2305050"/>
              <a:gd name="connsiteY6" fmla="*/ 878035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846694 w 2305050"/>
              <a:gd name="connsiteY3" fmla="*/ 818683 h 1557339"/>
              <a:gd name="connsiteX4" fmla="*/ 2047875 w 2305050"/>
              <a:gd name="connsiteY4" fmla="*/ 395289 h 1557339"/>
              <a:gd name="connsiteX5" fmla="*/ 1597007 w 2305050"/>
              <a:gd name="connsiteY5" fmla="*/ 370953 h 1557339"/>
              <a:gd name="connsiteX6" fmla="*/ 1537710 w 2305050"/>
              <a:gd name="connsiteY6" fmla="*/ 878035 h 1557339"/>
              <a:gd name="connsiteX7" fmla="*/ 1195910 w 2305050"/>
              <a:gd name="connsiteY7" fmla="*/ 17428 h 1557339"/>
              <a:gd name="connsiteX8" fmla="*/ 521783 w 2305050"/>
              <a:gd name="connsiteY8" fmla="*/ 364567 h 1557339"/>
              <a:gd name="connsiteX9" fmla="*/ 1028700 w 2305050"/>
              <a:gd name="connsiteY9" fmla="*/ 909639 h 1557339"/>
              <a:gd name="connsiteX10" fmla="*/ 0 w 2305050"/>
              <a:gd name="connsiteY10" fmla="*/ 681039 h 1557339"/>
              <a:gd name="connsiteX11" fmla="*/ 590550 w 2305050"/>
              <a:gd name="connsiteY11"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846694 w 2305050"/>
              <a:gd name="connsiteY3" fmla="*/ 818683 h 1557339"/>
              <a:gd name="connsiteX4" fmla="*/ 2144446 w 2305050"/>
              <a:gd name="connsiteY4" fmla="*/ 775628 h 1557339"/>
              <a:gd name="connsiteX5" fmla="*/ 2047875 w 2305050"/>
              <a:gd name="connsiteY5" fmla="*/ 395289 h 1557339"/>
              <a:gd name="connsiteX6" fmla="*/ 1597007 w 2305050"/>
              <a:gd name="connsiteY6" fmla="*/ 370953 h 1557339"/>
              <a:gd name="connsiteX7" fmla="*/ 1537710 w 2305050"/>
              <a:gd name="connsiteY7" fmla="*/ 878035 h 1557339"/>
              <a:gd name="connsiteX8" fmla="*/ 1195910 w 2305050"/>
              <a:gd name="connsiteY8" fmla="*/ 17428 h 1557339"/>
              <a:gd name="connsiteX9" fmla="*/ 521783 w 2305050"/>
              <a:gd name="connsiteY9" fmla="*/ 364567 h 1557339"/>
              <a:gd name="connsiteX10" fmla="*/ 1028700 w 2305050"/>
              <a:gd name="connsiteY10" fmla="*/ 909639 h 1557339"/>
              <a:gd name="connsiteX11" fmla="*/ 0 w 2305050"/>
              <a:gd name="connsiteY11" fmla="*/ 681039 h 1557339"/>
              <a:gd name="connsiteX12" fmla="*/ 590550 w 2305050"/>
              <a:gd name="connsiteY12"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846694 w 2305050"/>
              <a:gd name="connsiteY3" fmla="*/ 818683 h 1557339"/>
              <a:gd name="connsiteX4" fmla="*/ 2144446 w 2305050"/>
              <a:gd name="connsiteY4" fmla="*/ 775628 h 1557339"/>
              <a:gd name="connsiteX5" fmla="*/ 2047875 w 2305050"/>
              <a:gd name="connsiteY5" fmla="*/ 395289 h 1557339"/>
              <a:gd name="connsiteX6" fmla="*/ 1597007 w 2305050"/>
              <a:gd name="connsiteY6" fmla="*/ 370953 h 1557339"/>
              <a:gd name="connsiteX7" fmla="*/ 1537710 w 2305050"/>
              <a:gd name="connsiteY7" fmla="*/ 878035 h 1557339"/>
              <a:gd name="connsiteX8" fmla="*/ 1195910 w 2305050"/>
              <a:gd name="connsiteY8" fmla="*/ 17428 h 1557339"/>
              <a:gd name="connsiteX9" fmla="*/ 521783 w 2305050"/>
              <a:gd name="connsiteY9" fmla="*/ 364567 h 1557339"/>
              <a:gd name="connsiteX10" fmla="*/ 1028700 w 2305050"/>
              <a:gd name="connsiteY10" fmla="*/ 909639 h 1557339"/>
              <a:gd name="connsiteX11" fmla="*/ 0 w 2305050"/>
              <a:gd name="connsiteY11" fmla="*/ 681039 h 1557339"/>
              <a:gd name="connsiteX12" fmla="*/ 590550 w 2305050"/>
              <a:gd name="connsiteY12"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846694 w 2305050"/>
              <a:gd name="connsiteY3" fmla="*/ 818683 h 1557339"/>
              <a:gd name="connsiteX4" fmla="*/ 2144446 w 2305050"/>
              <a:gd name="connsiteY4" fmla="*/ 775628 h 1557339"/>
              <a:gd name="connsiteX5" fmla="*/ 2047875 w 2305050"/>
              <a:gd name="connsiteY5" fmla="*/ 395289 h 1557339"/>
              <a:gd name="connsiteX6" fmla="*/ 1597007 w 2305050"/>
              <a:gd name="connsiteY6" fmla="*/ 370953 h 1557339"/>
              <a:gd name="connsiteX7" fmla="*/ 1537710 w 2305050"/>
              <a:gd name="connsiteY7" fmla="*/ 878035 h 1557339"/>
              <a:gd name="connsiteX8" fmla="*/ 1195910 w 2305050"/>
              <a:gd name="connsiteY8" fmla="*/ 17428 h 1557339"/>
              <a:gd name="connsiteX9" fmla="*/ 521783 w 2305050"/>
              <a:gd name="connsiteY9" fmla="*/ 364567 h 1557339"/>
              <a:gd name="connsiteX10" fmla="*/ 1028700 w 2305050"/>
              <a:gd name="connsiteY10" fmla="*/ 909639 h 1557339"/>
              <a:gd name="connsiteX11" fmla="*/ 0 w 2305050"/>
              <a:gd name="connsiteY11" fmla="*/ 681039 h 1557339"/>
              <a:gd name="connsiteX12" fmla="*/ 590550 w 2305050"/>
              <a:gd name="connsiteY12"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846694 w 2305050"/>
              <a:gd name="connsiteY3" fmla="*/ 818683 h 1557339"/>
              <a:gd name="connsiteX4" fmla="*/ 2144446 w 2305050"/>
              <a:gd name="connsiteY4" fmla="*/ 775628 h 1557339"/>
              <a:gd name="connsiteX5" fmla="*/ 2047875 w 2305050"/>
              <a:gd name="connsiteY5" fmla="*/ 395289 h 1557339"/>
              <a:gd name="connsiteX6" fmla="*/ 1597007 w 2305050"/>
              <a:gd name="connsiteY6" fmla="*/ 370953 h 1557339"/>
              <a:gd name="connsiteX7" fmla="*/ 1537710 w 2305050"/>
              <a:gd name="connsiteY7" fmla="*/ 878035 h 1557339"/>
              <a:gd name="connsiteX8" fmla="*/ 1195910 w 2305050"/>
              <a:gd name="connsiteY8" fmla="*/ 17428 h 1557339"/>
              <a:gd name="connsiteX9" fmla="*/ 521783 w 2305050"/>
              <a:gd name="connsiteY9" fmla="*/ 364567 h 1557339"/>
              <a:gd name="connsiteX10" fmla="*/ 1028700 w 2305050"/>
              <a:gd name="connsiteY10" fmla="*/ 909639 h 1557339"/>
              <a:gd name="connsiteX11" fmla="*/ 0 w 2305050"/>
              <a:gd name="connsiteY11" fmla="*/ 681039 h 1557339"/>
              <a:gd name="connsiteX12" fmla="*/ 590550 w 2305050"/>
              <a:gd name="connsiteY12"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846694 w 2305050"/>
              <a:gd name="connsiteY3" fmla="*/ 818683 h 1557339"/>
              <a:gd name="connsiteX4" fmla="*/ 2144446 w 2305050"/>
              <a:gd name="connsiteY4" fmla="*/ 775628 h 1557339"/>
              <a:gd name="connsiteX5" fmla="*/ 2047875 w 2305050"/>
              <a:gd name="connsiteY5" fmla="*/ 395289 h 1557339"/>
              <a:gd name="connsiteX6" fmla="*/ 1597007 w 2305050"/>
              <a:gd name="connsiteY6" fmla="*/ 370953 h 1557339"/>
              <a:gd name="connsiteX7" fmla="*/ 1537710 w 2305050"/>
              <a:gd name="connsiteY7" fmla="*/ 878035 h 1557339"/>
              <a:gd name="connsiteX8" fmla="*/ 1195910 w 2305050"/>
              <a:gd name="connsiteY8" fmla="*/ 17428 h 1557339"/>
              <a:gd name="connsiteX9" fmla="*/ 521783 w 2305050"/>
              <a:gd name="connsiteY9" fmla="*/ 364567 h 1557339"/>
              <a:gd name="connsiteX10" fmla="*/ 1028700 w 2305050"/>
              <a:gd name="connsiteY10" fmla="*/ 909639 h 1557339"/>
              <a:gd name="connsiteX11" fmla="*/ 0 w 2305050"/>
              <a:gd name="connsiteY11" fmla="*/ 681039 h 1557339"/>
              <a:gd name="connsiteX12" fmla="*/ 590550 w 2305050"/>
              <a:gd name="connsiteY12"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846694 w 2305050"/>
              <a:gd name="connsiteY3" fmla="*/ 818683 h 1557339"/>
              <a:gd name="connsiteX4" fmla="*/ 2144446 w 2305050"/>
              <a:gd name="connsiteY4" fmla="*/ 775628 h 1557339"/>
              <a:gd name="connsiteX5" fmla="*/ 2047875 w 2305050"/>
              <a:gd name="connsiteY5" fmla="*/ 395289 h 1557339"/>
              <a:gd name="connsiteX6" fmla="*/ 1597007 w 2305050"/>
              <a:gd name="connsiteY6" fmla="*/ 370953 h 1557339"/>
              <a:gd name="connsiteX7" fmla="*/ 1537710 w 2305050"/>
              <a:gd name="connsiteY7" fmla="*/ 878035 h 1557339"/>
              <a:gd name="connsiteX8" fmla="*/ 1195910 w 2305050"/>
              <a:gd name="connsiteY8" fmla="*/ 17428 h 1557339"/>
              <a:gd name="connsiteX9" fmla="*/ 521783 w 2305050"/>
              <a:gd name="connsiteY9" fmla="*/ 364567 h 1557339"/>
              <a:gd name="connsiteX10" fmla="*/ 1028700 w 2305050"/>
              <a:gd name="connsiteY10" fmla="*/ 909639 h 1557339"/>
              <a:gd name="connsiteX11" fmla="*/ 0 w 2305050"/>
              <a:gd name="connsiteY11" fmla="*/ 681039 h 1557339"/>
              <a:gd name="connsiteX12" fmla="*/ 590550 w 2305050"/>
              <a:gd name="connsiteY12" fmla="*/ 1557339 h 1557339"/>
              <a:gd name="connsiteX0" fmla="*/ 590550 w 2305050"/>
              <a:gd name="connsiteY0" fmla="*/ 1557339 h 1557339"/>
              <a:gd name="connsiteX1" fmla="*/ 1952625 w 2305050"/>
              <a:gd name="connsiteY1" fmla="*/ 1490664 h 1557339"/>
              <a:gd name="connsiteX2" fmla="*/ 2305050 w 2305050"/>
              <a:gd name="connsiteY2" fmla="*/ 862014 h 1557339"/>
              <a:gd name="connsiteX3" fmla="*/ 1846694 w 2305050"/>
              <a:gd name="connsiteY3" fmla="*/ 818683 h 1557339"/>
              <a:gd name="connsiteX4" fmla="*/ 2144446 w 2305050"/>
              <a:gd name="connsiteY4" fmla="*/ 775628 h 1557339"/>
              <a:gd name="connsiteX5" fmla="*/ 2047875 w 2305050"/>
              <a:gd name="connsiteY5" fmla="*/ 395289 h 1557339"/>
              <a:gd name="connsiteX6" fmla="*/ 1597007 w 2305050"/>
              <a:gd name="connsiteY6" fmla="*/ 370953 h 1557339"/>
              <a:gd name="connsiteX7" fmla="*/ 1537710 w 2305050"/>
              <a:gd name="connsiteY7" fmla="*/ 878035 h 1557339"/>
              <a:gd name="connsiteX8" fmla="*/ 1195910 w 2305050"/>
              <a:gd name="connsiteY8" fmla="*/ 17428 h 1557339"/>
              <a:gd name="connsiteX9" fmla="*/ 521783 w 2305050"/>
              <a:gd name="connsiteY9" fmla="*/ 364567 h 1557339"/>
              <a:gd name="connsiteX10" fmla="*/ 1028700 w 2305050"/>
              <a:gd name="connsiteY10" fmla="*/ 909639 h 1557339"/>
              <a:gd name="connsiteX11" fmla="*/ 0 w 2305050"/>
              <a:gd name="connsiteY11" fmla="*/ 681039 h 1557339"/>
              <a:gd name="connsiteX12" fmla="*/ 590550 w 2305050"/>
              <a:gd name="connsiteY12" fmla="*/ 1557339 h 1557339"/>
              <a:gd name="connsiteX0" fmla="*/ 590550 w 2388539"/>
              <a:gd name="connsiteY0" fmla="*/ 1557339 h 1557339"/>
              <a:gd name="connsiteX1" fmla="*/ 1952625 w 2388539"/>
              <a:gd name="connsiteY1" fmla="*/ 1490664 h 1557339"/>
              <a:gd name="connsiteX2" fmla="*/ 2388539 w 2388539"/>
              <a:gd name="connsiteY2" fmla="*/ 1017065 h 1557339"/>
              <a:gd name="connsiteX3" fmla="*/ 1846694 w 2388539"/>
              <a:gd name="connsiteY3" fmla="*/ 818683 h 1557339"/>
              <a:gd name="connsiteX4" fmla="*/ 2144446 w 2388539"/>
              <a:gd name="connsiteY4" fmla="*/ 775628 h 1557339"/>
              <a:gd name="connsiteX5" fmla="*/ 2047875 w 2388539"/>
              <a:gd name="connsiteY5" fmla="*/ 395289 h 1557339"/>
              <a:gd name="connsiteX6" fmla="*/ 1597007 w 2388539"/>
              <a:gd name="connsiteY6" fmla="*/ 370953 h 1557339"/>
              <a:gd name="connsiteX7" fmla="*/ 1537710 w 2388539"/>
              <a:gd name="connsiteY7" fmla="*/ 878035 h 1557339"/>
              <a:gd name="connsiteX8" fmla="*/ 1195910 w 2388539"/>
              <a:gd name="connsiteY8" fmla="*/ 17428 h 1557339"/>
              <a:gd name="connsiteX9" fmla="*/ 521783 w 2388539"/>
              <a:gd name="connsiteY9" fmla="*/ 364567 h 1557339"/>
              <a:gd name="connsiteX10" fmla="*/ 1028700 w 2388539"/>
              <a:gd name="connsiteY10" fmla="*/ 909639 h 1557339"/>
              <a:gd name="connsiteX11" fmla="*/ 0 w 2388539"/>
              <a:gd name="connsiteY11" fmla="*/ 681039 h 1557339"/>
              <a:gd name="connsiteX12" fmla="*/ 590550 w 2388539"/>
              <a:gd name="connsiteY12" fmla="*/ 1557339 h 1557339"/>
              <a:gd name="connsiteX0" fmla="*/ 590550 w 2388539"/>
              <a:gd name="connsiteY0" fmla="*/ 1557339 h 1557339"/>
              <a:gd name="connsiteX1" fmla="*/ 1952625 w 2388539"/>
              <a:gd name="connsiteY1" fmla="*/ 1490664 h 1557339"/>
              <a:gd name="connsiteX2" fmla="*/ 2388539 w 2388539"/>
              <a:gd name="connsiteY2" fmla="*/ 1017065 h 1557339"/>
              <a:gd name="connsiteX3" fmla="*/ 1846694 w 2388539"/>
              <a:gd name="connsiteY3" fmla="*/ 818683 h 1557339"/>
              <a:gd name="connsiteX4" fmla="*/ 2144446 w 2388539"/>
              <a:gd name="connsiteY4" fmla="*/ 775628 h 1557339"/>
              <a:gd name="connsiteX5" fmla="*/ 2047875 w 2388539"/>
              <a:gd name="connsiteY5" fmla="*/ 395289 h 1557339"/>
              <a:gd name="connsiteX6" fmla="*/ 1597007 w 2388539"/>
              <a:gd name="connsiteY6" fmla="*/ 370953 h 1557339"/>
              <a:gd name="connsiteX7" fmla="*/ 1537710 w 2388539"/>
              <a:gd name="connsiteY7" fmla="*/ 878035 h 1557339"/>
              <a:gd name="connsiteX8" fmla="*/ 1195910 w 2388539"/>
              <a:gd name="connsiteY8" fmla="*/ 17428 h 1557339"/>
              <a:gd name="connsiteX9" fmla="*/ 521783 w 2388539"/>
              <a:gd name="connsiteY9" fmla="*/ 364567 h 1557339"/>
              <a:gd name="connsiteX10" fmla="*/ 1028700 w 2388539"/>
              <a:gd name="connsiteY10" fmla="*/ 909639 h 1557339"/>
              <a:gd name="connsiteX11" fmla="*/ 0 w 2388539"/>
              <a:gd name="connsiteY11" fmla="*/ 681039 h 1557339"/>
              <a:gd name="connsiteX12" fmla="*/ 590550 w 2388539"/>
              <a:gd name="connsiteY12" fmla="*/ 1557339 h 1557339"/>
              <a:gd name="connsiteX0" fmla="*/ 590550 w 2384564"/>
              <a:gd name="connsiteY0" fmla="*/ 1557339 h 1557339"/>
              <a:gd name="connsiteX1" fmla="*/ 1952625 w 2384564"/>
              <a:gd name="connsiteY1" fmla="*/ 1490664 h 1557339"/>
              <a:gd name="connsiteX2" fmla="*/ 2384564 w 2384564"/>
              <a:gd name="connsiteY2" fmla="*/ 1040919 h 1557339"/>
              <a:gd name="connsiteX3" fmla="*/ 1846694 w 2384564"/>
              <a:gd name="connsiteY3" fmla="*/ 818683 h 1557339"/>
              <a:gd name="connsiteX4" fmla="*/ 2144446 w 2384564"/>
              <a:gd name="connsiteY4" fmla="*/ 775628 h 1557339"/>
              <a:gd name="connsiteX5" fmla="*/ 2047875 w 2384564"/>
              <a:gd name="connsiteY5" fmla="*/ 395289 h 1557339"/>
              <a:gd name="connsiteX6" fmla="*/ 1597007 w 2384564"/>
              <a:gd name="connsiteY6" fmla="*/ 370953 h 1557339"/>
              <a:gd name="connsiteX7" fmla="*/ 1537710 w 2384564"/>
              <a:gd name="connsiteY7" fmla="*/ 878035 h 1557339"/>
              <a:gd name="connsiteX8" fmla="*/ 1195910 w 2384564"/>
              <a:gd name="connsiteY8" fmla="*/ 17428 h 1557339"/>
              <a:gd name="connsiteX9" fmla="*/ 521783 w 2384564"/>
              <a:gd name="connsiteY9" fmla="*/ 364567 h 1557339"/>
              <a:gd name="connsiteX10" fmla="*/ 1028700 w 2384564"/>
              <a:gd name="connsiteY10" fmla="*/ 909639 h 1557339"/>
              <a:gd name="connsiteX11" fmla="*/ 0 w 2384564"/>
              <a:gd name="connsiteY11" fmla="*/ 681039 h 1557339"/>
              <a:gd name="connsiteX12" fmla="*/ 590550 w 2384564"/>
              <a:gd name="connsiteY12" fmla="*/ 1557339 h 1557339"/>
              <a:gd name="connsiteX0" fmla="*/ 590550 w 2384564"/>
              <a:gd name="connsiteY0" fmla="*/ 1557339 h 1557339"/>
              <a:gd name="connsiteX1" fmla="*/ 1952625 w 2384564"/>
              <a:gd name="connsiteY1" fmla="*/ 1490664 h 1557339"/>
              <a:gd name="connsiteX2" fmla="*/ 2384564 w 2384564"/>
              <a:gd name="connsiteY2" fmla="*/ 1040919 h 1557339"/>
              <a:gd name="connsiteX3" fmla="*/ 1846694 w 2384564"/>
              <a:gd name="connsiteY3" fmla="*/ 818683 h 1557339"/>
              <a:gd name="connsiteX4" fmla="*/ 2144446 w 2384564"/>
              <a:gd name="connsiteY4" fmla="*/ 775628 h 1557339"/>
              <a:gd name="connsiteX5" fmla="*/ 2047875 w 2384564"/>
              <a:gd name="connsiteY5" fmla="*/ 395289 h 1557339"/>
              <a:gd name="connsiteX6" fmla="*/ 1597007 w 2384564"/>
              <a:gd name="connsiteY6" fmla="*/ 370953 h 1557339"/>
              <a:gd name="connsiteX7" fmla="*/ 1537710 w 2384564"/>
              <a:gd name="connsiteY7" fmla="*/ 878035 h 1557339"/>
              <a:gd name="connsiteX8" fmla="*/ 1195910 w 2384564"/>
              <a:gd name="connsiteY8" fmla="*/ 17428 h 1557339"/>
              <a:gd name="connsiteX9" fmla="*/ 521783 w 2384564"/>
              <a:gd name="connsiteY9" fmla="*/ 364567 h 1557339"/>
              <a:gd name="connsiteX10" fmla="*/ 1028700 w 2384564"/>
              <a:gd name="connsiteY10" fmla="*/ 909639 h 1557339"/>
              <a:gd name="connsiteX11" fmla="*/ 0 w 2384564"/>
              <a:gd name="connsiteY11" fmla="*/ 681039 h 1557339"/>
              <a:gd name="connsiteX12" fmla="*/ 590550 w 2384564"/>
              <a:gd name="connsiteY12" fmla="*/ 1557339 h 1557339"/>
              <a:gd name="connsiteX0" fmla="*/ 590550 w 2384564"/>
              <a:gd name="connsiteY0" fmla="*/ 1557339 h 1557339"/>
              <a:gd name="connsiteX1" fmla="*/ 1952625 w 2384564"/>
              <a:gd name="connsiteY1" fmla="*/ 1490664 h 1557339"/>
              <a:gd name="connsiteX2" fmla="*/ 2384564 w 2384564"/>
              <a:gd name="connsiteY2" fmla="*/ 1040919 h 1557339"/>
              <a:gd name="connsiteX3" fmla="*/ 1846694 w 2384564"/>
              <a:gd name="connsiteY3" fmla="*/ 818683 h 1557339"/>
              <a:gd name="connsiteX4" fmla="*/ 2144446 w 2384564"/>
              <a:gd name="connsiteY4" fmla="*/ 775628 h 1557339"/>
              <a:gd name="connsiteX5" fmla="*/ 2047875 w 2384564"/>
              <a:gd name="connsiteY5" fmla="*/ 395289 h 1557339"/>
              <a:gd name="connsiteX6" fmla="*/ 1597007 w 2384564"/>
              <a:gd name="connsiteY6" fmla="*/ 370953 h 1557339"/>
              <a:gd name="connsiteX7" fmla="*/ 1537710 w 2384564"/>
              <a:gd name="connsiteY7" fmla="*/ 878035 h 1557339"/>
              <a:gd name="connsiteX8" fmla="*/ 1195910 w 2384564"/>
              <a:gd name="connsiteY8" fmla="*/ 17428 h 1557339"/>
              <a:gd name="connsiteX9" fmla="*/ 521783 w 2384564"/>
              <a:gd name="connsiteY9" fmla="*/ 364567 h 1557339"/>
              <a:gd name="connsiteX10" fmla="*/ 1028700 w 2384564"/>
              <a:gd name="connsiteY10" fmla="*/ 909639 h 1557339"/>
              <a:gd name="connsiteX11" fmla="*/ 0 w 2384564"/>
              <a:gd name="connsiteY11" fmla="*/ 681039 h 1557339"/>
              <a:gd name="connsiteX12" fmla="*/ 590550 w 2384564"/>
              <a:gd name="connsiteY12" fmla="*/ 1557339 h 1557339"/>
              <a:gd name="connsiteX0" fmla="*/ 590550 w 2389712"/>
              <a:gd name="connsiteY0" fmla="*/ 1557339 h 1557339"/>
              <a:gd name="connsiteX1" fmla="*/ 1952625 w 2389712"/>
              <a:gd name="connsiteY1" fmla="*/ 1490664 h 1557339"/>
              <a:gd name="connsiteX2" fmla="*/ 2384564 w 2389712"/>
              <a:gd name="connsiteY2" fmla="*/ 1040919 h 1557339"/>
              <a:gd name="connsiteX3" fmla="*/ 1846694 w 2389712"/>
              <a:gd name="connsiteY3" fmla="*/ 818683 h 1557339"/>
              <a:gd name="connsiteX4" fmla="*/ 2144446 w 2389712"/>
              <a:gd name="connsiteY4" fmla="*/ 775628 h 1557339"/>
              <a:gd name="connsiteX5" fmla="*/ 2047875 w 2389712"/>
              <a:gd name="connsiteY5" fmla="*/ 395289 h 1557339"/>
              <a:gd name="connsiteX6" fmla="*/ 1597007 w 2389712"/>
              <a:gd name="connsiteY6" fmla="*/ 370953 h 1557339"/>
              <a:gd name="connsiteX7" fmla="*/ 1537710 w 2389712"/>
              <a:gd name="connsiteY7" fmla="*/ 878035 h 1557339"/>
              <a:gd name="connsiteX8" fmla="*/ 1195910 w 2389712"/>
              <a:gd name="connsiteY8" fmla="*/ 17428 h 1557339"/>
              <a:gd name="connsiteX9" fmla="*/ 521783 w 2389712"/>
              <a:gd name="connsiteY9" fmla="*/ 364567 h 1557339"/>
              <a:gd name="connsiteX10" fmla="*/ 1028700 w 2389712"/>
              <a:gd name="connsiteY10" fmla="*/ 909639 h 1557339"/>
              <a:gd name="connsiteX11" fmla="*/ 0 w 2389712"/>
              <a:gd name="connsiteY11" fmla="*/ 681039 h 1557339"/>
              <a:gd name="connsiteX12" fmla="*/ 590550 w 2389712"/>
              <a:gd name="connsiteY12" fmla="*/ 1557339 h 1557339"/>
              <a:gd name="connsiteX0" fmla="*/ 590550 w 2389712"/>
              <a:gd name="connsiteY0" fmla="*/ 1557339 h 1557339"/>
              <a:gd name="connsiteX1" fmla="*/ 1952625 w 2389712"/>
              <a:gd name="connsiteY1" fmla="*/ 1490664 h 1557339"/>
              <a:gd name="connsiteX2" fmla="*/ 2384564 w 2389712"/>
              <a:gd name="connsiteY2" fmla="*/ 1040919 h 1557339"/>
              <a:gd name="connsiteX3" fmla="*/ 1846694 w 2389712"/>
              <a:gd name="connsiteY3" fmla="*/ 818683 h 1557339"/>
              <a:gd name="connsiteX4" fmla="*/ 2144446 w 2389712"/>
              <a:gd name="connsiteY4" fmla="*/ 775628 h 1557339"/>
              <a:gd name="connsiteX5" fmla="*/ 2047875 w 2389712"/>
              <a:gd name="connsiteY5" fmla="*/ 395289 h 1557339"/>
              <a:gd name="connsiteX6" fmla="*/ 1597007 w 2389712"/>
              <a:gd name="connsiteY6" fmla="*/ 370953 h 1557339"/>
              <a:gd name="connsiteX7" fmla="*/ 1537710 w 2389712"/>
              <a:gd name="connsiteY7" fmla="*/ 878035 h 1557339"/>
              <a:gd name="connsiteX8" fmla="*/ 1195910 w 2389712"/>
              <a:gd name="connsiteY8" fmla="*/ 17428 h 1557339"/>
              <a:gd name="connsiteX9" fmla="*/ 521783 w 2389712"/>
              <a:gd name="connsiteY9" fmla="*/ 364567 h 1557339"/>
              <a:gd name="connsiteX10" fmla="*/ 1028700 w 2389712"/>
              <a:gd name="connsiteY10" fmla="*/ 909639 h 1557339"/>
              <a:gd name="connsiteX11" fmla="*/ 0 w 2389712"/>
              <a:gd name="connsiteY11" fmla="*/ 681039 h 1557339"/>
              <a:gd name="connsiteX12" fmla="*/ 590550 w 2389712"/>
              <a:gd name="connsiteY12" fmla="*/ 1557339 h 1557339"/>
              <a:gd name="connsiteX0" fmla="*/ 590550 w 2389712"/>
              <a:gd name="connsiteY0" fmla="*/ 1557339 h 1557339"/>
              <a:gd name="connsiteX1" fmla="*/ 1952625 w 2389712"/>
              <a:gd name="connsiteY1" fmla="*/ 1490664 h 1557339"/>
              <a:gd name="connsiteX2" fmla="*/ 2384564 w 2389712"/>
              <a:gd name="connsiteY2" fmla="*/ 1040919 h 1557339"/>
              <a:gd name="connsiteX3" fmla="*/ 1846694 w 2389712"/>
              <a:gd name="connsiteY3" fmla="*/ 818683 h 1557339"/>
              <a:gd name="connsiteX4" fmla="*/ 2144446 w 2389712"/>
              <a:gd name="connsiteY4" fmla="*/ 775628 h 1557339"/>
              <a:gd name="connsiteX5" fmla="*/ 2047875 w 2389712"/>
              <a:gd name="connsiteY5" fmla="*/ 395289 h 1557339"/>
              <a:gd name="connsiteX6" fmla="*/ 1597007 w 2389712"/>
              <a:gd name="connsiteY6" fmla="*/ 370953 h 1557339"/>
              <a:gd name="connsiteX7" fmla="*/ 1537710 w 2389712"/>
              <a:gd name="connsiteY7" fmla="*/ 878035 h 1557339"/>
              <a:gd name="connsiteX8" fmla="*/ 1195910 w 2389712"/>
              <a:gd name="connsiteY8" fmla="*/ 17428 h 1557339"/>
              <a:gd name="connsiteX9" fmla="*/ 521783 w 2389712"/>
              <a:gd name="connsiteY9" fmla="*/ 364567 h 1557339"/>
              <a:gd name="connsiteX10" fmla="*/ 1028700 w 2389712"/>
              <a:gd name="connsiteY10" fmla="*/ 909639 h 1557339"/>
              <a:gd name="connsiteX11" fmla="*/ 0 w 2389712"/>
              <a:gd name="connsiteY11" fmla="*/ 681039 h 1557339"/>
              <a:gd name="connsiteX12" fmla="*/ 590550 w 2389712"/>
              <a:gd name="connsiteY12" fmla="*/ 1557339 h 1557339"/>
              <a:gd name="connsiteX0" fmla="*/ 590550 w 2389712"/>
              <a:gd name="connsiteY0" fmla="*/ 1557339 h 1557339"/>
              <a:gd name="connsiteX1" fmla="*/ 1952625 w 2389712"/>
              <a:gd name="connsiteY1" fmla="*/ 1490664 h 1557339"/>
              <a:gd name="connsiteX2" fmla="*/ 2384564 w 2389712"/>
              <a:gd name="connsiteY2" fmla="*/ 1040919 h 1557339"/>
              <a:gd name="connsiteX3" fmla="*/ 1846694 w 2389712"/>
              <a:gd name="connsiteY3" fmla="*/ 818683 h 1557339"/>
              <a:gd name="connsiteX4" fmla="*/ 2144446 w 2389712"/>
              <a:gd name="connsiteY4" fmla="*/ 775628 h 1557339"/>
              <a:gd name="connsiteX5" fmla="*/ 2047875 w 2389712"/>
              <a:gd name="connsiteY5" fmla="*/ 395289 h 1557339"/>
              <a:gd name="connsiteX6" fmla="*/ 1597007 w 2389712"/>
              <a:gd name="connsiteY6" fmla="*/ 370953 h 1557339"/>
              <a:gd name="connsiteX7" fmla="*/ 1537710 w 2389712"/>
              <a:gd name="connsiteY7" fmla="*/ 878035 h 1557339"/>
              <a:gd name="connsiteX8" fmla="*/ 1195910 w 2389712"/>
              <a:gd name="connsiteY8" fmla="*/ 17428 h 1557339"/>
              <a:gd name="connsiteX9" fmla="*/ 521783 w 2389712"/>
              <a:gd name="connsiteY9" fmla="*/ 364567 h 1557339"/>
              <a:gd name="connsiteX10" fmla="*/ 1028700 w 2389712"/>
              <a:gd name="connsiteY10" fmla="*/ 909639 h 1557339"/>
              <a:gd name="connsiteX11" fmla="*/ 0 w 2389712"/>
              <a:gd name="connsiteY11" fmla="*/ 681039 h 1557339"/>
              <a:gd name="connsiteX12" fmla="*/ 590550 w 2389712"/>
              <a:gd name="connsiteY12" fmla="*/ 1557339 h 1557339"/>
              <a:gd name="connsiteX0" fmla="*/ 590550 w 2389822"/>
              <a:gd name="connsiteY0" fmla="*/ 1557339 h 1557339"/>
              <a:gd name="connsiteX1" fmla="*/ 1960576 w 2389822"/>
              <a:gd name="connsiteY1" fmla="*/ 1510542 h 1557339"/>
              <a:gd name="connsiteX2" fmla="*/ 2384564 w 2389822"/>
              <a:gd name="connsiteY2" fmla="*/ 1040919 h 1557339"/>
              <a:gd name="connsiteX3" fmla="*/ 1846694 w 2389822"/>
              <a:gd name="connsiteY3" fmla="*/ 818683 h 1557339"/>
              <a:gd name="connsiteX4" fmla="*/ 2144446 w 2389822"/>
              <a:gd name="connsiteY4" fmla="*/ 775628 h 1557339"/>
              <a:gd name="connsiteX5" fmla="*/ 2047875 w 2389822"/>
              <a:gd name="connsiteY5" fmla="*/ 395289 h 1557339"/>
              <a:gd name="connsiteX6" fmla="*/ 1597007 w 2389822"/>
              <a:gd name="connsiteY6" fmla="*/ 370953 h 1557339"/>
              <a:gd name="connsiteX7" fmla="*/ 1537710 w 2389822"/>
              <a:gd name="connsiteY7" fmla="*/ 878035 h 1557339"/>
              <a:gd name="connsiteX8" fmla="*/ 1195910 w 2389822"/>
              <a:gd name="connsiteY8" fmla="*/ 17428 h 1557339"/>
              <a:gd name="connsiteX9" fmla="*/ 521783 w 2389822"/>
              <a:gd name="connsiteY9" fmla="*/ 364567 h 1557339"/>
              <a:gd name="connsiteX10" fmla="*/ 1028700 w 2389822"/>
              <a:gd name="connsiteY10" fmla="*/ 909639 h 1557339"/>
              <a:gd name="connsiteX11" fmla="*/ 0 w 2389822"/>
              <a:gd name="connsiteY11" fmla="*/ 681039 h 1557339"/>
              <a:gd name="connsiteX12" fmla="*/ 590550 w 2389822"/>
              <a:gd name="connsiteY12" fmla="*/ 1557339 h 1557339"/>
              <a:gd name="connsiteX0" fmla="*/ 590550 w 2396855"/>
              <a:gd name="connsiteY0" fmla="*/ 1557339 h 1557339"/>
              <a:gd name="connsiteX1" fmla="*/ 1960576 w 2396855"/>
              <a:gd name="connsiteY1" fmla="*/ 1510542 h 1557339"/>
              <a:gd name="connsiteX2" fmla="*/ 2384564 w 2396855"/>
              <a:gd name="connsiteY2" fmla="*/ 1040919 h 1557339"/>
              <a:gd name="connsiteX3" fmla="*/ 1846694 w 2396855"/>
              <a:gd name="connsiteY3" fmla="*/ 818683 h 1557339"/>
              <a:gd name="connsiteX4" fmla="*/ 2144446 w 2396855"/>
              <a:gd name="connsiteY4" fmla="*/ 775628 h 1557339"/>
              <a:gd name="connsiteX5" fmla="*/ 2047875 w 2396855"/>
              <a:gd name="connsiteY5" fmla="*/ 395289 h 1557339"/>
              <a:gd name="connsiteX6" fmla="*/ 1597007 w 2396855"/>
              <a:gd name="connsiteY6" fmla="*/ 370953 h 1557339"/>
              <a:gd name="connsiteX7" fmla="*/ 1537710 w 2396855"/>
              <a:gd name="connsiteY7" fmla="*/ 878035 h 1557339"/>
              <a:gd name="connsiteX8" fmla="*/ 1195910 w 2396855"/>
              <a:gd name="connsiteY8" fmla="*/ 17428 h 1557339"/>
              <a:gd name="connsiteX9" fmla="*/ 521783 w 2396855"/>
              <a:gd name="connsiteY9" fmla="*/ 364567 h 1557339"/>
              <a:gd name="connsiteX10" fmla="*/ 1028700 w 2396855"/>
              <a:gd name="connsiteY10" fmla="*/ 909639 h 1557339"/>
              <a:gd name="connsiteX11" fmla="*/ 0 w 2396855"/>
              <a:gd name="connsiteY11" fmla="*/ 681039 h 1557339"/>
              <a:gd name="connsiteX12" fmla="*/ 590550 w 2396855"/>
              <a:gd name="connsiteY12" fmla="*/ 1557339 h 1557339"/>
              <a:gd name="connsiteX0" fmla="*/ 590550 w 2396855"/>
              <a:gd name="connsiteY0" fmla="*/ 1513607 h 1513607"/>
              <a:gd name="connsiteX1" fmla="*/ 1960576 w 2396855"/>
              <a:gd name="connsiteY1" fmla="*/ 1510542 h 1513607"/>
              <a:gd name="connsiteX2" fmla="*/ 2384564 w 2396855"/>
              <a:gd name="connsiteY2" fmla="*/ 1040919 h 1513607"/>
              <a:gd name="connsiteX3" fmla="*/ 1846694 w 2396855"/>
              <a:gd name="connsiteY3" fmla="*/ 818683 h 1513607"/>
              <a:gd name="connsiteX4" fmla="*/ 2144446 w 2396855"/>
              <a:gd name="connsiteY4" fmla="*/ 775628 h 1513607"/>
              <a:gd name="connsiteX5" fmla="*/ 2047875 w 2396855"/>
              <a:gd name="connsiteY5" fmla="*/ 395289 h 1513607"/>
              <a:gd name="connsiteX6" fmla="*/ 1597007 w 2396855"/>
              <a:gd name="connsiteY6" fmla="*/ 370953 h 1513607"/>
              <a:gd name="connsiteX7" fmla="*/ 1537710 w 2396855"/>
              <a:gd name="connsiteY7" fmla="*/ 878035 h 1513607"/>
              <a:gd name="connsiteX8" fmla="*/ 1195910 w 2396855"/>
              <a:gd name="connsiteY8" fmla="*/ 17428 h 1513607"/>
              <a:gd name="connsiteX9" fmla="*/ 521783 w 2396855"/>
              <a:gd name="connsiteY9" fmla="*/ 364567 h 1513607"/>
              <a:gd name="connsiteX10" fmla="*/ 1028700 w 2396855"/>
              <a:gd name="connsiteY10" fmla="*/ 909639 h 1513607"/>
              <a:gd name="connsiteX11" fmla="*/ 0 w 2396855"/>
              <a:gd name="connsiteY11" fmla="*/ 681039 h 1513607"/>
              <a:gd name="connsiteX12" fmla="*/ 590550 w 2396855"/>
              <a:gd name="connsiteY12" fmla="*/ 1513607 h 1513607"/>
              <a:gd name="connsiteX0" fmla="*/ 602477 w 2396855"/>
              <a:gd name="connsiteY0" fmla="*/ 1517583 h 1517583"/>
              <a:gd name="connsiteX1" fmla="*/ 1960576 w 2396855"/>
              <a:gd name="connsiteY1" fmla="*/ 1510542 h 1517583"/>
              <a:gd name="connsiteX2" fmla="*/ 2384564 w 2396855"/>
              <a:gd name="connsiteY2" fmla="*/ 1040919 h 1517583"/>
              <a:gd name="connsiteX3" fmla="*/ 1846694 w 2396855"/>
              <a:gd name="connsiteY3" fmla="*/ 818683 h 1517583"/>
              <a:gd name="connsiteX4" fmla="*/ 2144446 w 2396855"/>
              <a:gd name="connsiteY4" fmla="*/ 775628 h 1517583"/>
              <a:gd name="connsiteX5" fmla="*/ 2047875 w 2396855"/>
              <a:gd name="connsiteY5" fmla="*/ 395289 h 1517583"/>
              <a:gd name="connsiteX6" fmla="*/ 1597007 w 2396855"/>
              <a:gd name="connsiteY6" fmla="*/ 370953 h 1517583"/>
              <a:gd name="connsiteX7" fmla="*/ 1537710 w 2396855"/>
              <a:gd name="connsiteY7" fmla="*/ 878035 h 1517583"/>
              <a:gd name="connsiteX8" fmla="*/ 1195910 w 2396855"/>
              <a:gd name="connsiteY8" fmla="*/ 17428 h 1517583"/>
              <a:gd name="connsiteX9" fmla="*/ 521783 w 2396855"/>
              <a:gd name="connsiteY9" fmla="*/ 364567 h 1517583"/>
              <a:gd name="connsiteX10" fmla="*/ 1028700 w 2396855"/>
              <a:gd name="connsiteY10" fmla="*/ 909639 h 1517583"/>
              <a:gd name="connsiteX11" fmla="*/ 0 w 2396855"/>
              <a:gd name="connsiteY11" fmla="*/ 681039 h 1517583"/>
              <a:gd name="connsiteX12" fmla="*/ 602477 w 2396855"/>
              <a:gd name="connsiteY12" fmla="*/ 1517583 h 1517583"/>
              <a:gd name="connsiteX0" fmla="*/ 602477 w 2396855"/>
              <a:gd name="connsiteY0" fmla="*/ 1517583 h 1517583"/>
              <a:gd name="connsiteX1" fmla="*/ 1960576 w 2396855"/>
              <a:gd name="connsiteY1" fmla="*/ 1510542 h 1517583"/>
              <a:gd name="connsiteX2" fmla="*/ 2384564 w 2396855"/>
              <a:gd name="connsiteY2" fmla="*/ 1040919 h 1517583"/>
              <a:gd name="connsiteX3" fmla="*/ 1846694 w 2396855"/>
              <a:gd name="connsiteY3" fmla="*/ 818683 h 1517583"/>
              <a:gd name="connsiteX4" fmla="*/ 2144446 w 2396855"/>
              <a:gd name="connsiteY4" fmla="*/ 775628 h 1517583"/>
              <a:gd name="connsiteX5" fmla="*/ 2047875 w 2396855"/>
              <a:gd name="connsiteY5" fmla="*/ 395289 h 1517583"/>
              <a:gd name="connsiteX6" fmla="*/ 1597007 w 2396855"/>
              <a:gd name="connsiteY6" fmla="*/ 370953 h 1517583"/>
              <a:gd name="connsiteX7" fmla="*/ 1537710 w 2396855"/>
              <a:gd name="connsiteY7" fmla="*/ 878035 h 1517583"/>
              <a:gd name="connsiteX8" fmla="*/ 1195910 w 2396855"/>
              <a:gd name="connsiteY8" fmla="*/ 17428 h 1517583"/>
              <a:gd name="connsiteX9" fmla="*/ 521783 w 2396855"/>
              <a:gd name="connsiteY9" fmla="*/ 364567 h 1517583"/>
              <a:gd name="connsiteX10" fmla="*/ 1028700 w 2396855"/>
              <a:gd name="connsiteY10" fmla="*/ 909639 h 1517583"/>
              <a:gd name="connsiteX11" fmla="*/ 0 w 2396855"/>
              <a:gd name="connsiteY11" fmla="*/ 681039 h 1517583"/>
              <a:gd name="connsiteX12" fmla="*/ 602477 w 2396855"/>
              <a:gd name="connsiteY12" fmla="*/ 1517583 h 1517583"/>
              <a:gd name="connsiteX0" fmla="*/ 622355 w 2416733"/>
              <a:gd name="connsiteY0" fmla="*/ 1517583 h 1517583"/>
              <a:gd name="connsiteX1" fmla="*/ 1980454 w 2416733"/>
              <a:gd name="connsiteY1" fmla="*/ 1510542 h 1517583"/>
              <a:gd name="connsiteX2" fmla="*/ 2404442 w 2416733"/>
              <a:gd name="connsiteY2" fmla="*/ 1040919 h 1517583"/>
              <a:gd name="connsiteX3" fmla="*/ 1866572 w 2416733"/>
              <a:gd name="connsiteY3" fmla="*/ 818683 h 1517583"/>
              <a:gd name="connsiteX4" fmla="*/ 2164324 w 2416733"/>
              <a:gd name="connsiteY4" fmla="*/ 775628 h 1517583"/>
              <a:gd name="connsiteX5" fmla="*/ 2067753 w 2416733"/>
              <a:gd name="connsiteY5" fmla="*/ 395289 h 1517583"/>
              <a:gd name="connsiteX6" fmla="*/ 1616885 w 2416733"/>
              <a:gd name="connsiteY6" fmla="*/ 370953 h 1517583"/>
              <a:gd name="connsiteX7" fmla="*/ 1557588 w 2416733"/>
              <a:gd name="connsiteY7" fmla="*/ 878035 h 1517583"/>
              <a:gd name="connsiteX8" fmla="*/ 1215788 w 2416733"/>
              <a:gd name="connsiteY8" fmla="*/ 17428 h 1517583"/>
              <a:gd name="connsiteX9" fmla="*/ 541661 w 2416733"/>
              <a:gd name="connsiteY9" fmla="*/ 364567 h 1517583"/>
              <a:gd name="connsiteX10" fmla="*/ 1048578 w 2416733"/>
              <a:gd name="connsiteY10" fmla="*/ 909639 h 1517583"/>
              <a:gd name="connsiteX11" fmla="*/ 0 w 2416733"/>
              <a:gd name="connsiteY11" fmla="*/ 681039 h 1517583"/>
              <a:gd name="connsiteX12" fmla="*/ 622355 w 2416733"/>
              <a:gd name="connsiteY12" fmla="*/ 1517583 h 1517583"/>
              <a:gd name="connsiteX0" fmla="*/ 695331 w 2489709"/>
              <a:gd name="connsiteY0" fmla="*/ 1517583 h 1517583"/>
              <a:gd name="connsiteX1" fmla="*/ 2053430 w 2489709"/>
              <a:gd name="connsiteY1" fmla="*/ 1510542 h 1517583"/>
              <a:gd name="connsiteX2" fmla="*/ 2477418 w 2489709"/>
              <a:gd name="connsiteY2" fmla="*/ 1040919 h 1517583"/>
              <a:gd name="connsiteX3" fmla="*/ 1939548 w 2489709"/>
              <a:gd name="connsiteY3" fmla="*/ 818683 h 1517583"/>
              <a:gd name="connsiteX4" fmla="*/ 2237300 w 2489709"/>
              <a:gd name="connsiteY4" fmla="*/ 775628 h 1517583"/>
              <a:gd name="connsiteX5" fmla="*/ 2140729 w 2489709"/>
              <a:gd name="connsiteY5" fmla="*/ 395289 h 1517583"/>
              <a:gd name="connsiteX6" fmla="*/ 1689861 w 2489709"/>
              <a:gd name="connsiteY6" fmla="*/ 370953 h 1517583"/>
              <a:gd name="connsiteX7" fmla="*/ 1630564 w 2489709"/>
              <a:gd name="connsiteY7" fmla="*/ 878035 h 1517583"/>
              <a:gd name="connsiteX8" fmla="*/ 1288764 w 2489709"/>
              <a:gd name="connsiteY8" fmla="*/ 17428 h 1517583"/>
              <a:gd name="connsiteX9" fmla="*/ 614637 w 2489709"/>
              <a:gd name="connsiteY9" fmla="*/ 364567 h 1517583"/>
              <a:gd name="connsiteX10" fmla="*/ 1121554 w 2489709"/>
              <a:gd name="connsiteY10" fmla="*/ 909639 h 1517583"/>
              <a:gd name="connsiteX11" fmla="*/ 72976 w 2489709"/>
              <a:gd name="connsiteY11" fmla="*/ 681039 h 1517583"/>
              <a:gd name="connsiteX12" fmla="*/ 695331 w 2489709"/>
              <a:gd name="connsiteY12" fmla="*/ 1517583 h 1517583"/>
              <a:gd name="connsiteX0" fmla="*/ 690276 w 2484654"/>
              <a:gd name="connsiteY0" fmla="*/ 1517583 h 1517676"/>
              <a:gd name="connsiteX1" fmla="*/ 2048375 w 2484654"/>
              <a:gd name="connsiteY1" fmla="*/ 1510542 h 1517676"/>
              <a:gd name="connsiteX2" fmla="*/ 2472363 w 2484654"/>
              <a:gd name="connsiteY2" fmla="*/ 1040919 h 1517676"/>
              <a:gd name="connsiteX3" fmla="*/ 1934493 w 2484654"/>
              <a:gd name="connsiteY3" fmla="*/ 818683 h 1517676"/>
              <a:gd name="connsiteX4" fmla="*/ 2232245 w 2484654"/>
              <a:gd name="connsiteY4" fmla="*/ 775628 h 1517676"/>
              <a:gd name="connsiteX5" fmla="*/ 2135674 w 2484654"/>
              <a:gd name="connsiteY5" fmla="*/ 395289 h 1517676"/>
              <a:gd name="connsiteX6" fmla="*/ 1684806 w 2484654"/>
              <a:gd name="connsiteY6" fmla="*/ 370953 h 1517676"/>
              <a:gd name="connsiteX7" fmla="*/ 1625509 w 2484654"/>
              <a:gd name="connsiteY7" fmla="*/ 878035 h 1517676"/>
              <a:gd name="connsiteX8" fmla="*/ 1283709 w 2484654"/>
              <a:gd name="connsiteY8" fmla="*/ 17428 h 1517676"/>
              <a:gd name="connsiteX9" fmla="*/ 609582 w 2484654"/>
              <a:gd name="connsiteY9" fmla="*/ 364567 h 1517676"/>
              <a:gd name="connsiteX10" fmla="*/ 1116499 w 2484654"/>
              <a:gd name="connsiteY10" fmla="*/ 909639 h 1517676"/>
              <a:gd name="connsiteX11" fmla="*/ 67921 w 2484654"/>
              <a:gd name="connsiteY11" fmla="*/ 681039 h 1517676"/>
              <a:gd name="connsiteX12" fmla="*/ 690276 w 2484654"/>
              <a:gd name="connsiteY12" fmla="*/ 1517583 h 1517676"/>
              <a:gd name="connsiteX0" fmla="*/ 711626 w 2506004"/>
              <a:gd name="connsiteY0" fmla="*/ 1517583 h 1517690"/>
              <a:gd name="connsiteX1" fmla="*/ 2069725 w 2506004"/>
              <a:gd name="connsiteY1" fmla="*/ 1510542 h 1517690"/>
              <a:gd name="connsiteX2" fmla="*/ 2493713 w 2506004"/>
              <a:gd name="connsiteY2" fmla="*/ 1040919 h 1517690"/>
              <a:gd name="connsiteX3" fmla="*/ 1955843 w 2506004"/>
              <a:gd name="connsiteY3" fmla="*/ 818683 h 1517690"/>
              <a:gd name="connsiteX4" fmla="*/ 2253595 w 2506004"/>
              <a:gd name="connsiteY4" fmla="*/ 775628 h 1517690"/>
              <a:gd name="connsiteX5" fmla="*/ 2157024 w 2506004"/>
              <a:gd name="connsiteY5" fmla="*/ 395289 h 1517690"/>
              <a:gd name="connsiteX6" fmla="*/ 1706156 w 2506004"/>
              <a:gd name="connsiteY6" fmla="*/ 370953 h 1517690"/>
              <a:gd name="connsiteX7" fmla="*/ 1646859 w 2506004"/>
              <a:gd name="connsiteY7" fmla="*/ 878035 h 1517690"/>
              <a:gd name="connsiteX8" fmla="*/ 1305059 w 2506004"/>
              <a:gd name="connsiteY8" fmla="*/ 17428 h 1517690"/>
              <a:gd name="connsiteX9" fmla="*/ 630932 w 2506004"/>
              <a:gd name="connsiteY9" fmla="*/ 364567 h 1517690"/>
              <a:gd name="connsiteX10" fmla="*/ 1137849 w 2506004"/>
              <a:gd name="connsiteY10" fmla="*/ 909639 h 1517690"/>
              <a:gd name="connsiteX11" fmla="*/ 65417 w 2506004"/>
              <a:gd name="connsiteY11" fmla="*/ 740674 h 1517690"/>
              <a:gd name="connsiteX12" fmla="*/ 711626 w 2506004"/>
              <a:gd name="connsiteY12" fmla="*/ 1517583 h 1517690"/>
              <a:gd name="connsiteX0" fmla="*/ 677110 w 2471488"/>
              <a:gd name="connsiteY0" fmla="*/ 1517583 h 1517661"/>
              <a:gd name="connsiteX1" fmla="*/ 2035209 w 2471488"/>
              <a:gd name="connsiteY1" fmla="*/ 1510542 h 1517661"/>
              <a:gd name="connsiteX2" fmla="*/ 2459197 w 2471488"/>
              <a:gd name="connsiteY2" fmla="*/ 1040919 h 1517661"/>
              <a:gd name="connsiteX3" fmla="*/ 1921327 w 2471488"/>
              <a:gd name="connsiteY3" fmla="*/ 818683 h 1517661"/>
              <a:gd name="connsiteX4" fmla="*/ 2219079 w 2471488"/>
              <a:gd name="connsiteY4" fmla="*/ 775628 h 1517661"/>
              <a:gd name="connsiteX5" fmla="*/ 2122508 w 2471488"/>
              <a:gd name="connsiteY5" fmla="*/ 395289 h 1517661"/>
              <a:gd name="connsiteX6" fmla="*/ 1671640 w 2471488"/>
              <a:gd name="connsiteY6" fmla="*/ 370953 h 1517661"/>
              <a:gd name="connsiteX7" fmla="*/ 1612343 w 2471488"/>
              <a:gd name="connsiteY7" fmla="*/ 878035 h 1517661"/>
              <a:gd name="connsiteX8" fmla="*/ 1270543 w 2471488"/>
              <a:gd name="connsiteY8" fmla="*/ 17428 h 1517661"/>
              <a:gd name="connsiteX9" fmla="*/ 596416 w 2471488"/>
              <a:gd name="connsiteY9" fmla="*/ 364567 h 1517661"/>
              <a:gd name="connsiteX10" fmla="*/ 1103333 w 2471488"/>
              <a:gd name="connsiteY10" fmla="*/ 909639 h 1517661"/>
              <a:gd name="connsiteX11" fmla="*/ 30901 w 2471488"/>
              <a:gd name="connsiteY11" fmla="*/ 740674 h 1517661"/>
              <a:gd name="connsiteX12" fmla="*/ 677110 w 2471488"/>
              <a:gd name="connsiteY12" fmla="*/ 1517583 h 1517661"/>
              <a:gd name="connsiteX0" fmla="*/ 693833 w 2488211"/>
              <a:gd name="connsiteY0" fmla="*/ 1517583 h 1517698"/>
              <a:gd name="connsiteX1" fmla="*/ 2051932 w 2488211"/>
              <a:gd name="connsiteY1" fmla="*/ 1510542 h 1517698"/>
              <a:gd name="connsiteX2" fmla="*/ 2475920 w 2488211"/>
              <a:gd name="connsiteY2" fmla="*/ 1040919 h 1517698"/>
              <a:gd name="connsiteX3" fmla="*/ 1938050 w 2488211"/>
              <a:gd name="connsiteY3" fmla="*/ 818683 h 1517698"/>
              <a:gd name="connsiteX4" fmla="*/ 2235802 w 2488211"/>
              <a:gd name="connsiteY4" fmla="*/ 775628 h 1517698"/>
              <a:gd name="connsiteX5" fmla="*/ 2139231 w 2488211"/>
              <a:gd name="connsiteY5" fmla="*/ 395289 h 1517698"/>
              <a:gd name="connsiteX6" fmla="*/ 1688363 w 2488211"/>
              <a:gd name="connsiteY6" fmla="*/ 370953 h 1517698"/>
              <a:gd name="connsiteX7" fmla="*/ 1629066 w 2488211"/>
              <a:gd name="connsiteY7" fmla="*/ 878035 h 1517698"/>
              <a:gd name="connsiteX8" fmla="*/ 1287266 w 2488211"/>
              <a:gd name="connsiteY8" fmla="*/ 17428 h 1517698"/>
              <a:gd name="connsiteX9" fmla="*/ 613139 w 2488211"/>
              <a:gd name="connsiteY9" fmla="*/ 364567 h 1517698"/>
              <a:gd name="connsiteX10" fmla="*/ 1120056 w 2488211"/>
              <a:gd name="connsiteY10" fmla="*/ 909639 h 1517698"/>
              <a:gd name="connsiteX11" fmla="*/ 47624 w 2488211"/>
              <a:gd name="connsiteY11" fmla="*/ 740674 h 1517698"/>
              <a:gd name="connsiteX12" fmla="*/ 693833 w 2488211"/>
              <a:gd name="connsiteY12" fmla="*/ 1517583 h 1517698"/>
              <a:gd name="connsiteX0" fmla="*/ 715719 w 2510097"/>
              <a:gd name="connsiteY0" fmla="*/ 1517583 h 1517698"/>
              <a:gd name="connsiteX1" fmla="*/ 2073818 w 2510097"/>
              <a:gd name="connsiteY1" fmla="*/ 1510542 h 1517698"/>
              <a:gd name="connsiteX2" fmla="*/ 2497806 w 2510097"/>
              <a:gd name="connsiteY2" fmla="*/ 1040919 h 1517698"/>
              <a:gd name="connsiteX3" fmla="*/ 1959936 w 2510097"/>
              <a:gd name="connsiteY3" fmla="*/ 818683 h 1517698"/>
              <a:gd name="connsiteX4" fmla="*/ 2257688 w 2510097"/>
              <a:gd name="connsiteY4" fmla="*/ 775628 h 1517698"/>
              <a:gd name="connsiteX5" fmla="*/ 2161117 w 2510097"/>
              <a:gd name="connsiteY5" fmla="*/ 395289 h 1517698"/>
              <a:gd name="connsiteX6" fmla="*/ 1710249 w 2510097"/>
              <a:gd name="connsiteY6" fmla="*/ 370953 h 1517698"/>
              <a:gd name="connsiteX7" fmla="*/ 1650952 w 2510097"/>
              <a:gd name="connsiteY7" fmla="*/ 878035 h 1517698"/>
              <a:gd name="connsiteX8" fmla="*/ 1309152 w 2510097"/>
              <a:gd name="connsiteY8" fmla="*/ 17428 h 1517698"/>
              <a:gd name="connsiteX9" fmla="*/ 635025 w 2510097"/>
              <a:gd name="connsiteY9" fmla="*/ 364567 h 1517698"/>
              <a:gd name="connsiteX10" fmla="*/ 1141942 w 2510097"/>
              <a:gd name="connsiteY10" fmla="*/ 909639 h 1517698"/>
              <a:gd name="connsiteX11" fmla="*/ 45656 w 2510097"/>
              <a:gd name="connsiteY11" fmla="*/ 740674 h 1517698"/>
              <a:gd name="connsiteX12" fmla="*/ 715719 w 2510097"/>
              <a:gd name="connsiteY12" fmla="*/ 1517583 h 1517698"/>
              <a:gd name="connsiteX0" fmla="*/ 693150 w 2487528"/>
              <a:gd name="connsiteY0" fmla="*/ 1517583 h 1517683"/>
              <a:gd name="connsiteX1" fmla="*/ 2051249 w 2487528"/>
              <a:gd name="connsiteY1" fmla="*/ 1510542 h 1517683"/>
              <a:gd name="connsiteX2" fmla="*/ 2475237 w 2487528"/>
              <a:gd name="connsiteY2" fmla="*/ 1040919 h 1517683"/>
              <a:gd name="connsiteX3" fmla="*/ 1937367 w 2487528"/>
              <a:gd name="connsiteY3" fmla="*/ 818683 h 1517683"/>
              <a:gd name="connsiteX4" fmla="*/ 2235119 w 2487528"/>
              <a:gd name="connsiteY4" fmla="*/ 775628 h 1517683"/>
              <a:gd name="connsiteX5" fmla="*/ 2138548 w 2487528"/>
              <a:gd name="connsiteY5" fmla="*/ 395289 h 1517683"/>
              <a:gd name="connsiteX6" fmla="*/ 1687680 w 2487528"/>
              <a:gd name="connsiteY6" fmla="*/ 370953 h 1517683"/>
              <a:gd name="connsiteX7" fmla="*/ 1628383 w 2487528"/>
              <a:gd name="connsiteY7" fmla="*/ 878035 h 1517683"/>
              <a:gd name="connsiteX8" fmla="*/ 1286583 w 2487528"/>
              <a:gd name="connsiteY8" fmla="*/ 17428 h 1517683"/>
              <a:gd name="connsiteX9" fmla="*/ 612456 w 2487528"/>
              <a:gd name="connsiteY9" fmla="*/ 364567 h 1517683"/>
              <a:gd name="connsiteX10" fmla="*/ 1119373 w 2487528"/>
              <a:gd name="connsiteY10" fmla="*/ 909639 h 1517683"/>
              <a:gd name="connsiteX11" fmla="*/ 23087 w 2487528"/>
              <a:gd name="connsiteY11" fmla="*/ 740674 h 1517683"/>
              <a:gd name="connsiteX12" fmla="*/ 693150 w 2487528"/>
              <a:gd name="connsiteY12"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3171 w 2491326"/>
              <a:gd name="connsiteY10" fmla="*/ 909639 h 1517683"/>
              <a:gd name="connsiteX11" fmla="*/ 26885 w 2491326"/>
              <a:gd name="connsiteY11" fmla="*/ 740674 h 1517683"/>
              <a:gd name="connsiteX12" fmla="*/ 696948 w 2491326"/>
              <a:gd name="connsiteY12"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3171 w 2491326"/>
              <a:gd name="connsiteY10" fmla="*/ 909639 h 1517683"/>
              <a:gd name="connsiteX11" fmla="*/ 26885 w 2491326"/>
              <a:gd name="connsiteY11" fmla="*/ 740674 h 1517683"/>
              <a:gd name="connsiteX12" fmla="*/ 696948 w 2491326"/>
              <a:gd name="connsiteY12"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3171 w 2491326"/>
              <a:gd name="connsiteY10" fmla="*/ 909639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3171 w 2491326"/>
              <a:gd name="connsiteY10" fmla="*/ 909639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3171 w 2491326"/>
              <a:gd name="connsiteY10" fmla="*/ 909639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3171 w 2491326"/>
              <a:gd name="connsiteY10" fmla="*/ 909639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3171 w 2491326"/>
              <a:gd name="connsiteY10" fmla="*/ 909639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3171 w 2491326"/>
              <a:gd name="connsiteY10" fmla="*/ 909639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07268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07268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07268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07268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07268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07268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 name="connsiteX0" fmla="*/ 696948 w 2491326"/>
              <a:gd name="connsiteY0" fmla="*/ 1517583 h 1517683"/>
              <a:gd name="connsiteX1" fmla="*/ 2055047 w 2491326"/>
              <a:gd name="connsiteY1" fmla="*/ 1510542 h 1517683"/>
              <a:gd name="connsiteX2" fmla="*/ 2479035 w 2491326"/>
              <a:gd name="connsiteY2" fmla="*/ 1040919 h 1517683"/>
              <a:gd name="connsiteX3" fmla="*/ 1941165 w 2491326"/>
              <a:gd name="connsiteY3" fmla="*/ 818683 h 1517683"/>
              <a:gd name="connsiteX4" fmla="*/ 2238917 w 2491326"/>
              <a:gd name="connsiteY4" fmla="*/ 775628 h 1517683"/>
              <a:gd name="connsiteX5" fmla="*/ 2142346 w 2491326"/>
              <a:gd name="connsiteY5" fmla="*/ 395289 h 1517683"/>
              <a:gd name="connsiteX6" fmla="*/ 1691478 w 2491326"/>
              <a:gd name="connsiteY6" fmla="*/ 370953 h 1517683"/>
              <a:gd name="connsiteX7" fmla="*/ 1632181 w 2491326"/>
              <a:gd name="connsiteY7" fmla="*/ 878035 h 1517683"/>
              <a:gd name="connsiteX8" fmla="*/ 1290381 w 2491326"/>
              <a:gd name="connsiteY8" fmla="*/ 17428 h 1517683"/>
              <a:gd name="connsiteX9" fmla="*/ 616254 w 2491326"/>
              <a:gd name="connsiteY9" fmla="*/ 364567 h 1517683"/>
              <a:gd name="connsiteX10" fmla="*/ 1127147 w 2491326"/>
              <a:gd name="connsiteY10" fmla="*/ 794345 h 1517683"/>
              <a:gd name="connsiteX11" fmla="*/ 609565 w 2491326"/>
              <a:gd name="connsiteY11" fmla="*/ 367791 h 1517683"/>
              <a:gd name="connsiteX12" fmla="*/ 26885 w 2491326"/>
              <a:gd name="connsiteY12" fmla="*/ 740674 h 1517683"/>
              <a:gd name="connsiteX13" fmla="*/ 696948 w 2491326"/>
              <a:gd name="connsiteY13" fmla="*/ 1517583 h 1517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91326" h="1517683">
                <a:moveTo>
                  <a:pt x="696948" y="1517583"/>
                </a:moveTo>
                <a:lnTo>
                  <a:pt x="2055047" y="1510542"/>
                </a:lnTo>
                <a:cubicBezTo>
                  <a:pt x="2429615" y="1503751"/>
                  <a:pt x="2529862" y="1262395"/>
                  <a:pt x="2479035" y="1040919"/>
                </a:cubicBezTo>
                <a:cubicBezTo>
                  <a:pt x="2409740" y="752156"/>
                  <a:pt x="2054193" y="705906"/>
                  <a:pt x="1941165" y="818683"/>
                </a:cubicBezTo>
                <a:cubicBezTo>
                  <a:pt x="2001609" y="758477"/>
                  <a:pt x="2155153" y="753674"/>
                  <a:pt x="2238917" y="775628"/>
                </a:cubicBezTo>
                <a:cubicBezTo>
                  <a:pt x="2283019" y="710348"/>
                  <a:pt x="2245581" y="472540"/>
                  <a:pt x="2142346" y="395289"/>
                </a:cubicBezTo>
                <a:cubicBezTo>
                  <a:pt x="2044729" y="314397"/>
                  <a:pt x="1868195" y="252211"/>
                  <a:pt x="1691478" y="370953"/>
                </a:cubicBezTo>
                <a:cubicBezTo>
                  <a:pt x="1726329" y="510029"/>
                  <a:pt x="1729467" y="707246"/>
                  <a:pt x="1632181" y="878035"/>
                </a:cubicBezTo>
                <a:cubicBezTo>
                  <a:pt x="1782525" y="628164"/>
                  <a:pt x="1779588" y="188015"/>
                  <a:pt x="1290381" y="17428"/>
                </a:cubicBezTo>
                <a:cubicBezTo>
                  <a:pt x="1048053" y="-57138"/>
                  <a:pt x="678873" y="116715"/>
                  <a:pt x="616254" y="364567"/>
                </a:cubicBezTo>
                <a:cubicBezTo>
                  <a:pt x="801129" y="403135"/>
                  <a:pt x="1029735" y="461579"/>
                  <a:pt x="1127147" y="794345"/>
                </a:cubicBezTo>
                <a:cubicBezTo>
                  <a:pt x="1070372" y="588809"/>
                  <a:pt x="907572" y="395952"/>
                  <a:pt x="609565" y="367791"/>
                </a:cubicBezTo>
                <a:cubicBezTo>
                  <a:pt x="363240" y="347581"/>
                  <a:pt x="99786" y="553680"/>
                  <a:pt x="26885" y="740674"/>
                </a:cubicBezTo>
                <a:cubicBezTo>
                  <a:pt x="-86365" y="1122891"/>
                  <a:pt x="162167" y="1524982"/>
                  <a:pt x="696948" y="1517583"/>
                </a:cubicBezTo>
                <a:close/>
              </a:path>
            </a:pathLst>
          </a:custGeom>
          <a:solidFill>
            <a:srgbClr val="00B0F0">
              <a:alpha val="20000"/>
            </a:srgbClr>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960" tIns="30480" rIns="60960" bIns="30480" numCol="1" spcCol="0" rtlCol="0" fromWordArt="0" anchor="ctr" anchorCtr="0" forceAA="0" compatLnSpc="1">
            <a:prstTxWarp prst="textNoShape">
              <a:avLst/>
            </a:prstTxWarp>
            <a:noAutofit/>
          </a:bodyPr>
          <a:lstStyle/>
          <a:p>
            <a:pPr algn="ctr"/>
            <a:endParaRPr lang="ko-KR" altLang="en-US" sz="1200">
              <a:solidFill>
                <a:prstClr val="white"/>
              </a:solidFill>
            </a:endParaRPr>
          </a:p>
        </p:txBody>
      </p:sp>
      <p:sp>
        <p:nvSpPr>
          <p:cNvPr id="53" name="Freeform 27">
            <a:extLst>
              <a:ext uri="{FF2B5EF4-FFF2-40B4-BE49-F238E27FC236}">
                <a16:creationId xmlns="" xmlns:a16="http://schemas.microsoft.com/office/drawing/2014/main" id="{D62528D9-25B1-4897-B841-8D658228FFFA}"/>
              </a:ext>
            </a:extLst>
          </p:cNvPr>
          <p:cNvSpPr>
            <a:spLocks noChangeAspect="1"/>
          </p:cNvSpPr>
          <p:nvPr/>
        </p:nvSpPr>
        <p:spPr>
          <a:xfrm flipH="1">
            <a:off x="9372510" y="3065441"/>
            <a:ext cx="954435" cy="514234"/>
          </a:xfrm>
          <a:custGeom>
            <a:avLst/>
            <a:gdLst/>
            <a:ahLst/>
            <a:cxnLst/>
            <a:rect l="l" t="t" r="r" b="b"/>
            <a:pathLst>
              <a:path w="1872168" h="1008693">
                <a:moveTo>
                  <a:pt x="699542" y="162"/>
                </a:moveTo>
                <a:cubicBezTo>
                  <a:pt x="683169" y="534"/>
                  <a:pt x="666273" y="1556"/>
                  <a:pt x="648845" y="3291"/>
                </a:cubicBezTo>
                <a:cubicBezTo>
                  <a:pt x="357120" y="49686"/>
                  <a:pt x="273885" y="284789"/>
                  <a:pt x="274981" y="413694"/>
                </a:cubicBezTo>
                <a:cubicBezTo>
                  <a:pt x="4451" y="471904"/>
                  <a:pt x="-11347" y="662854"/>
                  <a:pt x="4101" y="753457"/>
                </a:cubicBezTo>
                <a:cubicBezTo>
                  <a:pt x="42383" y="946818"/>
                  <a:pt x="296257" y="1004273"/>
                  <a:pt x="384912" y="1005378"/>
                </a:cubicBezTo>
                <a:lnTo>
                  <a:pt x="1507196" y="1008693"/>
                </a:lnTo>
                <a:cubicBezTo>
                  <a:pt x="1646895" y="1000406"/>
                  <a:pt x="1746295" y="947371"/>
                  <a:pt x="1825546" y="854557"/>
                </a:cubicBezTo>
                <a:cubicBezTo>
                  <a:pt x="1897410" y="760086"/>
                  <a:pt x="1873973" y="626012"/>
                  <a:pt x="1836613" y="558208"/>
                </a:cubicBezTo>
                <a:cubicBezTo>
                  <a:pt x="1808089" y="509360"/>
                  <a:pt x="1675919" y="402617"/>
                  <a:pt x="1507617" y="430504"/>
                </a:cubicBezTo>
                <a:cubicBezTo>
                  <a:pt x="1525469" y="335682"/>
                  <a:pt x="1477961" y="244522"/>
                  <a:pt x="1398003" y="206286"/>
                </a:cubicBezTo>
                <a:cubicBezTo>
                  <a:pt x="1299806" y="153261"/>
                  <a:pt x="1182195" y="177294"/>
                  <a:pt x="1108176" y="215068"/>
                </a:cubicBezTo>
                <a:cubicBezTo>
                  <a:pt x="1072916" y="135306"/>
                  <a:pt x="945134" y="-5422"/>
                  <a:pt x="699542" y="162"/>
                </a:cubicBezTo>
                <a:close/>
              </a:path>
            </a:pathLst>
          </a:custGeom>
          <a:solidFill>
            <a:srgbClr val="00B0F0">
              <a:alpha val="2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960" tIns="30480" rIns="60960" bIns="30480" numCol="1" spcCol="0" rtlCol="0" fromWordArt="0" anchor="ctr" anchorCtr="0" forceAA="0" compatLnSpc="1">
            <a:prstTxWarp prst="textNoShape">
              <a:avLst/>
            </a:prstTxWarp>
            <a:noAutofit/>
          </a:bodyPr>
          <a:lstStyle/>
          <a:p>
            <a:pPr algn="ctr"/>
            <a:endParaRPr lang="ko-KR" altLang="en-US" sz="1200">
              <a:solidFill>
                <a:prstClr val="black"/>
              </a:solidFill>
            </a:endParaRPr>
          </a:p>
        </p:txBody>
      </p:sp>
      <p:sp>
        <p:nvSpPr>
          <p:cNvPr id="54" name="Freeform 28">
            <a:extLst>
              <a:ext uri="{FF2B5EF4-FFF2-40B4-BE49-F238E27FC236}">
                <a16:creationId xmlns="" xmlns:a16="http://schemas.microsoft.com/office/drawing/2014/main" id="{418EF4AE-198C-49FB-9439-C6E541A2F534}"/>
              </a:ext>
            </a:extLst>
          </p:cNvPr>
          <p:cNvSpPr>
            <a:spLocks noChangeAspect="1"/>
          </p:cNvSpPr>
          <p:nvPr/>
        </p:nvSpPr>
        <p:spPr>
          <a:xfrm flipH="1">
            <a:off x="3265599" y="1216210"/>
            <a:ext cx="884078" cy="476326"/>
          </a:xfrm>
          <a:custGeom>
            <a:avLst/>
            <a:gdLst/>
            <a:ahLst/>
            <a:cxnLst/>
            <a:rect l="l" t="t" r="r" b="b"/>
            <a:pathLst>
              <a:path w="1872168" h="1008693">
                <a:moveTo>
                  <a:pt x="699542" y="162"/>
                </a:moveTo>
                <a:cubicBezTo>
                  <a:pt x="683169" y="534"/>
                  <a:pt x="666273" y="1556"/>
                  <a:pt x="648845" y="3291"/>
                </a:cubicBezTo>
                <a:cubicBezTo>
                  <a:pt x="357120" y="49686"/>
                  <a:pt x="273885" y="284789"/>
                  <a:pt x="274981" y="413694"/>
                </a:cubicBezTo>
                <a:cubicBezTo>
                  <a:pt x="4451" y="471904"/>
                  <a:pt x="-11347" y="662854"/>
                  <a:pt x="4101" y="753457"/>
                </a:cubicBezTo>
                <a:cubicBezTo>
                  <a:pt x="42383" y="946818"/>
                  <a:pt x="296257" y="1004273"/>
                  <a:pt x="384912" y="1005378"/>
                </a:cubicBezTo>
                <a:lnTo>
                  <a:pt x="1507196" y="1008693"/>
                </a:lnTo>
                <a:cubicBezTo>
                  <a:pt x="1646895" y="1000406"/>
                  <a:pt x="1746295" y="947371"/>
                  <a:pt x="1825546" y="854557"/>
                </a:cubicBezTo>
                <a:cubicBezTo>
                  <a:pt x="1897410" y="760086"/>
                  <a:pt x="1873973" y="626012"/>
                  <a:pt x="1836613" y="558208"/>
                </a:cubicBezTo>
                <a:cubicBezTo>
                  <a:pt x="1808089" y="509360"/>
                  <a:pt x="1675919" y="402617"/>
                  <a:pt x="1507617" y="430504"/>
                </a:cubicBezTo>
                <a:cubicBezTo>
                  <a:pt x="1525469" y="335682"/>
                  <a:pt x="1477961" y="244522"/>
                  <a:pt x="1398003" y="206286"/>
                </a:cubicBezTo>
                <a:cubicBezTo>
                  <a:pt x="1299806" y="153261"/>
                  <a:pt x="1182195" y="177294"/>
                  <a:pt x="1108176" y="215068"/>
                </a:cubicBezTo>
                <a:cubicBezTo>
                  <a:pt x="1072916" y="135306"/>
                  <a:pt x="945134" y="-5422"/>
                  <a:pt x="699542" y="162"/>
                </a:cubicBezTo>
                <a:close/>
              </a:path>
            </a:pathLst>
          </a:custGeom>
          <a:solidFill>
            <a:srgbClr val="00B0F0">
              <a:alpha val="2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960" tIns="30480" rIns="60960" bIns="30480" numCol="1" spcCol="0" rtlCol="0" fromWordArt="0" anchor="ctr" anchorCtr="0" forceAA="0" compatLnSpc="1">
            <a:prstTxWarp prst="textNoShape">
              <a:avLst/>
            </a:prstTxWarp>
            <a:noAutofit/>
          </a:bodyPr>
          <a:lstStyle/>
          <a:p>
            <a:pPr algn="ctr"/>
            <a:endParaRPr lang="ko-KR" altLang="en-US" sz="1200">
              <a:solidFill>
                <a:prstClr val="black"/>
              </a:solidFill>
            </a:endParaRPr>
          </a:p>
        </p:txBody>
      </p:sp>
      <p:sp>
        <p:nvSpPr>
          <p:cNvPr id="55" name="Freeform 19">
            <a:extLst>
              <a:ext uri="{FF2B5EF4-FFF2-40B4-BE49-F238E27FC236}">
                <a16:creationId xmlns="" xmlns:a16="http://schemas.microsoft.com/office/drawing/2014/main" id="{EF1C04B2-3CD7-4DB5-9273-57F08D03C62C}"/>
              </a:ext>
            </a:extLst>
          </p:cNvPr>
          <p:cNvSpPr>
            <a:spLocks noChangeAspect="1"/>
          </p:cNvSpPr>
          <p:nvPr/>
        </p:nvSpPr>
        <p:spPr>
          <a:xfrm flipH="1">
            <a:off x="2528110" y="3458075"/>
            <a:ext cx="729451" cy="393016"/>
          </a:xfrm>
          <a:custGeom>
            <a:avLst/>
            <a:gdLst/>
            <a:ahLst/>
            <a:cxnLst/>
            <a:rect l="l" t="t" r="r" b="b"/>
            <a:pathLst>
              <a:path w="1872168" h="1008693">
                <a:moveTo>
                  <a:pt x="699542" y="162"/>
                </a:moveTo>
                <a:cubicBezTo>
                  <a:pt x="683169" y="534"/>
                  <a:pt x="666273" y="1556"/>
                  <a:pt x="648845" y="3291"/>
                </a:cubicBezTo>
                <a:cubicBezTo>
                  <a:pt x="357120" y="49686"/>
                  <a:pt x="273885" y="284789"/>
                  <a:pt x="274981" y="413694"/>
                </a:cubicBezTo>
                <a:cubicBezTo>
                  <a:pt x="4451" y="471904"/>
                  <a:pt x="-11347" y="662854"/>
                  <a:pt x="4101" y="753457"/>
                </a:cubicBezTo>
                <a:cubicBezTo>
                  <a:pt x="42383" y="946818"/>
                  <a:pt x="296257" y="1004273"/>
                  <a:pt x="384912" y="1005378"/>
                </a:cubicBezTo>
                <a:lnTo>
                  <a:pt x="1507196" y="1008693"/>
                </a:lnTo>
                <a:cubicBezTo>
                  <a:pt x="1646895" y="1000406"/>
                  <a:pt x="1746295" y="947371"/>
                  <a:pt x="1825546" y="854557"/>
                </a:cubicBezTo>
                <a:cubicBezTo>
                  <a:pt x="1897410" y="760086"/>
                  <a:pt x="1873973" y="626012"/>
                  <a:pt x="1836613" y="558208"/>
                </a:cubicBezTo>
                <a:cubicBezTo>
                  <a:pt x="1808089" y="509360"/>
                  <a:pt x="1675919" y="402617"/>
                  <a:pt x="1507617" y="430504"/>
                </a:cubicBezTo>
                <a:cubicBezTo>
                  <a:pt x="1525469" y="335682"/>
                  <a:pt x="1477961" y="244522"/>
                  <a:pt x="1398003" y="206286"/>
                </a:cubicBezTo>
                <a:cubicBezTo>
                  <a:pt x="1299806" y="153261"/>
                  <a:pt x="1182195" y="177294"/>
                  <a:pt x="1108176" y="215068"/>
                </a:cubicBezTo>
                <a:cubicBezTo>
                  <a:pt x="1072916" y="135306"/>
                  <a:pt x="945134" y="-5422"/>
                  <a:pt x="699542" y="162"/>
                </a:cubicBezTo>
                <a:close/>
              </a:path>
            </a:pathLst>
          </a:custGeom>
          <a:solidFill>
            <a:srgbClr val="00B0F0">
              <a:alpha val="2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960" tIns="30480" rIns="60960" bIns="30480" numCol="1" spcCol="0" rtlCol="0" fromWordArt="0" anchor="ctr" anchorCtr="0" forceAA="0" compatLnSpc="1">
            <a:prstTxWarp prst="textNoShape">
              <a:avLst/>
            </a:prstTxWarp>
            <a:noAutofit/>
          </a:bodyPr>
          <a:lstStyle/>
          <a:p>
            <a:pPr algn="ctr"/>
            <a:endParaRPr lang="ko-KR" altLang="en-US" sz="1200">
              <a:solidFill>
                <a:prstClr val="black"/>
              </a:solidFill>
            </a:endParaRPr>
          </a:p>
        </p:txBody>
      </p:sp>
      <p:sp>
        <p:nvSpPr>
          <p:cNvPr id="56" name="Freeform 28">
            <a:extLst>
              <a:ext uri="{FF2B5EF4-FFF2-40B4-BE49-F238E27FC236}">
                <a16:creationId xmlns="" xmlns:a16="http://schemas.microsoft.com/office/drawing/2014/main" id="{D877BABB-A1FC-4B62-9920-BEE05C11E3CD}"/>
              </a:ext>
            </a:extLst>
          </p:cNvPr>
          <p:cNvSpPr>
            <a:spLocks noChangeAspect="1"/>
          </p:cNvSpPr>
          <p:nvPr/>
        </p:nvSpPr>
        <p:spPr>
          <a:xfrm flipH="1">
            <a:off x="9396578" y="5650107"/>
            <a:ext cx="884078" cy="476326"/>
          </a:xfrm>
          <a:custGeom>
            <a:avLst/>
            <a:gdLst/>
            <a:ahLst/>
            <a:cxnLst/>
            <a:rect l="l" t="t" r="r" b="b"/>
            <a:pathLst>
              <a:path w="1872168" h="1008693">
                <a:moveTo>
                  <a:pt x="699542" y="162"/>
                </a:moveTo>
                <a:cubicBezTo>
                  <a:pt x="683169" y="534"/>
                  <a:pt x="666273" y="1556"/>
                  <a:pt x="648845" y="3291"/>
                </a:cubicBezTo>
                <a:cubicBezTo>
                  <a:pt x="357120" y="49686"/>
                  <a:pt x="273885" y="284789"/>
                  <a:pt x="274981" y="413694"/>
                </a:cubicBezTo>
                <a:cubicBezTo>
                  <a:pt x="4451" y="471904"/>
                  <a:pt x="-11347" y="662854"/>
                  <a:pt x="4101" y="753457"/>
                </a:cubicBezTo>
                <a:cubicBezTo>
                  <a:pt x="42383" y="946818"/>
                  <a:pt x="296257" y="1004273"/>
                  <a:pt x="384912" y="1005378"/>
                </a:cubicBezTo>
                <a:lnTo>
                  <a:pt x="1507196" y="1008693"/>
                </a:lnTo>
                <a:cubicBezTo>
                  <a:pt x="1646895" y="1000406"/>
                  <a:pt x="1746295" y="947371"/>
                  <a:pt x="1825546" y="854557"/>
                </a:cubicBezTo>
                <a:cubicBezTo>
                  <a:pt x="1897410" y="760086"/>
                  <a:pt x="1873973" y="626012"/>
                  <a:pt x="1836613" y="558208"/>
                </a:cubicBezTo>
                <a:cubicBezTo>
                  <a:pt x="1808089" y="509360"/>
                  <a:pt x="1675919" y="402617"/>
                  <a:pt x="1507617" y="430504"/>
                </a:cubicBezTo>
                <a:cubicBezTo>
                  <a:pt x="1525469" y="335682"/>
                  <a:pt x="1477961" y="244522"/>
                  <a:pt x="1398003" y="206286"/>
                </a:cubicBezTo>
                <a:cubicBezTo>
                  <a:pt x="1299806" y="153261"/>
                  <a:pt x="1182195" y="177294"/>
                  <a:pt x="1108176" y="215068"/>
                </a:cubicBezTo>
                <a:cubicBezTo>
                  <a:pt x="1072916" y="135306"/>
                  <a:pt x="945134" y="-5422"/>
                  <a:pt x="699542" y="162"/>
                </a:cubicBezTo>
                <a:close/>
              </a:path>
            </a:pathLst>
          </a:custGeom>
          <a:solidFill>
            <a:srgbClr val="00B0F0">
              <a:alpha val="2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960" tIns="30480" rIns="60960" bIns="30480" numCol="1" spcCol="0" rtlCol="0" fromWordArt="0" anchor="ctr" anchorCtr="0" forceAA="0" compatLnSpc="1">
            <a:prstTxWarp prst="textNoShape">
              <a:avLst/>
            </a:prstTxWarp>
            <a:noAutofit/>
          </a:bodyPr>
          <a:lstStyle/>
          <a:p>
            <a:pPr algn="ctr"/>
            <a:endParaRPr lang="ko-KR" altLang="en-US" sz="1200">
              <a:solidFill>
                <a:prstClr val="black"/>
              </a:solidFill>
            </a:endParaRPr>
          </a:p>
        </p:txBody>
      </p:sp>
      <p:sp>
        <p:nvSpPr>
          <p:cNvPr id="62" name="Rectangle 61">
            <a:extLst>
              <a:ext uri="{FF2B5EF4-FFF2-40B4-BE49-F238E27FC236}">
                <a16:creationId xmlns="" xmlns:a16="http://schemas.microsoft.com/office/drawing/2014/main" id="{799BF57F-57EF-469E-AF24-B16AB9224705}"/>
              </a:ext>
            </a:extLst>
          </p:cNvPr>
          <p:cNvSpPr/>
          <p:nvPr/>
        </p:nvSpPr>
        <p:spPr>
          <a:xfrm>
            <a:off x="0" y="6576874"/>
            <a:ext cx="12192000" cy="28112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5" name="Freeform 28">
            <a:extLst>
              <a:ext uri="{FF2B5EF4-FFF2-40B4-BE49-F238E27FC236}">
                <a16:creationId xmlns="" xmlns:a16="http://schemas.microsoft.com/office/drawing/2014/main" id="{FFA930CC-90A6-4CAC-8068-B787A1F9C498}"/>
              </a:ext>
            </a:extLst>
          </p:cNvPr>
          <p:cNvSpPr>
            <a:spLocks noChangeAspect="1"/>
          </p:cNvSpPr>
          <p:nvPr/>
        </p:nvSpPr>
        <p:spPr>
          <a:xfrm flipH="1">
            <a:off x="6436258" y="1608078"/>
            <a:ext cx="884078" cy="476326"/>
          </a:xfrm>
          <a:custGeom>
            <a:avLst/>
            <a:gdLst/>
            <a:ahLst/>
            <a:cxnLst/>
            <a:rect l="l" t="t" r="r" b="b"/>
            <a:pathLst>
              <a:path w="1872168" h="1008693">
                <a:moveTo>
                  <a:pt x="699542" y="162"/>
                </a:moveTo>
                <a:cubicBezTo>
                  <a:pt x="683169" y="534"/>
                  <a:pt x="666273" y="1556"/>
                  <a:pt x="648845" y="3291"/>
                </a:cubicBezTo>
                <a:cubicBezTo>
                  <a:pt x="357120" y="49686"/>
                  <a:pt x="273885" y="284789"/>
                  <a:pt x="274981" y="413694"/>
                </a:cubicBezTo>
                <a:cubicBezTo>
                  <a:pt x="4451" y="471904"/>
                  <a:pt x="-11347" y="662854"/>
                  <a:pt x="4101" y="753457"/>
                </a:cubicBezTo>
                <a:cubicBezTo>
                  <a:pt x="42383" y="946818"/>
                  <a:pt x="296257" y="1004273"/>
                  <a:pt x="384912" y="1005378"/>
                </a:cubicBezTo>
                <a:lnTo>
                  <a:pt x="1507196" y="1008693"/>
                </a:lnTo>
                <a:cubicBezTo>
                  <a:pt x="1646895" y="1000406"/>
                  <a:pt x="1746295" y="947371"/>
                  <a:pt x="1825546" y="854557"/>
                </a:cubicBezTo>
                <a:cubicBezTo>
                  <a:pt x="1897410" y="760086"/>
                  <a:pt x="1873973" y="626012"/>
                  <a:pt x="1836613" y="558208"/>
                </a:cubicBezTo>
                <a:cubicBezTo>
                  <a:pt x="1808089" y="509360"/>
                  <a:pt x="1675919" y="402617"/>
                  <a:pt x="1507617" y="430504"/>
                </a:cubicBezTo>
                <a:cubicBezTo>
                  <a:pt x="1525469" y="335682"/>
                  <a:pt x="1477961" y="244522"/>
                  <a:pt x="1398003" y="206286"/>
                </a:cubicBezTo>
                <a:cubicBezTo>
                  <a:pt x="1299806" y="153261"/>
                  <a:pt x="1182195" y="177294"/>
                  <a:pt x="1108176" y="215068"/>
                </a:cubicBezTo>
                <a:cubicBezTo>
                  <a:pt x="1072916" y="135306"/>
                  <a:pt x="945134" y="-5422"/>
                  <a:pt x="699542" y="162"/>
                </a:cubicBezTo>
                <a:close/>
              </a:path>
            </a:pathLst>
          </a:custGeom>
          <a:solidFill>
            <a:srgbClr val="00B0F0">
              <a:alpha val="2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960" tIns="30480" rIns="60960" bIns="30480" numCol="1" spcCol="0" rtlCol="0" fromWordArt="0" anchor="ctr" anchorCtr="0" forceAA="0" compatLnSpc="1">
            <a:prstTxWarp prst="textNoShape">
              <a:avLst/>
            </a:prstTxWarp>
            <a:noAutofit/>
          </a:bodyPr>
          <a:lstStyle/>
          <a:p>
            <a:pPr algn="ctr"/>
            <a:endParaRPr lang="ko-KR" altLang="en-US" sz="1200">
              <a:solidFill>
                <a:prstClr val="black"/>
              </a:solidFill>
            </a:endParaRPr>
          </a:p>
        </p:txBody>
      </p:sp>
      <p:sp>
        <p:nvSpPr>
          <p:cNvPr id="66" name="TextBox 65">
            <a:extLst>
              <a:ext uri="{FF2B5EF4-FFF2-40B4-BE49-F238E27FC236}">
                <a16:creationId xmlns="" xmlns:a16="http://schemas.microsoft.com/office/drawing/2014/main" id="{9CFC2789-00F2-4148-9CDD-F604969AB41E}"/>
              </a:ext>
            </a:extLst>
          </p:cNvPr>
          <p:cNvSpPr txBox="1"/>
          <p:nvPr/>
        </p:nvSpPr>
        <p:spPr>
          <a:xfrm rot="20400000">
            <a:off x="1738213" y="5757859"/>
            <a:ext cx="981092" cy="646331"/>
          </a:xfrm>
          <a:prstGeom prst="rect">
            <a:avLst/>
          </a:prstGeom>
          <a:noFill/>
        </p:spPr>
        <p:txBody>
          <a:bodyPr wrap="square" lIns="108000" rIns="108000" rtlCol="0">
            <a:spAutoFit/>
          </a:bodyPr>
          <a:lstStyle/>
          <a:p>
            <a:pPr algn="ctr"/>
            <a:r>
              <a:rPr lang="en-US" altLang="ko-KR" sz="3600" b="1" dirty="0" smtClean="0">
                <a:solidFill>
                  <a:prstClr val="white"/>
                </a:solidFill>
                <a:cs typeface="Arial" pitchFamily="34" charset="0"/>
              </a:rPr>
              <a:t>03</a:t>
            </a:r>
            <a:endParaRPr lang="ko-KR" altLang="en-US" sz="3600" b="1" dirty="0">
              <a:solidFill>
                <a:prstClr val="white"/>
              </a:solidFill>
              <a:cs typeface="Arial" pitchFamily="34" charset="0"/>
            </a:endParaRPr>
          </a:p>
        </p:txBody>
      </p:sp>
      <p:sp>
        <p:nvSpPr>
          <p:cNvPr id="67" name="Up Ribbon 66"/>
          <p:cNvSpPr/>
          <p:nvPr/>
        </p:nvSpPr>
        <p:spPr>
          <a:xfrm>
            <a:off x="729658" y="143690"/>
            <a:ext cx="10895526" cy="1012711"/>
          </a:xfrm>
          <a:prstGeom prst="ribbon2">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a:spcAft>
                <a:spcPts val="0"/>
              </a:spcAft>
            </a:pPr>
            <a:r>
              <a:rPr lang="nl-NL" sz="2400" b="1" dirty="0">
                <a:solidFill>
                  <a:schemeClr val="bg1"/>
                </a:solidFill>
                <a:ea typeface="Times New Roman" panose="02020603050405020304" pitchFamily="18" charset="0"/>
                <a:cs typeface="Times New Roman" panose="02020603050405020304" pitchFamily="18" charset="0"/>
              </a:rPr>
              <a:t>1.1. Dân giàu, nước mạnh, dân chủ, công bằng, văn minh</a:t>
            </a:r>
            <a:endParaRPr lang="en-US" sz="2400" b="1" dirty="0">
              <a:solidFill>
                <a:schemeClr val="bg1"/>
              </a:solidFil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02420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cuộc sống trước năm194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727" y="328836"/>
            <a:ext cx="3605548" cy="294239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6975" y="328836"/>
            <a:ext cx="4530188" cy="294239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1275" y="328836"/>
            <a:ext cx="3695700" cy="294239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nông thôn mớ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1668" y="3271235"/>
            <a:ext cx="5343078" cy="2575774"/>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nông thôn mớ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88805" y="3271234"/>
            <a:ext cx="6488358" cy="2575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35728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 xmlns:a16="http://schemas.microsoft.com/office/drawing/2014/main" id="{462E549F-9D12-46B8-899F-B0B3F3547F42}"/>
              </a:ext>
            </a:extLst>
          </p:cNvPr>
          <p:cNvGrpSpPr/>
          <p:nvPr/>
        </p:nvGrpSpPr>
        <p:grpSpPr>
          <a:xfrm>
            <a:off x="502275" y="540914"/>
            <a:ext cx="11256135" cy="3013632"/>
            <a:chOff x="769786" y="2854532"/>
            <a:chExt cx="11130811" cy="2013440"/>
          </a:xfrm>
        </p:grpSpPr>
        <p:sp>
          <p:nvSpPr>
            <p:cNvPr id="4" name="Freeform: Shape 3">
              <a:extLst>
                <a:ext uri="{FF2B5EF4-FFF2-40B4-BE49-F238E27FC236}">
                  <a16:creationId xmlns="" xmlns:a16="http://schemas.microsoft.com/office/drawing/2014/main" id="{8F274861-40E3-4691-B61C-476327B71E7E}"/>
                </a:ext>
              </a:extLst>
            </p:cNvPr>
            <p:cNvSpPr/>
            <p:nvPr/>
          </p:nvSpPr>
          <p:spPr>
            <a:xfrm>
              <a:off x="769786" y="2854532"/>
              <a:ext cx="4356129"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387361"/>
                <a:gd name="connsiteY0" fmla="*/ 958362 h 2013439"/>
                <a:gd name="connsiteX1" fmla="*/ 8792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0 w 4387361"/>
                <a:gd name="connsiteY0" fmla="*/ 958362 h 2013439"/>
                <a:gd name="connsiteX1" fmla="*/ 17584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238312 w 4369777"/>
                <a:gd name="connsiteY0" fmla="*/ 504574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5858 w 4369777"/>
                <a:gd name="connsiteY0" fmla="*/ 0 h 2024068"/>
                <a:gd name="connsiteX1" fmla="*/ 0 w 4369777"/>
                <a:gd name="connsiteY1" fmla="*/ 951406 h 2024068"/>
                <a:gd name="connsiteX2" fmla="*/ 571500 w 4369777"/>
                <a:gd name="connsiteY2" fmla="*/ 2024068 h 2024068"/>
                <a:gd name="connsiteX3" fmla="*/ 1617785 w 4369777"/>
                <a:gd name="connsiteY3" fmla="*/ 2006483 h 2024068"/>
                <a:gd name="connsiteX4" fmla="*/ 2769577 w 4369777"/>
                <a:gd name="connsiteY4" fmla="*/ 10629 h 2024068"/>
                <a:gd name="connsiteX5" fmla="*/ 3886200 w 4369777"/>
                <a:gd name="connsiteY5" fmla="*/ 19421 h 2024068"/>
                <a:gd name="connsiteX6" fmla="*/ 4369777 w 4369777"/>
                <a:gd name="connsiteY6" fmla="*/ 810729 h 2024068"/>
                <a:gd name="connsiteX0" fmla="*/ 562446 w 4369777"/>
                <a:gd name="connsiteY0" fmla="*/ 6431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2446 w 4369777"/>
                <a:gd name="connsiteY0" fmla="*/ 6431 h 2013439"/>
                <a:gd name="connsiteX1" fmla="*/ 554047 w 4369777"/>
                <a:gd name="connsiteY1" fmla="*/ 3281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562446 w 4369777"/>
                <a:gd name="connsiteY0" fmla="*/ 85037 h 2092045"/>
                <a:gd name="connsiteX1" fmla="*/ 670053 w 4369777"/>
                <a:gd name="connsiteY1" fmla="*/ 0 h 2092045"/>
                <a:gd name="connsiteX2" fmla="*/ 0 w 4369777"/>
                <a:gd name="connsiteY2" fmla="*/ 1019383 h 2092045"/>
                <a:gd name="connsiteX3" fmla="*/ 571500 w 4369777"/>
                <a:gd name="connsiteY3" fmla="*/ 2092045 h 2092045"/>
                <a:gd name="connsiteX4" fmla="*/ 1617785 w 4369777"/>
                <a:gd name="connsiteY4" fmla="*/ 2074460 h 2092045"/>
                <a:gd name="connsiteX5" fmla="*/ 2769577 w 4369777"/>
                <a:gd name="connsiteY5" fmla="*/ 78606 h 2092045"/>
                <a:gd name="connsiteX6" fmla="*/ 3886200 w 4369777"/>
                <a:gd name="connsiteY6" fmla="*/ 87398 h 2092045"/>
                <a:gd name="connsiteX7" fmla="*/ 4369777 w 4369777"/>
                <a:gd name="connsiteY7" fmla="*/ 878706 h 2092045"/>
                <a:gd name="connsiteX0" fmla="*/ 562446 w 4369777"/>
                <a:gd name="connsiteY0" fmla="*/ 6431 h 2013439"/>
                <a:gd name="connsiteX1" fmla="*/ 608638 w 4369777"/>
                <a:gd name="connsiteY1" fmla="*/ 112463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1244834 w 4369777"/>
                <a:gd name="connsiteY0" fmla="*/ 0 h 2112778"/>
                <a:gd name="connsiteX1" fmla="*/ 608638 w 4369777"/>
                <a:gd name="connsiteY1" fmla="*/ 211802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08638 w 4369777"/>
                <a:gd name="connsiteY1" fmla="*/ 119680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15462 w 4369777"/>
                <a:gd name="connsiteY1" fmla="*/ 136739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77931 w 4369777"/>
                <a:gd name="connsiteY1" fmla="*/ 9238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81343 w 4369777"/>
                <a:gd name="connsiteY1" fmla="*/ 10944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34598 w 4359541"/>
                <a:gd name="connsiteY0" fmla="*/ 0 h 2112778"/>
                <a:gd name="connsiteX1" fmla="*/ 571107 w 4359541"/>
                <a:gd name="connsiteY1" fmla="*/ 109444 h 2112778"/>
                <a:gd name="connsiteX2" fmla="*/ 0 w 4359541"/>
                <a:gd name="connsiteY2" fmla="*/ 1053764 h 2112778"/>
                <a:gd name="connsiteX3" fmla="*/ 561264 w 4359541"/>
                <a:gd name="connsiteY3" fmla="*/ 2112778 h 2112778"/>
                <a:gd name="connsiteX4" fmla="*/ 1607549 w 4359541"/>
                <a:gd name="connsiteY4" fmla="*/ 2095193 h 2112778"/>
                <a:gd name="connsiteX5" fmla="*/ 2759341 w 4359541"/>
                <a:gd name="connsiteY5" fmla="*/ 99339 h 2112778"/>
                <a:gd name="connsiteX6" fmla="*/ 3875964 w 4359541"/>
                <a:gd name="connsiteY6" fmla="*/ 108131 h 2112778"/>
                <a:gd name="connsiteX7" fmla="*/ 4359541 w 4359541"/>
                <a:gd name="connsiteY7" fmla="*/ 899439 h 2112778"/>
                <a:gd name="connsiteX0" fmla="*/ 1231186 w 4356129"/>
                <a:gd name="connsiteY0" fmla="*/ 0 h 2112778"/>
                <a:gd name="connsiteX1" fmla="*/ 567695 w 4356129"/>
                <a:gd name="connsiteY1" fmla="*/ 109444 h 2112778"/>
                <a:gd name="connsiteX2" fmla="*/ 0 w 4356129"/>
                <a:gd name="connsiteY2" fmla="*/ 1064000 h 2112778"/>
                <a:gd name="connsiteX3" fmla="*/ 557852 w 4356129"/>
                <a:gd name="connsiteY3" fmla="*/ 2112778 h 2112778"/>
                <a:gd name="connsiteX4" fmla="*/ 1604137 w 4356129"/>
                <a:gd name="connsiteY4" fmla="*/ 2095193 h 2112778"/>
                <a:gd name="connsiteX5" fmla="*/ 2755929 w 4356129"/>
                <a:gd name="connsiteY5" fmla="*/ 99339 h 2112778"/>
                <a:gd name="connsiteX6" fmla="*/ 3872552 w 4356129"/>
                <a:gd name="connsiteY6" fmla="*/ 108131 h 2112778"/>
                <a:gd name="connsiteX7" fmla="*/ 4356129 w 4356129"/>
                <a:gd name="connsiteY7" fmla="*/ 899439 h 2112778"/>
                <a:gd name="connsiteX0" fmla="*/ 1592852 w 4356129"/>
                <a:gd name="connsiteY0" fmla="*/ 0 h 2047951"/>
                <a:gd name="connsiteX1" fmla="*/ 567695 w 4356129"/>
                <a:gd name="connsiteY1" fmla="*/ 44617 h 2047951"/>
                <a:gd name="connsiteX2" fmla="*/ 0 w 4356129"/>
                <a:gd name="connsiteY2" fmla="*/ 999173 h 2047951"/>
                <a:gd name="connsiteX3" fmla="*/ 557852 w 4356129"/>
                <a:gd name="connsiteY3" fmla="*/ 2047951 h 2047951"/>
                <a:gd name="connsiteX4" fmla="*/ 1604137 w 4356129"/>
                <a:gd name="connsiteY4" fmla="*/ 2030366 h 2047951"/>
                <a:gd name="connsiteX5" fmla="*/ 2755929 w 4356129"/>
                <a:gd name="connsiteY5" fmla="*/ 34512 h 2047951"/>
                <a:gd name="connsiteX6" fmla="*/ 3872552 w 4356129"/>
                <a:gd name="connsiteY6" fmla="*/ 43304 h 2047951"/>
                <a:gd name="connsiteX7" fmla="*/ 4356129 w 4356129"/>
                <a:gd name="connsiteY7" fmla="*/ 834612 h 2047951"/>
                <a:gd name="connsiteX0" fmla="*/ 1592852 w 4356129"/>
                <a:gd name="connsiteY0" fmla="*/ 6562 h 2054513"/>
                <a:gd name="connsiteX1" fmla="*/ 1584453 w 4356129"/>
                <a:gd name="connsiteY1" fmla="*/ 0 h 2054513"/>
                <a:gd name="connsiteX2" fmla="*/ 567695 w 4356129"/>
                <a:gd name="connsiteY2" fmla="*/ 51179 h 2054513"/>
                <a:gd name="connsiteX3" fmla="*/ 0 w 4356129"/>
                <a:gd name="connsiteY3" fmla="*/ 1005735 h 2054513"/>
                <a:gd name="connsiteX4" fmla="*/ 557852 w 4356129"/>
                <a:gd name="connsiteY4" fmla="*/ 2054513 h 2054513"/>
                <a:gd name="connsiteX5" fmla="*/ 1604137 w 4356129"/>
                <a:gd name="connsiteY5" fmla="*/ 2036928 h 2054513"/>
                <a:gd name="connsiteX6" fmla="*/ 2755929 w 4356129"/>
                <a:gd name="connsiteY6" fmla="*/ 41074 h 2054513"/>
                <a:gd name="connsiteX7" fmla="*/ 3872552 w 4356129"/>
                <a:gd name="connsiteY7" fmla="*/ 49866 h 2054513"/>
                <a:gd name="connsiteX8" fmla="*/ 4356129 w 4356129"/>
                <a:gd name="connsiteY8" fmla="*/ 841174 h 2054513"/>
                <a:gd name="connsiteX0" fmla="*/ 1592852 w 4356129"/>
                <a:gd name="connsiteY0" fmla="*/ 0 h 2047951"/>
                <a:gd name="connsiteX1" fmla="*/ 1857408 w 4356129"/>
                <a:gd name="connsiteY1" fmla="*/ 150388 h 2047951"/>
                <a:gd name="connsiteX2" fmla="*/ 567695 w 4356129"/>
                <a:gd name="connsiteY2" fmla="*/ 44617 h 2047951"/>
                <a:gd name="connsiteX3" fmla="*/ 0 w 4356129"/>
                <a:gd name="connsiteY3" fmla="*/ 999173 h 2047951"/>
                <a:gd name="connsiteX4" fmla="*/ 557852 w 4356129"/>
                <a:gd name="connsiteY4" fmla="*/ 2047951 h 2047951"/>
                <a:gd name="connsiteX5" fmla="*/ 1604137 w 4356129"/>
                <a:gd name="connsiteY5" fmla="*/ 2030366 h 2047951"/>
                <a:gd name="connsiteX6" fmla="*/ 2755929 w 4356129"/>
                <a:gd name="connsiteY6" fmla="*/ 34512 h 2047951"/>
                <a:gd name="connsiteX7" fmla="*/ 3872552 w 4356129"/>
                <a:gd name="connsiteY7" fmla="*/ 43304 h 2047951"/>
                <a:gd name="connsiteX8" fmla="*/ 4356129 w 4356129"/>
                <a:gd name="connsiteY8" fmla="*/ 834612 h 2047951"/>
                <a:gd name="connsiteX0" fmla="*/ 1592852 w 4356129"/>
                <a:gd name="connsiteY0" fmla="*/ 3044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2646 w 4356129"/>
                <a:gd name="connsiteY0" fmla="*/ 83225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5823 w 4356129"/>
                <a:gd name="connsiteY0" fmla="*/ 85272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7319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9235 w 4356129"/>
                <a:gd name="connsiteY0" fmla="*/ 84931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6978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25428 h 2034041"/>
                <a:gd name="connsiteX1" fmla="*/ 1693635 w 4356129"/>
                <a:gd name="connsiteY1" fmla="*/ 0 h 2034041"/>
                <a:gd name="connsiteX2" fmla="*/ 567695 w 4356129"/>
                <a:gd name="connsiteY2" fmla="*/ 30707 h 2034041"/>
                <a:gd name="connsiteX3" fmla="*/ 0 w 4356129"/>
                <a:gd name="connsiteY3" fmla="*/ 985263 h 2034041"/>
                <a:gd name="connsiteX4" fmla="*/ 557852 w 4356129"/>
                <a:gd name="connsiteY4" fmla="*/ 2034041 h 2034041"/>
                <a:gd name="connsiteX5" fmla="*/ 1604137 w 4356129"/>
                <a:gd name="connsiteY5" fmla="*/ 2016456 h 2034041"/>
                <a:gd name="connsiteX6" fmla="*/ 2755929 w 4356129"/>
                <a:gd name="connsiteY6" fmla="*/ 20602 h 2034041"/>
                <a:gd name="connsiteX7" fmla="*/ 3872552 w 4356129"/>
                <a:gd name="connsiteY7" fmla="*/ 29394 h 2034041"/>
                <a:gd name="connsiteX8" fmla="*/ 4356129 w 4356129"/>
                <a:gd name="connsiteY8" fmla="*/ 820702 h 2034041"/>
                <a:gd name="connsiteX0" fmla="*/ 2169471 w 4356129"/>
                <a:gd name="connsiteY0" fmla="*/ 804826 h 2013439"/>
                <a:gd name="connsiteX1" fmla="*/ 1693635 w 4356129"/>
                <a:gd name="connsiteY1" fmla="*/ 16930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19229 w 4356129"/>
                <a:gd name="connsiteY0" fmla="*/ 714391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6129" h="2013439">
                  <a:moveTo>
                    <a:pt x="2119229" y="714391"/>
                  </a:moveTo>
                  <a:lnTo>
                    <a:pt x="1679987" y="13518"/>
                  </a:lnTo>
                  <a:lnTo>
                    <a:pt x="567695" y="10105"/>
                  </a:lnTo>
                  <a:lnTo>
                    <a:pt x="0" y="964661"/>
                  </a:lnTo>
                  <a:lnTo>
                    <a:pt x="557852" y="2013439"/>
                  </a:lnTo>
                  <a:lnTo>
                    <a:pt x="1604137" y="1995854"/>
                  </a:lnTo>
                  <a:lnTo>
                    <a:pt x="2755929" y="0"/>
                  </a:lnTo>
                  <a:lnTo>
                    <a:pt x="3872552" y="8792"/>
                  </a:lnTo>
                  <a:lnTo>
                    <a:pt x="4356129" y="800100"/>
                  </a:lnTo>
                </a:path>
              </a:pathLst>
            </a:custGeom>
            <a:noFill/>
            <a:ln w="165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reeform: Shape 4">
              <a:extLst>
                <a:ext uri="{FF2B5EF4-FFF2-40B4-BE49-F238E27FC236}">
                  <a16:creationId xmlns="" xmlns:a16="http://schemas.microsoft.com/office/drawing/2014/main" id="{709F3996-0BE2-4771-BD5E-03C69041A7DA}"/>
                </a:ext>
              </a:extLst>
            </p:cNvPr>
            <p:cNvSpPr/>
            <p:nvPr/>
          </p:nvSpPr>
          <p:spPr>
            <a:xfrm>
              <a:off x="3065807" y="2854532"/>
              <a:ext cx="4299438"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264269"/>
                <a:gd name="connsiteY0" fmla="*/ 1169378 h 2013439"/>
                <a:gd name="connsiteX1" fmla="*/ 465992 w 4264269"/>
                <a:gd name="connsiteY1" fmla="*/ 2013439 h 2013439"/>
                <a:gd name="connsiteX2" fmla="*/ 1512277 w 4264269"/>
                <a:gd name="connsiteY2" fmla="*/ 1995854 h 2013439"/>
                <a:gd name="connsiteX3" fmla="*/ 2664069 w 4264269"/>
                <a:gd name="connsiteY3" fmla="*/ 0 h 2013439"/>
                <a:gd name="connsiteX4" fmla="*/ 3780692 w 4264269"/>
                <a:gd name="connsiteY4" fmla="*/ 8792 h 2013439"/>
                <a:gd name="connsiteX5" fmla="*/ 4264269 w 4264269"/>
                <a:gd name="connsiteY5" fmla="*/ 800100 h 2013439"/>
                <a:gd name="connsiteX0" fmla="*/ 0 w 4299438"/>
                <a:gd name="connsiteY0" fmla="*/ 1099040 h 2013439"/>
                <a:gd name="connsiteX1" fmla="*/ 501161 w 4299438"/>
                <a:gd name="connsiteY1" fmla="*/ 2013439 h 2013439"/>
                <a:gd name="connsiteX2" fmla="*/ 1547446 w 4299438"/>
                <a:gd name="connsiteY2" fmla="*/ 1995854 h 2013439"/>
                <a:gd name="connsiteX3" fmla="*/ 2699238 w 4299438"/>
                <a:gd name="connsiteY3" fmla="*/ 0 h 2013439"/>
                <a:gd name="connsiteX4" fmla="*/ 3815861 w 4299438"/>
                <a:gd name="connsiteY4" fmla="*/ 8792 h 2013439"/>
                <a:gd name="connsiteX5" fmla="*/ 4299438 w 4299438"/>
                <a:gd name="connsiteY5"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99438" h="2013439">
                  <a:moveTo>
                    <a:pt x="0" y="1099040"/>
                  </a:moveTo>
                  <a:lnTo>
                    <a:pt x="501161" y="2013439"/>
                  </a:lnTo>
                  <a:lnTo>
                    <a:pt x="1547446" y="1995854"/>
                  </a:lnTo>
                  <a:lnTo>
                    <a:pt x="2699238" y="0"/>
                  </a:lnTo>
                  <a:lnTo>
                    <a:pt x="3815861" y="8792"/>
                  </a:lnTo>
                  <a:lnTo>
                    <a:pt x="4299438" y="800100"/>
                  </a:lnTo>
                </a:path>
              </a:pathLst>
            </a:custGeom>
            <a:noFill/>
            <a:ln w="165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5">
              <a:extLst>
                <a:ext uri="{FF2B5EF4-FFF2-40B4-BE49-F238E27FC236}">
                  <a16:creationId xmlns="" xmlns:a16="http://schemas.microsoft.com/office/drawing/2014/main" id="{6DD08526-BEAB-4B9E-A36D-E36C8E5D9B93}"/>
                </a:ext>
              </a:extLst>
            </p:cNvPr>
            <p:cNvSpPr/>
            <p:nvPr/>
          </p:nvSpPr>
          <p:spPr>
            <a:xfrm>
              <a:off x="5305137" y="2854532"/>
              <a:ext cx="4299438"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264269"/>
                <a:gd name="connsiteY0" fmla="*/ 1169378 h 2013439"/>
                <a:gd name="connsiteX1" fmla="*/ 465992 w 4264269"/>
                <a:gd name="connsiteY1" fmla="*/ 2013439 h 2013439"/>
                <a:gd name="connsiteX2" fmla="*/ 1512277 w 4264269"/>
                <a:gd name="connsiteY2" fmla="*/ 1995854 h 2013439"/>
                <a:gd name="connsiteX3" fmla="*/ 2664069 w 4264269"/>
                <a:gd name="connsiteY3" fmla="*/ 0 h 2013439"/>
                <a:gd name="connsiteX4" fmla="*/ 3780692 w 4264269"/>
                <a:gd name="connsiteY4" fmla="*/ 8792 h 2013439"/>
                <a:gd name="connsiteX5" fmla="*/ 4264269 w 4264269"/>
                <a:gd name="connsiteY5" fmla="*/ 800100 h 2013439"/>
                <a:gd name="connsiteX0" fmla="*/ 0 w 4299438"/>
                <a:gd name="connsiteY0" fmla="*/ 1099040 h 2013439"/>
                <a:gd name="connsiteX1" fmla="*/ 501161 w 4299438"/>
                <a:gd name="connsiteY1" fmla="*/ 2013439 h 2013439"/>
                <a:gd name="connsiteX2" fmla="*/ 1547446 w 4299438"/>
                <a:gd name="connsiteY2" fmla="*/ 1995854 h 2013439"/>
                <a:gd name="connsiteX3" fmla="*/ 2699238 w 4299438"/>
                <a:gd name="connsiteY3" fmla="*/ 0 h 2013439"/>
                <a:gd name="connsiteX4" fmla="*/ 3815861 w 4299438"/>
                <a:gd name="connsiteY4" fmla="*/ 8792 h 2013439"/>
                <a:gd name="connsiteX5" fmla="*/ 4299438 w 4299438"/>
                <a:gd name="connsiteY5"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99438" h="2013439">
                  <a:moveTo>
                    <a:pt x="0" y="1099040"/>
                  </a:moveTo>
                  <a:lnTo>
                    <a:pt x="501161" y="2013439"/>
                  </a:lnTo>
                  <a:lnTo>
                    <a:pt x="1547446" y="1995854"/>
                  </a:lnTo>
                  <a:lnTo>
                    <a:pt x="2699238" y="0"/>
                  </a:lnTo>
                  <a:lnTo>
                    <a:pt x="3815861" y="8792"/>
                  </a:lnTo>
                  <a:lnTo>
                    <a:pt x="4299438" y="800100"/>
                  </a:lnTo>
                </a:path>
              </a:pathLst>
            </a:custGeom>
            <a:noFill/>
            <a:ln w="165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 xmlns:a16="http://schemas.microsoft.com/office/drawing/2014/main" id="{9589B684-4FEA-4689-B4D3-23F254AE6F18}"/>
                </a:ext>
              </a:extLst>
            </p:cNvPr>
            <p:cNvSpPr/>
            <p:nvPr/>
          </p:nvSpPr>
          <p:spPr>
            <a:xfrm rot="10800000">
              <a:off x="7544468" y="2854533"/>
              <a:ext cx="4356129"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387361"/>
                <a:gd name="connsiteY0" fmla="*/ 958362 h 2013439"/>
                <a:gd name="connsiteX1" fmla="*/ 8792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0 w 4387361"/>
                <a:gd name="connsiteY0" fmla="*/ 958362 h 2013439"/>
                <a:gd name="connsiteX1" fmla="*/ 17584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238312 w 4369777"/>
                <a:gd name="connsiteY0" fmla="*/ 504574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5858 w 4369777"/>
                <a:gd name="connsiteY0" fmla="*/ 0 h 2024068"/>
                <a:gd name="connsiteX1" fmla="*/ 0 w 4369777"/>
                <a:gd name="connsiteY1" fmla="*/ 951406 h 2024068"/>
                <a:gd name="connsiteX2" fmla="*/ 571500 w 4369777"/>
                <a:gd name="connsiteY2" fmla="*/ 2024068 h 2024068"/>
                <a:gd name="connsiteX3" fmla="*/ 1617785 w 4369777"/>
                <a:gd name="connsiteY3" fmla="*/ 2006483 h 2024068"/>
                <a:gd name="connsiteX4" fmla="*/ 2769577 w 4369777"/>
                <a:gd name="connsiteY4" fmla="*/ 10629 h 2024068"/>
                <a:gd name="connsiteX5" fmla="*/ 3886200 w 4369777"/>
                <a:gd name="connsiteY5" fmla="*/ 19421 h 2024068"/>
                <a:gd name="connsiteX6" fmla="*/ 4369777 w 4369777"/>
                <a:gd name="connsiteY6" fmla="*/ 810729 h 2024068"/>
                <a:gd name="connsiteX0" fmla="*/ 562446 w 4369777"/>
                <a:gd name="connsiteY0" fmla="*/ 6431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2446 w 4369777"/>
                <a:gd name="connsiteY0" fmla="*/ 6431 h 2013439"/>
                <a:gd name="connsiteX1" fmla="*/ 554047 w 4369777"/>
                <a:gd name="connsiteY1" fmla="*/ 3281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562446 w 4369777"/>
                <a:gd name="connsiteY0" fmla="*/ 85037 h 2092045"/>
                <a:gd name="connsiteX1" fmla="*/ 670053 w 4369777"/>
                <a:gd name="connsiteY1" fmla="*/ 0 h 2092045"/>
                <a:gd name="connsiteX2" fmla="*/ 0 w 4369777"/>
                <a:gd name="connsiteY2" fmla="*/ 1019383 h 2092045"/>
                <a:gd name="connsiteX3" fmla="*/ 571500 w 4369777"/>
                <a:gd name="connsiteY3" fmla="*/ 2092045 h 2092045"/>
                <a:gd name="connsiteX4" fmla="*/ 1617785 w 4369777"/>
                <a:gd name="connsiteY4" fmla="*/ 2074460 h 2092045"/>
                <a:gd name="connsiteX5" fmla="*/ 2769577 w 4369777"/>
                <a:gd name="connsiteY5" fmla="*/ 78606 h 2092045"/>
                <a:gd name="connsiteX6" fmla="*/ 3886200 w 4369777"/>
                <a:gd name="connsiteY6" fmla="*/ 87398 h 2092045"/>
                <a:gd name="connsiteX7" fmla="*/ 4369777 w 4369777"/>
                <a:gd name="connsiteY7" fmla="*/ 878706 h 2092045"/>
                <a:gd name="connsiteX0" fmla="*/ 562446 w 4369777"/>
                <a:gd name="connsiteY0" fmla="*/ 6431 h 2013439"/>
                <a:gd name="connsiteX1" fmla="*/ 608638 w 4369777"/>
                <a:gd name="connsiteY1" fmla="*/ 112463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1244834 w 4369777"/>
                <a:gd name="connsiteY0" fmla="*/ 0 h 2112778"/>
                <a:gd name="connsiteX1" fmla="*/ 608638 w 4369777"/>
                <a:gd name="connsiteY1" fmla="*/ 211802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08638 w 4369777"/>
                <a:gd name="connsiteY1" fmla="*/ 119680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15462 w 4369777"/>
                <a:gd name="connsiteY1" fmla="*/ 136739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77931 w 4369777"/>
                <a:gd name="connsiteY1" fmla="*/ 9238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81343 w 4369777"/>
                <a:gd name="connsiteY1" fmla="*/ 10944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34598 w 4359541"/>
                <a:gd name="connsiteY0" fmla="*/ 0 h 2112778"/>
                <a:gd name="connsiteX1" fmla="*/ 571107 w 4359541"/>
                <a:gd name="connsiteY1" fmla="*/ 109444 h 2112778"/>
                <a:gd name="connsiteX2" fmla="*/ 0 w 4359541"/>
                <a:gd name="connsiteY2" fmla="*/ 1053764 h 2112778"/>
                <a:gd name="connsiteX3" fmla="*/ 561264 w 4359541"/>
                <a:gd name="connsiteY3" fmla="*/ 2112778 h 2112778"/>
                <a:gd name="connsiteX4" fmla="*/ 1607549 w 4359541"/>
                <a:gd name="connsiteY4" fmla="*/ 2095193 h 2112778"/>
                <a:gd name="connsiteX5" fmla="*/ 2759341 w 4359541"/>
                <a:gd name="connsiteY5" fmla="*/ 99339 h 2112778"/>
                <a:gd name="connsiteX6" fmla="*/ 3875964 w 4359541"/>
                <a:gd name="connsiteY6" fmla="*/ 108131 h 2112778"/>
                <a:gd name="connsiteX7" fmla="*/ 4359541 w 4359541"/>
                <a:gd name="connsiteY7" fmla="*/ 899439 h 2112778"/>
                <a:gd name="connsiteX0" fmla="*/ 1231186 w 4356129"/>
                <a:gd name="connsiteY0" fmla="*/ 0 h 2112778"/>
                <a:gd name="connsiteX1" fmla="*/ 567695 w 4356129"/>
                <a:gd name="connsiteY1" fmla="*/ 109444 h 2112778"/>
                <a:gd name="connsiteX2" fmla="*/ 0 w 4356129"/>
                <a:gd name="connsiteY2" fmla="*/ 1064000 h 2112778"/>
                <a:gd name="connsiteX3" fmla="*/ 557852 w 4356129"/>
                <a:gd name="connsiteY3" fmla="*/ 2112778 h 2112778"/>
                <a:gd name="connsiteX4" fmla="*/ 1604137 w 4356129"/>
                <a:gd name="connsiteY4" fmla="*/ 2095193 h 2112778"/>
                <a:gd name="connsiteX5" fmla="*/ 2755929 w 4356129"/>
                <a:gd name="connsiteY5" fmla="*/ 99339 h 2112778"/>
                <a:gd name="connsiteX6" fmla="*/ 3872552 w 4356129"/>
                <a:gd name="connsiteY6" fmla="*/ 108131 h 2112778"/>
                <a:gd name="connsiteX7" fmla="*/ 4356129 w 4356129"/>
                <a:gd name="connsiteY7" fmla="*/ 899439 h 2112778"/>
                <a:gd name="connsiteX0" fmla="*/ 1592852 w 4356129"/>
                <a:gd name="connsiteY0" fmla="*/ 0 h 2047951"/>
                <a:gd name="connsiteX1" fmla="*/ 567695 w 4356129"/>
                <a:gd name="connsiteY1" fmla="*/ 44617 h 2047951"/>
                <a:gd name="connsiteX2" fmla="*/ 0 w 4356129"/>
                <a:gd name="connsiteY2" fmla="*/ 999173 h 2047951"/>
                <a:gd name="connsiteX3" fmla="*/ 557852 w 4356129"/>
                <a:gd name="connsiteY3" fmla="*/ 2047951 h 2047951"/>
                <a:gd name="connsiteX4" fmla="*/ 1604137 w 4356129"/>
                <a:gd name="connsiteY4" fmla="*/ 2030366 h 2047951"/>
                <a:gd name="connsiteX5" fmla="*/ 2755929 w 4356129"/>
                <a:gd name="connsiteY5" fmla="*/ 34512 h 2047951"/>
                <a:gd name="connsiteX6" fmla="*/ 3872552 w 4356129"/>
                <a:gd name="connsiteY6" fmla="*/ 43304 h 2047951"/>
                <a:gd name="connsiteX7" fmla="*/ 4356129 w 4356129"/>
                <a:gd name="connsiteY7" fmla="*/ 834612 h 2047951"/>
                <a:gd name="connsiteX0" fmla="*/ 1592852 w 4356129"/>
                <a:gd name="connsiteY0" fmla="*/ 6562 h 2054513"/>
                <a:gd name="connsiteX1" fmla="*/ 1584453 w 4356129"/>
                <a:gd name="connsiteY1" fmla="*/ 0 h 2054513"/>
                <a:gd name="connsiteX2" fmla="*/ 567695 w 4356129"/>
                <a:gd name="connsiteY2" fmla="*/ 51179 h 2054513"/>
                <a:gd name="connsiteX3" fmla="*/ 0 w 4356129"/>
                <a:gd name="connsiteY3" fmla="*/ 1005735 h 2054513"/>
                <a:gd name="connsiteX4" fmla="*/ 557852 w 4356129"/>
                <a:gd name="connsiteY4" fmla="*/ 2054513 h 2054513"/>
                <a:gd name="connsiteX5" fmla="*/ 1604137 w 4356129"/>
                <a:gd name="connsiteY5" fmla="*/ 2036928 h 2054513"/>
                <a:gd name="connsiteX6" fmla="*/ 2755929 w 4356129"/>
                <a:gd name="connsiteY6" fmla="*/ 41074 h 2054513"/>
                <a:gd name="connsiteX7" fmla="*/ 3872552 w 4356129"/>
                <a:gd name="connsiteY7" fmla="*/ 49866 h 2054513"/>
                <a:gd name="connsiteX8" fmla="*/ 4356129 w 4356129"/>
                <a:gd name="connsiteY8" fmla="*/ 841174 h 2054513"/>
                <a:gd name="connsiteX0" fmla="*/ 1592852 w 4356129"/>
                <a:gd name="connsiteY0" fmla="*/ 0 h 2047951"/>
                <a:gd name="connsiteX1" fmla="*/ 1857408 w 4356129"/>
                <a:gd name="connsiteY1" fmla="*/ 150388 h 2047951"/>
                <a:gd name="connsiteX2" fmla="*/ 567695 w 4356129"/>
                <a:gd name="connsiteY2" fmla="*/ 44617 h 2047951"/>
                <a:gd name="connsiteX3" fmla="*/ 0 w 4356129"/>
                <a:gd name="connsiteY3" fmla="*/ 999173 h 2047951"/>
                <a:gd name="connsiteX4" fmla="*/ 557852 w 4356129"/>
                <a:gd name="connsiteY4" fmla="*/ 2047951 h 2047951"/>
                <a:gd name="connsiteX5" fmla="*/ 1604137 w 4356129"/>
                <a:gd name="connsiteY5" fmla="*/ 2030366 h 2047951"/>
                <a:gd name="connsiteX6" fmla="*/ 2755929 w 4356129"/>
                <a:gd name="connsiteY6" fmla="*/ 34512 h 2047951"/>
                <a:gd name="connsiteX7" fmla="*/ 3872552 w 4356129"/>
                <a:gd name="connsiteY7" fmla="*/ 43304 h 2047951"/>
                <a:gd name="connsiteX8" fmla="*/ 4356129 w 4356129"/>
                <a:gd name="connsiteY8" fmla="*/ 834612 h 2047951"/>
                <a:gd name="connsiteX0" fmla="*/ 1592852 w 4356129"/>
                <a:gd name="connsiteY0" fmla="*/ 3044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2646 w 4356129"/>
                <a:gd name="connsiteY0" fmla="*/ 83225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5823 w 4356129"/>
                <a:gd name="connsiteY0" fmla="*/ 85272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7319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9235 w 4356129"/>
                <a:gd name="connsiteY0" fmla="*/ 84931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6978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25428 h 2034041"/>
                <a:gd name="connsiteX1" fmla="*/ 1693635 w 4356129"/>
                <a:gd name="connsiteY1" fmla="*/ 0 h 2034041"/>
                <a:gd name="connsiteX2" fmla="*/ 567695 w 4356129"/>
                <a:gd name="connsiteY2" fmla="*/ 30707 h 2034041"/>
                <a:gd name="connsiteX3" fmla="*/ 0 w 4356129"/>
                <a:gd name="connsiteY3" fmla="*/ 985263 h 2034041"/>
                <a:gd name="connsiteX4" fmla="*/ 557852 w 4356129"/>
                <a:gd name="connsiteY4" fmla="*/ 2034041 h 2034041"/>
                <a:gd name="connsiteX5" fmla="*/ 1604137 w 4356129"/>
                <a:gd name="connsiteY5" fmla="*/ 2016456 h 2034041"/>
                <a:gd name="connsiteX6" fmla="*/ 2755929 w 4356129"/>
                <a:gd name="connsiteY6" fmla="*/ 20602 h 2034041"/>
                <a:gd name="connsiteX7" fmla="*/ 3872552 w 4356129"/>
                <a:gd name="connsiteY7" fmla="*/ 29394 h 2034041"/>
                <a:gd name="connsiteX8" fmla="*/ 4356129 w 4356129"/>
                <a:gd name="connsiteY8" fmla="*/ 820702 h 2034041"/>
                <a:gd name="connsiteX0" fmla="*/ 2169471 w 4356129"/>
                <a:gd name="connsiteY0" fmla="*/ 804826 h 2013439"/>
                <a:gd name="connsiteX1" fmla="*/ 1693635 w 4356129"/>
                <a:gd name="connsiteY1" fmla="*/ 16930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068988 w 4356129"/>
                <a:gd name="connsiteY0" fmla="*/ 754584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068988 w 4356129"/>
                <a:gd name="connsiteY0" fmla="*/ 754584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6129" h="2013439">
                  <a:moveTo>
                    <a:pt x="2068988" y="754584"/>
                  </a:moveTo>
                  <a:lnTo>
                    <a:pt x="1679987" y="13518"/>
                  </a:lnTo>
                  <a:lnTo>
                    <a:pt x="567695" y="10105"/>
                  </a:lnTo>
                  <a:lnTo>
                    <a:pt x="0" y="964661"/>
                  </a:lnTo>
                  <a:lnTo>
                    <a:pt x="557852" y="2013439"/>
                  </a:lnTo>
                  <a:lnTo>
                    <a:pt x="1604137" y="1995854"/>
                  </a:lnTo>
                  <a:lnTo>
                    <a:pt x="2755929" y="0"/>
                  </a:lnTo>
                  <a:lnTo>
                    <a:pt x="3872552" y="8792"/>
                  </a:lnTo>
                  <a:lnTo>
                    <a:pt x="4356129" y="800100"/>
                  </a:lnTo>
                </a:path>
              </a:pathLst>
            </a:custGeom>
            <a:noFill/>
            <a:ln w="165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9" name="Rectangle 28"/>
          <p:cNvSpPr/>
          <p:nvPr/>
        </p:nvSpPr>
        <p:spPr>
          <a:xfrm>
            <a:off x="857425" y="1512344"/>
            <a:ext cx="1506564" cy="1077218"/>
          </a:xfrm>
          <a:prstGeom prst="rect">
            <a:avLst/>
          </a:prstGeom>
        </p:spPr>
        <p:txBody>
          <a:bodyPr wrap="square">
            <a:spAutoFit/>
          </a:bodyPr>
          <a:lstStyle/>
          <a:p>
            <a:pPr algn="ctr"/>
            <a:r>
              <a:rPr lang="nl-NL" sz="3200" b="1" dirty="0" smtClean="0">
                <a:solidFill>
                  <a:srgbClr val="7030A0"/>
                </a:solidFill>
                <a:ea typeface="Times New Roman" panose="02020603050405020304" pitchFamily="18" charset="0"/>
                <a:cs typeface="Times New Roman" panose="02020603050405020304" pitchFamily="18" charset="0"/>
              </a:rPr>
              <a:t>Dân </a:t>
            </a:r>
          </a:p>
          <a:p>
            <a:pPr algn="ctr"/>
            <a:r>
              <a:rPr lang="nl-NL" sz="3200" b="1" dirty="0" smtClean="0">
                <a:solidFill>
                  <a:srgbClr val="7030A0"/>
                </a:solidFill>
                <a:ea typeface="Times New Roman" panose="02020603050405020304" pitchFamily="18" charset="0"/>
                <a:cs typeface="Times New Roman" panose="02020603050405020304" pitchFamily="18" charset="0"/>
              </a:rPr>
              <a:t>giàu</a:t>
            </a:r>
            <a:endParaRPr lang="en-US" sz="3200" b="1" dirty="0"/>
          </a:p>
        </p:txBody>
      </p:sp>
      <p:sp>
        <p:nvSpPr>
          <p:cNvPr id="30" name="Rectangle 29"/>
          <p:cNvSpPr/>
          <p:nvPr/>
        </p:nvSpPr>
        <p:spPr>
          <a:xfrm>
            <a:off x="3190897" y="1570675"/>
            <a:ext cx="1410964" cy="1077218"/>
          </a:xfrm>
          <a:prstGeom prst="rect">
            <a:avLst/>
          </a:prstGeom>
        </p:spPr>
        <p:txBody>
          <a:bodyPr wrap="none">
            <a:spAutoFit/>
          </a:bodyPr>
          <a:lstStyle/>
          <a:p>
            <a:r>
              <a:rPr lang="nl-NL" sz="3200" b="1" dirty="0">
                <a:solidFill>
                  <a:srgbClr val="FF0000"/>
                </a:solidFill>
                <a:ea typeface="Times New Roman" panose="02020603050405020304" pitchFamily="18" charset="0"/>
                <a:cs typeface="Times New Roman" panose="02020603050405020304" pitchFamily="18" charset="0"/>
              </a:rPr>
              <a:t>N</a:t>
            </a:r>
            <a:r>
              <a:rPr lang="nl-NL" sz="3200" b="1" dirty="0" smtClean="0">
                <a:solidFill>
                  <a:srgbClr val="FF0000"/>
                </a:solidFill>
                <a:ea typeface="Times New Roman" panose="02020603050405020304" pitchFamily="18" charset="0"/>
                <a:cs typeface="Times New Roman" panose="02020603050405020304" pitchFamily="18" charset="0"/>
              </a:rPr>
              <a:t>ước </a:t>
            </a:r>
          </a:p>
          <a:p>
            <a:r>
              <a:rPr lang="nl-NL" sz="3200" b="1" dirty="0" smtClean="0">
                <a:solidFill>
                  <a:srgbClr val="FF0000"/>
                </a:solidFill>
                <a:ea typeface="Times New Roman" panose="02020603050405020304" pitchFamily="18" charset="0"/>
                <a:cs typeface="Times New Roman" panose="02020603050405020304" pitchFamily="18" charset="0"/>
              </a:rPr>
              <a:t>mạnh</a:t>
            </a:r>
            <a:endParaRPr lang="en-US" sz="3200" b="1" dirty="0">
              <a:solidFill>
                <a:srgbClr val="FF0000"/>
              </a:solidFill>
            </a:endParaRPr>
          </a:p>
        </p:txBody>
      </p:sp>
      <p:sp>
        <p:nvSpPr>
          <p:cNvPr id="31" name="Rectangle 30"/>
          <p:cNvSpPr/>
          <p:nvPr/>
        </p:nvSpPr>
        <p:spPr>
          <a:xfrm>
            <a:off x="5455440" y="1336479"/>
            <a:ext cx="1365717" cy="1077218"/>
          </a:xfrm>
          <a:prstGeom prst="rect">
            <a:avLst/>
          </a:prstGeom>
        </p:spPr>
        <p:txBody>
          <a:bodyPr wrap="square">
            <a:spAutoFit/>
          </a:bodyPr>
          <a:lstStyle/>
          <a:p>
            <a:pPr algn="ctr"/>
            <a:r>
              <a:rPr lang="nl-NL" sz="3200" b="1" dirty="0">
                <a:solidFill>
                  <a:srgbClr val="00B050"/>
                </a:solidFill>
                <a:ea typeface="Times New Roman" panose="02020603050405020304" pitchFamily="18" charset="0"/>
                <a:cs typeface="Times New Roman" panose="02020603050405020304" pitchFamily="18" charset="0"/>
              </a:rPr>
              <a:t>D</a:t>
            </a:r>
            <a:r>
              <a:rPr lang="nl-NL" sz="3200" b="1" dirty="0" smtClean="0">
                <a:solidFill>
                  <a:srgbClr val="00B050"/>
                </a:solidFill>
                <a:ea typeface="Times New Roman" panose="02020603050405020304" pitchFamily="18" charset="0"/>
                <a:cs typeface="Times New Roman" panose="02020603050405020304" pitchFamily="18" charset="0"/>
              </a:rPr>
              <a:t>ân </a:t>
            </a:r>
          </a:p>
          <a:p>
            <a:pPr algn="ctr"/>
            <a:r>
              <a:rPr lang="nl-NL" sz="3200" b="1" dirty="0" smtClean="0">
                <a:solidFill>
                  <a:srgbClr val="00B050"/>
                </a:solidFill>
                <a:ea typeface="Times New Roman" panose="02020603050405020304" pitchFamily="18" charset="0"/>
                <a:cs typeface="Times New Roman" panose="02020603050405020304" pitchFamily="18" charset="0"/>
              </a:rPr>
              <a:t>chủ</a:t>
            </a:r>
            <a:endParaRPr lang="en-US" sz="3200" b="1" dirty="0">
              <a:solidFill>
                <a:srgbClr val="00B050"/>
              </a:solidFill>
            </a:endParaRPr>
          </a:p>
        </p:txBody>
      </p:sp>
      <p:sp>
        <p:nvSpPr>
          <p:cNvPr id="32" name="Rectangle 31"/>
          <p:cNvSpPr/>
          <p:nvPr/>
        </p:nvSpPr>
        <p:spPr>
          <a:xfrm>
            <a:off x="7811674" y="1281305"/>
            <a:ext cx="1345240" cy="1077218"/>
          </a:xfrm>
          <a:prstGeom prst="rect">
            <a:avLst/>
          </a:prstGeom>
        </p:spPr>
        <p:txBody>
          <a:bodyPr wrap="none">
            <a:spAutoFit/>
          </a:bodyPr>
          <a:lstStyle/>
          <a:p>
            <a:r>
              <a:rPr lang="nl-NL" sz="3200" b="1" dirty="0">
                <a:solidFill>
                  <a:srgbClr val="00B0F0"/>
                </a:solidFill>
                <a:ea typeface="Times New Roman" panose="02020603050405020304" pitchFamily="18" charset="0"/>
                <a:cs typeface="Times New Roman" panose="02020603050405020304" pitchFamily="18" charset="0"/>
              </a:rPr>
              <a:t>C</a:t>
            </a:r>
            <a:r>
              <a:rPr lang="nl-NL" sz="3200" b="1" dirty="0" smtClean="0">
                <a:solidFill>
                  <a:srgbClr val="00B0F0"/>
                </a:solidFill>
                <a:ea typeface="Times New Roman" panose="02020603050405020304" pitchFamily="18" charset="0"/>
                <a:cs typeface="Times New Roman" panose="02020603050405020304" pitchFamily="18" charset="0"/>
              </a:rPr>
              <a:t>ông </a:t>
            </a:r>
          </a:p>
          <a:p>
            <a:r>
              <a:rPr lang="nl-NL" sz="3200" b="1" dirty="0" smtClean="0">
                <a:solidFill>
                  <a:srgbClr val="00B0F0"/>
                </a:solidFill>
                <a:ea typeface="Times New Roman" panose="02020603050405020304" pitchFamily="18" charset="0"/>
                <a:cs typeface="Times New Roman" panose="02020603050405020304" pitchFamily="18" charset="0"/>
              </a:rPr>
              <a:t>bằng</a:t>
            </a:r>
            <a:endParaRPr lang="en-US" sz="3200" b="1" dirty="0">
              <a:solidFill>
                <a:srgbClr val="00B0F0"/>
              </a:solidFill>
            </a:endParaRPr>
          </a:p>
        </p:txBody>
      </p:sp>
      <p:sp>
        <p:nvSpPr>
          <p:cNvPr id="33" name="Rectangle 32"/>
          <p:cNvSpPr/>
          <p:nvPr/>
        </p:nvSpPr>
        <p:spPr>
          <a:xfrm>
            <a:off x="9894976" y="1505761"/>
            <a:ext cx="1660653" cy="1077218"/>
          </a:xfrm>
          <a:prstGeom prst="rect">
            <a:avLst/>
          </a:prstGeom>
        </p:spPr>
        <p:txBody>
          <a:bodyPr wrap="square">
            <a:spAutoFit/>
          </a:bodyPr>
          <a:lstStyle/>
          <a:p>
            <a:pPr algn="ctr"/>
            <a:r>
              <a:rPr lang="nl-NL" sz="3200" b="1" dirty="0" smtClean="0">
                <a:solidFill>
                  <a:srgbClr val="C00000"/>
                </a:solidFill>
                <a:ea typeface="Times New Roman" panose="02020603050405020304" pitchFamily="18" charset="0"/>
                <a:cs typeface="Times New Roman" panose="02020603050405020304" pitchFamily="18" charset="0"/>
              </a:rPr>
              <a:t>Văn</a:t>
            </a:r>
          </a:p>
          <a:p>
            <a:pPr algn="ctr"/>
            <a:r>
              <a:rPr lang="nl-NL" sz="3200" b="1" dirty="0" smtClean="0">
                <a:solidFill>
                  <a:srgbClr val="C00000"/>
                </a:solidFill>
                <a:ea typeface="Times New Roman" panose="02020603050405020304" pitchFamily="18" charset="0"/>
                <a:cs typeface="Times New Roman" panose="02020603050405020304" pitchFamily="18" charset="0"/>
              </a:rPr>
              <a:t> </a:t>
            </a:r>
            <a:r>
              <a:rPr lang="nl-NL" sz="3200" b="1" dirty="0">
                <a:solidFill>
                  <a:srgbClr val="C00000"/>
                </a:solidFill>
                <a:ea typeface="Times New Roman" panose="02020603050405020304" pitchFamily="18" charset="0"/>
                <a:cs typeface="Times New Roman" panose="02020603050405020304" pitchFamily="18" charset="0"/>
              </a:rPr>
              <a:t>minh</a:t>
            </a:r>
            <a:endParaRPr lang="en-US" sz="3200" b="1" dirty="0">
              <a:solidFill>
                <a:srgbClr val="C00000"/>
              </a:solidFill>
            </a:endParaRPr>
          </a:p>
        </p:txBody>
      </p:sp>
      <p:sp>
        <p:nvSpPr>
          <p:cNvPr id="34" name="Rectangle 33"/>
          <p:cNvSpPr/>
          <p:nvPr/>
        </p:nvSpPr>
        <p:spPr>
          <a:xfrm>
            <a:off x="3335628" y="4157520"/>
            <a:ext cx="6259133" cy="461665"/>
          </a:xfrm>
          <a:prstGeom prst="rect">
            <a:avLst/>
          </a:prstGeom>
        </p:spPr>
        <p:txBody>
          <a:bodyPr wrap="square">
            <a:spAutoFit/>
          </a:bodyPr>
          <a:lstStyle/>
          <a:p>
            <a:pPr marL="342900" indent="-342900">
              <a:buFont typeface="Wingdings" panose="05000000000000000000" pitchFamily="2" charset="2"/>
              <a:buChar char="Ø"/>
            </a:pPr>
            <a:r>
              <a:rPr lang="nl-NL" sz="2400" dirty="0" smtClean="0">
                <a:solidFill>
                  <a:srgbClr val="FF0000"/>
                </a:solidFill>
                <a:latin typeface="+mj-lt"/>
                <a:ea typeface="Calibri" panose="020F0502020204030204" pitchFamily="34" charset="0"/>
              </a:rPr>
              <a:t>Là </a:t>
            </a:r>
            <a:r>
              <a:rPr lang="nl-NL" sz="2400" dirty="0">
                <a:solidFill>
                  <a:srgbClr val="FF0000"/>
                </a:solidFill>
                <a:latin typeface="+mj-lt"/>
                <a:ea typeface="Calibri" panose="020F0502020204030204" pitchFamily="34" charset="0"/>
              </a:rPr>
              <a:t>những mục tiêu </a:t>
            </a:r>
            <a:r>
              <a:rPr lang="nl-NL" sz="2400" b="1" u="sng" dirty="0">
                <a:solidFill>
                  <a:srgbClr val="3333CC"/>
                </a:solidFill>
                <a:latin typeface="+mj-lt"/>
                <a:ea typeface="Calibri" panose="020F0502020204030204" pitchFamily="34" charset="0"/>
              </a:rPr>
              <a:t>không tách rời nhau</a:t>
            </a:r>
            <a:endParaRPr lang="en-US" sz="2400" b="1" u="sng" dirty="0">
              <a:solidFill>
                <a:srgbClr val="3333CC"/>
              </a:solidFill>
              <a:latin typeface="+mj-lt"/>
            </a:endParaRPr>
          </a:p>
        </p:txBody>
      </p:sp>
      <p:sp>
        <p:nvSpPr>
          <p:cNvPr id="35" name="Rectangle 34"/>
          <p:cNvSpPr/>
          <p:nvPr/>
        </p:nvSpPr>
        <p:spPr>
          <a:xfrm>
            <a:off x="4902351" y="4774841"/>
            <a:ext cx="3113353" cy="461665"/>
          </a:xfrm>
          <a:prstGeom prst="rect">
            <a:avLst/>
          </a:prstGeom>
        </p:spPr>
        <p:txBody>
          <a:bodyPr wrap="none">
            <a:spAutoFit/>
          </a:bodyPr>
          <a:lstStyle/>
          <a:p>
            <a:pPr marL="342900" indent="-342900">
              <a:buFont typeface="Wingdings" panose="05000000000000000000" pitchFamily="2" charset="2"/>
              <a:buChar char="Ø"/>
            </a:pPr>
            <a:r>
              <a:rPr lang="nl-NL" sz="2400" b="1" u="sng" dirty="0" smtClean="0">
                <a:solidFill>
                  <a:srgbClr val="996633"/>
                </a:solidFill>
                <a:latin typeface="+mj-lt"/>
                <a:ea typeface="Calibri" panose="020F0502020204030204" pitchFamily="34" charset="0"/>
              </a:rPr>
              <a:t>Bổ </a:t>
            </a:r>
            <a:r>
              <a:rPr lang="nl-NL" sz="2400" b="1" u="sng" dirty="0">
                <a:solidFill>
                  <a:srgbClr val="996633"/>
                </a:solidFill>
                <a:latin typeface="+mj-lt"/>
                <a:ea typeface="Calibri" panose="020F0502020204030204" pitchFamily="34" charset="0"/>
              </a:rPr>
              <a:t>sung </a:t>
            </a:r>
            <a:r>
              <a:rPr lang="nl-NL" sz="2400" dirty="0">
                <a:solidFill>
                  <a:srgbClr val="CC0099"/>
                </a:solidFill>
                <a:latin typeface="+mj-lt"/>
                <a:ea typeface="Calibri" panose="020F0502020204030204" pitchFamily="34" charset="0"/>
              </a:rPr>
              <a:t>cho nhau</a:t>
            </a:r>
            <a:endParaRPr lang="en-US" sz="2400" dirty="0">
              <a:solidFill>
                <a:srgbClr val="CC0099"/>
              </a:solidFill>
              <a:latin typeface="+mj-lt"/>
            </a:endParaRPr>
          </a:p>
        </p:txBody>
      </p:sp>
      <p:sp>
        <p:nvSpPr>
          <p:cNvPr id="36" name="Rectangle 35"/>
          <p:cNvSpPr/>
          <p:nvPr/>
        </p:nvSpPr>
        <p:spPr>
          <a:xfrm>
            <a:off x="1687131" y="5582946"/>
            <a:ext cx="9092485" cy="354712"/>
          </a:xfrm>
          <a:prstGeom prst="rect">
            <a:avLst/>
          </a:prstGeom>
        </p:spPr>
        <p:txBody>
          <a:bodyPr wrap="square">
            <a:spAutoFit/>
          </a:bodyPr>
          <a:lstStyle/>
          <a:p>
            <a:pPr marL="342900" indent="-342900" algn="just">
              <a:lnSpc>
                <a:spcPts val="2000"/>
              </a:lnSpc>
              <a:spcAft>
                <a:spcPts val="0"/>
              </a:spcAft>
              <a:buFont typeface="Wingdings" panose="05000000000000000000" pitchFamily="2" charset="2"/>
              <a:buChar char="Ø"/>
            </a:pPr>
            <a:r>
              <a:rPr lang="nl-NL" sz="2400" dirty="0" smtClean="0">
                <a:solidFill>
                  <a:srgbClr val="7030A0"/>
                </a:solidFill>
                <a:latin typeface="+mj-lt"/>
                <a:ea typeface="Calibri" panose="020F0502020204030204" pitchFamily="34" charset="0"/>
                <a:cs typeface="Times New Roman" panose="02020603050405020304" pitchFamily="18" charset="0"/>
              </a:rPr>
              <a:t>Mục </a:t>
            </a:r>
            <a:r>
              <a:rPr lang="nl-NL" sz="2400" dirty="0">
                <a:solidFill>
                  <a:srgbClr val="7030A0"/>
                </a:solidFill>
                <a:latin typeface="+mj-lt"/>
                <a:ea typeface="Calibri" panose="020F0502020204030204" pitchFamily="34" charset="0"/>
                <a:cs typeface="Times New Roman" panose="02020603050405020304" pitchFamily="18" charset="0"/>
              </a:rPr>
              <a:t>tiêu này làm </a:t>
            </a:r>
            <a:r>
              <a:rPr lang="nl-NL" sz="2400" b="1" u="sng" dirty="0">
                <a:solidFill>
                  <a:srgbClr val="C00000"/>
                </a:solidFill>
                <a:latin typeface="+mj-lt"/>
                <a:ea typeface="Calibri" panose="020F0502020204030204" pitchFamily="34" charset="0"/>
                <a:cs typeface="Times New Roman" panose="02020603050405020304" pitchFamily="18" charset="0"/>
              </a:rPr>
              <a:t>cơ sở, điều kiện, tiền đề </a:t>
            </a:r>
            <a:r>
              <a:rPr lang="nl-NL" sz="2400" dirty="0">
                <a:solidFill>
                  <a:srgbClr val="7030A0"/>
                </a:solidFill>
                <a:latin typeface="+mj-lt"/>
                <a:ea typeface="Calibri" panose="020F0502020204030204" pitchFamily="34" charset="0"/>
                <a:cs typeface="Times New Roman" panose="02020603050405020304" pitchFamily="18" charset="0"/>
              </a:rPr>
              <a:t>cho mục tiêu kia. </a:t>
            </a:r>
            <a:endParaRPr lang="en-US" sz="2400" dirty="0">
              <a:solidFill>
                <a:srgbClr val="7030A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463398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p Ribbon 2"/>
          <p:cNvSpPr/>
          <p:nvPr/>
        </p:nvSpPr>
        <p:spPr>
          <a:xfrm>
            <a:off x="729658" y="143690"/>
            <a:ext cx="10895526" cy="976771"/>
          </a:xfrm>
          <a:prstGeom prst="ribbon2">
            <a:avLst/>
          </a:prstGeom>
          <a:solidFill>
            <a:srgbClr val="3333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400" b="1" dirty="0"/>
              <a:t>1.2. Do nhân dân làm chủ</a:t>
            </a:r>
            <a:endParaRPr lang="en-US" sz="2400" b="1" dirty="0"/>
          </a:p>
        </p:txBody>
      </p:sp>
      <p:pic>
        <p:nvPicPr>
          <p:cNvPr id="1030" name="Picture 6" descr="Image result for Do nhân dân làm ch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014" y="1373522"/>
            <a:ext cx="4762500" cy="439621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24248" y="1882342"/>
            <a:ext cx="5756856" cy="1200329"/>
          </a:xfrm>
          <a:prstGeom prst="rect">
            <a:avLst/>
          </a:prstGeom>
        </p:spPr>
        <p:txBody>
          <a:bodyPr wrap="square">
            <a:spAutoFit/>
          </a:bodyPr>
          <a:lstStyle/>
          <a:p>
            <a:pPr marL="457200" indent="-457200" algn="just">
              <a:buFont typeface="Wingdings" panose="05000000000000000000" pitchFamily="2" charset="2"/>
              <a:buChar char="Ø"/>
            </a:pPr>
            <a:r>
              <a:rPr lang="nl-NL" sz="2400" dirty="0" smtClean="0">
                <a:solidFill>
                  <a:srgbClr val="006600"/>
                </a:solidFill>
                <a:latin typeface="+mj-lt"/>
                <a:ea typeface="Calibri" panose="020F0502020204030204" pitchFamily="34" charset="0"/>
              </a:rPr>
              <a:t>Là </a:t>
            </a:r>
            <a:r>
              <a:rPr lang="nl-NL" sz="2400" dirty="0">
                <a:solidFill>
                  <a:srgbClr val="006600"/>
                </a:solidFill>
                <a:latin typeface="+mj-lt"/>
                <a:ea typeface="Calibri" panose="020F0502020204030204" pitchFamily="34" charset="0"/>
              </a:rPr>
              <a:t>đặc </a:t>
            </a:r>
            <a:r>
              <a:rPr lang="nl-NL" sz="2400" b="1" dirty="0">
                <a:solidFill>
                  <a:srgbClr val="CC0099"/>
                </a:solidFill>
                <a:latin typeface="+mj-lt"/>
                <a:ea typeface="Calibri" panose="020F0502020204030204" pitchFamily="34" charset="0"/>
              </a:rPr>
              <a:t>trưng quan trọng và quyết định nhất </a:t>
            </a:r>
            <a:r>
              <a:rPr lang="nl-NL" sz="2400" dirty="0">
                <a:solidFill>
                  <a:srgbClr val="006600"/>
                </a:solidFill>
                <a:latin typeface="+mj-lt"/>
                <a:ea typeface="Calibri" panose="020F0502020204030204" pitchFamily="34" charset="0"/>
              </a:rPr>
              <a:t>trong những đặc trưng của xã hội xã hội chủ nghĩa. </a:t>
            </a:r>
            <a:endParaRPr lang="en-US" sz="2400" dirty="0">
              <a:solidFill>
                <a:srgbClr val="006600"/>
              </a:solidFill>
              <a:latin typeface="+mj-lt"/>
            </a:endParaRPr>
          </a:p>
        </p:txBody>
      </p:sp>
      <p:sp>
        <p:nvSpPr>
          <p:cNvPr id="7" name="Rectangle 6"/>
          <p:cNvSpPr/>
          <p:nvPr/>
        </p:nvSpPr>
        <p:spPr>
          <a:xfrm>
            <a:off x="729658" y="3965082"/>
            <a:ext cx="5851446" cy="1200329"/>
          </a:xfrm>
          <a:prstGeom prst="rect">
            <a:avLst/>
          </a:prstGeom>
        </p:spPr>
        <p:txBody>
          <a:bodyPr wrap="square">
            <a:spAutoFit/>
          </a:bodyPr>
          <a:lstStyle/>
          <a:p>
            <a:pPr marL="342900" indent="-342900" algn="just">
              <a:spcAft>
                <a:spcPts val="0"/>
              </a:spcAft>
              <a:buFont typeface="Wingdings" panose="05000000000000000000" pitchFamily="2" charset="2"/>
              <a:buChar char="Ø"/>
            </a:pPr>
            <a:r>
              <a:rPr lang="nl-NL" sz="2400" dirty="0">
                <a:solidFill>
                  <a:srgbClr val="7030A0"/>
                </a:solidFill>
                <a:latin typeface="+mj-lt"/>
                <a:ea typeface="Calibri" panose="020F0502020204030204" pitchFamily="34" charset="0"/>
                <a:cs typeface="Times New Roman" panose="02020603050405020304" pitchFamily="18" charset="0"/>
              </a:rPr>
              <a:t>Nhân dân lao động làm chủ được </a:t>
            </a:r>
            <a:r>
              <a:rPr lang="nl-NL" sz="2400" b="1" dirty="0">
                <a:solidFill>
                  <a:srgbClr val="FF0000"/>
                </a:solidFill>
                <a:latin typeface="+mj-lt"/>
                <a:ea typeface="Calibri" panose="020F0502020204030204" pitchFamily="34" charset="0"/>
                <a:cs typeface="Times New Roman" panose="02020603050405020304" pitchFamily="18" charset="0"/>
              </a:rPr>
              <a:t>bảo đảm trên thực tế</a:t>
            </a:r>
            <a:r>
              <a:rPr lang="nl-NL" sz="2400" dirty="0">
                <a:solidFill>
                  <a:srgbClr val="7030A0"/>
                </a:solidFill>
                <a:latin typeface="+mj-lt"/>
                <a:ea typeface="Calibri" panose="020F0502020204030204" pitchFamily="34" charset="0"/>
                <a:cs typeface="Times New Roman" panose="02020603050405020304" pitchFamily="18" charset="0"/>
              </a:rPr>
              <a:t>, trong </a:t>
            </a:r>
            <a:r>
              <a:rPr lang="nl-NL" sz="2400" b="1" dirty="0">
                <a:solidFill>
                  <a:srgbClr val="00B0F0"/>
                </a:solidFill>
                <a:latin typeface="+mj-lt"/>
                <a:ea typeface="Calibri" panose="020F0502020204030204" pitchFamily="34" charset="0"/>
                <a:cs typeface="Times New Roman" panose="02020603050405020304" pitchFamily="18" charset="0"/>
              </a:rPr>
              <a:t>mọi mặt đời sống xã hội</a:t>
            </a:r>
            <a:r>
              <a:rPr lang="nl-NL" sz="2400" dirty="0">
                <a:solidFill>
                  <a:srgbClr val="7030A0"/>
                </a:solidFill>
                <a:latin typeface="+mj-lt"/>
                <a:ea typeface="Calibri" panose="020F0502020204030204" pitchFamily="34" charset="0"/>
                <a:cs typeface="Times New Roman" panose="02020603050405020304" pitchFamily="18" charset="0"/>
              </a:rPr>
              <a:t>. </a:t>
            </a:r>
            <a:endParaRPr lang="en-US" sz="2400" dirty="0">
              <a:solidFill>
                <a:srgbClr val="7030A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385397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11400" y="335242"/>
            <a:ext cx="11573197" cy="724247"/>
          </a:xfrm>
        </p:spPr>
        <p:txBody>
          <a:bodyPr>
            <a:normAutofit fontScale="62500" lnSpcReduction="20000"/>
          </a:bodyPr>
          <a:lstStyle/>
          <a:p>
            <a:r>
              <a:rPr lang="nl-NL" b="1" dirty="0">
                <a:solidFill>
                  <a:srgbClr val="3333CC"/>
                </a:solidFill>
              </a:rPr>
              <a:t>Nhà nước ta là Nhà nước của Dân, do Dân và vì Dân</a:t>
            </a:r>
            <a:endParaRPr lang="en-US" b="1" dirty="0">
              <a:solidFill>
                <a:srgbClr val="3333CC"/>
              </a:solidFill>
            </a:endParaRPr>
          </a:p>
        </p:txBody>
      </p:sp>
      <p:sp>
        <p:nvSpPr>
          <p:cNvPr id="3" name="Rectangle 2">
            <a:extLst>
              <a:ext uri="{FF2B5EF4-FFF2-40B4-BE49-F238E27FC236}">
                <a16:creationId xmlns="" xmlns:a16="http://schemas.microsoft.com/office/drawing/2014/main" id="{7C7F7434-5DFB-463D-AD57-53EE48E4EF6A}"/>
              </a:ext>
            </a:extLst>
          </p:cNvPr>
          <p:cNvSpPr/>
          <p:nvPr/>
        </p:nvSpPr>
        <p:spPr>
          <a:xfrm>
            <a:off x="655582" y="5074876"/>
            <a:ext cx="2556000"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Oval 7">
            <a:extLst>
              <a:ext uri="{FF2B5EF4-FFF2-40B4-BE49-F238E27FC236}">
                <a16:creationId xmlns="" xmlns:a16="http://schemas.microsoft.com/office/drawing/2014/main" id="{541204B6-4A41-4FFA-A5C6-85847E890B5D}"/>
              </a:ext>
            </a:extLst>
          </p:cNvPr>
          <p:cNvSpPr/>
          <p:nvPr/>
        </p:nvSpPr>
        <p:spPr>
          <a:xfrm>
            <a:off x="726496" y="4287465"/>
            <a:ext cx="620627" cy="620627"/>
          </a:xfrm>
          <a:prstGeom prst="ellipse">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a:extLst>
              <a:ext uri="{FF2B5EF4-FFF2-40B4-BE49-F238E27FC236}">
                <a16:creationId xmlns="" xmlns:a16="http://schemas.microsoft.com/office/drawing/2014/main" id="{E70BC2F2-C137-45FF-A211-AAD516170D0F}"/>
              </a:ext>
            </a:extLst>
          </p:cNvPr>
          <p:cNvSpPr/>
          <p:nvPr/>
        </p:nvSpPr>
        <p:spPr>
          <a:xfrm>
            <a:off x="2401706" y="4095952"/>
            <a:ext cx="2556000" cy="144016"/>
          </a:xfrm>
          <a:prstGeom prst="rect">
            <a:avLst/>
          </a:pr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a:extLst>
              <a:ext uri="{FF2B5EF4-FFF2-40B4-BE49-F238E27FC236}">
                <a16:creationId xmlns="" xmlns:a16="http://schemas.microsoft.com/office/drawing/2014/main" id="{0CA27234-E5CC-48CF-A78F-C2EDFA157FEF}"/>
              </a:ext>
            </a:extLst>
          </p:cNvPr>
          <p:cNvSpPr/>
          <p:nvPr/>
        </p:nvSpPr>
        <p:spPr>
          <a:xfrm>
            <a:off x="2438143" y="3331306"/>
            <a:ext cx="620627" cy="620627"/>
          </a:xfrm>
          <a:prstGeom prst="ellipse">
            <a:avLst/>
          </a:prstGeom>
          <a:solidFill>
            <a:srgbClr val="3333CC"/>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a:extLst>
              <a:ext uri="{FF2B5EF4-FFF2-40B4-BE49-F238E27FC236}">
                <a16:creationId xmlns="" xmlns:a16="http://schemas.microsoft.com/office/drawing/2014/main" id="{DC9E07B0-45A0-4886-BE30-B59DAE3D59BC}"/>
              </a:ext>
            </a:extLst>
          </p:cNvPr>
          <p:cNvSpPr/>
          <p:nvPr/>
        </p:nvSpPr>
        <p:spPr>
          <a:xfrm>
            <a:off x="4953030" y="3131557"/>
            <a:ext cx="2556000" cy="144016"/>
          </a:xfrm>
          <a:prstGeom prst="rect">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a:extLst>
              <a:ext uri="{FF2B5EF4-FFF2-40B4-BE49-F238E27FC236}">
                <a16:creationId xmlns="" xmlns:a16="http://schemas.microsoft.com/office/drawing/2014/main" id="{3A13DD56-2717-4EE9-A6E4-06A8173E99B8}"/>
              </a:ext>
            </a:extLst>
          </p:cNvPr>
          <p:cNvSpPr/>
          <p:nvPr/>
        </p:nvSpPr>
        <p:spPr>
          <a:xfrm flipV="1">
            <a:off x="4937289" y="2314369"/>
            <a:ext cx="620627" cy="620627"/>
          </a:xfrm>
          <a:prstGeom prst="ellipse">
            <a:avLst/>
          </a:prstGeom>
          <a:solidFill>
            <a:srgbClr val="CC33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a:extLst>
              <a:ext uri="{FF2B5EF4-FFF2-40B4-BE49-F238E27FC236}">
                <a16:creationId xmlns="" xmlns:a16="http://schemas.microsoft.com/office/drawing/2014/main" id="{4E1B8143-8709-4005-8E9F-64DF334314CF}"/>
              </a:ext>
            </a:extLst>
          </p:cNvPr>
          <p:cNvSpPr/>
          <p:nvPr/>
        </p:nvSpPr>
        <p:spPr>
          <a:xfrm>
            <a:off x="7365536" y="1962245"/>
            <a:ext cx="2556000" cy="144016"/>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a:extLst>
              <a:ext uri="{FF2B5EF4-FFF2-40B4-BE49-F238E27FC236}">
                <a16:creationId xmlns="" xmlns:a16="http://schemas.microsoft.com/office/drawing/2014/main" id="{82CA885B-5508-4831-B933-D4F5A5EC01F8}"/>
              </a:ext>
            </a:extLst>
          </p:cNvPr>
          <p:cNvSpPr/>
          <p:nvPr/>
        </p:nvSpPr>
        <p:spPr>
          <a:xfrm>
            <a:off x="7365536" y="1214082"/>
            <a:ext cx="620627" cy="623610"/>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a:extLst>
              <a:ext uri="{FF2B5EF4-FFF2-40B4-BE49-F238E27FC236}">
                <a16:creationId xmlns="" xmlns:a16="http://schemas.microsoft.com/office/drawing/2014/main" id="{97F84A2D-3115-48EC-9C4D-0B607BAE6797}"/>
              </a:ext>
            </a:extLst>
          </p:cNvPr>
          <p:cNvSpPr/>
          <p:nvPr/>
        </p:nvSpPr>
        <p:spPr>
          <a:xfrm flipH="1">
            <a:off x="2595644" y="3498618"/>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a:extLst>
              <a:ext uri="{FF2B5EF4-FFF2-40B4-BE49-F238E27FC236}">
                <a16:creationId xmlns="" xmlns:a16="http://schemas.microsoft.com/office/drawing/2014/main" id="{1455DE9F-1D7F-4B43-8A47-BD3BBD73B4FA}"/>
              </a:ext>
            </a:extLst>
          </p:cNvPr>
          <p:cNvSpPr>
            <a:spLocks noChangeAspect="1"/>
          </p:cNvSpPr>
          <p:nvPr/>
        </p:nvSpPr>
        <p:spPr>
          <a:xfrm rot="9900000">
            <a:off x="7561959" y="1399896"/>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a:extLst>
              <a:ext uri="{FF2B5EF4-FFF2-40B4-BE49-F238E27FC236}">
                <a16:creationId xmlns="" xmlns:a16="http://schemas.microsoft.com/office/drawing/2014/main" id="{97BB261A-C54D-401A-AAEC-8D0E3A577CCE}"/>
              </a:ext>
            </a:extLst>
          </p:cNvPr>
          <p:cNvSpPr/>
          <p:nvPr/>
        </p:nvSpPr>
        <p:spPr>
          <a:xfrm>
            <a:off x="5098841" y="2538822"/>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3" name="Freeform 53">
            <a:extLst>
              <a:ext uri="{FF2B5EF4-FFF2-40B4-BE49-F238E27FC236}">
                <a16:creationId xmlns="" xmlns:a16="http://schemas.microsoft.com/office/drawing/2014/main" id="{F36B1096-EB4B-409F-9DB3-C706EFABD0FF}"/>
              </a:ext>
            </a:extLst>
          </p:cNvPr>
          <p:cNvSpPr/>
          <p:nvPr/>
        </p:nvSpPr>
        <p:spPr>
          <a:xfrm>
            <a:off x="875118" y="4437590"/>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4" name="Rectangle 33"/>
          <p:cNvSpPr/>
          <p:nvPr/>
        </p:nvSpPr>
        <p:spPr>
          <a:xfrm>
            <a:off x="7228987" y="2192541"/>
            <a:ext cx="4373313"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CC3300"/>
                </a:solidFill>
                <a:latin typeface="+mj-lt"/>
                <a:ea typeface="Calibri" panose="020F0502020204030204" pitchFamily="34" charset="0"/>
              </a:rPr>
              <a:t>Dân là </a:t>
            </a:r>
            <a:r>
              <a:rPr lang="nl-NL" sz="2400" b="1" u="sng" dirty="0">
                <a:solidFill>
                  <a:srgbClr val="00B050"/>
                </a:solidFill>
                <a:latin typeface="+mj-lt"/>
                <a:ea typeface="Calibri" panose="020F0502020204030204" pitchFamily="34" charset="0"/>
              </a:rPr>
              <a:t>người chủ </a:t>
            </a:r>
            <a:r>
              <a:rPr lang="nl-NL" sz="2400" dirty="0">
                <a:solidFill>
                  <a:srgbClr val="CC3300"/>
                </a:solidFill>
                <a:latin typeface="+mj-lt"/>
                <a:ea typeface="Calibri" panose="020F0502020204030204" pitchFamily="34" charset="0"/>
              </a:rPr>
              <a:t>đất nước</a:t>
            </a:r>
            <a:endParaRPr lang="en-US" sz="2400" dirty="0">
              <a:solidFill>
                <a:srgbClr val="CC3300"/>
              </a:solidFill>
              <a:latin typeface="+mj-lt"/>
            </a:endParaRPr>
          </a:p>
        </p:txBody>
      </p:sp>
      <p:sp>
        <p:nvSpPr>
          <p:cNvPr id="35" name="Rectangle 34"/>
          <p:cNvSpPr/>
          <p:nvPr/>
        </p:nvSpPr>
        <p:spPr>
          <a:xfrm>
            <a:off x="4519824" y="3309887"/>
            <a:ext cx="7560559" cy="461665"/>
          </a:xfrm>
          <a:prstGeom prst="rect">
            <a:avLst/>
          </a:prstGeom>
        </p:spPr>
        <p:txBody>
          <a:bodyPr wrap="square">
            <a:spAutoFit/>
          </a:bodyPr>
          <a:lstStyle/>
          <a:p>
            <a:pPr marL="342900" indent="-342900" algn="ctr">
              <a:buFont typeface="Wingdings" panose="05000000000000000000" pitchFamily="2" charset="2"/>
              <a:buChar char="§"/>
            </a:pPr>
            <a:r>
              <a:rPr lang="nl-NL" sz="2400" dirty="0">
                <a:solidFill>
                  <a:srgbClr val="00B050"/>
                </a:solidFill>
                <a:latin typeface="+mj-lt"/>
                <a:ea typeface="Calibri" panose="020F0502020204030204" pitchFamily="34" charset="0"/>
              </a:rPr>
              <a:t>Nhà nước là </a:t>
            </a:r>
            <a:r>
              <a:rPr lang="nl-NL" sz="2400" b="1" u="sng" dirty="0">
                <a:solidFill>
                  <a:srgbClr val="CC0099"/>
                </a:solidFill>
                <a:latin typeface="+mj-lt"/>
                <a:ea typeface="Calibri" panose="020F0502020204030204" pitchFamily="34" charset="0"/>
              </a:rPr>
              <a:t>công cụ quản </a:t>
            </a:r>
            <a:r>
              <a:rPr lang="nl-NL" sz="2400" b="1" u="sng" dirty="0" smtClean="0">
                <a:solidFill>
                  <a:srgbClr val="CC0099"/>
                </a:solidFill>
                <a:latin typeface="+mj-lt"/>
                <a:ea typeface="Calibri" panose="020F0502020204030204" pitchFamily="34" charset="0"/>
              </a:rPr>
              <a:t>lý</a:t>
            </a:r>
            <a:r>
              <a:rPr lang="nl-NL" sz="2400" dirty="0" smtClean="0">
                <a:solidFill>
                  <a:srgbClr val="00B050"/>
                </a:solidFill>
                <a:latin typeface="+mj-lt"/>
                <a:ea typeface="Calibri" panose="020F0502020204030204" pitchFamily="34" charset="0"/>
              </a:rPr>
              <a:t> đất </a:t>
            </a:r>
            <a:r>
              <a:rPr lang="nl-NL" sz="2400" dirty="0">
                <a:solidFill>
                  <a:srgbClr val="00B050"/>
                </a:solidFill>
                <a:latin typeface="+mj-lt"/>
                <a:ea typeface="Calibri" panose="020F0502020204030204" pitchFamily="34" charset="0"/>
              </a:rPr>
              <a:t>nước của Dân</a:t>
            </a:r>
            <a:endParaRPr lang="en-US" sz="2400" dirty="0">
              <a:solidFill>
                <a:srgbClr val="00B050"/>
              </a:solidFill>
              <a:latin typeface="+mj-lt"/>
            </a:endParaRPr>
          </a:p>
        </p:txBody>
      </p:sp>
      <p:sp>
        <p:nvSpPr>
          <p:cNvPr id="36" name="Rectangle 35"/>
          <p:cNvSpPr/>
          <p:nvPr/>
        </p:nvSpPr>
        <p:spPr>
          <a:xfrm>
            <a:off x="2246621" y="4168689"/>
            <a:ext cx="6117380" cy="461665"/>
          </a:xfrm>
          <a:prstGeom prst="rect">
            <a:avLst/>
          </a:prstGeom>
        </p:spPr>
        <p:txBody>
          <a:bodyPr wrap="none">
            <a:spAutoFit/>
          </a:bodyPr>
          <a:lstStyle/>
          <a:p>
            <a:pPr marL="342900" indent="-342900">
              <a:buFont typeface="Wingdings" panose="05000000000000000000" pitchFamily="2" charset="2"/>
              <a:buChar char="§"/>
            </a:pPr>
            <a:r>
              <a:rPr lang="nl-NL" sz="2400" dirty="0" smtClean="0">
                <a:solidFill>
                  <a:srgbClr val="663300"/>
                </a:solidFill>
                <a:latin typeface="+mj-lt"/>
                <a:ea typeface="Calibri" panose="020F0502020204030204" pitchFamily="34" charset="0"/>
              </a:rPr>
              <a:t>Mọi </a:t>
            </a:r>
            <a:r>
              <a:rPr lang="nl-NL" sz="2400" b="1" u="sng" dirty="0">
                <a:solidFill>
                  <a:srgbClr val="00B0F0"/>
                </a:solidFill>
                <a:latin typeface="+mj-lt"/>
                <a:ea typeface="Calibri" panose="020F0502020204030204" pitchFamily="34" charset="0"/>
              </a:rPr>
              <a:t>quyền lực </a:t>
            </a:r>
            <a:r>
              <a:rPr lang="nl-NL" sz="2400" dirty="0">
                <a:solidFill>
                  <a:srgbClr val="663300"/>
                </a:solidFill>
                <a:latin typeface="+mj-lt"/>
                <a:ea typeface="Calibri" panose="020F0502020204030204" pitchFamily="34" charset="0"/>
              </a:rPr>
              <a:t>Nhà nước đều ở nơi Dân</a:t>
            </a:r>
            <a:endParaRPr lang="en-US" sz="2400" dirty="0">
              <a:solidFill>
                <a:srgbClr val="663300"/>
              </a:solidFill>
              <a:latin typeface="+mj-lt"/>
            </a:endParaRPr>
          </a:p>
        </p:txBody>
      </p:sp>
      <p:sp>
        <p:nvSpPr>
          <p:cNvPr id="37" name="Rectangle 36"/>
          <p:cNvSpPr/>
          <p:nvPr/>
        </p:nvSpPr>
        <p:spPr>
          <a:xfrm>
            <a:off x="522431" y="5290691"/>
            <a:ext cx="6381875"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CC0099"/>
                </a:solidFill>
                <a:latin typeface="+mj-lt"/>
                <a:ea typeface="Calibri" panose="020F0502020204030204" pitchFamily="34" charset="0"/>
              </a:rPr>
              <a:t>M</a:t>
            </a:r>
            <a:r>
              <a:rPr lang="nl-NL" sz="2400" dirty="0" smtClean="0">
                <a:solidFill>
                  <a:srgbClr val="CC0099"/>
                </a:solidFill>
                <a:latin typeface="+mj-lt"/>
                <a:ea typeface="Calibri" panose="020F0502020204030204" pitchFamily="34" charset="0"/>
              </a:rPr>
              <a:t>ọi </a:t>
            </a:r>
            <a:r>
              <a:rPr lang="nl-NL" sz="2400" b="1" u="sng" dirty="0">
                <a:solidFill>
                  <a:srgbClr val="3333CC"/>
                </a:solidFill>
                <a:latin typeface="+mj-lt"/>
                <a:ea typeface="Calibri" panose="020F0502020204030204" pitchFamily="34" charset="0"/>
              </a:rPr>
              <a:t>tài sản</a:t>
            </a:r>
            <a:r>
              <a:rPr lang="nl-NL" sz="2400" b="1" dirty="0">
                <a:solidFill>
                  <a:srgbClr val="3333CC"/>
                </a:solidFill>
                <a:latin typeface="+mj-lt"/>
                <a:ea typeface="Calibri" panose="020F0502020204030204" pitchFamily="34" charset="0"/>
              </a:rPr>
              <a:t> </a:t>
            </a:r>
            <a:r>
              <a:rPr lang="nl-NL" sz="2400" dirty="0">
                <a:solidFill>
                  <a:srgbClr val="CC0099"/>
                </a:solidFill>
                <a:latin typeface="+mj-lt"/>
                <a:ea typeface="Calibri" panose="020F0502020204030204" pitchFamily="34" charset="0"/>
              </a:rPr>
              <a:t>của Nhà nước đều là của Dân.</a:t>
            </a:r>
            <a:endParaRPr lang="en-US" sz="2400" dirty="0">
              <a:solidFill>
                <a:srgbClr val="CC0099"/>
              </a:solidFill>
              <a:latin typeface="+mj-lt"/>
            </a:endParaRPr>
          </a:p>
        </p:txBody>
      </p:sp>
    </p:spTree>
    <p:extLst>
      <p:ext uri="{BB962C8B-B14F-4D97-AF65-F5344CB8AC3E}">
        <p14:creationId xmlns:p14="http://schemas.microsoft.com/office/powerpoint/2010/main" val="10462524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 xmlns:a16="http://schemas.microsoft.com/office/drawing/2014/main" id="{F665BD61-BC17-4BE9-9DE3-8EABD3BEAFD2}"/>
              </a:ext>
            </a:extLst>
          </p:cNvPr>
          <p:cNvGrpSpPr/>
          <p:nvPr/>
        </p:nvGrpSpPr>
        <p:grpSpPr>
          <a:xfrm rot="20618438">
            <a:off x="4391068" y="2315208"/>
            <a:ext cx="3409869" cy="3231342"/>
            <a:chOff x="-116760" y="950876"/>
            <a:chExt cx="6261875" cy="5934029"/>
          </a:xfrm>
        </p:grpSpPr>
        <p:grpSp>
          <p:nvGrpSpPr>
            <p:cNvPr id="11" name="Group 10">
              <a:extLst>
                <a:ext uri="{FF2B5EF4-FFF2-40B4-BE49-F238E27FC236}">
                  <a16:creationId xmlns="" xmlns:a16="http://schemas.microsoft.com/office/drawing/2014/main" id="{2107A6D2-FA32-436F-A956-6FABDD550570}"/>
                </a:ext>
              </a:extLst>
            </p:cNvPr>
            <p:cNvGrpSpPr/>
            <p:nvPr/>
          </p:nvGrpSpPr>
          <p:grpSpPr>
            <a:xfrm rot="532827">
              <a:off x="-116760" y="3488410"/>
              <a:ext cx="3619070" cy="3396495"/>
              <a:chOff x="509678" y="1797347"/>
              <a:chExt cx="2339381" cy="2195507"/>
            </a:xfrm>
          </p:grpSpPr>
          <p:sp>
            <p:nvSpPr>
              <p:cNvPr id="25" name="Rounded Rectangle 41">
                <a:extLst>
                  <a:ext uri="{FF2B5EF4-FFF2-40B4-BE49-F238E27FC236}">
                    <a16:creationId xmlns="" xmlns:a16="http://schemas.microsoft.com/office/drawing/2014/main" id="{90F3E05B-8290-47D4-8559-724C65AD22FE}"/>
                  </a:ext>
                </a:extLst>
              </p:cNvPr>
              <p:cNvSpPr/>
              <p:nvPr/>
            </p:nvSpPr>
            <p:spPr>
              <a:xfrm rot="18063644">
                <a:off x="1724663" y="2419627"/>
                <a:ext cx="73094" cy="82300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6" name="Rounded Rectangle 62">
                <a:extLst>
                  <a:ext uri="{FF2B5EF4-FFF2-40B4-BE49-F238E27FC236}">
                    <a16:creationId xmlns="" xmlns:a16="http://schemas.microsoft.com/office/drawing/2014/main" id="{D8F8E051-C0E9-4604-8AC8-A1E81EA9733C}"/>
                  </a:ext>
                </a:extLst>
              </p:cNvPr>
              <p:cNvSpPr/>
              <p:nvPr/>
            </p:nvSpPr>
            <p:spPr>
              <a:xfrm rot="18060000">
                <a:off x="1820802" y="2253850"/>
                <a:ext cx="73094" cy="73545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7" name="Rounded Rectangle 63">
                <a:extLst>
                  <a:ext uri="{FF2B5EF4-FFF2-40B4-BE49-F238E27FC236}">
                    <a16:creationId xmlns="" xmlns:a16="http://schemas.microsoft.com/office/drawing/2014/main" id="{9F419162-DB5E-4AB6-BA29-43608E0BC7C5}"/>
                  </a:ext>
                </a:extLst>
              </p:cNvPr>
              <p:cNvSpPr/>
              <p:nvPr/>
            </p:nvSpPr>
            <p:spPr>
              <a:xfrm rot="18063644">
                <a:off x="1939567" y="2260617"/>
                <a:ext cx="73094" cy="40274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8" name="Rounded Rectangle 64">
                <a:extLst>
                  <a:ext uri="{FF2B5EF4-FFF2-40B4-BE49-F238E27FC236}">
                    <a16:creationId xmlns="" xmlns:a16="http://schemas.microsoft.com/office/drawing/2014/main" id="{15DE4F1D-EB23-48C9-B066-8AB903CCD6DA}"/>
                  </a:ext>
                </a:extLst>
              </p:cNvPr>
              <p:cNvSpPr/>
              <p:nvPr/>
            </p:nvSpPr>
            <p:spPr>
              <a:xfrm rot="18063644">
                <a:off x="1574952" y="2602544"/>
                <a:ext cx="73094" cy="80549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9" name="Rounded Rectangle 65">
                <a:extLst>
                  <a:ext uri="{FF2B5EF4-FFF2-40B4-BE49-F238E27FC236}">
                    <a16:creationId xmlns="" xmlns:a16="http://schemas.microsoft.com/office/drawing/2014/main" id="{603E82B0-1D53-41A7-B36D-A7F03833B746}"/>
                  </a:ext>
                </a:extLst>
              </p:cNvPr>
              <p:cNvSpPr/>
              <p:nvPr/>
            </p:nvSpPr>
            <p:spPr>
              <a:xfrm rot="18063644">
                <a:off x="1516856" y="2958046"/>
                <a:ext cx="73094" cy="50141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0" name="Rounded Rectangle 66">
                <a:extLst>
                  <a:ext uri="{FF2B5EF4-FFF2-40B4-BE49-F238E27FC236}">
                    <a16:creationId xmlns="" xmlns:a16="http://schemas.microsoft.com/office/drawing/2014/main" id="{EDF29EB8-71DC-4A7A-8F91-64F5952BA6F1}"/>
                  </a:ext>
                </a:extLst>
              </p:cNvPr>
              <p:cNvSpPr/>
              <p:nvPr/>
            </p:nvSpPr>
            <p:spPr>
              <a:xfrm rot="18063644">
                <a:off x="1091076" y="3196078"/>
                <a:ext cx="73094" cy="73540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1" name="Rounded Rectangle 67">
                <a:extLst>
                  <a:ext uri="{FF2B5EF4-FFF2-40B4-BE49-F238E27FC236}">
                    <a16:creationId xmlns="" xmlns:a16="http://schemas.microsoft.com/office/drawing/2014/main" id="{CF206FC9-44B9-475E-96F9-66B7AEA3D783}"/>
                  </a:ext>
                </a:extLst>
              </p:cNvPr>
              <p:cNvSpPr/>
              <p:nvPr/>
            </p:nvSpPr>
            <p:spPr>
              <a:xfrm rot="18063644">
                <a:off x="1223216" y="3180593"/>
                <a:ext cx="73094" cy="50141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2" name="Rounded Rectangle 68">
                <a:extLst>
                  <a:ext uri="{FF2B5EF4-FFF2-40B4-BE49-F238E27FC236}">
                    <a16:creationId xmlns="" xmlns:a16="http://schemas.microsoft.com/office/drawing/2014/main" id="{3659BC47-A7AA-4045-8D7D-78FC5FA74138}"/>
                  </a:ext>
                </a:extLst>
              </p:cNvPr>
              <p:cNvSpPr/>
              <p:nvPr/>
            </p:nvSpPr>
            <p:spPr>
              <a:xfrm rot="18063644">
                <a:off x="2339839" y="1665982"/>
                <a:ext cx="49373" cy="73545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3" name="Rounded Rectangle 69">
                <a:extLst>
                  <a:ext uri="{FF2B5EF4-FFF2-40B4-BE49-F238E27FC236}">
                    <a16:creationId xmlns="" xmlns:a16="http://schemas.microsoft.com/office/drawing/2014/main" id="{5270DCE5-2CC8-47A1-A1D3-524D1262F100}"/>
                  </a:ext>
                </a:extLst>
              </p:cNvPr>
              <p:cNvSpPr/>
              <p:nvPr/>
            </p:nvSpPr>
            <p:spPr>
              <a:xfrm rot="18063644">
                <a:off x="2213789" y="1953823"/>
                <a:ext cx="73094" cy="50141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4" name="Oval 39">
                <a:extLst>
                  <a:ext uri="{FF2B5EF4-FFF2-40B4-BE49-F238E27FC236}">
                    <a16:creationId xmlns="" xmlns:a16="http://schemas.microsoft.com/office/drawing/2014/main" id="{4A8B032C-34B0-4ABB-B5DB-F936837F2AC1}"/>
                  </a:ext>
                </a:extLst>
              </p:cNvPr>
              <p:cNvSpPr/>
              <p:nvPr/>
            </p:nvSpPr>
            <p:spPr>
              <a:xfrm rot="15291151" flipH="1">
                <a:off x="640729" y="1666296"/>
                <a:ext cx="1650865" cy="1912967"/>
              </a:xfrm>
              <a:custGeom>
                <a:avLst/>
                <a:gdLst/>
                <a:ahLst/>
                <a:cxnLst/>
                <a:rect l="l" t="t" r="r" b="b"/>
                <a:pathLst>
                  <a:path w="1777921" h="2274057">
                    <a:moveTo>
                      <a:pt x="1535931" y="0"/>
                    </a:moveTo>
                    <a:cubicBezTo>
                      <a:pt x="1583748" y="0"/>
                      <a:pt x="1622512" y="36012"/>
                      <a:pt x="1622512" y="80435"/>
                    </a:cubicBezTo>
                    <a:cubicBezTo>
                      <a:pt x="1622512" y="91693"/>
                      <a:pt x="1620023" y="102411"/>
                      <a:pt x="1615448" y="112103"/>
                    </a:cubicBezTo>
                    <a:lnTo>
                      <a:pt x="1616074" y="113399"/>
                    </a:lnTo>
                    <a:lnTo>
                      <a:pt x="1584270" y="165850"/>
                    </a:lnTo>
                    <a:lnTo>
                      <a:pt x="1565188" y="222968"/>
                    </a:lnTo>
                    <a:cubicBezTo>
                      <a:pt x="1559887" y="244082"/>
                      <a:pt x="1554587" y="265418"/>
                      <a:pt x="1549286" y="286532"/>
                    </a:cubicBezTo>
                    <a:cubicBezTo>
                      <a:pt x="1548756" y="309868"/>
                      <a:pt x="1548226" y="332982"/>
                      <a:pt x="1547696" y="356318"/>
                    </a:cubicBezTo>
                    <a:cubicBezTo>
                      <a:pt x="1548226" y="378988"/>
                      <a:pt x="1548756" y="401880"/>
                      <a:pt x="1549286" y="424549"/>
                    </a:cubicBezTo>
                    <a:cubicBezTo>
                      <a:pt x="1552466" y="447885"/>
                      <a:pt x="1555647" y="470999"/>
                      <a:pt x="1558827" y="494336"/>
                    </a:cubicBezTo>
                    <a:lnTo>
                      <a:pt x="1573139" y="561011"/>
                    </a:lnTo>
                    <a:lnTo>
                      <a:pt x="1587451" y="627686"/>
                    </a:lnTo>
                    <a:cubicBezTo>
                      <a:pt x="1593281" y="646799"/>
                      <a:pt x="1599112" y="665691"/>
                      <a:pt x="1604943" y="684804"/>
                    </a:cubicBezTo>
                    <a:cubicBezTo>
                      <a:pt x="1610774" y="702362"/>
                      <a:pt x="1616428" y="719697"/>
                      <a:pt x="1622258" y="737255"/>
                    </a:cubicBezTo>
                    <a:cubicBezTo>
                      <a:pt x="1627029" y="751479"/>
                      <a:pt x="1631800" y="765925"/>
                      <a:pt x="1636570" y="780149"/>
                    </a:cubicBezTo>
                    <a:cubicBezTo>
                      <a:pt x="1641341" y="791706"/>
                      <a:pt x="1646111" y="803486"/>
                      <a:pt x="1650882" y="815043"/>
                    </a:cubicBezTo>
                    <a:lnTo>
                      <a:pt x="1660423" y="835712"/>
                    </a:lnTo>
                    <a:lnTo>
                      <a:pt x="1662013" y="840379"/>
                    </a:lnTo>
                    <a:lnTo>
                      <a:pt x="1708129" y="949948"/>
                    </a:lnTo>
                    <a:cubicBezTo>
                      <a:pt x="1719791" y="983730"/>
                      <a:pt x="1731275" y="1017735"/>
                      <a:pt x="1742937" y="1051517"/>
                    </a:cubicBezTo>
                    <a:lnTo>
                      <a:pt x="1766790" y="1146862"/>
                    </a:lnTo>
                    <a:cubicBezTo>
                      <a:pt x="1769440" y="1176421"/>
                      <a:pt x="1772090" y="1206203"/>
                      <a:pt x="1774741" y="1235762"/>
                    </a:cubicBezTo>
                    <a:cubicBezTo>
                      <a:pt x="1775801" y="1263765"/>
                      <a:pt x="1776861" y="1291991"/>
                      <a:pt x="1777921" y="1319995"/>
                    </a:cubicBezTo>
                    <a:cubicBezTo>
                      <a:pt x="1775801" y="1344887"/>
                      <a:pt x="1773681" y="1369556"/>
                      <a:pt x="1771560" y="1394448"/>
                    </a:cubicBezTo>
                    <a:cubicBezTo>
                      <a:pt x="1767850" y="1418896"/>
                      <a:pt x="1764139" y="1443121"/>
                      <a:pt x="1760429" y="1467569"/>
                    </a:cubicBezTo>
                    <a:cubicBezTo>
                      <a:pt x="1754598" y="1488682"/>
                      <a:pt x="1748768" y="1510018"/>
                      <a:pt x="1742937" y="1531132"/>
                    </a:cubicBezTo>
                    <a:cubicBezTo>
                      <a:pt x="1737106" y="1549135"/>
                      <a:pt x="1731452" y="1566915"/>
                      <a:pt x="1725621" y="1584917"/>
                    </a:cubicBezTo>
                    <a:lnTo>
                      <a:pt x="1706539" y="1631145"/>
                    </a:lnTo>
                    <a:lnTo>
                      <a:pt x="1685866" y="1672261"/>
                    </a:lnTo>
                    <a:lnTo>
                      <a:pt x="1665194" y="1704043"/>
                    </a:lnTo>
                    <a:cubicBezTo>
                      <a:pt x="1660423" y="1711377"/>
                      <a:pt x="1655653" y="1718934"/>
                      <a:pt x="1650882" y="1726268"/>
                    </a:cubicBezTo>
                    <a:lnTo>
                      <a:pt x="1639751" y="1738936"/>
                    </a:lnTo>
                    <a:cubicBezTo>
                      <a:pt x="1638690" y="1740492"/>
                      <a:pt x="1637630" y="1742270"/>
                      <a:pt x="1636570" y="1743826"/>
                    </a:cubicBezTo>
                    <a:lnTo>
                      <a:pt x="1576319" y="1810501"/>
                    </a:lnTo>
                    <a:lnTo>
                      <a:pt x="1509708" y="1866063"/>
                    </a:lnTo>
                    <a:lnTo>
                      <a:pt x="1431788" y="1912069"/>
                    </a:lnTo>
                    <a:lnTo>
                      <a:pt x="1354045" y="1946962"/>
                    </a:lnTo>
                    <a:lnTo>
                      <a:pt x="1273121" y="1978744"/>
                    </a:lnTo>
                    <a:lnTo>
                      <a:pt x="1192198" y="1997857"/>
                    </a:lnTo>
                    <a:lnTo>
                      <a:pt x="1114278" y="2015193"/>
                    </a:lnTo>
                    <a:lnTo>
                      <a:pt x="1041306" y="2026305"/>
                    </a:lnTo>
                    <a:lnTo>
                      <a:pt x="976284" y="2035862"/>
                    </a:lnTo>
                    <a:lnTo>
                      <a:pt x="920627" y="2038974"/>
                    </a:lnTo>
                    <a:lnTo>
                      <a:pt x="881049" y="2042307"/>
                    </a:lnTo>
                    <a:lnTo>
                      <a:pt x="850835" y="2042307"/>
                    </a:lnTo>
                    <a:lnTo>
                      <a:pt x="842884" y="2042307"/>
                    </a:lnTo>
                    <a:lnTo>
                      <a:pt x="726976" y="2035862"/>
                    </a:lnTo>
                    <a:lnTo>
                      <a:pt x="626970" y="2038974"/>
                    </a:lnTo>
                    <a:lnTo>
                      <a:pt x="536506" y="2050086"/>
                    </a:lnTo>
                    <a:lnTo>
                      <a:pt x="455582" y="2064532"/>
                    </a:lnTo>
                    <a:lnTo>
                      <a:pt x="390384" y="2081868"/>
                    </a:lnTo>
                    <a:lnTo>
                      <a:pt x="331723" y="2105649"/>
                    </a:lnTo>
                    <a:lnTo>
                      <a:pt x="282427" y="2127874"/>
                    </a:lnTo>
                    <a:lnTo>
                      <a:pt x="246029" y="2151654"/>
                    </a:lnTo>
                    <a:lnTo>
                      <a:pt x="214225" y="2173879"/>
                    </a:lnTo>
                    <a:lnTo>
                      <a:pt x="187192" y="2197882"/>
                    </a:lnTo>
                    <a:cubicBezTo>
                      <a:pt x="181361" y="2204105"/>
                      <a:pt x="175530" y="2210551"/>
                      <a:pt x="169700" y="2216774"/>
                    </a:cubicBezTo>
                    <a:cubicBezTo>
                      <a:pt x="165989" y="2222108"/>
                      <a:pt x="162455" y="2227442"/>
                      <a:pt x="158745" y="2232776"/>
                    </a:cubicBezTo>
                    <a:cubicBezTo>
                      <a:pt x="156625" y="2235443"/>
                      <a:pt x="154504" y="2237887"/>
                      <a:pt x="152384" y="2240554"/>
                    </a:cubicBezTo>
                    <a:cubicBezTo>
                      <a:pt x="139802" y="2247207"/>
                      <a:pt x="108649" y="2281215"/>
                      <a:pt x="83252" y="2272697"/>
                    </a:cubicBezTo>
                    <a:cubicBezTo>
                      <a:pt x="57855" y="2264179"/>
                      <a:pt x="0" y="2235424"/>
                      <a:pt x="0" y="2189445"/>
                    </a:cubicBezTo>
                    <a:cubicBezTo>
                      <a:pt x="0" y="2174502"/>
                      <a:pt x="3937" y="2160478"/>
                      <a:pt x="11964" y="2148998"/>
                    </a:cubicBezTo>
                    <a:cubicBezTo>
                      <a:pt x="22019" y="2131068"/>
                      <a:pt x="42226" y="2101798"/>
                      <a:pt x="60329" y="2081868"/>
                    </a:cubicBezTo>
                    <a:lnTo>
                      <a:pt x="120580" y="2029417"/>
                    </a:lnTo>
                    <a:lnTo>
                      <a:pt x="190372" y="1986745"/>
                    </a:lnTo>
                    <a:lnTo>
                      <a:pt x="263521" y="1951629"/>
                    </a:lnTo>
                    <a:lnTo>
                      <a:pt x="338084" y="1923181"/>
                    </a:lnTo>
                    <a:lnTo>
                      <a:pt x="412647" y="1902512"/>
                    </a:lnTo>
                    <a:lnTo>
                      <a:pt x="487209" y="1888288"/>
                    </a:lnTo>
                    <a:lnTo>
                      <a:pt x="560359" y="1877176"/>
                    </a:lnTo>
                    <a:lnTo>
                      <a:pt x="626970" y="1870730"/>
                    </a:lnTo>
                    <a:lnTo>
                      <a:pt x="684218" y="1867619"/>
                    </a:lnTo>
                    <a:lnTo>
                      <a:pt x="733337" y="1867619"/>
                    </a:lnTo>
                    <a:lnTo>
                      <a:pt x="771502" y="1867619"/>
                    </a:lnTo>
                    <a:lnTo>
                      <a:pt x="796768" y="1870730"/>
                    </a:lnTo>
                    <a:lnTo>
                      <a:pt x="804719" y="1870730"/>
                    </a:lnTo>
                    <a:lnTo>
                      <a:pt x="917447" y="1873842"/>
                    </a:lnTo>
                    <a:lnTo>
                      <a:pt x="1022223" y="1867619"/>
                    </a:lnTo>
                    <a:lnTo>
                      <a:pt x="1114278" y="1853395"/>
                    </a:lnTo>
                    <a:lnTo>
                      <a:pt x="1195378" y="1834281"/>
                    </a:lnTo>
                    <a:lnTo>
                      <a:pt x="1263580" y="1807167"/>
                    </a:lnTo>
                    <a:lnTo>
                      <a:pt x="1325421" y="1781830"/>
                    </a:lnTo>
                    <a:lnTo>
                      <a:pt x="1376308" y="1753382"/>
                    </a:lnTo>
                    <a:lnTo>
                      <a:pt x="1420656" y="1724712"/>
                    </a:lnTo>
                    <a:lnTo>
                      <a:pt x="1452460" y="1694486"/>
                    </a:lnTo>
                    <a:lnTo>
                      <a:pt x="1477904" y="1672261"/>
                    </a:lnTo>
                    <a:lnTo>
                      <a:pt x="1495396" y="1651592"/>
                    </a:lnTo>
                    <a:cubicBezTo>
                      <a:pt x="1499106" y="1647814"/>
                      <a:pt x="1502817" y="1644258"/>
                      <a:pt x="1506527" y="1640479"/>
                    </a:cubicBezTo>
                    <a:cubicBezTo>
                      <a:pt x="1507587" y="1639368"/>
                      <a:pt x="1508647" y="1638479"/>
                      <a:pt x="1509708" y="1637368"/>
                    </a:cubicBezTo>
                    <a:lnTo>
                      <a:pt x="1549286" y="1567581"/>
                    </a:lnTo>
                    <a:lnTo>
                      <a:pt x="1579500" y="1496017"/>
                    </a:lnTo>
                    <a:cubicBezTo>
                      <a:pt x="1585330" y="1471125"/>
                      <a:pt x="1591161" y="1446455"/>
                      <a:pt x="1596992" y="1421563"/>
                    </a:cubicBezTo>
                    <a:cubicBezTo>
                      <a:pt x="1599642" y="1396226"/>
                      <a:pt x="1602292" y="1370668"/>
                      <a:pt x="1604943" y="1345331"/>
                    </a:cubicBezTo>
                    <a:lnTo>
                      <a:pt x="1604943" y="1270655"/>
                    </a:lnTo>
                    <a:lnTo>
                      <a:pt x="1596992" y="1199313"/>
                    </a:lnTo>
                    <a:cubicBezTo>
                      <a:pt x="1592751" y="1174865"/>
                      <a:pt x="1588511" y="1150640"/>
                      <a:pt x="1584270" y="1126193"/>
                    </a:cubicBezTo>
                    <a:cubicBezTo>
                      <a:pt x="1579500" y="1105079"/>
                      <a:pt x="1574729" y="1083743"/>
                      <a:pt x="1569958" y="1062629"/>
                    </a:cubicBezTo>
                    <a:cubicBezTo>
                      <a:pt x="1564128" y="1042627"/>
                      <a:pt x="1558297" y="1022402"/>
                      <a:pt x="1552466" y="1002399"/>
                    </a:cubicBezTo>
                    <a:lnTo>
                      <a:pt x="1533384" y="949948"/>
                    </a:lnTo>
                    <a:cubicBezTo>
                      <a:pt x="1528083" y="935724"/>
                      <a:pt x="1522959" y="921278"/>
                      <a:pt x="1517659" y="907054"/>
                    </a:cubicBezTo>
                    <a:cubicBezTo>
                      <a:pt x="1512888" y="896608"/>
                      <a:pt x="1508117" y="885940"/>
                      <a:pt x="1503347" y="875495"/>
                    </a:cubicBezTo>
                    <a:lnTo>
                      <a:pt x="1495396" y="854825"/>
                    </a:lnTo>
                    <a:cubicBezTo>
                      <a:pt x="1493276" y="853270"/>
                      <a:pt x="1491155" y="851492"/>
                      <a:pt x="1489035" y="849936"/>
                    </a:cubicBezTo>
                    <a:lnTo>
                      <a:pt x="1446100" y="734144"/>
                    </a:lnTo>
                    <a:lnTo>
                      <a:pt x="1414296" y="629242"/>
                    </a:lnTo>
                    <a:cubicBezTo>
                      <a:pt x="1407405" y="597015"/>
                      <a:pt x="1400691" y="564789"/>
                      <a:pt x="1393800" y="532563"/>
                    </a:cubicBezTo>
                    <a:lnTo>
                      <a:pt x="1382668" y="445218"/>
                    </a:lnTo>
                    <a:cubicBezTo>
                      <a:pt x="1381608" y="418326"/>
                      <a:pt x="1380548" y="391212"/>
                      <a:pt x="1379488" y="364319"/>
                    </a:cubicBezTo>
                    <a:cubicBezTo>
                      <a:pt x="1380548" y="340539"/>
                      <a:pt x="1381608" y="316536"/>
                      <a:pt x="1382668" y="292755"/>
                    </a:cubicBezTo>
                    <a:cubicBezTo>
                      <a:pt x="1385319" y="271641"/>
                      <a:pt x="1387969" y="250305"/>
                      <a:pt x="1390619" y="229191"/>
                    </a:cubicBezTo>
                    <a:cubicBezTo>
                      <a:pt x="1394860" y="210745"/>
                      <a:pt x="1399100" y="192076"/>
                      <a:pt x="1403341" y="173629"/>
                    </a:cubicBezTo>
                    <a:cubicBezTo>
                      <a:pt x="1408112" y="158294"/>
                      <a:pt x="1412705" y="142958"/>
                      <a:pt x="1417476" y="127623"/>
                    </a:cubicBezTo>
                    <a:lnTo>
                      <a:pt x="1434968" y="89618"/>
                    </a:lnTo>
                    <a:lnTo>
                      <a:pt x="1449280" y="60948"/>
                    </a:lnTo>
                    <a:lnTo>
                      <a:pt x="1456101" y="49373"/>
                    </a:lnTo>
                    <a:cubicBezTo>
                      <a:pt x="1456198" y="49028"/>
                      <a:pt x="1456346" y="48707"/>
                      <a:pt x="1456642" y="48454"/>
                    </a:cubicBezTo>
                    <a:cubicBezTo>
                      <a:pt x="1457894" y="46305"/>
                      <a:pt x="1459153" y="44168"/>
                      <a:pt x="1460411" y="42057"/>
                    </a:cubicBezTo>
                    <a:lnTo>
                      <a:pt x="1469953" y="26055"/>
                    </a:lnTo>
                    <a:cubicBezTo>
                      <a:pt x="1470483" y="25610"/>
                      <a:pt x="1471013" y="24944"/>
                      <a:pt x="1471543" y="24499"/>
                    </a:cubicBezTo>
                    <a:lnTo>
                      <a:pt x="1474027" y="24499"/>
                    </a:lnTo>
                    <a:cubicBezTo>
                      <a:pt x="1489607" y="9327"/>
                      <a:pt x="1511597" y="0"/>
                      <a:pt x="1535931" y="0"/>
                    </a:cubicBezTo>
                    <a:close/>
                  </a:path>
                </a:pathLst>
              </a:cu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5" name="Oval 39">
                <a:extLst>
                  <a:ext uri="{FF2B5EF4-FFF2-40B4-BE49-F238E27FC236}">
                    <a16:creationId xmlns="" xmlns:a16="http://schemas.microsoft.com/office/drawing/2014/main" id="{08C0A577-8A7A-4D3A-ADAA-F7350ABFB4F5}"/>
                  </a:ext>
                </a:extLst>
              </p:cNvPr>
              <p:cNvSpPr/>
              <p:nvPr/>
            </p:nvSpPr>
            <p:spPr>
              <a:xfrm flipH="1" flipV="1">
                <a:off x="1198193" y="2079887"/>
                <a:ext cx="1650866" cy="1912967"/>
              </a:xfrm>
              <a:custGeom>
                <a:avLst/>
                <a:gdLst/>
                <a:ahLst/>
                <a:cxnLst/>
                <a:rect l="l" t="t" r="r" b="b"/>
                <a:pathLst>
                  <a:path w="3393967" h="3932814">
                    <a:moveTo>
                      <a:pt x="1745685" y="3527152"/>
                    </a:moveTo>
                    <a:lnTo>
                      <a:pt x="1657171" y="3238316"/>
                    </a:lnTo>
                    <a:lnTo>
                      <a:pt x="1751363" y="3240672"/>
                    </a:lnTo>
                    <a:lnTo>
                      <a:pt x="1951375" y="3229909"/>
                    </a:lnTo>
                    <a:lnTo>
                      <a:pt x="2127104" y="3205310"/>
                    </a:lnTo>
                    <a:lnTo>
                      <a:pt x="2281920" y="3172254"/>
                    </a:lnTo>
                    <a:lnTo>
                      <a:pt x="2412114" y="3125362"/>
                    </a:lnTo>
                    <a:lnTo>
                      <a:pt x="2530166" y="3081544"/>
                    </a:lnTo>
                    <a:lnTo>
                      <a:pt x="2627307" y="3032345"/>
                    </a:lnTo>
                    <a:lnTo>
                      <a:pt x="2711965" y="2982762"/>
                    </a:lnTo>
                    <a:lnTo>
                      <a:pt x="2772677" y="2930489"/>
                    </a:lnTo>
                    <a:lnTo>
                      <a:pt x="2821249" y="2892052"/>
                    </a:lnTo>
                    <a:lnTo>
                      <a:pt x="2854640" y="2856307"/>
                    </a:lnTo>
                    <a:cubicBezTo>
                      <a:pt x="2861722" y="2849773"/>
                      <a:pt x="2868807" y="2843623"/>
                      <a:pt x="2875889" y="2837088"/>
                    </a:cubicBezTo>
                    <a:cubicBezTo>
                      <a:pt x="2877912" y="2835166"/>
                      <a:pt x="2879936" y="2833629"/>
                      <a:pt x="2881961" y="2831707"/>
                    </a:cubicBezTo>
                    <a:lnTo>
                      <a:pt x="2957514" y="2711016"/>
                    </a:lnTo>
                    <a:lnTo>
                      <a:pt x="3015191" y="2587251"/>
                    </a:lnTo>
                    <a:cubicBezTo>
                      <a:pt x="3026320" y="2544202"/>
                      <a:pt x="3037451" y="2501537"/>
                      <a:pt x="3048582" y="2458489"/>
                    </a:cubicBezTo>
                    <a:cubicBezTo>
                      <a:pt x="3053641" y="2414670"/>
                      <a:pt x="3058700" y="2370469"/>
                      <a:pt x="3063760" y="2326651"/>
                    </a:cubicBezTo>
                    <a:lnTo>
                      <a:pt x="3063760" y="2197504"/>
                    </a:lnTo>
                    <a:lnTo>
                      <a:pt x="3048582" y="2074124"/>
                    </a:lnTo>
                    <a:cubicBezTo>
                      <a:pt x="3040486" y="2031843"/>
                      <a:pt x="3032392" y="1989947"/>
                      <a:pt x="3024296" y="1947668"/>
                    </a:cubicBezTo>
                    <a:cubicBezTo>
                      <a:pt x="3015191" y="1911153"/>
                      <a:pt x="3006083" y="1874254"/>
                      <a:pt x="2996976" y="1837739"/>
                    </a:cubicBezTo>
                    <a:cubicBezTo>
                      <a:pt x="2985846" y="1803147"/>
                      <a:pt x="2974715" y="1768169"/>
                      <a:pt x="2963584" y="1733575"/>
                    </a:cubicBezTo>
                    <a:lnTo>
                      <a:pt x="2927157" y="1642865"/>
                    </a:lnTo>
                    <a:cubicBezTo>
                      <a:pt x="2917038" y="1618266"/>
                      <a:pt x="2907257" y="1593283"/>
                      <a:pt x="2897139" y="1568683"/>
                    </a:cubicBezTo>
                    <a:cubicBezTo>
                      <a:pt x="2888032" y="1550618"/>
                      <a:pt x="2878924" y="1532168"/>
                      <a:pt x="2869818" y="1514104"/>
                    </a:cubicBezTo>
                    <a:lnTo>
                      <a:pt x="2854640" y="1478357"/>
                    </a:lnTo>
                    <a:cubicBezTo>
                      <a:pt x="2850593" y="1475668"/>
                      <a:pt x="2846544" y="1472593"/>
                      <a:pt x="2842497" y="1469902"/>
                    </a:cubicBezTo>
                    <a:lnTo>
                      <a:pt x="2760536" y="1269648"/>
                    </a:lnTo>
                    <a:lnTo>
                      <a:pt x="2699824" y="1088228"/>
                    </a:lnTo>
                    <a:cubicBezTo>
                      <a:pt x="2686670" y="1032494"/>
                      <a:pt x="2673853" y="976761"/>
                      <a:pt x="2660698" y="921029"/>
                    </a:cubicBezTo>
                    <a:lnTo>
                      <a:pt x="2639448" y="769972"/>
                    </a:lnTo>
                    <a:cubicBezTo>
                      <a:pt x="2637424" y="723464"/>
                      <a:pt x="2635401" y="676573"/>
                      <a:pt x="2633377" y="630063"/>
                    </a:cubicBezTo>
                    <a:cubicBezTo>
                      <a:pt x="2635401" y="588937"/>
                      <a:pt x="2637424" y="547426"/>
                      <a:pt x="2639448" y="506298"/>
                    </a:cubicBezTo>
                    <a:cubicBezTo>
                      <a:pt x="2644508" y="469783"/>
                      <a:pt x="2649567" y="432884"/>
                      <a:pt x="2654626" y="396369"/>
                    </a:cubicBezTo>
                    <a:cubicBezTo>
                      <a:pt x="2662722" y="364468"/>
                      <a:pt x="2670816" y="332182"/>
                      <a:pt x="2678912" y="300279"/>
                    </a:cubicBezTo>
                    <a:cubicBezTo>
                      <a:pt x="2688019" y="273758"/>
                      <a:pt x="2696787" y="247236"/>
                      <a:pt x="2705895" y="220715"/>
                    </a:cubicBezTo>
                    <a:lnTo>
                      <a:pt x="2739286" y="154988"/>
                    </a:lnTo>
                    <a:lnTo>
                      <a:pt x="2766607" y="105405"/>
                    </a:lnTo>
                    <a:lnTo>
                      <a:pt x="2779628" y="85387"/>
                    </a:lnTo>
                    <a:cubicBezTo>
                      <a:pt x="2779813" y="84791"/>
                      <a:pt x="2780096" y="84235"/>
                      <a:pt x="2780661" y="83798"/>
                    </a:cubicBezTo>
                    <a:cubicBezTo>
                      <a:pt x="2783051" y="80081"/>
                      <a:pt x="2785454" y="76386"/>
                      <a:pt x="2787855" y="72735"/>
                    </a:cubicBezTo>
                    <a:lnTo>
                      <a:pt x="2806071" y="45060"/>
                    </a:lnTo>
                    <a:cubicBezTo>
                      <a:pt x="2807082" y="44291"/>
                      <a:pt x="2808094" y="43139"/>
                      <a:pt x="2809106" y="42369"/>
                    </a:cubicBezTo>
                    <a:lnTo>
                      <a:pt x="2813848" y="42369"/>
                    </a:lnTo>
                    <a:cubicBezTo>
                      <a:pt x="2843589" y="16131"/>
                      <a:pt x="2885567" y="0"/>
                      <a:pt x="2932020" y="0"/>
                    </a:cubicBezTo>
                    <a:cubicBezTo>
                      <a:pt x="3023300" y="0"/>
                      <a:pt x="3097299" y="62280"/>
                      <a:pt x="3097299" y="139107"/>
                    </a:cubicBezTo>
                    <a:cubicBezTo>
                      <a:pt x="3097299" y="158577"/>
                      <a:pt x="3092547" y="177113"/>
                      <a:pt x="3083814" y="193874"/>
                    </a:cubicBezTo>
                    <a:lnTo>
                      <a:pt x="3085009" y="196115"/>
                    </a:lnTo>
                    <a:lnTo>
                      <a:pt x="3024296" y="286826"/>
                    </a:lnTo>
                    <a:lnTo>
                      <a:pt x="2987870" y="385607"/>
                    </a:lnTo>
                    <a:cubicBezTo>
                      <a:pt x="2977750" y="422122"/>
                      <a:pt x="2967633" y="459021"/>
                      <a:pt x="2957514" y="495536"/>
                    </a:cubicBezTo>
                    <a:cubicBezTo>
                      <a:pt x="2956502" y="535894"/>
                      <a:pt x="2955490" y="575868"/>
                      <a:pt x="2954478" y="616226"/>
                    </a:cubicBezTo>
                    <a:cubicBezTo>
                      <a:pt x="2955490" y="655432"/>
                      <a:pt x="2956502" y="695022"/>
                      <a:pt x="2957514" y="734226"/>
                    </a:cubicBezTo>
                    <a:cubicBezTo>
                      <a:pt x="2963584" y="774584"/>
                      <a:pt x="2969657" y="814558"/>
                      <a:pt x="2975727" y="854918"/>
                    </a:cubicBezTo>
                    <a:lnTo>
                      <a:pt x="3003048" y="970227"/>
                    </a:lnTo>
                    <a:lnTo>
                      <a:pt x="3030369" y="1085537"/>
                    </a:lnTo>
                    <a:cubicBezTo>
                      <a:pt x="3041498" y="1118591"/>
                      <a:pt x="3052629" y="1151264"/>
                      <a:pt x="3063760" y="1184318"/>
                    </a:cubicBezTo>
                    <a:cubicBezTo>
                      <a:pt x="3074891" y="1214683"/>
                      <a:pt x="3085685" y="1244663"/>
                      <a:pt x="3096814" y="1275028"/>
                    </a:cubicBezTo>
                    <a:cubicBezTo>
                      <a:pt x="3105921" y="1299628"/>
                      <a:pt x="3115029" y="1324611"/>
                      <a:pt x="3124135" y="1349210"/>
                    </a:cubicBezTo>
                    <a:cubicBezTo>
                      <a:pt x="3133242" y="1369197"/>
                      <a:pt x="3142348" y="1389570"/>
                      <a:pt x="3151456" y="1409557"/>
                    </a:cubicBezTo>
                    <a:lnTo>
                      <a:pt x="3169669" y="1445302"/>
                    </a:lnTo>
                    <a:lnTo>
                      <a:pt x="3172704" y="1453374"/>
                    </a:lnTo>
                    <a:lnTo>
                      <a:pt x="3260737" y="1642865"/>
                    </a:lnTo>
                    <a:cubicBezTo>
                      <a:pt x="3283000" y="1701289"/>
                      <a:pt x="3304922" y="1760098"/>
                      <a:pt x="3327184" y="1818521"/>
                    </a:cubicBezTo>
                    <a:lnTo>
                      <a:pt x="3372718" y="1983413"/>
                    </a:lnTo>
                    <a:cubicBezTo>
                      <a:pt x="3377777" y="2034534"/>
                      <a:pt x="3382836" y="2086039"/>
                      <a:pt x="3387897" y="2137159"/>
                    </a:cubicBezTo>
                    <a:cubicBezTo>
                      <a:pt x="3389920" y="2185589"/>
                      <a:pt x="3391944" y="2234403"/>
                      <a:pt x="3393967" y="2282834"/>
                    </a:cubicBezTo>
                    <a:cubicBezTo>
                      <a:pt x="3389920" y="2325883"/>
                      <a:pt x="3385873" y="2368546"/>
                      <a:pt x="3381824" y="2411595"/>
                    </a:cubicBezTo>
                    <a:cubicBezTo>
                      <a:pt x="3374742" y="2453876"/>
                      <a:pt x="3367658" y="2495771"/>
                      <a:pt x="3360576" y="2538052"/>
                    </a:cubicBezTo>
                    <a:cubicBezTo>
                      <a:pt x="3349445" y="2574566"/>
                      <a:pt x="3338315" y="2611465"/>
                      <a:pt x="3327184" y="2647980"/>
                    </a:cubicBezTo>
                    <a:cubicBezTo>
                      <a:pt x="3316053" y="2679115"/>
                      <a:pt x="3305260" y="2709864"/>
                      <a:pt x="3294129" y="2740997"/>
                    </a:cubicBezTo>
                    <a:lnTo>
                      <a:pt x="3257702" y="2820945"/>
                    </a:lnTo>
                    <a:lnTo>
                      <a:pt x="3218238" y="2892052"/>
                    </a:lnTo>
                    <a:lnTo>
                      <a:pt x="3178777" y="2947017"/>
                    </a:lnTo>
                    <a:cubicBezTo>
                      <a:pt x="3169669" y="2959700"/>
                      <a:pt x="3160563" y="2972770"/>
                      <a:pt x="3151456" y="2985453"/>
                    </a:cubicBezTo>
                    <a:lnTo>
                      <a:pt x="3130207" y="3007362"/>
                    </a:lnTo>
                    <a:cubicBezTo>
                      <a:pt x="3128182" y="3010053"/>
                      <a:pt x="3126158" y="3013128"/>
                      <a:pt x="3124135" y="3015819"/>
                    </a:cubicBezTo>
                    <a:lnTo>
                      <a:pt x="3009118" y="3131128"/>
                    </a:lnTo>
                    <a:lnTo>
                      <a:pt x="2881961" y="3227218"/>
                    </a:lnTo>
                    <a:lnTo>
                      <a:pt x="2733216" y="3306782"/>
                    </a:lnTo>
                    <a:lnTo>
                      <a:pt x="2584808" y="3367127"/>
                    </a:lnTo>
                    <a:lnTo>
                      <a:pt x="2430328" y="3422092"/>
                    </a:lnTo>
                    <a:lnTo>
                      <a:pt x="2275850" y="3455146"/>
                    </a:lnTo>
                    <a:lnTo>
                      <a:pt x="2127104" y="3485128"/>
                    </a:lnTo>
                    <a:lnTo>
                      <a:pt x="1987804" y="3504345"/>
                    </a:lnTo>
                    <a:lnTo>
                      <a:pt x="1863680" y="3520873"/>
                    </a:lnTo>
                    <a:lnTo>
                      <a:pt x="1757433" y="3526255"/>
                    </a:lnTo>
                    <a:close/>
                    <a:moveTo>
                      <a:pt x="158924" y="3930462"/>
                    </a:moveTo>
                    <a:cubicBezTo>
                      <a:pt x="110443" y="3915731"/>
                      <a:pt x="0" y="3866001"/>
                      <a:pt x="0" y="3786484"/>
                    </a:cubicBezTo>
                    <a:cubicBezTo>
                      <a:pt x="0" y="3760641"/>
                      <a:pt x="7516" y="3736388"/>
                      <a:pt x="22839" y="3716534"/>
                    </a:cubicBezTo>
                    <a:cubicBezTo>
                      <a:pt x="42033" y="3685525"/>
                      <a:pt x="80608" y="3634905"/>
                      <a:pt x="115165" y="3600437"/>
                    </a:cubicBezTo>
                    <a:lnTo>
                      <a:pt x="230182" y="3509727"/>
                    </a:lnTo>
                    <a:lnTo>
                      <a:pt x="363411" y="3435929"/>
                    </a:lnTo>
                    <a:lnTo>
                      <a:pt x="503049" y="3375199"/>
                    </a:lnTo>
                    <a:lnTo>
                      <a:pt x="645387" y="3326000"/>
                    </a:lnTo>
                    <a:lnTo>
                      <a:pt x="787724" y="3290254"/>
                    </a:lnTo>
                    <a:lnTo>
                      <a:pt x="930059" y="3265655"/>
                    </a:lnTo>
                    <a:lnTo>
                      <a:pt x="1069699" y="3246438"/>
                    </a:lnTo>
                    <a:lnTo>
                      <a:pt x="1196856" y="3235290"/>
                    </a:lnTo>
                    <a:lnTo>
                      <a:pt x="1306140" y="3229909"/>
                    </a:lnTo>
                    <a:lnTo>
                      <a:pt x="1322155" y="3229909"/>
                    </a:lnTo>
                    <a:lnTo>
                      <a:pt x="1387858" y="3520878"/>
                    </a:lnTo>
                    <a:lnTo>
                      <a:pt x="1387763" y="3520873"/>
                    </a:lnTo>
                    <a:lnTo>
                      <a:pt x="1196856" y="3526255"/>
                    </a:lnTo>
                    <a:lnTo>
                      <a:pt x="1024165" y="3545473"/>
                    </a:lnTo>
                    <a:lnTo>
                      <a:pt x="869685" y="3570456"/>
                    </a:lnTo>
                    <a:lnTo>
                      <a:pt x="745225" y="3600437"/>
                    </a:lnTo>
                    <a:lnTo>
                      <a:pt x="633244" y="3641565"/>
                    </a:lnTo>
                    <a:lnTo>
                      <a:pt x="539140" y="3680001"/>
                    </a:lnTo>
                    <a:lnTo>
                      <a:pt x="469658" y="3721127"/>
                    </a:lnTo>
                    <a:lnTo>
                      <a:pt x="408946" y="3759564"/>
                    </a:lnTo>
                    <a:lnTo>
                      <a:pt x="357341" y="3801075"/>
                    </a:lnTo>
                    <a:cubicBezTo>
                      <a:pt x="346210" y="3811837"/>
                      <a:pt x="335079" y="3822985"/>
                      <a:pt x="323949" y="3833747"/>
                    </a:cubicBezTo>
                    <a:cubicBezTo>
                      <a:pt x="316865" y="3842972"/>
                      <a:pt x="310119" y="3852197"/>
                      <a:pt x="303037" y="3861422"/>
                    </a:cubicBezTo>
                    <a:cubicBezTo>
                      <a:pt x="298990" y="3866034"/>
                      <a:pt x="294941" y="3870261"/>
                      <a:pt x="290894" y="3874873"/>
                    </a:cubicBezTo>
                    <a:cubicBezTo>
                      <a:pt x="266876" y="3886379"/>
                      <a:pt x="207406" y="3945193"/>
                      <a:pt x="158924" y="3930462"/>
                    </a:cubicBezTo>
                    <a:close/>
                  </a:path>
                </a:pathLst>
              </a:cu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grpSp>
          <p:nvGrpSpPr>
            <p:cNvPr id="12" name="Group 11">
              <a:extLst>
                <a:ext uri="{FF2B5EF4-FFF2-40B4-BE49-F238E27FC236}">
                  <a16:creationId xmlns="" xmlns:a16="http://schemas.microsoft.com/office/drawing/2014/main" id="{CAB54B28-9E55-4BFD-83B5-961C33D159B4}"/>
                </a:ext>
              </a:extLst>
            </p:cNvPr>
            <p:cNvGrpSpPr/>
            <p:nvPr/>
          </p:nvGrpSpPr>
          <p:grpSpPr>
            <a:xfrm rot="532827">
              <a:off x="2526045" y="950876"/>
              <a:ext cx="3619070" cy="3396495"/>
              <a:chOff x="509678" y="1797347"/>
              <a:chExt cx="2339381" cy="2195507"/>
            </a:xfrm>
          </p:grpSpPr>
          <p:sp>
            <p:nvSpPr>
              <p:cNvPr id="13" name="Rounded Rectangle 16">
                <a:extLst>
                  <a:ext uri="{FF2B5EF4-FFF2-40B4-BE49-F238E27FC236}">
                    <a16:creationId xmlns="" xmlns:a16="http://schemas.microsoft.com/office/drawing/2014/main" id="{AFCE442C-EA2F-4BD1-A6D8-64781E226658}"/>
                  </a:ext>
                </a:extLst>
              </p:cNvPr>
              <p:cNvSpPr/>
              <p:nvPr/>
            </p:nvSpPr>
            <p:spPr>
              <a:xfrm rot="18063644">
                <a:off x="1724663" y="2419627"/>
                <a:ext cx="73094" cy="82300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4" name="Rounded Rectangle 17">
                <a:extLst>
                  <a:ext uri="{FF2B5EF4-FFF2-40B4-BE49-F238E27FC236}">
                    <a16:creationId xmlns="" xmlns:a16="http://schemas.microsoft.com/office/drawing/2014/main" id="{4E15B7BA-F5C9-4FED-8767-2A867AD98B79}"/>
                  </a:ext>
                </a:extLst>
              </p:cNvPr>
              <p:cNvSpPr/>
              <p:nvPr/>
            </p:nvSpPr>
            <p:spPr>
              <a:xfrm rot="18060000">
                <a:off x="1820802" y="2253850"/>
                <a:ext cx="73094" cy="73545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5" name="Rounded Rectangle 18">
                <a:extLst>
                  <a:ext uri="{FF2B5EF4-FFF2-40B4-BE49-F238E27FC236}">
                    <a16:creationId xmlns="" xmlns:a16="http://schemas.microsoft.com/office/drawing/2014/main" id="{D9CFEEB6-D739-4864-A4CD-EA6B6C2375DC}"/>
                  </a:ext>
                </a:extLst>
              </p:cNvPr>
              <p:cNvSpPr/>
              <p:nvPr/>
            </p:nvSpPr>
            <p:spPr>
              <a:xfrm rot="18063644">
                <a:off x="1939567" y="2260617"/>
                <a:ext cx="73094" cy="40274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6" name="Rounded Rectangle 19">
                <a:extLst>
                  <a:ext uri="{FF2B5EF4-FFF2-40B4-BE49-F238E27FC236}">
                    <a16:creationId xmlns="" xmlns:a16="http://schemas.microsoft.com/office/drawing/2014/main" id="{B361D4FE-7387-4BF3-8D11-A6D1DFB04478}"/>
                  </a:ext>
                </a:extLst>
              </p:cNvPr>
              <p:cNvSpPr/>
              <p:nvPr/>
            </p:nvSpPr>
            <p:spPr>
              <a:xfrm rot="18063644">
                <a:off x="1574952" y="2602544"/>
                <a:ext cx="73094" cy="80549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7" name="Rounded Rectangle 20">
                <a:extLst>
                  <a:ext uri="{FF2B5EF4-FFF2-40B4-BE49-F238E27FC236}">
                    <a16:creationId xmlns="" xmlns:a16="http://schemas.microsoft.com/office/drawing/2014/main" id="{E9F38B96-AD04-4636-B547-7A036F727549}"/>
                  </a:ext>
                </a:extLst>
              </p:cNvPr>
              <p:cNvSpPr/>
              <p:nvPr/>
            </p:nvSpPr>
            <p:spPr>
              <a:xfrm rot="18063644">
                <a:off x="1516856" y="2958046"/>
                <a:ext cx="73094" cy="50141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8" name="Rounded Rectangle 21">
                <a:extLst>
                  <a:ext uri="{FF2B5EF4-FFF2-40B4-BE49-F238E27FC236}">
                    <a16:creationId xmlns="" xmlns:a16="http://schemas.microsoft.com/office/drawing/2014/main" id="{5E20016C-2127-4A00-90B7-5863966C762E}"/>
                  </a:ext>
                </a:extLst>
              </p:cNvPr>
              <p:cNvSpPr/>
              <p:nvPr/>
            </p:nvSpPr>
            <p:spPr>
              <a:xfrm rot="18063644">
                <a:off x="1091076" y="3196078"/>
                <a:ext cx="73094" cy="73540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sp>
            <p:nvSpPr>
              <p:cNvPr id="19" name="Rounded Rectangle 22">
                <a:extLst>
                  <a:ext uri="{FF2B5EF4-FFF2-40B4-BE49-F238E27FC236}">
                    <a16:creationId xmlns="" xmlns:a16="http://schemas.microsoft.com/office/drawing/2014/main" id="{D50821E4-CEDD-451C-9B84-F8B105BF1CC1}"/>
                  </a:ext>
                </a:extLst>
              </p:cNvPr>
              <p:cNvSpPr/>
              <p:nvPr/>
            </p:nvSpPr>
            <p:spPr>
              <a:xfrm rot="18063644">
                <a:off x="1223216" y="3180593"/>
                <a:ext cx="73094" cy="50141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0" name="Rounded Rectangle 23">
                <a:extLst>
                  <a:ext uri="{FF2B5EF4-FFF2-40B4-BE49-F238E27FC236}">
                    <a16:creationId xmlns="" xmlns:a16="http://schemas.microsoft.com/office/drawing/2014/main" id="{739AE10A-ACDB-4574-B898-D643DD4E8163}"/>
                  </a:ext>
                </a:extLst>
              </p:cNvPr>
              <p:cNvSpPr/>
              <p:nvPr/>
            </p:nvSpPr>
            <p:spPr>
              <a:xfrm rot="18063644">
                <a:off x="2321860" y="1676143"/>
                <a:ext cx="73094" cy="73545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1" name="Rounded Rectangle 24">
                <a:extLst>
                  <a:ext uri="{FF2B5EF4-FFF2-40B4-BE49-F238E27FC236}">
                    <a16:creationId xmlns="" xmlns:a16="http://schemas.microsoft.com/office/drawing/2014/main" id="{1158B5C1-6374-4E85-8842-5E72973A78DF}"/>
                  </a:ext>
                </a:extLst>
              </p:cNvPr>
              <p:cNvSpPr/>
              <p:nvPr/>
            </p:nvSpPr>
            <p:spPr>
              <a:xfrm rot="18063644">
                <a:off x="2213789" y="1953823"/>
                <a:ext cx="73094" cy="50141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2" name="Oval 39">
                <a:extLst>
                  <a:ext uri="{FF2B5EF4-FFF2-40B4-BE49-F238E27FC236}">
                    <a16:creationId xmlns="" xmlns:a16="http://schemas.microsoft.com/office/drawing/2014/main" id="{A89BF971-67D7-4F1B-AA35-7AB2147C04C6}"/>
                  </a:ext>
                </a:extLst>
              </p:cNvPr>
              <p:cNvSpPr/>
              <p:nvPr/>
            </p:nvSpPr>
            <p:spPr>
              <a:xfrm rot="15291151" flipH="1">
                <a:off x="640729" y="1666296"/>
                <a:ext cx="1650865" cy="1912967"/>
              </a:xfrm>
              <a:custGeom>
                <a:avLst/>
                <a:gdLst/>
                <a:ahLst/>
                <a:cxnLst/>
                <a:rect l="l" t="t" r="r" b="b"/>
                <a:pathLst>
                  <a:path w="1777921" h="2274057">
                    <a:moveTo>
                      <a:pt x="1535931" y="0"/>
                    </a:moveTo>
                    <a:cubicBezTo>
                      <a:pt x="1583748" y="0"/>
                      <a:pt x="1622512" y="36012"/>
                      <a:pt x="1622512" y="80435"/>
                    </a:cubicBezTo>
                    <a:cubicBezTo>
                      <a:pt x="1622512" y="91693"/>
                      <a:pt x="1620023" y="102411"/>
                      <a:pt x="1615448" y="112103"/>
                    </a:cubicBezTo>
                    <a:lnTo>
                      <a:pt x="1616074" y="113399"/>
                    </a:lnTo>
                    <a:lnTo>
                      <a:pt x="1584270" y="165850"/>
                    </a:lnTo>
                    <a:lnTo>
                      <a:pt x="1565188" y="222968"/>
                    </a:lnTo>
                    <a:cubicBezTo>
                      <a:pt x="1559887" y="244082"/>
                      <a:pt x="1554587" y="265418"/>
                      <a:pt x="1549286" y="286532"/>
                    </a:cubicBezTo>
                    <a:cubicBezTo>
                      <a:pt x="1548756" y="309868"/>
                      <a:pt x="1548226" y="332982"/>
                      <a:pt x="1547696" y="356318"/>
                    </a:cubicBezTo>
                    <a:cubicBezTo>
                      <a:pt x="1548226" y="378988"/>
                      <a:pt x="1548756" y="401880"/>
                      <a:pt x="1549286" y="424549"/>
                    </a:cubicBezTo>
                    <a:cubicBezTo>
                      <a:pt x="1552466" y="447885"/>
                      <a:pt x="1555647" y="470999"/>
                      <a:pt x="1558827" y="494336"/>
                    </a:cubicBezTo>
                    <a:lnTo>
                      <a:pt x="1573139" y="561011"/>
                    </a:lnTo>
                    <a:lnTo>
                      <a:pt x="1587451" y="627686"/>
                    </a:lnTo>
                    <a:cubicBezTo>
                      <a:pt x="1593281" y="646799"/>
                      <a:pt x="1599112" y="665691"/>
                      <a:pt x="1604943" y="684804"/>
                    </a:cubicBezTo>
                    <a:cubicBezTo>
                      <a:pt x="1610774" y="702362"/>
                      <a:pt x="1616428" y="719697"/>
                      <a:pt x="1622258" y="737255"/>
                    </a:cubicBezTo>
                    <a:cubicBezTo>
                      <a:pt x="1627029" y="751479"/>
                      <a:pt x="1631800" y="765925"/>
                      <a:pt x="1636570" y="780149"/>
                    </a:cubicBezTo>
                    <a:cubicBezTo>
                      <a:pt x="1641341" y="791706"/>
                      <a:pt x="1646111" y="803486"/>
                      <a:pt x="1650882" y="815043"/>
                    </a:cubicBezTo>
                    <a:lnTo>
                      <a:pt x="1660423" y="835712"/>
                    </a:lnTo>
                    <a:lnTo>
                      <a:pt x="1662013" y="840379"/>
                    </a:lnTo>
                    <a:lnTo>
                      <a:pt x="1708129" y="949948"/>
                    </a:lnTo>
                    <a:cubicBezTo>
                      <a:pt x="1719791" y="983730"/>
                      <a:pt x="1731275" y="1017735"/>
                      <a:pt x="1742937" y="1051517"/>
                    </a:cubicBezTo>
                    <a:lnTo>
                      <a:pt x="1766790" y="1146862"/>
                    </a:lnTo>
                    <a:cubicBezTo>
                      <a:pt x="1769440" y="1176421"/>
                      <a:pt x="1772090" y="1206203"/>
                      <a:pt x="1774741" y="1235762"/>
                    </a:cubicBezTo>
                    <a:cubicBezTo>
                      <a:pt x="1775801" y="1263765"/>
                      <a:pt x="1776861" y="1291991"/>
                      <a:pt x="1777921" y="1319995"/>
                    </a:cubicBezTo>
                    <a:cubicBezTo>
                      <a:pt x="1775801" y="1344887"/>
                      <a:pt x="1773681" y="1369556"/>
                      <a:pt x="1771560" y="1394448"/>
                    </a:cubicBezTo>
                    <a:cubicBezTo>
                      <a:pt x="1767850" y="1418896"/>
                      <a:pt x="1764139" y="1443121"/>
                      <a:pt x="1760429" y="1467569"/>
                    </a:cubicBezTo>
                    <a:cubicBezTo>
                      <a:pt x="1754598" y="1488682"/>
                      <a:pt x="1748768" y="1510018"/>
                      <a:pt x="1742937" y="1531132"/>
                    </a:cubicBezTo>
                    <a:cubicBezTo>
                      <a:pt x="1737106" y="1549135"/>
                      <a:pt x="1731452" y="1566915"/>
                      <a:pt x="1725621" y="1584917"/>
                    </a:cubicBezTo>
                    <a:lnTo>
                      <a:pt x="1706539" y="1631145"/>
                    </a:lnTo>
                    <a:lnTo>
                      <a:pt x="1685866" y="1672261"/>
                    </a:lnTo>
                    <a:lnTo>
                      <a:pt x="1665194" y="1704043"/>
                    </a:lnTo>
                    <a:cubicBezTo>
                      <a:pt x="1660423" y="1711377"/>
                      <a:pt x="1655653" y="1718934"/>
                      <a:pt x="1650882" y="1726268"/>
                    </a:cubicBezTo>
                    <a:lnTo>
                      <a:pt x="1639751" y="1738936"/>
                    </a:lnTo>
                    <a:cubicBezTo>
                      <a:pt x="1638690" y="1740492"/>
                      <a:pt x="1637630" y="1742270"/>
                      <a:pt x="1636570" y="1743826"/>
                    </a:cubicBezTo>
                    <a:lnTo>
                      <a:pt x="1576319" y="1810501"/>
                    </a:lnTo>
                    <a:lnTo>
                      <a:pt x="1509708" y="1866063"/>
                    </a:lnTo>
                    <a:lnTo>
                      <a:pt x="1431788" y="1912069"/>
                    </a:lnTo>
                    <a:lnTo>
                      <a:pt x="1354045" y="1946962"/>
                    </a:lnTo>
                    <a:lnTo>
                      <a:pt x="1273121" y="1978744"/>
                    </a:lnTo>
                    <a:lnTo>
                      <a:pt x="1192198" y="1997857"/>
                    </a:lnTo>
                    <a:lnTo>
                      <a:pt x="1114278" y="2015193"/>
                    </a:lnTo>
                    <a:lnTo>
                      <a:pt x="1041306" y="2026305"/>
                    </a:lnTo>
                    <a:lnTo>
                      <a:pt x="976284" y="2035862"/>
                    </a:lnTo>
                    <a:lnTo>
                      <a:pt x="920627" y="2038974"/>
                    </a:lnTo>
                    <a:lnTo>
                      <a:pt x="881049" y="2042307"/>
                    </a:lnTo>
                    <a:lnTo>
                      <a:pt x="850835" y="2042307"/>
                    </a:lnTo>
                    <a:lnTo>
                      <a:pt x="842884" y="2042307"/>
                    </a:lnTo>
                    <a:lnTo>
                      <a:pt x="726976" y="2035862"/>
                    </a:lnTo>
                    <a:lnTo>
                      <a:pt x="626970" y="2038974"/>
                    </a:lnTo>
                    <a:lnTo>
                      <a:pt x="536506" y="2050086"/>
                    </a:lnTo>
                    <a:lnTo>
                      <a:pt x="455582" y="2064532"/>
                    </a:lnTo>
                    <a:lnTo>
                      <a:pt x="390384" y="2081868"/>
                    </a:lnTo>
                    <a:lnTo>
                      <a:pt x="331723" y="2105649"/>
                    </a:lnTo>
                    <a:lnTo>
                      <a:pt x="282427" y="2127874"/>
                    </a:lnTo>
                    <a:lnTo>
                      <a:pt x="246029" y="2151654"/>
                    </a:lnTo>
                    <a:lnTo>
                      <a:pt x="214225" y="2173879"/>
                    </a:lnTo>
                    <a:lnTo>
                      <a:pt x="187192" y="2197882"/>
                    </a:lnTo>
                    <a:cubicBezTo>
                      <a:pt x="181361" y="2204105"/>
                      <a:pt x="175530" y="2210551"/>
                      <a:pt x="169700" y="2216774"/>
                    </a:cubicBezTo>
                    <a:cubicBezTo>
                      <a:pt x="165989" y="2222108"/>
                      <a:pt x="162455" y="2227442"/>
                      <a:pt x="158745" y="2232776"/>
                    </a:cubicBezTo>
                    <a:cubicBezTo>
                      <a:pt x="156625" y="2235443"/>
                      <a:pt x="154504" y="2237887"/>
                      <a:pt x="152384" y="2240554"/>
                    </a:cubicBezTo>
                    <a:cubicBezTo>
                      <a:pt x="139802" y="2247207"/>
                      <a:pt x="108649" y="2281215"/>
                      <a:pt x="83252" y="2272697"/>
                    </a:cubicBezTo>
                    <a:cubicBezTo>
                      <a:pt x="57855" y="2264179"/>
                      <a:pt x="0" y="2235424"/>
                      <a:pt x="0" y="2189445"/>
                    </a:cubicBezTo>
                    <a:cubicBezTo>
                      <a:pt x="0" y="2174502"/>
                      <a:pt x="3937" y="2160478"/>
                      <a:pt x="11964" y="2148998"/>
                    </a:cubicBezTo>
                    <a:cubicBezTo>
                      <a:pt x="22019" y="2131068"/>
                      <a:pt x="42226" y="2101798"/>
                      <a:pt x="60329" y="2081868"/>
                    </a:cubicBezTo>
                    <a:lnTo>
                      <a:pt x="120580" y="2029417"/>
                    </a:lnTo>
                    <a:lnTo>
                      <a:pt x="190372" y="1986745"/>
                    </a:lnTo>
                    <a:lnTo>
                      <a:pt x="263521" y="1951629"/>
                    </a:lnTo>
                    <a:lnTo>
                      <a:pt x="338084" y="1923181"/>
                    </a:lnTo>
                    <a:lnTo>
                      <a:pt x="412647" y="1902512"/>
                    </a:lnTo>
                    <a:lnTo>
                      <a:pt x="487209" y="1888288"/>
                    </a:lnTo>
                    <a:lnTo>
                      <a:pt x="560359" y="1877176"/>
                    </a:lnTo>
                    <a:lnTo>
                      <a:pt x="626970" y="1870730"/>
                    </a:lnTo>
                    <a:lnTo>
                      <a:pt x="684218" y="1867619"/>
                    </a:lnTo>
                    <a:lnTo>
                      <a:pt x="733337" y="1867619"/>
                    </a:lnTo>
                    <a:lnTo>
                      <a:pt x="771502" y="1867619"/>
                    </a:lnTo>
                    <a:lnTo>
                      <a:pt x="796768" y="1870730"/>
                    </a:lnTo>
                    <a:lnTo>
                      <a:pt x="804719" y="1870730"/>
                    </a:lnTo>
                    <a:lnTo>
                      <a:pt x="917447" y="1873842"/>
                    </a:lnTo>
                    <a:lnTo>
                      <a:pt x="1022223" y="1867619"/>
                    </a:lnTo>
                    <a:lnTo>
                      <a:pt x="1114278" y="1853395"/>
                    </a:lnTo>
                    <a:lnTo>
                      <a:pt x="1195378" y="1834281"/>
                    </a:lnTo>
                    <a:lnTo>
                      <a:pt x="1263580" y="1807167"/>
                    </a:lnTo>
                    <a:lnTo>
                      <a:pt x="1325421" y="1781830"/>
                    </a:lnTo>
                    <a:lnTo>
                      <a:pt x="1376308" y="1753382"/>
                    </a:lnTo>
                    <a:lnTo>
                      <a:pt x="1420656" y="1724712"/>
                    </a:lnTo>
                    <a:lnTo>
                      <a:pt x="1452460" y="1694486"/>
                    </a:lnTo>
                    <a:lnTo>
                      <a:pt x="1477904" y="1672261"/>
                    </a:lnTo>
                    <a:lnTo>
                      <a:pt x="1495396" y="1651592"/>
                    </a:lnTo>
                    <a:cubicBezTo>
                      <a:pt x="1499106" y="1647814"/>
                      <a:pt x="1502817" y="1644258"/>
                      <a:pt x="1506527" y="1640479"/>
                    </a:cubicBezTo>
                    <a:cubicBezTo>
                      <a:pt x="1507587" y="1639368"/>
                      <a:pt x="1508647" y="1638479"/>
                      <a:pt x="1509708" y="1637368"/>
                    </a:cubicBezTo>
                    <a:lnTo>
                      <a:pt x="1549286" y="1567581"/>
                    </a:lnTo>
                    <a:lnTo>
                      <a:pt x="1579500" y="1496017"/>
                    </a:lnTo>
                    <a:cubicBezTo>
                      <a:pt x="1585330" y="1471125"/>
                      <a:pt x="1591161" y="1446455"/>
                      <a:pt x="1596992" y="1421563"/>
                    </a:cubicBezTo>
                    <a:cubicBezTo>
                      <a:pt x="1599642" y="1396226"/>
                      <a:pt x="1602292" y="1370668"/>
                      <a:pt x="1604943" y="1345331"/>
                    </a:cubicBezTo>
                    <a:lnTo>
                      <a:pt x="1604943" y="1270655"/>
                    </a:lnTo>
                    <a:lnTo>
                      <a:pt x="1596992" y="1199313"/>
                    </a:lnTo>
                    <a:cubicBezTo>
                      <a:pt x="1592751" y="1174865"/>
                      <a:pt x="1588511" y="1150640"/>
                      <a:pt x="1584270" y="1126193"/>
                    </a:cubicBezTo>
                    <a:cubicBezTo>
                      <a:pt x="1579500" y="1105079"/>
                      <a:pt x="1574729" y="1083743"/>
                      <a:pt x="1569958" y="1062629"/>
                    </a:cubicBezTo>
                    <a:cubicBezTo>
                      <a:pt x="1564128" y="1042627"/>
                      <a:pt x="1558297" y="1022402"/>
                      <a:pt x="1552466" y="1002399"/>
                    </a:cubicBezTo>
                    <a:lnTo>
                      <a:pt x="1533384" y="949948"/>
                    </a:lnTo>
                    <a:cubicBezTo>
                      <a:pt x="1528083" y="935724"/>
                      <a:pt x="1522959" y="921278"/>
                      <a:pt x="1517659" y="907054"/>
                    </a:cubicBezTo>
                    <a:cubicBezTo>
                      <a:pt x="1512888" y="896608"/>
                      <a:pt x="1508117" y="885940"/>
                      <a:pt x="1503347" y="875495"/>
                    </a:cubicBezTo>
                    <a:lnTo>
                      <a:pt x="1495396" y="854825"/>
                    </a:lnTo>
                    <a:cubicBezTo>
                      <a:pt x="1493276" y="853270"/>
                      <a:pt x="1491155" y="851492"/>
                      <a:pt x="1489035" y="849936"/>
                    </a:cubicBezTo>
                    <a:lnTo>
                      <a:pt x="1446100" y="734144"/>
                    </a:lnTo>
                    <a:lnTo>
                      <a:pt x="1414296" y="629242"/>
                    </a:lnTo>
                    <a:cubicBezTo>
                      <a:pt x="1407405" y="597015"/>
                      <a:pt x="1400691" y="564789"/>
                      <a:pt x="1393800" y="532563"/>
                    </a:cubicBezTo>
                    <a:lnTo>
                      <a:pt x="1382668" y="445218"/>
                    </a:lnTo>
                    <a:cubicBezTo>
                      <a:pt x="1381608" y="418326"/>
                      <a:pt x="1380548" y="391212"/>
                      <a:pt x="1379488" y="364319"/>
                    </a:cubicBezTo>
                    <a:cubicBezTo>
                      <a:pt x="1380548" y="340539"/>
                      <a:pt x="1381608" y="316536"/>
                      <a:pt x="1382668" y="292755"/>
                    </a:cubicBezTo>
                    <a:cubicBezTo>
                      <a:pt x="1385319" y="271641"/>
                      <a:pt x="1387969" y="250305"/>
                      <a:pt x="1390619" y="229191"/>
                    </a:cubicBezTo>
                    <a:cubicBezTo>
                      <a:pt x="1394860" y="210745"/>
                      <a:pt x="1399100" y="192076"/>
                      <a:pt x="1403341" y="173629"/>
                    </a:cubicBezTo>
                    <a:cubicBezTo>
                      <a:pt x="1408112" y="158294"/>
                      <a:pt x="1412705" y="142958"/>
                      <a:pt x="1417476" y="127623"/>
                    </a:cubicBezTo>
                    <a:lnTo>
                      <a:pt x="1434968" y="89618"/>
                    </a:lnTo>
                    <a:lnTo>
                      <a:pt x="1449280" y="60948"/>
                    </a:lnTo>
                    <a:lnTo>
                      <a:pt x="1456101" y="49373"/>
                    </a:lnTo>
                    <a:cubicBezTo>
                      <a:pt x="1456198" y="49028"/>
                      <a:pt x="1456346" y="48707"/>
                      <a:pt x="1456642" y="48454"/>
                    </a:cubicBezTo>
                    <a:cubicBezTo>
                      <a:pt x="1457894" y="46305"/>
                      <a:pt x="1459153" y="44168"/>
                      <a:pt x="1460411" y="42057"/>
                    </a:cubicBezTo>
                    <a:lnTo>
                      <a:pt x="1469953" y="26055"/>
                    </a:lnTo>
                    <a:cubicBezTo>
                      <a:pt x="1470483" y="25610"/>
                      <a:pt x="1471013" y="24944"/>
                      <a:pt x="1471543" y="24499"/>
                    </a:cubicBezTo>
                    <a:lnTo>
                      <a:pt x="1474027" y="24499"/>
                    </a:lnTo>
                    <a:cubicBezTo>
                      <a:pt x="1489607" y="9327"/>
                      <a:pt x="1511597" y="0"/>
                      <a:pt x="1535931" y="0"/>
                    </a:cubicBezTo>
                    <a:close/>
                  </a:path>
                </a:pathLst>
              </a:cu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3" name="Oval 39">
                <a:extLst>
                  <a:ext uri="{FF2B5EF4-FFF2-40B4-BE49-F238E27FC236}">
                    <a16:creationId xmlns="" xmlns:a16="http://schemas.microsoft.com/office/drawing/2014/main" id="{7B3A4C72-05BF-4208-A9E4-70CCBCE45114}"/>
                  </a:ext>
                </a:extLst>
              </p:cNvPr>
              <p:cNvSpPr/>
              <p:nvPr/>
            </p:nvSpPr>
            <p:spPr>
              <a:xfrm flipH="1" flipV="1">
                <a:off x="1198193" y="2079887"/>
                <a:ext cx="1650866" cy="1912967"/>
              </a:xfrm>
              <a:custGeom>
                <a:avLst/>
                <a:gdLst/>
                <a:ahLst/>
                <a:cxnLst/>
                <a:rect l="l" t="t" r="r" b="b"/>
                <a:pathLst>
                  <a:path w="3393967" h="3932814">
                    <a:moveTo>
                      <a:pt x="1745685" y="3527152"/>
                    </a:moveTo>
                    <a:lnTo>
                      <a:pt x="1657171" y="3238316"/>
                    </a:lnTo>
                    <a:lnTo>
                      <a:pt x="1751363" y="3240672"/>
                    </a:lnTo>
                    <a:lnTo>
                      <a:pt x="1951375" y="3229909"/>
                    </a:lnTo>
                    <a:lnTo>
                      <a:pt x="2127104" y="3205310"/>
                    </a:lnTo>
                    <a:lnTo>
                      <a:pt x="2281920" y="3172254"/>
                    </a:lnTo>
                    <a:lnTo>
                      <a:pt x="2412114" y="3125362"/>
                    </a:lnTo>
                    <a:lnTo>
                      <a:pt x="2530166" y="3081544"/>
                    </a:lnTo>
                    <a:lnTo>
                      <a:pt x="2627307" y="3032345"/>
                    </a:lnTo>
                    <a:lnTo>
                      <a:pt x="2711965" y="2982762"/>
                    </a:lnTo>
                    <a:lnTo>
                      <a:pt x="2772677" y="2930489"/>
                    </a:lnTo>
                    <a:lnTo>
                      <a:pt x="2821249" y="2892052"/>
                    </a:lnTo>
                    <a:lnTo>
                      <a:pt x="2854640" y="2856307"/>
                    </a:lnTo>
                    <a:cubicBezTo>
                      <a:pt x="2861722" y="2849773"/>
                      <a:pt x="2868807" y="2843623"/>
                      <a:pt x="2875889" y="2837088"/>
                    </a:cubicBezTo>
                    <a:cubicBezTo>
                      <a:pt x="2877912" y="2835166"/>
                      <a:pt x="2879936" y="2833629"/>
                      <a:pt x="2881961" y="2831707"/>
                    </a:cubicBezTo>
                    <a:lnTo>
                      <a:pt x="2957514" y="2711016"/>
                    </a:lnTo>
                    <a:lnTo>
                      <a:pt x="3015191" y="2587251"/>
                    </a:lnTo>
                    <a:cubicBezTo>
                      <a:pt x="3026320" y="2544202"/>
                      <a:pt x="3037451" y="2501537"/>
                      <a:pt x="3048582" y="2458489"/>
                    </a:cubicBezTo>
                    <a:cubicBezTo>
                      <a:pt x="3053641" y="2414670"/>
                      <a:pt x="3058700" y="2370469"/>
                      <a:pt x="3063760" y="2326651"/>
                    </a:cubicBezTo>
                    <a:lnTo>
                      <a:pt x="3063760" y="2197504"/>
                    </a:lnTo>
                    <a:lnTo>
                      <a:pt x="3048582" y="2074124"/>
                    </a:lnTo>
                    <a:cubicBezTo>
                      <a:pt x="3040486" y="2031843"/>
                      <a:pt x="3032392" y="1989947"/>
                      <a:pt x="3024296" y="1947668"/>
                    </a:cubicBezTo>
                    <a:cubicBezTo>
                      <a:pt x="3015191" y="1911153"/>
                      <a:pt x="3006083" y="1874254"/>
                      <a:pt x="2996976" y="1837739"/>
                    </a:cubicBezTo>
                    <a:cubicBezTo>
                      <a:pt x="2985846" y="1803147"/>
                      <a:pt x="2974715" y="1768169"/>
                      <a:pt x="2963584" y="1733575"/>
                    </a:cubicBezTo>
                    <a:lnTo>
                      <a:pt x="2927157" y="1642865"/>
                    </a:lnTo>
                    <a:cubicBezTo>
                      <a:pt x="2917038" y="1618266"/>
                      <a:pt x="2907257" y="1593283"/>
                      <a:pt x="2897139" y="1568683"/>
                    </a:cubicBezTo>
                    <a:cubicBezTo>
                      <a:pt x="2888032" y="1550618"/>
                      <a:pt x="2878924" y="1532168"/>
                      <a:pt x="2869818" y="1514104"/>
                    </a:cubicBezTo>
                    <a:lnTo>
                      <a:pt x="2854640" y="1478357"/>
                    </a:lnTo>
                    <a:cubicBezTo>
                      <a:pt x="2850593" y="1475668"/>
                      <a:pt x="2846544" y="1472593"/>
                      <a:pt x="2842497" y="1469902"/>
                    </a:cubicBezTo>
                    <a:lnTo>
                      <a:pt x="2760536" y="1269648"/>
                    </a:lnTo>
                    <a:lnTo>
                      <a:pt x="2699824" y="1088228"/>
                    </a:lnTo>
                    <a:cubicBezTo>
                      <a:pt x="2686670" y="1032494"/>
                      <a:pt x="2673853" y="976761"/>
                      <a:pt x="2660698" y="921029"/>
                    </a:cubicBezTo>
                    <a:lnTo>
                      <a:pt x="2639448" y="769972"/>
                    </a:lnTo>
                    <a:cubicBezTo>
                      <a:pt x="2637424" y="723464"/>
                      <a:pt x="2635401" y="676573"/>
                      <a:pt x="2633377" y="630063"/>
                    </a:cubicBezTo>
                    <a:cubicBezTo>
                      <a:pt x="2635401" y="588937"/>
                      <a:pt x="2637424" y="547426"/>
                      <a:pt x="2639448" y="506298"/>
                    </a:cubicBezTo>
                    <a:cubicBezTo>
                      <a:pt x="2644508" y="469783"/>
                      <a:pt x="2649567" y="432884"/>
                      <a:pt x="2654626" y="396369"/>
                    </a:cubicBezTo>
                    <a:cubicBezTo>
                      <a:pt x="2662722" y="364468"/>
                      <a:pt x="2670816" y="332182"/>
                      <a:pt x="2678912" y="300279"/>
                    </a:cubicBezTo>
                    <a:cubicBezTo>
                      <a:pt x="2688019" y="273758"/>
                      <a:pt x="2696787" y="247236"/>
                      <a:pt x="2705895" y="220715"/>
                    </a:cubicBezTo>
                    <a:lnTo>
                      <a:pt x="2739286" y="154988"/>
                    </a:lnTo>
                    <a:lnTo>
                      <a:pt x="2766607" y="105405"/>
                    </a:lnTo>
                    <a:lnTo>
                      <a:pt x="2779628" y="85387"/>
                    </a:lnTo>
                    <a:cubicBezTo>
                      <a:pt x="2779813" y="84791"/>
                      <a:pt x="2780096" y="84235"/>
                      <a:pt x="2780661" y="83798"/>
                    </a:cubicBezTo>
                    <a:cubicBezTo>
                      <a:pt x="2783051" y="80081"/>
                      <a:pt x="2785454" y="76386"/>
                      <a:pt x="2787855" y="72735"/>
                    </a:cubicBezTo>
                    <a:lnTo>
                      <a:pt x="2806071" y="45060"/>
                    </a:lnTo>
                    <a:cubicBezTo>
                      <a:pt x="2807082" y="44291"/>
                      <a:pt x="2808094" y="43139"/>
                      <a:pt x="2809106" y="42369"/>
                    </a:cubicBezTo>
                    <a:lnTo>
                      <a:pt x="2813848" y="42369"/>
                    </a:lnTo>
                    <a:cubicBezTo>
                      <a:pt x="2843589" y="16131"/>
                      <a:pt x="2885567" y="0"/>
                      <a:pt x="2932020" y="0"/>
                    </a:cubicBezTo>
                    <a:cubicBezTo>
                      <a:pt x="3023300" y="0"/>
                      <a:pt x="3097299" y="62280"/>
                      <a:pt x="3097299" y="139107"/>
                    </a:cubicBezTo>
                    <a:cubicBezTo>
                      <a:pt x="3097299" y="158577"/>
                      <a:pt x="3092547" y="177113"/>
                      <a:pt x="3083814" y="193874"/>
                    </a:cubicBezTo>
                    <a:lnTo>
                      <a:pt x="3085009" y="196115"/>
                    </a:lnTo>
                    <a:lnTo>
                      <a:pt x="3024296" y="286826"/>
                    </a:lnTo>
                    <a:lnTo>
                      <a:pt x="2987870" y="385607"/>
                    </a:lnTo>
                    <a:cubicBezTo>
                      <a:pt x="2977750" y="422122"/>
                      <a:pt x="2967633" y="459021"/>
                      <a:pt x="2957514" y="495536"/>
                    </a:cubicBezTo>
                    <a:cubicBezTo>
                      <a:pt x="2956502" y="535894"/>
                      <a:pt x="2955490" y="575868"/>
                      <a:pt x="2954478" y="616226"/>
                    </a:cubicBezTo>
                    <a:cubicBezTo>
                      <a:pt x="2955490" y="655432"/>
                      <a:pt x="2956502" y="695022"/>
                      <a:pt x="2957514" y="734226"/>
                    </a:cubicBezTo>
                    <a:cubicBezTo>
                      <a:pt x="2963584" y="774584"/>
                      <a:pt x="2969657" y="814558"/>
                      <a:pt x="2975727" y="854918"/>
                    </a:cubicBezTo>
                    <a:lnTo>
                      <a:pt x="3003048" y="970227"/>
                    </a:lnTo>
                    <a:lnTo>
                      <a:pt x="3030369" y="1085537"/>
                    </a:lnTo>
                    <a:cubicBezTo>
                      <a:pt x="3041498" y="1118591"/>
                      <a:pt x="3052629" y="1151264"/>
                      <a:pt x="3063760" y="1184318"/>
                    </a:cubicBezTo>
                    <a:cubicBezTo>
                      <a:pt x="3074891" y="1214683"/>
                      <a:pt x="3085685" y="1244663"/>
                      <a:pt x="3096814" y="1275028"/>
                    </a:cubicBezTo>
                    <a:cubicBezTo>
                      <a:pt x="3105921" y="1299628"/>
                      <a:pt x="3115029" y="1324611"/>
                      <a:pt x="3124135" y="1349210"/>
                    </a:cubicBezTo>
                    <a:cubicBezTo>
                      <a:pt x="3133242" y="1369197"/>
                      <a:pt x="3142348" y="1389570"/>
                      <a:pt x="3151456" y="1409557"/>
                    </a:cubicBezTo>
                    <a:lnTo>
                      <a:pt x="3169669" y="1445302"/>
                    </a:lnTo>
                    <a:lnTo>
                      <a:pt x="3172704" y="1453374"/>
                    </a:lnTo>
                    <a:lnTo>
                      <a:pt x="3260737" y="1642865"/>
                    </a:lnTo>
                    <a:cubicBezTo>
                      <a:pt x="3283000" y="1701289"/>
                      <a:pt x="3304922" y="1760098"/>
                      <a:pt x="3327184" y="1818521"/>
                    </a:cubicBezTo>
                    <a:lnTo>
                      <a:pt x="3372718" y="1983413"/>
                    </a:lnTo>
                    <a:cubicBezTo>
                      <a:pt x="3377777" y="2034534"/>
                      <a:pt x="3382836" y="2086039"/>
                      <a:pt x="3387897" y="2137159"/>
                    </a:cubicBezTo>
                    <a:cubicBezTo>
                      <a:pt x="3389920" y="2185589"/>
                      <a:pt x="3391944" y="2234403"/>
                      <a:pt x="3393967" y="2282834"/>
                    </a:cubicBezTo>
                    <a:cubicBezTo>
                      <a:pt x="3389920" y="2325883"/>
                      <a:pt x="3385873" y="2368546"/>
                      <a:pt x="3381824" y="2411595"/>
                    </a:cubicBezTo>
                    <a:cubicBezTo>
                      <a:pt x="3374742" y="2453876"/>
                      <a:pt x="3367658" y="2495771"/>
                      <a:pt x="3360576" y="2538052"/>
                    </a:cubicBezTo>
                    <a:cubicBezTo>
                      <a:pt x="3349445" y="2574566"/>
                      <a:pt x="3338315" y="2611465"/>
                      <a:pt x="3327184" y="2647980"/>
                    </a:cubicBezTo>
                    <a:cubicBezTo>
                      <a:pt x="3316053" y="2679115"/>
                      <a:pt x="3305260" y="2709864"/>
                      <a:pt x="3294129" y="2740997"/>
                    </a:cubicBezTo>
                    <a:lnTo>
                      <a:pt x="3257702" y="2820945"/>
                    </a:lnTo>
                    <a:lnTo>
                      <a:pt x="3218238" y="2892052"/>
                    </a:lnTo>
                    <a:lnTo>
                      <a:pt x="3178777" y="2947017"/>
                    </a:lnTo>
                    <a:cubicBezTo>
                      <a:pt x="3169669" y="2959700"/>
                      <a:pt x="3160563" y="2972770"/>
                      <a:pt x="3151456" y="2985453"/>
                    </a:cubicBezTo>
                    <a:lnTo>
                      <a:pt x="3130207" y="3007362"/>
                    </a:lnTo>
                    <a:cubicBezTo>
                      <a:pt x="3128182" y="3010053"/>
                      <a:pt x="3126158" y="3013128"/>
                      <a:pt x="3124135" y="3015819"/>
                    </a:cubicBezTo>
                    <a:lnTo>
                      <a:pt x="3009118" y="3131128"/>
                    </a:lnTo>
                    <a:lnTo>
                      <a:pt x="2881961" y="3227218"/>
                    </a:lnTo>
                    <a:lnTo>
                      <a:pt x="2733216" y="3306782"/>
                    </a:lnTo>
                    <a:lnTo>
                      <a:pt x="2584808" y="3367127"/>
                    </a:lnTo>
                    <a:lnTo>
                      <a:pt x="2430328" y="3422092"/>
                    </a:lnTo>
                    <a:lnTo>
                      <a:pt x="2275850" y="3455146"/>
                    </a:lnTo>
                    <a:lnTo>
                      <a:pt x="2127104" y="3485128"/>
                    </a:lnTo>
                    <a:lnTo>
                      <a:pt x="1987804" y="3504345"/>
                    </a:lnTo>
                    <a:lnTo>
                      <a:pt x="1863680" y="3520873"/>
                    </a:lnTo>
                    <a:lnTo>
                      <a:pt x="1757433" y="3526255"/>
                    </a:lnTo>
                    <a:close/>
                    <a:moveTo>
                      <a:pt x="158924" y="3930462"/>
                    </a:moveTo>
                    <a:cubicBezTo>
                      <a:pt x="110443" y="3915731"/>
                      <a:pt x="0" y="3866001"/>
                      <a:pt x="0" y="3786484"/>
                    </a:cubicBezTo>
                    <a:cubicBezTo>
                      <a:pt x="0" y="3760641"/>
                      <a:pt x="7516" y="3736388"/>
                      <a:pt x="22839" y="3716534"/>
                    </a:cubicBezTo>
                    <a:cubicBezTo>
                      <a:pt x="42033" y="3685525"/>
                      <a:pt x="80608" y="3634905"/>
                      <a:pt x="115165" y="3600437"/>
                    </a:cubicBezTo>
                    <a:lnTo>
                      <a:pt x="230182" y="3509727"/>
                    </a:lnTo>
                    <a:lnTo>
                      <a:pt x="363411" y="3435929"/>
                    </a:lnTo>
                    <a:lnTo>
                      <a:pt x="503049" y="3375199"/>
                    </a:lnTo>
                    <a:lnTo>
                      <a:pt x="645387" y="3326000"/>
                    </a:lnTo>
                    <a:lnTo>
                      <a:pt x="787724" y="3290254"/>
                    </a:lnTo>
                    <a:lnTo>
                      <a:pt x="930059" y="3265655"/>
                    </a:lnTo>
                    <a:lnTo>
                      <a:pt x="1069699" y="3246438"/>
                    </a:lnTo>
                    <a:lnTo>
                      <a:pt x="1196856" y="3235290"/>
                    </a:lnTo>
                    <a:lnTo>
                      <a:pt x="1306140" y="3229909"/>
                    </a:lnTo>
                    <a:lnTo>
                      <a:pt x="1322155" y="3229909"/>
                    </a:lnTo>
                    <a:lnTo>
                      <a:pt x="1387858" y="3520878"/>
                    </a:lnTo>
                    <a:lnTo>
                      <a:pt x="1387763" y="3520873"/>
                    </a:lnTo>
                    <a:lnTo>
                      <a:pt x="1196856" y="3526255"/>
                    </a:lnTo>
                    <a:lnTo>
                      <a:pt x="1024165" y="3545473"/>
                    </a:lnTo>
                    <a:lnTo>
                      <a:pt x="869685" y="3570456"/>
                    </a:lnTo>
                    <a:lnTo>
                      <a:pt x="745225" y="3600437"/>
                    </a:lnTo>
                    <a:lnTo>
                      <a:pt x="633244" y="3641565"/>
                    </a:lnTo>
                    <a:lnTo>
                      <a:pt x="539140" y="3680001"/>
                    </a:lnTo>
                    <a:lnTo>
                      <a:pt x="469658" y="3721127"/>
                    </a:lnTo>
                    <a:lnTo>
                      <a:pt x="408946" y="3759564"/>
                    </a:lnTo>
                    <a:lnTo>
                      <a:pt x="357341" y="3801075"/>
                    </a:lnTo>
                    <a:cubicBezTo>
                      <a:pt x="346210" y="3811837"/>
                      <a:pt x="335079" y="3822985"/>
                      <a:pt x="323949" y="3833747"/>
                    </a:cubicBezTo>
                    <a:cubicBezTo>
                      <a:pt x="316865" y="3842972"/>
                      <a:pt x="310119" y="3852197"/>
                      <a:pt x="303037" y="3861422"/>
                    </a:cubicBezTo>
                    <a:cubicBezTo>
                      <a:pt x="298990" y="3866034"/>
                      <a:pt x="294941" y="3870261"/>
                      <a:pt x="290894" y="3874873"/>
                    </a:cubicBezTo>
                    <a:cubicBezTo>
                      <a:pt x="266876" y="3886379"/>
                      <a:pt x="207406" y="3945193"/>
                      <a:pt x="158924" y="3930462"/>
                    </a:cubicBezTo>
                    <a:close/>
                  </a:path>
                </a:pathLst>
              </a:cu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4" name="Rounded Rectangle 21">
                <a:extLst>
                  <a:ext uri="{FF2B5EF4-FFF2-40B4-BE49-F238E27FC236}">
                    <a16:creationId xmlns="" xmlns:a16="http://schemas.microsoft.com/office/drawing/2014/main" id="{4330962B-51C2-4813-95AD-8B1BB7066BE7}"/>
                  </a:ext>
                </a:extLst>
              </p:cNvPr>
              <p:cNvSpPr/>
              <p:nvPr/>
            </p:nvSpPr>
            <p:spPr>
              <a:xfrm rot="18063644">
                <a:off x="1029053" y="3391349"/>
                <a:ext cx="73094" cy="73540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grpSp>
      </p:grpSp>
      <p:grpSp>
        <p:nvGrpSpPr>
          <p:cNvPr id="39" name="Group 38">
            <a:extLst>
              <a:ext uri="{FF2B5EF4-FFF2-40B4-BE49-F238E27FC236}">
                <a16:creationId xmlns="" xmlns:a16="http://schemas.microsoft.com/office/drawing/2014/main" id="{9F13DB3F-69A2-427A-8C8C-DE0955138D2A}"/>
              </a:ext>
            </a:extLst>
          </p:cNvPr>
          <p:cNvGrpSpPr/>
          <p:nvPr/>
        </p:nvGrpSpPr>
        <p:grpSpPr>
          <a:xfrm>
            <a:off x="7035987" y="2954062"/>
            <a:ext cx="684000" cy="684000"/>
            <a:chOff x="6078081" y="1847059"/>
            <a:chExt cx="684000" cy="684000"/>
          </a:xfrm>
        </p:grpSpPr>
        <p:sp>
          <p:nvSpPr>
            <p:cNvPr id="40" name="Oval 39">
              <a:extLst>
                <a:ext uri="{FF2B5EF4-FFF2-40B4-BE49-F238E27FC236}">
                  <a16:creationId xmlns="" xmlns:a16="http://schemas.microsoft.com/office/drawing/2014/main" id="{660EE885-71E4-47BE-8253-2F2ABFEB546E}"/>
                </a:ext>
              </a:extLst>
            </p:cNvPr>
            <p:cNvSpPr/>
            <p:nvPr/>
          </p:nvSpPr>
          <p:spPr>
            <a:xfrm>
              <a:off x="6078081" y="1847059"/>
              <a:ext cx="684000" cy="684000"/>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41" name="Oval 40">
              <a:extLst>
                <a:ext uri="{FF2B5EF4-FFF2-40B4-BE49-F238E27FC236}">
                  <a16:creationId xmlns="" xmlns:a16="http://schemas.microsoft.com/office/drawing/2014/main" id="{AF73458E-E827-4916-AA18-23257CB66BF5}"/>
                </a:ext>
              </a:extLst>
            </p:cNvPr>
            <p:cNvSpPr/>
            <p:nvPr/>
          </p:nvSpPr>
          <p:spPr>
            <a:xfrm>
              <a:off x="6150081" y="1919059"/>
              <a:ext cx="540000" cy="5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42" name="Text Placeholder 14">
            <a:extLst>
              <a:ext uri="{FF2B5EF4-FFF2-40B4-BE49-F238E27FC236}">
                <a16:creationId xmlns="" xmlns:a16="http://schemas.microsoft.com/office/drawing/2014/main" id="{9920709B-87B0-4F1B-8D84-C1DCB244A6DD}"/>
              </a:ext>
            </a:extLst>
          </p:cNvPr>
          <p:cNvSpPr txBox="1">
            <a:spLocks/>
          </p:cNvSpPr>
          <p:nvPr/>
        </p:nvSpPr>
        <p:spPr>
          <a:xfrm>
            <a:off x="7167851" y="307259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smtClean="0">
                <a:solidFill>
                  <a:schemeClr val="bg1"/>
                </a:solidFill>
                <a:cs typeface="Arial" pitchFamily="34" charset="0"/>
              </a:rPr>
              <a:t>01</a:t>
            </a:r>
            <a:endParaRPr lang="en-US" sz="1400" b="1" dirty="0">
              <a:solidFill>
                <a:schemeClr val="bg1"/>
              </a:solidFill>
              <a:cs typeface="Arial" pitchFamily="34" charset="0"/>
            </a:endParaRPr>
          </a:p>
        </p:txBody>
      </p:sp>
      <p:grpSp>
        <p:nvGrpSpPr>
          <p:cNvPr id="46" name="Group 45">
            <a:extLst>
              <a:ext uri="{FF2B5EF4-FFF2-40B4-BE49-F238E27FC236}">
                <a16:creationId xmlns="" xmlns:a16="http://schemas.microsoft.com/office/drawing/2014/main" id="{390C2371-1038-4683-8B06-719C62CC23AB}"/>
              </a:ext>
            </a:extLst>
          </p:cNvPr>
          <p:cNvGrpSpPr/>
          <p:nvPr/>
        </p:nvGrpSpPr>
        <p:grpSpPr>
          <a:xfrm>
            <a:off x="6476131" y="4067294"/>
            <a:ext cx="684000" cy="684000"/>
            <a:chOff x="6078081" y="1847059"/>
            <a:chExt cx="684000" cy="684000"/>
          </a:xfrm>
        </p:grpSpPr>
        <p:sp>
          <p:nvSpPr>
            <p:cNvPr id="47" name="Oval 46">
              <a:extLst>
                <a:ext uri="{FF2B5EF4-FFF2-40B4-BE49-F238E27FC236}">
                  <a16:creationId xmlns="" xmlns:a16="http://schemas.microsoft.com/office/drawing/2014/main" id="{22A3D1A6-D22C-46A9-A029-B845F3110DC7}"/>
                </a:ext>
              </a:extLst>
            </p:cNvPr>
            <p:cNvSpPr/>
            <p:nvPr/>
          </p:nvSpPr>
          <p:spPr>
            <a:xfrm>
              <a:off x="6078081" y="1847059"/>
              <a:ext cx="684000" cy="684000"/>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48" name="Oval 47">
              <a:extLst>
                <a:ext uri="{FF2B5EF4-FFF2-40B4-BE49-F238E27FC236}">
                  <a16:creationId xmlns="" xmlns:a16="http://schemas.microsoft.com/office/drawing/2014/main" id="{6CD54133-1AFF-4374-BA6E-D729D123F3F1}"/>
                </a:ext>
              </a:extLst>
            </p:cNvPr>
            <p:cNvSpPr/>
            <p:nvPr/>
          </p:nvSpPr>
          <p:spPr>
            <a:xfrm>
              <a:off x="6150081" y="1919059"/>
              <a:ext cx="540000" cy="5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49" name="Text Placeholder 14">
            <a:extLst>
              <a:ext uri="{FF2B5EF4-FFF2-40B4-BE49-F238E27FC236}">
                <a16:creationId xmlns="" xmlns:a16="http://schemas.microsoft.com/office/drawing/2014/main" id="{D8DF2B41-8E32-489F-B1E6-923D19CA69BD}"/>
              </a:ext>
            </a:extLst>
          </p:cNvPr>
          <p:cNvSpPr txBox="1">
            <a:spLocks/>
          </p:cNvSpPr>
          <p:nvPr/>
        </p:nvSpPr>
        <p:spPr>
          <a:xfrm>
            <a:off x="6592530" y="4183821"/>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smtClean="0">
                <a:solidFill>
                  <a:schemeClr val="bg1"/>
                </a:solidFill>
                <a:cs typeface="Arial" pitchFamily="34" charset="0"/>
              </a:rPr>
              <a:t>02</a:t>
            </a:r>
            <a:endParaRPr lang="en-US" sz="1400" b="1" dirty="0">
              <a:solidFill>
                <a:schemeClr val="bg1"/>
              </a:solidFill>
              <a:cs typeface="Arial" pitchFamily="34" charset="0"/>
            </a:endParaRPr>
          </a:p>
        </p:txBody>
      </p:sp>
      <p:grpSp>
        <p:nvGrpSpPr>
          <p:cNvPr id="53" name="Group 52">
            <a:extLst>
              <a:ext uri="{FF2B5EF4-FFF2-40B4-BE49-F238E27FC236}">
                <a16:creationId xmlns="" xmlns:a16="http://schemas.microsoft.com/office/drawing/2014/main" id="{C9096C91-73BE-4A0F-9F03-A3B29F5DFC54}"/>
              </a:ext>
            </a:extLst>
          </p:cNvPr>
          <p:cNvGrpSpPr/>
          <p:nvPr/>
        </p:nvGrpSpPr>
        <p:grpSpPr>
          <a:xfrm>
            <a:off x="5845273" y="5233023"/>
            <a:ext cx="684000" cy="684000"/>
            <a:chOff x="6078081" y="1847059"/>
            <a:chExt cx="684000" cy="684000"/>
          </a:xfrm>
        </p:grpSpPr>
        <p:sp>
          <p:nvSpPr>
            <p:cNvPr id="54" name="Oval 53">
              <a:extLst>
                <a:ext uri="{FF2B5EF4-FFF2-40B4-BE49-F238E27FC236}">
                  <a16:creationId xmlns="" xmlns:a16="http://schemas.microsoft.com/office/drawing/2014/main" id="{9D18B204-3370-4E6B-9AB8-24F8C5BECC59}"/>
                </a:ext>
              </a:extLst>
            </p:cNvPr>
            <p:cNvSpPr/>
            <p:nvPr/>
          </p:nvSpPr>
          <p:spPr>
            <a:xfrm>
              <a:off x="6078081" y="1847059"/>
              <a:ext cx="684000" cy="684000"/>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5" name="Oval 54">
              <a:extLst>
                <a:ext uri="{FF2B5EF4-FFF2-40B4-BE49-F238E27FC236}">
                  <a16:creationId xmlns="" xmlns:a16="http://schemas.microsoft.com/office/drawing/2014/main" id="{13CF1E15-9CC5-4D4B-BA88-8696C421D520}"/>
                </a:ext>
              </a:extLst>
            </p:cNvPr>
            <p:cNvSpPr/>
            <p:nvPr/>
          </p:nvSpPr>
          <p:spPr>
            <a:xfrm>
              <a:off x="6150081" y="1919059"/>
              <a:ext cx="540000" cy="5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56" name="Text Placeholder 14">
            <a:extLst>
              <a:ext uri="{FF2B5EF4-FFF2-40B4-BE49-F238E27FC236}">
                <a16:creationId xmlns="" xmlns:a16="http://schemas.microsoft.com/office/drawing/2014/main" id="{C7D867FE-229C-4F4C-8906-8A15E8C3B1A6}"/>
              </a:ext>
            </a:extLst>
          </p:cNvPr>
          <p:cNvSpPr txBox="1">
            <a:spLocks/>
          </p:cNvSpPr>
          <p:nvPr/>
        </p:nvSpPr>
        <p:spPr>
          <a:xfrm>
            <a:off x="5992769" y="5325134"/>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smtClean="0">
                <a:solidFill>
                  <a:schemeClr val="bg1"/>
                </a:solidFill>
                <a:cs typeface="Arial" pitchFamily="34" charset="0"/>
              </a:rPr>
              <a:t>03</a:t>
            </a:r>
            <a:endParaRPr lang="en-US" sz="1400" b="1" dirty="0">
              <a:solidFill>
                <a:schemeClr val="bg1"/>
              </a:solidFill>
              <a:cs typeface="Arial" pitchFamily="34" charset="0"/>
            </a:endParaRPr>
          </a:p>
        </p:txBody>
      </p:sp>
      <p:grpSp>
        <p:nvGrpSpPr>
          <p:cNvPr id="60" name="Group 59">
            <a:extLst>
              <a:ext uri="{FF2B5EF4-FFF2-40B4-BE49-F238E27FC236}">
                <a16:creationId xmlns="" xmlns:a16="http://schemas.microsoft.com/office/drawing/2014/main" id="{A98C5284-43D4-4207-AFC5-18CF85BB77E1}"/>
              </a:ext>
            </a:extLst>
          </p:cNvPr>
          <p:cNvGrpSpPr/>
          <p:nvPr/>
        </p:nvGrpSpPr>
        <p:grpSpPr>
          <a:xfrm>
            <a:off x="5575273" y="2016062"/>
            <a:ext cx="684000" cy="684000"/>
            <a:chOff x="3754587" y="1709861"/>
            <a:chExt cx="684000" cy="684000"/>
          </a:xfrm>
        </p:grpSpPr>
        <p:sp>
          <p:nvSpPr>
            <p:cNvPr id="61" name="Oval 60">
              <a:extLst>
                <a:ext uri="{FF2B5EF4-FFF2-40B4-BE49-F238E27FC236}">
                  <a16:creationId xmlns="" xmlns:a16="http://schemas.microsoft.com/office/drawing/2014/main" id="{109FA658-F31E-4DD7-AC02-37433C393414}"/>
                </a:ext>
              </a:extLst>
            </p:cNvPr>
            <p:cNvSpPr/>
            <p:nvPr/>
          </p:nvSpPr>
          <p:spPr>
            <a:xfrm>
              <a:off x="3754587" y="1709861"/>
              <a:ext cx="684000" cy="6840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sp>
          <p:nvSpPr>
            <p:cNvPr id="62" name="Oval 61">
              <a:extLst>
                <a:ext uri="{FF2B5EF4-FFF2-40B4-BE49-F238E27FC236}">
                  <a16:creationId xmlns="" xmlns:a16="http://schemas.microsoft.com/office/drawing/2014/main" id="{ECAD3A45-FEEB-4BC7-91CF-AAEFA1B53283}"/>
                </a:ext>
              </a:extLst>
            </p:cNvPr>
            <p:cNvSpPr/>
            <p:nvPr/>
          </p:nvSpPr>
          <p:spPr>
            <a:xfrm>
              <a:off x="3826587" y="1781861"/>
              <a:ext cx="540000" cy="54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63" name="Text Placeholder 14">
              <a:extLst>
                <a:ext uri="{FF2B5EF4-FFF2-40B4-BE49-F238E27FC236}">
                  <a16:creationId xmlns="" xmlns:a16="http://schemas.microsoft.com/office/drawing/2014/main" id="{1E53ABAC-A530-4EB4-A562-C96D30C8C46D}"/>
                </a:ext>
              </a:extLst>
            </p:cNvPr>
            <p:cNvSpPr txBox="1">
              <a:spLocks/>
            </p:cNvSpPr>
            <p:nvPr/>
          </p:nvSpPr>
          <p:spPr>
            <a:xfrm>
              <a:off x="3840276" y="182638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a:solidFill>
                    <a:schemeClr val="bg1"/>
                  </a:solidFill>
                  <a:cs typeface="Arial" pitchFamily="34" charset="0"/>
                </a:rPr>
                <a:t>01</a:t>
              </a:r>
            </a:p>
          </p:txBody>
        </p:sp>
      </p:grpSp>
      <p:grpSp>
        <p:nvGrpSpPr>
          <p:cNvPr id="67" name="Group 66">
            <a:extLst>
              <a:ext uri="{FF2B5EF4-FFF2-40B4-BE49-F238E27FC236}">
                <a16:creationId xmlns="" xmlns:a16="http://schemas.microsoft.com/office/drawing/2014/main" id="{C143D5AC-5E1D-438B-8418-32CE7A52A2A8}"/>
              </a:ext>
            </a:extLst>
          </p:cNvPr>
          <p:cNvGrpSpPr/>
          <p:nvPr/>
        </p:nvGrpSpPr>
        <p:grpSpPr>
          <a:xfrm>
            <a:off x="4639169" y="3553104"/>
            <a:ext cx="684000" cy="684000"/>
            <a:chOff x="3754587" y="1709861"/>
            <a:chExt cx="684000" cy="684000"/>
          </a:xfrm>
        </p:grpSpPr>
        <p:sp>
          <p:nvSpPr>
            <p:cNvPr id="68" name="Oval 67">
              <a:extLst>
                <a:ext uri="{FF2B5EF4-FFF2-40B4-BE49-F238E27FC236}">
                  <a16:creationId xmlns="" xmlns:a16="http://schemas.microsoft.com/office/drawing/2014/main" id="{D1CCBA64-939C-4378-B9EC-ED0B251ECE71}"/>
                </a:ext>
              </a:extLst>
            </p:cNvPr>
            <p:cNvSpPr/>
            <p:nvPr/>
          </p:nvSpPr>
          <p:spPr>
            <a:xfrm>
              <a:off x="3754587" y="1709861"/>
              <a:ext cx="684000" cy="6840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sp>
          <p:nvSpPr>
            <p:cNvPr id="69" name="Oval 68">
              <a:extLst>
                <a:ext uri="{FF2B5EF4-FFF2-40B4-BE49-F238E27FC236}">
                  <a16:creationId xmlns="" xmlns:a16="http://schemas.microsoft.com/office/drawing/2014/main" id="{68B65B16-A6AE-404A-B003-6DDBC9F2BDF0}"/>
                </a:ext>
              </a:extLst>
            </p:cNvPr>
            <p:cNvSpPr/>
            <p:nvPr/>
          </p:nvSpPr>
          <p:spPr>
            <a:xfrm>
              <a:off x="3826587" y="1781861"/>
              <a:ext cx="540000" cy="54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sp>
          <p:nvSpPr>
            <p:cNvPr id="70" name="Text Placeholder 14">
              <a:extLst>
                <a:ext uri="{FF2B5EF4-FFF2-40B4-BE49-F238E27FC236}">
                  <a16:creationId xmlns="" xmlns:a16="http://schemas.microsoft.com/office/drawing/2014/main" id="{63CE7CD5-0ACC-4664-86D1-E132A4CB4041}"/>
                </a:ext>
              </a:extLst>
            </p:cNvPr>
            <p:cNvSpPr txBox="1">
              <a:spLocks/>
            </p:cNvSpPr>
            <p:nvPr/>
          </p:nvSpPr>
          <p:spPr>
            <a:xfrm>
              <a:off x="3840276" y="182638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a:solidFill>
                    <a:schemeClr val="bg1"/>
                  </a:solidFill>
                  <a:cs typeface="Arial" pitchFamily="34" charset="0"/>
                </a:rPr>
                <a:t>02</a:t>
              </a:r>
            </a:p>
          </p:txBody>
        </p:sp>
      </p:grpSp>
      <p:grpSp>
        <p:nvGrpSpPr>
          <p:cNvPr id="74" name="Group 73">
            <a:extLst>
              <a:ext uri="{FF2B5EF4-FFF2-40B4-BE49-F238E27FC236}">
                <a16:creationId xmlns="" xmlns:a16="http://schemas.microsoft.com/office/drawing/2014/main" id="{7AE8A0AA-85AE-444C-9658-A5BD6432A1F8}"/>
              </a:ext>
            </a:extLst>
          </p:cNvPr>
          <p:cNvGrpSpPr/>
          <p:nvPr/>
        </p:nvGrpSpPr>
        <p:grpSpPr>
          <a:xfrm>
            <a:off x="3847081" y="5090147"/>
            <a:ext cx="684000" cy="684000"/>
            <a:chOff x="3754587" y="1709861"/>
            <a:chExt cx="684000" cy="684000"/>
          </a:xfrm>
        </p:grpSpPr>
        <p:sp>
          <p:nvSpPr>
            <p:cNvPr id="75" name="Oval 74">
              <a:extLst>
                <a:ext uri="{FF2B5EF4-FFF2-40B4-BE49-F238E27FC236}">
                  <a16:creationId xmlns="" xmlns:a16="http://schemas.microsoft.com/office/drawing/2014/main" id="{2B3869E1-1074-4AB4-82B5-BF4B9A949A26}"/>
                </a:ext>
              </a:extLst>
            </p:cNvPr>
            <p:cNvSpPr/>
            <p:nvPr/>
          </p:nvSpPr>
          <p:spPr>
            <a:xfrm>
              <a:off x="3754587" y="1709861"/>
              <a:ext cx="684000" cy="6840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76" name="Oval 75">
              <a:extLst>
                <a:ext uri="{FF2B5EF4-FFF2-40B4-BE49-F238E27FC236}">
                  <a16:creationId xmlns="" xmlns:a16="http://schemas.microsoft.com/office/drawing/2014/main" id="{1302D9EF-E672-45A0-80D4-0BCAB69F1F48}"/>
                </a:ext>
              </a:extLst>
            </p:cNvPr>
            <p:cNvSpPr/>
            <p:nvPr/>
          </p:nvSpPr>
          <p:spPr>
            <a:xfrm>
              <a:off x="3826587" y="1781861"/>
              <a:ext cx="540000" cy="54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77" name="Text Placeholder 14">
              <a:extLst>
                <a:ext uri="{FF2B5EF4-FFF2-40B4-BE49-F238E27FC236}">
                  <a16:creationId xmlns="" xmlns:a16="http://schemas.microsoft.com/office/drawing/2014/main" id="{128694B0-2413-4FB4-B9E8-A8E0E6CD2EFF}"/>
                </a:ext>
              </a:extLst>
            </p:cNvPr>
            <p:cNvSpPr txBox="1">
              <a:spLocks/>
            </p:cNvSpPr>
            <p:nvPr/>
          </p:nvSpPr>
          <p:spPr>
            <a:xfrm>
              <a:off x="3840276" y="182638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a:solidFill>
                    <a:schemeClr val="bg1"/>
                  </a:solidFill>
                  <a:cs typeface="Arial" pitchFamily="34" charset="0"/>
                </a:rPr>
                <a:t>03</a:t>
              </a:r>
            </a:p>
          </p:txBody>
        </p:sp>
      </p:grpSp>
      <p:sp>
        <p:nvSpPr>
          <p:cNvPr id="78" name="Up Ribbon 77"/>
          <p:cNvSpPr/>
          <p:nvPr/>
        </p:nvSpPr>
        <p:spPr>
          <a:xfrm>
            <a:off x="729658" y="143690"/>
            <a:ext cx="10895526" cy="1400045"/>
          </a:xfrm>
          <a:prstGeom prst="ribbon2">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b="1" dirty="0"/>
              <a:t>1.3. Có nền kinh tế phát triển cao dựa trên lực lượng sản xuất hiện đại và quan hệ sản xuất tiến bộ phù hợp</a:t>
            </a:r>
            <a:endParaRPr lang="en-US" sz="2000" b="1" dirty="0"/>
          </a:p>
        </p:txBody>
      </p:sp>
      <p:sp>
        <p:nvSpPr>
          <p:cNvPr id="4" name="Rectangle 3"/>
          <p:cNvSpPr/>
          <p:nvPr/>
        </p:nvSpPr>
        <p:spPr>
          <a:xfrm>
            <a:off x="151407" y="1537861"/>
            <a:ext cx="4764446" cy="461665"/>
          </a:xfrm>
          <a:prstGeom prst="rect">
            <a:avLst/>
          </a:prstGeom>
        </p:spPr>
        <p:txBody>
          <a:bodyPr wrap="none">
            <a:spAutoFit/>
          </a:bodyPr>
          <a:lstStyle/>
          <a:p>
            <a:pPr marL="342900" indent="-342900">
              <a:buFont typeface="Wingdings" panose="05000000000000000000" pitchFamily="2" charset="2"/>
              <a:buChar char="q"/>
            </a:pPr>
            <a:r>
              <a:rPr lang="nl-NL" sz="2400" b="1" dirty="0">
                <a:solidFill>
                  <a:srgbClr val="FF0000"/>
                </a:solidFill>
                <a:latin typeface="+mj-lt"/>
                <a:ea typeface="Calibri" panose="020F0502020204030204" pitchFamily="34" charset="0"/>
              </a:rPr>
              <a:t>Lực lượng sản xuất hiện đại </a:t>
            </a:r>
            <a:endParaRPr lang="en-US" sz="2400" b="1" dirty="0">
              <a:solidFill>
                <a:srgbClr val="FF0000"/>
              </a:solidFill>
              <a:latin typeface="+mj-lt"/>
            </a:endParaRPr>
          </a:p>
        </p:txBody>
      </p:sp>
      <p:sp>
        <p:nvSpPr>
          <p:cNvPr id="5" name="Rectangle 4"/>
          <p:cNvSpPr/>
          <p:nvPr/>
        </p:nvSpPr>
        <p:spPr>
          <a:xfrm>
            <a:off x="6521012" y="1493614"/>
            <a:ext cx="5598007" cy="461665"/>
          </a:xfrm>
          <a:prstGeom prst="rect">
            <a:avLst/>
          </a:prstGeom>
        </p:spPr>
        <p:txBody>
          <a:bodyPr wrap="none">
            <a:spAutoFit/>
          </a:bodyPr>
          <a:lstStyle/>
          <a:p>
            <a:pPr marL="342900" indent="-342900">
              <a:buFont typeface="Wingdings" panose="05000000000000000000" pitchFamily="2" charset="2"/>
              <a:buChar char="q"/>
            </a:pPr>
            <a:r>
              <a:rPr lang="en-US" sz="2400" b="1" dirty="0" err="1">
                <a:solidFill>
                  <a:srgbClr val="FF0000"/>
                </a:solidFill>
                <a:latin typeface="+mj-lt"/>
                <a:ea typeface="Times New Roman" panose="02020603050405020304" pitchFamily="18" charset="0"/>
              </a:rPr>
              <a:t>Quan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hệ</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sản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xuất</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tiến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bộ</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phù</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hợp</a:t>
            </a:r>
            <a:r>
              <a:rPr lang="en-US" sz="2400" b="1" dirty="0">
                <a:solidFill>
                  <a:srgbClr val="FF0000"/>
                </a:solidFill>
                <a:latin typeface="+mj-lt"/>
                <a:ea typeface="Times New Roman" panose="02020603050405020304" pitchFamily="18" charset="0"/>
              </a:rPr>
              <a:t> </a:t>
            </a:r>
            <a:endParaRPr lang="en-US" sz="2400" b="1" dirty="0">
              <a:solidFill>
                <a:srgbClr val="FF0000"/>
              </a:solidFill>
              <a:latin typeface="+mj-lt"/>
            </a:endParaRPr>
          </a:p>
        </p:txBody>
      </p:sp>
      <p:sp>
        <p:nvSpPr>
          <p:cNvPr id="6" name="Rectangle 5"/>
          <p:cNvSpPr/>
          <p:nvPr/>
        </p:nvSpPr>
        <p:spPr>
          <a:xfrm>
            <a:off x="101666" y="2092941"/>
            <a:ext cx="4732885" cy="707886"/>
          </a:xfrm>
          <a:prstGeom prst="rect">
            <a:avLst/>
          </a:prstGeom>
        </p:spPr>
        <p:txBody>
          <a:bodyPr wrap="square">
            <a:spAutoFit/>
          </a:bodyPr>
          <a:lstStyle/>
          <a:p>
            <a:pPr marL="342900" indent="-342900" algn="ctr">
              <a:buFont typeface="Wingdings" panose="05000000000000000000" pitchFamily="2" charset="2"/>
              <a:buChar char="Ø"/>
            </a:pPr>
            <a:r>
              <a:rPr lang="nl-NL" sz="2000" dirty="0" smtClean="0">
                <a:solidFill>
                  <a:srgbClr val="663300"/>
                </a:solidFill>
                <a:latin typeface="+mj-lt"/>
                <a:ea typeface="Calibri" panose="020F0502020204030204" pitchFamily="34" charset="0"/>
              </a:rPr>
              <a:t>Là </a:t>
            </a:r>
            <a:r>
              <a:rPr lang="nl-NL" sz="2000" dirty="0">
                <a:solidFill>
                  <a:srgbClr val="663300"/>
                </a:solidFill>
                <a:latin typeface="+mj-lt"/>
                <a:ea typeface="Calibri" panose="020F0502020204030204" pitchFamily="34" charset="0"/>
              </a:rPr>
              <a:t>nền đại công nghiệp phát triển trên cơ sở khoa học - công nghệ.</a:t>
            </a:r>
            <a:endParaRPr lang="en-US" sz="2000" dirty="0">
              <a:solidFill>
                <a:srgbClr val="663300"/>
              </a:solidFill>
              <a:latin typeface="+mj-lt"/>
            </a:endParaRPr>
          </a:p>
        </p:txBody>
      </p:sp>
      <p:sp>
        <p:nvSpPr>
          <p:cNvPr id="7" name="Rectangle 6"/>
          <p:cNvSpPr/>
          <p:nvPr/>
        </p:nvSpPr>
        <p:spPr>
          <a:xfrm>
            <a:off x="151407" y="3179988"/>
            <a:ext cx="4307674" cy="707886"/>
          </a:xfrm>
          <a:prstGeom prst="rect">
            <a:avLst/>
          </a:prstGeom>
        </p:spPr>
        <p:txBody>
          <a:bodyPr wrap="square">
            <a:spAutoFit/>
          </a:bodyPr>
          <a:lstStyle/>
          <a:p>
            <a:pPr marL="342900" indent="-342900" algn="ctr">
              <a:buFont typeface="Wingdings" panose="05000000000000000000" pitchFamily="2" charset="2"/>
              <a:buChar char="Ø"/>
            </a:pPr>
            <a:r>
              <a:rPr lang="nl-NL" sz="2000" dirty="0" smtClean="0">
                <a:solidFill>
                  <a:srgbClr val="CC0099"/>
                </a:solidFill>
                <a:latin typeface="+mj-lt"/>
                <a:ea typeface="Calibri" panose="020F0502020204030204" pitchFamily="34" charset="0"/>
              </a:rPr>
              <a:t>Quyết </a:t>
            </a:r>
            <a:r>
              <a:rPr lang="nl-NL" sz="2000" dirty="0">
                <a:solidFill>
                  <a:srgbClr val="CC0099"/>
                </a:solidFill>
                <a:latin typeface="+mj-lt"/>
                <a:ea typeface="Calibri" panose="020F0502020204030204" pitchFamily="34" charset="0"/>
              </a:rPr>
              <a:t>định việc nâng cao năng suất của nền sản xuất </a:t>
            </a:r>
            <a:endParaRPr lang="en-US" sz="2000" dirty="0">
              <a:solidFill>
                <a:srgbClr val="CC0099"/>
              </a:solidFill>
              <a:latin typeface="+mj-lt"/>
            </a:endParaRPr>
          </a:p>
        </p:txBody>
      </p:sp>
      <p:sp>
        <p:nvSpPr>
          <p:cNvPr id="8" name="Rectangle 7"/>
          <p:cNvSpPr/>
          <p:nvPr/>
        </p:nvSpPr>
        <p:spPr>
          <a:xfrm>
            <a:off x="161877" y="4859464"/>
            <a:ext cx="3721204" cy="1323439"/>
          </a:xfrm>
          <a:prstGeom prst="rect">
            <a:avLst/>
          </a:prstGeom>
        </p:spPr>
        <p:txBody>
          <a:bodyPr wrap="square">
            <a:spAutoFit/>
          </a:bodyPr>
          <a:lstStyle/>
          <a:p>
            <a:pPr marL="342900" indent="-342900" algn="ctr">
              <a:spcAft>
                <a:spcPts val="0"/>
              </a:spcAft>
              <a:buFont typeface="Wingdings" panose="05000000000000000000" pitchFamily="2" charset="2"/>
              <a:buChar char="Ø"/>
            </a:pPr>
            <a:r>
              <a:rPr lang="nl-NL" sz="2000" dirty="0">
                <a:solidFill>
                  <a:srgbClr val="7030A0"/>
                </a:solidFill>
                <a:latin typeface="+mj-lt"/>
                <a:ea typeface="Calibri" panose="020F0502020204030204" pitchFamily="34" charset="0"/>
                <a:cs typeface="Times New Roman" panose="02020603050405020304" pitchFamily="18" charset="0"/>
              </a:rPr>
              <a:t>T</a:t>
            </a:r>
            <a:r>
              <a:rPr lang="nl-NL" sz="2000" dirty="0" smtClean="0">
                <a:solidFill>
                  <a:srgbClr val="7030A0"/>
                </a:solidFill>
                <a:latin typeface="+mj-lt"/>
                <a:ea typeface="Calibri" panose="020F0502020204030204" pitchFamily="34" charset="0"/>
                <a:cs typeface="Times New Roman" panose="02020603050405020304" pitchFamily="18" charset="0"/>
              </a:rPr>
              <a:t>hiết </a:t>
            </a:r>
            <a:r>
              <a:rPr lang="nl-NL" sz="2000" dirty="0">
                <a:solidFill>
                  <a:srgbClr val="7030A0"/>
                </a:solidFill>
                <a:latin typeface="+mj-lt"/>
                <a:ea typeface="Calibri" panose="020F0502020204030204" pitchFamily="34" charset="0"/>
                <a:cs typeface="Times New Roman" panose="02020603050405020304" pitchFamily="18" charset="0"/>
              </a:rPr>
              <a:t>lập quan hệ sản xuất xã hội chủ nghĩa tiến bộ phù hợp để thúc đẩy lực lượng sản xuất phát triển. </a:t>
            </a:r>
            <a:endParaRPr lang="en-US" sz="2000" dirty="0">
              <a:solidFill>
                <a:srgbClr val="7030A0"/>
              </a:solidFill>
              <a:effectLst/>
              <a:latin typeface="+mj-lt"/>
              <a:ea typeface="Calibri" panose="020F0502020204030204" pitchFamily="34" charset="0"/>
              <a:cs typeface="Times New Roman" panose="02020603050405020304" pitchFamily="18" charset="0"/>
            </a:endParaRPr>
          </a:p>
        </p:txBody>
      </p:sp>
      <p:sp>
        <p:nvSpPr>
          <p:cNvPr id="9" name="Down Arrow 8"/>
          <p:cNvSpPr/>
          <p:nvPr/>
        </p:nvSpPr>
        <p:spPr>
          <a:xfrm>
            <a:off x="1795785" y="3878537"/>
            <a:ext cx="672323" cy="82601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7706891" y="2021079"/>
            <a:ext cx="4167430" cy="707886"/>
          </a:xfrm>
          <a:prstGeom prst="rect">
            <a:avLst/>
          </a:prstGeom>
        </p:spPr>
        <p:txBody>
          <a:bodyPr wrap="square">
            <a:spAutoFit/>
          </a:bodyPr>
          <a:lstStyle/>
          <a:p>
            <a:pPr algn="ctr"/>
            <a:r>
              <a:rPr lang="en-US" sz="2000" dirty="0" err="1" smtClean="0">
                <a:solidFill>
                  <a:srgbClr val="008000"/>
                </a:solidFill>
                <a:latin typeface="+mj-lt"/>
                <a:ea typeface="Times New Roman" panose="02020603050405020304" pitchFamily="18" charset="0"/>
              </a:rPr>
              <a:t>Là</a:t>
            </a:r>
            <a:r>
              <a:rPr lang="en-US" sz="2000" dirty="0" smtClean="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quan</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hệ</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sản</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xuất</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được</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xét</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trong</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chỉnh</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thể</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trên</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cả</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ba</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mặt</a:t>
            </a:r>
            <a:r>
              <a:rPr lang="en-US" sz="2000" dirty="0">
                <a:solidFill>
                  <a:srgbClr val="008000"/>
                </a:solidFill>
                <a:latin typeface="+mj-lt"/>
                <a:ea typeface="Times New Roman" panose="02020603050405020304" pitchFamily="18" charset="0"/>
              </a:rPr>
              <a:t>:</a:t>
            </a:r>
            <a:endParaRPr lang="en-US" sz="2000" dirty="0">
              <a:solidFill>
                <a:srgbClr val="008000"/>
              </a:solidFill>
              <a:latin typeface="+mj-lt"/>
            </a:endParaRPr>
          </a:p>
        </p:txBody>
      </p:sp>
      <p:sp>
        <p:nvSpPr>
          <p:cNvPr id="80" name="Rectangle 79"/>
          <p:cNvSpPr/>
          <p:nvPr/>
        </p:nvSpPr>
        <p:spPr>
          <a:xfrm>
            <a:off x="7834735" y="3084445"/>
            <a:ext cx="1874231" cy="369332"/>
          </a:xfrm>
          <a:prstGeom prst="rect">
            <a:avLst/>
          </a:prstGeom>
        </p:spPr>
        <p:txBody>
          <a:bodyPr wrap="none">
            <a:spAutoFit/>
          </a:bodyPr>
          <a:lstStyle/>
          <a:p>
            <a:r>
              <a:rPr lang="en-US" dirty="0" err="1" smtClean="0">
                <a:solidFill>
                  <a:srgbClr val="7030A0"/>
                </a:solidFill>
                <a:latin typeface="+mj-lt"/>
                <a:ea typeface="Times New Roman" panose="02020603050405020304" pitchFamily="18" charset="0"/>
              </a:rPr>
              <a:t>Quan</a:t>
            </a:r>
            <a:r>
              <a:rPr lang="en-US" dirty="0" smtClean="0">
                <a:solidFill>
                  <a:srgbClr val="7030A0"/>
                </a:solidFill>
                <a:latin typeface="+mj-lt"/>
                <a:ea typeface="Times New Roman" panose="02020603050405020304" pitchFamily="18" charset="0"/>
              </a:rPr>
              <a:t> </a:t>
            </a:r>
            <a:r>
              <a:rPr lang="en-US" dirty="0" err="1">
                <a:solidFill>
                  <a:srgbClr val="7030A0"/>
                </a:solidFill>
                <a:latin typeface="+mj-lt"/>
                <a:ea typeface="Times New Roman" panose="02020603050405020304" pitchFamily="18" charset="0"/>
              </a:rPr>
              <a:t>hệ</a:t>
            </a:r>
            <a:r>
              <a:rPr lang="en-US" dirty="0">
                <a:solidFill>
                  <a:srgbClr val="7030A0"/>
                </a:solidFill>
                <a:latin typeface="+mj-lt"/>
                <a:ea typeface="Times New Roman" panose="02020603050405020304" pitchFamily="18" charset="0"/>
              </a:rPr>
              <a:t> </a:t>
            </a:r>
            <a:r>
              <a:rPr lang="en-US" dirty="0" err="1">
                <a:solidFill>
                  <a:srgbClr val="7030A0"/>
                </a:solidFill>
                <a:latin typeface="+mj-lt"/>
                <a:ea typeface="Times New Roman" panose="02020603050405020304" pitchFamily="18" charset="0"/>
              </a:rPr>
              <a:t>sở</a:t>
            </a:r>
            <a:r>
              <a:rPr lang="en-US" dirty="0">
                <a:solidFill>
                  <a:srgbClr val="7030A0"/>
                </a:solidFill>
                <a:latin typeface="+mj-lt"/>
                <a:ea typeface="Times New Roman" panose="02020603050405020304" pitchFamily="18" charset="0"/>
              </a:rPr>
              <a:t> </a:t>
            </a:r>
            <a:r>
              <a:rPr lang="en-US" dirty="0" err="1">
                <a:solidFill>
                  <a:srgbClr val="7030A0"/>
                </a:solidFill>
                <a:latin typeface="+mj-lt"/>
                <a:ea typeface="Times New Roman" panose="02020603050405020304" pitchFamily="18" charset="0"/>
              </a:rPr>
              <a:t>hữu</a:t>
            </a:r>
            <a:endParaRPr lang="en-US" dirty="0">
              <a:solidFill>
                <a:srgbClr val="7030A0"/>
              </a:solidFill>
              <a:latin typeface="+mj-lt"/>
            </a:endParaRPr>
          </a:p>
        </p:txBody>
      </p:sp>
      <p:sp>
        <p:nvSpPr>
          <p:cNvPr id="81" name="Rectangle 80"/>
          <p:cNvSpPr/>
          <p:nvPr/>
        </p:nvSpPr>
        <p:spPr>
          <a:xfrm>
            <a:off x="7425446" y="4237104"/>
            <a:ext cx="1877437" cy="369332"/>
          </a:xfrm>
          <a:prstGeom prst="rect">
            <a:avLst/>
          </a:prstGeom>
        </p:spPr>
        <p:txBody>
          <a:bodyPr wrap="none">
            <a:spAutoFit/>
          </a:bodyPr>
          <a:lstStyle/>
          <a:p>
            <a:r>
              <a:rPr lang="en-US" dirty="0" err="1" smtClean="0">
                <a:solidFill>
                  <a:srgbClr val="663300"/>
                </a:solidFill>
                <a:latin typeface="+mj-lt"/>
                <a:ea typeface="Times New Roman" panose="02020603050405020304" pitchFamily="18" charset="0"/>
              </a:rPr>
              <a:t>Quan</a:t>
            </a:r>
            <a:r>
              <a:rPr lang="en-US" dirty="0" smtClean="0">
                <a:solidFill>
                  <a:srgbClr val="663300"/>
                </a:solidFill>
                <a:latin typeface="+mj-lt"/>
                <a:ea typeface="Times New Roman" panose="02020603050405020304" pitchFamily="18" charset="0"/>
              </a:rPr>
              <a:t> </a:t>
            </a:r>
            <a:r>
              <a:rPr lang="en-US" dirty="0" err="1">
                <a:solidFill>
                  <a:srgbClr val="663300"/>
                </a:solidFill>
                <a:latin typeface="+mj-lt"/>
                <a:ea typeface="Times New Roman" panose="02020603050405020304" pitchFamily="18" charset="0"/>
              </a:rPr>
              <a:t>hệ</a:t>
            </a:r>
            <a:r>
              <a:rPr lang="en-US" dirty="0">
                <a:solidFill>
                  <a:srgbClr val="663300"/>
                </a:solidFill>
                <a:latin typeface="+mj-lt"/>
                <a:ea typeface="Times New Roman" panose="02020603050405020304" pitchFamily="18" charset="0"/>
              </a:rPr>
              <a:t> </a:t>
            </a:r>
            <a:r>
              <a:rPr lang="en-US" dirty="0" err="1">
                <a:solidFill>
                  <a:srgbClr val="663300"/>
                </a:solidFill>
                <a:latin typeface="+mj-lt"/>
                <a:ea typeface="Times New Roman" panose="02020603050405020304" pitchFamily="18" charset="0"/>
              </a:rPr>
              <a:t>quản</a:t>
            </a:r>
            <a:r>
              <a:rPr lang="en-US" dirty="0">
                <a:solidFill>
                  <a:srgbClr val="663300"/>
                </a:solidFill>
                <a:latin typeface="+mj-lt"/>
                <a:ea typeface="Times New Roman" panose="02020603050405020304" pitchFamily="18" charset="0"/>
              </a:rPr>
              <a:t> </a:t>
            </a:r>
            <a:r>
              <a:rPr lang="en-US" dirty="0" err="1">
                <a:solidFill>
                  <a:srgbClr val="663300"/>
                </a:solidFill>
                <a:latin typeface="+mj-lt"/>
                <a:ea typeface="Times New Roman" panose="02020603050405020304" pitchFamily="18" charset="0"/>
              </a:rPr>
              <a:t>lý</a:t>
            </a:r>
            <a:endParaRPr lang="en-US" dirty="0">
              <a:solidFill>
                <a:srgbClr val="663300"/>
              </a:solidFill>
              <a:latin typeface="+mj-lt"/>
            </a:endParaRPr>
          </a:p>
        </p:txBody>
      </p:sp>
      <p:sp>
        <p:nvSpPr>
          <p:cNvPr id="82" name="Rectangle 81"/>
          <p:cNvSpPr/>
          <p:nvPr/>
        </p:nvSpPr>
        <p:spPr>
          <a:xfrm>
            <a:off x="6691264" y="5305023"/>
            <a:ext cx="2146742" cy="369332"/>
          </a:xfrm>
          <a:prstGeom prst="rect">
            <a:avLst/>
          </a:prstGeom>
        </p:spPr>
        <p:txBody>
          <a:bodyPr wrap="none">
            <a:spAutoFit/>
          </a:bodyPr>
          <a:lstStyle/>
          <a:p>
            <a:r>
              <a:rPr lang="en-US" dirty="0" err="1" smtClean="0">
                <a:solidFill>
                  <a:srgbClr val="002060"/>
                </a:solidFill>
                <a:latin typeface="+mj-lt"/>
                <a:ea typeface="Times New Roman" panose="02020603050405020304" pitchFamily="18" charset="0"/>
              </a:rPr>
              <a:t>Quan</a:t>
            </a:r>
            <a:r>
              <a:rPr lang="en-US" dirty="0" smtClean="0">
                <a:solidFill>
                  <a:srgbClr val="002060"/>
                </a:solidFill>
                <a:latin typeface="+mj-lt"/>
                <a:ea typeface="Times New Roman" panose="02020603050405020304" pitchFamily="18" charset="0"/>
              </a:rPr>
              <a:t> </a:t>
            </a:r>
            <a:r>
              <a:rPr lang="en-US" dirty="0" err="1">
                <a:solidFill>
                  <a:srgbClr val="002060"/>
                </a:solidFill>
                <a:latin typeface="+mj-lt"/>
                <a:ea typeface="Times New Roman" panose="02020603050405020304" pitchFamily="18" charset="0"/>
              </a:rPr>
              <a:t>hệ</a:t>
            </a:r>
            <a:r>
              <a:rPr lang="en-US" dirty="0">
                <a:solidFill>
                  <a:srgbClr val="002060"/>
                </a:solidFill>
                <a:latin typeface="+mj-lt"/>
                <a:ea typeface="Times New Roman" panose="02020603050405020304" pitchFamily="18" charset="0"/>
              </a:rPr>
              <a:t> </a:t>
            </a:r>
            <a:r>
              <a:rPr lang="en-US" dirty="0" err="1">
                <a:solidFill>
                  <a:srgbClr val="002060"/>
                </a:solidFill>
                <a:latin typeface="+mj-lt"/>
                <a:ea typeface="Times New Roman" panose="02020603050405020304" pitchFamily="18" charset="0"/>
              </a:rPr>
              <a:t>phân</a:t>
            </a:r>
            <a:r>
              <a:rPr lang="en-US" dirty="0">
                <a:solidFill>
                  <a:srgbClr val="002060"/>
                </a:solidFill>
                <a:latin typeface="+mj-lt"/>
                <a:ea typeface="Times New Roman" panose="02020603050405020304" pitchFamily="18" charset="0"/>
              </a:rPr>
              <a:t> </a:t>
            </a:r>
            <a:r>
              <a:rPr lang="en-US" dirty="0" err="1">
                <a:solidFill>
                  <a:srgbClr val="002060"/>
                </a:solidFill>
                <a:latin typeface="+mj-lt"/>
                <a:ea typeface="Times New Roman" panose="02020603050405020304" pitchFamily="18" charset="0"/>
              </a:rPr>
              <a:t>phối</a:t>
            </a:r>
            <a:endParaRPr lang="en-US" dirty="0">
              <a:solidFill>
                <a:srgbClr val="002060"/>
              </a:solidFill>
              <a:latin typeface="+mj-lt"/>
            </a:endParaRPr>
          </a:p>
        </p:txBody>
      </p:sp>
      <p:sp>
        <p:nvSpPr>
          <p:cNvPr id="83" name="Right Brace 82"/>
          <p:cNvSpPr/>
          <p:nvPr/>
        </p:nvSpPr>
        <p:spPr>
          <a:xfrm>
            <a:off x="9519838" y="3056233"/>
            <a:ext cx="516859" cy="2601387"/>
          </a:xfrm>
          <a:prstGeom prst="rightBrace">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4" name="Rectangle 83"/>
          <p:cNvSpPr/>
          <p:nvPr/>
        </p:nvSpPr>
        <p:spPr>
          <a:xfrm>
            <a:off x="9388181" y="5354973"/>
            <a:ext cx="2486140" cy="605294"/>
          </a:xfrm>
          <a:prstGeom prst="rect">
            <a:avLst/>
          </a:prstGeom>
        </p:spPr>
        <p:txBody>
          <a:bodyPr wrap="square">
            <a:spAutoFit/>
          </a:bodyPr>
          <a:lstStyle/>
          <a:p>
            <a:pPr indent="457200" algn="ctr">
              <a:lnSpc>
                <a:spcPts val="2000"/>
              </a:lnSpc>
              <a:spcAft>
                <a:spcPts val="0"/>
              </a:spcAft>
            </a:pPr>
            <a:r>
              <a:rPr lang="en-US" dirty="0" smtClean="0">
                <a:solidFill>
                  <a:srgbClr val="00B050"/>
                </a:solidFill>
                <a:latin typeface="+mj-lt"/>
                <a:ea typeface="Times New Roman" panose="02020603050405020304" pitchFamily="18" charset="0"/>
                <a:cs typeface="Times New Roman" panose="02020603050405020304" pitchFamily="18" charset="0"/>
              </a:rPr>
              <a:t>+ </a:t>
            </a:r>
            <a:r>
              <a:rPr lang="en-US" dirty="0" err="1" smtClean="0">
                <a:solidFill>
                  <a:srgbClr val="00B050"/>
                </a:solidFill>
                <a:latin typeface="+mj-lt"/>
                <a:ea typeface="Times New Roman" panose="02020603050405020304" pitchFamily="18" charset="0"/>
                <a:cs typeface="Times New Roman" panose="02020603050405020304" pitchFamily="18" charset="0"/>
              </a:rPr>
              <a:t>Đặc</a:t>
            </a:r>
            <a:r>
              <a:rPr lang="en-US" dirty="0" smtClean="0">
                <a:solidFill>
                  <a:srgbClr val="00B050"/>
                </a:solidFill>
                <a:latin typeface="+mj-lt"/>
                <a:ea typeface="Times New Roman" panose="02020603050405020304" pitchFamily="18" charset="0"/>
                <a:cs typeface="Times New Roman" panose="02020603050405020304" pitchFamily="18" charset="0"/>
              </a:rPr>
              <a:t> </a:t>
            </a:r>
            <a:r>
              <a:rPr lang="en-US" dirty="0" err="1">
                <a:solidFill>
                  <a:srgbClr val="00B050"/>
                </a:solidFill>
                <a:latin typeface="+mj-lt"/>
                <a:ea typeface="Times New Roman" panose="02020603050405020304" pitchFamily="18" charset="0"/>
                <a:cs typeface="Times New Roman" panose="02020603050405020304" pitchFamily="18" charset="0"/>
              </a:rPr>
              <a:t>thù</a:t>
            </a:r>
            <a:r>
              <a:rPr lang="en-US" dirty="0">
                <a:solidFill>
                  <a:srgbClr val="00B050"/>
                </a:solidFill>
                <a:latin typeface="+mj-lt"/>
                <a:ea typeface="Times New Roman" panose="02020603050405020304" pitchFamily="18" charset="0"/>
                <a:cs typeface="Times New Roman" panose="02020603050405020304" pitchFamily="18" charset="0"/>
              </a:rPr>
              <a:t> </a:t>
            </a:r>
            <a:r>
              <a:rPr lang="en-US" dirty="0" err="1">
                <a:solidFill>
                  <a:srgbClr val="00B050"/>
                </a:solidFill>
                <a:latin typeface="+mj-lt"/>
                <a:ea typeface="Times New Roman" panose="02020603050405020304" pitchFamily="18" charset="0"/>
                <a:cs typeface="Times New Roman" panose="02020603050405020304" pitchFamily="18" charset="0"/>
              </a:rPr>
              <a:t>dân</a:t>
            </a:r>
            <a:r>
              <a:rPr lang="en-US" dirty="0">
                <a:solidFill>
                  <a:srgbClr val="00B050"/>
                </a:solidFill>
                <a:latin typeface="+mj-lt"/>
                <a:ea typeface="Times New Roman" panose="02020603050405020304" pitchFamily="18" charset="0"/>
                <a:cs typeface="Times New Roman" panose="02020603050405020304" pitchFamily="18" charset="0"/>
              </a:rPr>
              <a:t> </a:t>
            </a:r>
            <a:r>
              <a:rPr lang="en-US" dirty="0" err="1">
                <a:solidFill>
                  <a:srgbClr val="00B050"/>
                </a:solidFill>
                <a:latin typeface="+mj-lt"/>
                <a:ea typeface="Times New Roman" panose="02020603050405020304" pitchFamily="18" charset="0"/>
                <a:cs typeface="Times New Roman" panose="02020603050405020304" pitchFamily="18" charset="0"/>
              </a:rPr>
              <a:t>tộc</a:t>
            </a:r>
            <a:r>
              <a:rPr lang="en-US" dirty="0">
                <a:solidFill>
                  <a:srgbClr val="00B050"/>
                </a:solidFill>
                <a:latin typeface="+mj-lt"/>
                <a:ea typeface="Times New Roman" panose="02020603050405020304" pitchFamily="18" charset="0"/>
                <a:cs typeface="Times New Roman" panose="02020603050405020304" pitchFamily="18" charset="0"/>
              </a:rPr>
              <a:t>...</a:t>
            </a:r>
            <a:endParaRPr lang="en-US" sz="2000" dirty="0">
              <a:solidFill>
                <a:srgbClr val="00B050"/>
              </a:solidFill>
              <a:effectLst/>
              <a:latin typeface="+mj-lt"/>
              <a:ea typeface="Calibri" panose="020F0502020204030204" pitchFamily="34" charset="0"/>
              <a:cs typeface="Times New Roman" panose="02020603050405020304" pitchFamily="18" charset="0"/>
            </a:endParaRPr>
          </a:p>
        </p:txBody>
      </p:sp>
      <p:sp>
        <p:nvSpPr>
          <p:cNvPr id="85" name="Rectangle 84"/>
          <p:cNvSpPr/>
          <p:nvPr/>
        </p:nvSpPr>
        <p:spPr>
          <a:xfrm>
            <a:off x="10225825" y="2772346"/>
            <a:ext cx="1627369" cy="369332"/>
          </a:xfrm>
          <a:prstGeom prst="rect">
            <a:avLst/>
          </a:prstGeom>
        </p:spPr>
        <p:txBody>
          <a:bodyPr wrap="none">
            <a:spAutoFit/>
          </a:bodyPr>
          <a:lstStyle/>
          <a:p>
            <a:r>
              <a:rPr lang="en-US" b="1" dirty="0" err="1">
                <a:solidFill>
                  <a:srgbClr val="CC0099"/>
                </a:solidFill>
                <a:ea typeface="Times New Roman" panose="02020603050405020304" pitchFamily="18" charset="0"/>
                <a:cs typeface="Times New Roman" panose="02020603050405020304" pitchFamily="18" charset="0"/>
              </a:rPr>
              <a:t>P</a:t>
            </a:r>
            <a:r>
              <a:rPr lang="en-US" b="1" dirty="0" err="1" smtClean="0">
                <a:solidFill>
                  <a:srgbClr val="CC0099"/>
                </a:solidFill>
                <a:ea typeface="Times New Roman" panose="02020603050405020304" pitchFamily="18" charset="0"/>
                <a:cs typeface="Times New Roman" panose="02020603050405020304" pitchFamily="18" charset="0"/>
              </a:rPr>
              <a:t>hù</a:t>
            </a:r>
            <a:r>
              <a:rPr lang="en-US" b="1" dirty="0" smtClean="0">
                <a:solidFill>
                  <a:srgbClr val="CC0099"/>
                </a:solidFill>
                <a:ea typeface="Times New Roman" panose="02020603050405020304" pitchFamily="18" charset="0"/>
                <a:cs typeface="Times New Roman" panose="02020603050405020304" pitchFamily="18" charset="0"/>
              </a:rPr>
              <a:t> </a:t>
            </a:r>
            <a:r>
              <a:rPr lang="en-US" b="1" dirty="0" err="1" smtClean="0">
                <a:solidFill>
                  <a:srgbClr val="CC0099"/>
                </a:solidFill>
                <a:ea typeface="Times New Roman" panose="02020603050405020304" pitchFamily="18" charset="0"/>
                <a:cs typeface="Times New Roman" panose="02020603050405020304" pitchFamily="18" charset="0"/>
              </a:rPr>
              <a:t>hợp</a:t>
            </a:r>
            <a:r>
              <a:rPr lang="en-US" b="1" dirty="0" smtClean="0">
                <a:solidFill>
                  <a:srgbClr val="CC0099"/>
                </a:solidFill>
                <a:ea typeface="Times New Roman" panose="02020603050405020304" pitchFamily="18" charset="0"/>
                <a:cs typeface="Times New Roman" panose="02020603050405020304" pitchFamily="18" charset="0"/>
              </a:rPr>
              <a:t> </a:t>
            </a:r>
            <a:r>
              <a:rPr lang="en-US" b="1" dirty="0" err="1" smtClean="0">
                <a:solidFill>
                  <a:srgbClr val="CC0099"/>
                </a:solidFill>
                <a:ea typeface="Times New Roman" panose="02020603050405020304" pitchFamily="18" charset="0"/>
                <a:cs typeface="Times New Roman" panose="02020603050405020304" pitchFamily="18" charset="0"/>
              </a:rPr>
              <a:t>với</a:t>
            </a:r>
            <a:r>
              <a:rPr lang="en-US" b="1" dirty="0" smtClean="0">
                <a:solidFill>
                  <a:srgbClr val="CC0099"/>
                </a:solidFill>
                <a:ea typeface="Times New Roman" panose="02020603050405020304" pitchFamily="18" charset="0"/>
                <a:cs typeface="Times New Roman" panose="02020603050405020304" pitchFamily="18" charset="0"/>
              </a:rPr>
              <a:t>:</a:t>
            </a:r>
            <a:endParaRPr lang="en-US" b="1" dirty="0">
              <a:solidFill>
                <a:srgbClr val="CC0099"/>
              </a:solidFill>
            </a:endParaRPr>
          </a:p>
        </p:txBody>
      </p:sp>
      <p:sp>
        <p:nvSpPr>
          <p:cNvPr id="86" name="Rectangle 85"/>
          <p:cNvSpPr/>
          <p:nvPr/>
        </p:nvSpPr>
        <p:spPr>
          <a:xfrm>
            <a:off x="9823982" y="3160190"/>
            <a:ext cx="1801202" cy="861774"/>
          </a:xfrm>
          <a:prstGeom prst="rect">
            <a:avLst/>
          </a:prstGeom>
        </p:spPr>
        <p:txBody>
          <a:bodyPr wrap="square">
            <a:spAutoFit/>
          </a:bodyPr>
          <a:lstStyle/>
          <a:p>
            <a:pPr indent="457200" algn="ctr">
              <a:lnSpc>
                <a:spcPts val="2000"/>
              </a:lnSpc>
              <a:spcAft>
                <a:spcPts val="0"/>
              </a:spcAft>
            </a:pP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T</a:t>
            </a:r>
            <a:r>
              <a:rPr lang="en-US" dirty="0" err="1" smtClean="0">
                <a:solidFill>
                  <a:srgbClr val="3333CC"/>
                </a:solidFill>
                <a:ea typeface="Times New Roman" panose="02020603050405020304" pitchFamily="18" charset="0"/>
                <a:cs typeface="Times New Roman" panose="02020603050405020304" pitchFamily="18" charset="0"/>
              </a:rPr>
              <a:t>rình</a:t>
            </a:r>
            <a:r>
              <a:rPr lang="en-US" dirty="0" smtClean="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độ</a:t>
            </a: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phát</a:t>
            </a: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triển</a:t>
            </a: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của</a:t>
            </a:r>
            <a:r>
              <a:rPr lang="en-US" dirty="0">
                <a:solidFill>
                  <a:srgbClr val="3333CC"/>
                </a:solidFill>
                <a:ea typeface="Times New Roman" panose="02020603050405020304" pitchFamily="18" charset="0"/>
                <a:cs typeface="Times New Roman" panose="02020603050405020304" pitchFamily="18" charset="0"/>
              </a:rPr>
              <a:t> LLSX, </a:t>
            </a:r>
          </a:p>
        </p:txBody>
      </p:sp>
      <p:sp>
        <p:nvSpPr>
          <p:cNvPr id="88" name="Rectangle 87"/>
          <p:cNvSpPr/>
          <p:nvPr/>
        </p:nvSpPr>
        <p:spPr>
          <a:xfrm>
            <a:off x="9485124" y="4001871"/>
            <a:ext cx="2396811" cy="348813"/>
          </a:xfrm>
          <a:prstGeom prst="rect">
            <a:avLst/>
          </a:prstGeom>
        </p:spPr>
        <p:txBody>
          <a:bodyPr wrap="none">
            <a:spAutoFit/>
          </a:bodyPr>
          <a:lstStyle/>
          <a:p>
            <a:pPr indent="457200" algn="ctr">
              <a:lnSpc>
                <a:spcPts val="2000"/>
              </a:lnSpc>
              <a:spcAft>
                <a:spcPts val="0"/>
              </a:spcAft>
            </a:pPr>
            <a:r>
              <a:rPr lang="en-US" dirty="0">
                <a:solidFill>
                  <a:srgbClr val="663300"/>
                </a:solidFill>
                <a:ea typeface="Times New Roman" panose="02020603050405020304" pitchFamily="18" charset="0"/>
                <a:cs typeface="Times New Roman" panose="02020603050405020304" pitchFamily="18" charset="0"/>
              </a:rPr>
              <a:t>+ </a:t>
            </a:r>
            <a:r>
              <a:rPr lang="en-US" dirty="0" err="1">
                <a:solidFill>
                  <a:srgbClr val="663300"/>
                </a:solidFill>
                <a:ea typeface="Times New Roman" panose="02020603050405020304" pitchFamily="18" charset="0"/>
                <a:cs typeface="Times New Roman" panose="02020603050405020304" pitchFamily="18" charset="0"/>
              </a:rPr>
              <a:t>C</a:t>
            </a:r>
            <a:r>
              <a:rPr lang="en-US" dirty="0" err="1" smtClean="0">
                <a:solidFill>
                  <a:srgbClr val="663300"/>
                </a:solidFill>
                <a:ea typeface="Times New Roman" panose="02020603050405020304" pitchFamily="18" charset="0"/>
                <a:cs typeface="Times New Roman" panose="02020603050405020304" pitchFamily="18" charset="0"/>
              </a:rPr>
              <a:t>hế</a:t>
            </a:r>
            <a:r>
              <a:rPr lang="en-US" dirty="0" smtClean="0">
                <a:solidFill>
                  <a:srgbClr val="663300"/>
                </a:solidFill>
                <a:ea typeface="Times New Roman" panose="02020603050405020304" pitchFamily="18" charset="0"/>
                <a:cs typeface="Times New Roman" panose="02020603050405020304" pitchFamily="18" charset="0"/>
              </a:rPr>
              <a:t> </a:t>
            </a:r>
            <a:r>
              <a:rPr lang="en-US" dirty="0" err="1">
                <a:solidFill>
                  <a:srgbClr val="663300"/>
                </a:solidFill>
                <a:ea typeface="Times New Roman" panose="02020603050405020304" pitchFamily="18" charset="0"/>
                <a:cs typeface="Times New Roman" panose="02020603050405020304" pitchFamily="18" charset="0"/>
              </a:rPr>
              <a:t>độ</a:t>
            </a:r>
            <a:r>
              <a:rPr lang="en-US" dirty="0">
                <a:solidFill>
                  <a:srgbClr val="663300"/>
                </a:solidFill>
                <a:ea typeface="Times New Roman" panose="02020603050405020304" pitchFamily="18" charset="0"/>
                <a:cs typeface="Times New Roman" panose="02020603050405020304" pitchFamily="18" charset="0"/>
              </a:rPr>
              <a:t> </a:t>
            </a:r>
            <a:r>
              <a:rPr lang="en-US" dirty="0" err="1">
                <a:solidFill>
                  <a:srgbClr val="663300"/>
                </a:solidFill>
                <a:ea typeface="Times New Roman" panose="02020603050405020304" pitchFamily="18" charset="0"/>
                <a:cs typeface="Times New Roman" panose="02020603050405020304" pitchFamily="18" charset="0"/>
              </a:rPr>
              <a:t>xã</a:t>
            </a:r>
            <a:r>
              <a:rPr lang="en-US" dirty="0">
                <a:solidFill>
                  <a:srgbClr val="663300"/>
                </a:solidFill>
                <a:ea typeface="Times New Roman" panose="02020603050405020304" pitchFamily="18" charset="0"/>
                <a:cs typeface="Times New Roman" panose="02020603050405020304" pitchFamily="18" charset="0"/>
              </a:rPr>
              <a:t> </a:t>
            </a:r>
            <a:r>
              <a:rPr lang="en-US" dirty="0" err="1">
                <a:solidFill>
                  <a:srgbClr val="663300"/>
                </a:solidFill>
                <a:ea typeface="Times New Roman" panose="02020603050405020304" pitchFamily="18" charset="0"/>
                <a:cs typeface="Times New Roman" panose="02020603050405020304" pitchFamily="18" charset="0"/>
              </a:rPr>
              <a:t>hội</a:t>
            </a:r>
            <a:r>
              <a:rPr lang="en-US" dirty="0">
                <a:solidFill>
                  <a:srgbClr val="663300"/>
                </a:solidFill>
                <a:ea typeface="Times New Roman" panose="02020603050405020304" pitchFamily="18" charset="0"/>
                <a:cs typeface="Times New Roman" panose="02020603050405020304" pitchFamily="18" charset="0"/>
              </a:rPr>
              <a:t>, </a:t>
            </a:r>
          </a:p>
        </p:txBody>
      </p:sp>
      <p:sp>
        <p:nvSpPr>
          <p:cNvPr id="89" name="Rectangle 88"/>
          <p:cNvSpPr/>
          <p:nvPr/>
        </p:nvSpPr>
        <p:spPr>
          <a:xfrm>
            <a:off x="9886613" y="4504450"/>
            <a:ext cx="1963883" cy="861774"/>
          </a:xfrm>
          <a:prstGeom prst="rect">
            <a:avLst/>
          </a:prstGeom>
        </p:spPr>
        <p:txBody>
          <a:bodyPr wrap="square">
            <a:spAutoFit/>
          </a:bodyPr>
          <a:lstStyle/>
          <a:p>
            <a:pPr indent="457200" algn="ctr">
              <a:lnSpc>
                <a:spcPts val="2000"/>
              </a:lnSpc>
              <a:spcAft>
                <a:spcPts val="0"/>
              </a:spcAft>
            </a:pPr>
            <a:r>
              <a:rPr lang="en-US" dirty="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T</a:t>
            </a:r>
            <a:r>
              <a:rPr lang="en-US" dirty="0" err="1" smtClean="0">
                <a:solidFill>
                  <a:srgbClr val="996633"/>
                </a:solidFill>
                <a:ea typeface="Times New Roman" panose="02020603050405020304" pitchFamily="18" charset="0"/>
                <a:cs typeface="Times New Roman" panose="02020603050405020304" pitchFamily="18" charset="0"/>
              </a:rPr>
              <a:t>ừng</a:t>
            </a:r>
            <a:r>
              <a:rPr lang="en-US" dirty="0" smtClean="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điều</a:t>
            </a:r>
            <a:r>
              <a:rPr lang="en-US" dirty="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kiện</a:t>
            </a:r>
            <a:r>
              <a:rPr lang="en-US" dirty="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lịch</a:t>
            </a:r>
            <a:r>
              <a:rPr lang="en-US" dirty="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sử</a:t>
            </a:r>
            <a:r>
              <a:rPr lang="en-US" dirty="0">
                <a:solidFill>
                  <a:srgbClr val="996633"/>
                </a:solidFill>
                <a:ea typeface="Times New Roman" panose="02020603050405020304" pitchFamily="18" charset="0"/>
                <a:cs typeface="Times New Roman" panose="02020603050405020304" pitchFamily="18" charset="0"/>
              </a:rPr>
              <a:t> - </a:t>
            </a:r>
            <a:r>
              <a:rPr lang="en-US" dirty="0" err="1">
                <a:solidFill>
                  <a:srgbClr val="996633"/>
                </a:solidFill>
                <a:ea typeface="Times New Roman" panose="02020603050405020304" pitchFamily="18" charset="0"/>
                <a:cs typeface="Times New Roman" panose="02020603050405020304" pitchFamily="18" charset="0"/>
              </a:rPr>
              <a:t>cụ</a:t>
            </a:r>
            <a:r>
              <a:rPr lang="en-US" dirty="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thể</a:t>
            </a:r>
            <a:r>
              <a:rPr lang="en-US" dirty="0">
                <a:solidFill>
                  <a:srgbClr val="996633"/>
                </a:solidFill>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4516677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p Ribbon 2"/>
          <p:cNvSpPr/>
          <p:nvPr/>
        </p:nvSpPr>
        <p:spPr>
          <a:xfrm>
            <a:off x="347730" y="184830"/>
            <a:ext cx="11706895" cy="1283361"/>
          </a:xfrm>
          <a:prstGeom prst="ribbon2">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400" b="1" dirty="0">
                <a:solidFill>
                  <a:schemeClr val="bg1"/>
                </a:solidFill>
                <a:latin typeface="+mj-lt"/>
                <a:cs typeface="Times New Roman" pitchFamily="18" charset="0"/>
              </a:rPr>
              <a:t>1.4.Có nền văn hóa tiên tiến, đậm đà bản sắc dân tộc</a:t>
            </a:r>
            <a:endParaRPr lang="en-US" sz="2400" b="1" dirty="0">
              <a:solidFill>
                <a:schemeClr val="bg1"/>
              </a:solidFill>
              <a:latin typeface="+mj-lt"/>
              <a:cs typeface="Times New Roman" pitchFamily="18" charset="0"/>
            </a:endParaRPr>
          </a:p>
        </p:txBody>
      </p:sp>
      <p:pic>
        <p:nvPicPr>
          <p:cNvPr id="1026" name="Picture 2" descr="Image result for câu hỏ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182" y="1574443"/>
            <a:ext cx="4172755" cy="4286250"/>
          </a:xfrm>
          <a:prstGeom prst="rect">
            <a:avLst/>
          </a:prstGeom>
          <a:noFill/>
          <a:extLst>
            <a:ext uri="{909E8E84-426E-40DD-AFC4-6F175D3DCCD1}">
              <a14:hiddenFill xmlns:a14="http://schemas.microsoft.com/office/drawing/2010/main">
                <a:solidFill>
                  <a:srgbClr val="FFFFFF"/>
                </a:solidFill>
              </a14:hiddenFill>
            </a:ext>
          </a:extLst>
        </p:spPr>
      </p:pic>
      <p:sp>
        <p:nvSpPr>
          <p:cNvPr id="4" name="Cloud Callout 3"/>
          <p:cNvSpPr/>
          <p:nvPr/>
        </p:nvSpPr>
        <p:spPr>
          <a:xfrm>
            <a:off x="4005329" y="1918952"/>
            <a:ext cx="7804598" cy="3348508"/>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solidFill>
                  <a:schemeClr val="bg1"/>
                </a:solidFill>
                <a:cs typeface="Times New Roman" pitchFamily="18" charset="0"/>
              </a:rPr>
              <a:t>Thế nào là tiên tiến? </a:t>
            </a:r>
          </a:p>
          <a:p>
            <a:pPr algn="ctr"/>
            <a:r>
              <a:rPr lang="nl-NL" sz="2800" b="1" dirty="0" smtClean="0">
                <a:solidFill>
                  <a:schemeClr val="bg1"/>
                </a:solidFill>
                <a:cs typeface="Times New Roman" pitchFamily="18" charset="0"/>
              </a:rPr>
              <a:t>Thế nào là bản </a:t>
            </a:r>
            <a:r>
              <a:rPr lang="nl-NL" sz="2800" b="1" dirty="0">
                <a:solidFill>
                  <a:schemeClr val="bg1"/>
                </a:solidFill>
                <a:cs typeface="Times New Roman" pitchFamily="18" charset="0"/>
              </a:rPr>
              <a:t>sắc dân </a:t>
            </a:r>
            <a:r>
              <a:rPr lang="nl-NL" sz="2800" b="1" dirty="0" smtClean="0">
                <a:solidFill>
                  <a:schemeClr val="bg1"/>
                </a:solidFill>
                <a:cs typeface="Times New Roman" pitchFamily="18" charset="0"/>
              </a:rPr>
              <a:t>tộc?</a:t>
            </a:r>
            <a:endParaRPr lang="en-US" sz="2800" b="1" dirty="0">
              <a:solidFill>
                <a:schemeClr val="bg1"/>
              </a:solidFill>
              <a:cs typeface="Times New Roman" pitchFamily="18" charset="0"/>
            </a:endParaRPr>
          </a:p>
        </p:txBody>
      </p:sp>
    </p:spTree>
    <p:extLst>
      <p:ext uri="{BB962C8B-B14F-4D97-AF65-F5344CB8AC3E}">
        <p14:creationId xmlns:p14="http://schemas.microsoft.com/office/powerpoint/2010/main" val="25604358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4930775" y="115888"/>
            <a:ext cx="2317750" cy="1009650"/>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3600" b="1" dirty="0">
                <a:solidFill>
                  <a:srgbClr val="FFFF00"/>
                </a:solidFill>
                <a:latin typeface="Arial" panose="020B0604020202020204" pitchFamily="34" charset="0"/>
                <a:cs typeface="Arial" panose="020B0604020202020204" pitchFamily="34" charset="0"/>
              </a:rPr>
              <a:t>Tiên tiến</a:t>
            </a:r>
            <a:endParaRPr lang="en-US" sz="3600" b="1" dirty="0">
              <a:solidFill>
                <a:srgbClr val="FFFF00"/>
              </a:solidFill>
              <a:latin typeface="Arial" panose="020B0604020202020204" pitchFamily="34" charset="0"/>
              <a:cs typeface="Arial" panose="020B0604020202020204" pitchFamily="34" charset="0"/>
            </a:endParaRPr>
          </a:p>
        </p:txBody>
      </p:sp>
      <p:sp>
        <p:nvSpPr>
          <p:cNvPr id="6" name="Rounded Rectangle 5"/>
          <p:cNvSpPr/>
          <p:nvPr/>
        </p:nvSpPr>
        <p:spPr>
          <a:xfrm>
            <a:off x="8040689" y="1287463"/>
            <a:ext cx="2232025" cy="792162"/>
          </a:xfrm>
          <a:prstGeom prst="roundRect">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800" b="1" dirty="0">
                <a:solidFill>
                  <a:schemeClr val="bg1"/>
                </a:solidFill>
                <a:latin typeface="Roboto"/>
              </a:rPr>
              <a:t>T</a:t>
            </a:r>
            <a:r>
              <a:rPr lang="vi-VN" sz="2800" b="1" dirty="0">
                <a:solidFill>
                  <a:schemeClr val="bg1"/>
                </a:solidFill>
                <a:latin typeface="Roboto"/>
              </a:rPr>
              <a:t>iến bộ</a:t>
            </a:r>
            <a:endParaRPr lang="en-US" sz="2800" b="1" dirty="0">
              <a:solidFill>
                <a:schemeClr val="bg1"/>
              </a:solidFill>
            </a:endParaRPr>
          </a:p>
        </p:txBody>
      </p:sp>
      <p:sp>
        <p:nvSpPr>
          <p:cNvPr id="7" name="Rounded Rectangle 6"/>
          <p:cNvSpPr/>
          <p:nvPr/>
        </p:nvSpPr>
        <p:spPr>
          <a:xfrm>
            <a:off x="1919289" y="1287463"/>
            <a:ext cx="2232025" cy="792162"/>
          </a:xfrm>
          <a:prstGeom prst="roundRect">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800" b="1" dirty="0">
                <a:solidFill>
                  <a:schemeClr val="bg1"/>
                </a:solidFill>
                <a:latin typeface="Arial" panose="020B0604020202020204" pitchFamily="34" charset="0"/>
                <a:cs typeface="Arial" panose="020B0604020202020204" pitchFamily="34" charset="0"/>
              </a:rPr>
              <a:t>Y</a:t>
            </a:r>
            <a:r>
              <a:rPr lang="vi-VN" sz="2800" b="1" dirty="0">
                <a:solidFill>
                  <a:schemeClr val="bg1"/>
                </a:solidFill>
                <a:latin typeface="Arial" panose="020B0604020202020204" pitchFamily="34" charset="0"/>
                <a:cs typeface="Arial" panose="020B0604020202020204" pitchFamily="34" charset="0"/>
              </a:rPr>
              <a:t>êu nước</a:t>
            </a:r>
            <a:endParaRPr lang="en-US" sz="2800" b="1" dirty="0">
              <a:solidFill>
                <a:schemeClr val="bg1"/>
              </a:solidFill>
              <a:latin typeface="Arial" panose="020B0604020202020204" pitchFamily="34" charset="0"/>
              <a:cs typeface="Arial" panose="020B0604020202020204" pitchFamily="34" charset="0"/>
            </a:endParaRPr>
          </a:p>
        </p:txBody>
      </p:sp>
      <p:sp>
        <p:nvSpPr>
          <p:cNvPr id="8" name="Rounded Rectangle 7"/>
          <p:cNvSpPr/>
          <p:nvPr/>
        </p:nvSpPr>
        <p:spPr>
          <a:xfrm>
            <a:off x="2501901" y="2684463"/>
            <a:ext cx="6913563" cy="1200150"/>
          </a:xfrm>
          <a:prstGeom prst="roundRect">
            <a:avLst/>
          </a:prstGeom>
          <a:solidFill>
            <a:srgbClr val="8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400" b="1" dirty="0">
                <a:solidFill>
                  <a:schemeClr val="bg1"/>
                </a:solidFill>
                <a:latin typeface="Roboto"/>
              </a:rPr>
              <a:t>cốt lõi là lý tưởng độc lập dân tộc và CNXH theo chủ nghĩa Mác - Lênin và tư tưởng Hồ Chí Minh</a:t>
            </a:r>
            <a:endParaRPr lang="en-US" sz="2400" b="1" dirty="0">
              <a:solidFill>
                <a:schemeClr val="bg1"/>
              </a:solidFill>
            </a:endParaRPr>
          </a:p>
        </p:txBody>
      </p:sp>
      <p:sp>
        <p:nvSpPr>
          <p:cNvPr id="9" name="Rounded Rectangle 8"/>
          <p:cNvSpPr/>
          <p:nvPr/>
        </p:nvSpPr>
        <p:spPr>
          <a:xfrm>
            <a:off x="2495550" y="4941888"/>
            <a:ext cx="7272338" cy="1295400"/>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400" b="1" dirty="0">
                <a:solidFill>
                  <a:schemeClr val="bg1"/>
                </a:solidFill>
                <a:latin typeface="Roboto"/>
              </a:rPr>
              <a:t>tất cả vì con người, vì hạnh phúc và sự phát triển phong phú, tự do, toàn diện của con người</a:t>
            </a:r>
            <a:endParaRPr lang="en-US" sz="2400" b="1" dirty="0">
              <a:solidFill>
                <a:schemeClr val="bg1"/>
              </a:solidFill>
            </a:endParaRPr>
          </a:p>
        </p:txBody>
      </p:sp>
      <p:sp>
        <p:nvSpPr>
          <p:cNvPr id="82951" name="Freeform 3"/>
          <p:cNvSpPr>
            <a:spLocks/>
          </p:cNvSpPr>
          <p:nvPr/>
        </p:nvSpPr>
        <p:spPr bwMode="gray">
          <a:xfrm>
            <a:off x="5700713" y="3884614"/>
            <a:ext cx="431800" cy="1057275"/>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C00000"/>
          </a:solidFill>
          <a:ln>
            <a:noFill/>
          </a:ln>
        </p:spPr>
        <p:txBody>
          <a:bodyPr wrap="none" anchor="ctr"/>
          <a:lstStyle/>
          <a:p>
            <a:endParaRPr lang="en-US"/>
          </a:p>
        </p:txBody>
      </p:sp>
      <p:sp>
        <p:nvSpPr>
          <p:cNvPr id="82952" name="Freeform 2"/>
          <p:cNvSpPr>
            <a:spLocks/>
          </p:cNvSpPr>
          <p:nvPr/>
        </p:nvSpPr>
        <p:spPr bwMode="gray">
          <a:xfrm>
            <a:off x="7089775" y="581025"/>
            <a:ext cx="1900238" cy="687388"/>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00000"/>
          </a:solidFill>
          <a:ln>
            <a:noFill/>
          </a:ln>
        </p:spPr>
        <p:txBody>
          <a:bodyPr wrap="none" anchor="ctr"/>
          <a:lstStyle/>
          <a:p>
            <a:endParaRPr lang="en-US"/>
          </a:p>
        </p:txBody>
      </p:sp>
      <p:sp>
        <p:nvSpPr>
          <p:cNvPr id="82953" name="Freeform 4"/>
          <p:cNvSpPr>
            <a:spLocks/>
          </p:cNvSpPr>
          <p:nvPr/>
        </p:nvSpPr>
        <p:spPr bwMode="gray">
          <a:xfrm flipH="1">
            <a:off x="3024189" y="581025"/>
            <a:ext cx="1906587" cy="706438"/>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00000"/>
          </a:solidFill>
          <a:ln>
            <a:noFill/>
          </a:ln>
        </p:spPr>
        <p:txBody>
          <a:bodyPr wrap="none" anchor="ctr"/>
          <a:lstStyle/>
          <a:p>
            <a:endParaRPr lang="en-US"/>
          </a:p>
        </p:txBody>
      </p:sp>
      <p:sp>
        <p:nvSpPr>
          <p:cNvPr id="82954" name="Freeform 3"/>
          <p:cNvSpPr>
            <a:spLocks/>
          </p:cNvSpPr>
          <p:nvPr/>
        </p:nvSpPr>
        <p:spPr bwMode="gray">
          <a:xfrm>
            <a:off x="5741988" y="1130301"/>
            <a:ext cx="431800" cy="1458913"/>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C00000"/>
          </a:solidFill>
          <a:ln>
            <a:noFill/>
          </a:ln>
        </p:spPr>
        <p:txBody>
          <a:bodyPr wrap="none" anchor="ctr"/>
          <a:lstStyle/>
          <a:p>
            <a:endParaRPr lang="en-US"/>
          </a:p>
        </p:txBody>
      </p:sp>
    </p:spTree>
    <p:extLst>
      <p:ext uri="{BB962C8B-B14F-4D97-AF65-F5344CB8AC3E}">
        <p14:creationId xmlns:p14="http://schemas.microsoft.com/office/powerpoint/2010/main" val="35266944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2"/>
          <p:cNvGrpSpPr>
            <a:grpSpLocks/>
          </p:cNvGrpSpPr>
          <p:nvPr/>
        </p:nvGrpSpPr>
        <p:grpSpPr bwMode="auto">
          <a:xfrm>
            <a:off x="334851" y="254000"/>
            <a:ext cx="11526590" cy="6288468"/>
            <a:chOff x="1116998" y="1699950"/>
            <a:chExt cx="9500699" cy="3837527"/>
          </a:xfrm>
        </p:grpSpPr>
        <p:sp>
          <p:nvSpPr>
            <p:cNvPr id="6" name="Freeform 5"/>
            <p:cNvSpPr>
              <a:spLocks/>
            </p:cNvSpPr>
            <p:nvPr/>
          </p:nvSpPr>
          <p:spPr bwMode="auto">
            <a:xfrm>
              <a:off x="4849350" y="4626317"/>
              <a:ext cx="795571" cy="728928"/>
            </a:xfrm>
            <a:custGeom>
              <a:avLst/>
              <a:gdLst>
                <a:gd name="T0" fmla="*/ 163 w 163"/>
                <a:gd name="T1" fmla="*/ 31 h 150"/>
                <a:gd name="T2" fmla="*/ 163 w 163"/>
                <a:gd name="T3" fmla="*/ 0 h 150"/>
                <a:gd name="T4" fmla="*/ 157 w 163"/>
                <a:gd name="T5" fmla="*/ 0 h 150"/>
                <a:gd name="T6" fmla="*/ 7 w 163"/>
                <a:gd name="T7" fmla="*/ 0 h 150"/>
                <a:gd name="T8" fmla="*/ 0 w 163"/>
                <a:gd name="T9" fmla="*/ 0 h 150"/>
                <a:gd name="T10" fmla="*/ 0 w 163"/>
                <a:gd name="T11" fmla="*/ 31 h 150"/>
                <a:gd name="T12" fmla="*/ 7 w 163"/>
                <a:gd name="T13" fmla="*/ 39 h 150"/>
                <a:gd name="T14" fmla="*/ 7 w 163"/>
                <a:gd name="T15" fmla="*/ 46 h 150"/>
                <a:gd name="T16" fmla="*/ 0 w 163"/>
                <a:gd name="T17" fmla="*/ 53 h 150"/>
                <a:gd name="T18" fmla="*/ 7 w 163"/>
                <a:gd name="T19" fmla="*/ 59 h 150"/>
                <a:gd name="T20" fmla="*/ 7 w 163"/>
                <a:gd name="T21" fmla="*/ 69 h 150"/>
                <a:gd name="T22" fmla="*/ 0 w 163"/>
                <a:gd name="T23" fmla="*/ 76 h 150"/>
                <a:gd name="T24" fmla="*/ 7 w 163"/>
                <a:gd name="T25" fmla="*/ 82 h 150"/>
                <a:gd name="T26" fmla="*/ 7 w 163"/>
                <a:gd name="T27" fmla="*/ 92 h 150"/>
                <a:gd name="T28" fmla="*/ 0 w 163"/>
                <a:gd name="T29" fmla="*/ 99 h 150"/>
                <a:gd name="T30" fmla="*/ 7 w 163"/>
                <a:gd name="T31" fmla="*/ 105 h 150"/>
                <a:gd name="T32" fmla="*/ 7 w 163"/>
                <a:gd name="T33" fmla="*/ 113 h 150"/>
                <a:gd name="T34" fmla="*/ 57 w 163"/>
                <a:gd name="T35" fmla="*/ 141 h 150"/>
                <a:gd name="T36" fmla="*/ 61 w 163"/>
                <a:gd name="T37" fmla="*/ 141 h 150"/>
                <a:gd name="T38" fmla="*/ 82 w 163"/>
                <a:gd name="T39" fmla="*/ 150 h 150"/>
                <a:gd name="T40" fmla="*/ 102 w 163"/>
                <a:gd name="T41" fmla="*/ 141 h 150"/>
                <a:gd name="T42" fmla="*/ 106 w 163"/>
                <a:gd name="T43" fmla="*/ 141 h 150"/>
                <a:gd name="T44" fmla="*/ 157 w 163"/>
                <a:gd name="T45" fmla="*/ 113 h 150"/>
                <a:gd name="T46" fmla="*/ 157 w 163"/>
                <a:gd name="T47" fmla="*/ 113 h 150"/>
                <a:gd name="T48" fmla="*/ 157 w 163"/>
                <a:gd name="T49" fmla="*/ 105 h 150"/>
                <a:gd name="T50" fmla="*/ 163 w 163"/>
                <a:gd name="T51" fmla="*/ 99 h 150"/>
                <a:gd name="T52" fmla="*/ 157 w 163"/>
                <a:gd name="T53" fmla="*/ 92 h 150"/>
                <a:gd name="T54" fmla="*/ 157 w 163"/>
                <a:gd name="T55" fmla="*/ 82 h 150"/>
                <a:gd name="T56" fmla="*/ 163 w 163"/>
                <a:gd name="T57" fmla="*/ 76 h 150"/>
                <a:gd name="T58" fmla="*/ 157 w 163"/>
                <a:gd name="T59" fmla="*/ 69 h 150"/>
                <a:gd name="T60" fmla="*/ 157 w 163"/>
                <a:gd name="T61" fmla="*/ 59 h 150"/>
                <a:gd name="T62" fmla="*/ 163 w 163"/>
                <a:gd name="T63" fmla="*/ 53 h 150"/>
                <a:gd name="T64" fmla="*/ 157 w 163"/>
                <a:gd name="T65" fmla="*/ 46 h 150"/>
                <a:gd name="T66" fmla="*/ 157 w 163"/>
                <a:gd name="T67" fmla="*/ 39 h 150"/>
                <a:gd name="T68" fmla="*/ 163 w 163"/>
                <a:gd name="T69" fmla="*/ 3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3" h="150">
                  <a:moveTo>
                    <a:pt x="163" y="31"/>
                  </a:moveTo>
                  <a:cubicBezTo>
                    <a:pt x="163" y="0"/>
                    <a:pt x="163" y="0"/>
                    <a:pt x="163" y="0"/>
                  </a:cubicBezTo>
                  <a:cubicBezTo>
                    <a:pt x="157" y="0"/>
                    <a:pt x="157" y="0"/>
                    <a:pt x="157" y="0"/>
                  </a:cubicBezTo>
                  <a:cubicBezTo>
                    <a:pt x="7" y="0"/>
                    <a:pt x="7" y="0"/>
                    <a:pt x="7" y="0"/>
                  </a:cubicBezTo>
                  <a:cubicBezTo>
                    <a:pt x="0" y="0"/>
                    <a:pt x="0" y="0"/>
                    <a:pt x="0" y="0"/>
                  </a:cubicBezTo>
                  <a:cubicBezTo>
                    <a:pt x="0" y="31"/>
                    <a:pt x="0" y="31"/>
                    <a:pt x="0" y="31"/>
                  </a:cubicBezTo>
                  <a:cubicBezTo>
                    <a:pt x="7" y="39"/>
                    <a:pt x="7" y="39"/>
                    <a:pt x="7" y="39"/>
                  </a:cubicBezTo>
                  <a:cubicBezTo>
                    <a:pt x="7" y="46"/>
                    <a:pt x="7" y="46"/>
                    <a:pt x="7" y="46"/>
                  </a:cubicBezTo>
                  <a:cubicBezTo>
                    <a:pt x="3" y="46"/>
                    <a:pt x="0" y="49"/>
                    <a:pt x="0" y="53"/>
                  </a:cubicBezTo>
                  <a:cubicBezTo>
                    <a:pt x="0" y="56"/>
                    <a:pt x="3" y="59"/>
                    <a:pt x="7" y="59"/>
                  </a:cubicBezTo>
                  <a:cubicBezTo>
                    <a:pt x="7" y="69"/>
                    <a:pt x="7" y="69"/>
                    <a:pt x="7" y="69"/>
                  </a:cubicBezTo>
                  <a:cubicBezTo>
                    <a:pt x="3" y="69"/>
                    <a:pt x="0" y="72"/>
                    <a:pt x="0" y="76"/>
                  </a:cubicBezTo>
                  <a:cubicBezTo>
                    <a:pt x="0" y="79"/>
                    <a:pt x="3" y="82"/>
                    <a:pt x="7" y="82"/>
                  </a:cubicBezTo>
                  <a:cubicBezTo>
                    <a:pt x="7" y="92"/>
                    <a:pt x="7" y="92"/>
                    <a:pt x="7" y="92"/>
                  </a:cubicBezTo>
                  <a:cubicBezTo>
                    <a:pt x="3" y="92"/>
                    <a:pt x="0" y="95"/>
                    <a:pt x="0" y="99"/>
                  </a:cubicBezTo>
                  <a:cubicBezTo>
                    <a:pt x="0" y="102"/>
                    <a:pt x="3" y="105"/>
                    <a:pt x="7" y="105"/>
                  </a:cubicBezTo>
                  <a:cubicBezTo>
                    <a:pt x="7" y="113"/>
                    <a:pt x="7" y="113"/>
                    <a:pt x="7" y="113"/>
                  </a:cubicBezTo>
                  <a:cubicBezTo>
                    <a:pt x="57" y="141"/>
                    <a:pt x="57" y="141"/>
                    <a:pt x="57" y="141"/>
                  </a:cubicBezTo>
                  <a:cubicBezTo>
                    <a:pt x="61" y="141"/>
                    <a:pt x="61" y="141"/>
                    <a:pt x="61" y="141"/>
                  </a:cubicBezTo>
                  <a:cubicBezTo>
                    <a:pt x="64" y="146"/>
                    <a:pt x="72" y="150"/>
                    <a:pt x="82" y="150"/>
                  </a:cubicBezTo>
                  <a:cubicBezTo>
                    <a:pt x="91" y="150"/>
                    <a:pt x="99" y="146"/>
                    <a:pt x="102" y="141"/>
                  </a:cubicBezTo>
                  <a:cubicBezTo>
                    <a:pt x="106" y="141"/>
                    <a:pt x="106" y="141"/>
                    <a:pt x="106" y="141"/>
                  </a:cubicBezTo>
                  <a:cubicBezTo>
                    <a:pt x="157" y="113"/>
                    <a:pt x="157" y="113"/>
                    <a:pt x="157" y="113"/>
                  </a:cubicBezTo>
                  <a:cubicBezTo>
                    <a:pt x="157" y="113"/>
                    <a:pt x="157" y="113"/>
                    <a:pt x="157" y="113"/>
                  </a:cubicBezTo>
                  <a:cubicBezTo>
                    <a:pt x="157" y="105"/>
                    <a:pt x="157" y="105"/>
                    <a:pt x="157" y="105"/>
                  </a:cubicBezTo>
                  <a:cubicBezTo>
                    <a:pt x="160" y="105"/>
                    <a:pt x="163" y="102"/>
                    <a:pt x="163" y="99"/>
                  </a:cubicBezTo>
                  <a:cubicBezTo>
                    <a:pt x="163" y="95"/>
                    <a:pt x="160" y="92"/>
                    <a:pt x="157" y="92"/>
                  </a:cubicBezTo>
                  <a:cubicBezTo>
                    <a:pt x="157" y="82"/>
                    <a:pt x="157" y="82"/>
                    <a:pt x="157" y="82"/>
                  </a:cubicBezTo>
                  <a:cubicBezTo>
                    <a:pt x="160" y="82"/>
                    <a:pt x="163" y="79"/>
                    <a:pt x="163" y="76"/>
                  </a:cubicBezTo>
                  <a:cubicBezTo>
                    <a:pt x="163" y="72"/>
                    <a:pt x="160" y="69"/>
                    <a:pt x="157" y="69"/>
                  </a:cubicBezTo>
                  <a:cubicBezTo>
                    <a:pt x="157" y="59"/>
                    <a:pt x="157" y="59"/>
                    <a:pt x="157" y="59"/>
                  </a:cubicBezTo>
                  <a:cubicBezTo>
                    <a:pt x="160" y="59"/>
                    <a:pt x="163" y="56"/>
                    <a:pt x="163" y="53"/>
                  </a:cubicBezTo>
                  <a:cubicBezTo>
                    <a:pt x="163" y="49"/>
                    <a:pt x="160" y="46"/>
                    <a:pt x="157" y="46"/>
                  </a:cubicBezTo>
                  <a:cubicBezTo>
                    <a:pt x="157" y="39"/>
                    <a:pt x="157" y="39"/>
                    <a:pt x="157" y="39"/>
                  </a:cubicBezTo>
                  <a:lnTo>
                    <a:pt x="163" y="31"/>
                  </a:lnTo>
                  <a:close/>
                </a:path>
              </a:pathLst>
            </a:custGeom>
            <a:solidFill>
              <a:schemeClr val="bg1">
                <a:lumMod val="65000"/>
              </a:schemeClr>
            </a:solidFill>
            <a:ln>
              <a:noFill/>
            </a:ln>
          </p:spPr>
          <p:txBody>
            <a:bodyPr/>
            <a:lstStyle/>
            <a:p>
              <a:pPr eaLnBrk="1" hangingPunct="1">
                <a:defRPr/>
              </a:pPr>
              <a:endParaRPr lang="id-ID">
                <a:solidFill>
                  <a:prstClr val="black"/>
                </a:solidFill>
              </a:endParaRPr>
            </a:p>
          </p:txBody>
        </p:sp>
        <p:grpSp>
          <p:nvGrpSpPr>
            <p:cNvPr id="7" name="Group 4"/>
            <p:cNvGrpSpPr>
              <a:grpSpLocks/>
            </p:cNvGrpSpPr>
            <p:nvPr/>
          </p:nvGrpSpPr>
          <p:grpSpPr bwMode="auto">
            <a:xfrm>
              <a:off x="4333909" y="2176977"/>
              <a:ext cx="1777512" cy="597965"/>
              <a:chOff x="4333909" y="2176977"/>
              <a:chExt cx="1777512" cy="597965"/>
            </a:xfrm>
          </p:grpSpPr>
          <p:sp>
            <p:nvSpPr>
              <p:cNvPr id="35" name="Freeform 9"/>
              <p:cNvSpPr>
                <a:spLocks/>
              </p:cNvSpPr>
              <p:nvPr/>
            </p:nvSpPr>
            <p:spPr bwMode="auto">
              <a:xfrm>
                <a:off x="4333909" y="2176977"/>
                <a:ext cx="1777512" cy="597965"/>
              </a:xfrm>
              <a:custGeom>
                <a:avLst/>
                <a:gdLst>
                  <a:gd name="T0" fmla="*/ 0 w 365"/>
                  <a:gd name="T1" fmla="*/ 2147483646 h 123"/>
                  <a:gd name="T2" fmla="*/ 2147483646 w 365"/>
                  <a:gd name="T3" fmla="*/ 2147483646 h 123"/>
                  <a:gd name="T4" fmla="*/ 2147483646 w 365"/>
                  <a:gd name="T5" fmla="*/ 0 h 123"/>
                  <a:gd name="T6" fmla="*/ 0 w 365"/>
                  <a:gd name="T7" fmla="*/ 2147483646 h 1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5" h="123">
                    <a:moveTo>
                      <a:pt x="0" y="123"/>
                    </a:moveTo>
                    <a:cubicBezTo>
                      <a:pt x="365" y="123"/>
                      <a:pt x="365" y="123"/>
                      <a:pt x="365" y="123"/>
                    </a:cubicBezTo>
                    <a:cubicBezTo>
                      <a:pt x="341" y="60"/>
                      <a:pt x="282" y="0"/>
                      <a:pt x="183" y="0"/>
                    </a:cubicBezTo>
                    <a:cubicBezTo>
                      <a:pt x="83" y="0"/>
                      <a:pt x="24" y="60"/>
                      <a:pt x="0" y="123"/>
                    </a:cubicBezTo>
                    <a:close/>
                  </a:path>
                </a:pathLst>
              </a:custGeom>
              <a:solidFill>
                <a:srgbClr val="93796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6" name="TextBox 38"/>
              <p:cNvSpPr txBox="1">
                <a:spLocks noChangeArrowheads="1"/>
              </p:cNvSpPr>
              <p:nvPr/>
            </p:nvSpPr>
            <p:spPr bwMode="auto">
              <a:xfrm>
                <a:off x="5092376" y="2353192"/>
                <a:ext cx="264674" cy="16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600">
                    <a:solidFill>
                      <a:srgbClr val="FFFFFF"/>
                    </a:solidFill>
                    <a:latin typeface="Lato Black"/>
                  </a:rPr>
                  <a:t>01</a:t>
                </a:r>
                <a:endParaRPr lang="en-US" sz="1600">
                  <a:solidFill>
                    <a:srgbClr val="FFFFFF"/>
                  </a:solidFill>
                  <a:latin typeface="Lato Black"/>
                </a:endParaRPr>
              </a:p>
            </p:txBody>
          </p:sp>
        </p:grpSp>
        <p:grpSp>
          <p:nvGrpSpPr>
            <p:cNvPr id="8" name="Group 5"/>
            <p:cNvGrpSpPr>
              <a:grpSpLocks/>
            </p:cNvGrpSpPr>
            <p:nvPr/>
          </p:nvGrpSpPr>
          <p:grpSpPr bwMode="auto">
            <a:xfrm>
              <a:off x="4274521" y="2774942"/>
              <a:ext cx="1900382" cy="602061"/>
              <a:chOff x="4274521" y="2774942"/>
              <a:chExt cx="1900382" cy="602061"/>
            </a:xfrm>
          </p:grpSpPr>
          <p:sp>
            <p:nvSpPr>
              <p:cNvPr id="33" name="Freeform 8"/>
              <p:cNvSpPr>
                <a:spLocks/>
              </p:cNvSpPr>
              <p:nvPr/>
            </p:nvSpPr>
            <p:spPr bwMode="auto">
              <a:xfrm>
                <a:off x="4274521" y="2774942"/>
                <a:ext cx="1900382" cy="602061"/>
              </a:xfrm>
              <a:custGeom>
                <a:avLst/>
                <a:gdLst>
                  <a:gd name="T0" fmla="*/ 0 w 390"/>
                  <a:gd name="T1" fmla="*/ 2147483646 h 124"/>
                  <a:gd name="T2" fmla="*/ 2147483646 w 390"/>
                  <a:gd name="T3" fmla="*/ 2147483646 h 124"/>
                  <a:gd name="T4" fmla="*/ 2147483646 w 390"/>
                  <a:gd name="T5" fmla="*/ 2147483646 h 124"/>
                  <a:gd name="T6" fmla="*/ 2147483646 w 390"/>
                  <a:gd name="T7" fmla="*/ 2147483646 h 124"/>
                  <a:gd name="T8" fmla="*/ 2147483646 w 390"/>
                  <a:gd name="T9" fmla="*/ 0 h 124"/>
                  <a:gd name="T10" fmla="*/ 2147483646 w 390"/>
                  <a:gd name="T11" fmla="*/ 0 h 124"/>
                  <a:gd name="T12" fmla="*/ 0 w 390"/>
                  <a:gd name="T13" fmla="*/ 2147483646 h 12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0" h="124">
                    <a:moveTo>
                      <a:pt x="0" y="67"/>
                    </a:moveTo>
                    <a:cubicBezTo>
                      <a:pt x="0" y="87"/>
                      <a:pt x="4" y="105"/>
                      <a:pt x="10" y="124"/>
                    </a:cubicBezTo>
                    <a:cubicBezTo>
                      <a:pt x="380" y="124"/>
                      <a:pt x="380" y="124"/>
                      <a:pt x="380" y="124"/>
                    </a:cubicBezTo>
                    <a:cubicBezTo>
                      <a:pt x="386" y="105"/>
                      <a:pt x="390" y="87"/>
                      <a:pt x="390" y="67"/>
                    </a:cubicBezTo>
                    <a:cubicBezTo>
                      <a:pt x="390" y="46"/>
                      <a:pt x="385" y="23"/>
                      <a:pt x="377" y="0"/>
                    </a:cubicBezTo>
                    <a:cubicBezTo>
                      <a:pt x="12" y="0"/>
                      <a:pt x="12" y="0"/>
                      <a:pt x="12" y="0"/>
                    </a:cubicBezTo>
                    <a:cubicBezTo>
                      <a:pt x="4" y="23"/>
                      <a:pt x="0" y="46"/>
                      <a:pt x="0" y="67"/>
                    </a:cubicBezTo>
                    <a:close/>
                  </a:path>
                </a:pathLst>
              </a:custGeom>
              <a:solidFill>
                <a:srgbClr val="00BBD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 name="TextBox 36"/>
              <p:cNvSpPr txBox="1">
                <a:spLocks noChangeArrowheads="1"/>
              </p:cNvSpPr>
              <p:nvPr/>
            </p:nvSpPr>
            <p:spPr bwMode="auto">
              <a:xfrm>
                <a:off x="5092375" y="2940083"/>
                <a:ext cx="264674" cy="16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600">
                    <a:solidFill>
                      <a:srgbClr val="FFFFFF"/>
                    </a:solidFill>
                    <a:latin typeface="Lato Black"/>
                  </a:rPr>
                  <a:t>02</a:t>
                </a:r>
                <a:endParaRPr lang="en-US" sz="1600">
                  <a:solidFill>
                    <a:srgbClr val="FFFFFF"/>
                  </a:solidFill>
                  <a:latin typeface="Lato Black"/>
                </a:endParaRPr>
              </a:p>
            </p:txBody>
          </p:sp>
        </p:grpSp>
        <p:grpSp>
          <p:nvGrpSpPr>
            <p:cNvPr id="9" name="Group 6"/>
            <p:cNvGrpSpPr>
              <a:grpSpLocks/>
            </p:cNvGrpSpPr>
            <p:nvPr/>
          </p:nvGrpSpPr>
          <p:grpSpPr bwMode="auto">
            <a:xfrm>
              <a:off x="4323669" y="3377003"/>
              <a:ext cx="1802086" cy="597965"/>
              <a:chOff x="4323669" y="3377003"/>
              <a:chExt cx="1802086" cy="597965"/>
            </a:xfrm>
          </p:grpSpPr>
          <p:sp>
            <p:nvSpPr>
              <p:cNvPr id="31" name="Freeform 7"/>
              <p:cNvSpPr>
                <a:spLocks/>
              </p:cNvSpPr>
              <p:nvPr/>
            </p:nvSpPr>
            <p:spPr bwMode="auto">
              <a:xfrm>
                <a:off x="4323669" y="3377003"/>
                <a:ext cx="1802086" cy="597965"/>
              </a:xfrm>
              <a:custGeom>
                <a:avLst/>
                <a:gdLst>
                  <a:gd name="T0" fmla="*/ 2147483646 w 370"/>
                  <a:gd name="T1" fmla="*/ 2147483646 h 123"/>
                  <a:gd name="T2" fmla="*/ 2147483646 w 370"/>
                  <a:gd name="T3" fmla="*/ 2147483646 h 123"/>
                  <a:gd name="T4" fmla="*/ 2147483646 w 370"/>
                  <a:gd name="T5" fmla="*/ 0 h 123"/>
                  <a:gd name="T6" fmla="*/ 0 w 370"/>
                  <a:gd name="T7" fmla="*/ 0 h 123"/>
                  <a:gd name="T8" fmla="*/ 2147483646 w 370"/>
                  <a:gd name="T9" fmla="*/ 2147483646 h 1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0" h="123">
                    <a:moveTo>
                      <a:pt x="65" y="123"/>
                    </a:moveTo>
                    <a:cubicBezTo>
                      <a:pt x="304" y="123"/>
                      <a:pt x="304" y="123"/>
                      <a:pt x="304" y="123"/>
                    </a:cubicBezTo>
                    <a:cubicBezTo>
                      <a:pt x="324" y="87"/>
                      <a:pt x="354" y="45"/>
                      <a:pt x="370" y="0"/>
                    </a:cubicBezTo>
                    <a:cubicBezTo>
                      <a:pt x="0" y="0"/>
                      <a:pt x="0" y="0"/>
                      <a:pt x="0" y="0"/>
                    </a:cubicBezTo>
                    <a:cubicBezTo>
                      <a:pt x="15" y="45"/>
                      <a:pt x="45" y="87"/>
                      <a:pt x="65" y="123"/>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 name="TextBox 34"/>
              <p:cNvSpPr txBox="1">
                <a:spLocks noChangeArrowheads="1"/>
              </p:cNvSpPr>
              <p:nvPr/>
            </p:nvSpPr>
            <p:spPr bwMode="auto">
              <a:xfrm>
                <a:off x="5092375" y="3549821"/>
                <a:ext cx="264674" cy="16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600">
                    <a:solidFill>
                      <a:srgbClr val="FFFFFF"/>
                    </a:solidFill>
                    <a:latin typeface="Lato Black"/>
                  </a:rPr>
                  <a:t>03</a:t>
                </a:r>
                <a:endParaRPr lang="en-US" sz="1600">
                  <a:solidFill>
                    <a:srgbClr val="FFFFFF"/>
                  </a:solidFill>
                  <a:latin typeface="Lato Black"/>
                </a:endParaRPr>
              </a:p>
            </p:txBody>
          </p:sp>
        </p:grpSp>
        <p:grpSp>
          <p:nvGrpSpPr>
            <p:cNvPr id="10" name="Group 7"/>
            <p:cNvGrpSpPr>
              <a:grpSpLocks/>
            </p:cNvGrpSpPr>
            <p:nvPr/>
          </p:nvGrpSpPr>
          <p:grpSpPr bwMode="auto">
            <a:xfrm>
              <a:off x="4641082" y="3974968"/>
              <a:ext cx="1163165" cy="597965"/>
              <a:chOff x="4641082" y="3974968"/>
              <a:chExt cx="1163165" cy="597965"/>
            </a:xfrm>
          </p:grpSpPr>
          <p:sp>
            <p:nvSpPr>
              <p:cNvPr id="29" name="Freeform 6"/>
              <p:cNvSpPr>
                <a:spLocks/>
              </p:cNvSpPr>
              <p:nvPr/>
            </p:nvSpPr>
            <p:spPr bwMode="auto">
              <a:xfrm>
                <a:off x="4641082" y="3974968"/>
                <a:ext cx="1163165" cy="597965"/>
              </a:xfrm>
              <a:custGeom>
                <a:avLst/>
                <a:gdLst>
                  <a:gd name="T0" fmla="*/ 2147483646 w 239"/>
                  <a:gd name="T1" fmla="*/ 2147483646 h 123"/>
                  <a:gd name="T2" fmla="*/ 2147483646 w 239"/>
                  <a:gd name="T3" fmla="*/ 0 h 123"/>
                  <a:gd name="T4" fmla="*/ 0 w 239"/>
                  <a:gd name="T5" fmla="*/ 0 h 123"/>
                  <a:gd name="T6" fmla="*/ 2147483646 w 239"/>
                  <a:gd name="T7" fmla="*/ 2147483646 h 123"/>
                  <a:gd name="T8" fmla="*/ 2147483646 w 239"/>
                  <a:gd name="T9" fmla="*/ 2147483646 h 123"/>
                  <a:gd name="T10" fmla="*/ 2147483646 w 239"/>
                  <a:gd name="T11" fmla="*/ 2147483646 h 123"/>
                  <a:gd name="T12" fmla="*/ 2147483646 w 239"/>
                  <a:gd name="T13" fmla="*/ 2147483646 h 123"/>
                  <a:gd name="T14" fmla="*/ 2147483646 w 239"/>
                  <a:gd name="T15" fmla="*/ 2147483646 h 12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39" h="123">
                    <a:moveTo>
                      <a:pt x="221" y="52"/>
                    </a:moveTo>
                    <a:cubicBezTo>
                      <a:pt x="221" y="37"/>
                      <a:pt x="228" y="19"/>
                      <a:pt x="239" y="0"/>
                    </a:cubicBezTo>
                    <a:cubicBezTo>
                      <a:pt x="0" y="0"/>
                      <a:pt x="0" y="0"/>
                      <a:pt x="0" y="0"/>
                    </a:cubicBezTo>
                    <a:cubicBezTo>
                      <a:pt x="11" y="19"/>
                      <a:pt x="19" y="37"/>
                      <a:pt x="19" y="52"/>
                    </a:cubicBezTo>
                    <a:cubicBezTo>
                      <a:pt x="19" y="105"/>
                      <a:pt x="37" y="123"/>
                      <a:pt x="51" y="123"/>
                    </a:cubicBezTo>
                    <a:cubicBezTo>
                      <a:pt x="65" y="123"/>
                      <a:pt x="120" y="123"/>
                      <a:pt x="120" y="123"/>
                    </a:cubicBezTo>
                    <a:cubicBezTo>
                      <a:pt x="120" y="123"/>
                      <a:pt x="174" y="123"/>
                      <a:pt x="188" y="123"/>
                    </a:cubicBezTo>
                    <a:cubicBezTo>
                      <a:pt x="202" y="123"/>
                      <a:pt x="221" y="105"/>
                      <a:pt x="221" y="52"/>
                    </a:cubicBezTo>
                    <a:close/>
                  </a:path>
                </a:pathLst>
              </a:custGeom>
              <a:solidFill>
                <a:srgbClr val="F23B4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 name="TextBox 32"/>
              <p:cNvSpPr txBox="1">
                <a:spLocks noChangeArrowheads="1"/>
              </p:cNvSpPr>
              <p:nvPr/>
            </p:nvSpPr>
            <p:spPr bwMode="auto">
              <a:xfrm>
                <a:off x="5092376" y="4136712"/>
                <a:ext cx="264674" cy="16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600">
                    <a:solidFill>
                      <a:srgbClr val="FFFFFF"/>
                    </a:solidFill>
                    <a:latin typeface="Lato Black"/>
                  </a:rPr>
                  <a:t>04</a:t>
                </a:r>
                <a:endParaRPr lang="en-US" sz="1600">
                  <a:solidFill>
                    <a:srgbClr val="FFFFFF"/>
                  </a:solidFill>
                  <a:latin typeface="Lato Black"/>
                </a:endParaRPr>
              </a:p>
            </p:txBody>
          </p:sp>
        </p:grpSp>
        <p:grpSp>
          <p:nvGrpSpPr>
            <p:cNvPr id="11" name="Group 8"/>
            <p:cNvGrpSpPr>
              <a:grpSpLocks/>
            </p:cNvGrpSpPr>
            <p:nvPr/>
          </p:nvGrpSpPr>
          <p:grpSpPr bwMode="auto">
            <a:xfrm>
              <a:off x="7924768" y="1699950"/>
              <a:ext cx="2619106" cy="1074991"/>
              <a:chOff x="6217888" y="1699950"/>
              <a:chExt cx="2619106" cy="1074991"/>
            </a:xfrm>
          </p:grpSpPr>
          <p:sp>
            <p:nvSpPr>
              <p:cNvPr id="27" name="Oval 26"/>
              <p:cNvSpPr>
                <a:spLocks noChangeAspect="1"/>
              </p:cNvSpPr>
              <p:nvPr/>
            </p:nvSpPr>
            <p:spPr>
              <a:xfrm>
                <a:off x="6217691" y="1736183"/>
                <a:ext cx="551916" cy="552024"/>
              </a:xfrm>
              <a:prstGeom prst="ellipse">
                <a:avLst/>
              </a:prstGeom>
              <a:solidFill>
                <a:srgbClr val="93796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dirty="0">
                    <a:solidFill>
                      <a:prstClr val="white"/>
                    </a:solidFill>
                    <a:latin typeface="FontAwesome" pitchFamily="2" charset="0"/>
                  </a:rPr>
                  <a:t></a:t>
                </a:r>
              </a:p>
            </p:txBody>
          </p:sp>
          <p:sp>
            <p:nvSpPr>
              <p:cNvPr id="28" name="Text Placeholder 32"/>
              <p:cNvSpPr txBox="1">
                <a:spLocks/>
              </p:cNvSpPr>
              <p:nvPr/>
            </p:nvSpPr>
            <p:spPr bwMode="auto">
              <a:xfrm>
                <a:off x="6957282" y="1699950"/>
                <a:ext cx="1879712" cy="1074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750"/>
                  </a:spcBef>
                  <a:buClrTx/>
                  <a:buSzTx/>
                  <a:buNone/>
                </a:pPr>
                <a:r>
                  <a:rPr lang="vi-VN" sz="1800" dirty="0">
                    <a:solidFill>
                      <a:srgbClr val="CC0099"/>
                    </a:solidFill>
                    <a:latin typeface="Roboto"/>
                  </a:rPr>
                  <a:t>lòng yêu nước nồng nàn, ý chí tự cường dân tộc, tinh thần đoàn kết, ý thức cộng đồng gắn kết cá nhân - gia đình - Tổ quốc</a:t>
                </a:r>
                <a:endParaRPr lang="en-US" sz="1800" dirty="0">
                  <a:solidFill>
                    <a:srgbClr val="CC0099"/>
                  </a:solidFill>
                  <a:latin typeface="Neris Thin"/>
                </a:endParaRPr>
              </a:p>
            </p:txBody>
          </p:sp>
        </p:grpSp>
        <p:grpSp>
          <p:nvGrpSpPr>
            <p:cNvPr id="12" name="Group 9"/>
            <p:cNvGrpSpPr>
              <a:grpSpLocks/>
            </p:cNvGrpSpPr>
            <p:nvPr/>
          </p:nvGrpSpPr>
          <p:grpSpPr bwMode="auto">
            <a:xfrm>
              <a:off x="7924768" y="2808840"/>
              <a:ext cx="2692929" cy="668524"/>
              <a:chOff x="6217888" y="2808840"/>
              <a:chExt cx="2692929" cy="668524"/>
            </a:xfrm>
          </p:grpSpPr>
          <p:sp>
            <p:nvSpPr>
              <p:cNvPr id="25" name="Oval 24"/>
              <p:cNvSpPr>
                <a:spLocks noChangeAspect="1"/>
              </p:cNvSpPr>
              <p:nvPr/>
            </p:nvSpPr>
            <p:spPr>
              <a:xfrm>
                <a:off x="6217691" y="2809327"/>
                <a:ext cx="551916" cy="552024"/>
              </a:xfrm>
              <a:prstGeom prst="ellipse">
                <a:avLst/>
              </a:prstGeom>
              <a:solidFill>
                <a:srgbClr val="00BB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dirty="0">
                    <a:solidFill>
                      <a:prstClr val="white"/>
                    </a:solidFill>
                    <a:latin typeface="FontAwesome" pitchFamily="2" charset="0"/>
                  </a:rPr>
                  <a:t></a:t>
                </a:r>
                <a:endParaRPr lang="en-US" dirty="0">
                  <a:solidFill>
                    <a:prstClr val="white"/>
                  </a:solidFill>
                  <a:latin typeface="FontAwesome" pitchFamily="2" charset="0"/>
                </a:endParaRPr>
              </a:p>
            </p:txBody>
          </p:sp>
          <p:sp>
            <p:nvSpPr>
              <p:cNvPr id="26" name="Text Placeholder 32"/>
              <p:cNvSpPr txBox="1">
                <a:spLocks/>
              </p:cNvSpPr>
              <p:nvPr/>
            </p:nvSpPr>
            <p:spPr bwMode="auto">
              <a:xfrm>
                <a:off x="7031104" y="2948631"/>
                <a:ext cx="1879713" cy="52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750"/>
                  </a:spcBef>
                  <a:buClrTx/>
                  <a:buSzTx/>
                  <a:buNone/>
                </a:pPr>
                <a:r>
                  <a:rPr lang="vi-VN" sz="1800" dirty="0">
                    <a:solidFill>
                      <a:srgbClr val="00B0F0"/>
                    </a:solidFill>
                    <a:latin typeface="Roboto"/>
                  </a:rPr>
                  <a:t>lòng nhân ái, khoan dung, trọng nghĩa tình, đạo lý</a:t>
                </a:r>
                <a:endParaRPr lang="en-US" sz="1800" dirty="0">
                  <a:solidFill>
                    <a:srgbClr val="00B0F0"/>
                  </a:solidFill>
                  <a:latin typeface="Lato Light"/>
                </a:endParaRPr>
              </a:p>
            </p:txBody>
          </p:sp>
        </p:grpSp>
        <p:grpSp>
          <p:nvGrpSpPr>
            <p:cNvPr id="13" name="Group 10"/>
            <p:cNvGrpSpPr>
              <a:grpSpLocks/>
            </p:cNvGrpSpPr>
            <p:nvPr/>
          </p:nvGrpSpPr>
          <p:grpSpPr bwMode="auto">
            <a:xfrm>
              <a:off x="7924768" y="3913064"/>
              <a:ext cx="2604820" cy="590637"/>
              <a:chOff x="6217888" y="1736419"/>
              <a:chExt cx="2604820" cy="590637"/>
            </a:xfrm>
          </p:grpSpPr>
          <p:sp>
            <p:nvSpPr>
              <p:cNvPr id="23" name="Oval 22"/>
              <p:cNvSpPr>
                <a:spLocks noChangeAspect="1"/>
              </p:cNvSpPr>
              <p:nvPr/>
            </p:nvSpPr>
            <p:spPr>
              <a:xfrm>
                <a:off x="6217691" y="1736730"/>
                <a:ext cx="551916" cy="55202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dirty="0">
                    <a:solidFill>
                      <a:prstClr val="white"/>
                    </a:solidFill>
                    <a:latin typeface="FontAwesome" pitchFamily="2" charset="0"/>
                  </a:rPr>
                  <a:t></a:t>
                </a:r>
              </a:p>
            </p:txBody>
          </p:sp>
          <p:sp>
            <p:nvSpPr>
              <p:cNvPr id="24" name="Text Placeholder 32"/>
              <p:cNvSpPr txBox="1">
                <a:spLocks/>
              </p:cNvSpPr>
              <p:nvPr/>
            </p:nvSpPr>
            <p:spPr bwMode="auto">
              <a:xfrm>
                <a:off x="6942996" y="1798323"/>
                <a:ext cx="1879712" cy="52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750"/>
                  </a:spcBef>
                  <a:buClrTx/>
                  <a:buSzTx/>
                  <a:buNone/>
                </a:pPr>
                <a:r>
                  <a:rPr lang="vi-VN" sz="1800" dirty="0">
                    <a:solidFill>
                      <a:srgbClr val="FFC000"/>
                    </a:solidFill>
                    <a:latin typeface="Roboto"/>
                  </a:rPr>
                  <a:t>cần cù, sáng tạo trong lao động tính giản dị trong cuộc sống</a:t>
                </a:r>
                <a:r>
                  <a:rPr lang="en-US" sz="1800" dirty="0">
                    <a:solidFill>
                      <a:srgbClr val="FFC000"/>
                    </a:solidFill>
                    <a:latin typeface="Roboto"/>
                  </a:rPr>
                  <a:t> </a:t>
                </a:r>
                <a:endParaRPr lang="en-US" sz="1800" dirty="0">
                  <a:solidFill>
                    <a:srgbClr val="FFC000"/>
                  </a:solidFill>
                  <a:latin typeface="Neris Thin"/>
                </a:endParaRPr>
              </a:p>
              <a:p>
                <a:pPr>
                  <a:lnSpc>
                    <a:spcPct val="90000"/>
                  </a:lnSpc>
                  <a:spcBef>
                    <a:spcPts val="750"/>
                  </a:spcBef>
                  <a:buClrTx/>
                  <a:buSzTx/>
                  <a:buNone/>
                </a:pPr>
                <a:endParaRPr lang="en-US" sz="1000" dirty="0">
                  <a:solidFill>
                    <a:srgbClr val="595959"/>
                  </a:solidFill>
                  <a:latin typeface="Lato Light"/>
                </a:endParaRPr>
              </a:p>
            </p:txBody>
          </p:sp>
        </p:grpSp>
        <p:grpSp>
          <p:nvGrpSpPr>
            <p:cNvPr id="14" name="Group 11"/>
            <p:cNvGrpSpPr>
              <a:grpSpLocks/>
            </p:cNvGrpSpPr>
            <p:nvPr/>
          </p:nvGrpSpPr>
          <p:grpSpPr bwMode="auto">
            <a:xfrm>
              <a:off x="7924571" y="4826512"/>
              <a:ext cx="2605016" cy="710965"/>
              <a:chOff x="6217691" y="2649867"/>
              <a:chExt cx="2605016" cy="710965"/>
            </a:xfrm>
          </p:grpSpPr>
          <p:sp>
            <p:nvSpPr>
              <p:cNvPr id="21" name="Oval 20"/>
              <p:cNvSpPr>
                <a:spLocks noChangeAspect="1"/>
              </p:cNvSpPr>
              <p:nvPr/>
            </p:nvSpPr>
            <p:spPr>
              <a:xfrm>
                <a:off x="6217691" y="2808808"/>
                <a:ext cx="551916" cy="552024"/>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dirty="0">
                    <a:solidFill>
                      <a:prstClr val="white"/>
                    </a:solidFill>
                    <a:latin typeface="FontAwesome" pitchFamily="2" charset="0"/>
                  </a:rPr>
                  <a:t></a:t>
                </a:r>
              </a:p>
            </p:txBody>
          </p:sp>
          <p:sp>
            <p:nvSpPr>
              <p:cNvPr id="22" name="Text Placeholder 32"/>
              <p:cNvSpPr txBox="1">
                <a:spLocks/>
              </p:cNvSpPr>
              <p:nvPr/>
            </p:nvSpPr>
            <p:spPr bwMode="auto">
              <a:xfrm>
                <a:off x="6942995" y="2649867"/>
                <a:ext cx="1879712" cy="52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750"/>
                  </a:spcBef>
                  <a:buClrTx/>
                  <a:buSzTx/>
                  <a:buNone/>
                </a:pPr>
                <a:r>
                  <a:rPr lang="vi-VN" sz="1800" dirty="0">
                    <a:solidFill>
                      <a:srgbClr val="FF0000"/>
                    </a:solidFill>
                    <a:latin typeface="Roboto"/>
                  </a:rPr>
                  <a:t>dũng cảm, kiên cường, bất khuất trong đấu tranh chống giặc ngoại xâm …</a:t>
                </a:r>
                <a:endParaRPr lang="en-US" sz="1800" dirty="0">
                  <a:solidFill>
                    <a:srgbClr val="FF0000"/>
                  </a:solidFill>
                  <a:latin typeface="Neris Thin"/>
                </a:endParaRPr>
              </a:p>
              <a:p>
                <a:pPr algn="ctr">
                  <a:lnSpc>
                    <a:spcPct val="90000"/>
                  </a:lnSpc>
                  <a:spcBef>
                    <a:spcPts val="750"/>
                  </a:spcBef>
                  <a:buClrTx/>
                  <a:buSzTx/>
                  <a:buNone/>
                </a:pPr>
                <a:endParaRPr lang="en-US" sz="1000" dirty="0">
                  <a:solidFill>
                    <a:srgbClr val="595959"/>
                  </a:solidFill>
                  <a:latin typeface="Lato Light"/>
                </a:endParaRPr>
              </a:p>
            </p:txBody>
          </p:sp>
        </p:grpSp>
        <p:sp>
          <p:nvSpPr>
            <p:cNvPr id="15" name="Text Placeholder 32"/>
            <p:cNvSpPr txBox="1">
              <a:spLocks/>
            </p:cNvSpPr>
            <p:nvPr/>
          </p:nvSpPr>
          <p:spPr bwMode="auto">
            <a:xfrm>
              <a:off x="1116998" y="2608969"/>
              <a:ext cx="2537751" cy="2399775"/>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Arial" panose="020B0604020202020204" pitchFamily="34" charset="0"/>
                <a:buNone/>
              </a:pPr>
              <a:endParaRPr lang="en-US" sz="2400" dirty="0" smtClean="0">
                <a:solidFill>
                  <a:srgbClr val="000099"/>
                </a:solidFill>
                <a:latin typeface="+mj-lt"/>
              </a:endParaRPr>
            </a:p>
            <a:p>
              <a:pPr algn="ctr" eaLnBrk="1" hangingPunct="1">
                <a:spcBef>
                  <a:spcPct val="0"/>
                </a:spcBef>
                <a:buClrTx/>
                <a:buSzTx/>
                <a:buFont typeface="Arial" panose="020B0604020202020204" pitchFamily="34" charset="0"/>
                <a:buNone/>
              </a:pPr>
              <a:r>
                <a:rPr lang="vi-VN" sz="2400" dirty="0" smtClean="0">
                  <a:solidFill>
                    <a:srgbClr val="000099"/>
                  </a:solidFill>
                  <a:latin typeface="+mj-lt"/>
                </a:rPr>
                <a:t>những </a:t>
              </a:r>
              <a:r>
                <a:rPr lang="vi-VN" sz="2400" dirty="0">
                  <a:solidFill>
                    <a:srgbClr val="000099"/>
                  </a:solidFill>
                  <a:latin typeface="+mj-lt"/>
                </a:rPr>
                <a:t>giá trị </a:t>
              </a:r>
              <a:r>
                <a:rPr lang="vi-VN" sz="2400" b="1" u="sng" dirty="0">
                  <a:solidFill>
                    <a:srgbClr val="FF0000"/>
                  </a:solidFill>
                  <a:latin typeface="+mj-lt"/>
                </a:rPr>
                <a:t>truyền thống tốt đẹp</a:t>
              </a:r>
              <a:r>
                <a:rPr lang="vi-VN" sz="2400" dirty="0">
                  <a:solidFill>
                    <a:srgbClr val="000099"/>
                  </a:solidFill>
                  <a:latin typeface="+mj-lt"/>
                </a:rPr>
                <a:t>, bền vững, những </a:t>
              </a:r>
              <a:r>
                <a:rPr lang="vi-VN" sz="2400" b="1" u="sng" dirty="0">
                  <a:solidFill>
                    <a:srgbClr val="CC0099"/>
                  </a:solidFill>
                  <a:latin typeface="+mj-lt"/>
                </a:rPr>
                <a:t>tinh hoa </a:t>
              </a:r>
              <a:r>
                <a:rPr lang="vi-VN" sz="2400" dirty="0">
                  <a:solidFill>
                    <a:srgbClr val="000099"/>
                  </a:solidFill>
                  <a:latin typeface="+mj-lt"/>
                </a:rPr>
                <a:t>của </a:t>
              </a:r>
              <a:r>
                <a:rPr lang="vi-VN" sz="2400" b="1" dirty="0">
                  <a:solidFill>
                    <a:srgbClr val="00B0F0"/>
                  </a:solidFill>
                  <a:latin typeface="+mj-lt"/>
                </a:rPr>
                <a:t>cộng đồng các dân tộc Việt Nam</a:t>
              </a:r>
              <a:r>
                <a:rPr lang="vi-VN" sz="2400" dirty="0">
                  <a:solidFill>
                    <a:srgbClr val="000099"/>
                  </a:solidFill>
                  <a:latin typeface="+mj-lt"/>
                </a:rPr>
                <a:t>, được vun đắp qua lịch sử hàng ngàn năm đấu tranh dựng nước và giữ nước</a:t>
              </a:r>
              <a:r>
                <a:rPr lang="vi-VN" sz="2000" dirty="0">
                  <a:solidFill>
                    <a:srgbClr val="000099"/>
                  </a:solidFill>
                  <a:latin typeface="Roboto"/>
                </a:rPr>
                <a:t>.</a:t>
              </a:r>
              <a:endParaRPr lang="en-US" sz="1000" dirty="0">
                <a:solidFill>
                  <a:srgbClr val="595959"/>
                </a:solidFill>
                <a:latin typeface="Lato Light"/>
              </a:endParaRPr>
            </a:p>
          </p:txBody>
        </p:sp>
        <p:sp>
          <p:nvSpPr>
            <p:cNvPr id="16" name="TextBox 14"/>
            <p:cNvSpPr txBox="1">
              <a:spLocks noChangeArrowheads="1"/>
            </p:cNvSpPr>
            <p:nvPr/>
          </p:nvSpPr>
          <p:spPr bwMode="auto">
            <a:xfrm>
              <a:off x="1319415" y="1867932"/>
              <a:ext cx="2097107" cy="281730"/>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vi-VN" sz="2400" b="1" dirty="0">
                  <a:solidFill>
                    <a:srgbClr val="000099"/>
                  </a:solidFill>
                  <a:latin typeface="+mj-lt"/>
                </a:rPr>
                <a:t>Bản sắc dân tộc</a:t>
              </a:r>
              <a:endParaRPr lang="en-AU" sz="2400" dirty="0">
                <a:solidFill>
                  <a:srgbClr val="000099"/>
                </a:solidFill>
                <a:latin typeface="+mj-lt"/>
              </a:endParaRPr>
            </a:p>
          </p:txBody>
        </p:sp>
        <p:cxnSp>
          <p:nvCxnSpPr>
            <p:cNvPr id="17" name="Elbow Connector 16"/>
            <p:cNvCxnSpPr/>
            <p:nvPr/>
          </p:nvCxnSpPr>
          <p:spPr>
            <a:xfrm flipV="1">
              <a:off x="6220833" y="2016458"/>
              <a:ext cx="1443471" cy="403894"/>
            </a:xfrm>
            <a:prstGeom prst="bentConnector3">
              <a:avLst>
                <a:gd name="adj1" fmla="val 39133"/>
              </a:avLst>
            </a:prstGeom>
            <a:ln>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 name="Elbow Connector 17"/>
            <p:cNvCxnSpPr/>
            <p:nvPr/>
          </p:nvCxnSpPr>
          <p:spPr>
            <a:xfrm>
              <a:off x="5919955" y="4273576"/>
              <a:ext cx="1744349" cy="987888"/>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Elbow Connector 18"/>
            <p:cNvCxnSpPr/>
            <p:nvPr/>
          </p:nvCxnSpPr>
          <p:spPr>
            <a:xfrm>
              <a:off x="6220833" y="3688516"/>
              <a:ext cx="1456392" cy="500871"/>
            </a:xfrm>
            <a:prstGeom prst="bentConnector3">
              <a:avLst>
                <a:gd name="adj1" fmla="val 5837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434954" y="3085339"/>
              <a:ext cx="1229350" cy="0"/>
            </a:xfrm>
            <a:prstGeom prst="line">
              <a:avLst/>
            </a:prstGeom>
            <a:ln>
              <a:tailEnd type="triangle"/>
            </a:ln>
          </p:spPr>
          <p:style>
            <a:lnRef idx="1">
              <a:schemeClr val="accent2"/>
            </a:lnRef>
            <a:fillRef idx="0">
              <a:schemeClr val="accent2"/>
            </a:fillRef>
            <a:effectRef idx="0">
              <a:schemeClr val="accent2"/>
            </a:effectRef>
            <a:fontRef idx="minor">
              <a:schemeClr val="tx1"/>
            </a:fontRef>
          </p:style>
        </p:cxnSp>
      </p:grpSp>
      <p:sp>
        <p:nvSpPr>
          <p:cNvPr id="37" name="Down Arrow 36"/>
          <p:cNvSpPr/>
          <p:nvPr/>
        </p:nvSpPr>
        <p:spPr>
          <a:xfrm>
            <a:off x="1140645" y="1103580"/>
            <a:ext cx="1275569" cy="519112"/>
          </a:xfrm>
          <a:prstGeom prst="down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38" name="Right Arrow 37"/>
          <p:cNvSpPr/>
          <p:nvPr/>
        </p:nvSpPr>
        <p:spPr>
          <a:xfrm>
            <a:off x="3437161" y="3124488"/>
            <a:ext cx="963993" cy="798513"/>
          </a:xfrm>
          <a:prstGeom prst="right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extLst>
      <p:ext uri="{BB962C8B-B14F-4D97-AF65-F5344CB8AC3E}">
        <p14:creationId xmlns:p14="http://schemas.microsoft.com/office/powerpoint/2010/main" val="31497897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Shape 12">
            <a:extLst>
              <a:ext uri="{FF2B5EF4-FFF2-40B4-BE49-F238E27FC236}">
                <a16:creationId xmlns="" xmlns:a16="http://schemas.microsoft.com/office/drawing/2014/main" id="{9D4459B6-5A56-4078-B19F-CE56FEF0FF2F}"/>
              </a:ext>
            </a:extLst>
          </p:cNvPr>
          <p:cNvSpPr/>
          <p:nvPr/>
        </p:nvSpPr>
        <p:spPr>
          <a:xfrm>
            <a:off x="2114550" y="2266061"/>
            <a:ext cx="3133727" cy="3129175"/>
          </a:xfrm>
          <a:custGeom>
            <a:avLst/>
            <a:gdLst>
              <a:gd name="connsiteX0" fmla="*/ 1120398 w 3133726"/>
              <a:gd name="connsiteY0" fmla="*/ 1546146 h 3129174"/>
              <a:gd name="connsiteX1" fmla="*/ 1155395 w 3133726"/>
              <a:gd name="connsiteY1" fmla="*/ 1559481 h 3129174"/>
              <a:gd name="connsiteX2" fmla="*/ 1277275 w 3133726"/>
              <a:gd name="connsiteY2" fmla="*/ 1956110 h 3129174"/>
              <a:gd name="connsiteX3" fmla="*/ 849660 w 3133726"/>
              <a:gd name="connsiteY3" fmla="*/ 1759860 h 3129174"/>
              <a:gd name="connsiteX4" fmla="*/ 1120398 w 3133726"/>
              <a:gd name="connsiteY4" fmla="*/ 1546146 h 3129174"/>
              <a:gd name="connsiteX5" fmla="*/ 2649296 w 3133726"/>
              <a:gd name="connsiteY5" fmla="*/ 1243816 h 3129174"/>
              <a:gd name="connsiteX6" fmla="*/ 2625685 w 3133726"/>
              <a:gd name="connsiteY6" fmla="*/ 1267427 h 3129174"/>
              <a:gd name="connsiteX7" fmla="*/ 2625685 w 3133726"/>
              <a:gd name="connsiteY7" fmla="*/ 1301072 h 3129174"/>
              <a:gd name="connsiteX8" fmla="*/ 2591467 w 3133726"/>
              <a:gd name="connsiteY8" fmla="*/ 1304521 h 3129174"/>
              <a:gd name="connsiteX9" fmla="*/ 2316192 w 3133726"/>
              <a:gd name="connsiteY9" fmla="*/ 1642272 h 3129174"/>
              <a:gd name="connsiteX10" fmla="*/ 2318639 w 3133726"/>
              <a:gd name="connsiteY10" fmla="*/ 1666550 h 3129174"/>
              <a:gd name="connsiteX11" fmla="*/ 3003255 w 3133726"/>
              <a:gd name="connsiteY11" fmla="*/ 1666550 h 3129174"/>
              <a:gd name="connsiteX12" fmla="*/ 3005702 w 3133726"/>
              <a:gd name="connsiteY12" fmla="*/ 1642272 h 3129174"/>
              <a:gd name="connsiteX13" fmla="*/ 2730427 w 3133726"/>
              <a:gd name="connsiteY13" fmla="*/ 1304521 h 3129174"/>
              <a:gd name="connsiteX14" fmla="*/ 2696208 w 3133726"/>
              <a:gd name="connsiteY14" fmla="*/ 1301072 h 3129174"/>
              <a:gd name="connsiteX15" fmla="*/ 2696208 w 3133726"/>
              <a:gd name="connsiteY15" fmla="*/ 1267427 h 3129174"/>
              <a:gd name="connsiteX16" fmla="*/ 2672597 w 3133726"/>
              <a:gd name="connsiteY16" fmla="*/ 1243816 h 3129174"/>
              <a:gd name="connsiteX17" fmla="*/ 1824085 w 3133726"/>
              <a:gd name="connsiteY17" fmla="*/ 1202701 h 3129174"/>
              <a:gd name="connsiteX18" fmla="*/ 1877675 w 3133726"/>
              <a:gd name="connsiteY18" fmla="*/ 1499247 h 3129174"/>
              <a:gd name="connsiteX19" fmla="*/ 1879257 w 3133726"/>
              <a:gd name="connsiteY19" fmla="*/ 1906364 h 3129174"/>
              <a:gd name="connsiteX20" fmla="*/ 1921795 w 3133726"/>
              <a:gd name="connsiteY20" fmla="*/ 2242522 h 3129174"/>
              <a:gd name="connsiteX21" fmla="*/ 1929651 w 3133726"/>
              <a:gd name="connsiteY21" fmla="*/ 2302086 h 3129174"/>
              <a:gd name="connsiteX22" fmla="*/ 1927996 w 3133726"/>
              <a:gd name="connsiteY22" fmla="*/ 2286635 h 3129174"/>
              <a:gd name="connsiteX23" fmla="*/ 2049876 w 3133726"/>
              <a:gd name="connsiteY23" fmla="*/ 2080057 h 3129174"/>
              <a:gd name="connsiteX24" fmla="*/ 2741913 w 3133726"/>
              <a:gd name="connsiteY24" fmla="*/ 1834228 h 3129174"/>
              <a:gd name="connsiteX25" fmla="*/ 2849333 w 3133726"/>
              <a:gd name="connsiteY25" fmla="*/ 1803243 h 3129174"/>
              <a:gd name="connsiteX26" fmla="*/ 2971213 w 3133726"/>
              <a:gd name="connsiteY26" fmla="*/ 1759860 h 3129174"/>
              <a:gd name="connsiteX27" fmla="*/ 2958818 w 3133726"/>
              <a:gd name="connsiteY27" fmla="*/ 1693755 h 3129174"/>
              <a:gd name="connsiteX28" fmla="*/ 2299836 w 3133726"/>
              <a:gd name="connsiteY28" fmla="*/ 1702018 h 3129174"/>
              <a:gd name="connsiteX29" fmla="*/ 2465099 w 3133726"/>
              <a:gd name="connsiteY29" fmla="*/ 1801176 h 3129174"/>
              <a:gd name="connsiteX30" fmla="*/ 2246126 w 3133726"/>
              <a:gd name="connsiteY30" fmla="*/ 1871412 h 3129174"/>
              <a:gd name="connsiteX31" fmla="*/ 1946587 w 3133726"/>
              <a:gd name="connsiteY31" fmla="*/ 1656571 h 3129174"/>
              <a:gd name="connsiteX32" fmla="*/ 1888887 w 3133726"/>
              <a:gd name="connsiteY32" fmla="*/ 1229678 h 3129174"/>
              <a:gd name="connsiteX33" fmla="*/ 1624233 w 3133726"/>
              <a:gd name="connsiteY33" fmla="*/ 67371 h 3129174"/>
              <a:gd name="connsiteX34" fmla="*/ 1492116 w 3133726"/>
              <a:gd name="connsiteY34" fmla="*/ 255974 h 3129174"/>
              <a:gd name="connsiteX35" fmla="*/ 1430143 w 3133726"/>
              <a:gd name="connsiteY35" fmla="*/ 450157 h 3129174"/>
              <a:gd name="connsiteX36" fmla="*/ 1357842 w 3133726"/>
              <a:gd name="connsiteY36" fmla="*/ 797208 h 3129174"/>
              <a:gd name="connsiteX37" fmla="*/ 1421880 w 3133726"/>
              <a:gd name="connsiteY37" fmla="*/ 978996 h 3129174"/>
              <a:gd name="connsiteX38" fmla="*/ 1358551 w 3133726"/>
              <a:gd name="connsiteY38" fmla="*/ 1098974 h 3129174"/>
              <a:gd name="connsiteX39" fmla="*/ 1338873 w 3133726"/>
              <a:gd name="connsiteY39" fmla="*/ 1106481 h 3129174"/>
              <a:gd name="connsiteX40" fmla="*/ 1492887 w 3133726"/>
              <a:gd name="connsiteY40" fmla="*/ 1453010 h 3129174"/>
              <a:gd name="connsiteX41" fmla="*/ 1820669 w 3133726"/>
              <a:gd name="connsiteY41" fmla="*/ 1453010 h 3129174"/>
              <a:gd name="connsiteX42" fmla="*/ 1772530 w 3133726"/>
              <a:gd name="connsiteY42" fmla="*/ 1185716 h 3129174"/>
              <a:gd name="connsiteX43" fmla="*/ 1777468 w 3133726"/>
              <a:gd name="connsiteY43" fmla="*/ 1187138 h 3129174"/>
              <a:gd name="connsiteX44" fmla="*/ 1743496 w 3133726"/>
              <a:gd name="connsiteY44" fmla="*/ 1169726 h 3129174"/>
              <a:gd name="connsiteX45" fmla="*/ 1684235 w 3133726"/>
              <a:gd name="connsiteY45" fmla="*/ 1026510 h 3129174"/>
              <a:gd name="connsiteX46" fmla="*/ 1686299 w 3133726"/>
              <a:gd name="connsiteY46" fmla="*/ 1026510 h 3129174"/>
              <a:gd name="connsiteX47" fmla="*/ 1762734 w 3133726"/>
              <a:gd name="connsiteY47" fmla="*/ 925286 h 3129174"/>
              <a:gd name="connsiteX48" fmla="*/ 1781325 w 3133726"/>
              <a:gd name="connsiteY48" fmla="*/ 898432 h 3129174"/>
              <a:gd name="connsiteX49" fmla="*/ 1820576 w 3133726"/>
              <a:gd name="connsiteY49" fmla="*/ 757959 h 3129174"/>
              <a:gd name="connsiteX50" fmla="*/ 1845365 w 3133726"/>
              <a:gd name="connsiteY50" fmla="*/ 185738 h 3129174"/>
              <a:gd name="connsiteX51" fmla="*/ 1801983 w 3133726"/>
              <a:gd name="connsiteY51" fmla="*/ 123764 h 3129174"/>
              <a:gd name="connsiteX52" fmla="*/ 1624233 w 3133726"/>
              <a:gd name="connsiteY52" fmla="*/ 67371 h 3129174"/>
              <a:gd name="connsiteX53" fmla="*/ 1566863 w 3133726"/>
              <a:gd name="connsiteY53" fmla="*/ 0 h 3129174"/>
              <a:gd name="connsiteX54" fmla="*/ 3133726 w 3133726"/>
              <a:gd name="connsiteY54" fmla="*/ 1566863 h 3129174"/>
              <a:gd name="connsiteX55" fmla="*/ 1727066 w 3133726"/>
              <a:gd name="connsiteY55" fmla="*/ 3125637 h 3129174"/>
              <a:gd name="connsiteX56" fmla="*/ 1723380 w 3133726"/>
              <a:gd name="connsiteY56" fmla="*/ 3125823 h 3129174"/>
              <a:gd name="connsiteX57" fmla="*/ 1476719 w 3133726"/>
              <a:gd name="connsiteY57" fmla="*/ 3129174 h 3129174"/>
              <a:gd name="connsiteX58" fmla="*/ 1406660 w 3133726"/>
              <a:gd name="connsiteY58" fmla="*/ 3125637 h 3129174"/>
              <a:gd name="connsiteX59" fmla="*/ 1352458 w 3133726"/>
              <a:gd name="connsiteY59" fmla="*/ 3117364 h 3129174"/>
              <a:gd name="connsiteX60" fmla="*/ 1444748 w 3133726"/>
              <a:gd name="connsiteY60" fmla="*/ 2018158 h 3129174"/>
              <a:gd name="connsiteX61" fmla="*/ 1266605 w 3133726"/>
              <a:gd name="connsiteY61" fmla="*/ 2019426 h 3129174"/>
              <a:gd name="connsiteX62" fmla="*/ 1286241 w 3133726"/>
              <a:gd name="connsiteY62" fmla="*/ 1972711 h 3129174"/>
              <a:gd name="connsiteX63" fmla="*/ 1445381 w 3133726"/>
              <a:gd name="connsiteY63" fmla="*/ 1957511 h 3129174"/>
              <a:gd name="connsiteX64" fmla="*/ 1446648 w 3133726"/>
              <a:gd name="connsiteY64" fmla="*/ 1467736 h 3129174"/>
              <a:gd name="connsiteX65" fmla="*/ 1300225 w 3133726"/>
              <a:gd name="connsiteY65" fmla="*/ 1119801 h 3129174"/>
              <a:gd name="connsiteX66" fmla="*/ 1246290 w 3133726"/>
              <a:gd name="connsiteY66" fmla="*/ 1133931 h 3129174"/>
              <a:gd name="connsiteX67" fmla="*/ 595568 w 3133726"/>
              <a:gd name="connsiteY67" fmla="*/ 1693755 h 3129174"/>
              <a:gd name="connsiteX68" fmla="*/ 610030 w 3133726"/>
              <a:gd name="connsiteY68" fmla="*/ 1867281 h 3129174"/>
              <a:gd name="connsiteX69" fmla="*/ 1149197 w 3133726"/>
              <a:gd name="connsiteY69" fmla="*/ 2104846 h 3129174"/>
              <a:gd name="connsiteX70" fmla="*/ 1219433 w 3133726"/>
              <a:gd name="connsiteY70" fmla="*/ 2311424 h 3129174"/>
              <a:gd name="connsiteX71" fmla="*/ 1159527 w 3133726"/>
              <a:gd name="connsiteY71" fmla="*/ 2577908 h 3129174"/>
              <a:gd name="connsiteX72" fmla="*/ 1128282 w 3133726"/>
              <a:gd name="connsiteY72" fmla="*/ 3031088 h 3129174"/>
              <a:gd name="connsiteX73" fmla="*/ 1125469 w 3133726"/>
              <a:gd name="connsiteY73" fmla="*/ 3069594 h 3129174"/>
              <a:gd name="connsiteX74" fmla="*/ 1100926 w 3133726"/>
              <a:gd name="connsiteY74" fmla="*/ 3063283 h 3129174"/>
              <a:gd name="connsiteX75" fmla="*/ 0 w 3133726"/>
              <a:gd name="connsiteY75" fmla="*/ 1566863 h 3129174"/>
              <a:gd name="connsiteX76" fmla="*/ 1566863 w 3133726"/>
              <a:gd name="connsiteY76" fmla="*/ 0 h 3129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133726" h="3129174">
                <a:moveTo>
                  <a:pt x="1120398" y="1546146"/>
                </a:moveTo>
                <a:cubicBezTo>
                  <a:pt x="1132575" y="1547247"/>
                  <a:pt x="1144291" y="1551476"/>
                  <a:pt x="1155395" y="1559481"/>
                </a:cubicBezTo>
                <a:cubicBezTo>
                  <a:pt x="1219433" y="1606993"/>
                  <a:pt x="1341315" y="1877611"/>
                  <a:pt x="1277275" y="1956110"/>
                </a:cubicBezTo>
                <a:cubicBezTo>
                  <a:pt x="1231828" y="2011885"/>
                  <a:pt x="928160" y="1807374"/>
                  <a:pt x="849660" y="1759860"/>
                </a:cubicBezTo>
                <a:cubicBezTo>
                  <a:pt x="927384" y="1683943"/>
                  <a:pt x="1035159" y="1538435"/>
                  <a:pt x="1120398" y="1546146"/>
                </a:cubicBezTo>
                <a:close/>
                <a:moveTo>
                  <a:pt x="2649296" y="1243816"/>
                </a:moveTo>
                <a:cubicBezTo>
                  <a:pt x="2636256" y="1243816"/>
                  <a:pt x="2625685" y="1254386"/>
                  <a:pt x="2625685" y="1267427"/>
                </a:cubicBezTo>
                <a:lnTo>
                  <a:pt x="2625685" y="1301072"/>
                </a:lnTo>
                <a:lnTo>
                  <a:pt x="2591467" y="1304521"/>
                </a:lnTo>
                <a:cubicBezTo>
                  <a:pt x="2434368" y="1336668"/>
                  <a:pt x="2316192" y="1475669"/>
                  <a:pt x="2316192" y="1642272"/>
                </a:cubicBezTo>
                <a:lnTo>
                  <a:pt x="2318639" y="1666550"/>
                </a:lnTo>
                <a:lnTo>
                  <a:pt x="3003255" y="1666550"/>
                </a:lnTo>
                <a:lnTo>
                  <a:pt x="3005702" y="1642272"/>
                </a:lnTo>
                <a:cubicBezTo>
                  <a:pt x="3005702" y="1475669"/>
                  <a:pt x="2887526" y="1336668"/>
                  <a:pt x="2730427" y="1304521"/>
                </a:cubicBezTo>
                <a:lnTo>
                  <a:pt x="2696208" y="1301072"/>
                </a:lnTo>
                <a:lnTo>
                  <a:pt x="2696208" y="1267427"/>
                </a:lnTo>
                <a:cubicBezTo>
                  <a:pt x="2696208" y="1254386"/>
                  <a:pt x="2685637" y="1243816"/>
                  <a:pt x="2672597" y="1243816"/>
                </a:cubicBezTo>
                <a:close/>
                <a:moveTo>
                  <a:pt x="1824085" y="1202701"/>
                </a:moveTo>
                <a:lnTo>
                  <a:pt x="1877675" y="1499247"/>
                </a:lnTo>
                <a:cubicBezTo>
                  <a:pt x="1891795" y="1586550"/>
                  <a:pt x="1892927" y="1788843"/>
                  <a:pt x="1879257" y="1906364"/>
                </a:cubicBezTo>
                <a:cubicBezTo>
                  <a:pt x="1892228" y="2022243"/>
                  <a:pt x="1907106" y="2134234"/>
                  <a:pt x="1921795" y="2242522"/>
                </a:cubicBezTo>
                <a:lnTo>
                  <a:pt x="1929651" y="2302086"/>
                </a:lnTo>
                <a:lnTo>
                  <a:pt x="1927996" y="2286635"/>
                </a:lnTo>
                <a:cubicBezTo>
                  <a:pt x="1911470" y="2160621"/>
                  <a:pt x="1927996" y="2102779"/>
                  <a:pt x="2049876" y="2080057"/>
                </a:cubicBezTo>
                <a:cubicBezTo>
                  <a:pt x="2283310" y="2032543"/>
                  <a:pt x="2527072" y="1943716"/>
                  <a:pt x="2741913" y="1834228"/>
                </a:cubicBezTo>
                <a:cubicBezTo>
                  <a:pt x="2787360" y="1838360"/>
                  <a:pt x="2820412" y="1834228"/>
                  <a:pt x="2849333" y="1803243"/>
                </a:cubicBezTo>
                <a:cubicBezTo>
                  <a:pt x="2923701" y="1745401"/>
                  <a:pt x="2890649" y="1782585"/>
                  <a:pt x="2971213" y="1759860"/>
                </a:cubicBezTo>
                <a:cubicBezTo>
                  <a:pt x="3060043" y="1714413"/>
                  <a:pt x="3018727" y="1691691"/>
                  <a:pt x="2958818" y="1693755"/>
                </a:cubicBezTo>
                <a:cubicBezTo>
                  <a:pt x="2843135" y="1699954"/>
                  <a:pt x="2456836" y="1702018"/>
                  <a:pt x="2299836" y="1702018"/>
                </a:cubicBezTo>
                <a:cubicBezTo>
                  <a:pt x="2349415" y="1813570"/>
                  <a:pt x="2429979" y="1743334"/>
                  <a:pt x="2465099" y="1801176"/>
                </a:cubicBezTo>
                <a:cubicBezTo>
                  <a:pt x="2398994" y="1885874"/>
                  <a:pt x="2326690" y="1859018"/>
                  <a:pt x="2246126" y="1871412"/>
                </a:cubicBezTo>
                <a:cubicBezTo>
                  <a:pt x="1958982" y="1914795"/>
                  <a:pt x="1927996" y="1945780"/>
                  <a:pt x="1946587" y="1656571"/>
                </a:cubicBezTo>
                <a:cubicBezTo>
                  <a:pt x="1955626" y="1499315"/>
                  <a:pt x="2015275" y="1310425"/>
                  <a:pt x="1888887" y="1229678"/>
                </a:cubicBezTo>
                <a:close/>
                <a:moveTo>
                  <a:pt x="1624233" y="67371"/>
                </a:moveTo>
                <a:cubicBezTo>
                  <a:pt x="1552960" y="60371"/>
                  <a:pt x="1520521" y="104915"/>
                  <a:pt x="1492116" y="255974"/>
                </a:cubicBezTo>
                <a:cubicBezTo>
                  <a:pt x="1477657" y="328277"/>
                  <a:pt x="1440473" y="377856"/>
                  <a:pt x="1430143" y="450157"/>
                </a:cubicBezTo>
                <a:cubicBezTo>
                  <a:pt x="1415683" y="569972"/>
                  <a:pt x="1314459" y="675328"/>
                  <a:pt x="1357842" y="797208"/>
                </a:cubicBezTo>
                <a:cubicBezTo>
                  <a:pt x="1380564" y="863313"/>
                  <a:pt x="1411552" y="972800"/>
                  <a:pt x="1421880" y="978996"/>
                </a:cubicBezTo>
                <a:cubicBezTo>
                  <a:pt x="1414134" y="1023928"/>
                  <a:pt x="1434275" y="1063049"/>
                  <a:pt x="1358551" y="1098974"/>
                </a:cubicBezTo>
                <a:lnTo>
                  <a:pt x="1338873" y="1106481"/>
                </a:lnTo>
                <a:lnTo>
                  <a:pt x="1492887" y="1453010"/>
                </a:lnTo>
                <a:lnTo>
                  <a:pt x="1820669" y="1453010"/>
                </a:lnTo>
                <a:lnTo>
                  <a:pt x="1772530" y="1185716"/>
                </a:lnTo>
                <a:lnTo>
                  <a:pt x="1777468" y="1187138"/>
                </a:lnTo>
                <a:lnTo>
                  <a:pt x="1743496" y="1169726"/>
                </a:lnTo>
                <a:cubicBezTo>
                  <a:pt x="1684234" y="1131865"/>
                  <a:pt x="1679586" y="1079188"/>
                  <a:pt x="1684235" y="1026510"/>
                </a:cubicBezTo>
                <a:cubicBezTo>
                  <a:pt x="1684235" y="1026510"/>
                  <a:pt x="1686299" y="1026510"/>
                  <a:pt x="1686299" y="1026510"/>
                </a:cubicBezTo>
                <a:cubicBezTo>
                  <a:pt x="1690431" y="997589"/>
                  <a:pt x="1742076" y="964537"/>
                  <a:pt x="1762734" y="925286"/>
                </a:cubicBezTo>
                <a:cubicBezTo>
                  <a:pt x="1768930" y="917023"/>
                  <a:pt x="1775129" y="906695"/>
                  <a:pt x="1781325" y="898432"/>
                </a:cubicBezTo>
                <a:cubicBezTo>
                  <a:pt x="1816444" y="852985"/>
                  <a:pt x="1814377" y="805471"/>
                  <a:pt x="1820576" y="757959"/>
                </a:cubicBezTo>
                <a:cubicBezTo>
                  <a:pt x="1878418" y="532788"/>
                  <a:pt x="1822641" y="379921"/>
                  <a:pt x="1845365" y="185738"/>
                </a:cubicBezTo>
                <a:cubicBezTo>
                  <a:pt x="1849497" y="154752"/>
                  <a:pt x="1832971" y="136159"/>
                  <a:pt x="1801983" y="123764"/>
                </a:cubicBezTo>
                <a:cubicBezTo>
                  <a:pt x="1723742" y="94327"/>
                  <a:pt x="1666997" y="71571"/>
                  <a:pt x="1624233" y="67371"/>
                </a:cubicBezTo>
                <a:close/>
                <a:moveTo>
                  <a:pt x="1566863" y="0"/>
                </a:moveTo>
                <a:cubicBezTo>
                  <a:pt x="2432218" y="0"/>
                  <a:pt x="3133726" y="701508"/>
                  <a:pt x="3133726" y="1566863"/>
                </a:cubicBezTo>
                <a:cubicBezTo>
                  <a:pt x="3133726" y="2378134"/>
                  <a:pt x="2517166" y="3045398"/>
                  <a:pt x="1727066" y="3125637"/>
                </a:cubicBezTo>
                <a:lnTo>
                  <a:pt x="1723380" y="3125823"/>
                </a:lnTo>
                <a:lnTo>
                  <a:pt x="1476719" y="3129174"/>
                </a:lnTo>
                <a:lnTo>
                  <a:pt x="1406660" y="3125637"/>
                </a:lnTo>
                <a:lnTo>
                  <a:pt x="1352458" y="3117364"/>
                </a:lnTo>
                <a:lnTo>
                  <a:pt x="1444748" y="2018158"/>
                </a:lnTo>
                <a:lnTo>
                  <a:pt x="1266605" y="2019426"/>
                </a:lnTo>
                <a:lnTo>
                  <a:pt x="1286241" y="1972711"/>
                </a:lnTo>
                <a:lnTo>
                  <a:pt x="1445381" y="1957511"/>
                </a:lnTo>
                <a:cubicBezTo>
                  <a:pt x="1445803" y="1794252"/>
                  <a:pt x="1446226" y="1630994"/>
                  <a:pt x="1446648" y="1467736"/>
                </a:cubicBezTo>
                <a:lnTo>
                  <a:pt x="1300225" y="1119801"/>
                </a:lnTo>
                <a:lnTo>
                  <a:pt x="1246290" y="1133931"/>
                </a:lnTo>
                <a:cubicBezTo>
                  <a:pt x="938487" y="1204167"/>
                  <a:pt x="798015" y="1468587"/>
                  <a:pt x="595568" y="1693755"/>
                </a:cubicBezTo>
                <a:cubicBezTo>
                  <a:pt x="537726" y="1757796"/>
                  <a:pt x="531530" y="1817702"/>
                  <a:pt x="610030" y="1867281"/>
                </a:cubicBezTo>
                <a:cubicBezTo>
                  <a:pt x="802146" y="1989163"/>
                  <a:pt x="971540" y="2020148"/>
                  <a:pt x="1149197" y="2104846"/>
                </a:cubicBezTo>
                <a:cubicBezTo>
                  <a:pt x="1314459" y="2183346"/>
                  <a:pt x="1281407" y="2137899"/>
                  <a:pt x="1219433" y="2311424"/>
                </a:cubicBezTo>
                <a:cubicBezTo>
                  <a:pt x="1188448" y="2398187"/>
                  <a:pt x="1167790" y="2484949"/>
                  <a:pt x="1159527" y="2577908"/>
                </a:cubicBezTo>
                <a:cubicBezTo>
                  <a:pt x="1146099" y="2739039"/>
                  <a:pt x="1137836" y="2885193"/>
                  <a:pt x="1128282" y="3031088"/>
                </a:cubicBezTo>
                <a:lnTo>
                  <a:pt x="1125469" y="3069594"/>
                </a:lnTo>
                <a:lnTo>
                  <a:pt x="1100926" y="3063283"/>
                </a:lnTo>
                <a:cubicBezTo>
                  <a:pt x="463105" y="2864901"/>
                  <a:pt x="0" y="2269964"/>
                  <a:pt x="0" y="1566863"/>
                </a:cubicBezTo>
                <a:cubicBezTo>
                  <a:pt x="0" y="701508"/>
                  <a:pt x="701508" y="0"/>
                  <a:pt x="1566863"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white"/>
              </a:solidFill>
            </a:endParaRPr>
          </a:p>
        </p:txBody>
      </p:sp>
      <p:sp>
        <p:nvSpPr>
          <p:cNvPr id="23" name="Freeform 63">
            <a:extLst>
              <a:ext uri="{FF2B5EF4-FFF2-40B4-BE49-F238E27FC236}">
                <a16:creationId xmlns="" xmlns:a16="http://schemas.microsoft.com/office/drawing/2014/main" id="{060BE72E-E6B7-482B-9B53-680D94F877F9}"/>
              </a:ext>
            </a:extLst>
          </p:cNvPr>
          <p:cNvSpPr/>
          <p:nvPr/>
        </p:nvSpPr>
        <p:spPr>
          <a:xfrm>
            <a:off x="5197939" y="2225190"/>
            <a:ext cx="1033576" cy="624655"/>
          </a:xfrm>
          <a:custGeom>
            <a:avLst/>
            <a:gdLst>
              <a:gd name="connsiteX0" fmla="*/ 0 w 660400"/>
              <a:gd name="connsiteY0" fmla="*/ 330200 h 330200"/>
              <a:gd name="connsiteX1" fmla="*/ 313266 w 660400"/>
              <a:gd name="connsiteY1" fmla="*/ 8466 h 330200"/>
              <a:gd name="connsiteX2" fmla="*/ 660400 w 660400"/>
              <a:gd name="connsiteY2" fmla="*/ 0 h 330200"/>
              <a:gd name="connsiteX0" fmla="*/ 0 w 783081"/>
              <a:gd name="connsiteY0" fmla="*/ 228955 h 228955"/>
              <a:gd name="connsiteX1" fmla="*/ 435947 w 783081"/>
              <a:gd name="connsiteY1" fmla="*/ 8466 h 228955"/>
              <a:gd name="connsiteX2" fmla="*/ 783081 w 783081"/>
              <a:gd name="connsiteY2" fmla="*/ 0 h 228955"/>
            </a:gdLst>
            <a:ahLst/>
            <a:cxnLst>
              <a:cxn ang="0">
                <a:pos x="connsiteX0" y="connsiteY0"/>
              </a:cxn>
              <a:cxn ang="0">
                <a:pos x="connsiteX1" y="connsiteY1"/>
              </a:cxn>
              <a:cxn ang="0">
                <a:pos x="connsiteX2" y="connsiteY2"/>
              </a:cxn>
            </a:cxnLst>
            <a:rect l="l" t="t" r="r" b="b"/>
            <a:pathLst>
              <a:path w="783081" h="228955">
                <a:moveTo>
                  <a:pt x="0" y="228955"/>
                </a:moveTo>
                <a:lnTo>
                  <a:pt x="435947" y="8466"/>
                </a:lnTo>
                <a:lnTo>
                  <a:pt x="783081" y="0"/>
                </a:lnTo>
              </a:path>
            </a:pathLst>
          </a:custGeom>
          <a:ln w="9525">
            <a:solidFill>
              <a:srgbClr val="C0000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latinLnBrk="0"/>
            <a:endParaRPr lang="ko-KR" altLang="en-US" sz="2700">
              <a:solidFill>
                <a:prstClr val="black"/>
              </a:solidFill>
            </a:endParaRPr>
          </a:p>
        </p:txBody>
      </p:sp>
      <p:sp>
        <p:nvSpPr>
          <p:cNvPr id="24" name="Freeform 79">
            <a:extLst>
              <a:ext uri="{FF2B5EF4-FFF2-40B4-BE49-F238E27FC236}">
                <a16:creationId xmlns="" xmlns:a16="http://schemas.microsoft.com/office/drawing/2014/main" id="{7252EB22-9C98-4CD0-B6A6-1AFC7A0D5F50}"/>
              </a:ext>
            </a:extLst>
          </p:cNvPr>
          <p:cNvSpPr/>
          <p:nvPr/>
        </p:nvSpPr>
        <p:spPr>
          <a:xfrm>
            <a:off x="5367227" y="3830647"/>
            <a:ext cx="890699" cy="256684"/>
          </a:xfrm>
          <a:custGeom>
            <a:avLst/>
            <a:gdLst>
              <a:gd name="connsiteX0" fmla="*/ 0 w 304800"/>
              <a:gd name="connsiteY0" fmla="*/ 321734 h 321734"/>
              <a:gd name="connsiteX1" fmla="*/ 135467 w 304800"/>
              <a:gd name="connsiteY1" fmla="*/ 0 h 321734"/>
              <a:gd name="connsiteX2" fmla="*/ 304800 w 304800"/>
              <a:gd name="connsiteY2" fmla="*/ 0 h 321734"/>
              <a:gd name="connsiteX0" fmla="*/ 0 w 311461"/>
              <a:gd name="connsiteY0" fmla="*/ 97475 h 97475"/>
              <a:gd name="connsiteX1" fmla="*/ 142128 w 311461"/>
              <a:gd name="connsiteY1" fmla="*/ 0 h 97475"/>
              <a:gd name="connsiteX2" fmla="*/ 311461 w 311461"/>
              <a:gd name="connsiteY2" fmla="*/ 0 h 97475"/>
            </a:gdLst>
            <a:ahLst/>
            <a:cxnLst>
              <a:cxn ang="0">
                <a:pos x="connsiteX0" y="connsiteY0"/>
              </a:cxn>
              <a:cxn ang="0">
                <a:pos x="connsiteX1" y="connsiteY1"/>
              </a:cxn>
              <a:cxn ang="0">
                <a:pos x="connsiteX2" y="connsiteY2"/>
              </a:cxn>
            </a:cxnLst>
            <a:rect l="l" t="t" r="r" b="b"/>
            <a:pathLst>
              <a:path w="311461" h="97475">
                <a:moveTo>
                  <a:pt x="0" y="97475"/>
                </a:moveTo>
                <a:lnTo>
                  <a:pt x="142128" y="0"/>
                </a:lnTo>
                <a:lnTo>
                  <a:pt x="311461" y="0"/>
                </a:lnTo>
              </a:path>
            </a:pathLst>
          </a:custGeom>
          <a:ln w="9525">
            <a:solidFill>
              <a:srgbClr val="C0000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latinLnBrk="0"/>
            <a:endParaRPr lang="ko-KR" altLang="en-US" sz="2700">
              <a:solidFill>
                <a:prstClr val="black"/>
              </a:solidFill>
            </a:endParaRPr>
          </a:p>
        </p:txBody>
      </p:sp>
      <p:sp>
        <p:nvSpPr>
          <p:cNvPr id="34" name="Freeform 63">
            <a:extLst>
              <a:ext uri="{FF2B5EF4-FFF2-40B4-BE49-F238E27FC236}">
                <a16:creationId xmlns="" xmlns:a16="http://schemas.microsoft.com/office/drawing/2014/main" id="{A062731C-6B05-4F98-9FEF-27F63CDD0CA2}"/>
              </a:ext>
            </a:extLst>
          </p:cNvPr>
          <p:cNvSpPr/>
          <p:nvPr/>
        </p:nvSpPr>
        <p:spPr>
          <a:xfrm flipV="1">
            <a:off x="5086351" y="5120427"/>
            <a:ext cx="1125389" cy="397372"/>
          </a:xfrm>
          <a:custGeom>
            <a:avLst/>
            <a:gdLst>
              <a:gd name="connsiteX0" fmla="*/ 0 w 660400"/>
              <a:gd name="connsiteY0" fmla="*/ 330200 h 330200"/>
              <a:gd name="connsiteX1" fmla="*/ 313266 w 660400"/>
              <a:gd name="connsiteY1" fmla="*/ 8466 h 330200"/>
              <a:gd name="connsiteX2" fmla="*/ 660400 w 660400"/>
              <a:gd name="connsiteY2" fmla="*/ 0 h 330200"/>
            </a:gdLst>
            <a:ahLst/>
            <a:cxnLst>
              <a:cxn ang="0">
                <a:pos x="connsiteX0" y="connsiteY0"/>
              </a:cxn>
              <a:cxn ang="0">
                <a:pos x="connsiteX1" y="connsiteY1"/>
              </a:cxn>
              <a:cxn ang="0">
                <a:pos x="connsiteX2" y="connsiteY2"/>
              </a:cxn>
            </a:cxnLst>
            <a:rect l="l" t="t" r="r" b="b"/>
            <a:pathLst>
              <a:path w="660400" h="330200">
                <a:moveTo>
                  <a:pt x="0" y="330200"/>
                </a:moveTo>
                <a:lnTo>
                  <a:pt x="313266" y="8466"/>
                </a:lnTo>
                <a:lnTo>
                  <a:pt x="660400" y="0"/>
                </a:lnTo>
              </a:path>
            </a:pathLst>
          </a:custGeom>
          <a:ln w="9525">
            <a:solidFill>
              <a:srgbClr val="C0000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latinLnBrk="0"/>
            <a:endParaRPr lang="ko-KR" altLang="en-US" sz="2700">
              <a:solidFill>
                <a:prstClr val="black"/>
              </a:solidFill>
            </a:endParaRPr>
          </a:p>
        </p:txBody>
      </p:sp>
      <p:sp>
        <p:nvSpPr>
          <p:cNvPr id="35" name="Oval 34">
            <a:extLst>
              <a:ext uri="{FF2B5EF4-FFF2-40B4-BE49-F238E27FC236}">
                <a16:creationId xmlns="" xmlns:a16="http://schemas.microsoft.com/office/drawing/2014/main" id="{062DE2B0-2026-41A1-BC90-E77896CFEEAB}"/>
              </a:ext>
            </a:extLst>
          </p:cNvPr>
          <p:cNvSpPr/>
          <p:nvPr/>
        </p:nvSpPr>
        <p:spPr>
          <a:xfrm>
            <a:off x="6688518" y="1903938"/>
            <a:ext cx="724247" cy="72424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white"/>
              </a:solidFill>
            </a:endParaRPr>
          </a:p>
        </p:txBody>
      </p:sp>
      <p:sp>
        <p:nvSpPr>
          <p:cNvPr id="36" name="Oval 35">
            <a:extLst>
              <a:ext uri="{FF2B5EF4-FFF2-40B4-BE49-F238E27FC236}">
                <a16:creationId xmlns="" xmlns:a16="http://schemas.microsoft.com/office/drawing/2014/main" id="{AF89C940-9B45-4DAD-AC95-53AA689375EE}"/>
              </a:ext>
            </a:extLst>
          </p:cNvPr>
          <p:cNvSpPr/>
          <p:nvPr/>
        </p:nvSpPr>
        <p:spPr>
          <a:xfrm>
            <a:off x="6688517" y="3529806"/>
            <a:ext cx="724247" cy="72424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white"/>
              </a:solidFill>
            </a:endParaRPr>
          </a:p>
        </p:txBody>
      </p:sp>
      <p:sp>
        <p:nvSpPr>
          <p:cNvPr id="37" name="Oval 36">
            <a:extLst>
              <a:ext uri="{FF2B5EF4-FFF2-40B4-BE49-F238E27FC236}">
                <a16:creationId xmlns="" xmlns:a16="http://schemas.microsoft.com/office/drawing/2014/main" id="{47736B97-7C0E-4A7F-BE3B-FC190FD28296}"/>
              </a:ext>
            </a:extLst>
          </p:cNvPr>
          <p:cNvSpPr/>
          <p:nvPr/>
        </p:nvSpPr>
        <p:spPr>
          <a:xfrm>
            <a:off x="6688517" y="5155677"/>
            <a:ext cx="724247" cy="72424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white"/>
              </a:solidFill>
            </a:endParaRPr>
          </a:p>
        </p:txBody>
      </p:sp>
      <p:sp>
        <p:nvSpPr>
          <p:cNvPr id="38" name="Freeform: Shape 37">
            <a:extLst>
              <a:ext uri="{FF2B5EF4-FFF2-40B4-BE49-F238E27FC236}">
                <a16:creationId xmlns="" xmlns:a16="http://schemas.microsoft.com/office/drawing/2014/main" id="{AF0F313C-2826-4CCE-BBD3-4A789E9E16E8}"/>
              </a:ext>
            </a:extLst>
          </p:cNvPr>
          <p:cNvSpPr/>
          <p:nvPr/>
        </p:nvSpPr>
        <p:spPr>
          <a:xfrm>
            <a:off x="6912526" y="3719255"/>
            <a:ext cx="276225" cy="400051"/>
          </a:xfrm>
          <a:custGeom>
            <a:avLst/>
            <a:gdLst>
              <a:gd name="connsiteX0" fmla="*/ 137834 w 276225"/>
              <a:gd name="connsiteY0" fmla="*/ 156 h 400050"/>
              <a:gd name="connsiteX1" fmla="*/ 214987 w 276225"/>
              <a:gd name="connsiteY1" fmla="*/ 156 h 400050"/>
              <a:gd name="connsiteX2" fmla="*/ 232132 w 276225"/>
              <a:gd name="connsiteY2" fmla="*/ 7776 h 400050"/>
              <a:gd name="connsiteX3" fmla="*/ 275947 w 276225"/>
              <a:gd name="connsiteY3" fmla="*/ 139221 h 400050"/>
              <a:gd name="connsiteX4" fmla="*/ 223559 w 276225"/>
              <a:gd name="connsiteY4" fmla="*/ 235423 h 400050"/>
              <a:gd name="connsiteX5" fmla="*/ 190222 w 276225"/>
              <a:gd name="connsiteY5" fmla="*/ 253521 h 400050"/>
              <a:gd name="connsiteX6" fmla="*/ 153074 w 276225"/>
              <a:gd name="connsiteY6" fmla="*/ 321148 h 400050"/>
              <a:gd name="connsiteX7" fmla="*/ 189269 w 276225"/>
              <a:gd name="connsiteY7" fmla="*/ 373536 h 400050"/>
              <a:gd name="connsiteX8" fmla="*/ 225464 w 276225"/>
              <a:gd name="connsiteY8" fmla="*/ 387823 h 400050"/>
              <a:gd name="connsiteX9" fmla="*/ 231179 w 276225"/>
              <a:gd name="connsiteY9" fmla="*/ 395443 h 400050"/>
              <a:gd name="connsiteX10" fmla="*/ 222607 w 276225"/>
              <a:gd name="connsiteY10" fmla="*/ 400206 h 400050"/>
              <a:gd name="connsiteX11" fmla="*/ 54014 w 276225"/>
              <a:gd name="connsiteY11" fmla="*/ 400206 h 400050"/>
              <a:gd name="connsiteX12" fmla="*/ 45442 w 276225"/>
              <a:gd name="connsiteY12" fmla="*/ 396396 h 400050"/>
              <a:gd name="connsiteX13" fmla="*/ 53062 w 276225"/>
              <a:gd name="connsiteY13" fmla="*/ 387823 h 400050"/>
              <a:gd name="connsiteX14" fmla="*/ 91162 w 276225"/>
              <a:gd name="connsiteY14" fmla="*/ 372583 h 400050"/>
              <a:gd name="connsiteX15" fmla="*/ 124499 w 276225"/>
              <a:gd name="connsiteY15" fmla="*/ 322101 h 400050"/>
              <a:gd name="connsiteX16" fmla="*/ 91162 w 276225"/>
              <a:gd name="connsiteY16" fmla="*/ 255426 h 400050"/>
              <a:gd name="connsiteX17" fmla="*/ 55919 w 276225"/>
              <a:gd name="connsiteY17" fmla="*/ 237328 h 400050"/>
              <a:gd name="connsiteX18" fmla="*/ 4484 w 276225"/>
              <a:gd name="connsiteY18" fmla="*/ 117313 h 400050"/>
              <a:gd name="connsiteX19" fmla="*/ 40679 w 276225"/>
              <a:gd name="connsiteY19" fmla="*/ 12538 h 400050"/>
              <a:gd name="connsiteX20" fmla="*/ 59729 w 276225"/>
              <a:gd name="connsiteY20" fmla="*/ 156 h 400050"/>
              <a:gd name="connsiteX21" fmla="*/ 137834 w 276225"/>
              <a:gd name="connsiteY21" fmla="*/ 156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76225" h="400050">
                <a:moveTo>
                  <a:pt x="137834" y="156"/>
                </a:moveTo>
                <a:cubicBezTo>
                  <a:pt x="165457" y="156"/>
                  <a:pt x="187364" y="156"/>
                  <a:pt x="214987" y="156"/>
                </a:cubicBezTo>
                <a:cubicBezTo>
                  <a:pt x="221654" y="156"/>
                  <a:pt x="228322" y="-1749"/>
                  <a:pt x="232132" y="7776"/>
                </a:cubicBezTo>
                <a:cubicBezTo>
                  <a:pt x="250229" y="48733"/>
                  <a:pt x="272137" y="93501"/>
                  <a:pt x="275947" y="139221"/>
                </a:cubicBezTo>
                <a:cubicBezTo>
                  <a:pt x="279757" y="183988"/>
                  <a:pt x="261659" y="212563"/>
                  <a:pt x="223559" y="235423"/>
                </a:cubicBezTo>
                <a:cubicBezTo>
                  <a:pt x="212129" y="242091"/>
                  <a:pt x="202604" y="247806"/>
                  <a:pt x="190222" y="253521"/>
                </a:cubicBezTo>
                <a:cubicBezTo>
                  <a:pt x="154979" y="270666"/>
                  <a:pt x="153074" y="291621"/>
                  <a:pt x="153074" y="321148"/>
                </a:cubicBezTo>
                <a:cubicBezTo>
                  <a:pt x="152122" y="349723"/>
                  <a:pt x="163552" y="364963"/>
                  <a:pt x="189269" y="373536"/>
                </a:cubicBezTo>
                <a:cubicBezTo>
                  <a:pt x="200699" y="377346"/>
                  <a:pt x="214034" y="384013"/>
                  <a:pt x="225464" y="387823"/>
                </a:cubicBezTo>
                <a:cubicBezTo>
                  <a:pt x="229274" y="388776"/>
                  <a:pt x="232132" y="391633"/>
                  <a:pt x="231179" y="395443"/>
                </a:cubicBezTo>
                <a:cubicBezTo>
                  <a:pt x="230227" y="399253"/>
                  <a:pt x="226417" y="400206"/>
                  <a:pt x="222607" y="400206"/>
                </a:cubicBezTo>
                <a:cubicBezTo>
                  <a:pt x="168314" y="400206"/>
                  <a:pt x="109259" y="400206"/>
                  <a:pt x="54014" y="400206"/>
                </a:cubicBezTo>
                <a:cubicBezTo>
                  <a:pt x="50204" y="400206"/>
                  <a:pt x="46394" y="400206"/>
                  <a:pt x="45442" y="396396"/>
                </a:cubicBezTo>
                <a:cubicBezTo>
                  <a:pt x="44489" y="391633"/>
                  <a:pt x="49252" y="388776"/>
                  <a:pt x="53062" y="387823"/>
                </a:cubicBezTo>
                <a:cubicBezTo>
                  <a:pt x="64492" y="383061"/>
                  <a:pt x="78779" y="376393"/>
                  <a:pt x="91162" y="372583"/>
                </a:cubicBezTo>
                <a:cubicBezTo>
                  <a:pt x="115927" y="364011"/>
                  <a:pt x="125452" y="348771"/>
                  <a:pt x="124499" y="322101"/>
                </a:cubicBezTo>
                <a:cubicBezTo>
                  <a:pt x="124499" y="295431"/>
                  <a:pt x="129262" y="270666"/>
                  <a:pt x="91162" y="255426"/>
                </a:cubicBezTo>
                <a:cubicBezTo>
                  <a:pt x="78779" y="249711"/>
                  <a:pt x="68302" y="244948"/>
                  <a:pt x="55919" y="237328"/>
                </a:cubicBezTo>
                <a:cubicBezTo>
                  <a:pt x="7342" y="207801"/>
                  <a:pt x="-8851" y="172558"/>
                  <a:pt x="4484" y="117313"/>
                </a:cubicBezTo>
                <a:cubicBezTo>
                  <a:pt x="13057" y="83023"/>
                  <a:pt x="26392" y="44923"/>
                  <a:pt x="40679" y="12538"/>
                </a:cubicBezTo>
                <a:cubicBezTo>
                  <a:pt x="44489" y="3013"/>
                  <a:pt x="49252" y="156"/>
                  <a:pt x="59729" y="156"/>
                </a:cubicBezTo>
                <a:cubicBezTo>
                  <a:pt x="85447" y="1108"/>
                  <a:pt x="110212" y="156"/>
                  <a:pt x="137834" y="156"/>
                </a:cubicBezTo>
                <a:close/>
              </a:path>
            </a:pathLst>
          </a:custGeom>
          <a:solidFill>
            <a:schemeClr val="bg1"/>
          </a:solidFill>
          <a:ln w="9525" cap="flat">
            <a:noFill/>
            <a:prstDash val="solid"/>
            <a:miter/>
          </a:ln>
        </p:spPr>
        <p:txBody>
          <a:bodyPr rtlCol="0" anchor="ctr"/>
          <a:lstStyle/>
          <a:p>
            <a:pPr latinLnBrk="0"/>
            <a:endParaRPr lang="en-US">
              <a:solidFill>
                <a:prstClr val="black"/>
              </a:solidFill>
            </a:endParaRPr>
          </a:p>
        </p:txBody>
      </p:sp>
      <p:grpSp>
        <p:nvGrpSpPr>
          <p:cNvPr id="39" name="Group 38">
            <a:extLst>
              <a:ext uri="{FF2B5EF4-FFF2-40B4-BE49-F238E27FC236}">
                <a16:creationId xmlns="" xmlns:a16="http://schemas.microsoft.com/office/drawing/2014/main" id="{B72607C2-2909-4168-A1EB-FF519CD5CD53}"/>
              </a:ext>
            </a:extLst>
          </p:cNvPr>
          <p:cNvGrpSpPr/>
          <p:nvPr/>
        </p:nvGrpSpPr>
        <p:grpSpPr>
          <a:xfrm>
            <a:off x="6780600" y="5395234"/>
            <a:ext cx="540075" cy="299231"/>
            <a:chOff x="3293429" y="2401985"/>
            <a:chExt cx="704850" cy="390525"/>
          </a:xfrm>
          <a:solidFill>
            <a:schemeClr val="bg1"/>
          </a:solidFill>
        </p:grpSpPr>
        <p:sp>
          <p:nvSpPr>
            <p:cNvPr id="40" name="Freeform: Shape 39">
              <a:extLst>
                <a:ext uri="{FF2B5EF4-FFF2-40B4-BE49-F238E27FC236}">
                  <a16:creationId xmlns="" xmlns:a16="http://schemas.microsoft.com/office/drawing/2014/main" id="{17354004-B2D3-458C-9F73-BBDA232B7B9B}"/>
                </a:ext>
              </a:extLst>
            </p:cNvPr>
            <p:cNvSpPr/>
            <p:nvPr/>
          </p:nvSpPr>
          <p:spPr>
            <a:xfrm>
              <a:off x="3483843" y="2401985"/>
              <a:ext cx="419100" cy="314325"/>
            </a:xfrm>
            <a:custGeom>
              <a:avLst/>
              <a:gdLst>
                <a:gd name="connsiteX0" fmla="*/ 392516 w 419100"/>
                <a:gd name="connsiteY0" fmla="*/ 78105 h 314325"/>
                <a:gd name="connsiteX1" fmla="*/ 323936 w 419100"/>
                <a:gd name="connsiteY1" fmla="*/ 51435 h 314325"/>
                <a:gd name="connsiteX2" fmla="*/ 316316 w 419100"/>
                <a:gd name="connsiteY2" fmla="*/ 48577 h 314325"/>
                <a:gd name="connsiteX3" fmla="*/ 311553 w 419100"/>
                <a:gd name="connsiteY3" fmla="*/ 0 h 314325"/>
                <a:gd name="connsiteX4" fmla="*/ 9611 w 419100"/>
                <a:gd name="connsiteY4" fmla="*/ 0 h 314325"/>
                <a:gd name="connsiteX5" fmla="*/ 1038 w 419100"/>
                <a:gd name="connsiteY5" fmla="*/ 21908 h 314325"/>
                <a:gd name="connsiteX6" fmla="*/ 1991 w 419100"/>
                <a:gd name="connsiteY6" fmla="*/ 134302 h 314325"/>
                <a:gd name="connsiteX7" fmla="*/ 61046 w 419100"/>
                <a:gd name="connsiteY7" fmla="*/ 306705 h 314325"/>
                <a:gd name="connsiteX8" fmla="*/ 67713 w 419100"/>
                <a:gd name="connsiteY8" fmla="*/ 315278 h 314325"/>
                <a:gd name="connsiteX9" fmla="*/ 238211 w 419100"/>
                <a:gd name="connsiteY9" fmla="*/ 316230 h 314325"/>
                <a:gd name="connsiteX10" fmla="*/ 253451 w 419100"/>
                <a:gd name="connsiteY10" fmla="*/ 306705 h 314325"/>
                <a:gd name="connsiteX11" fmla="*/ 292503 w 419100"/>
                <a:gd name="connsiteY11" fmla="*/ 241935 h 314325"/>
                <a:gd name="connsiteX12" fmla="*/ 311553 w 419100"/>
                <a:gd name="connsiteY12" fmla="*/ 223838 h 314325"/>
                <a:gd name="connsiteX13" fmla="*/ 402041 w 419100"/>
                <a:gd name="connsiteY13" fmla="*/ 178118 h 314325"/>
                <a:gd name="connsiteX14" fmla="*/ 392516 w 419100"/>
                <a:gd name="connsiteY14" fmla="*/ 78105 h 314325"/>
                <a:gd name="connsiteX15" fmla="*/ 382038 w 419100"/>
                <a:gd name="connsiteY15" fmla="*/ 154305 h 314325"/>
                <a:gd name="connsiteX16" fmla="*/ 315363 w 419100"/>
                <a:gd name="connsiteY16" fmla="*/ 192405 h 314325"/>
                <a:gd name="connsiteX17" fmla="*/ 308696 w 419100"/>
                <a:gd name="connsiteY17" fmla="*/ 181927 h 314325"/>
                <a:gd name="connsiteX18" fmla="*/ 316316 w 419100"/>
                <a:gd name="connsiteY18" fmla="*/ 93345 h 314325"/>
                <a:gd name="connsiteX19" fmla="*/ 324888 w 419100"/>
                <a:gd name="connsiteY19" fmla="*/ 85725 h 314325"/>
                <a:gd name="connsiteX20" fmla="*/ 376323 w 419100"/>
                <a:gd name="connsiteY20" fmla="*/ 105727 h 314325"/>
                <a:gd name="connsiteX21" fmla="*/ 382038 w 419100"/>
                <a:gd name="connsiteY21" fmla="*/ 15430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19100" h="314325">
                  <a:moveTo>
                    <a:pt x="392516" y="78105"/>
                  </a:moveTo>
                  <a:cubicBezTo>
                    <a:pt x="377276" y="66675"/>
                    <a:pt x="353463" y="51435"/>
                    <a:pt x="323936" y="51435"/>
                  </a:cubicBezTo>
                  <a:cubicBezTo>
                    <a:pt x="321078" y="51435"/>
                    <a:pt x="317268" y="53340"/>
                    <a:pt x="316316" y="48577"/>
                  </a:cubicBezTo>
                  <a:cubicBezTo>
                    <a:pt x="311553" y="42863"/>
                    <a:pt x="318221" y="5715"/>
                    <a:pt x="311553" y="0"/>
                  </a:cubicBezTo>
                  <a:cubicBezTo>
                    <a:pt x="214398" y="0"/>
                    <a:pt x="106766" y="0"/>
                    <a:pt x="9611" y="0"/>
                  </a:cubicBezTo>
                  <a:cubicBezTo>
                    <a:pt x="86" y="0"/>
                    <a:pt x="86" y="19050"/>
                    <a:pt x="1038" y="21908"/>
                  </a:cubicBezTo>
                  <a:cubicBezTo>
                    <a:pt x="-867" y="37148"/>
                    <a:pt x="86" y="103823"/>
                    <a:pt x="1991" y="134302"/>
                  </a:cubicBezTo>
                  <a:cubicBezTo>
                    <a:pt x="8658" y="211455"/>
                    <a:pt x="31518" y="236220"/>
                    <a:pt x="61046" y="306705"/>
                  </a:cubicBezTo>
                  <a:cubicBezTo>
                    <a:pt x="61998" y="310515"/>
                    <a:pt x="63903" y="313373"/>
                    <a:pt x="67713" y="315278"/>
                  </a:cubicBezTo>
                  <a:cubicBezTo>
                    <a:pt x="124863" y="319088"/>
                    <a:pt x="181061" y="316230"/>
                    <a:pt x="238211" y="316230"/>
                  </a:cubicBezTo>
                  <a:cubicBezTo>
                    <a:pt x="244878" y="316230"/>
                    <a:pt x="251546" y="314325"/>
                    <a:pt x="253451" y="306705"/>
                  </a:cubicBezTo>
                  <a:cubicBezTo>
                    <a:pt x="275359" y="269557"/>
                    <a:pt x="280121" y="264795"/>
                    <a:pt x="292503" y="241935"/>
                  </a:cubicBezTo>
                  <a:cubicBezTo>
                    <a:pt x="297266" y="232410"/>
                    <a:pt x="302028" y="224790"/>
                    <a:pt x="311553" y="223838"/>
                  </a:cubicBezTo>
                  <a:cubicBezTo>
                    <a:pt x="347748" y="220980"/>
                    <a:pt x="378228" y="205740"/>
                    <a:pt x="402041" y="178118"/>
                  </a:cubicBezTo>
                  <a:cubicBezTo>
                    <a:pt x="430616" y="148590"/>
                    <a:pt x="424901" y="103823"/>
                    <a:pt x="392516" y="78105"/>
                  </a:cubicBezTo>
                  <a:close/>
                  <a:moveTo>
                    <a:pt x="382038" y="154305"/>
                  </a:moveTo>
                  <a:cubicBezTo>
                    <a:pt x="366798" y="178118"/>
                    <a:pt x="342034" y="187643"/>
                    <a:pt x="315363" y="192405"/>
                  </a:cubicBezTo>
                  <a:cubicBezTo>
                    <a:pt x="303934" y="194310"/>
                    <a:pt x="308696" y="186690"/>
                    <a:pt x="308696" y="181927"/>
                  </a:cubicBezTo>
                  <a:cubicBezTo>
                    <a:pt x="312506" y="152400"/>
                    <a:pt x="316316" y="122873"/>
                    <a:pt x="316316" y="93345"/>
                  </a:cubicBezTo>
                  <a:cubicBezTo>
                    <a:pt x="316316" y="86677"/>
                    <a:pt x="318221" y="84773"/>
                    <a:pt x="324888" y="85725"/>
                  </a:cubicBezTo>
                  <a:cubicBezTo>
                    <a:pt x="343938" y="87630"/>
                    <a:pt x="361084" y="92393"/>
                    <a:pt x="376323" y="105727"/>
                  </a:cubicBezTo>
                  <a:cubicBezTo>
                    <a:pt x="390611" y="118110"/>
                    <a:pt x="392516" y="138113"/>
                    <a:pt x="382038" y="154305"/>
                  </a:cubicBezTo>
                  <a:close/>
                </a:path>
              </a:pathLst>
            </a:custGeom>
            <a:grpFill/>
            <a:ln w="9525" cap="flat">
              <a:noFill/>
              <a:prstDash val="solid"/>
              <a:miter/>
            </a:ln>
          </p:spPr>
          <p:txBody>
            <a:bodyPr rtlCol="0" anchor="ctr"/>
            <a:lstStyle/>
            <a:p>
              <a:pPr latinLnBrk="0"/>
              <a:endParaRPr lang="en-US" dirty="0">
                <a:solidFill>
                  <a:prstClr val="black"/>
                </a:solidFill>
              </a:endParaRPr>
            </a:p>
          </p:txBody>
        </p:sp>
        <p:sp>
          <p:nvSpPr>
            <p:cNvPr id="41" name="Freeform: Shape 40">
              <a:extLst>
                <a:ext uri="{FF2B5EF4-FFF2-40B4-BE49-F238E27FC236}">
                  <a16:creationId xmlns="" xmlns:a16="http://schemas.microsoft.com/office/drawing/2014/main" id="{D3B781F0-19A1-4A1C-A1D1-C7B052BE325D}"/>
                </a:ext>
              </a:extLst>
            </p:cNvPr>
            <p:cNvSpPr/>
            <p:nvPr/>
          </p:nvSpPr>
          <p:spPr>
            <a:xfrm>
              <a:off x="3293429" y="2725835"/>
              <a:ext cx="704850" cy="66675"/>
            </a:xfrm>
            <a:custGeom>
              <a:avLst/>
              <a:gdLst>
                <a:gd name="connsiteX0" fmla="*/ 0 w 704850"/>
                <a:gd name="connsiteY0" fmla="*/ 0 h 66675"/>
                <a:gd name="connsiteX1" fmla="*/ 352425 w 704850"/>
                <a:gd name="connsiteY1" fmla="*/ 73342 h 66675"/>
                <a:gd name="connsiteX2" fmla="*/ 704850 w 704850"/>
                <a:gd name="connsiteY2" fmla="*/ 0 h 66675"/>
                <a:gd name="connsiteX3" fmla="*/ 0 w 704850"/>
                <a:gd name="connsiteY3" fmla="*/ 0 h 66675"/>
              </a:gdLst>
              <a:ahLst/>
              <a:cxnLst>
                <a:cxn ang="0">
                  <a:pos x="connsiteX0" y="connsiteY0"/>
                </a:cxn>
                <a:cxn ang="0">
                  <a:pos x="connsiteX1" y="connsiteY1"/>
                </a:cxn>
                <a:cxn ang="0">
                  <a:pos x="connsiteX2" y="connsiteY2"/>
                </a:cxn>
                <a:cxn ang="0">
                  <a:pos x="connsiteX3" y="connsiteY3"/>
                </a:cxn>
              </a:cxnLst>
              <a:rect l="l" t="t" r="r" b="b"/>
              <a:pathLst>
                <a:path w="704850" h="66675">
                  <a:moveTo>
                    <a:pt x="0" y="0"/>
                  </a:moveTo>
                  <a:cubicBezTo>
                    <a:pt x="107633" y="46672"/>
                    <a:pt x="226695" y="73342"/>
                    <a:pt x="352425" y="73342"/>
                  </a:cubicBezTo>
                  <a:cubicBezTo>
                    <a:pt x="478155" y="73342"/>
                    <a:pt x="597218" y="47625"/>
                    <a:pt x="704850" y="0"/>
                  </a:cubicBezTo>
                  <a:lnTo>
                    <a:pt x="0" y="0"/>
                  </a:lnTo>
                  <a:close/>
                </a:path>
              </a:pathLst>
            </a:custGeom>
            <a:grpFill/>
            <a:ln w="9525" cap="flat">
              <a:noFill/>
              <a:prstDash val="solid"/>
              <a:miter/>
            </a:ln>
          </p:spPr>
          <p:txBody>
            <a:bodyPr rtlCol="0" anchor="ctr"/>
            <a:lstStyle/>
            <a:p>
              <a:pPr latinLnBrk="0"/>
              <a:endParaRPr lang="en-US">
                <a:solidFill>
                  <a:prstClr val="black"/>
                </a:solidFill>
              </a:endParaRPr>
            </a:p>
          </p:txBody>
        </p:sp>
      </p:grpSp>
      <p:sp>
        <p:nvSpPr>
          <p:cNvPr id="43" name="Freeform: Shape 42">
            <a:extLst>
              <a:ext uri="{FF2B5EF4-FFF2-40B4-BE49-F238E27FC236}">
                <a16:creationId xmlns="" xmlns:a16="http://schemas.microsoft.com/office/drawing/2014/main" id="{436063E2-C371-4413-9D8A-E69B0427B2CB}"/>
              </a:ext>
            </a:extLst>
          </p:cNvPr>
          <p:cNvSpPr/>
          <p:nvPr/>
        </p:nvSpPr>
        <p:spPr>
          <a:xfrm>
            <a:off x="7200378" y="5503666"/>
            <a:ext cx="21911" cy="21911"/>
          </a:xfrm>
          <a:custGeom>
            <a:avLst/>
            <a:gdLst>
              <a:gd name="connsiteX0" fmla="*/ 0 w 0"/>
              <a:gd name="connsiteY0" fmla="*/ 953 h 0"/>
              <a:gd name="connsiteX1" fmla="*/ 5715 w 0"/>
              <a:gd name="connsiteY1" fmla="*/ 0 h 0"/>
              <a:gd name="connsiteX2" fmla="*/ 4763 w 0"/>
              <a:gd name="connsiteY2" fmla="*/ 3810 h 0"/>
              <a:gd name="connsiteX3" fmla="*/ 0 w 0"/>
              <a:gd name="connsiteY3" fmla="*/ 953 h 0"/>
              <a:gd name="connsiteX4" fmla="*/ 0 w 0"/>
              <a:gd name="connsiteY4" fmla="*/ 953 h 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a:moveTo>
                  <a:pt x="0" y="953"/>
                </a:moveTo>
                <a:cubicBezTo>
                  <a:pt x="1905" y="953"/>
                  <a:pt x="3810" y="0"/>
                  <a:pt x="5715" y="0"/>
                </a:cubicBezTo>
                <a:cubicBezTo>
                  <a:pt x="5715" y="953"/>
                  <a:pt x="5715" y="2858"/>
                  <a:pt x="4763" y="3810"/>
                </a:cubicBezTo>
                <a:cubicBezTo>
                  <a:pt x="3810" y="2858"/>
                  <a:pt x="2857" y="953"/>
                  <a:pt x="0" y="953"/>
                </a:cubicBezTo>
                <a:cubicBezTo>
                  <a:pt x="952" y="0"/>
                  <a:pt x="0" y="953"/>
                  <a:pt x="0" y="953"/>
                </a:cubicBezTo>
                <a:close/>
              </a:path>
            </a:pathLst>
          </a:custGeom>
          <a:solidFill>
            <a:srgbClr val="F2EADB"/>
          </a:solidFill>
          <a:ln w="9525" cap="flat">
            <a:noFill/>
            <a:prstDash val="solid"/>
            <a:miter/>
          </a:ln>
        </p:spPr>
        <p:txBody>
          <a:bodyPr rtlCol="0" anchor="ctr"/>
          <a:lstStyle/>
          <a:p>
            <a:pPr latinLnBrk="0"/>
            <a:endParaRPr lang="en-US">
              <a:solidFill>
                <a:prstClr val="black"/>
              </a:solidFill>
            </a:endParaRPr>
          </a:p>
        </p:txBody>
      </p:sp>
      <p:grpSp>
        <p:nvGrpSpPr>
          <p:cNvPr id="56" name="Group 55">
            <a:extLst>
              <a:ext uri="{FF2B5EF4-FFF2-40B4-BE49-F238E27FC236}">
                <a16:creationId xmlns="" xmlns:a16="http://schemas.microsoft.com/office/drawing/2014/main" id="{45A7C0DE-ACB4-4B7F-8B5A-9E87E72D4913}"/>
              </a:ext>
            </a:extLst>
          </p:cNvPr>
          <p:cNvGrpSpPr/>
          <p:nvPr/>
        </p:nvGrpSpPr>
        <p:grpSpPr>
          <a:xfrm>
            <a:off x="6912526" y="2024014"/>
            <a:ext cx="301655" cy="484095"/>
            <a:chOff x="6899592" y="1993712"/>
            <a:chExt cx="3149063" cy="5053610"/>
          </a:xfrm>
        </p:grpSpPr>
        <p:sp>
          <p:nvSpPr>
            <p:cNvPr id="53" name="Freeform: Shape 52">
              <a:extLst>
                <a:ext uri="{FF2B5EF4-FFF2-40B4-BE49-F238E27FC236}">
                  <a16:creationId xmlns="" xmlns:a16="http://schemas.microsoft.com/office/drawing/2014/main" id="{3895C6F3-374C-40B6-9E96-D4B731BD14DB}"/>
                </a:ext>
              </a:extLst>
            </p:cNvPr>
            <p:cNvSpPr/>
            <p:nvPr/>
          </p:nvSpPr>
          <p:spPr>
            <a:xfrm>
              <a:off x="6899592" y="1993712"/>
              <a:ext cx="3149063" cy="5053610"/>
            </a:xfrm>
            <a:custGeom>
              <a:avLst/>
              <a:gdLst>
                <a:gd name="connsiteX0" fmla="*/ 789030 w 3149063"/>
                <a:gd name="connsiteY0" fmla="*/ 5048021 h 5053610"/>
                <a:gd name="connsiteX1" fmla="*/ 791566 w 3149063"/>
                <a:gd name="connsiteY1" fmla="*/ 5048022 h 5053610"/>
                <a:gd name="connsiteX2" fmla="*/ 793454 w 3149063"/>
                <a:gd name="connsiteY2" fmla="*/ 5048831 h 5053610"/>
                <a:gd name="connsiteX3" fmla="*/ 787934 w 3149063"/>
                <a:gd name="connsiteY3" fmla="*/ 5047820 h 5053610"/>
                <a:gd name="connsiteX4" fmla="*/ 789030 w 3149063"/>
                <a:gd name="connsiteY4" fmla="*/ 5048021 h 5053610"/>
                <a:gd name="connsiteX5" fmla="*/ 769942 w 3149063"/>
                <a:gd name="connsiteY5" fmla="*/ 5048015 h 5053610"/>
                <a:gd name="connsiteX6" fmla="*/ 781958 w 3149063"/>
                <a:gd name="connsiteY6" fmla="*/ 5047834 h 5053610"/>
                <a:gd name="connsiteX7" fmla="*/ 2485194 w 3149063"/>
                <a:gd name="connsiteY7" fmla="*/ 0 h 5053610"/>
                <a:gd name="connsiteX8" fmla="*/ 3149063 w 3149063"/>
                <a:gd name="connsiteY8" fmla="*/ 0 h 5053610"/>
                <a:gd name="connsiteX9" fmla="*/ 3142489 w 3149063"/>
                <a:gd name="connsiteY9" fmla="*/ 144605 h 5053610"/>
                <a:gd name="connsiteX10" fmla="*/ 2594743 w 3149063"/>
                <a:gd name="connsiteY10" fmla="*/ 144605 h 5053610"/>
                <a:gd name="connsiteX11" fmla="*/ 2415083 w 3149063"/>
                <a:gd name="connsiteY11" fmla="*/ 322075 h 5053610"/>
                <a:gd name="connsiteX12" fmla="*/ 2309403 w 3149063"/>
                <a:gd name="connsiteY12" fmla="*/ 730351 h 5053610"/>
                <a:gd name="connsiteX13" fmla="*/ 2293947 w 3149063"/>
                <a:gd name="connsiteY13" fmla="*/ 790658 h 5053610"/>
                <a:gd name="connsiteX14" fmla="*/ 2330933 w 3149063"/>
                <a:gd name="connsiteY14" fmla="*/ 798189 h 5053610"/>
                <a:gd name="connsiteX15" fmla="*/ 2686767 w 3149063"/>
                <a:gd name="connsiteY15" fmla="*/ 900493 h 5053610"/>
                <a:gd name="connsiteX16" fmla="*/ 2903673 w 3149063"/>
                <a:gd name="connsiteY16" fmla="*/ 1152457 h 5053610"/>
                <a:gd name="connsiteX17" fmla="*/ 2555308 w 3149063"/>
                <a:gd name="connsiteY17" fmla="*/ 4616400 h 5053610"/>
                <a:gd name="connsiteX18" fmla="*/ 2106156 w 3149063"/>
                <a:gd name="connsiteY18" fmla="*/ 5048022 h 5053610"/>
                <a:gd name="connsiteX19" fmla="*/ 834291 w 3149063"/>
                <a:gd name="connsiteY19" fmla="*/ 5047714 h 5053610"/>
                <a:gd name="connsiteX20" fmla="*/ 787934 w 3149063"/>
                <a:gd name="connsiteY20" fmla="*/ 5047820 h 5053610"/>
                <a:gd name="connsiteX21" fmla="*/ 751379 w 3149063"/>
                <a:gd name="connsiteY21" fmla="*/ 5041129 h 5053610"/>
                <a:gd name="connsiteX22" fmla="*/ 359944 w 3149063"/>
                <a:gd name="connsiteY22" fmla="*/ 4636117 h 5053610"/>
                <a:gd name="connsiteX23" fmla="*/ 623 w 3149063"/>
                <a:gd name="connsiteY23" fmla="*/ 1292680 h 5053610"/>
                <a:gd name="connsiteX24" fmla="*/ 263541 w 3149063"/>
                <a:gd name="connsiteY24" fmla="*/ 880775 h 5053610"/>
                <a:gd name="connsiteX25" fmla="*/ 1993560 w 3149063"/>
                <a:gd name="connsiteY25" fmla="*/ 729495 h 5053610"/>
                <a:gd name="connsiteX26" fmla="*/ 2155090 w 3149063"/>
                <a:gd name="connsiteY26" fmla="*/ 762385 h 5053610"/>
                <a:gd name="connsiteX27" fmla="*/ 2316490 w 3149063"/>
                <a:gd name="connsiteY27" fmla="*/ 131459 h 5053610"/>
                <a:gd name="connsiteX28" fmla="*/ 2485194 w 3149063"/>
                <a:gd name="connsiteY28" fmla="*/ 0 h 505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149063" h="5053610">
                  <a:moveTo>
                    <a:pt x="789030" y="5048021"/>
                  </a:moveTo>
                  <a:lnTo>
                    <a:pt x="791566" y="5048022"/>
                  </a:lnTo>
                  <a:cubicBezTo>
                    <a:pt x="895912" y="5048022"/>
                    <a:pt x="869929" y="5060038"/>
                    <a:pt x="793454" y="5048831"/>
                  </a:cubicBezTo>
                  <a:close/>
                  <a:moveTo>
                    <a:pt x="787934" y="5047820"/>
                  </a:moveTo>
                  <a:lnTo>
                    <a:pt x="789030" y="5048021"/>
                  </a:lnTo>
                  <a:lnTo>
                    <a:pt x="769942" y="5048015"/>
                  </a:lnTo>
                  <a:cubicBezTo>
                    <a:pt x="741211" y="5047995"/>
                    <a:pt x="748392" y="5047926"/>
                    <a:pt x="781958" y="5047834"/>
                  </a:cubicBezTo>
                  <a:close/>
                  <a:moveTo>
                    <a:pt x="2485194" y="0"/>
                  </a:moveTo>
                  <a:lnTo>
                    <a:pt x="3149063" y="0"/>
                  </a:lnTo>
                  <a:lnTo>
                    <a:pt x="3142489" y="144605"/>
                  </a:lnTo>
                  <a:cubicBezTo>
                    <a:pt x="3142489" y="144605"/>
                    <a:pt x="2724012" y="144605"/>
                    <a:pt x="2594743" y="144605"/>
                  </a:cubicBezTo>
                  <a:cubicBezTo>
                    <a:pt x="2434803" y="144605"/>
                    <a:pt x="2443567" y="223480"/>
                    <a:pt x="2415083" y="322075"/>
                  </a:cubicBezTo>
                  <a:cubicBezTo>
                    <a:pt x="2409058" y="342890"/>
                    <a:pt x="2367840" y="502557"/>
                    <a:pt x="2309403" y="730351"/>
                  </a:cubicBezTo>
                  <a:lnTo>
                    <a:pt x="2293947" y="790658"/>
                  </a:lnTo>
                  <a:lnTo>
                    <a:pt x="2330933" y="798189"/>
                  </a:lnTo>
                  <a:cubicBezTo>
                    <a:pt x="2446375" y="826548"/>
                    <a:pt x="2564894" y="860508"/>
                    <a:pt x="2686767" y="900493"/>
                  </a:cubicBezTo>
                  <a:cubicBezTo>
                    <a:pt x="2862046" y="957461"/>
                    <a:pt x="2903673" y="1058246"/>
                    <a:pt x="2903673" y="1152457"/>
                  </a:cubicBezTo>
                  <a:cubicBezTo>
                    <a:pt x="2903673" y="1246670"/>
                    <a:pt x="2583790" y="4528760"/>
                    <a:pt x="2555308" y="4616400"/>
                  </a:cubicBezTo>
                  <a:cubicBezTo>
                    <a:pt x="2526824" y="4704039"/>
                    <a:pt x="2428231" y="5048022"/>
                    <a:pt x="2106156" y="5048022"/>
                  </a:cubicBezTo>
                  <a:cubicBezTo>
                    <a:pt x="1864601" y="5046380"/>
                    <a:pt x="1089404" y="5047201"/>
                    <a:pt x="834291" y="5047714"/>
                  </a:cubicBezTo>
                  <a:lnTo>
                    <a:pt x="787934" y="5047820"/>
                  </a:lnTo>
                  <a:lnTo>
                    <a:pt x="751379" y="5041129"/>
                  </a:lnTo>
                  <a:cubicBezTo>
                    <a:pt x="614748" y="5011238"/>
                    <a:pt x="394452" y="4915879"/>
                    <a:pt x="359944" y="4636117"/>
                  </a:cubicBezTo>
                  <a:cubicBezTo>
                    <a:pt x="298596" y="4138766"/>
                    <a:pt x="623" y="1292680"/>
                    <a:pt x="623" y="1292680"/>
                  </a:cubicBezTo>
                  <a:cubicBezTo>
                    <a:pt x="623" y="1292680"/>
                    <a:pt x="-25670" y="979371"/>
                    <a:pt x="263541" y="880775"/>
                  </a:cubicBezTo>
                  <a:cubicBezTo>
                    <a:pt x="779517" y="704950"/>
                    <a:pt x="1336163" y="624020"/>
                    <a:pt x="1993560" y="729495"/>
                  </a:cubicBezTo>
                  <a:lnTo>
                    <a:pt x="2155090" y="762385"/>
                  </a:lnTo>
                  <a:lnTo>
                    <a:pt x="2316490" y="131459"/>
                  </a:lnTo>
                  <a:cubicBezTo>
                    <a:pt x="2336208" y="54776"/>
                    <a:pt x="2406319" y="0"/>
                    <a:pt x="2485194" y="0"/>
                  </a:cubicBezTo>
                  <a:close/>
                </a:path>
              </a:pathLst>
            </a:custGeom>
            <a:solidFill>
              <a:schemeClr val="bg1"/>
            </a:solidFill>
            <a:ln w="9525" cap="flat">
              <a:noFill/>
              <a:prstDash val="solid"/>
              <a:miter/>
            </a:ln>
          </p:spPr>
          <p:txBody>
            <a:bodyPr wrap="square" rtlCol="0" anchor="ctr">
              <a:noAutofit/>
            </a:bodyPr>
            <a:lstStyle/>
            <a:p>
              <a:pPr latinLnBrk="0"/>
              <a:endParaRPr lang="en-US">
                <a:solidFill>
                  <a:prstClr val="black"/>
                </a:solidFill>
              </a:endParaRPr>
            </a:p>
          </p:txBody>
        </p:sp>
        <p:sp>
          <p:nvSpPr>
            <p:cNvPr id="55" name="Freeform: Shape 54">
              <a:extLst>
                <a:ext uri="{FF2B5EF4-FFF2-40B4-BE49-F238E27FC236}">
                  <a16:creationId xmlns="" xmlns:a16="http://schemas.microsoft.com/office/drawing/2014/main" id="{6AD683B1-A350-43B7-A68B-EBCAE6128C38}"/>
                </a:ext>
              </a:extLst>
            </p:cNvPr>
            <p:cNvSpPr/>
            <p:nvPr/>
          </p:nvSpPr>
          <p:spPr>
            <a:xfrm>
              <a:off x="7098972" y="2874136"/>
              <a:ext cx="2507105" cy="4021600"/>
            </a:xfrm>
            <a:custGeom>
              <a:avLst/>
              <a:gdLst>
                <a:gd name="connsiteX0" fmla="*/ 679591 w 2507105"/>
                <a:gd name="connsiteY0" fmla="*/ 4016421 h 4021600"/>
                <a:gd name="connsiteX1" fmla="*/ 682018 w 2507105"/>
                <a:gd name="connsiteY1" fmla="*/ 4016422 h 4021600"/>
                <a:gd name="connsiteX2" fmla="*/ 682980 w 2507105"/>
                <a:gd name="connsiteY2" fmla="*/ 4017231 h 4021600"/>
                <a:gd name="connsiteX3" fmla="*/ 678758 w 2507105"/>
                <a:gd name="connsiteY3" fmla="*/ 4016222 h 4021600"/>
                <a:gd name="connsiteX4" fmla="*/ 679591 w 2507105"/>
                <a:gd name="connsiteY4" fmla="*/ 4016421 h 4021600"/>
                <a:gd name="connsiteX5" fmla="*/ 663472 w 2507105"/>
                <a:gd name="connsiteY5" fmla="*/ 4016416 h 4021600"/>
                <a:gd name="connsiteX6" fmla="*/ 674228 w 2507105"/>
                <a:gd name="connsiteY6" fmla="*/ 4016234 h 4021600"/>
                <a:gd name="connsiteX7" fmla="*/ 809092 w 2507105"/>
                <a:gd name="connsiteY7" fmla="*/ 1886788 h 4021600"/>
                <a:gd name="connsiteX8" fmla="*/ 951507 w 2507105"/>
                <a:gd name="connsiteY8" fmla="*/ 2029203 h 4021600"/>
                <a:gd name="connsiteX9" fmla="*/ 809092 w 2507105"/>
                <a:gd name="connsiteY9" fmla="*/ 2171616 h 4021600"/>
                <a:gd name="connsiteX10" fmla="*/ 666679 w 2507105"/>
                <a:gd name="connsiteY10" fmla="*/ 2029203 h 4021600"/>
                <a:gd name="connsiteX11" fmla="*/ 809092 w 2507105"/>
                <a:gd name="connsiteY11" fmla="*/ 1886788 h 4021600"/>
                <a:gd name="connsiteX12" fmla="*/ 548366 w 2507105"/>
                <a:gd name="connsiteY12" fmla="*/ 1647970 h 4021600"/>
                <a:gd name="connsiteX13" fmla="*/ 649151 w 2507105"/>
                <a:gd name="connsiteY13" fmla="*/ 1748755 h 4021600"/>
                <a:gd name="connsiteX14" fmla="*/ 548366 w 2507105"/>
                <a:gd name="connsiteY14" fmla="*/ 1849540 h 4021600"/>
                <a:gd name="connsiteX15" fmla="*/ 447581 w 2507105"/>
                <a:gd name="connsiteY15" fmla="*/ 1748755 h 4021600"/>
                <a:gd name="connsiteX16" fmla="*/ 548366 w 2507105"/>
                <a:gd name="connsiteY16" fmla="*/ 1647970 h 4021600"/>
                <a:gd name="connsiteX17" fmla="*/ 1180739 w 2507105"/>
                <a:gd name="connsiteY17" fmla="*/ 353 h 4021600"/>
                <a:gd name="connsiteX18" fmla="*/ 1720645 w 2507105"/>
                <a:gd name="connsiteY18" fmla="*/ 42941 h 4021600"/>
                <a:gd name="connsiteX19" fmla="*/ 1904365 w 2507105"/>
                <a:gd name="connsiteY19" fmla="*/ 82674 h 4021600"/>
                <a:gd name="connsiteX20" fmla="*/ 1598760 w 2507105"/>
                <a:gd name="connsiteY20" fmla="*/ 1277311 h 4021600"/>
                <a:gd name="connsiteX21" fmla="*/ 1410646 w 2507105"/>
                <a:gd name="connsiteY21" fmla="*/ 1258656 h 4021600"/>
                <a:gd name="connsiteX22" fmla="*/ 419099 w 2507105"/>
                <a:gd name="connsiteY22" fmla="*/ 1371907 h 4021600"/>
                <a:gd name="connsiteX23" fmla="*/ 232865 w 2507105"/>
                <a:gd name="connsiteY23" fmla="*/ 1617297 h 4021600"/>
                <a:gd name="connsiteX24" fmla="*/ 487019 w 2507105"/>
                <a:gd name="connsiteY24" fmla="*/ 3624238 h 4021600"/>
                <a:gd name="connsiteX25" fmla="*/ 728849 w 2507105"/>
                <a:gd name="connsiteY25" fmla="*/ 3859767 h 4021600"/>
                <a:gd name="connsiteX26" fmla="*/ 791256 w 2507105"/>
                <a:gd name="connsiteY26" fmla="*/ 3871818 h 4021600"/>
                <a:gd name="connsiteX27" fmla="*/ 792451 w 2507105"/>
                <a:gd name="connsiteY27" fmla="*/ 3872049 h 4021600"/>
                <a:gd name="connsiteX28" fmla="*/ 791566 w 2507105"/>
                <a:gd name="connsiteY28" fmla="*/ 3871818 h 4021600"/>
                <a:gd name="connsiteX29" fmla="*/ 822034 w 2507105"/>
                <a:gd name="connsiteY29" fmla="*/ 3871818 h 4021600"/>
                <a:gd name="connsiteX30" fmla="*/ 1716161 w 2507105"/>
                <a:gd name="connsiteY30" fmla="*/ 3871818 h 4021600"/>
                <a:gd name="connsiteX31" fmla="*/ 2031662 w 2507105"/>
                <a:gd name="connsiteY31" fmla="*/ 3613282 h 4021600"/>
                <a:gd name="connsiteX32" fmla="*/ 2277052 w 2507105"/>
                <a:gd name="connsiteY32" fmla="*/ 1534039 h 4021600"/>
                <a:gd name="connsiteX33" fmla="*/ 2123684 w 2507105"/>
                <a:gd name="connsiteY33" fmla="*/ 1382863 h 4021600"/>
                <a:gd name="connsiteX34" fmla="*/ 1873407 w 2507105"/>
                <a:gd name="connsiteY34" fmla="*/ 1321913 h 4021600"/>
                <a:gd name="connsiteX35" fmla="*/ 1739766 w 2507105"/>
                <a:gd name="connsiteY35" fmla="*/ 1298879 h 4021600"/>
                <a:gd name="connsiteX36" fmla="*/ 1741343 w 2507105"/>
                <a:gd name="connsiteY36" fmla="*/ 1292695 h 4021600"/>
                <a:gd name="connsiteX37" fmla="*/ 2011698 w 2507105"/>
                <a:gd name="connsiteY37" fmla="*/ 233872 h 4021600"/>
                <a:gd name="connsiteX38" fmla="*/ 2042074 w 2507105"/>
                <a:gd name="connsiteY38" fmla="*/ 115176 h 4021600"/>
                <a:gd name="connsiteX39" fmla="*/ 2318680 w 2507105"/>
                <a:gd name="connsiteY39" fmla="*/ 199733 h 4021600"/>
                <a:gd name="connsiteX40" fmla="*/ 2507105 w 2507105"/>
                <a:gd name="connsiteY40" fmla="*/ 431977 h 4021600"/>
                <a:gd name="connsiteX41" fmla="*/ 2204750 w 2507105"/>
                <a:gd name="connsiteY41" fmla="*/ 3619853 h 4021600"/>
                <a:gd name="connsiteX42" fmla="*/ 1816947 w 2507105"/>
                <a:gd name="connsiteY42" fmla="*/ 4016422 h 4021600"/>
                <a:gd name="connsiteX43" fmla="*/ 719470 w 2507105"/>
                <a:gd name="connsiteY43" fmla="*/ 4016114 h 4021600"/>
                <a:gd name="connsiteX44" fmla="*/ 678758 w 2507105"/>
                <a:gd name="connsiteY44" fmla="*/ 4016222 h 4021600"/>
                <a:gd name="connsiteX45" fmla="*/ 605059 w 2507105"/>
                <a:gd name="connsiteY45" fmla="*/ 3998620 h 4021600"/>
                <a:gd name="connsiteX46" fmla="*/ 309551 w 2507105"/>
                <a:gd name="connsiteY46" fmla="*/ 3637381 h 4021600"/>
                <a:gd name="connsiteX47" fmla="*/ 621 w 2507105"/>
                <a:gd name="connsiteY47" fmla="*/ 561243 h 4021600"/>
                <a:gd name="connsiteX48" fmla="*/ 228483 w 2507105"/>
                <a:gd name="connsiteY48" fmla="*/ 182205 h 4021600"/>
                <a:gd name="connsiteX49" fmla="*/ 1180739 w 2507105"/>
                <a:gd name="connsiteY49" fmla="*/ 353 h 40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507105" h="4021600">
                  <a:moveTo>
                    <a:pt x="679591" y="4016421"/>
                  </a:moveTo>
                  <a:lnTo>
                    <a:pt x="682018" y="4016422"/>
                  </a:lnTo>
                  <a:cubicBezTo>
                    <a:pt x="771574" y="4016422"/>
                    <a:pt x="748979" y="4027514"/>
                    <a:pt x="682980" y="4017231"/>
                  </a:cubicBezTo>
                  <a:close/>
                  <a:moveTo>
                    <a:pt x="678758" y="4016222"/>
                  </a:moveTo>
                  <a:lnTo>
                    <a:pt x="679591" y="4016421"/>
                  </a:lnTo>
                  <a:lnTo>
                    <a:pt x="663472" y="4016416"/>
                  </a:lnTo>
                  <a:cubicBezTo>
                    <a:pt x="638859" y="4016396"/>
                    <a:pt x="645180" y="4016327"/>
                    <a:pt x="674228" y="4016234"/>
                  </a:cubicBezTo>
                  <a:close/>
                  <a:moveTo>
                    <a:pt x="809092" y="1886788"/>
                  </a:moveTo>
                  <a:cubicBezTo>
                    <a:pt x="887747" y="1886788"/>
                    <a:pt x="951507" y="1950549"/>
                    <a:pt x="951507" y="2029203"/>
                  </a:cubicBezTo>
                  <a:cubicBezTo>
                    <a:pt x="951507" y="2107856"/>
                    <a:pt x="887747" y="2171616"/>
                    <a:pt x="809092" y="2171616"/>
                  </a:cubicBezTo>
                  <a:cubicBezTo>
                    <a:pt x="730440" y="2171616"/>
                    <a:pt x="666679" y="2107856"/>
                    <a:pt x="666679" y="2029203"/>
                  </a:cubicBezTo>
                  <a:cubicBezTo>
                    <a:pt x="666679" y="1950549"/>
                    <a:pt x="730440" y="1886788"/>
                    <a:pt x="809092" y="1886788"/>
                  </a:cubicBezTo>
                  <a:close/>
                  <a:moveTo>
                    <a:pt x="548366" y="1647970"/>
                  </a:moveTo>
                  <a:cubicBezTo>
                    <a:pt x="604027" y="1647970"/>
                    <a:pt x="649151" y="1693094"/>
                    <a:pt x="649151" y="1748755"/>
                  </a:cubicBezTo>
                  <a:cubicBezTo>
                    <a:pt x="649151" y="1804416"/>
                    <a:pt x="604027" y="1849540"/>
                    <a:pt x="548366" y="1849540"/>
                  </a:cubicBezTo>
                  <a:cubicBezTo>
                    <a:pt x="492705" y="1849540"/>
                    <a:pt x="447581" y="1804416"/>
                    <a:pt x="447581" y="1748755"/>
                  </a:cubicBezTo>
                  <a:cubicBezTo>
                    <a:pt x="447581" y="1693094"/>
                    <a:pt x="492705" y="1647970"/>
                    <a:pt x="548366" y="1647970"/>
                  </a:cubicBezTo>
                  <a:close/>
                  <a:moveTo>
                    <a:pt x="1180739" y="353"/>
                  </a:moveTo>
                  <a:cubicBezTo>
                    <a:pt x="1352320" y="-2386"/>
                    <a:pt x="1531639" y="10761"/>
                    <a:pt x="1720645" y="42941"/>
                  </a:cubicBezTo>
                  <a:lnTo>
                    <a:pt x="1904365" y="82674"/>
                  </a:lnTo>
                  <a:lnTo>
                    <a:pt x="1598760" y="1277311"/>
                  </a:lnTo>
                  <a:lnTo>
                    <a:pt x="1410646" y="1258656"/>
                  </a:lnTo>
                  <a:cubicBezTo>
                    <a:pt x="1044042" y="1235997"/>
                    <a:pt x="721728" y="1284267"/>
                    <a:pt x="419099" y="1371907"/>
                  </a:cubicBezTo>
                  <a:cubicBezTo>
                    <a:pt x="213147" y="1428872"/>
                    <a:pt x="232865" y="1617297"/>
                    <a:pt x="232865" y="1617297"/>
                  </a:cubicBezTo>
                  <a:cubicBezTo>
                    <a:pt x="232865" y="1617297"/>
                    <a:pt x="443199" y="3326262"/>
                    <a:pt x="487019" y="3624238"/>
                  </a:cubicBezTo>
                  <a:cubicBezTo>
                    <a:pt x="508929" y="3773224"/>
                    <a:pt x="633815" y="3835119"/>
                    <a:pt x="728849" y="3859767"/>
                  </a:cubicBezTo>
                  <a:lnTo>
                    <a:pt x="791256" y="3871818"/>
                  </a:lnTo>
                  <a:lnTo>
                    <a:pt x="792451" y="3872049"/>
                  </a:lnTo>
                  <a:cubicBezTo>
                    <a:pt x="846306" y="3878904"/>
                    <a:pt x="864690" y="3871818"/>
                    <a:pt x="791566" y="3871818"/>
                  </a:cubicBezTo>
                  <a:lnTo>
                    <a:pt x="822034" y="3871818"/>
                  </a:lnTo>
                  <a:cubicBezTo>
                    <a:pt x="1001763" y="3871818"/>
                    <a:pt x="1546906" y="3871818"/>
                    <a:pt x="1716161" y="3871818"/>
                  </a:cubicBezTo>
                  <a:cubicBezTo>
                    <a:pt x="1941831" y="3871818"/>
                    <a:pt x="2011942" y="3665865"/>
                    <a:pt x="2031662" y="3613282"/>
                  </a:cubicBezTo>
                  <a:cubicBezTo>
                    <a:pt x="2051380" y="3560698"/>
                    <a:pt x="2277052" y="1591005"/>
                    <a:pt x="2277052" y="1534039"/>
                  </a:cubicBezTo>
                  <a:cubicBezTo>
                    <a:pt x="2277052" y="1477074"/>
                    <a:pt x="2246379" y="1417918"/>
                    <a:pt x="2123684" y="1382863"/>
                  </a:cubicBezTo>
                  <a:cubicBezTo>
                    <a:pt x="2037962" y="1359036"/>
                    <a:pt x="1954601" y="1338803"/>
                    <a:pt x="1873407" y="1321913"/>
                  </a:cubicBezTo>
                  <a:lnTo>
                    <a:pt x="1739766" y="1298879"/>
                  </a:lnTo>
                  <a:lnTo>
                    <a:pt x="1741343" y="1292695"/>
                  </a:lnTo>
                  <a:cubicBezTo>
                    <a:pt x="1820923" y="980657"/>
                    <a:pt x="1922743" y="581669"/>
                    <a:pt x="2011698" y="233872"/>
                  </a:cubicBezTo>
                  <a:lnTo>
                    <a:pt x="2042074" y="115176"/>
                  </a:lnTo>
                  <a:lnTo>
                    <a:pt x="2318680" y="199733"/>
                  </a:lnTo>
                  <a:cubicBezTo>
                    <a:pt x="2469860" y="252316"/>
                    <a:pt x="2507105" y="344337"/>
                    <a:pt x="2507105" y="431977"/>
                  </a:cubicBezTo>
                  <a:cubicBezTo>
                    <a:pt x="2507105" y="519616"/>
                    <a:pt x="2231041" y="3538788"/>
                    <a:pt x="2204750" y="3619853"/>
                  </a:cubicBezTo>
                  <a:cubicBezTo>
                    <a:pt x="2180650" y="3700921"/>
                    <a:pt x="2095200" y="4018612"/>
                    <a:pt x="1816947" y="4016422"/>
                  </a:cubicBezTo>
                  <a:cubicBezTo>
                    <a:pt x="1608255" y="4014778"/>
                    <a:pt x="939868" y="4015600"/>
                    <a:pt x="719470" y="4016114"/>
                  </a:cubicBezTo>
                  <a:lnTo>
                    <a:pt x="678758" y="4016222"/>
                  </a:lnTo>
                  <a:lnTo>
                    <a:pt x="605059" y="3998620"/>
                  </a:lnTo>
                  <a:cubicBezTo>
                    <a:pt x="488664" y="3961099"/>
                    <a:pt x="335843" y="3866339"/>
                    <a:pt x="309551" y="3637381"/>
                  </a:cubicBezTo>
                  <a:cubicBezTo>
                    <a:pt x="256967" y="3179467"/>
                    <a:pt x="621" y="561243"/>
                    <a:pt x="621" y="561243"/>
                  </a:cubicBezTo>
                  <a:cubicBezTo>
                    <a:pt x="621" y="561243"/>
                    <a:pt x="-23479" y="274226"/>
                    <a:pt x="228483" y="182205"/>
                  </a:cubicBezTo>
                  <a:cubicBezTo>
                    <a:pt x="525362" y="74847"/>
                    <a:pt x="837577" y="5831"/>
                    <a:pt x="1180739" y="353"/>
                  </a:cubicBezTo>
                  <a:close/>
                </a:path>
              </a:pathLst>
            </a:custGeom>
            <a:solidFill>
              <a:schemeClr val="accent1"/>
            </a:solidFill>
            <a:ln w="9525" cap="flat">
              <a:noFill/>
              <a:prstDash val="solid"/>
              <a:miter/>
            </a:ln>
          </p:spPr>
          <p:txBody>
            <a:bodyPr wrap="square" rtlCol="0" anchor="ctr">
              <a:noAutofit/>
            </a:bodyPr>
            <a:lstStyle/>
            <a:p>
              <a:pPr latinLnBrk="0"/>
              <a:endParaRPr lang="en-US">
                <a:solidFill>
                  <a:prstClr val="black"/>
                </a:solidFill>
              </a:endParaRPr>
            </a:p>
          </p:txBody>
        </p:sp>
      </p:grpSp>
      <p:sp>
        <p:nvSpPr>
          <p:cNvPr id="3" name="Rectangle 2"/>
          <p:cNvSpPr/>
          <p:nvPr/>
        </p:nvSpPr>
        <p:spPr>
          <a:xfrm>
            <a:off x="7636772" y="1847258"/>
            <a:ext cx="4271571" cy="830997"/>
          </a:xfrm>
          <a:prstGeom prst="rect">
            <a:avLst/>
          </a:prstGeom>
        </p:spPr>
        <p:txBody>
          <a:bodyPr wrap="square">
            <a:spAutoFit/>
          </a:bodyPr>
          <a:lstStyle/>
          <a:p>
            <a:pPr algn="just"/>
            <a:r>
              <a:rPr lang="nl-NL" sz="2400" dirty="0" smtClean="0">
                <a:solidFill>
                  <a:srgbClr val="CC3300"/>
                </a:solidFill>
                <a:latin typeface="+mj-lt"/>
                <a:ea typeface="Calibri" panose="020F0502020204030204" pitchFamily="34" charset="0"/>
              </a:rPr>
              <a:t>Thể </a:t>
            </a:r>
            <a:r>
              <a:rPr lang="nl-NL" sz="2400" dirty="0">
                <a:solidFill>
                  <a:srgbClr val="CC3300"/>
                </a:solidFill>
                <a:latin typeface="+mj-lt"/>
                <a:ea typeface="Calibri" panose="020F0502020204030204" pitchFamily="34" charset="0"/>
              </a:rPr>
              <a:t>hiện mặt </a:t>
            </a:r>
            <a:r>
              <a:rPr lang="nl-NL" sz="2400" b="1" u="sng" dirty="0">
                <a:solidFill>
                  <a:srgbClr val="008000"/>
                </a:solidFill>
                <a:latin typeface="+mj-lt"/>
                <a:ea typeface="Calibri" panose="020F0502020204030204" pitchFamily="34" charset="0"/>
              </a:rPr>
              <a:t>đời sống tinh thần </a:t>
            </a:r>
            <a:r>
              <a:rPr lang="nl-NL" sz="2400" dirty="0">
                <a:solidFill>
                  <a:srgbClr val="CC3300"/>
                </a:solidFill>
                <a:latin typeface="+mj-lt"/>
                <a:ea typeface="Calibri" panose="020F0502020204030204" pitchFamily="34" charset="0"/>
              </a:rPr>
              <a:t>của chủ nghĩa xã hội</a:t>
            </a:r>
            <a:endParaRPr lang="en-US" sz="2400" dirty="0">
              <a:solidFill>
                <a:srgbClr val="CC3300"/>
              </a:solidFill>
              <a:latin typeface="+mj-lt"/>
            </a:endParaRPr>
          </a:p>
        </p:txBody>
      </p:sp>
      <p:sp>
        <p:nvSpPr>
          <p:cNvPr id="5" name="Rectangle 4"/>
          <p:cNvSpPr/>
          <p:nvPr/>
        </p:nvSpPr>
        <p:spPr>
          <a:xfrm>
            <a:off x="7796413" y="3589657"/>
            <a:ext cx="3861955" cy="830997"/>
          </a:xfrm>
          <a:prstGeom prst="rect">
            <a:avLst/>
          </a:prstGeom>
        </p:spPr>
        <p:txBody>
          <a:bodyPr wrap="none">
            <a:spAutoFit/>
          </a:bodyPr>
          <a:lstStyle/>
          <a:p>
            <a:r>
              <a:rPr lang="nl-NL" sz="2400" dirty="0" smtClean="0">
                <a:solidFill>
                  <a:srgbClr val="000066"/>
                </a:solidFill>
                <a:latin typeface="+mj-lt"/>
                <a:ea typeface="Calibri" panose="020F0502020204030204" pitchFamily="34" charset="0"/>
              </a:rPr>
              <a:t>Là </a:t>
            </a:r>
            <a:r>
              <a:rPr lang="nl-NL" sz="2400" b="1" u="sng" dirty="0">
                <a:solidFill>
                  <a:srgbClr val="FF0000"/>
                </a:solidFill>
                <a:latin typeface="+mj-lt"/>
                <a:ea typeface="Calibri" panose="020F0502020204030204" pitchFamily="34" charset="0"/>
              </a:rPr>
              <a:t>mục tiêu </a:t>
            </a:r>
            <a:r>
              <a:rPr lang="nl-NL" sz="2400" dirty="0">
                <a:solidFill>
                  <a:srgbClr val="000066"/>
                </a:solidFill>
                <a:latin typeface="+mj-lt"/>
                <a:ea typeface="Calibri" panose="020F0502020204030204" pitchFamily="34" charset="0"/>
              </a:rPr>
              <a:t>của xã hội xã </a:t>
            </a:r>
            <a:endParaRPr lang="nl-NL" sz="2400" dirty="0" smtClean="0">
              <a:solidFill>
                <a:srgbClr val="000066"/>
              </a:solidFill>
              <a:latin typeface="+mj-lt"/>
              <a:ea typeface="Calibri" panose="020F0502020204030204" pitchFamily="34" charset="0"/>
            </a:endParaRPr>
          </a:p>
          <a:p>
            <a:r>
              <a:rPr lang="nl-NL" sz="2400" dirty="0" smtClean="0">
                <a:solidFill>
                  <a:srgbClr val="000066"/>
                </a:solidFill>
                <a:latin typeface="+mj-lt"/>
                <a:ea typeface="Calibri" panose="020F0502020204030204" pitchFamily="34" charset="0"/>
              </a:rPr>
              <a:t>hội </a:t>
            </a:r>
            <a:r>
              <a:rPr lang="nl-NL" sz="2400" dirty="0">
                <a:solidFill>
                  <a:srgbClr val="000066"/>
                </a:solidFill>
                <a:latin typeface="+mj-lt"/>
                <a:ea typeface="Calibri" panose="020F0502020204030204" pitchFamily="34" charset="0"/>
              </a:rPr>
              <a:t>chủ nghĩa</a:t>
            </a:r>
            <a:endParaRPr lang="en-US" sz="2400" dirty="0">
              <a:solidFill>
                <a:srgbClr val="000066"/>
              </a:solidFill>
              <a:latin typeface="+mj-lt"/>
            </a:endParaRPr>
          </a:p>
        </p:txBody>
      </p:sp>
      <p:sp>
        <p:nvSpPr>
          <p:cNvPr id="6" name="Rectangle 5"/>
          <p:cNvSpPr/>
          <p:nvPr/>
        </p:nvSpPr>
        <p:spPr>
          <a:xfrm>
            <a:off x="7332293" y="5180418"/>
            <a:ext cx="4576051" cy="830997"/>
          </a:xfrm>
          <a:prstGeom prst="rect">
            <a:avLst/>
          </a:prstGeom>
        </p:spPr>
        <p:txBody>
          <a:bodyPr wrap="square">
            <a:spAutoFit/>
          </a:bodyPr>
          <a:lstStyle/>
          <a:p>
            <a:pPr indent="457200" algn="just">
              <a:spcAft>
                <a:spcPts val="0"/>
              </a:spcAft>
            </a:pPr>
            <a:r>
              <a:rPr lang="nl-NL" sz="2400" dirty="0" smtClean="0">
                <a:solidFill>
                  <a:srgbClr val="CC6600"/>
                </a:solidFill>
                <a:latin typeface="+mj-lt"/>
                <a:ea typeface="Calibri" panose="020F0502020204030204" pitchFamily="34" charset="0"/>
                <a:cs typeface="Times New Roman" panose="02020603050405020304" pitchFamily="18" charset="0"/>
              </a:rPr>
              <a:t>Là </a:t>
            </a:r>
            <a:r>
              <a:rPr lang="nl-NL" sz="2400" b="1" u="sng" dirty="0">
                <a:solidFill>
                  <a:srgbClr val="3333CC"/>
                </a:solidFill>
                <a:latin typeface="+mj-lt"/>
                <a:ea typeface="Calibri" panose="020F0502020204030204" pitchFamily="34" charset="0"/>
                <a:cs typeface="Times New Roman" panose="02020603050405020304" pitchFamily="18" charset="0"/>
              </a:rPr>
              <a:t>động lực và sức mạnh </a:t>
            </a:r>
            <a:r>
              <a:rPr lang="nl-NL" sz="2400" dirty="0">
                <a:solidFill>
                  <a:srgbClr val="CC6600"/>
                </a:solidFill>
                <a:latin typeface="+mj-lt"/>
                <a:ea typeface="Calibri" panose="020F0502020204030204" pitchFamily="34" charset="0"/>
                <a:cs typeface="Times New Roman" panose="02020603050405020304" pitchFamily="18" charset="0"/>
              </a:rPr>
              <a:t>thúc đẩy xã hội đó phát triển. </a:t>
            </a:r>
            <a:endParaRPr lang="en-US" sz="2400" dirty="0">
              <a:solidFill>
                <a:srgbClr val="CC6600"/>
              </a:solidFill>
              <a:effectLst/>
              <a:latin typeface="+mj-lt"/>
              <a:ea typeface="Calibri" panose="020F0502020204030204" pitchFamily="34" charset="0"/>
              <a:cs typeface="Times New Roman" panose="02020603050405020304" pitchFamily="18" charset="0"/>
            </a:endParaRPr>
          </a:p>
        </p:txBody>
      </p:sp>
      <p:sp>
        <p:nvSpPr>
          <p:cNvPr id="8" name="Rectangle 7"/>
          <p:cNvSpPr/>
          <p:nvPr/>
        </p:nvSpPr>
        <p:spPr>
          <a:xfrm>
            <a:off x="3307702" y="536397"/>
            <a:ext cx="8658139" cy="523220"/>
          </a:xfrm>
          <a:prstGeom prst="rect">
            <a:avLst/>
          </a:prstGeom>
        </p:spPr>
        <p:txBody>
          <a:bodyPr wrap="none">
            <a:spAutoFit/>
          </a:bodyPr>
          <a:lstStyle/>
          <a:p>
            <a:pPr indent="457200">
              <a:spcBef>
                <a:spcPts val="1000"/>
              </a:spcBef>
              <a:spcAft>
                <a:spcPts val="0"/>
              </a:spcAft>
            </a:pPr>
            <a:r>
              <a:rPr lang="nl-NL" sz="2800" b="1" dirty="0">
                <a:solidFill>
                  <a:srgbClr val="CC0099"/>
                </a:solidFill>
                <a:latin typeface="+mj-lt"/>
                <a:ea typeface="Times New Roman" panose="02020603050405020304" pitchFamily="18" charset="0"/>
                <a:cs typeface="Times New Roman" panose="02020603050405020304" pitchFamily="18" charset="0"/>
              </a:rPr>
              <a:t>N</a:t>
            </a:r>
            <a:r>
              <a:rPr lang="nl-NL" sz="2800" b="1" dirty="0" smtClean="0">
                <a:solidFill>
                  <a:srgbClr val="CC0099"/>
                </a:solidFill>
                <a:latin typeface="+mj-lt"/>
                <a:ea typeface="Times New Roman" panose="02020603050405020304" pitchFamily="18" charset="0"/>
                <a:cs typeface="Times New Roman" panose="02020603050405020304" pitchFamily="18" charset="0"/>
              </a:rPr>
              <a:t>ền </a:t>
            </a:r>
            <a:r>
              <a:rPr lang="nl-NL" sz="2800" b="1" dirty="0">
                <a:solidFill>
                  <a:srgbClr val="CC0099"/>
                </a:solidFill>
                <a:latin typeface="+mj-lt"/>
                <a:ea typeface="Times New Roman" panose="02020603050405020304" pitchFamily="18" charset="0"/>
                <a:cs typeface="Times New Roman" panose="02020603050405020304" pitchFamily="18" charset="0"/>
              </a:rPr>
              <a:t>văn hóa tiên tiến, đậm đà bản sắc dân </a:t>
            </a:r>
            <a:r>
              <a:rPr lang="nl-NL" sz="2800" b="1" dirty="0" smtClean="0">
                <a:solidFill>
                  <a:srgbClr val="CC0099"/>
                </a:solidFill>
                <a:latin typeface="+mj-lt"/>
                <a:ea typeface="Times New Roman" panose="02020603050405020304" pitchFamily="18" charset="0"/>
                <a:cs typeface="Times New Roman" panose="02020603050405020304" pitchFamily="18" charset="0"/>
              </a:rPr>
              <a:t>tộc:</a:t>
            </a:r>
            <a:endParaRPr lang="en-US" sz="2800" b="1" dirty="0">
              <a:solidFill>
                <a:srgbClr val="CC0099"/>
              </a:solidFill>
              <a:effectLst/>
              <a:latin typeface="+mj-lt"/>
              <a:ea typeface="Times New Roman" panose="02020603050405020304" pitchFamily="18" charset="0"/>
              <a:cs typeface="Times New Roman" panose="02020603050405020304" pitchFamily="18" charset="0"/>
            </a:endParaRPr>
          </a:p>
        </p:txBody>
      </p:sp>
      <p:pic>
        <p:nvPicPr>
          <p:cNvPr id="1026" name="Picture 2" descr="Image result for cương lĩnh xây dựng đất nước năm 199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335" y="1236372"/>
            <a:ext cx="4914604" cy="5087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50247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n 64"/>
          <p:cNvSpPr/>
          <p:nvPr/>
        </p:nvSpPr>
        <p:spPr>
          <a:xfrm>
            <a:off x="553793" y="391084"/>
            <a:ext cx="1592464" cy="1669535"/>
          </a:xfrm>
          <a:prstGeom prst="can">
            <a:avLst/>
          </a:prstGeom>
          <a:gradFill>
            <a:gsLst>
              <a:gs pos="0">
                <a:srgbClr val="0070C0"/>
              </a:gs>
              <a:gs pos="100000">
                <a:srgbClr val="4EE7FC"/>
              </a:gs>
            </a:gsLst>
            <a:lin ang="5400000" scaled="0"/>
          </a:gradFill>
          <a:ln w="12700" cap="flat" cmpd="sng" algn="ctr">
            <a:solidFill>
              <a:srgbClr val="0070C0"/>
            </a:solidFill>
            <a:prstDash val="solid"/>
          </a:ln>
          <a:effectLst/>
        </p:spPr>
        <p:txBody>
          <a:bodyPr anchor="ctr"/>
          <a:lstStyle/>
          <a:p>
            <a:pPr algn="ctr">
              <a:defRPr/>
            </a:pPr>
            <a:r>
              <a:rPr lang="nl-NL" sz="2400" b="1" dirty="0">
                <a:solidFill>
                  <a:schemeClr val="bg1"/>
                </a:solidFill>
                <a:latin typeface="+mj-lt"/>
                <a:ea typeface="Calibri" panose="020F0502020204030204" pitchFamily="34" charset="0"/>
                <a:cs typeface="Times New Roman" panose="02020603050405020304" pitchFamily="18" charset="0"/>
              </a:rPr>
              <a:t>Bản chất xã </a:t>
            </a:r>
            <a:r>
              <a:rPr lang="nl-NL" sz="2400" b="1" dirty="0" smtClean="0">
                <a:solidFill>
                  <a:schemeClr val="bg1"/>
                </a:solidFill>
                <a:latin typeface="+mj-lt"/>
                <a:ea typeface="Calibri" panose="020F0502020204030204" pitchFamily="34" charset="0"/>
                <a:cs typeface="Times New Roman" panose="02020603050405020304" pitchFamily="18" charset="0"/>
              </a:rPr>
              <a:t>hội XHCN</a:t>
            </a:r>
            <a:endParaRPr lang="en-US" sz="2400" b="1" kern="0" dirty="0">
              <a:solidFill>
                <a:schemeClr val="bg1"/>
              </a:solidFill>
              <a:latin typeface="+mj-lt"/>
            </a:endParaRPr>
          </a:p>
        </p:txBody>
      </p:sp>
      <p:sp>
        <p:nvSpPr>
          <p:cNvPr id="5" name="Равно 54"/>
          <p:cNvSpPr/>
          <p:nvPr/>
        </p:nvSpPr>
        <p:spPr>
          <a:xfrm>
            <a:off x="2564606" y="814153"/>
            <a:ext cx="966788" cy="544513"/>
          </a:xfrm>
          <a:prstGeom prst="mathEqual">
            <a:avLst/>
          </a:prstGeom>
          <a:solidFill>
            <a:srgbClr val="00B050"/>
          </a:solidFill>
          <a:ln w="25400" cap="flat" cmpd="sng" algn="ctr">
            <a:noFill/>
            <a:prstDash val="solid"/>
          </a:ln>
          <a:effectLst/>
        </p:spPr>
        <p:txBody>
          <a:bodyPr anchor="ctr"/>
          <a:lstStyle/>
          <a:p>
            <a:pPr algn="ctr">
              <a:defRPr/>
            </a:pPr>
            <a:endParaRPr lang="ru-RU" kern="0">
              <a:solidFill>
                <a:prstClr val="black"/>
              </a:solidFill>
              <a:latin typeface="Calibri"/>
            </a:endParaRPr>
          </a:p>
        </p:txBody>
      </p:sp>
      <p:sp>
        <p:nvSpPr>
          <p:cNvPr id="6" name="Can 62"/>
          <p:cNvSpPr/>
          <p:nvPr/>
        </p:nvSpPr>
        <p:spPr>
          <a:xfrm>
            <a:off x="3949743" y="391083"/>
            <a:ext cx="1551034" cy="1669535"/>
          </a:xfrm>
          <a:prstGeom prst="can">
            <a:avLst/>
          </a:prstGeom>
          <a:solidFill>
            <a:srgbClr val="996633"/>
          </a:solidFill>
          <a:ln w="12700" cap="flat" cmpd="sng" algn="ctr">
            <a:solidFill>
              <a:srgbClr val="FF9900"/>
            </a:solidFill>
            <a:prstDash val="solid"/>
          </a:ln>
          <a:effectLst/>
        </p:spPr>
        <p:txBody>
          <a:bodyPr anchor="ctr"/>
          <a:lstStyle/>
          <a:p>
            <a:pPr algn="ctr">
              <a:defRPr/>
            </a:pPr>
            <a:r>
              <a:rPr lang="nl-NL" sz="2400" b="1" dirty="0" smtClean="0">
                <a:solidFill>
                  <a:schemeClr val="bg1"/>
                </a:solidFill>
                <a:latin typeface="+mj-lt"/>
                <a:ea typeface="Calibri" panose="020F0502020204030204" pitchFamily="34" charset="0"/>
                <a:cs typeface="Times New Roman" panose="02020603050405020304" pitchFamily="18" charset="0"/>
              </a:rPr>
              <a:t>Tiến</a:t>
            </a:r>
          </a:p>
          <a:p>
            <a:pPr algn="ctr">
              <a:defRPr/>
            </a:pPr>
            <a:r>
              <a:rPr lang="nl-NL" sz="2400" b="1" dirty="0" smtClean="0">
                <a:solidFill>
                  <a:schemeClr val="bg1"/>
                </a:solidFill>
                <a:latin typeface="+mj-lt"/>
                <a:ea typeface="Calibri" panose="020F0502020204030204" pitchFamily="34" charset="0"/>
                <a:cs typeface="Times New Roman" panose="02020603050405020304" pitchFamily="18" charset="0"/>
              </a:rPr>
              <a:t> bộ</a:t>
            </a:r>
            <a:endParaRPr lang="en-US" sz="2400" b="1" kern="0" dirty="0">
              <a:solidFill>
                <a:schemeClr val="bg1"/>
              </a:solidFill>
              <a:latin typeface="+mj-lt"/>
            </a:endParaRPr>
          </a:p>
        </p:txBody>
      </p:sp>
      <p:sp>
        <p:nvSpPr>
          <p:cNvPr id="7" name="Can 64"/>
          <p:cNvSpPr/>
          <p:nvPr/>
        </p:nvSpPr>
        <p:spPr>
          <a:xfrm>
            <a:off x="7084867" y="391084"/>
            <a:ext cx="1531099" cy="1669534"/>
          </a:xfrm>
          <a:prstGeom prst="can">
            <a:avLst/>
          </a:prstGeom>
          <a:solidFill>
            <a:srgbClr val="CC0099"/>
          </a:solidFill>
          <a:ln w="12700" cap="flat" cmpd="sng" algn="ctr">
            <a:solidFill>
              <a:srgbClr val="0070C0"/>
            </a:solidFill>
            <a:prstDash val="solid"/>
          </a:ln>
          <a:effectLst/>
        </p:spPr>
        <p:txBody>
          <a:bodyPr anchor="ctr"/>
          <a:lstStyle/>
          <a:p>
            <a:pPr algn="ctr">
              <a:defRPr/>
            </a:pPr>
            <a:r>
              <a:rPr lang="nl-NL" sz="2400" b="1" dirty="0" smtClean="0">
                <a:solidFill>
                  <a:schemeClr val="bg1"/>
                </a:solidFill>
                <a:latin typeface="+mj-lt"/>
                <a:ea typeface="Calibri" panose="020F0502020204030204" pitchFamily="34" charset="0"/>
                <a:cs typeface="Times New Roman" panose="02020603050405020304" pitchFamily="18" charset="0"/>
              </a:rPr>
              <a:t>Khoa </a:t>
            </a:r>
            <a:r>
              <a:rPr lang="nl-NL" sz="2400" b="1" dirty="0">
                <a:solidFill>
                  <a:schemeClr val="bg1"/>
                </a:solidFill>
                <a:latin typeface="+mj-lt"/>
                <a:ea typeface="Calibri" panose="020F0502020204030204" pitchFamily="34" charset="0"/>
                <a:cs typeface="Times New Roman" panose="02020603050405020304" pitchFamily="18" charset="0"/>
              </a:rPr>
              <a:t>học</a:t>
            </a:r>
            <a:endParaRPr lang="en-US" sz="2400" b="1" kern="0" dirty="0">
              <a:solidFill>
                <a:schemeClr val="bg1"/>
              </a:solidFill>
              <a:latin typeface="+mj-lt"/>
            </a:endParaRPr>
          </a:p>
        </p:txBody>
      </p:sp>
      <p:sp>
        <p:nvSpPr>
          <p:cNvPr id="8" name="Can 64"/>
          <p:cNvSpPr/>
          <p:nvPr/>
        </p:nvSpPr>
        <p:spPr>
          <a:xfrm>
            <a:off x="10132867" y="391084"/>
            <a:ext cx="1689939" cy="1669534"/>
          </a:xfrm>
          <a:prstGeom prst="can">
            <a:avLst/>
          </a:prstGeom>
          <a:solidFill>
            <a:srgbClr val="00B050"/>
          </a:solidFill>
          <a:ln w="12700" cap="flat" cmpd="sng" algn="ctr">
            <a:solidFill>
              <a:srgbClr val="0070C0"/>
            </a:solidFill>
            <a:prstDash val="solid"/>
          </a:ln>
          <a:effectLst/>
        </p:spPr>
        <p:txBody>
          <a:bodyPr anchor="ctr"/>
          <a:lstStyle/>
          <a:p>
            <a:pPr algn="ctr">
              <a:defRPr/>
            </a:pPr>
            <a:r>
              <a:rPr lang="nl-NL" sz="2400" b="1" dirty="0" smtClean="0">
                <a:solidFill>
                  <a:schemeClr val="bg1"/>
                </a:solidFill>
                <a:latin typeface="+mj-lt"/>
                <a:ea typeface="Calibri" panose="020F0502020204030204" pitchFamily="34" charset="0"/>
                <a:cs typeface="Times New Roman" panose="02020603050405020304" pitchFamily="18" charset="0"/>
              </a:rPr>
              <a:t>Nhân </a:t>
            </a:r>
          </a:p>
          <a:p>
            <a:pPr algn="ctr">
              <a:defRPr/>
            </a:pPr>
            <a:r>
              <a:rPr lang="nl-NL" sz="2400" b="1" dirty="0" smtClean="0">
                <a:solidFill>
                  <a:schemeClr val="bg1"/>
                </a:solidFill>
                <a:latin typeface="+mj-lt"/>
                <a:ea typeface="Calibri" panose="020F0502020204030204" pitchFamily="34" charset="0"/>
                <a:cs typeface="Times New Roman" panose="02020603050405020304" pitchFamily="18" charset="0"/>
              </a:rPr>
              <a:t>văn</a:t>
            </a:r>
            <a:endParaRPr lang="en-US" sz="2400" b="1" kern="0" dirty="0">
              <a:solidFill>
                <a:schemeClr val="bg1"/>
              </a:solidFill>
              <a:latin typeface="+mj-lt"/>
            </a:endParaRPr>
          </a:p>
        </p:txBody>
      </p:sp>
      <p:sp>
        <p:nvSpPr>
          <p:cNvPr id="9" name="Плюс 53"/>
          <p:cNvSpPr/>
          <p:nvPr/>
        </p:nvSpPr>
        <p:spPr>
          <a:xfrm>
            <a:off x="5698560" y="549275"/>
            <a:ext cx="966788" cy="966788"/>
          </a:xfrm>
          <a:prstGeom prst="mathPlus">
            <a:avLst>
              <a:gd name="adj1" fmla="val 16963"/>
            </a:avLst>
          </a:prstGeom>
          <a:solidFill>
            <a:srgbClr val="FF0000"/>
          </a:solidFill>
          <a:ln w="25400" cap="flat" cmpd="sng" algn="ctr">
            <a:noFill/>
            <a:prstDash val="solid"/>
          </a:ln>
          <a:effectLst/>
        </p:spPr>
        <p:txBody>
          <a:bodyPr anchor="ctr"/>
          <a:lstStyle/>
          <a:p>
            <a:pPr algn="ctr">
              <a:defRPr/>
            </a:pPr>
            <a:endParaRPr lang="ru-RU" kern="0">
              <a:solidFill>
                <a:prstClr val="white"/>
              </a:solidFill>
              <a:latin typeface="Calibri"/>
            </a:endParaRPr>
          </a:p>
        </p:txBody>
      </p:sp>
      <p:sp>
        <p:nvSpPr>
          <p:cNvPr id="10" name="Плюс 53"/>
          <p:cNvSpPr/>
          <p:nvPr/>
        </p:nvSpPr>
        <p:spPr>
          <a:xfrm>
            <a:off x="8968296" y="538755"/>
            <a:ext cx="966788" cy="966788"/>
          </a:xfrm>
          <a:prstGeom prst="mathPlus">
            <a:avLst>
              <a:gd name="adj1" fmla="val 16963"/>
            </a:avLst>
          </a:prstGeom>
          <a:solidFill>
            <a:srgbClr val="FF0000"/>
          </a:solidFill>
          <a:ln w="25400" cap="flat" cmpd="sng" algn="ctr">
            <a:noFill/>
            <a:prstDash val="solid"/>
          </a:ln>
          <a:effectLst/>
        </p:spPr>
        <p:txBody>
          <a:bodyPr anchor="ctr"/>
          <a:lstStyle/>
          <a:p>
            <a:pPr algn="ctr">
              <a:defRPr/>
            </a:pPr>
            <a:endParaRPr lang="ru-RU" kern="0">
              <a:solidFill>
                <a:prstClr val="white"/>
              </a:solidFill>
              <a:latin typeface="Calibri"/>
            </a:endParaRPr>
          </a:p>
        </p:txBody>
      </p:sp>
      <p:sp>
        <p:nvSpPr>
          <p:cNvPr id="11" name="Rectangle 10"/>
          <p:cNvSpPr/>
          <p:nvPr/>
        </p:nvSpPr>
        <p:spPr>
          <a:xfrm>
            <a:off x="789761" y="2896604"/>
            <a:ext cx="2744662" cy="461665"/>
          </a:xfrm>
          <a:prstGeom prst="rect">
            <a:avLst/>
          </a:prstGeom>
        </p:spPr>
        <p:txBody>
          <a:bodyPr wrap="none">
            <a:spAutoFit/>
          </a:bodyPr>
          <a:lstStyle/>
          <a:p>
            <a:r>
              <a:rPr lang="nl-NL" sz="2400" b="1" dirty="0" smtClean="0">
                <a:solidFill>
                  <a:srgbClr val="008000"/>
                </a:solidFill>
                <a:latin typeface="+mj-lt"/>
                <a:ea typeface="Calibri" panose="020F0502020204030204" pitchFamily="34" charset="0"/>
                <a:cs typeface="Times New Roman" panose="02020603050405020304" pitchFamily="18" charset="0"/>
              </a:rPr>
              <a:t>Chủ </a:t>
            </a:r>
            <a:r>
              <a:rPr lang="nl-NL" sz="2400" b="1" dirty="0">
                <a:solidFill>
                  <a:srgbClr val="008000"/>
                </a:solidFill>
                <a:latin typeface="+mj-lt"/>
                <a:ea typeface="Calibri" panose="020F0502020204030204" pitchFamily="34" charset="0"/>
                <a:cs typeface="Times New Roman" panose="02020603050405020304" pitchFamily="18" charset="0"/>
              </a:rPr>
              <a:t>nghĩa xã hội </a:t>
            </a:r>
            <a:endParaRPr lang="en-US" sz="2400" b="1" dirty="0">
              <a:solidFill>
                <a:srgbClr val="008000"/>
              </a:solidFill>
              <a:latin typeface="+mj-lt"/>
            </a:endParaRPr>
          </a:p>
        </p:txBody>
      </p:sp>
      <p:sp>
        <p:nvSpPr>
          <p:cNvPr id="12" name="Rectangle 11"/>
          <p:cNvSpPr/>
          <p:nvPr/>
        </p:nvSpPr>
        <p:spPr>
          <a:xfrm>
            <a:off x="4603163" y="2863898"/>
            <a:ext cx="3873176" cy="461665"/>
          </a:xfrm>
          <a:prstGeom prst="rect">
            <a:avLst/>
          </a:prstGeom>
        </p:spPr>
        <p:txBody>
          <a:bodyPr wrap="none">
            <a:spAutoFit/>
          </a:bodyPr>
          <a:lstStyle/>
          <a:p>
            <a:r>
              <a:rPr lang="nl-NL" sz="2400" b="1" dirty="0">
                <a:solidFill>
                  <a:srgbClr val="FF0000"/>
                </a:solidFill>
                <a:latin typeface="+mj-lt"/>
                <a:ea typeface="Calibri" panose="020F0502020204030204" pitchFamily="34" charset="0"/>
                <a:cs typeface="Times New Roman" panose="02020603050405020304" pitchFamily="18" charset="0"/>
              </a:rPr>
              <a:t>đồng chất và cùng chiều </a:t>
            </a:r>
            <a:endParaRPr lang="en-US" sz="2400" b="1" dirty="0">
              <a:solidFill>
                <a:srgbClr val="FF0000"/>
              </a:solidFill>
              <a:latin typeface="+mj-lt"/>
            </a:endParaRPr>
          </a:p>
        </p:txBody>
      </p:sp>
      <p:sp>
        <p:nvSpPr>
          <p:cNvPr id="13" name="Rectangle 12"/>
          <p:cNvSpPr/>
          <p:nvPr/>
        </p:nvSpPr>
        <p:spPr>
          <a:xfrm>
            <a:off x="10119542" y="2896603"/>
            <a:ext cx="1380506" cy="461665"/>
          </a:xfrm>
          <a:prstGeom prst="rect">
            <a:avLst/>
          </a:prstGeom>
        </p:spPr>
        <p:txBody>
          <a:bodyPr wrap="none">
            <a:spAutoFit/>
          </a:bodyPr>
          <a:lstStyle/>
          <a:p>
            <a:r>
              <a:rPr lang="nl-NL" sz="2400" b="1" dirty="0" smtClean="0">
                <a:solidFill>
                  <a:srgbClr val="008000"/>
                </a:solidFill>
                <a:latin typeface="+mj-lt"/>
                <a:ea typeface="Calibri" panose="020F0502020204030204" pitchFamily="34" charset="0"/>
                <a:cs typeface="Times New Roman" panose="02020603050405020304" pitchFamily="18" charset="0"/>
              </a:rPr>
              <a:t>Văn </a:t>
            </a:r>
            <a:r>
              <a:rPr lang="nl-NL" sz="2400" b="1" dirty="0">
                <a:solidFill>
                  <a:srgbClr val="008000"/>
                </a:solidFill>
                <a:latin typeface="+mj-lt"/>
                <a:ea typeface="Calibri" panose="020F0502020204030204" pitchFamily="34" charset="0"/>
                <a:cs typeface="Times New Roman" panose="02020603050405020304" pitchFamily="18" charset="0"/>
              </a:rPr>
              <a:t>hóa</a:t>
            </a:r>
            <a:endParaRPr lang="en-US" sz="2400" b="1" dirty="0">
              <a:solidFill>
                <a:srgbClr val="008000"/>
              </a:solidFill>
              <a:latin typeface="+mj-lt"/>
            </a:endParaRPr>
          </a:p>
        </p:txBody>
      </p:sp>
      <p:sp>
        <p:nvSpPr>
          <p:cNvPr id="16" name="Равно 54"/>
          <p:cNvSpPr/>
          <p:nvPr/>
        </p:nvSpPr>
        <p:spPr>
          <a:xfrm>
            <a:off x="5698560" y="4630737"/>
            <a:ext cx="966788" cy="544513"/>
          </a:xfrm>
          <a:prstGeom prst="mathEqual">
            <a:avLst/>
          </a:prstGeom>
          <a:solidFill>
            <a:srgbClr val="996633"/>
          </a:solidFill>
          <a:ln w="25400" cap="flat" cmpd="sng" algn="ctr">
            <a:noFill/>
            <a:prstDash val="solid"/>
          </a:ln>
          <a:effectLst/>
        </p:spPr>
        <p:txBody>
          <a:bodyPr anchor="ctr"/>
          <a:lstStyle/>
          <a:p>
            <a:pPr algn="ctr">
              <a:defRPr/>
            </a:pPr>
            <a:endParaRPr lang="ru-RU" sz="3600" kern="0" dirty="0">
              <a:solidFill>
                <a:prstClr val="black"/>
              </a:solidFill>
              <a:latin typeface="Calibri"/>
            </a:endParaRPr>
          </a:p>
        </p:txBody>
      </p:sp>
      <p:sp>
        <p:nvSpPr>
          <p:cNvPr id="17" name="Rounded Rectangle 16"/>
          <p:cNvSpPr/>
          <p:nvPr/>
        </p:nvSpPr>
        <p:spPr>
          <a:xfrm>
            <a:off x="494804" y="4089341"/>
            <a:ext cx="4108359" cy="18471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789761" y="4371347"/>
            <a:ext cx="3518446" cy="1200329"/>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Phấn </a:t>
            </a:r>
            <a:r>
              <a:rPr lang="nl-NL" sz="2400" dirty="0">
                <a:solidFill>
                  <a:schemeClr val="bg1"/>
                </a:solidFill>
                <a:latin typeface="+mj-lt"/>
                <a:ea typeface="Calibri" panose="020F0502020204030204" pitchFamily="34" charset="0"/>
                <a:cs typeface="Times New Roman" panose="02020603050405020304" pitchFamily="18" charset="0"/>
              </a:rPr>
              <a:t>đấu cho những mục tiêu </a:t>
            </a:r>
            <a:r>
              <a:rPr lang="nl-NL" sz="2400" dirty="0" smtClean="0">
                <a:solidFill>
                  <a:schemeClr val="bg1"/>
                </a:solidFill>
                <a:latin typeface="+mj-lt"/>
                <a:ea typeface="Calibri" panose="020F0502020204030204" pitchFamily="34" charset="0"/>
                <a:cs typeface="Times New Roman" panose="02020603050405020304" pitchFamily="18" charset="0"/>
              </a:rPr>
              <a:t>của </a:t>
            </a:r>
            <a:r>
              <a:rPr lang="nl-NL" sz="2400" dirty="0">
                <a:solidFill>
                  <a:schemeClr val="bg1"/>
                </a:solidFill>
                <a:latin typeface="+mj-lt"/>
                <a:ea typeface="Calibri" panose="020F0502020204030204" pitchFamily="34" charset="0"/>
                <a:cs typeface="Times New Roman" panose="02020603050405020304" pitchFamily="18" charset="0"/>
              </a:rPr>
              <a:t>chủ nghĩa xã hội </a:t>
            </a:r>
            <a:endParaRPr lang="en-US" sz="2400" dirty="0">
              <a:solidFill>
                <a:schemeClr val="bg1"/>
              </a:solidFill>
              <a:latin typeface="+mj-lt"/>
            </a:endParaRPr>
          </a:p>
        </p:txBody>
      </p:sp>
      <p:sp>
        <p:nvSpPr>
          <p:cNvPr id="20" name="Rounded Rectangle 19"/>
          <p:cNvSpPr/>
          <p:nvPr/>
        </p:nvSpPr>
        <p:spPr>
          <a:xfrm>
            <a:off x="7760745" y="4047932"/>
            <a:ext cx="3957037" cy="184715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7972024" y="4186681"/>
            <a:ext cx="3528024" cy="1569660"/>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Phấn </a:t>
            </a:r>
            <a:r>
              <a:rPr lang="nl-NL" sz="2400" dirty="0">
                <a:solidFill>
                  <a:schemeClr val="bg1"/>
                </a:solidFill>
                <a:latin typeface="+mj-lt"/>
                <a:ea typeface="Calibri" panose="020F0502020204030204" pitchFamily="34" charset="0"/>
                <a:cs typeface="Times New Roman" panose="02020603050405020304" pitchFamily="18" charset="0"/>
              </a:rPr>
              <a:t>đấu cho những giá trị </a:t>
            </a:r>
            <a:r>
              <a:rPr lang="nl-NL" sz="2400" dirty="0" smtClean="0">
                <a:solidFill>
                  <a:schemeClr val="bg1"/>
                </a:solidFill>
                <a:latin typeface="+mj-lt"/>
                <a:ea typeface="Calibri" panose="020F0502020204030204" pitchFamily="34" charset="0"/>
                <a:cs typeface="Times New Roman" panose="02020603050405020304" pitchFamily="18" charset="0"/>
              </a:rPr>
              <a:t>văn </a:t>
            </a:r>
            <a:r>
              <a:rPr lang="nl-NL" sz="2400" dirty="0">
                <a:solidFill>
                  <a:schemeClr val="bg1"/>
                </a:solidFill>
                <a:latin typeface="+mj-lt"/>
                <a:ea typeface="Calibri" panose="020F0502020204030204" pitchFamily="34" charset="0"/>
                <a:cs typeface="Times New Roman" panose="02020603050405020304" pitchFamily="18" charset="0"/>
              </a:rPr>
              <a:t>hóa - xã hội xã hội </a:t>
            </a:r>
            <a:r>
              <a:rPr lang="nl-NL" sz="2400" dirty="0" smtClean="0">
                <a:solidFill>
                  <a:schemeClr val="bg1"/>
                </a:solidFill>
                <a:latin typeface="+mj-lt"/>
                <a:ea typeface="Calibri" panose="020F0502020204030204" pitchFamily="34" charset="0"/>
                <a:cs typeface="Times New Roman" panose="02020603050405020304" pitchFamily="18" charset="0"/>
              </a:rPr>
              <a:t>chủ </a:t>
            </a:r>
            <a:r>
              <a:rPr lang="nl-NL" sz="2400" dirty="0">
                <a:solidFill>
                  <a:schemeClr val="bg1"/>
                </a:solidFill>
                <a:latin typeface="+mj-lt"/>
                <a:ea typeface="Calibri" panose="020F0502020204030204" pitchFamily="34" charset="0"/>
                <a:cs typeface="Times New Roman" panose="02020603050405020304" pitchFamily="18" charset="0"/>
              </a:rPr>
              <a:t>nghĩa là xã hội văn hóa cao</a:t>
            </a:r>
            <a:endParaRPr lang="en-US" sz="2400" dirty="0">
              <a:solidFill>
                <a:schemeClr val="bg1"/>
              </a:solidFill>
              <a:latin typeface="+mj-lt"/>
            </a:endParaRPr>
          </a:p>
        </p:txBody>
      </p:sp>
      <p:sp>
        <p:nvSpPr>
          <p:cNvPr id="22" name="Down Arrow 21"/>
          <p:cNvSpPr/>
          <p:nvPr/>
        </p:nvSpPr>
        <p:spPr>
          <a:xfrm>
            <a:off x="5698560" y="3542935"/>
            <a:ext cx="966788" cy="828412"/>
          </a:xfrm>
          <a:prstGeom prst="downArrow">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Left Brace 17"/>
          <p:cNvSpPr/>
          <p:nvPr/>
        </p:nvSpPr>
        <p:spPr>
          <a:xfrm rot="5400000" flipH="1">
            <a:off x="5858829" y="-1833024"/>
            <a:ext cx="561467" cy="8229603"/>
          </a:xfrm>
          <a:prstGeom prst="leftBrace">
            <a:avLst>
              <a:gd name="adj1" fmla="val 52270"/>
              <a:gd name="adj2" fmla="val 49675"/>
            </a:avLst>
          </a:prstGeom>
          <a:ln w="38100">
            <a:solidFill>
              <a:srgbClr val="00B0F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latinLnBrk="1" hangingPunct="1">
              <a:spcBef>
                <a:spcPts val="0"/>
              </a:spcBef>
              <a:spcAft>
                <a:spcPts val="0"/>
              </a:spcAft>
              <a:defRPr/>
            </a:pPr>
            <a:endParaRPr lang="ko-KR" altLang="en-US" dirty="0">
              <a:solidFill>
                <a:prstClr val="black"/>
              </a:solidFill>
            </a:endParaRPr>
          </a:p>
        </p:txBody>
      </p:sp>
    </p:spTree>
    <p:extLst>
      <p:ext uri="{BB962C8B-B14F-4D97-AF65-F5344CB8AC3E}">
        <p14:creationId xmlns:p14="http://schemas.microsoft.com/office/powerpoint/2010/main" val="10126289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p Ribbon 2"/>
          <p:cNvSpPr/>
          <p:nvPr/>
        </p:nvSpPr>
        <p:spPr>
          <a:xfrm>
            <a:off x="257577" y="141669"/>
            <a:ext cx="11426423" cy="1030308"/>
          </a:xfrm>
          <a:prstGeom prst="ribbon2">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b="1" dirty="0">
                <a:solidFill>
                  <a:schemeClr val="bg1"/>
                </a:solidFill>
                <a:latin typeface="+mj-lt"/>
                <a:cs typeface="Times New Roman" pitchFamily="18" charset="0"/>
              </a:rPr>
              <a:t>1.5.Con người có cuộc sống ấm no, tự do, hạnh phúc, có điều kiện phát triển toàn diện</a:t>
            </a:r>
            <a:endParaRPr lang="en-US" sz="2000" b="1" dirty="0">
              <a:solidFill>
                <a:schemeClr val="bg1"/>
              </a:solidFill>
              <a:latin typeface="+mj-lt"/>
              <a:cs typeface="Times New Roman" pitchFamily="18" charset="0"/>
            </a:endParaRPr>
          </a:p>
        </p:txBody>
      </p:sp>
      <p:sp>
        <p:nvSpPr>
          <p:cNvPr id="4" name="Rectangle 3"/>
          <p:cNvSpPr/>
          <p:nvPr/>
        </p:nvSpPr>
        <p:spPr>
          <a:xfrm>
            <a:off x="257577" y="1495976"/>
            <a:ext cx="11642502" cy="830997"/>
          </a:xfrm>
          <a:prstGeom prst="rect">
            <a:avLst/>
          </a:prstGeom>
        </p:spPr>
        <p:txBody>
          <a:bodyPr wrap="square">
            <a:spAutoFit/>
          </a:bodyPr>
          <a:lstStyle/>
          <a:p>
            <a:pPr algn="ctr"/>
            <a:r>
              <a:rPr lang="nl-NL" sz="2400" b="1" dirty="0">
                <a:solidFill>
                  <a:srgbClr val="3333CC"/>
                </a:solidFill>
                <a:latin typeface="+mj-lt"/>
                <a:cs typeface="Times New Roman" pitchFamily="18" charset="0"/>
              </a:rPr>
              <a:t>Mục tiêu </a:t>
            </a:r>
            <a:r>
              <a:rPr lang="nl-NL" sz="2400" dirty="0">
                <a:solidFill>
                  <a:srgbClr val="A50021"/>
                </a:solidFill>
                <a:latin typeface="+mj-lt"/>
                <a:cs typeface="Times New Roman" pitchFamily="18" charset="0"/>
              </a:rPr>
              <a:t>của </a:t>
            </a:r>
            <a:r>
              <a:rPr lang="nl-NL" sz="2400" dirty="0" smtClean="0">
                <a:solidFill>
                  <a:srgbClr val="A50021"/>
                </a:solidFill>
                <a:latin typeface="+mj-lt"/>
                <a:cs typeface="Times New Roman" pitchFamily="18" charset="0"/>
              </a:rPr>
              <a:t>CNXH, </a:t>
            </a:r>
            <a:r>
              <a:rPr lang="nl-NL" sz="2400" b="1" dirty="0">
                <a:solidFill>
                  <a:srgbClr val="3333CC"/>
                </a:solidFill>
                <a:latin typeface="+mj-lt"/>
                <a:cs typeface="Times New Roman" pitchFamily="18" charset="0"/>
              </a:rPr>
              <a:t>quá trình phấn đấu</a:t>
            </a:r>
            <a:r>
              <a:rPr lang="nl-NL" sz="2400" dirty="0">
                <a:solidFill>
                  <a:srgbClr val="A50021"/>
                </a:solidFill>
                <a:latin typeface="+mj-lt"/>
                <a:cs typeface="Times New Roman" pitchFamily="18" charset="0"/>
              </a:rPr>
              <a:t> đạt tới những giá trị của xã hội </a:t>
            </a:r>
            <a:r>
              <a:rPr lang="nl-NL" sz="2400" dirty="0" smtClean="0">
                <a:solidFill>
                  <a:srgbClr val="A50021"/>
                </a:solidFill>
                <a:latin typeface="+mj-lt"/>
                <a:cs typeface="Times New Roman" pitchFamily="18" charset="0"/>
              </a:rPr>
              <a:t>XHCN </a:t>
            </a:r>
            <a:r>
              <a:rPr lang="nl-NL" sz="2400" dirty="0">
                <a:solidFill>
                  <a:srgbClr val="A50021"/>
                </a:solidFill>
                <a:latin typeface="+mj-lt"/>
                <a:cs typeface="Times New Roman" pitchFamily="18" charset="0"/>
              </a:rPr>
              <a:t>đều là </a:t>
            </a:r>
            <a:r>
              <a:rPr lang="nl-NL" sz="2400" b="1" dirty="0">
                <a:solidFill>
                  <a:srgbClr val="3333CC"/>
                </a:solidFill>
                <a:latin typeface="+mj-lt"/>
                <a:cs typeface="Times New Roman" pitchFamily="18" charset="0"/>
              </a:rPr>
              <a:t>vì con người</a:t>
            </a:r>
            <a:endParaRPr lang="en-US" sz="2400" b="1" dirty="0">
              <a:solidFill>
                <a:srgbClr val="3333CC"/>
              </a:solidFill>
              <a:latin typeface="+mj-lt"/>
              <a:cs typeface="Times New Roman" pitchFamily="18" charset="0"/>
            </a:endParaRPr>
          </a:p>
        </p:txBody>
      </p:sp>
      <p:pic>
        <p:nvPicPr>
          <p:cNvPr id="21506" name="Picture 2" descr="https://images.vov.vn/w990/uploaded/lj3daefpi9fxsyue1jaaw/2019_08_09/bac_ho_zmq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096" y="2387786"/>
            <a:ext cx="6078783" cy="3613769"/>
          </a:xfrm>
          <a:prstGeom prst="rect">
            <a:avLst/>
          </a:prstGeom>
          <a:noFill/>
          <a:extLst>
            <a:ext uri="{909E8E84-426E-40DD-AFC4-6F175D3DCCD1}">
              <a14:hiddenFill xmlns:a14="http://schemas.microsoft.com/office/drawing/2010/main">
                <a:solidFill>
                  <a:srgbClr val="FFFFFF"/>
                </a:solidFill>
              </a14:hiddenFill>
            </a:ext>
          </a:extLst>
        </p:spPr>
      </p:pic>
      <p:sp>
        <p:nvSpPr>
          <p:cNvPr id="6" name="Wave 5"/>
          <p:cNvSpPr/>
          <p:nvPr/>
        </p:nvSpPr>
        <p:spPr>
          <a:xfrm>
            <a:off x="8075054" y="2326973"/>
            <a:ext cx="3608946" cy="3571551"/>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75729" y="3143252"/>
            <a:ext cx="2807595" cy="1938992"/>
          </a:xfrm>
          <a:prstGeom prst="rect">
            <a:avLst/>
          </a:prstGeom>
        </p:spPr>
        <p:txBody>
          <a:bodyPr wrap="square">
            <a:spAutoFit/>
          </a:bodyPr>
          <a:lstStyle/>
          <a:p>
            <a:pPr algn="ctr"/>
            <a:r>
              <a:rPr lang="en-US" sz="2000" dirty="0" smtClean="0">
                <a:solidFill>
                  <a:schemeClr val="bg1"/>
                </a:solidFill>
                <a:latin typeface="roboto"/>
              </a:rPr>
              <a:t>“</a:t>
            </a:r>
            <a:r>
              <a:rPr lang="en-US" sz="2000" dirty="0" err="1" smtClean="0">
                <a:solidFill>
                  <a:schemeClr val="bg1"/>
                </a:solidFill>
                <a:latin typeface="+mj-lt"/>
              </a:rPr>
              <a:t>Tôi</a:t>
            </a:r>
            <a:r>
              <a:rPr lang="en-US" sz="2000" dirty="0" smtClean="0">
                <a:solidFill>
                  <a:schemeClr val="bg1"/>
                </a:solidFill>
                <a:latin typeface="+mj-lt"/>
              </a:rPr>
              <a:t> </a:t>
            </a:r>
            <a:r>
              <a:rPr lang="en-US" sz="2000" dirty="0" err="1" smtClean="0">
                <a:solidFill>
                  <a:schemeClr val="bg1"/>
                </a:solidFill>
                <a:latin typeface="+mj-lt"/>
              </a:rPr>
              <a:t>để</a:t>
            </a:r>
            <a:r>
              <a:rPr lang="en-US" sz="2000" dirty="0" smtClean="0">
                <a:solidFill>
                  <a:schemeClr val="bg1"/>
                </a:solidFill>
                <a:latin typeface="+mj-lt"/>
              </a:rPr>
              <a:t> </a:t>
            </a:r>
            <a:r>
              <a:rPr lang="en-US" sz="2000" dirty="0" err="1">
                <a:solidFill>
                  <a:schemeClr val="bg1"/>
                </a:solidFill>
                <a:latin typeface="+mj-lt"/>
              </a:rPr>
              <a:t>lại</a:t>
            </a:r>
            <a:r>
              <a:rPr lang="en-US" sz="2000" dirty="0">
                <a:solidFill>
                  <a:schemeClr val="bg1"/>
                </a:solidFill>
                <a:latin typeface="+mj-lt"/>
              </a:rPr>
              <a:t> </a:t>
            </a:r>
            <a:r>
              <a:rPr lang="en-US" sz="2000" dirty="0" err="1">
                <a:solidFill>
                  <a:schemeClr val="bg1"/>
                </a:solidFill>
                <a:latin typeface="+mj-lt"/>
              </a:rPr>
              <a:t>muôn</a:t>
            </a:r>
            <a:r>
              <a:rPr lang="en-US" sz="2000" dirty="0">
                <a:solidFill>
                  <a:schemeClr val="bg1"/>
                </a:solidFill>
                <a:latin typeface="+mj-lt"/>
              </a:rPr>
              <a:t> </a:t>
            </a:r>
            <a:r>
              <a:rPr lang="en-US" sz="2000" dirty="0" err="1">
                <a:solidFill>
                  <a:schemeClr val="bg1"/>
                </a:solidFill>
                <a:latin typeface="+mj-lt"/>
              </a:rPr>
              <a:t>vàn</a:t>
            </a:r>
            <a:r>
              <a:rPr lang="en-US" sz="2000" dirty="0">
                <a:solidFill>
                  <a:schemeClr val="bg1"/>
                </a:solidFill>
                <a:latin typeface="+mj-lt"/>
              </a:rPr>
              <a:t> </a:t>
            </a:r>
            <a:r>
              <a:rPr lang="en-US" sz="2000" dirty="0" err="1">
                <a:solidFill>
                  <a:schemeClr val="bg1"/>
                </a:solidFill>
                <a:latin typeface="+mj-lt"/>
              </a:rPr>
              <a:t>tình</a:t>
            </a:r>
            <a:r>
              <a:rPr lang="en-US" sz="2000" dirty="0">
                <a:solidFill>
                  <a:schemeClr val="bg1"/>
                </a:solidFill>
                <a:latin typeface="+mj-lt"/>
              </a:rPr>
              <a:t> </a:t>
            </a:r>
            <a:r>
              <a:rPr lang="en-US" sz="2000" dirty="0" err="1">
                <a:solidFill>
                  <a:schemeClr val="bg1"/>
                </a:solidFill>
                <a:latin typeface="+mj-lt"/>
              </a:rPr>
              <a:t>thân</a:t>
            </a:r>
            <a:r>
              <a:rPr lang="en-US" sz="2000" dirty="0">
                <a:solidFill>
                  <a:schemeClr val="bg1"/>
                </a:solidFill>
                <a:latin typeface="+mj-lt"/>
              </a:rPr>
              <a:t> </a:t>
            </a:r>
            <a:r>
              <a:rPr lang="en-US" sz="2000" dirty="0" err="1">
                <a:solidFill>
                  <a:schemeClr val="bg1"/>
                </a:solidFill>
                <a:latin typeface="+mj-lt"/>
              </a:rPr>
              <a:t>yêu</a:t>
            </a:r>
            <a:r>
              <a:rPr lang="en-US" sz="2000" dirty="0">
                <a:solidFill>
                  <a:schemeClr val="bg1"/>
                </a:solidFill>
                <a:latin typeface="+mj-lt"/>
              </a:rPr>
              <a:t> </a:t>
            </a:r>
            <a:r>
              <a:rPr lang="en-US" sz="2000" dirty="0" err="1">
                <a:solidFill>
                  <a:schemeClr val="bg1"/>
                </a:solidFill>
                <a:latin typeface="+mj-lt"/>
              </a:rPr>
              <a:t>cho</a:t>
            </a:r>
            <a:r>
              <a:rPr lang="en-US" sz="2000" dirty="0">
                <a:solidFill>
                  <a:schemeClr val="bg1"/>
                </a:solidFill>
                <a:latin typeface="+mj-lt"/>
              </a:rPr>
              <a:t> </a:t>
            </a:r>
            <a:r>
              <a:rPr lang="en-US" sz="2000" dirty="0" err="1">
                <a:solidFill>
                  <a:schemeClr val="bg1"/>
                </a:solidFill>
                <a:latin typeface="+mj-lt"/>
              </a:rPr>
              <a:t>toàn</a:t>
            </a:r>
            <a:r>
              <a:rPr lang="en-US" sz="2000" dirty="0">
                <a:solidFill>
                  <a:schemeClr val="bg1"/>
                </a:solidFill>
                <a:latin typeface="+mj-lt"/>
              </a:rPr>
              <a:t> </a:t>
            </a:r>
            <a:r>
              <a:rPr lang="en-US" sz="2000" dirty="0" err="1">
                <a:solidFill>
                  <a:schemeClr val="bg1"/>
                </a:solidFill>
                <a:latin typeface="+mj-lt"/>
              </a:rPr>
              <a:t>dân</a:t>
            </a:r>
            <a:r>
              <a:rPr lang="en-US" sz="2000" dirty="0">
                <a:solidFill>
                  <a:schemeClr val="bg1"/>
                </a:solidFill>
                <a:latin typeface="+mj-lt"/>
              </a:rPr>
              <a:t>, </a:t>
            </a:r>
            <a:r>
              <a:rPr lang="en-US" sz="2000" dirty="0" err="1">
                <a:solidFill>
                  <a:schemeClr val="bg1"/>
                </a:solidFill>
                <a:latin typeface="+mj-lt"/>
              </a:rPr>
              <a:t>toàn</a:t>
            </a:r>
            <a:r>
              <a:rPr lang="en-US" sz="2000" dirty="0">
                <a:solidFill>
                  <a:schemeClr val="bg1"/>
                </a:solidFill>
                <a:latin typeface="+mj-lt"/>
              </a:rPr>
              <a:t> </a:t>
            </a:r>
            <a:r>
              <a:rPr lang="en-US" sz="2000" dirty="0" err="1">
                <a:solidFill>
                  <a:schemeClr val="bg1"/>
                </a:solidFill>
                <a:latin typeface="+mj-lt"/>
              </a:rPr>
              <a:t>Đảng</a:t>
            </a:r>
            <a:r>
              <a:rPr lang="en-US" sz="2000" dirty="0">
                <a:solidFill>
                  <a:schemeClr val="bg1"/>
                </a:solidFill>
                <a:latin typeface="+mj-lt"/>
              </a:rPr>
              <a:t>, </a:t>
            </a:r>
            <a:r>
              <a:rPr lang="en-US" sz="2000" dirty="0" err="1">
                <a:solidFill>
                  <a:schemeClr val="bg1"/>
                </a:solidFill>
                <a:latin typeface="+mj-lt"/>
              </a:rPr>
              <a:t>cho</a:t>
            </a:r>
            <a:r>
              <a:rPr lang="en-US" sz="2000" dirty="0">
                <a:solidFill>
                  <a:schemeClr val="bg1"/>
                </a:solidFill>
                <a:latin typeface="+mj-lt"/>
              </a:rPr>
              <a:t> </a:t>
            </a:r>
            <a:r>
              <a:rPr lang="en-US" sz="2000" dirty="0" err="1">
                <a:solidFill>
                  <a:schemeClr val="bg1"/>
                </a:solidFill>
                <a:latin typeface="+mj-lt"/>
              </a:rPr>
              <a:t>toàn</a:t>
            </a:r>
            <a:r>
              <a:rPr lang="en-US" sz="2000" dirty="0">
                <a:solidFill>
                  <a:schemeClr val="bg1"/>
                </a:solidFill>
                <a:latin typeface="+mj-lt"/>
              </a:rPr>
              <a:t> </a:t>
            </a:r>
            <a:r>
              <a:rPr lang="en-US" sz="2000" dirty="0" err="1">
                <a:solidFill>
                  <a:schemeClr val="bg1"/>
                </a:solidFill>
                <a:latin typeface="+mj-lt"/>
              </a:rPr>
              <a:t>thể</a:t>
            </a:r>
            <a:r>
              <a:rPr lang="en-US" sz="2000" dirty="0">
                <a:solidFill>
                  <a:schemeClr val="bg1"/>
                </a:solidFill>
                <a:latin typeface="+mj-lt"/>
              </a:rPr>
              <a:t> </a:t>
            </a:r>
            <a:r>
              <a:rPr lang="en-US" sz="2000" dirty="0" err="1">
                <a:solidFill>
                  <a:schemeClr val="bg1"/>
                </a:solidFill>
                <a:latin typeface="+mj-lt"/>
              </a:rPr>
              <a:t>bộ</a:t>
            </a:r>
            <a:r>
              <a:rPr lang="en-US" sz="2000" dirty="0">
                <a:solidFill>
                  <a:schemeClr val="bg1"/>
                </a:solidFill>
                <a:latin typeface="+mj-lt"/>
              </a:rPr>
              <a:t> </a:t>
            </a:r>
            <a:r>
              <a:rPr lang="en-US" sz="2000" dirty="0" err="1">
                <a:solidFill>
                  <a:schemeClr val="bg1"/>
                </a:solidFill>
                <a:latin typeface="+mj-lt"/>
              </a:rPr>
              <a:t>đội</a:t>
            </a:r>
            <a:r>
              <a:rPr lang="en-US" sz="2000" dirty="0">
                <a:solidFill>
                  <a:schemeClr val="bg1"/>
                </a:solidFill>
                <a:latin typeface="+mj-lt"/>
              </a:rPr>
              <a:t>, </a:t>
            </a:r>
            <a:r>
              <a:rPr lang="en-US" sz="2000" dirty="0" err="1">
                <a:solidFill>
                  <a:schemeClr val="bg1"/>
                </a:solidFill>
                <a:latin typeface="+mj-lt"/>
              </a:rPr>
              <a:t>cho</a:t>
            </a:r>
            <a:r>
              <a:rPr lang="en-US" sz="2000" dirty="0">
                <a:solidFill>
                  <a:schemeClr val="bg1"/>
                </a:solidFill>
                <a:latin typeface="+mj-lt"/>
              </a:rPr>
              <a:t> </a:t>
            </a:r>
            <a:r>
              <a:rPr lang="en-US" sz="2000" dirty="0" err="1">
                <a:solidFill>
                  <a:schemeClr val="bg1"/>
                </a:solidFill>
                <a:latin typeface="+mj-lt"/>
              </a:rPr>
              <a:t>các</a:t>
            </a:r>
            <a:r>
              <a:rPr lang="en-US" sz="2000" dirty="0">
                <a:solidFill>
                  <a:schemeClr val="bg1"/>
                </a:solidFill>
                <a:latin typeface="+mj-lt"/>
              </a:rPr>
              <a:t> </a:t>
            </a:r>
            <a:r>
              <a:rPr lang="en-US" sz="2000" dirty="0" err="1">
                <a:solidFill>
                  <a:schemeClr val="bg1"/>
                </a:solidFill>
                <a:latin typeface="+mj-lt"/>
              </a:rPr>
              <a:t>cháu</a:t>
            </a:r>
            <a:r>
              <a:rPr lang="en-US" sz="2000" dirty="0">
                <a:solidFill>
                  <a:schemeClr val="bg1"/>
                </a:solidFill>
                <a:latin typeface="+mj-lt"/>
              </a:rPr>
              <a:t> </a:t>
            </a:r>
            <a:r>
              <a:rPr lang="en-US" sz="2000" dirty="0" err="1">
                <a:solidFill>
                  <a:schemeClr val="bg1"/>
                </a:solidFill>
                <a:latin typeface="+mj-lt"/>
              </a:rPr>
              <a:t>thanh</a:t>
            </a:r>
            <a:r>
              <a:rPr lang="en-US" sz="2000" dirty="0">
                <a:solidFill>
                  <a:schemeClr val="bg1"/>
                </a:solidFill>
                <a:latin typeface="+mj-lt"/>
              </a:rPr>
              <a:t> </a:t>
            </a:r>
            <a:r>
              <a:rPr lang="en-US" sz="2000" dirty="0" err="1">
                <a:solidFill>
                  <a:schemeClr val="bg1"/>
                </a:solidFill>
                <a:latin typeface="+mj-lt"/>
              </a:rPr>
              <a:t>niên</a:t>
            </a:r>
            <a:r>
              <a:rPr lang="en-US" sz="2000" dirty="0">
                <a:solidFill>
                  <a:schemeClr val="bg1"/>
                </a:solidFill>
                <a:latin typeface="+mj-lt"/>
              </a:rPr>
              <a:t> </a:t>
            </a:r>
            <a:r>
              <a:rPr lang="en-US" sz="2000" dirty="0" err="1">
                <a:solidFill>
                  <a:schemeClr val="bg1"/>
                </a:solidFill>
                <a:latin typeface="+mj-lt"/>
              </a:rPr>
              <a:t>và</a:t>
            </a:r>
            <a:r>
              <a:rPr lang="en-US" sz="2000" dirty="0">
                <a:solidFill>
                  <a:schemeClr val="bg1"/>
                </a:solidFill>
                <a:latin typeface="+mj-lt"/>
              </a:rPr>
              <a:t> </a:t>
            </a:r>
            <a:r>
              <a:rPr lang="en-US" sz="2000" dirty="0" err="1">
                <a:solidFill>
                  <a:schemeClr val="bg1"/>
                </a:solidFill>
                <a:latin typeface="+mj-lt"/>
              </a:rPr>
              <a:t>nhi</a:t>
            </a:r>
            <a:r>
              <a:rPr lang="en-US" sz="2000" dirty="0">
                <a:solidFill>
                  <a:schemeClr val="bg1"/>
                </a:solidFill>
                <a:latin typeface="+mj-lt"/>
              </a:rPr>
              <a:t> </a:t>
            </a:r>
            <a:r>
              <a:rPr lang="en-US" sz="2000" dirty="0" err="1">
                <a:solidFill>
                  <a:schemeClr val="bg1"/>
                </a:solidFill>
                <a:latin typeface="+mj-lt"/>
              </a:rPr>
              <a:t>đồng</a:t>
            </a:r>
            <a:r>
              <a:rPr lang="en-US" sz="2000" dirty="0">
                <a:solidFill>
                  <a:schemeClr val="bg1"/>
                </a:solidFill>
                <a:latin typeface="+mj-lt"/>
              </a:rPr>
              <a:t>",</a:t>
            </a:r>
          </a:p>
        </p:txBody>
      </p:sp>
    </p:spTree>
    <p:extLst>
      <p:ext uri="{BB962C8B-B14F-4D97-AF65-F5344CB8AC3E}">
        <p14:creationId xmlns:p14="http://schemas.microsoft.com/office/powerpoint/2010/main" val="29508783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4815" y="386367"/>
            <a:ext cx="4893973" cy="830997"/>
          </a:xfrm>
          <a:prstGeom prst="rect">
            <a:avLst/>
          </a:prstGeom>
        </p:spPr>
        <p:txBody>
          <a:bodyPr wrap="square">
            <a:spAutoFit/>
          </a:bodyPr>
          <a:lstStyle/>
          <a:p>
            <a:pPr algn="ctr"/>
            <a:r>
              <a:rPr lang="nl-NL" sz="2400" dirty="0">
                <a:solidFill>
                  <a:srgbClr val="660033"/>
                </a:solidFill>
                <a:latin typeface="+mj-lt"/>
                <a:ea typeface="Times New Roman" panose="02020603050405020304" pitchFamily="18" charset="0"/>
              </a:rPr>
              <a:t>Bản chất xã hội </a:t>
            </a:r>
            <a:r>
              <a:rPr lang="nl-NL" sz="2400" dirty="0" smtClean="0">
                <a:solidFill>
                  <a:srgbClr val="660033"/>
                </a:solidFill>
                <a:latin typeface="+mj-lt"/>
                <a:ea typeface="Times New Roman" panose="02020603050405020304" pitchFamily="18" charset="0"/>
              </a:rPr>
              <a:t>XHCN, </a:t>
            </a:r>
            <a:r>
              <a:rPr lang="nl-NL" sz="2400" dirty="0">
                <a:solidFill>
                  <a:srgbClr val="660033"/>
                </a:solidFill>
                <a:latin typeface="+mj-lt"/>
                <a:ea typeface="Times New Roman" panose="02020603050405020304" pitchFamily="18" charset="0"/>
              </a:rPr>
              <a:t>trình độ phát triển của </a:t>
            </a:r>
            <a:r>
              <a:rPr lang="nl-NL" sz="2400" dirty="0" smtClean="0">
                <a:solidFill>
                  <a:srgbClr val="660033"/>
                </a:solidFill>
                <a:latin typeface="+mj-lt"/>
                <a:ea typeface="Times New Roman" panose="02020603050405020304" pitchFamily="18" charset="0"/>
              </a:rPr>
              <a:t>XHCN </a:t>
            </a:r>
            <a:endParaRPr lang="en-US" sz="2400" dirty="0">
              <a:solidFill>
                <a:srgbClr val="660033"/>
              </a:solidFill>
              <a:latin typeface="+mj-lt"/>
            </a:endParaRPr>
          </a:p>
        </p:txBody>
      </p:sp>
      <p:sp>
        <p:nvSpPr>
          <p:cNvPr id="5" name="Rectangle 4"/>
          <p:cNvSpPr/>
          <p:nvPr/>
        </p:nvSpPr>
        <p:spPr>
          <a:xfrm>
            <a:off x="252896" y="2889049"/>
            <a:ext cx="4623517" cy="830997"/>
          </a:xfrm>
          <a:prstGeom prst="rect">
            <a:avLst/>
          </a:prstGeom>
        </p:spPr>
        <p:txBody>
          <a:bodyPr wrap="square">
            <a:spAutoFit/>
          </a:bodyPr>
          <a:lstStyle/>
          <a:p>
            <a:pPr algn="ctr"/>
            <a:r>
              <a:rPr lang="nl-NL" sz="2400" dirty="0">
                <a:solidFill>
                  <a:srgbClr val="CC3300"/>
                </a:solidFill>
                <a:latin typeface="+mj-lt"/>
                <a:ea typeface="Times New Roman" panose="02020603050405020304" pitchFamily="18" charset="0"/>
              </a:rPr>
              <a:t>B</a:t>
            </a:r>
            <a:r>
              <a:rPr lang="nl-NL" sz="2400" dirty="0" smtClean="0">
                <a:solidFill>
                  <a:srgbClr val="CC3300"/>
                </a:solidFill>
                <a:latin typeface="+mj-lt"/>
                <a:ea typeface="Times New Roman" panose="02020603050405020304" pitchFamily="18" charset="0"/>
              </a:rPr>
              <a:t>ản </a:t>
            </a:r>
            <a:r>
              <a:rPr lang="nl-NL" sz="2400" dirty="0">
                <a:solidFill>
                  <a:srgbClr val="CC3300"/>
                </a:solidFill>
                <a:latin typeface="+mj-lt"/>
                <a:ea typeface="Times New Roman" panose="02020603050405020304" pitchFamily="18" charset="0"/>
              </a:rPr>
              <a:t>chất và trình độ phát triển người, của con người. </a:t>
            </a:r>
            <a:endParaRPr lang="en-US" sz="2400" dirty="0">
              <a:solidFill>
                <a:srgbClr val="CC3300"/>
              </a:solidFill>
              <a:latin typeface="+mj-lt"/>
            </a:endParaRPr>
          </a:p>
        </p:txBody>
      </p:sp>
      <p:sp>
        <p:nvSpPr>
          <p:cNvPr id="6" name="Rectangle 5"/>
          <p:cNvSpPr/>
          <p:nvPr/>
        </p:nvSpPr>
        <p:spPr>
          <a:xfrm>
            <a:off x="410257" y="4830095"/>
            <a:ext cx="4001037" cy="1200329"/>
          </a:xfrm>
          <a:prstGeom prst="rect">
            <a:avLst/>
          </a:prstGeom>
        </p:spPr>
        <p:txBody>
          <a:bodyPr wrap="square">
            <a:spAutoFit/>
          </a:bodyPr>
          <a:lstStyle/>
          <a:p>
            <a:pPr algn="ctr"/>
            <a:r>
              <a:rPr lang="nl-NL" sz="2400" dirty="0">
                <a:solidFill>
                  <a:srgbClr val="3333CC"/>
                </a:solidFill>
                <a:latin typeface="+mj-lt"/>
                <a:ea typeface="Times New Roman" panose="02020603050405020304" pitchFamily="18" charset="0"/>
              </a:rPr>
              <a:t>Xã hội </a:t>
            </a:r>
            <a:r>
              <a:rPr lang="nl-NL" sz="2400" dirty="0" smtClean="0">
                <a:solidFill>
                  <a:srgbClr val="3333CC"/>
                </a:solidFill>
                <a:latin typeface="+mj-lt"/>
                <a:ea typeface="Times New Roman" panose="02020603050405020304" pitchFamily="18" charset="0"/>
              </a:rPr>
              <a:t>XHCN </a:t>
            </a:r>
            <a:r>
              <a:rPr lang="nl-NL" sz="2400" dirty="0">
                <a:solidFill>
                  <a:srgbClr val="3333CC"/>
                </a:solidFill>
                <a:latin typeface="+mj-lt"/>
                <a:ea typeface="Times New Roman" panose="02020603050405020304" pitchFamily="18" charset="0"/>
              </a:rPr>
              <a:t>phải đem lại ấm no cho con người như là đòi hỏi tiên quyết. </a:t>
            </a:r>
            <a:endParaRPr lang="en-US" sz="2400" dirty="0">
              <a:solidFill>
                <a:srgbClr val="3333CC"/>
              </a:solidFill>
              <a:latin typeface="+mj-lt"/>
            </a:endParaRPr>
          </a:p>
        </p:txBody>
      </p:sp>
      <p:pic>
        <p:nvPicPr>
          <p:cNvPr id="20486" name="Picture 6"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3091" y="1551735"/>
            <a:ext cx="2143125" cy="1002942"/>
          </a:xfrm>
          <a:prstGeom prst="rect">
            <a:avLst/>
          </a:prstGeom>
          <a:noFill/>
          <a:extLst>
            <a:ext uri="{909E8E84-426E-40DD-AFC4-6F175D3DCCD1}">
              <a14:hiddenFill xmlns:a14="http://schemas.microsoft.com/office/drawing/2010/main">
                <a:solidFill>
                  <a:srgbClr val="FFFFFF"/>
                </a:solidFill>
              </a14:hiddenFill>
            </a:ext>
          </a:extLst>
        </p:spPr>
      </p:pic>
      <p:sp>
        <p:nvSpPr>
          <p:cNvPr id="8" name="Down Arrow 7"/>
          <p:cNvSpPr/>
          <p:nvPr/>
        </p:nvSpPr>
        <p:spPr>
          <a:xfrm>
            <a:off x="1818348" y="3906465"/>
            <a:ext cx="1184856" cy="73721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Horizontal Scroll 9"/>
          <p:cNvSpPr/>
          <p:nvPr/>
        </p:nvSpPr>
        <p:spPr>
          <a:xfrm>
            <a:off x="9556123" y="257577"/>
            <a:ext cx="2524259" cy="5731099"/>
          </a:xfrm>
          <a:prstGeom prst="horizontalScroll">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0158155" y="1365555"/>
            <a:ext cx="1702873" cy="3046988"/>
          </a:xfrm>
          <a:prstGeom prst="rect">
            <a:avLst/>
          </a:prstGeom>
        </p:spPr>
        <p:txBody>
          <a:bodyPr wrap="square">
            <a:spAutoFit/>
          </a:bodyPr>
          <a:lstStyle/>
          <a:p>
            <a:pPr algn="ctr"/>
            <a:r>
              <a:rPr lang="vi-VN" sz="2400" b="1" dirty="0">
                <a:solidFill>
                  <a:schemeClr val="bg1"/>
                </a:solidFill>
                <a:latin typeface="Arial" panose="020B0604020202020204" pitchFamily="34" charset="0"/>
              </a:rPr>
              <a:t>“Tự do của mỗi người là điều kiện đảm bảo cho tự do của mọi người“.</a:t>
            </a:r>
            <a:endParaRPr lang="en-US" sz="2400" dirty="0">
              <a:solidFill>
                <a:schemeClr val="bg1"/>
              </a:solidFill>
            </a:endParaRPr>
          </a:p>
        </p:txBody>
      </p:sp>
      <p:pic>
        <p:nvPicPr>
          <p:cNvPr id="20490" name="Picture 10" desc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41531" y="386367"/>
            <a:ext cx="3886388" cy="5602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13466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04745" y="475376"/>
            <a:ext cx="10000630" cy="461665"/>
          </a:xfrm>
          <a:prstGeom prst="rect">
            <a:avLst/>
          </a:prstGeom>
        </p:spPr>
        <p:txBody>
          <a:bodyPr wrap="square">
            <a:spAutoFit/>
          </a:bodyPr>
          <a:lstStyle/>
          <a:p>
            <a:pPr algn="ctr"/>
            <a:r>
              <a:rPr lang="nl-NL" sz="2400" b="1" dirty="0">
                <a:solidFill>
                  <a:srgbClr val="A50021"/>
                </a:solidFill>
                <a:latin typeface="+mj-lt"/>
                <a:ea typeface="Times New Roman" panose="02020603050405020304" pitchFamily="18" charset="0"/>
              </a:rPr>
              <a:t>Đặc trưng người nhất </a:t>
            </a:r>
            <a:r>
              <a:rPr lang="nl-NL" sz="2400" dirty="0">
                <a:solidFill>
                  <a:srgbClr val="660033"/>
                </a:solidFill>
                <a:latin typeface="+mj-lt"/>
                <a:ea typeface="Times New Roman" panose="02020603050405020304" pitchFamily="18" charset="0"/>
              </a:rPr>
              <a:t>của khát vọng con người là </a:t>
            </a:r>
            <a:r>
              <a:rPr lang="nl-NL" sz="2400" b="1" u="sng" dirty="0">
                <a:solidFill>
                  <a:srgbClr val="3333CC"/>
                </a:solidFill>
                <a:latin typeface="+mj-lt"/>
                <a:ea typeface="Times New Roman" panose="02020603050405020304" pitchFamily="18" charset="0"/>
              </a:rPr>
              <a:t>hạnh phúc</a:t>
            </a:r>
            <a:endParaRPr lang="en-US" sz="2400" b="1" u="sng" dirty="0">
              <a:solidFill>
                <a:srgbClr val="3333CC"/>
              </a:solidFill>
              <a:latin typeface="+mj-lt"/>
            </a:endParaRPr>
          </a:p>
        </p:txBody>
      </p:sp>
      <p:pic>
        <p:nvPicPr>
          <p:cNvPr id="22530" name="Picture 2" descr="Image result for khát vọng con người là hạnh phú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745" y="1107584"/>
            <a:ext cx="10167868" cy="377350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97227" y="5051636"/>
            <a:ext cx="10075385" cy="830997"/>
          </a:xfrm>
          <a:prstGeom prst="rect">
            <a:avLst/>
          </a:prstGeom>
        </p:spPr>
        <p:txBody>
          <a:bodyPr wrap="square">
            <a:spAutoFit/>
          </a:bodyPr>
          <a:lstStyle/>
          <a:p>
            <a:pPr marL="285750" indent="-285750" algn="ctr">
              <a:spcAft>
                <a:spcPts val="0"/>
              </a:spcAft>
              <a:buFont typeface="Wingdings" panose="05000000000000000000" pitchFamily="2" charset="2"/>
              <a:buChar char="Ø"/>
            </a:pPr>
            <a:r>
              <a:rPr lang="nl-NL" sz="2400" dirty="0">
                <a:solidFill>
                  <a:srgbClr val="3333CC"/>
                </a:solidFill>
                <a:latin typeface="+mj-lt"/>
                <a:ea typeface="Times New Roman" panose="02020603050405020304" pitchFamily="18" charset="0"/>
                <a:cs typeface="Times New Roman" panose="02020603050405020304" pitchFamily="18" charset="0"/>
              </a:rPr>
              <a:t>Phấn đấu đạt tới một </a:t>
            </a:r>
            <a:r>
              <a:rPr lang="nl-NL" sz="2400" b="1" dirty="0">
                <a:solidFill>
                  <a:srgbClr val="CC3300"/>
                </a:solidFill>
                <a:latin typeface="+mj-lt"/>
                <a:ea typeface="Times New Roman" panose="02020603050405020304" pitchFamily="18" charset="0"/>
                <a:cs typeface="Times New Roman" panose="02020603050405020304" pitchFamily="18" charset="0"/>
              </a:rPr>
              <a:t>xã hội bảo đảm hạnh phúc </a:t>
            </a:r>
            <a:r>
              <a:rPr lang="nl-NL" sz="2400" dirty="0">
                <a:solidFill>
                  <a:srgbClr val="3333CC"/>
                </a:solidFill>
                <a:latin typeface="+mj-lt"/>
                <a:ea typeface="Times New Roman" panose="02020603050405020304" pitchFamily="18" charset="0"/>
                <a:cs typeface="Times New Roman" panose="02020603050405020304" pitchFamily="18" charset="0"/>
              </a:rPr>
              <a:t>cho con người, đó là </a:t>
            </a:r>
            <a:r>
              <a:rPr lang="nl-NL" sz="2400" b="1" dirty="0">
                <a:solidFill>
                  <a:srgbClr val="008000"/>
                </a:solidFill>
                <a:latin typeface="+mj-lt"/>
                <a:ea typeface="Times New Roman" panose="02020603050405020304" pitchFamily="18" charset="0"/>
                <a:cs typeface="Times New Roman" panose="02020603050405020304" pitchFamily="18" charset="0"/>
              </a:rPr>
              <a:t>một xã hội văn hóa cao.</a:t>
            </a:r>
            <a:endParaRPr lang="en-US" sz="2400" b="1" dirty="0">
              <a:solidFill>
                <a:srgbClr val="008000"/>
              </a:solidFill>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86995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p Ribbon 1"/>
          <p:cNvSpPr/>
          <p:nvPr/>
        </p:nvSpPr>
        <p:spPr>
          <a:xfrm>
            <a:off x="257577" y="141668"/>
            <a:ext cx="11426423" cy="1326523"/>
          </a:xfrm>
          <a:prstGeom prst="ribbon2">
            <a:avLst/>
          </a:prstGeom>
          <a:solidFill>
            <a:srgbClr val="CC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2400" i="1" dirty="0" smtClean="0">
              <a:latin typeface="Times New Roman" pitchFamily="18" charset="0"/>
              <a:cs typeface="Times New Roman" pitchFamily="18" charset="0"/>
            </a:endParaRPr>
          </a:p>
          <a:p>
            <a:pPr algn="ctr"/>
            <a:r>
              <a:rPr lang="nl-NL" sz="2000" b="1" dirty="0" smtClean="0">
                <a:latin typeface="+mj-lt"/>
                <a:cs typeface="Times New Roman" pitchFamily="18" charset="0"/>
              </a:rPr>
              <a:t>1.6</a:t>
            </a:r>
            <a:r>
              <a:rPr lang="nl-NL" sz="2000" b="1" dirty="0">
                <a:latin typeface="+mj-lt"/>
                <a:cs typeface="Times New Roman" pitchFamily="18" charset="0"/>
              </a:rPr>
              <a:t>. Các dân tộc trong cộng đồng Việt Nam bình đẳng, đoàn kết, tôn trọng và giúp đỡ nhau cùng phát triển</a:t>
            </a:r>
            <a:r>
              <a:rPr lang="en-US" sz="2000" b="1" dirty="0">
                <a:latin typeface="+mj-lt"/>
                <a:cs typeface="Times New Roman" pitchFamily="18" charset="0"/>
              </a:rPr>
              <a:t/>
            </a:r>
            <a:br>
              <a:rPr lang="en-US" sz="2000" b="1" dirty="0">
                <a:latin typeface="+mj-lt"/>
                <a:cs typeface="Times New Roman" pitchFamily="18" charset="0"/>
              </a:rPr>
            </a:br>
            <a:endParaRPr lang="en-US" sz="2000" b="1" dirty="0">
              <a:solidFill>
                <a:schemeClr val="bg1"/>
              </a:solidFill>
              <a:latin typeface="+mj-lt"/>
              <a:cs typeface="Times New Roman" pitchFamily="18" charset="0"/>
            </a:endParaRPr>
          </a:p>
        </p:txBody>
      </p:sp>
      <p:pic>
        <p:nvPicPr>
          <p:cNvPr id="3" name="Picture 2" descr="Image result for các dân tộc trong cộng đồng việt nam bình đẳng đoàn kết tôn trọng và giúp đỡ nhau cùng phát triể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0614" y="1862958"/>
            <a:ext cx="10071279" cy="3996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69876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0459" y="400319"/>
            <a:ext cx="6374014" cy="54595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76011" y="400319"/>
            <a:ext cx="5065690" cy="1569660"/>
          </a:xfrm>
          <a:prstGeom prst="rect">
            <a:avLst/>
          </a:prstGeom>
        </p:spPr>
        <p:txBody>
          <a:bodyPr wrap="square">
            <a:spAutoFit/>
          </a:bodyPr>
          <a:lstStyle/>
          <a:p>
            <a:pPr marL="285750" indent="-285750" algn="just">
              <a:buFont typeface="Wingdings" panose="05000000000000000000" pitchFamily="2" charset="2"/>
              <a:buChar char="§"/>
            </a:pPr>
            <a:r>
              <a:rPr lang="nl-NL" sz="2400" b="1" dirty="0">
                <a:solidFill>
                  <a:srgbClr val="FF0000"/>
                </a:solidFill>
                <a:latin typeface="+mj-lt"/>
                <a:ea typeface="Times New Roman" panose="02020603050405020304" pitchFamily="18" charset="0"/>
              </a:rPr>
              <a:t>Bình đẳng” </a:t>
            </a:r>
            <a:r>
              <a:rPr lang="nl-NL" sz="2400" dirty="0">
                <a:solidFill>
                  <a:srgbClr val="000066"/>
                </a:solidFill>
                <a:latin typeface="+mj-lt"/>
                <a:ea typeface="Times New Roman" panose="02020603050405020304" pitchFamily="18" charset="0"/>
              </a:rPr>
              <a:t>là một </a:t>
            </a:r>
            <a:r>
              <a:rPr lang="nl-NL" sz="2400" b="1" dirty="0">
                <a:solidFill>
                  <a:srgbClr val="CC0099"/>
                </a:solidFill>
                <a:latin typeface="+mj-lt"/>
                <a:ea typeface="Times New Roman" panose="02020603050405020304" pitchFamily="18" charset="0"/>
              </a:rPr>
              <a:t>phẩm chất </a:t>
            </a:r>
            <a:r>
              <a:rPr lang="nl-NL" sz="2400" dirty="0">
                <a:solidFill>
                  <a:srgbClr val="000066"/>
                </a:solidFill>
                <a:latin typeface="+mj-lt"/>
                <a:ea typeface="Times New Roman" panose="02020603050405020304" pitchFamily="18" charset="0"/>
              </a:rPr>
              <a:t>và </a:t>
            </a:r>
            <a:r>
              <a:rPr lang="nl-NL" sz="2400" b="1" dirty="0">
                <a:solidFill>
                  <a:srgbClr val="CC0099"/>
                </a:solidFill>
                <a:latin typeface="+mj-lt"/>
                <a:ea typeface="Times New Roman" panose="02020603050405020304" pitchFamily="18" charset="0"/>
              </a:rPr>
              <a:t>giá trị nhân quyền </a:t>
            </a:r>
            <a:r>
              <a:rPr lang="nl-NL" sz="2400" dirty="0">
                <a:solidFill>
                  <a:srgbClr val="000066"/>
                </a:solidFill>
                <a:latin typeface="+mj-lt"/>
                <a:ea typeface="Times New Roman" panose="02020603050405020304" pitchFamily="18" charset="0"/>
              </a:rPr>
              <a:t>thể hiện trình độ phát triển và chất nhân văn cao của xã </a:t>
            </a:r>
            <a:r>
              <a:rPr lang="nl-NL" sz="2400" dirty="0" smtClean="0">
                <a:solidFill>
                  <a:srgbClr val="000066"/>
                </a:solidFill>
                <a:latin typeface="+mj-lt"/>
                <a:ea typeface="Times New Roman" panose="02020603050405020304" pitchFamily="18" charset="0"/>
              </a:rPr>
              <a:t>hội.</a:t>
            </a:r>
            <a:endParaRPr lang="en-US" sz="2400" dirty="0">
              <a:solidFill>
                <a:srgbClr val="000066"/>
              </a:solidFill>
              <a:latin typeface="+mj-lt"/>
            </a:endParaRPr>
          </a:p>
        </p:txBody>
      </p:sp>
      <p:sp>
        <p:nvSpPr>
          <p:cNvPr id="4" name="Rectangle 3"/>
          <p:cNvSpPr/>
          <p:nvPr/>
        </p:nvSpPr>
        <p:spPr>
          <a:xfrm>
            <a:off x="176011" y="3130103"/>
            <a:ext cx="4949781" cy="2308324"/>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000066"/>
                </a:solidFill>
                <a:latin typeface="+mj-lt"/>
                <a:ea typeface="Times New Roman" panose="02020603050405020304" pitchFamily="18" charset="0"/>
              </a:rPr>
              <a:t>X</a:t>
            </a:r>
            <a:r>
              <a:rPr lang="nl-NL" sz="2400" dirty="0" smtClean="0">
                <a:solidFill>
                  <a:srgbClr val="000066"/>
                </a:solidFill>
                <a:latin typeface="+mj-lt"/>
                <a:ea typeface="Times New Roman" panose="02020603050405020304" pitchFamily="18" charset="0"/>
              </a:rPr>
              <a:t>ã </a:t>
            </a:r>
            <a:r>
              <a:rPr lang="nl-NL" sz="2400" dirty="0">
                <a:solidFill>
                  <a:srgbClr val="000066"/>
                </a:solidFill>
                <a:latin typeface="+mj-lt"/>
                <a:ea typeface="Times New Roman" panose="02020603050405020304" pitchFamily="18" charset="0"/>
              </a:rPr>
              <a:t>hội </a:t>
            </a:r>
            <a:r>
              <a:rPr lang="nl-NL" sz="2400" dirty="0" smtClean="0">
                <a:solidFill>
                  <a:srgbClr val="000066"/>
                </a:solidFill>
                <a:latin typeface="+mj-lt"/>
                <a:ea typeface="Times New Roman" panose="02020603050405020304" pitchFamily="18" charset="0"/>
              </a:rPr>
              <a:t>XHCN là </a:t>
            </a:r>
            <a:r>
              <a:rPr lang="nl-NL" sz="2400" dirty="0">
                <a:solidFill>
                  <a:srgbClr val="000066"/>
                </a:solidFill>
                <a:latin typeface="+mj-lt"/>
                <a:ea typeface="Times New Roman" panose="02020603050405020304" pitchFamily="18" charset="0"/>
              </a:rPr>
              <a:t>bảo đảm bình đẳng </a:t>
            </a:r>
            <a:r>
              <a:rPr lang="nl-NL" sz="2400" b="1" u="sng" dirty="0">
                <a:solidFill>
                  <a:srgbClr val="660033"/>
                </a:solidFill>
                <a:latin typeface="+mj-lt"/>
                <a:ea typeface="Times New Roman" panose="02020603050405020304" pitchFamily="18" charset="0"/>
              </a:rPr>
              <a:t>không chỉ cho cá nhân </a:t>
            </a:r>
            <a:r>
              <a:rPr lang="nl-NL" sz="2400" dirty="0">
                <a:solidFill>
                  <a:srgbClr val="000066"/>
                </a:solidFill>
                <a:latin typeface="+mj-lt"/>
                <a:ea typeface="Times New Roman" panose="02020603050405020304" pitchFamily="18" charset="0"/>
              </a:rPr>
              <a:t>người công dân, mà còn ở cấp độ cho </a:t>
            </a:r>
            <a:r>
              <a:rPr lang="nl-NL" sz="2400" b="1" u="sng" dirty="0">
                <a:solidFill>
                  <a:srgbClr val="3333CC"/>
                </a:solidFill>
                <a:latin typeface="+mj-lt"/>
                <a:ea typeface="Times New Roman" panose="02020603050405020304" pitchFamily="18" charset="0"/>
              </a:rPr>
              <a:t>tất cả các cộng đồng, các dân tộc trong một quốc gia</a:t>
            </a:r>
            <a:r>
              <a:rPr lang="nl-NL" sz="2400" dirty="0">
                <a:solidFill>
                  <a:srgbClr val="000066"/>
                </a:solidFill>
                <a:latin typeface="+mj-lt"/>
                <a:ea typeface="Times New Roman" panose="02020603050405020304" pitchFamily="18" charset="0"/>
              </a:rPr>
              <a:t>. </a:t>
            </a:r>
            <a:endParaRPr lang="en-US" sz="2400" dirty="0">
              <a:solidFill>
                <a:srgbClr val="000066"/>
              </a:solidFill>
              <a:latin typeface="+mj-lt"/>
            </a:endParaRPr>
          </a:p>
        </p:txBody>
      </p:sp>
    </p:spTree>
    <p:extLst>
      <p:ext uri="{BB962C8B-B14F-4D97-AF65-F5344CB8AC3E}">
        <p14:creationId xmlns:p14="http://schemas.microsoft.com/office/powerpoint/2010/main" val="29882504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hứng minh câu nói “Đoàn kết là sức mạ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639" y="1777285"/>
            <a:ext cx="5808371" cy="410836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615359" y="1112439"/>
            <a:ext cx="3573414" cy="461665"/>
          </a:xfrm>
          <a:prstGeom prst="rect">
            <a:avLst/>
          </a:prstGeom>
        </p:spPr>
        <p:txBody>
          <a:bodyPr wrap="none">
            <a:spAutoFit/>
          </a:bodyPr>
          <a:lstStyle/>
          <a:p>
            <a:r>
              <a:rPr lang="nl-NL" sz="2400" dirty="0" smtClean="0">
                <a:latin typeface="+mj-lt"/>
                <a:ea typeface="Times New Roman" panose="02020603050405020304" pitchFamily="18" charset="0"/>
              </a:rPr>
              <a:t> </a:t>
            </a:r>
            <a:r>
              <a:rPr lang="nl-NL" sz="2400" dirty="0" smtClean="0">
                <a:solidFill>
                  <a:srgbClr val="000066"/>
                </a:solidFill>
                <a:latin typeface="+mj-lt"/>
                <a:ea typeface="Times New Roman" panose="02020603050405020304" pitchFamily="18" charset="0"/>
              </a:rPr>
              <a:t>“Đoàn </a:t>
            </a:r>
            <a:r>
              <a:rPr lang="nl-NL" sz="2400" dirty="0">
                <a:solidFill>
                  <a:srgbClr val="000066"/>
                </a:solidFill>
                <a:latin typeface="+mj-lt"/>
                <a:ea typeface="Times New Roman" panose="02020603050405020304" pitchFamily="18" charset="0"/>
              </a:rPr>
              <a:t>kết” là sức mạnh </a:t>
            </a:r>
            <a:endParaRPr lang="en-US" sz="2400" dirty="0">
              <a:solidFill>
                <a:srgbClr val="000066"/>
              </a:solidFill>
              <a:latin typeface="+mj-lt"/>
            </a:endParaRPr>
          </a:p>
        </p:txBody>
      </p:sp>
      <p:pic>
        <p:nvPicPr>
          <p:cNvPr id="23556" name="Picture 4" descr="Image result for , “đoàn kết” là sức mạ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1104" y="1777285"/>
            <a:ext cx="4798946" cy="385078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932577" y="983197"/>
            <a:ext cx="6096000" cy="830997"/>
          </a:xfrm>
          <a:prstGeom prst="rect">
            <a:avLst/>
          </a:prstGeom>
        </p:spPr>
        <p:txBody>
          <a:bodyPr>
            <a:spAutoFit/>
          </a:bodyPr>
          <a:lstStyle/>
          <a:p>
            <a:pPr algn="ctr"/>
            <a:r>
              <a:rPr lang="nl-NL" sz="2400" dirty="0">
                <a:solidFill>
                  <a:srgbClr val="CC3300"/>
                </a:solidFill>
                <a:latin typeface="+mj-lt"/>
                <a:ea typeface="Times New Roman" panose="02020603050405020304" pitchFamily="18" charset="0"/>
              </a:rPr>
              <a:t>Đoàn kết, đoàn kết, đại đoàn kết; </a:t>
            </a:r>
            <a:endParaRPr lang="nl-NL" sz="2400" dirty="0" smtClean="0">
              <a:solidFill>
                <a:srgbClr val="CC3300"/>
              </a:solidFill>
              <a:latin typeface="+mj-lt"/>
              <a:ea typeface="Times New Roman" panose="02020603050405020304" pitchFamily="18" charset="0"/>
            </a:endParaRPr>
          </a:p>
          <a:p>
            <a:pPr algn="ctr"/>
            <a:r>
              <a:rPr lang="nl-NL" sz="2400" dirty="0" smtClean="0">
                <a:solidFill>
                  <a:srgbClr val="CC3300"/>
                </a:solidFill>
                <a:latin typeface="+mj-lt"/>
                <a:ea typeface="Times New Roman" panose="02020603050405020304" pitchFamily="18" charset="0"/>
              </a:rPr>
              <a:t>Thành </a:t>
            </a:r>
            <a:r>
              <a:rPr lang="nl-NL" sz="2400" dirty="0">
                <a:solidFill>
                  <a:srgbClr val="CC3300"/>
                </a:solidFill>
                <a:latin typeface="+mj-lt"/>
                <a:ea typeface="Times New Roman" panose="02020603050405020304" pitchFamily="18" charset="0"/>
              </a:rPr>
              <a:t>công, thành công, đại thành công</a:t>
            </a:r>
            <a:r>
              <a:rPr lang="nl-NL" dirty="0">
                <a:solidFill>
                  <a:srgbClr val="CC3300"/>
                </a:solidFill>
                <a:latin typeface="Times New Roman" panose="02020603050405020304" pitchFamily="18" charset="0"/>
                <a:ea typeface="Times New Roman" panose="02020603050405020304" pitchFamily="18" charset="0"/>
              </a:rPr>
              <a:t>. </a:t>
            </a:r>
            <a:endParaRPr lang="en-US" dirty="0">
              <a:solidFill>
                <a:srgbClr val="CC3300"/>
              </a:solidFill>
            </a:endParaRPr>
          </a:p>
        </p:txBody>
      </p:sp>
      <p:sp>
        <p:nvSpPr>
          <p:cNvPr id="5" name="Rectangle 4"/>
          <p:cNvSpPr/>
          <p:nvPr/>
        </p:nvSpPr>
        <p:spPr>
          <a:xfrm>
            <a:off x="1978206" y="272185"/>
            <a:ext cx="8787983" cy="461665"/>
          </a:xfrm>
          <a:prstGeom prst="rect">
            <a:avLst/>
          </a:prstGeom>
        </p:spPr>
        <p:txBody>
          <a:bodyPr wrap="none">
            <a:spAutoFit/>
          </a:bodyPr>
          <a:lstStyle/>
          <a:p>
            <a:r>
              <a:rPr lang="nl-NL" sz="2400" dirty="0" smtClean="0">
                <a:solidFill>
                  <a:srgbClr val="7030A0"/>
                </a:solidFill>
                <a:latin typeface="+mj-lt"/>
                <a:ea typeface="Times New Roman" panose="02020603050405020304" pitchFamily="18" charset="0"/>
              </a:rPr>
              <a:t>Đoàn kết là </a:t>
            </a:r>
            <a:r>
              <a:rPr lang="nl-NL" sz="2400" dirty="0">
                <a:solidFill>
                  <a:srgbClr val="7030A0"/>
                </a:solidFill>
                <a:latin typeface="+mj-lt"/>
                <a:ea typeface="Times New Roman" panose="02020603050405020304" pitchFamily="18" charset="0"/>
              </a:rPr>
              <a:t>một </a:t>
            </a:r>
            <a:r>
              <a:rPr lang="nl-NL" sz="2400" b="1" u="sng" dirty="0">
                <a:solidFill>
                  <a:srgbClr val="CC00CC"/>
                </a:solidFill>
                <a:latin typeface="+mj-lt"/>
                <a:ea typeface="Times New Roman" panose="02020603050405020304" pitchFamily="18" charset="0"/>
              </a:rPr>
              <a:t>giá trị đặc trưng</a:t>
            </a:r>
            <a:r>
              <a:rPr lang="nl-NL" sz="2400" dirty="0">
                <a:solidFill>
                  <a:srgbClr val="7030A0"/>
                </a:solidFill>
                <a:latin typeface="+mj-lt"/>
                <a:ea typeface="Times New Roman" panose="02020603050405020304" pitchFamily="18" charset="0"/>
              </a:rPr>
              <a:t> của xã hội xã hội chủ nghĩa. </a:t>
            </a:r>
            <a:endParaRPr lang="en-US" sz="2400" dirty="0">
              <a:solidFill>
                <a:srgbClr val="7030A0"/>
              </a:solidFill>
              <a:latin typeface="+mj-lt"/>
            </a:endParaRPr>
          </a:p>
        </p:txBody>
      </p:sp>
    </p:spTree>
    <p:extLst>
      <p:ext uri="{BB962C8B-B14F-4D97-AF65-F5344CB8AC3E}">
        <p14:creationId xmlns:p14="http://schemas.microsoft.com/office/powerpoint/2010/main" val="3799999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C15E07EF-2F4A-40C5-98FE-E8C15493A7D7}"/>
              </a:ext>
            </a:extLst>
          </p:cNvPr>
          <p:cNvSpPr/>
          <p:nvPr/>
        </p:nvSpPr>
        <p:spPr>
          <a:xfrm>
            <a:off x="5555730" y="1320614"/>
            <a:ext cx="1306287" cy="485745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t>Tôn </a:t>
            </a:r>
            <a:endParaRPr lang="nl-NL" sz="2800" b="1" dirty="0" smtClean="0"/>
          </a:p>
          <a:p>
            <a:pPr algn="ctr"/>
            <a:r>
              <a:rPr lang="nl-NL" sz="2800" b="1" dirty="0" smtClean="0"/>
              <a:t>trọng</a:t>
            </a:r>
          </a:p>
          <a:p>
            <a:pPr algn="ctr"/>
            <a:r>
              <a:rPr lang="nl-NL" sz="2800" b="1" dirty="0" smtClean="0"/>
              <a:t> và</a:t>
            </a:r>
          </a:p>
          <a:p>
            <a:pPr algn="ctr"/>
            <a:r>
              <a:rPr lang="nl-NL" sz="2800" b="1" dirty="0" smtClean="0"/>
              <a:t> </a:t>
            </a:r>
            <a:r>
              <a:rPr lang="nl-NL" sz="2800" b="1" dirty="0"/>
              <a:t>giúp </a:t>
            </a:r>
            <a:endParaRPr lang="nl-NL" sz="2800" b="1" dirty="0" smtClean="0"/>
          </a:p>
          <a:p>
            <a:pPr algn="ctr"/>
            <a:r>
              <a:rPr lang="nl-NL" sz="2800" b="1" dirty="0" smtClean="0"/>
              <a:t>nhau </a:t>
            </a:r>
            <a:endParaRPr lang="en-US" sz="2800" b="1" dirty="0">
              <a:solidFill>
                <a:prstClr val="white"/>
              </a:solidFill>
            </a:endParaRPr>
          </a:p>
        </p:txBody>
      </p:sp>
      <p:sp>
        <p:nvSpPr>
          <p:cNvPr id="5" name="Frame 4">
            <a:extLst>
              <a:ext uri="{FF2B5EF4-FFF2-40B4-BE49-F238E27FC236}">
                <a16:creationId xmlns:a16="http://schemas.microsoft.com/office/drawing/2014/main" xmlns="" id="{EE09CDD6-B7AA-4CE1-9639-6A79ABDBD9A0}"/>
              </a:ext>
            </a:extLst>
          </p:cNvPr>
          <p:cNvSpPr/>
          <p:nvPr/>
        </p:nvSpPr>
        <p:spPr>
          <a:xfrm>
            <a:off x="5488187" y="1328235"/>
            <a:ext cx="1443499" cy="4920165"/>
          </a:xfrm>
          <a:prstGeom prst="frame">
            <a:avLst>
              <a:gd name="adj1" fmla="val 259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black"/>
              </a:solidFill>
            </a:endParaRPr>
          </a:p>
        </p:txBody>
      </p:sp>
      <p:sp>
        <p:nvSpPr>
          <p:cNvPr id="46" name="Frame 45">
            <a:extLst>
              <a:ext uri="{FF2B5EF4-FFF2-40B4-BE49-F238E27FC236}">
                <a16:creationId xmlns:a16="http://schemas.microsoft.com/office/drawing/2014/main" xmlns="" id="{C6E3A4AC-9AEF-4C97-AFD2-6EBE325542DF}"/>
              </a:ext>
            </a:extLst>
          </p:cNvPr>
          <p:cNvSpPr/>
          <p:nvPr/>
        </p:nvSpPr>
        <p:spPr>
          <a:xfrm>
            <a:off x="911050" y="841742"/>
            <a:ext cx="3904285" cy="5186079"/>
          </a:xfrm>
          <a:prstGeom prst="frame">
            <a:avLst>
              <a:gd name="adj1" fmla="val 140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black"/>
              </a:solidFill>
            </a:endParaRPr>
          </a:p>
        </p:txBody>
      </p:sp>
      <p:sp>
        <p:nvSpPr>
          <p:cNvPr id="37" name="Rectangle 36"/>
          <p:cNvSpPr/>
          <p:nvPr/>
        </p:nvSpPr>
        <p:spPr>
          <a:xfrm>
            <a:off x="7197759" y="1726970"/>
            <a:ext cx="4342856" cy="461665"/>
          </a:xfrm>
          <a:prstGeom prst="rect">
            <a:avLst/>
          </a:prstGeom>
        </p:spPr>
        <p:txBody>
          <a:bodyPr wrap="none">
            <a:spAutoFit/>
          </a:bodyPr>
          <a:lstStyle/>
          <a:p>
            <a:r>
              <a:rPr lang="nl-NL" sz="2400" dirty="0" smtClean="0">
                <a:solidFill>
                  <a:srgbClr val="660033"/>
                </a:solidFill>
                <a:latin typeface="+mj-lt"/>
                <a:ea typeface="Times New Roman" panose="02020603050405020304" pitchFamily="18" charset="0"/>
              </a:rPr>
              <a:t>Là </a:t>
            </a:r>
            <a:r>
              <a:rPr lang="nl-NL" sz="2400" dirty="0">
                <a:solidFill>
                  <a:srgbClr val="660033"/>
                </a:solidFill>
                <a:latin typeface="+mj-lt"/>
                <a:ea typeface="Times New Roman" panose="02020603050405020304" pitchFamily="18" charset="0"/>
              </a:rPr>
              <a:t>tình thương, lòng nhân đạo</a:t>
            </a:r>
            <a:endParaRPr lang="en-US" sz="2400" dirty="0">
              <a:solidFill>
                <a:srgbClr val="660033"/>
              </a:solidFill>
              <a:latin typeface="+mj-lt"/>
            </a:endParaRPr>
          </a:p>
        </p:txBody>
      </p:sp>
      <p:sp>
        <p:nvSpPr>
          <p:cNvPr id="38" name="Rectangle 37"/>
          <p:cNvSpPr/>
          <p:nvPr/>
        </p:nvSpPr>
        <p:spPr>
          <a:xfrm>
            <a:off x="7143876" y="2740955"/>
            <a:ext cx="4689441" cy="1569660"/>
          </a:xfrm>
          <a:prstGeom prst="rect">
            <a:avLst/>
          </a:prstGeom>
        </p:spPr>
        <p:txBody>
          <a:bodyPr wrap="square">
            <a:spAutoFit/>
          </a:bodyPr>
          <a:lstStyle/>
          <a:p>
            <a:pPr algn="just"/>
            <a:r>
              <a:rPr lang="nl-NL" sz="2400" dirty="0" smtClean="0">
                <a:solidFill>
                  <a:srgbClr val="0070C0"/>
                </a:solidFill>
                <a:latin typeface="+mj-lt"/>
                <a:ea typeface="Times New Roman" panose="02020603050405020304" pitchFamily="18" charset="0"/>
              </a:rPr>
              <a:t>Là </a:t>
            </a:r>
            <a:r>
              <a:rPr lang="nl-NL" sz="2400" dirty="0">
                <a:solidFill>
                  <a:srgbClr val="0070C0"/>
                </a:solidFill>
                <a:latin typeface="+mj-lt"/>
                <a:ea typeface="Times New Roman" panose="02020603050405020304" pitchFamily="18" charset="0"/>
              </a:rPr>
              <a:t>đòi hỏi, yêu cầu, trách nhiệm và điều kiện thiết yếu cho sự phát triển của từng cá nhân, cộng đồng, dân tộc</a:t>
            </a:r>
            <a:endParaRPr lang="en-US" sz="2400" dirty="0">
              <a:solidFill>
                <a:srgbClr val="0070C0"/>
              </a:solidFill>
              <a:latin typeface="+mj-lt"/>
            </a:endParaRPr>
          </a:p>
        </p:txBody>
      </p:sp>
      <p:sp>
        <p:nvSpPr>
          <p:cNvPr id="39" name="Rectangle 38"/>
          <p:cNvSpPr/>
          <p:nvPr/>
        </p:nvSpPr>
        <p:spPr>
          <a:xfrm>
            <a:off x="7361840" y="4862935"/>
            <a:ext cx="4695547" cy="830997"/>
          </a:xfrm>
          <a:prstGeom prst="rect">
            <a:avLst/>
          </a:prstGeom>
        </p:spPr>
        <p:txBody>
          <a:bodyPr wrap="square">
            <a:spAutoFit/>
          </a:bodyPr>
          <a:lstStyle/>
          <a:p>
            <a:r>
              <a:rPr lang="nl-NL" sz="2400" dirty="0" smtClean="0">
                <a:solidFill>
                  <a:srgbClr val="CC6600"/>
                </a:solidFill>
                <a:latin typeface="+mj-lt"/>
                <a:ea typeface="Times New Roman" panose="02020603050405020304" pitchFamily="18" charset="0"/>
              </a:rPr>
              <a:t>Là </a:t>
            </a:r>
            <a:r>
              <a:rPr lang="nl-NL" sz="2400" dirty="0">
                <a:solidFill>
                  <a:srgbClr val="CC6600"/>
                </a:solidFill>
                <a:latin typeface="+mj-lt"/>
                <a:ea typeface="Times New Roman" panose="02020603050405020304" pitchFamily="18" charset="0"/>
              </a:rPr>
              <a:t>một tiêu chuẩn quan trọng của xã hội phát triển</a:t>
            </a:r>
            <a:endParaRPr lang="en-US" sz="2400" dirty="0">
              <a:solidFill>
                <a:srgbClr val="CC6600"/>
              </a:solidFill>
              <a:latin typeface="+mj-lt"/>
            </a:endParaRPr>
          </a:p>
        </p:txBody>
      </p:sp>
      <p:sp>
        <p:nvSpPr>
          <p:cNvPr id="40" name="Rectangle 39"/>
          <p:cNvSpPr/>
          <p:nvPr/>
        </p:nvSpPr>
        <p:spPr>
          <a:xfrm>
            <a:off x="528034" y="195209"/>
            <a:ext cx="11153104" cy="830997"/>
          </a:xfrm>
          <a:prstGeom prst="rect">
            <a:avLst/>
          </a:prstGeom>
        </p:spPr>
        <p:txBody>
          <a:bodyPr wrap="square">
            <a:spAutoFit/>
          </a:bodyPr>
          <a:lstStyle/>
          <a:p>
            <a:pPr algn="ctr"/>
            <a:r>
              <a:rPr lang="nl-NL" sz="2400" b="1" dirty="0">
                <a:solidFill>
                  <a:srgbClr val="00B050"/>
                </a:solidFill>
                <a:latin typeface="+mj-lt"/>
                <a:ea typeface="Times New Roman" panose="02020603050405020304" pitchFamily="18" charset="0"/>
              </a:rPr>
              <a:t>“</a:t>
            </a:r>
            <a:r>
              <a:rPr lang="nl-NL" sz="2400" b="1" u="sng" dirty="0">
                <a:solidFill>
                  <a:srgbClr val="00B050"/>
                </a:solidFill>
                <a:latin typeface="+mj-lt"/>
                <a:ea typeface="Times New Roman" panose="02020603050405020304" pitchFamily="18" charset="0"/>
              </a:rPr>
              <a:t>Bình đẳng” và “đoàn kế</a:t>
            </a:r>
            <a:r>
              <a:rPr lang="nl-NL" sz="2400" b="1" dirty="0">
                <a:solidFill>
                  <a:srgbClr val="00B050"/>
                </a:solidFill>
                <a:latin typeface="+mj-lt"/>
                <a:ea typeface="Times New Roman" panose="02020603050405020304" pitchFamily="18" charset="0"/>
              </a:rPr>
              <a:t>t” </a:t>
            </a:r>
            <a:r>
              <a:rPr lang="nl-NL" sz="2400" dirty="0">
                <a:solidFill>
                  <a:srgbClr val="CC0099"/>
                </a:solidFill>
                <a:latin typeface="+mj-lt"/>
                <a:ea typeface="Times New Roman" panose="02020603050405020304" pitchFamily="18" charset="0"/>
              </a:rPr>
              <a:t>chính là </a:t>
            </a:r>
            <a:r>
              <a:rPr lang="nl-NL" sz="2400" b="1" u="sng" dirty="0">
                <a:solidFill>
                  <a:srgbClr val="3333CC"/>
                </a:solidFill>
                <a:latin typeface="+mj-lt"/>
                <a:ea typeface="Times New Roman" panose="02020603050405020304" pitchFamily="18" charset="0"/>
              </a:rPr>
              <a:t>nền tảng </a:t>
            </a:r>
            <a:r>
              <a:rPr lang="nl-NL" sz="2400" dirty="0">
                <a:solidFill>
                  <a:srgbClr val="CC0099"/>
                </a:solidFill>
                <a:latin typeface="+mj-lt"/>
                <a:ea typeface="Times New Roman" panose="02020603050405020304" pitchFamily="18" charset="0"/>
              </a:rPr>
              <a:t>của sự </a:t>
            </a:r>
            <a:r>
              <a:rPr lang="nl-NL" sz="2400" b="1" u="sng" dirty="0">
                <a:solidFill>
                  <a:srgbClr val="CC6600"/>
                </a:solidFill>
                <a:latin typeface="+mj-lt"/>
                <a:ea typeface="Times New Roman" panose="02020603050405020304" pitchFamily="18" charset="0"/>
              </a:rPr>
              <a:t>“tôn trọng và giúp nhau cùng phát triển</a:t>
            </a:r>
            <a:r>
              <a:rPr lang="nl-NL" sz="2400" b="1" dirty="0">
                <a:solidFill>
                  <a:srgbClr val="CC6600"/>
                </a:solidFill>
                <a:latin typeface="+mj-lt"/>
                <a:ea typeface="Times New Roman" panose="02020603050405020304" pitchFamily="18" charset="0"/>
              </a:rPr>
              <a:t>”.</a:t>
            </a:r>
            <a:r>
              <a:rPr lang="nl-NL" sz="2400" b="1" dirty="0">
                <a:solidFill>
                  <a:srgbClr val="CC0099"/>
                </a:solidFill>
                <a:latin typeface="+mj-lt"/>
                <a:ea typeface="Times New Roman" panose="02020603050405020304" pitchFamily="18" charset="0"/>
              </a:rPr>
              <a:t> </a:t>
            </a:r>
            <a:endParaRPr lang="en-US" sz="2400" b="1" dirty="0">
              <a:solidFill>
                <a:srgbClr val="CC0099"/>
              </a:solidFill>
              <a:latin typeface="+mj-lt"/>
            </a:endParaRPr>
          </a:p>
        </p:txBody>
      </p:sp>
      <p:pic>
        <p:nvPicPr>
          <p:cNvPr id="42" name="Picture 2" descr="Image result for Tôn Trọng Và Giúp Nhau"/>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l="17045" r="17045"/>
          <a:stretch>
            <a:fillRect/>
          </a:stretch>
        </p:blipFill>
        <p:spPr bwMode="auto">
          <a:xfrm>
            <a:off x="334963" y="1328738"/>
            <a:ext cx="4716462" cy="4919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6827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5003" y="220967"/>
            <a:ext cx="11178862" cy="830997"/>
          </a:xfrm>
          <a:prstGeom prst="rect">
            <a:avLst/>
          </a:prstGeom>
        </p:spPr>
        <p:txBody>
          <a:bodyPr wrap="square">
            <a:spAutoFit/>
          </a:bodyPr>
          <a:lstStyle/>
          <a:p>
            <a:pPr algn="ct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nl-NL" sz="2400" dirty="0" smtClean="0">
                <a:solidFill>
                  <a:srgbClr val="000066"/>
                </a:solidFill>
                <a:latin typeface="+mj-lt"/>
                <a:ea typeface="Times New Roman" panose="02020603050405020304" pitchFamily="18" charset="0"/>
              </a:rPr>
              <a:t>Đoàn </a:t>
            </a:r>
            <a:r>
              <a:rPr lang="nl-NL" sz="2400" dirty="0">
                <a:solidFill>
                  <a:srgbClr val="000066"/>
                </a:solidFill>
                <a:latin typeface="+mj-lt"/>
                <a:ea typeface="Times New Roman" panose="02020603050405020304" pitchFamily="18" charset="0"/>
              </a:rPr>
              <a:t>kết toàn dân, tôn trọng và giúp đỡ nhau giữa các dân tộc đã </a:t>
            </a:r>
            <a:r>
              <a:rPr lang="nl-NL" sz="2400" b="1" dirty="0">
                <a:solidFill>
                  <a:srgbClr val="CC0099"/>
                </a:solidFill>
                <a:latin typeface="+mj-lt"/>
                <a:ea typeface="Times New Roman" panose="02020603050405020304" pitchFamily="18" charset="0"/>
              </a:rPr>
              <a:t>làm nên thành công của cách mạng Việt Nam. </a:t>
            </a:r>
            <a:endParaRPr lang="en-US" sz="2400" b="1" dirty="0">
              <a:solidFill>
                <a:srgbClr val="CC0099"/>
              </a:solidFill>
              <a:latin typeface="+mj-lt"/>
            </a:endParaRPr>
          </a:p>
        </p:txBody>
      </p:sp>
      <p:sp>
        <p:nvSpPr>
          <p:cNvPr id="4" name="AutoShape 2" descr="Image result for chiến thắng điện biên phủ"/>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4584" name="Picture 8" descr="Image result for cách mạng tháng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687132"/>
            <a:ext cx="2859109" cy="41083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Image result for chiến thắng điện biên phủ"/>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9110" y="1687131"/>
            <a:ext cx="2987898" cy="4108362"/>
          </a:xfrm>
          <a:prstGeom prst="rect">
            <a:avLst/>
          </a:prstGeom>
          <a:noFill/>
          <a:extLst>
            <a:ext uri="{909E8E84-426E-40DD-AFC4-6F175D3DCCD1}">
              <a14:hiddenFill xmlns:a14="http://schemas.microsoft.com/office/drawing/2010/main">
                <a:solidFill>
                  <a:srgbClr val="FFFFFF"/>
                </a:solidFill>
              </a14:hiddenFill>
            </a:ext>
          </a:extLst>
        </p:spPr>
      </p:pic>
      <p:pic>
        <p:nvPicPr>
          <p:cNvPr id="24586" name="Picture 10" descr="Image result for chiến dịch hồ chí min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47009" y="1687131"/>
            <a:ext cx="3206840" cy="4108362"/>
          </a:xfrm>
          <a:prstGeom prst="rect">
            <a:avLst/>
          </a:prstGeom>
          <a:noFill/>
          <a:extLst>
            <a:ext uri="{909E8E84-426E-40DD-AFC4-6F175D3DCCD1}">
              <a14:hiddenFill xmlns:a14="http://schemas.microsoft.com/office/drawing/2010/main">
                <a:solidFill>
                  <a:srgbClr val="FFFFFF"/>
                </a:solidFill>
              </a14:hiddenFill>
            </a:ext>
          </a:extLst>
        </p:spPr>
      </p:pic>
      <p:pic>
        <p:nvPicPr>
          <p:cNvPr id="24588" name="Picture 12" descr="Image result for thắng lợi của công cuộc đổi mớ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53849" y="1687131"/>
            <a:ext cx="3039413" cy="4108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215805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p Ribbon 2"/>
          <p:cNvSpPr/>
          <p:nvPr/>
        </p:nvSpPr>
        <p:spPr>
          <a:xfrm>
            <a:off x="167424" y="191731"/>
            <a:ext cx="11784169" cy="1392369"/>
          </a:xfrm>
          <a:prstGeom prst="ribbon2">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b="1" dirty="0" smtClean="0">
                <a:solidFill>
                  <a:schemeClr val="bg1"/>
                </a:solidFill>
                <a:latin typeface="+mj-lt"/>
                <a:cs typeface="Times New Roman" pitchFamily="18" charset="0"/>
              </a:rPr>
              <a:t>1.7.Có </a:t>
            </a:r>
            <a:r>
              <a:rPr lang="nl-NL" sz="2000" b="1" dirty="0">
                <a:solidFill>
                  <a:schemeClr val="bg1"/>
                </a:solidFill>
                <a:latin typeface="+mj-lt"/>
                <a:cs typeface="Times New Roman" pitchFamily="18" charset="0"/>
              </a:rPr>
              <a:t>Nhà nước pháp quyền xã hội chủ nghĩa của nhân dân, do nhân dân, vì nhân dân do Đảng Cộng sản lãnh đạo</a:t>
            </a:r>
            <a:endParaRPr lang="en-US" sz="2000" b="1" dirty="0">
              <a:solidFill>
                <a:schemeClr val="bg1"/>
              </a:solidFill>
              <a:latin typeface="+mj-lt"/>
              <a:cs typeface="Times New Roman" pitchFamily="18" charset="0"/>
            </a:endParaRPr>
          </a:p>
        </p:txBody>
      </p:sp>
      <p:pic>
        <p:nvPicPr>
          <p:cNvPr id="2050" name="Picture 2" descr="Khái niệm và đặt trưng của Nhà nước pháp quyền XHC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2300" y="1803042"/>
            <a:ext cx="4899293" cy="3895435"/>
          </a:xfrm>
          <a:prstGeom prst="rect">
            <a:avLst/>
          </a:prstGeom>
          <a:noFill/>
          <a:extLst>
            <a:ext uri="{909E8E84-426E-40DD-AFC4-6F175D3DCCD1}">
              <a14:hiddenFill xmlns:a14="http://schemas.microsoft.com/office/drawing/2010/main">
                <a:solidFill>
                  <a:srgbClr val="FFFFFF"/>
                </a:solidFill>
              </a14:hiddenFill>
            </a:ext>
          </a:extLst>
        </p:spPr>
      </p:pic>
      <p:sp>
        <p:nvSpPr>
          <p:cNvPr id="5" name="Cloud Callout 4"/>
          <p:cNvSpPr/>
          <p:nvPr/>
        </p:nvSpPr>
        <p:spPr>
          <a:xfrm>
            <a:off x="1074792" y="1803043"/>
            <a:ext cx="4830763" cy="1635618"/>
          </a:xfrm>
          <a:prstGeom prst="cloudCallout">
            <a:avLst/>
          </a:prstGeom>
          <a:solidFill>
            <a:srgbClr val="0033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defRPr/>
            </a:pPr>
            <a:r>
              <a:rPr lang="en-US" altLang="en-US" sz="2400" b="1" dirty="0" err="1"/>
              <a:t>Nhà</a:t>
            </a:r>
            <a:r>
              <a:rPr lang="en-US" altLang="en-US" sz="2400" b="1" dirty="0"/>
              <a:t> </a:t>
            </a:r>
            <a:r>
              <a:rPr lang="en-US" altLang="en-US" sz="2400" b="1" dirty="0" err="1"/>
              <a:t>nước</a:t>
            </a:r>
            <a:r>
              <a:rPr lang="en-US" altLang="en-US" sz="2400" b="1" dirty="0"/>
              <a:t> </a:t>
            </a:r>
            <a:r>
              <a:rPr lang="en-US" altLang="en-US" sz="2400" b="1" dirty="0" err="1"/>
              <a:t>pháp</a:t>
            </a:r>
            <a:r>
              <a:rPr lang="en-US" altLang="en-US" sz="2400" b="1" dirty="0"/>
              <a:t> </a:t>
            </a:r>
            <a:r>
              <a:rPr lang="en-US" altLang="en-US" sz="2400" b="1" dirty="0" err="1"/>
              <a:t>quyền</a:t>
            </a:r>
            <a:r>
              <a:rPr lang="en-US" altLang="en-US" sz="2400" b="1" dirty="0"/>
              <a:t> </a:t>
            </a:r>
            <a:r>
              <a:rPr lang="en-US" altLang="en-US" sz="2400" b="1" dirty="0" err="1"/>
              <a:t>là</a:t>
            </a:r>
            <a:r>
              <a:rPr lang="en-US" altLang="en-US" sz="2400" b="1" dirty="0"/>
              <a:t> </a:t>
            </a:r>
            <a:r>
              <a:rPr lang="en-US" altLang="en-US" sz="2400" b="1" dirty="0" err="1"/>
              <a:t>gì</a:t>
            </a:r>
            <a:r>
              <a:rPr lang="en-US" altLang="en-US" sz="2400" b="1" dirty="0"/>
              <a:t>?</a:t>
            </a:r>
          </a:p>
        </p:txBody>
      </p:sp>
      <p:sp>
        <p:nvSpPr>
          <p:cNvPr id="6" name="Rectangle 4"/>
          <p:cNvSpPr>
            <a:spLocks noChangeArrowheads="1"/>
          </p:cNvSpPr>
          <p:nvPr/>
        </p:nvSpPr>
        <p:spPr bwMode="auto">
          <a:xfrm>
            <a:off x="257577" y="4381824"/>
            <a:ext cx="646519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err="1">
                <a:solidFill>
                  <a:srgbClr val="C00000"/>
                </a:solidFill>
                <a:latin typeface="+mj-lt"/>
              </a:rPr>
              <a:t>Nhà</a:t>
            </a:r>
            <a:r>
              <a:rPr lang="en-US" altLang="en-US" sz="2400" b="1" dirty="0">
                <a:solidFill>
                  <a:srgbClr val="C00000"/>
                </a:solidFill>
                <a:latin typeface="+mj-lt"/>
              </a:rPr>
              <a:t> </a:t>
            </a:r>
            <a:r>
              <a:rPr lang="en-US" altLang="en-US" sz="2400" b="1" dirty="0" err="1">
                <a:solidFill>
                  <a:srgbClr val="C00000"/>
                </a:solidFill>
                <a:latin typeface="+mj-lt"/>
              </a:rPr>
              <a:t>nước</a:t>
            </a:r>
            <a:r>
              <a:rPr lang="en-US" altLang="en-US" sz="2400" b="1" dirty="0">
                <a:solidFill>
                  <a:srgbClr val="C00000"/>
                </a:solidFill>
                <a:latin typeface="+mj-lt"/>
              </a:rPr>
              <a:t> </a:t>
            </a:r>
            <a:r>
              <a:rPr lang="en-US" altLang="en-US" sz="2400" b="1" dirty="0" err="1">
                <a:solidFill>
                  <a:srgbClr val="C00000"/>
                </a:solidFill>
                <a:latin typeface="+mj-lt"/>
              </a:rPr>
              <a:t>pháp</a:t>
            </a:r>
            <a:r>
              <a:rPr lang="en-US" altLang="en-US" sz="2400" b="1" dirty="0">
                <a:solidFill>
                  <a:srgbClr val="C00000"/>
                </a:solidFill>
                <a:latin typeface="+mj-lt"/>
              </a:rPr>
              <a:t> </a:t>
            </a:r>
            <a:r>
              <a:rPr lang="en-US" altLang="en-US" sz="2400" b="1" dirty="0" err="1">
                <a:solidFill>
                  <a:srgbClr val="C00000"/>
                </a:solidFill>
                <a:latin typeface="+mj-lt"/>
              </a:rPr>
              <a:t>quyền</a:t>
            </a:r>
            <a:r>
              <a:rPr lang="en-US" altLang="en-US" sz="2400" b="1" dirty="0">
                <a:solidFill>
                  <a:srgbClr val="C00000"/>
                </a:solidFill>
                <a:latin typeface="+mj-lt"/>
              </a:rPr>
              <a:t> </a:t>
            </a:r>
            <a:r>
              <a:rPr lang="vi-VN" altLang="en-US" sz="2400" dirty="0">
                <a:solidFill>
                  <a:srgbClr val="002060"/>
                </a:solidFill>
                <a:latin typeface="+mj-lt"/>
              </a:rPr>
              <a:t>là nhà nước quản lý kinh tế - xã hội bằng</a:t>
            </a:r>
            <a:r>
              <a:rPr lang="vi-VN" altLang="en-US" sz="2400" dirty="0">
                <a:solidFill>
                  <a:srgbClr val="C00000"/>
                </a:solidFill>
                <a:latin typeface="+mj-lt"/>
              </a:rPr>
              <a:t> </a:t>
            </a:r>
            <a:r>
              <a:rPr lang="vi-VN" altLang="en-US" sz="2400" b="1" dirty="0">
                <a:solidFill>
                  <a:srgbClr val="CC00CC"/>
                </a:solidFill>
                <a:latin typeface="+mj-lt"/>
              </a:rPr>
              <a:t>pháp</a:t>
            </a:r>
            <a:r>
              <a:rPr lang="vi-VN" altLang="en-US" sz="2400" dirty="0">
                <a:solidFill>
                  <a:srgbClr val="CC00CC"/>
                </a:solidFill>
                <a:latin typeface="+mj-lt"/>
              </a:rPr>
              <a:t> </a:t>
            </a:r>
            <a:r>
              <a:rPr lang="vi-VN" altLang="en-US" sz="2400" b="1" dirty="0">
                <a:solidFill>
                  <a:srgbClr val="CC00CC"/>
                </a:solidFill>
                <a:latin typeface="+mj-lt"/>
              </a:rPr>
              <a:t>luật</a:t>
            </a:r>
            <a:r>
              <a:rPr lang="vi-VN" altLang="en-US" sz="2400" dirty="0">
                <a:solidFill>
                  <a:srgbClr val="CC00CC"/>
                </a:solidFill>
                <a:latin typeface="+mj-lt"/>
              </a:rPr>
              <a:t> </a:t>
            </a:r>
            <a:r>
              <a:rPr lang="vi-VN" altLang="en-US" sz="2400" dirty="0">
                <a:solidFill>
                  <a:srgbClr val="002060"/>
                </a:solidFill>
                <a:latin typeface="+mj-lt"/>
              </a:rPr>
              <a:t>và hoạt động tuân theo</a:t>
            </a:r>
            <a:r>
              <a:rPr lang="vi-VN" altLang="en-US" sz="2400" dirty="0">
                <a:solidFill>
                  <a:srgbClr val="C00000"/>
                </a:solidFill>
                <a:latin typeface="+mj-lt"/>
              </a:rPr>
              <a:t> </a:t>
            </a:r>
            <a:r>
              <a:rPr lang="vi-VN" altLang="en-US" sz="2400" b="1" dirty="0">
                <a:solidFill>
                  <a:srgbClr val="CC00CC"/>
                </a:solidFill>
                <a:latin typeface="+mj-lt"/>
              </a:rPr>
              <a:t>pháp</a:t>
            </a:r>
            <a:r>
              <a:rPr lang="vi-VN" altLang="en-US" sz="2400" dirty="0">
                <a:solidFill>
                  <a:srgbClr val="CC00CC"/>
                </a:solidFill>
                <a:latin typeface="+mj-lt"/>
              </a:rPr>
              <a:t> </a:t>
            </a:r>
            <a:r>
              <a:rPr lang="vi-VN" altLang="en-US" sz="2400" b="1" dirty="0">
                <a:solidFill>
                  <a:srgbClr val="CC00CC"/>
                </a:solidFill>
                <a:latin typeface="+mj-lt"/>
              </a:rPr>
              <a:t>luật.</a:t>
            </a:r>
            <a:endParaRPr lang="en-US" altLang="en-US" sz="2400" b="1" dirty="0">
              <a:solidFill>
                <a:srgbClr val="CC00CC"/>
              </a:solidFill>
              <a:latin typeface="+mj-lt"/>
            </a:endParaRPr>
          </a:p>
        </p:txBody>
      </p:sp>
    </p:spTree>
    <p:extLst>
      <p:ext uri="{BB962C8B-B14F-4D97-AF65-F5344CB8AC3E}">
        <p14:creationId xmlns:p14="http://schemas.microsoft.com/office/powerpoint/2010/main" val="4740420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56315" y="214425"/>
            <a:ext cx="11427854" cy="1200329"/>
          </a:xfrm>
          <a:prstGeom prst="rect">
            <a:avLst/>
          </a:prstGeom>
        </p:spPr>
        <p:txBody>
          <a:bodyPr wrap="square">
            <a:spAutoFit/>
          </a:bodyPr>
          <a:lstStyle/>
          <a:p>
            <a:pPr algn="ctr"/>
            <a:r>
              <a:rPr lang="vi-VN" sz="2400" b="1" u="sng" dirty="0">
                <a:solidFill>
                  <a:srgbClr val="FF0000"/>
                </a:solidFill>
                <a:latin typeface="Roboto"/>
              </a:rPr>
              <a:t>Nhà nước pháp quyền XHCN</a:t>
            </a:r>
            <a:r>
              <a:rPr lang="vi-VN" sz="2400" dirty="0">
                <a:solidFill>
                  <a:srgbClr val="000066"/>
                </a:solidFill>
                <a:latin typeface="Roboto"/>
              </a:rPr>
              <a:t> là một Nhà nước </a:t>
            </a:r>
            <a:r>
              <a:rPr lang="vi-VN" sz="2400" b="1" dirty="0">
                <a:solidFill>
                  <a:srgbClr val="CC6600"/>
                </a:solidFill>
                <a:latin typeface="+mj-lt"/>
              </a:rPr>
              <a:t>vừa phải thể hiện được các giá trị phổ </a:t>
            </a:r>
            <a:r>
              <a:rPr lang="en-US" sz="2400" b="1" dirty="0" smtClean="0">
                <a:solidFill>
                  <a:srgbClr val="CC6600"/>
                </a:solidFill>
                <a:latin typeface="+mj-lt"/>
              </a:rPr>
              <a:t>b</a:t>
            </a:r>
            <a:r>
              <a:rPr lang="vi-VN" sz="2400" b="1" dirty="0" smtClean="0">
                <a:solidFill>
                  <a:srgbClr val="CC6600"/>
                </a:solidFill>
                <a:latin typeface="+mj-lt"/>
              </a:rPr>
              <a:t>iến </a:t>
            </a:r>
            <a:r>
              <a:rPr lang="vi-VN" sz="2400" b="1" dirty="0">
                <a:solidFill>
                  <a:srgbClr val="CC6600"/>
                </a:solidFill>
                <a:latin typeface="+mj-lt"/>
              </a:rPr>
              <a:t>của nhà nước pháp quyền</a:t>
            </a:r>
            <a:r>
              <a:rPr lang="vi-VN" sz="2400" dirty="0">
                <a:solidFill>
                  <a:srgbClr val="000066"/>
                </a:solidFill>
                <a:latin typeface="Roboto"/>
              </a:rPr>
              <a:t>, </a:t>
            </a:r>
            <a:r>
              <a:rPr lang="vi-VN" sz="2400" b="1" dirty="0">
                <a:solidFill>
                  <a:srgbClr val="006600"/>
                </a:solidFill>
                <a:latin typeface="Roboto"/>
              </a:rPr>
              <a:t>vừa khẳng định được </a:t>
            </a:r>
            <a:r>
              <a:rPr lang="vi-VN" sz="2400" b="1" u="sng" dirty="0">
                <a:solidFill>
                  <a:srgbClr val="CC0099"/>
                </a:solidFill>
                <a:latin typeface="Roboto"/>
              </a:rPr>
              <a:t>bản sắc đặc thù của riêng mình.</a:t>
            </a:r>
            <a:endParaRPr lang="en-US" sz="2400" b="1" u="sng" dirty="0">
              <a:solidFill>
                <a:srgbClr val="CC0099"/>
              </a:solidFill>
            </a:endParaRPr>
          </a:p>
        </p:txBody>
      </p:sp>
      <p:pic>
        <p:nvPicPr>
          <p:cNvPr id="3074" name="Picture 2" descr="Image result for nhà nước pháp quyền xã hội chủ nghĩa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0127" y="1764406"/>
            <a:ext cx="10057372" cy="4159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11736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5"/>
          <p:cNvSpPr>
            <a:spLocks noChangeArrowheads="1"/>
          </p:cNvSpPr>
          <p:nvPr/>
        </p:nvSpPr>
        <p:spPr bwMode="auto">
          <a:xfrm>
            <a:off x="1687132" y="914400"/>
            <a:ext cx="8371268" cy="3387144"/>
          </a:xfrm>
          <a:prstGeom prst="cloudCallout">
            <a:avLst>
              <a:gd name="adj1" fmla="val -40546"/>
              <a:gd name="adj2" fmla="val 68579"/>
            </a:avLst>
          </a:prstGeom>
          <a:solidFill>
            <a:srgbClr val="008000"/>
          </a:solidFill>
          <a:ln>
            <a:noFill/>
          </a:ln>
          <a:effectLst>
            <a:prstShdw prst="shdw17" dist="17961" dir="2700000">
              <a:srgbClr val="999900">
                <a:alpha val="50000"/>
              </a:srgbClr>
            </a:prstShdw>
          </a:effectLst>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endParaRPr lang="en-US" altLang="en-US" dirty="0" smtClean="0">
              <a:solidFill>
                <a:schemeClr val="bg1"/>
              </a:solidFill>
              <a:latin typeface="Arial" panose="020B0604020202020204" pitchFamily="34" charset="0"/>
              <a:cs typeface="Arial" panose="020B0604020202020204" pitchFamily="34" charset="0"/>
            </a:endParaRPr>
          </a:p>
          <a:p>
            <a:pPr algn="ctr" eaLnBrk="1" hangingPunct="1">
              <a:spcBef>
                <a:spcPct val="0"/>
              </a:spcBef>
              <a:buFontTx/>
              <a:buNone/>
            </a:pPr>
            <a:r>
              <a:rPr lang="en-US" altLang="en-US" b="1" dirty="0" err="1" smtClean="0">
                <a:solidFill>
                  <a:schemeClr val="bg1"/>
                </a:solidFill>
                <a:latin typeface="Arial" panose="020B0604020202020204" pitchFamily="34" charset="0"/>
                <a:cs typeface="Arial" panose="020B0604020202020204" pitchFamily="34" charset="0"/>
              </a:rPr>
              <a:t>Hãy</a:t>
            </a:r>
            <a:r>
              <a:rPr lang="en-US" altLang="en-US" b="1" dirty="0" smtClean="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nêu</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sự</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khác</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biệt</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giữa</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các</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nhà</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nước</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trong</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lịch</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sử</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và</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nhà</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nước</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Pháp</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quyền</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xã</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hội</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chủ</a:t>
            </a:r>
            <a:r>
              <a:rPr lang="en-US" altLang="en-US" b="1" dirty="0">
                <a:solidFill>
                  <a:schemeClr val="bg1"/>
                </a:solidFill>
                <a:latin typeface="Arial" panose="020B0604020202020204" pitchFamily="34" charset="0"/>
                <a:cs typeface="Arial" panose="020B0604020202020204" pitchFamily="34" charset="0"/>
              </a:rPr>
              <a:t> </a:t>
            </a:r>
            <a:r>
              <a:rPr lang="en-US" altLang="en-US" b="1" dirty="0" err="1">
                <a:solidFill>
                  <a:schemeClr val="bg1"/>
                </a:solidFill>
                <a:latin typeface="Arial" panose="020B0604020202020204" pitchFamily="34" charset="0"/>
                <a:cs typeface="Arial" panose="020B0604020202020204" pitchFamily="34" charset="0"/>
              </a:rPr>
              <a:t>nghĩa</a:t>
            </a:r>
            <a:r>
              <a:rPr lang="en-US" altLang="en-US" b="1" dirty="0">
                <a:solidFill>
                  <a:schemeClr val="bg1"/>
                </a:solidFill>
                <a:latin typeface="Arial" panose="020B0604020202020204" pitchFamily="34" charset="0"/>
                <a:cs typeface="Arial" panose="020B0604020202020204" pitchFamily="34" charset="0"/>
              </a:rPr>
              <a:t>?</a:t>
            </a:r>
          </a:p>
        </p:txBody>
      </p:sp>
      <p:pic>
        <p:nvPicPr>
          <p:cNvPr id="3" name="Picture 11" descr="MCj01345490000[1]"/>
          <p:cNvPicPr>
            <a:picLocks noGrp="1" noChangeAspect="1" noChangeArrowheads="1"/>
          </p:cNvPicPr>
          <p:nvPr>
            <p:ph type="body" idx="4294967295"/>
          </p:nvPr>
        </p:nvPicPr>
        <p:blipFill>
          <a:blip r:embed="rId2" cstate="print">
            <a:extLst>
              <a:ext uri="{28A0092B-C50C-407E-A947-70E740481C1C}">
                <a14:useLocalDpi xmlns:a14="http://schemas.microsoft.com/office/drawing/2010/main" val="0"/>
              </a:ext>
            </a:extLst>
          </a:blip>
          <a:srcRect/>
          <a:stretch>
            <a:fillRect/>
          </a:stretch>
        </p:blipFill>
        <p:spPr>
          <a:xfrm>
            <a:off x="8822028" y="2918037"/>
            <a:ext cx="3009900" cy="27670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 name="Picture 14" descr="52"/>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455420" y="1988847"/>
            <a:ext cx="979488"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0770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5"/>
          <p:cNvSpPr txBox="1">
            <a:spLocks noChangeArrowheads="1"/>
          </p:cNvSpPr>
          <p:nvPr/>
        </p:nvSpPr>
        <p:spPr bwMode="auto">
          <a:xfrm>
            <a:off x="320899" y="261871"/>
            <a:ext cx="489504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b="1" dirty="0" err="1">
                <a:solidFill>
                  <a:srgbClr val="0033CC"/>
                </a:solidFill>
                <a:latin typeface="Arial" panose="020B0604020202020204" pitchFamily="34" charset="0"/>
                <a:cs typeface="Arial" panose="020B0604020202020204" pitchFamily="34" charset="0"/>
              </a:rPr>
              <a:t>Các</a:t>
            </a:r>
            <a:r>
              <a:rPr lang="en-US" altLang="en-US" b="1" dirty="0">
                <a:solidFill>
                  <a:srgbClr val="0033CC"/>
                </a:solidFill>
                <a:latin typeface="Arial" panose="020B0604020202020204" pitchFamily="34" charset="0"/>
                <a:cs typeface="Arial" panose="020B0604020202020204" pitchFamily="34" charset="0"/>
              </a:rPr>
              <a:t> </a:t>
            </a:r>
            <a:r>
              <a:rPr lang="en-US" altLang="en-US" b="1" dirty="0" err="1">
                <a:solidFill>
                  <a:srgbClr val="0033CC"/>
                </a:solidFill>
                <a:latin typeface="Arial" panose="020B0604020202020204" pitchFamily="34" charset="0"/>
                <a:cs typeface="Arial" panose="020B0604020202020204" pitchFamily="34" charset="0"/>
              </a:rPr>
              <a:t>nhà</a:t>
            </a:r>
            <a:r>
              <a:rPr lang="en-US" altLang="en-US" b="1" dirty="0">
                <a:solidFill>
                  <a:srgbClr val="0033CC"/>
                </a:solidFill>
                <a:latin typeface="Arial" panose="020B0604020202020204" pitchFamily="34" charset="0"/>
                <a:cs typeface="Arial" panose="020B0604020202020204" pitchFamily="34" charset="0"/>
              </a:rPr>
              <a:t> </a:t>
            </a:r>
            <a:r>
              <a:rPr lang="en-US" altLang="en-US" b="1" dirty="0" err="1">
                <a:solidFill>
                  <a:srgbClr val="0033CC"/>
                </a:solidFill>
                <a:latin typeface="Arial" panose="020B0604020202020204" pitchFamily="34" charset="0"/>
                <a:cs typeface="Arial" panose="020B0604020202020204" pitchFamily="34" charset="0"/>
              </a:rPr>
              <a:t>nước</a:t>
            </a:r>
            <a:r>
              <a:rPr lang="en-US" altLang="en-US" b="1" dirty="0">
                <a:solidFill>
                  <a:srgbClr val="0033CC"/>
                </a:solidFill>
                <a:latin typeface="Arial" panose="020B0604020202020204" pitchFamily="34" charset="0"/>
                <a:cs typeface="Arial" panose="020B0604020202020204" pitchFamily="34" charset="0"/>
              </a:rPr>
              <a:t> </a:t>
            </a:r>
            <a:r>
              <a:rPr lang="en-US" altLang="en-US" b="1" dirty="0" err="1" smtClean="0">
                <a:solidFill>
                  <a:srgbClr val="0033CC"/>
                </a:solidFill>
                <a:latin typeface="Arial" panose="020B0604020202020204" pitchFamily="34" charset="0"/>
                <a:cs typeface="Arial" panose="020B0604020202020204" pitchFamily="34" charset="0"/>
              </a:rPr>
              <a:t>trong</a:t>
            </a:r>
            <a:r>
              <a:rPr lang="en-US" altLang="en-US" b="1" dirty="0" smtClean="0">
                <a:solidFill>
                  <a:srgbClr val="0033CC"/>
                </a:solidFill>
                <a:latin typeface="Arial" panose="020B0604020202020204" pitchFamily="34" charset="0"/>
                <a:cs typeface="Arial" panose="020B0604020202020204" pitchFamily="34" charset="0"/>
              </a:rPr>
              <a:t> </a:t>
            </a:r>
            <a:r>
              <a:rPr lang="en-US" altLang="en-US" b="1" dirty="0" err="1" smtClean="0">
                <a:solidFill>
                  <a:srgbClr val="0033CC"/>
                </a:solidFill>
                <a:latin typeface="Arial" panose="020B0604020202020204" pitchFamily="34" charset="0"/>
                <a:cs typeface="Arial" panose="020B0604020202020204" pitchFamily="34" charset="0"/>
              </a:rPr>
              <a:t>lịch</a:t>
            </a:r>
            <a:r>
              <a:rPr lang="en-US" altLang="en-US" b="1" dirty="0" smtClean="0">
                <a:solidFill>
                  <a:srgbClr val="0033CC"/>
                </a:solidFill>
                <a:latin typeface="Arial" panose="020B0604020202020204" pitchFamily="34" charset="0"/>
                <a:cs typeface="Arial" panose="020B0604020202020204" pitchFamily="34" charset="0"/>
              </a:rPr>
              <a:t> </a:t>
            </a:r>
            <a:r>
              <a:rPr lang="en-US" altLang="en-US" b="1" dirty="0" err="1">
                <a:solidFill>
                  <a:srgbClr val="0033CC"/>
                </a:solidFill>
                <a:latin typeface="Arial" panose="020B0604020202020204" pitchFamily="34" charset="0"/>
                <a:cs typeface="Arial" panose="020B0604020202020204" pitchFamily="34" charset="0"/>
              </a:rPr>
              <a:t>sử</a:t>
            </a:r>
            <a:endParaRPr lang="en-US" altLang="en-US" b="1" dirty="0">
              <a:solidFill>
                <a:srgbClr val="0033CC"/>
              </a:solidFill>
              <a:latin typeface="Arial" panose="020B0604020202020204" pitchFamily="34" charset="0"/>
              <a:cs typeface="Arial" panose="020B0604020202020204" pitchFamily="34" charset="0"/>
            </a:endParaRPr>
          </a:p>
        </p:txBody>
      </p:sp>
      <p:sp>
        <p:nvSpPr>
          <p:cNvPr id="4" name="Text Box 7"/>
          <p:cNvSpPr txBox="1">
            <a:spLocks noChangeArrowheads="1"/>
          </p:cNvSpPr>
          <p:nvPr/>
        </p:nvSpPr>
        <p:spPr bwMode="auto">
          <a:xfrm>
            <a:off x="6324599" y="261871"/>
            <a:ext cx="56656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50000"/>
              </a:spcBef>
              <a:buFontTx/>
              <a:buNone/>
            </a:pPr>
            <a:r>
              <a:rPr lang="en-US" altLang="en-US" b="1" dirty="0" err="1">
                <a:solidFill>
                  <a:srgbClr val="0033CC"/>
                </a:solidFill>
                <a:latin typeface="Arial" panose="020B0604020202020204" pitchFamily="34" charset="0"/>
                <a:cs typeface="Arial" panose="020B0604020202020204" pitchFamily="34" charset="0"/>
              </a:rPr>
              <a:t>Nhà</a:t>
            </a:r>
            <a:r>
              <a:rPr lang="en-US" altLang="en-US" b="1" dirty="0">
                <a:solidFill>
                  <a:srgbClr val="0033CC"/>
                </a:solidFill>
                <a:latin typeface="Arial" panose="020B0604020202020204" pitchFamily="34" charset="0"/>
                <a:cs typeface="Arial" panose="020B0604020202020204" pitchFamily="34" charset="0"/>
              </a:rPr>
              <a:t> </a:t>
            </a:r>
            <a:r>
              <a:rPr lang="en-US" altLang="en-US" b="1" dirty="0" err="1">
                <a:solidFill>
                  <a:srgbClr val="0033CC"/>
                </a:solidFill>
                <a:latin typeface="Arial" panose="020B0604020202020204" pitchFamily="34" charset="0"/>
                <a:cs typeface="Arial" panose="020B0604020202020204" pitchFamily="34" charset="0"/>
              </a:rPr>
              <a:t>nước</a:t>
            </a:r>
            <a:r>
              <a:rPr lang="en-US" altLang="en-US" b="1" dirty="0">
                <a:solidFill>
                  <a:srgbClr val="0033CC"/>
                </a:solidFill>
                <a:latin typeface="Arial" panose="020B0604020202020204" pitchFamily="34" charset="0"/>
                <a:cs typeface="Arial" panose="020B0604020202020204" pitchFamily="34" charset="0"/>
              </a:rPr>
              <a:t> </a:t>
            </a:r>
            <a:r>
              <a:rPr lang="en-US" altLang="en-US" b="1" dirty="0" err="1">
                <a:solidFill>
                  <a:srgbClr val="0033CC"/>
                </a:solidFill>
                <a:latin typeface="Arial" panose="020B0604020202020204" pitchFamily="34" charset="0"/>
                <a:cs typeface="Arial" panose="020B0604020202020204" pitchFamily="34" charset="0"/>
              </a:rPr>
              <a:t>pháp</a:t>
            </a:r>
            <a:r>
              <a:rPr lang="en-US" altLang="en-US" b="1" dirty="0">
                <a:solidFill>
                  <a:srgbClr val="0033CC"/>
                </a:solidFill>
                <a:latin typeface="Arial" panose="020B0604020202020204" pitchFamily="34" charset="0"/>
                <a:cs typeface="Arial" panose="020B0604020202020204" pitchFamily="34" charset="0"/>
              </a:rPr>
              <a:t> </a:t>
            </a:r>
            <a:r>
              <a:rPr lang="en-US" altLang="en-US" b="1" dirty="0" err="1">
                <a:solidFill>
                  <a:srgbClr val="0033CC"/>
                </a:solidFill>
                <a:latin typeface="Arial" panose="020B0604020202020204" pitchFamily="34" charset="0"/>
                <a:cs typeface="Arial" panose="020B0604020202020204" pitchFamily="34" charset="0"/>
              </a:rPr>
              <a:t>quyền</a:t>
            </a:r>
            <a:r>
              <a:rPr lang="en-US" altLang="en-US" b="1" dirty="0">
                <a:solidFill>
                  <a:srgbClr val="0033CC"/>
                </a:solidFill>
                <a:latin typeface="Arial" panose="020B0604020202020204" pitchFamily="34" charset="0"/>
                <a:cs typeface="Arial" panose="020B0604020202020204" pitchFamily="34" charset="0"/>
              </a:rPr>
              <a:t> XHCN</a:t>
            </a:r>
          </a:p>
        </p:txBody>
      </p:sp>
      <p:sp>
        <p:nvSpPr>
          <p:cNvPr id="5" name="Line 4"/>
          <p:cNvSpPr>
            <a:spLocks noChangeShapeType="1"/>
          </p:cNvSpPr>
          <p:nvPr/>
        </p:nvSpPr>
        <p:spPr bwMode="auto">
          <a:xfrm>
            <a:off x="6040192" y="785090"/>
            <a:ext cx="6439" cy="5492839"/>
          </a:xfrm>
          <a:prstGeom prst="line">
            <a:avLst/>
          </a:prstGeom>
          <a:noFill/>
          <a:ln w="76200"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Text Box 8"/>
          <p:cNvSpPr txBox="1">
            <a:spLocks noChangeArrowheads="1"/>
          </p:cNvSpPr>
          <p:nvPr/>
        </p:nvSpPr>
        <p:spPr bwMode="auto">
          <a:xfrm>
            <a:off x="320899" y="1227362"/>
            <a:ext cx="5441325"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50000"/>
              </a:spcBef>
              <a:buFont typeface="Wingdings" panose="05000000000000000000" pitchFamily="2" charset="2"/>
              <a:buChar char="Ø"/>
            </a:pPr>
            <a:r>
              <a:rPr lang="en-US" altLang="en-US" dirty="0"/>
              <a:t> </a:t>
            </a:r>
            <a:r>
              <a:rPr lang="en-US" altLang="en-US" sz="2400" b="1" dirty="0">
                <a:solidFill>
                  <a:srgbClr val="FF0000"/>
                </a:solidFill>
                <a:latin typeface="Arial" panose="020B0604020202020204" pitchFamily="34" charset="0"/>
                <a:cs typeface="Arial" panose="020B0604020202020204" pitchFamily="34" charset="0"/>
              </a:rPr>
              <a:t>Ý </a:t>
            </a:r>
            <a:r>
              <a:rPr lang="en-US" altLang="en-US" sz="2400" b="1" dirty="0" err="1">
                <a:solidFill>
                  <a:srgbClr val="FF0000"/>
                </a:solidFill>
                <a:latin typeface="Arial" panose="020B0604020202020204" pitchFamily="34" charset="0"/>
                <a:cs typeface="Arial" panose="020B0604020202020204" pitchFamily="34" charset="0"/>
              </a:rPr>
              <a:t>chí</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của</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giai</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cấp</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thống</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trị</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dirty="0" err="1">
                <a:solidFill>
                  <a:srgbClr val="660066"/>
                </a:solidFill>
                <a:latin typeface="Arial" panose="020B0604020202020204" pitchFamily="34" charset="0"/>
                <a:cs typeface="Arial" panose="020B0604020202020204" pitchFamily="34" charset="0"/>
              </a:rPr>
              <a:t>được</a:t>
            </a:r>
            <a:r>
              <a:rPr lang="en-US" altLang="en-US" sz="2400" dirty="0">
                <a:solidFill>
                  <a:srgbClr val="660066"/>
                </a:solidFill>
                <a:latin typeface="Arial" panose="020B0604020202020204" pitchFamily="34" charset="0"/>
                <a:cs typeface="Arial" panose="020B0604020202020204" pitchFamily="34" charset="0"/>
              </a:rPr>
              <a:t> </a:t>
            </a:r>
            <a:r>
              <a:rPr lang="en-US" altLang="en-US" sz="2400" dirty="0" err="1">
                <a:solidFill>
                  <a:srgbClr val="660066"/>
                </a:solidFill>
                <a:latin typeface="Arial" panose="020B0604020202020204" pitchFamily="34" charset="0"/>
                <a:cs typeface="Arial" panose="020B0604020202020204" pitchFamily="34" charset="0"/>
              </a:rPr>
              <a:t>nâng</a:t>
            </a:r>
            <a:r>
              <a:rPr lang="en-US" altLang="en-US" sz="2400" dirty="0">
                <a:solidFill>
                  <a:srgbClr val="660066"/>
                </a:solidFill>
                <a:latin typeface="Arial" panose="020B0604020202020204" pitchFamily="34" charset="0"/>
                <a:cs typeface="Arial" panose="020B0604020202020204" pitchFamily="34" charset="0"/>
              </a:rPr>
              <a:t> </a:t>
            </a:r>
            <a:r>
              <a:rPr lang="en-US" altLang="en-US" sz="2400" dirty="0" err="1">
                <a:solidFill>
                  <a:srgbClr val="660066"/>
                </a:solidFill>
                <a:latin typeface="Arial" panose="020B0604020202020204" pitchFamily="34" charset="0"/>
                <a:cs typeface="Arial" panose="020B0604020202020204" pitchFamily="34" charset="0"/>
              </a:rPr>
              <a:t>lên</a:t>
            </a:r>
            <a:r>
              <a:rPr lang="en-US" altLang="en-US" sz="2400" dirty="0">
                <a:solidFill>
                  <a:srgbClr val="660066"/>
                </a:solidFill>
                <a:latin typeface="Arial" panose="020B0604020202020204" pitchFamily="34" charset="0"/>
                <a:cs typeface="Arial" panose="020B0604020202020204" pitchFamily="34" charset="0"/>
              </a:rPr>
              <a:t> </a:t>
            </a:r>
            <a:r>
              <a:rPr lang="en-US" altLang="en-US" sz="2400" dirty="0" err="1">
                <a:solidFill>
                  <a:srgbClr val="660066"/>
                </a:solidFill>
                <a:latin typeface="Arial" panose="020B0604020202020204" pitchFamily="34" charset="0"/>
                <a:cs typeface="Arial" panose="020B0604020202020204" pitchFamily="34" charset="0"/>
              </a:rPr>
              <a:t>thành</a:t>
            </a:r>
            <a:r>
              <a:rPr lang="en-US" altLang="en-US" sz="2400" dirty="0">
                <a:solidFill>
                  <a:srgbClr val="660066"/>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luật</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pháp</a:t>
            </a:r>
            <a:endParaRPr lang="en-US" altLang="en-US" sz="2400" b="1" dirty="0">
              <a:solidFill>
                <a:srgbClr val="FF0000"/>
              </a:solidFill>
              <a:latin typeface="Arial" panose="020B0604020202020204" pitchFamily="34" charset="0"/>
              <a:cs typeface="Arial" panose="020B0604020202020204" pitchFamily="34" charset="0"/>
            </a:endParaRPr>
          </a:p>
        </p:txBody>
      </p:sp>
      <p:sp>
        <p:nvSpPr>
          <p:cNvPr id="7" name="Text Box 9"/>
          <p:cNvSpPr txBox="1">
            <a:spLocks noChangeArrowheads="1"/>
          </p:cNvSpPr>
          <p:nvPr/>
        </p:nvSpPr>
        <p:spPr bwMode="auto">
          <a:xfrm>
            <a:off x="320899" y="2455147"/>
            <a:ext cx="520413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50000"/>
              </a:spcBef>
              <a:buFont typeface="Wingdings" panose="05000000000000000000" pitchFamily="2" charset="2"/>
              <a:buChar char="Ø"/>
            </a:pPr>
            <a:r>
              <a:rPr lang="en-US" altLang="en-US" sz="2400" dirty="0" err="1">
                <a:solidFill>
                  <a:srgbClr val="660066"/>
                </a:solidFill>
                <a:latin typeface="Arial" panose="020B0604020202020204" pitchFamily="34" charset="0"/>
                <a:cs typeface="Arial" panose="020B0604020202020204" pitchFamily="34" charset="0"/>
              </a:rPr>
              <a:t>Quan</a:t>
            </a:r>
            <a:r>
              <a:rPr lang="en-US" altLang="en-US" sz="2400" dirty="0">
                <a:solidFill>
                  <a:srgbClr val="660066"/>
                </a:solidFill>
                <a:latin typeface="Arial" panose="020B0604020202020204" pitchFamily="34" charset="0"/>
                <a:cs typeface="Arial" panose="020B0604020202020204" pitchFamily="34" charset="0"/>
              </a:rPr>
              <a:t> </a:t>
            </a:r>
            <a:r>
              <a:rPr lang="en-US" altLang="en-US" sz="2400" dirty="0" err="1">
                <a:solidFill>
                  <a:srgbClr val="660066"/>
                </a:solidFill>
                <a:latin typeface="Arial" panose="020B0604020202020204" pitchFamily="34" charset="0"/>
                <a:cs typeface="Arial" panose="020B0604020202020204" pitchFamily="34" charset="0"/>
              </a:rPr>
              <a:t>hệ</a:t>
            </a:r>
            <a:r>
              <a:rPr lang="en-US" altLang="en-US" sz="2400" dirty="0">
                <a:solidFill>
                  <a:srgbClr val="660066"/>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thống</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trị</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dirty="0" err="1">
                <a:solidFill>
                  <a:srgbClr val="660066"/>
                </a:solidFill>
                <a:latin typeface="Arial" panose="020B0604020202020204" pitchFamily="34" charset="0"/>
                <a:cs typeface="Arial" panose="020B0604020202020204" pitchFamily="34" charset="0"/>
              </a:rPr>
              <a:t>và</a:t>
            </a:r>
            <a:r>
              <a:rPr lang="en-US" altLang="en-US" sz="2400" dirty="0">
                <a:solidFill>
                  <a:srgbClr val="660066"/>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phục</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tùng</a:t>
            </a:r>
            <a:endParaRPr lang="en-US" altLang="en-US" sz="2400" b="1" dirty="0">
              <a:solidFill>
                <a:srgbClr val="FF0000"/>
              </a:solidFill>
              <a:latin typeface="Arial" panose="020B0604020202020204" pitchFamily="34" charset="0"/>
              <a:cs typeface="Arial" panose="020B0604020202020204" pitchFamily="34" charset="0"/>
            </a:endParaRPr>
          </a:p>
        </p:txBody>
      </p:sp>
      <p:sp>
        <p:nvSpPr>
          <p:cNvPr id="8" name="Text Box 10"/>
          <p:cNvSpPr txBox="1">
            <a:spLocks noChangeArrowheads="1"/>
          </p:cNvSpPr>
          <p:nvPr/>
        </p:nvSpPr>
        <p:spPr bwMode="auto">
          <a:xfrm>
            <a:off x="6414752" y="1227362"/>
            <a:ext cx="557547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50000"/>
              </a:spcBef>
              <a:buFont typeface="Wingdings" panose="05000000000000000000" pitchFamily="2" charset="2"/>
              <a:buChar char="Ø"/>
            </a:pPr>
            <a:r>
              <a:rPr lang="en-US" altLang="en-US" sz="2400" dirty="0"/>
              <a:t> </a:t>
            </a:r>
            <a:r>
              <a:rPr lang="en-US" altLang="en-US" sz="2400" b="1" dirty="0">
                <a:solidFill>
                  <a:srgbClr val="FF0000"/>
                </a:solidFill>
                <a:latin typeface="Arial" panose="020B0604020202020204" pitchFamily="34" charset="0"/>
                <a:cs typeface="Arial" panose="020B0604020202020204" pitchFamily="34" charset="0"/>
              </a:rPr>
              <a:t>Ý </a:t>
            </a:r>
            <a:r>
              <a:rPr lang="en-US" altLang="en-US" sz="2400" b="1" dirty="0" err="1">
                <a:solidFill>
                  <a:srgbClr val="FF0000"/>
                </a:solidFill>
                <a:latin typeface="Arial" panose="020B0604020202020204" pitchFamily="34" charset="0"/>
                <a:cs typeface="Arial" panose="020B0604020202020204" pitchFamily="34" charset="0"/>
              </a:rPr>
              <a:t>chí</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của</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nhân</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dân</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dirty="0" err="1">
                <a:solidFill>
                  <a:srgbClr val="660066"/>
                </a:solidFill>
                <a:latin typeface="Arial" panose="020B0604020202020204" pitchFamily="34" charset="0"/>
                <a:cs typeface="Arial" panose="020B0604020202020204" pitchFamily="34" charset="0"/>
              </a:rPr>
              <a:t>được</a:t>
            </a:r>
            <a:r>
              <a:rPr lang="en-US" altLang="en-US" sz="2400" dirty="0">
                <a:solidFill>
                  <a:srgbClr val="660066"/>
                </a:solidFill>
                <a:latin typeface="Arial" panose="020B0604020202020204" pitchFamily="34" charset="0"/>
                <a:cs typeface="Arial" panose="020B0604020202020204" pitchFamily="34" charset="0"/>
              </a:rPr>
              <a:t> </a:t>
            </a:r>
            <a:r>
              <a:rPr lang="en-US" altLang="en-US" sz="2400" dirty="0" err="1">
                <a:solidFill>
                  <a:srgbClr val="660066"/>
                </a:solidFill>
                <a:latin typeface="Arial" panose="020B0604020202020204" pitchFamily="34" charset="0"/>
                <a:cs typeface="Arial" panose="020B0604020202020204" pitchFamily="34" charset="0"/>
              </a:rPr>
              <a:t>nâng</a:t>
            </a:r>
            <a:r>
              <a:rPr lang="en-US" altLang="en-US" sz="2400" dirty="0">
                <a:solidFill>
                  <a:srgbClr val="660066"/>
                </a:solidFill>
                <a:latin typeface="Arial" panose="020B0604020202020204" pitchFamily="34" charset="0"/>
                <a:cs typeface="Arial" panose="020B0604020202020204" pitchFamily="34" charset="0"/>
              </a:rPr>
              <a:t> </a:t>
            </a:r>
            <a:r>
              <a:rPr lang="en-US" altLang="en-US" sz="2400" dirty="0" err="1">
                <a:solidFill>
                  <a:srgbClr val="660066"/>
                </a:solidFill>
                <a:latin typeface="Arial" panose="020B0604020202020204" pitchFamily="34" charset="0"/>
                <a:cs typeface="Arial" panose="020B0604020202020204" pitchFamily="34" charset="0"/>
              </a:rPr>
              <a:t>lên</a:t>
            </a:r>
            <a:r>
              <a:rPr lang="en-US" altLang="en-US" sz="2400" dirty="0">
                <a:solidFill>
                  <a:srgbClr val="660066"/>
                </a:solidFill>
                <a:latin typeface="Arial" panose="020B0604020202020204" pitchFamily="34" charset="0"/>
                <a:cs typeface="Arial" panose="020B0604020202020204" pitchFamily="34" charset="0"/>
              </a:rPr>
              <a:t> </a:t>
            </a:r>
            <a:r>
              <a:rPr lang="en-US" altLang="en-US" sz="2400" dirty="0" err="1">
                <a:solidFill>
                  <a:srgbClr val="660066"/>
                </a:solidFill>
                <a:latin typeface="Arial" panose="020B0604020202020204" pitchFamily="34" charset="0"/>
                <a:cs typeface="Arial" panose="020B0604020202020204" pitchFamily="34" charset="0"/>
              </a:rPr>
              <a:t>thành</a:t>
            </a:r>
            <a:r>
              <a:rPr lang="en-US" altLang="en-US" sz="2400" dirty="0">
                <a:solidFill>
                  <a:srgbClr val="660066"/>
                </a:solidFill>
                <a:latin typeface="Arial" panose="020B0604020202020204" pitchFamily="34" charset="0"/>
                <a:cs typeface="Arial" panose="020B0604020202020204" pitchFamily="34" charset="0"/>
              </a:rPr>
              <a:t> </a:t>
            </a:r>
            <a:r>
              <a:rPr lang="en-US" altLang="en-US" sz="2400" dirty="0" err="1">
                <a:solidFill>
                  <a:srgbClr val="660066"/>
                </a:solidFill>
                <a:latin typeface="Arial" panose="020B0604020202020204" pitchFamily="34" charset="0"/>
                <a:cs typeface="Arial" panose="020B0604020202020204" pitchFamily="34" charset="0"/>
              </a:rPr>
              <a:t>luật</a:t>
            </a:r>
            <a:r>
              <a:rPr lang="en-US" altLang="en-US" sz="2400" dirty="0">
                <a:solidFill>
                  <a:srgbClr val="660066"/>
                </a:solidFill>
                <a:latin typeface="Arial" panose="020B0604020202020204" pitchFamily="34" charset="0"/>
                <a:cs typeface="Arial" panose="020B0604020202020204" pitchFamily="34" charset="0"/>
              </a:rPr>
              <a:t> </a:t>
            </a:r>
            <a:r>
              <a:rPr lang="en-US" altLang="en-US" sz="2400" dirty="0" err="1">
                <a:solidFill>
                  <a:srgbClr val="660066"/>
                </a:solidFill>
                <a:latin typeface="Arial" panose="020B0604020202020204" pitchFamily="34" charset="0"/>
                <a:cs typeface="Arial" panose="020B0604020202020204" pitchFamily="34" charset="0"/>
              </a:rPr>
              <a:t>pháp</a:t>
            </a:r>
            <a:endParaRPr lang="en-US" altLang="en-US" sz="2400" dirty="0">
              <a:solidFill>
                <a:srgbClr val="660066"/>
              </a:solidFill>
              <a:latin typeface="Arial" panose="020B0604020202020204" pitchFamily="34" charset="0"/>
              <a:cs typeface="Arial" panose="020B0604020202020204" pitchFamily="34" charset="0"/>
            </a:endParaRPr>
          </a:p>
        </p:txBody>
      </p:sp>
      <p:sp>
        <p:nvSpPr>
          <p:cNvPr id="9" name="Text Box 11"/>
          <p:cNvSpPr txBox="1">
            <a:spLocks noChangeArrowheads="1"/>
          </p:cNvSpPr>
          <p:nvPr/>
        </p:nvSpPr>
        <p:spPr bwMode="auto">
          <a:xfrm>
            <a:off x="6561786" y="2455147"/>
            <a:ext cx="3962400"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50000"/>
              </a:spcBef>
              <a:buFont typeface="Wingdings" panose="05000000000000000000" pitchFamily="2" charset="2"/>
              <a:buChar char="Ø"/>
            </a:pPr>
            <a:r>
              <a:rPr lang="en-US" altLang="en-US" sz="2400" dirty="0" err="1">
                <a:solidFill>
                  <a:srgbClr val="660066"/>
                </a:solidFill>
                <a:latin typeface="Arial" panose="020B0604020202020204" pitchFamily="34" charset="0"/>
                <a:cs typeface="Arial" panose="020B0604020202020204" pitchFamily="34" charset="0"/>
              </a:rPr>
              <a:t>Quan</a:t>
            </a:r>
            <a:r>
              <a:rPr lang="en-US" altLang="en-US" sz="2400" dirty="0">
                <a:solidFill>
                  <a:srgbClr val="660066"/>
                </a:solidFill>
                <a:latin typeface="Arial" panose="020B0604020202020204" pitchFamily="34" charset="0"/>
                <a:cs typeface="Arial" panose="020B0604020202020204" pitchFamily="34" charset="0"/>
              </a:rPr>
              <a:t> </a:t>
            </a:r>
            <a:r>
              <a:rPr lang="en-US" altLang="en-US" sz="2400" dirty="0" err="1">
                <a:solidFill>
                  <a:srgbClr val="660066"/>
                </a:solidFill>
                <a:latin typeface="Arial" panose="020B0604020202020204" pitchFamily="34" charset="0"/>
                <a:cs typeface="Arial" panose="020B0604020202020204" pitchFamily="34" charset="0"/>
              </a:rPr>
              <a:t>hệ</a:t>
            </a:r>
            <a:r>
              <a:rPr lang="en-US" altLang="en-US" sz="2400" dirty="0">
                <a:solidFill>
                  <a:srgbClr val="660066"/>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bình</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đẳng</a:t>
            </a:r>
            <a:endParaRPr lang="en-US" altLang="en-US" sz="2400" b="1" dirty="0">
              <a:solidFill>
                <a:srgbClr val="FF0000"/>
              </a:solidFill>
              <a:latin typeface="Arial" panose="020B0604020202020204" pitchFamily="34" charset="0"/>
              <a:cs typeface="Arial" panose="020B0604020202020204" pitchFamily="34" charset="0"/>
            </a:endParaRPr>
          </a:p>
        </p:txBody>
      </p:sp>
      <p:sp>
        <p:nvSpPr>
          <p:cNvPr id="10" name="AutoShape 12" descr="NL4"/>
          <p:cNvSpPr>
            <a:spLocks noChangeArrowheads="1"/>
          </p:cNvSpPr>
          <p:nvPr/>
        </p:nvSpPr>
        <p:spPr bwMode="auto">
          <a:xfrm>
            <a:off x="154546" y="3531509"/>
            <a:ext cx="1537953" cy="2057400"/>
          </a:xfrm>
          <a:prstGeom prst="cube">
            <a:avLst>
              <a:gd name="adj" fmla="val 25000"/>
            </a:avLst>
          </a:prstGeom>
          <a:blipFill dpi="0" rotWithShape="1">
            <a:blip r:embed="rId2"/>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a:p>
        </p:txBody>
      </p:sp>
      <p:sp>
        <p:nvSpPr>
          <p:cNvPr id="11" name="AutoShape 13" descr="PK1"/>
          <p:cNvSpPr>
            <a:spLocks noChangeArrowheads="1"/>
          </p:cNvSpPr>
          <p:nvPr/>
        </p:nvSpPr>
        <p:spPr bwMode="auto">
          <a:xfrm>
            <a:off x="1792846" y="3531509"/>
            <a:ext cx="1725768" cy="2057400"/>
          </a:xfrm>
          <a:prstGeom prst="cube">
            <a:avLst>
              <a:gd name="adj" fmla="val 25000"/>
            </a:avLst>
          </a:prstGeom>
          <a:blipFill dpi="0" rotWithShape="1">
            <a:blip r:embed="rId3"/>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a:p>
        </p:txBody>
      </p:sp>
      <p:sp>
        <p:nvSpPr>
          <p:cNvPr id="12" name="AutoShape 14" descr="TPHD1"/>
          <p:cNvSpPr>
            <a:spLocks noChangeArrowheads="1"/>
          </p:cNvSpPr>
          <p:nvPr/>
        </p:nvSpPr>
        <p:spPr bwMode="auto">
          <a:xfrm>
            <a:off x="3518614" y="3531509"/>
            <a:ext cx="1754188" cy="2057400"/>
          </a:xfrm>
          <a:prstGeom prst="cube">
            <a:avLst>
              <a:gd name="adj" fmla="val 25000"/>
            </a:avLst>
          </a:prstGeom>
          <a:blipFill dpi="0" rotWithShape="1">
            <a:blip r:embed="rId4"/>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a:p>
        </p:txBody>
      </p:sp>
      <p:sp>
        <p:nvSpPr>
          <p:cNvPr id="13" name="AutoShape 15" descr="QH1"/>
          <p:cNvSpPr>
            <a:spLocks noChangeArrowheads="1"/>
          </p:cNvSpPr>
          <p:nvPr/>
        </p:nvSpPr>
        <p:spPr bwMode="auto">
          <a:xfrm>
            <a:off x="6814021" y="3531509"/>
            <a:ext cx="3725862" cy="2057400"/>
          </a:xfrm>
          <a:prstGeom prst="cube">
            <a:avLst>
              <a:gd name="adj" fmla="val 25000"/>
            </a:avLst>
          </a:prstGeom>
          <a:blipFill dpi="0" rotWithShape="1">
            <a:blip r:embed="rId5"/>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a:p>
        </p:txBody>
      </p:sp>
    </p:spTree>
    <p:extLst>
      <p:ext uri="{BB962C8B-B14F-4D97-AF65-F5344CB8AC3E}">
        <p14:creationId xmlns:p14="http://schemas.microsoft.com/office/powerpoint/2010/main" val="4027202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0" fill="hold"/>
                                        <p:tgtEl>
                                          <p:spTgt spid="3"/>
                                        </p:tgtEl>
                                        <p:attrNameLst>
                                          <p:attrName>ppt_x</p:attrName>
                                        </p:attrNameLst>
                                      </p:cBhvr>
                                      <p:tavLst>
                                        <p:tav tm="0">
                                          <p:val>
                                            <p:strVal val="#ppt_x"/>
                                          </p:val>
                                        </p:tav>
                                        <p:tav tm="100000">
                                          <p:val>
                                            <p:strVal val="#ppt_x"/>
                                          </p:val>
                                        </p:tav>
                                      </p:tavLst>
                                    </p:anim>
                                    <p:anim calcmode="lin" valueType="num">
                                      <p:cBhvr additive="base">
                                        <p:cTn id="8" dur="5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3"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ppt_x"/>
                                          </p:val>
                                        </p:tav>
                                        <p:tav tm="100000">
                                          <p:val>
                                            <p:strVal val="#ppt_x"/>
                                          </p:val>
                                        </p:tav>
                                      </p:tavLst>
                                    </p:anim>
                                    <p:anim calcmode="lin" valueType="num">
                                      <p:cBhvr additive="base">
                                        <p:cTn id="19"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3" presetClass="entr" presetSubtype="16"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plus(in)">
                                      <p:cBhvr>
                                        <p:cTn id="30" dur="20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13" presetClass="entr" presetSubtype="16"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plus(in)">
                                      <p:cBhvr>
                                        <p:cTn id="35" dur="2000"/>
                                        <p:tgtEl>
                                          <p:spTgt spid="9"/>
                                        </p:tgtEl>
                                      </p:cBhvr>
                                    </p:animEffect>
                                  </p:childTnLst>
                                </p:cTn>
                              </p:par>
                            </p:childTnLst>
                          </p:cTn>
                        </p:par>
                        <p:par>
                          <p:cTn id="36" fill="hold">
                            <p:stCondLst>
                              <p:cond delay="2000"/>
                            </p:stCondLst>
                            <p:childTnLst>
                              <p:par>
                                <p:cTn id="37" presetID="29"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1000" fill="hold"/>
                                        <p:tgtEl>
                                          <p:spTgt spid="10"/>
                                        </p:tgtEl>
                                        <p:attrNameLst>
                                          <p:attrName>ppt_x</p:attrName>
                                        </p:attrNameLst>
                                      </p:cBhvr>
                                      <p:tavLst>
                                        <p:tav tm="0">
                                          <p:val>
                                            <p:strVal val="#ppt_x-.2"/>
                                          </p:val>
                                        </p:tav>
                                        <p:tav tm="100000">
                                          <p:val>
                                            <p:strVal val="#ppt_x"/>
                                          </p:val>
                                        </p:tav>
                                      </p:tavLst>
                                    </p:anim>
                                    <p:anim calcmode="lin" valueType="num">
                                      <p:cBhvr>
                                        <p:cTn id="40"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41" dur="1000"/>
                                        <p:tgtEl>
                                          <p:spTgt spid="10"/>
                                        </p:tgtEl>
                                      </p:cBhvr>
                                    </p:animEffect>
                                  </p:childTnLst>
                                </p:cTn>
                              </p:par>
                            </p:childTnLst>
                          </p:cTn>
                        </p:par>
                        <p:par>
                          <p:cTn id="42" fill="hold">
                            <p:stCondLst>
                              <p:cond delay="3000"/>
                            </p:stCondLst>
                            <p:childTnLst>
                              <p:par>
                                <p:cTn id="43" presetID="29" presetClass="entr" presetSubtype="0"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1000" fill="hold"/>
                                        <p:tgtEl>
                                          <p:spTgt spid="11"/>
                                        </p:tgtEl>
                                        <p:attrNameLst>
                                          <p:attrName>ppt_x</p:attrName>
                                        </p:attrNameLst>
                                      </p:cBhvr>
                                      <p:tavLst>
                                        <p:tav tm="0">
                                          <p:val>
                                            <p:strVal val="#ppt_x-.2"/>
                                          </p:val>
                                        </p:tav>
                                        <p:tav tm="100000">
                                          <p:val>
                                            <p:strVal val="#ppt_x"/>
                                          </p:val>
                                        </p:tav>
                                      </p:tavLst>
                                    </p:anim>
                                    <p:anim calcmode="lin" valueType="num">
                                      <p:cBhvr>
                                        <p:cTn id="46" dur="1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47" dur="1000"/>
                                        <p:tgtEl>
                                          <p:spTgt spid="11"/>
                                        </p:tgtEl>
                                      </p:cBhvr>
                                    </p:animEffect>
                                  </p:childTnLst>
                                </p:cTn>
                              </p:par>
                            </p:childTnLst>
                          </p:cTn>
                        </p:par>
                        <p:par>
                          <p:cTn id="48" fill="hold">
                            <p:stCondLst>
                              <p:cond delay="4000"/>
                            </p:stCondLst>
                            <p:childTnLst>
                              <p:par>
                                <p:cTn id="49" presetID="29" presetClass="entr" presetSubtype="0"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1000" fill="hold"/>
                                        <p:tgtEl>
                                          <p:spTgt spid="12"/>
                                        </p:tgtEl>
                                        <p:attrNameLst>
                                          <p:attrName>ppt_x</p:attrName>
                                        </p:attrNameLst>
                                      </p:cBhvr>
                                      <p:tavLst>
                                        <p:tav tm="0">
                                          <p:val>
                                            <p:strVal val="#ppt_x-.2"/>
                                          </p:val>
                                        </p:tav>
                                        <p:tav tm="100000">
                                          <p:val>
                                            <p:strVal val="#ppt_x"/>
                                          </p:val>
                                        </p:tav>
                                      </p:tavLst>
                                    </p:anim>
                                    <p:anim calcmode="lin" valueType="num">
                                      <p:cBhvr>
                                        <p:cTn id="52" dur="1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53" dur="1000"/>
                                        <p:tgtEl>
                                          <p:spTgt spid="12"/>
                                        </p:tgtEl>
                                      </p:cBhvr>
                                    </p:animEffect>
                                  </p:childTnLst>
                                </p:cTn>
                              </p:par>
                            </p:childTnLst>
                          </p:cTn>
                        </p:par>
                        <p:par>
                          <p:cTn id="54" fill="hold">
                            <p:stCondLst>
                              <p:cond delay="5000"/>
                            </p:stCondLst>
                            <p:childTnLst>
                              <p:par>
                                <p:cTn id="55" presetID="29" presetClass="entr" presetSubtype="0"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1000" fill="hold"/>
                                        <p:tgtEl>
                                          <p:spTgt spid="13"/>
                                        </p:tgtEl>
                                        <p:attrNameLst>
                                          <p:attrName>ppt_x</p:attrName>
                                        </p:attrNameLst>
                                      </p:cBhvr>
                                      <p:tavLst>
                                        <p:tav tm="0">
                                          <p:val>
                                            <p:strVal val="#ppt_x-.2"/>
                                          </p:val>
                                        </p:tav>
                                        <p:tav tm="100000">
                                          <p:val>
                                            <p:strVal val="#ppt_x"/>
                                          </p:val>
                                        </p:tav>
                                      </p:tavLst>
                                    </p:anim>
                                    <p:anim calcmode="lin" valueType="num">
                                      <p:cBhvr>
                                        <p:cTn id="58" dur="1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5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7" grpId="0"/>
      <p:bldP spid="8" grpId="0"/>
      <p:bldP spid="9" grpId="0"/>
      <p:bldP spid="10" grpId="0" animBg="1"/>
      <p:bldP spid="11" grpId="0" animBg="1"/>
      <p:bldP spid="12"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7" name="Group 3"/>
          <p:cNvGrpSpPr>
            <a:grpSpLocks/>
          </p:cNvGrpSpPr>
          <p:nvPr/>
        </p:nvGrpSpPr>
        <p:grpSpPr bwMode="auto">
          <a:xfrm>
            <a:off x="579549" y="1050926"/>
            <a:ext cx="11101589" cy="5375632"/>
            <a:chOff x="204" y="1161"/>
            <a:chExt cx="5307" cy="2540"/>
          </a:xfrm>
        </p:grpSpPr>
        <p:sp>
          <p:nvSpPr>
            <p:cNvPr id="15365" name="WordArt 4"/>
            <p:cNvSpPr>
              <a:spLocks noChangeArrowheads="1" noChangeShapeType="1" noTextEdit="1"/>
            </p:cNvSpPr>
            <p:nvPr/>
          </p:nvSpPr>
          <p:spPr bwMode="auto">
            <a:xfrm>
              <a:off x="431" y="1161"/>
              <a:ext cx="4762" cy="182"/>
            </a:xfrm>
            <a:prstGeom prst="rect">
              <a:avLst/>
            </a:prstGeom>
          </p:spPr>
          <p:txBody>
            <a:bodyPr wrap="none" fromWordArt="1">
              <a:prstTxWarp prst="textPlain">
                <a:avLst>
                  <a:gd name="adj" fmla="val 50000"/>
                </a:avLst>
              </a:prstTxWarp>
            </a:bodyPr>
            <a:lstStyle/>
            <a:p>
              <a:pPr algn="ctr"/>
              <a:r>
                <a:rPr lang="vi-VN" sz="3600" kern="10">
                  <a:ln w="9525">
                    <a:solidFill>
                      <a:srgbClr val="FF0000"/>
                    </a:solidFill>
                    <a:round/>
                    <a:headEnd/>
                    <a:tailEnd/>
                  </a:ln>
                  <a:solidFill>
                    <a:srgbClr val="FFFF00"/>
                  </a:solidFill>
                  <a:latin typeface="Arial Đen"/>
                </a:rPr>
                <a:t>Một là: Nhà nước của dân, do dân và vì dân</a:t>
              </a:r>
              <a:endParaRPr lang="en-US" sz="3600" kern="10">
                <a:ln w="9525">
                  <a:solidFill>
                    <a:srgbClr val="FF0000"/>
                  </a:solidFill>
                  <a:round/>
                  <a:headEnd/>
                  <a:tailEnd/>
                </a:ln>
                <a:solidFill>
                  <a:srgbClr val="FFFF00"/>
                </a:solidFill>
                <a:latin typeface="Arial Đen"/>
              </a:endParaRPr>
            </a:p>
          </p:txBody>
        </p:sp>
        <p:sp>
          <p:nvSpPr>
            <p:cNvPr id="15366" name="WordArt 5"/>
            <p:cNvSpPr>
              <a:spLocks noChangeArrowheads="1" noChangeShapeType="1" noTextEdit="1"/>
            </p:cNvSpPr>
            <p:nvPr/>
          </p:nvSpPr>
          <p:spPr bwMode="auto">
            <a:xfrm>
              <a:off x="431" y="3475"/>
              <a:ext cx="4990" cy="226"/>
            </a:xfrm>
            <a:prstGeom prst="rect">
              <a:avLst/>
            </a:prstGeom>
          </p:spPr>
          <p:txBody>
            <a:bodyPr wrap="none" fromWordArt="1">
              <a:prstTxWarp prst="textPlain">
                <a:avLst>
                  <a:gd name="adj" fmla="val 50000"/>
                </a:avLst>
              </a:prstTxWarp>
            </a:bodyPr>
            <a:lstStyle/>
            <a:p>
              <a:pPr algn="ctr"/>
              <a:r>
                <a:rPr lang="vi-VN" sz="3600" kern="10" dirty="0">
                  <a:ln w="9525">
                    <a:solidFill>
                      <a:srgbClr val="660033"/>
                    </a:solidFill>
                    <a:round/>
                    <a:headEnd/>
                    <a:tailEnd/>
                  </a:ln>
                  <a:solidFill>
                    <a:srgbClr val="660033"/>
                  </a:solidFill>
                  <a:latin typeface="Arial Đen"/>
                </a:rPr>
                <a:t>TOÀN BỘ QUYỀN LỰC THUỘC VỀ NHÂN DÂN DƯỚI SỰ LÃNH ĐẠO CỦA ĐẢNG CỘNG SẢN</a:t>
              </a:r>
              <a:endParaRPr lang="en-US" sz="3600" kern="10" dirty="0">
                <a:ln w="9525">
                  <a:solidFill>
                    <a:srgbClr val="660033"/>
                  </a:solidFill>
                  <a:round/>
                  <a:headEnd/>
                  <a:tailEnd/>
                </a:ln>
                <a:solidFill>
                  <a:srgbClr val="660033"/>
                </a:solidFill>
                <a:latin typeface="Arial Đen"/>
              </a:endParaRPr>
            </a:p>
          </p:txBody>
        </p:sp>
        <p:pic>
          <p:nvPicPr>
            <p:cNvPr id="15367" name="Picture 6" descr="Co Da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 y="1479"/>
              <a:ext cx="2721" cy="1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7" descr="dai hoi X"/>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6" y="2250"/>
              <a:ext cx="1134"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8" descr="co tquoc bay"/>
            <p:cNvPicPr>
              <a:picLocks noChangeAspect="1" noChangeArrowheads="1"/>
            </p:cNvPicPr>
            <p:nvPr/>
          </p:nvPicPr>
          <p:blipFill>
            <a:blip r:embed="rId4">
              <a:lum bright="10000"/>
              <a:extLst>
                <a:ext uri="{28A0092B-C50C-407E-A947-70E740481C1C}">
                  <a14:useLocalDpi xmlns:a14="http://schemas.microsoft.com/office/drawing/2010/main" val="0"/>
                </a:ext>
              </a:extLst>
            </a:blip>
            <a:srcRect/>
            <a:stretch>
              <a:fillRect/>
            </a:stretch>
          </p:blipFill>
          <p:spPr bwMode="auto">
            <a:xfrm>
              <a:off x="2925" y="1479"/>
              <a:ext cx="2586" cy="1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9" descr="QUOC HOI X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1" y="2205"/>
              <a:ext cx="1224" cy="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363" name="Rectangle 2"/>
          <p:cNvSpPr>
            <a:spLocks noChangeArrowheads="1"/>
          </p:cNvSpPr>
          <p:nvPr/>
        </p:nvSpPr>
        <p:spPr bwMode="auto">
          <a:xfrm>
            <a:off x="2189163" y="284163"/>
            <a:ext cx="8278812"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600" b="1" i="1">
                <a:solidFill>
                  <a:srgbClr val="990000"/>
                </a:solidFill>
              </a:rPr>
              <a:t>Đặc trưng nhà nước pháp quyền XHCN Việt Nam</a:t>
            </a:r>
            <a:endParaRPr lang="en-US" altLang="en-US" sz="2600">
              <a:solidFill>
                <a:srgbClr val="990000"/>
              </a:solidFill>
            </a:endParaRPr>
          </a:p>
        </p:txBody>
      </p:sp>
      <p:cxnSp>
        <p:nvCxnSpPr>
          <p:cNvPr id="5" name="Straight Connector 4"/>
          <p:cNvCxnSpPr/>
          <p:nvPr/>
        </p:nvCxnSpPr>
        <p:spPr>
          <a:xfrm>
            <a:off x="3989388" y="914400"/>
            <a:ext cx="3935412" cy="0"/>
          </a:xfrm>
          <a:prstGeom prst="line">
            <a:avLst/>
          </a:prstGeom>
          <a:ln>
            <a:solidFill>
              <a:srgbClr val="FF0000"/>
            </a:solidFill>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6525373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afterEffect">
                                  <p:stCondLst>
                                    <p:cond delay="0"/>
                                  </p:stCondLst>
                                  <p:childTnLst>
                                    <p:set>
                                      <p:cBhvr>
                                        <p:cTn id="6" dur="1" fill="hold">
                                          <p:stCondLst>
                                            <p:cond delay="0"/>
                                          </p:stCondLst>
                                        </p:cTn>
                                        <p:tgtEl>
                                          <p:spTgt spid="52227"/>
                                        </p:tgtEl>
                                        <p:attrNameLst>
                                          <p:attrName>style.visibility</p:attrName>
                                        </p:attrNameLst>
                                      </p:cBhvr>
                                      <p:to>
                                        <p:strVal val="visible"/>
                                      </p:to>
                                    </p:set>
                                    <p:anim calcmode="lin" valueType="num">
                                      <p:cBhvr>
                                        <p:cTn id="7" dur="1000" fill="hold"/>
                                        <p:tgtEl>
                                          <p:spTgt spid="52227"/>
                                        </p:tgtEl>
                                        <p:attrNameLst>
                                          <p:attrName>ppt_x</p:attrName>
                                        </p:attrNameLst>
                                      </p:cBhvr>
                                      <p:tavLst>
                                        <p:tav tm="0">
                                          <p:val>
                                            <p:strVal val="#ppt_x-.2"/>
                                          </p:val>
                                        </p:tav>
                                        <p:tav tm="100000">
                                          <p:val>
                                            <p:strVal val="#ppt_x"/>
                                          </p:val>
                                        </p:tav>
                                      </p:tavLst>
                                    </p:anim>
                                    <p:anim calcmode="lin" valueType="num">
                                      <p:cBhvr>
                                        <p:cTn id="8" dur="1000" fill="hold"/>
                                        <p:tgtEl>
                                          <p:spTgt spid="52227"/>
                                        </p:tgtEl>
                                        <p:attrNameLst>
                                          <p:attrName>ppt_y</p:attrName>
                                        </p:attrNameLst>
                                      </p:cBhvr>
                                      <p:tavLst>
                                        <p:tav tm="0">
                                          <p:val>
                                            <p:strVal val="#ppt_y"/>
                                          </p:val>
                                        </p:tav>
                                        <p:tav tm="100000">
                                          <p:val>
                                            <p:strVal val="#ppt_y"/>
                                          </p:val>
                                        </p:tav>
                                      </p:tavLst>
                                    </p:anim>
                                    <p:animEffect transition="in" filter="wipe(right)" prLst="gradientSize: 0.1">
                                      <p:cBhvr>
                                        <p:cTn id="9" dur="1000"/>
                                        <p:tgtEl>
                                          <p:spTgt spid="52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WordArt 2"/>
          <p:cNvSpPr>
            <a:spLocks noChangeArrowheads="1" noChangeShapeType="1" noTextEdit="1"/>
          </p:cNvSpPr>
          <p:nvPr/>
        </p:nvSpPr>
        <p:spPr bwMode="auto">
          <a:xfrm>
            <a:off x="2171700" y="838201"/>
            <a:ext cx="7924800" cy="714375"/>
          </a:xfrm>
          <a:prstGeom prst="rect">
            <a:avLst/>
          </a:prstGeom>
        </p:spPr>
        <p:txBody>
          <a:bodyPr wrap="none" fromWordArt="1">
            <a:prstTxWarp prst="textPlain">
              <a:avLst>
                <a:gd name="adj" fmla="val 50000"/>
              </a:avLst>
            </a:prstTxWarp>
          </a:bodyPr>
          <a:lstStyle/>
          <a:p>
            <a:pPr algn="ctr"/>
            <a:r>
              <a:rPr lang="vi-VN" sz="3600" kern="10">
                <a:ln w="9525">
                  <a:solidFill>
                    <a:srgbClr val="FF0000"/>
                  </a:solidFill>
                  <a:round/>
                  <a:headEnd/>
                  <a:tailEnd/>
                </a:ln>
                <a:solidFill>
                  <a:srgbClr val="FFFF00"/>
                </a:solidFill>
                <a:latin typeface="Arial Đen"/>
              </a:rPr>
              <a:t>- Hai là: quyền lực nhà nước là thống nhất, có sự phân công rành mạch</a:t>
            </a:r>
            <a:endParaRPr lang="en-US" sz="3600" kern="10">
              <a:ln w="9525">
                <a:solidFill>
                  <a:srgbClr val="FF0000"/>
                </a:solidFill>
                <a:round/>
                <a:headEnd/>
                <a:tailEnd/>
              </a:ln>
              <a:solidFill>
                <a:srgbClr val="FFFF00"/>
              </a:solidFill>
              <a:latin typeface="Arial Đen"/>
            </a:endParaRPr>
          </a:p>
        </p:txBody>
      </p:sp>
      <p:sp>
        <p:nvSpPr>
          <p:cNvPr id="53251" name="WordArt 3"/>
          <p:cNvSpPr>
            <a:spLocks noChangeArrowheads="1" noChangeShapeType="1" noTextEdit="1"/>
          </p:cNvSpPr>
          <p:nvPr/>
        </p:nvSpPr>
        <p:spPr bwMode="auto">
          <a:xfrm>
            <a:off x="2208214" y="5715000"/>
            <a:ext cx="7921625"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2209800"/>
            <a:ext cx="38100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1" y="2230438"/>
            <a:ext cx="2227263"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864" y="3571875"/>
            <a:ext cx="928687"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56064" y="2230438"/>
            <a:ext cx="2116137"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3492501"/>
            <a:ext cx="1001712"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5622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par>
                          <p:cTn id="10" fill="hold" nodeType="afterGroup">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53250"/>
                                        </p:tgtEl>
                                        <p:attrNameLst>
                                          <p:attrName>style.visibility</p:attrName>
                                        </p:attrNameLst>
                                      </p:cBhvr>
                                      <p:to>
                                        <p:strVal val="visible"/>
                                      </p:to>
                                    </p:set>
                                    <p:anim calcmode="lin" valueType="num">
                                      <p:cBhvr>
                                        <p:cTn id="13" dur="1000" fill="hold"/>
                                        <p:tgtEl>
                                          <p:spTgt spid="53250"/>
                                        </p:tgtEl>
                                        <p:attrNameLst>
                                          <p:attrName>ppt_x</p:attrName>
                                        </p:attrNameLst>
                                      </p:cBhvr>
                                      <p:tavLst>
                                        <p:tav tm="0">
                                          <p:val>
                                            <p:strVal val="#ppt_x-.2"/>
                                          </p:val>
                                        </p:tav>
                                        <p:tav tm="100000">
                                          <p:val>
                                            <p:strVal val="#ppt_x"/>
                                          </p:val>
                                        </p:tav>
                                      </p:tavLst>
                                    </p:anim>
                                    <p:anim calcmode="lin" valueType="num">
                                      <p:cBhvr>
                                        <p:cTn id="14" dur="1000" fill="hold"/>
                                        <p:tgtEl>
                                          <p:spTgt spid="53250"/>
                                        </p:tgtEl>
                                        <p:attrNameLst>
                                          <p:attrName>ppt_y</p:attrName>
                                        </p:attrNameLst>
                                      </p:cBhvr>
                                      <p:tavLst>
                                        <p:tav tm="0">
                                          <p:val>
                                            <p:strVal val="#ppt_y"/>
                                          </p:val>
                                        </p:tav>
                                        <p:tav tm="100000">
                                          <p:val>
                                            <p:strVal val="#ppt_y"/>
                                          </p:val>
                                        </p:tav>
                                      </p:tavLst>
                                    </p:anim>
                                    <p:animEffect transition="in" filter="wipe(right)" prLst="gradientSize: 0.1">
                                      <p:cBhvr>
                                        <p:cTn id="15" dur="1000"/>
                                        <p:tgtEl>
                                          <p:spTgt spid="532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animBg="1"/>
      <p:bldP spid="5325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WordArt 2"/>
          <p:cNvSpPr>
            <a:spLocks noChangeArrowheads="1" noChangeShapeType="1" noTextEdit="1"/>
          </p:cNvSpPr>
          <p:nvPr/>
        </p:nvSpPr>
        <p:spPr bwMode="auto">
          <a:xfrm>
            <a:off x="2173288" y="304800"/>
            <a:ext cx="7848600" cy="609600"/>
          </a:xfrm>
          <a:prstGeom prst="rect">
            <a:avLst/>
          </a:prstGeom>
        </p:spPr>
        <p:txBody>
          <a:bodyPr wrap="none" fromWordArt="1">
            <a:prstTxWarp prst="textPlain">
              <a:avLst>
                <a:gd name="adj" fmla="val 50000"/>
              </a:avLst>
            </a:prstTxWarp>
          </a:bodyPr>
          <a:lstStyle/>
          <a:p>
            <a:pPr algn="ctr"/>
            <a:r>
              <a:rPr lang="vi-VN" sz="3600" kern="10">
                <a:ln w="9525">
                  <a:solidFill>
                    <a:srgbClr val="FF0000"/>
                  </a:solidFill>
                  <a:round/>
                  <a:headEnd/>
                  <a:tailEnd/>
                </a:ln>
                <a:solidFill>
                  <a:srgbClr val="FFFF00"/>
                </a:solidFill>
                <a:latin typeface="Arial Đen"/>
              </a:rPr>
              <a:t>Ba là:Nhà nước được tổ chức trên cơ sở hiến pháp và pháp luật</a:t>
            </a:r>
            <a:endParaRPr lang="en-US" sz="3600" kern="10">
              <a:ln w="9525">
                <a:solidFill>
                  <a:srgbClr val="FF0000"/>
                </a:solidFill>
                <a:round/>
                <a:headEnd/>
                <a:tailEnd/>
              </a:ln>
              <a:solidFill>
                <a:srgbClr val="FFFF00"/>
              </a:solidFill>
              <a:latin typeface="Arial Đen"/>
            </a:endParaRPr>
          </a:p>
        </p:txBody>
      </p:sp>
      <p:sp>
        <p:nvSpPr>
          <p:cNvPr id="54275" name="WordArt 3"/>
          <p:cNvSpPr>
            <a:spLocks noChangeArrowheads="1" noChangeShapeType="1" noTextEdit="1"/>
          </p:cNvSpPr>
          <p:nvPr/>
        </p:nvSpPr>
        <p:spPr bwMode="auto">
          <a:xfrm>
            <a:off x="1981200" y="5734050"/>
            <a:ext cx="8364538" cy="819150"/>
          </a:xfrm>
          <a:prstGeom prst="rect">
            <a:avLst/>
          </a:prstGeom>
        </p:spPr>
        <p:txBody>
          <a:bodyPr wrap="none" fromWordArt="1">
            <a:prstTxWarp prst="textPlain">
              <a:avLst>
                <a:gd name="adj" fmla="val 50000"/>
              </a:avLst>
            </a:prstTxWarp>
          </a:bodyPr>
          <a:lstStyle/>
          <a:p>
            <a:pPr algn="ctr"/>
            <a:r>
              <a:rPr lang="en-US" sz="3600" kern="10">
                <a:ln w="9525">
                  <a:solidFill>
                    <a:srgbClr val="660033"/>
                  </a:solidFill>
                  <a:round/>
                  <a:headEnd/>
                  <a:tailEnd/>
                </a:ln>
                <a:solidFill>
                  <a:srgbClr val="660033"/>
                </a:solidFill>
                <a:latin typeface="Arial Đen"/>
              </a:rPr>
              <a:t>Đảm bảo hiến pháp và pháp luật giữ vị trí tối cao </a:t>
            </a:r>
          </a:p>
          <a:p>
            <a:pPr algn="ctr"/>
            <a:r>
              <a:rPr lang="en-US" sz="3600" kern="10">
                <a:ln w="9525">
                  <a:solidFill>
                    <a:srgbClr val="660033"/>
                  </a:solidFill>
                  <a:round/>
                  <a:headEnd/>
                  <a:tailEnd/>
                </a:ln>
                <a:solidFill>
                  <a:srgbClr val="660033"/>
                </a:solidFill>
                <a:latin typeface="Arial Đen"/>
              </a:rPr>
              <a:t>trong điều chỉnh các quan hệ thuộc các lĩnh vực đời sống xã hội</a:t>
            </a:r>
          </a:p>
        </p:txBody>
      </p:sp>
      <p:pic>
        <p:nvPicPr>
          <p:cNvPr id="17412" name="Picture 14" descr="congbang_can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6400" y="1600200"/>
            <a:ext cx="4535488"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6" descr="luat_phap">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73288" y="1600200"/>
            <a:ext cx="3160712"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1195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4275"/>
                                        </p:tgtEl>
                                        <p:attrNameLst>
                                          <p:attrName>style.visibility</p:attrName>
                                        </p:attrNameLst>
                                      </p:cBhvr>
                                      <p:to>
                                        <p:strVal val="visible"/>
                                      </p:to>
                                    </p:set>
                                    <p:anim calcmode="lin" valueType="num">
                                      <p:cBhvr>
                                        <p:cTn id="7" dur="1000" fill="hold"/>
                                        <p:tgtEl>
                                          <p:spTgt spid="54275"/>
                                        </p:tgtEl>
                                        <p:attrNameLst>
                                          <p:attrName>ppt_x</p:attrName>
                                        </p:attrNameLst>
                                      </p:cBhvr>
                                      <p:tavLst>
                                        <p:tav tm="0">
                                          <p:val>
                                            <p:strVal val="#ppt_x-.2"/>
                                          </p:val>
                                        </p:tav>
                                        <p:tav tm="100000">
                                          <p:val>
                                            <p:strVal val="#ppt_x"/>
                                          </p:val>
                                        </p:tav>
                                      </p:tavLst>
                                    </p:anim>
                                    <p:anim calcmode="lin" valueType="num">
                                      <p:cBhvr>
                                        <p:cTn id="8" dur="1000" fill="hold"/>
                                        <p:tgtEl>
                                          <p:spTgt spid="5427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4275"/>
                                        </p:tgtEl>
                                      </p:cBhvr>
                                    </p:animEffect>
                                  </p:childTnLst>
                                </p:cTn>
                              </p:par>
                            </p:childTnLst>
                          </p:cTn>
                        </p:par>
                        <p:par>
                          <p:cTn id="10" fill="hold" nodeType="afterGroup">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54274"/>
                                        </p:tgtEl>
                                        <p:attrNameLst>
                                          <p:attrName>style.visibility</p:attrName>
                                        </p:attrNameLst>
                                      </p:cBhvr>
                                      <p:to>
                                        <p:strVal val="visible"/>
                                      </p:to>
                                    </p:set>
                                    <p:anim calcmode="lin" valueType="num">
                                      <p:cBhvr>
                                        <p:cTn id="13" dur="1000" fill="hold"/>
                                        <p:tgtEl>
                                          <p:spTgt spid="54274"/>
                                        </p:tgtEl>
                                        <p:attrNameLst>
                                          <p:attrName>ppt_x</p:attrName>
                                        </p:attrNameLst>
                                      </p:cBhvr>
                                      <p:tavLst>
                                        <p:tav tm="0">
                                          <p:val>
                                            <p:strVal val="#ppt_x-.2"/>
                                          </p:val>
                                        </p:tav>
                                        <p:tav tm="100000">
                                          <p:val>
                                            <p:strVal val="#ppt_x"/>
                                          </p:val>
                                        </p:tav>
                                      </p:tavLst>
                                    </p:anim>
                                    <p:anim calcmode="lin" valueType="num">
                                      <p:cBhvr>
                                        <p:cTn id="14" dur="1000" fill="hold"/>
                                        <p:tgtEl>
                                          <p:spTgt spid="54274"/>
                                        </p:tgtEl>
                                        <p:attrNameLst>
                                          <p:attrName>ppt_y</p:attrName>
                                        </p:attrNameLst>
                                      </p:cBhvr>
                                      <p:tavLst>
                                        <p:tav tm="0">
                                          <p:val>
                                            <p:strVal val="#ppt_y"/>
                                          </p:val>
                                        </p:tav>
                                        <p:tav tm="100000">
                                          <p:val>
                                            <p:strVal val="#ppt_y"/>
                                          </p:val>
                                        </p:tav>
                                      </p:tavLst>
                                    </p:anim>
                                    <p:animEffect transition="in" filter="wipe(right)" prLst="gradientSize: 0.1">
                                      <p:cBhvr>
                                        <p:cTn id="15" dur="1000"/>
                                        <p:tgtEl>
                                          <p:spTgt spid="54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animBg="1"/>
      <p:bldP spid="5427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WordArt 2"/>
          <p:cNvSpPr>
            <a:spLocks noChangeArrowheads="1" noChangeShapeType="1" noTextEdit="1"/>
          </p:cNvSpPr>
          <p:nvPr/>
        </p:nvSpPr>
        <p:spPr bwMode="auto">
          <a:xfrm>
            <a:off x="2208214" y="5876925"/>
            <a:ext cx="8078787" cy="503238"/>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Nâng cao trách nhiệm pháp lý giữa nhà nước và công dân, </a:t>
            </a:r>
          </a:p>
          <a:p>
            <a:pPr algn="ctr"/>
            <a:r>
              <a:rPr lang="vi-VN" sz="3600" kern="10">
                <a:ln w="9525">
                  <a:solidFill>
                    <a:srgbClr val="660033"/>
                  </a:solidFill>
                  <a:round/>
                  <a:headEnd/>
                  <a:tailEnd/>
                </a:ln>
                <a:solidFill>
                  <a:srgbClr val="660033"/>
                </a:solidFill>
                <a:latin typeface="Arial Đen"/>
              </a:rPr>
              <a:t>thực hành dân chủ, tăng kỷ cương, kỳ luật</a:t>
            </a:r>
            <a:endParaRPr lang="en-US" sz="3600" kern="10">
              <a:ln w="9525">
                <a:solidFill>
                  <a:srgbClr val="660033"/>
                </a:solidFill>
                <a:round/>
                <a:headEnd/>
                <a:tailEnd/>
              </a:ln>
              <a:solidFill>
                <a:srgbClr val="660033"/>
              </a:solidFill>
              <a:latin typeface="Arial Đen"/>
            </a:endParaRPr>
          </a:p>
        </p:txBody>
      </p:sp>
      <p:pic>
        <p:nvPicPr>
          <p:cNvPr id="18435" name="Picture 3" descr="petrolim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1" y="3357564"/>
            <a:ext cx="3413125" cy="2160587"/>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6" name="Picture 4" descr="manufacture-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1900" y="3357563"/>
            <a:ext cx="3670300" cy="2235200"/>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pic>
        <p:nvPicPr>
          <p:cNvPr id="18437" name="Picture 5" descr="w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9964" y="1447800"/>
            <a:ext cx="1519237" cy="1531938"/>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8" name="Picture 6" descr="thi truong lao do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43475" y="1447801"/>
            <a:ext cx="1671638" cy="1662113"/>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9" name="Picture 7" descr="765-Vietnam_co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38400" y="1447800"/>
            <a:ext cx="1785938" cy="159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6" name="WordArt 10"/>
          <p:cNvSpPr>
            <a:spLocks noChangeArrowheads="1" noChangeShapeType="1" noTextEdit="1"/>
          </p:cNvSpPr>
          <p:nvPr/>
        </p:nvSpPr>
        <p:spPr bwMode="auto">
          <a:xfrm>
            <a:off x="2057400" y="381001"/>
            <a:ext cx="7848600" cy="593725"/>
          </a:xfrm>
          <a:prstGeom prst="rect">
            <a:avLst/>
          </a:prstGeom>
        </p:spPr>
        <p:txBody>
          <a:bodyPr wrap="none" fromWordArt="1">
            <a:prstTxWarp prst="textPlain">
              <a:avLst>
                <a:gd name="adj" fmla="val 50000"/>
              </a:avLst>
            </a:prstTxWarp>
          </a:bodyPr>
          <a:lstStyle/>
          <a:p>
            <a:pPr algn="ctr"/>
            <a:r>
              <a:rPr lang="vi-VN" sz="3600" kern="10">
                <a:ln w="9525">
                  <a:solidFill>
                    <a:srgbClr val="FF0000"/>
                  </a:solidFill>
                  <a:round/>
                  <a:headEnd/>
                  <a:tailEnd/>
                </a:ln>
                <a:solidFill>
                  <a:srgbClr val="FFFF00"/>
                </a:solidFill>
                <a:latin typeface="Arial Đen"/>
              </a:rPr>
              <a:t>Bốn là: nhà nước tôn trọng bảo vệ quyền con người, quyền công dân</a:t>
            </a:r>
            <a:endParaRPr lang="en-US" sz="3600" kern="10">
              <a:ln w="9525">
                <a:solidFill>
                  <a:srgbClr val="FF0000"/>
                </a:solidFill>
                <a:round/>
                <a:headEnd/>
                <a:tailEnd/>
              </a:ln>
              <a:solidFill>
                <a:srgbClr val="FFFF00"/>
              </a:solidFill>
              <a:latin typeface="Arial Đen"/>
            </a:endParaRPr>
          </a:p>
        </p:txBody>
      </p:sp>
    </p:spTree>
    <p:extLst>
      <p:ext uri="{BB962C8B-B14F-4D97-AF65-F5344CB8AC3E}">
        <p14:creationId xmlns:p14="http://schemas.microsoft.com/office/powerpoint/2010/main" val="10557947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5298"/>
                                        </p:tgtEl>
                                        <p:attrNameLst>
                                          <p:attrName>style.visibility</p:attrName>
                                        </p:attrNameLst>
                                      </p:cBhvr>
                                      <p:to>
                                        <p:strVal val="visible"/>
                                      </p:to>
                                    </p:set>
                                    <p:anim calcmode="lin" valueType="num">
                                      <p:cBhvr>
                                        <p:cTn id="7" dur="1000" fill="hold"/>
                                        <p:tgtEl>
                                          <p:spTgt spid="55298"/>
                                        </p:tgtEl>
                                        <p:attrNameLst>
                                          <p:attrName>ppt_x</p:attrName>
                                        </p:attrNameLst>
                                      </p:cBhvr>
                                      <p:tavLst>
                                        <p:tav tm="0">
                                          <p:val>
                                            <p:strVal val="#ppt_x-.2"/>
                                          </p:val>
                                        </p:tav>
                                        <p:tav tm="100000">
                                          <p:val>
                                            <p:strVal val="#ppt_x"/>
                                          </p:val>
                                        </p:tav>
                                      </p:tavLst>
                                    </p:anim>
                                    <p:anim calcmode="lin" valueType="num">
                                      <p:cBhvr>
                                        <p:cTn id="8" dur="1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9" dur="1000"/>
                                        <p:tgtEl>
                                          <p:spTgt spid="55298"/>
                                        </p:tgtEl>
                                      </p:cBhvr>
                                    </p:animEffect>
                                  </p:childTnLst>
                                </p:cTn>
                              </p:par>
                            </p:childTnLst>
                          </p:cTn>
                        </p:par>
                        <p:par>
                          <p:cTn id="10" fill="hold" nodeType="afterGroup">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55306"/>
                                        </p:tgtEl>
                                        <p:attrNameLst>
                                          <p:attrName>style.visibility</p:attrName>
                                        </p:attrNameLst>
                                      </p:cBhvr>
                                      <p:to>
                                        <p:strVal val="visible"/>
                                      </p:to>
                                    </p:set>
                                    <p:anim calcmode="lin" valueType="num">
                                      <p:cBhvr>
                                        <p:cTn id="13" dur="1000" fill="hold"/>
                                        <p:tgtEl>
                                          <p:spTgt spid="55306"/>
                                        </p:tgtEl>
                                        <p:attrNameLst>
                                          <p:attrName>ppt_x</p:attrName>
                                        </p:attrNameLst>
                                      </p:cBhvr>
                                      <p:tavLst>
                                        <p:tav tm="0">
                                          <p:val>
                                            <p:strVal val="#ppt_x-.2"/>
                                          </p:val>
                                        </p:tav>
                                        <p:tav tm="100000">
                                          <p:val>
                                            <p:strVal val="#ppt_x"/>
                                          </p:val>
                                        </p:tav>
                                      </p:tavLst>
                                    </p:anim>
                                    <p:anim calcmode="lin" valueType="num">
                                      <p:cBhvr>
                                        <p:cTn id="14" dur="1000" fill="hold"/>
                                        <p:tgtEl>
                                          <p:spTgt spid="55306"/>
                                        </p:tgtEl>
                                        <p:attrNameLst>
                                          <p:attrName>ppt_y</p:attrName>
                                        </p:attrNameLst>
                                      </p:cBhvr>
                                      <p:tavLst>
                                        <p:tav tm="0">
                                          <p:val>
                                            <p:strVal val="#ppt_y"/>
                                          </p:val>
                                        </p:tav>
                                        <p:tav tm="100000">
                                          <p:val>
                                            <p:strVal val="#ppt_y"/>
                                          </p:val>
                                        </p:tav>
                                      </p:tavLst>
                                    </p:anim>
                                    <p:animEffect transition="in" filter="wipe(right)" prLst="gradientSize: 0.1">
                                      <p:cBhvr>
                                        <p:cTn id="15" dur="1000"/>
                                        <p:tgtEl>
                                          <p:spTgt spid="55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P spid="5530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WordArt 2"/>
          <p:cNvSpPr>
            <a:spLocks noChangeArrowheads="1" noChangeShapeType="1" noTextEdit="1"/>
          </p:cNvSpPr>
          <p:nvPr/>
        </p:nvSpPr>
        <p:spPr bwMode="auto">
          <a:xfrm>
            <a:off x="2286001" y="5486400"/>
            <a:ext cx="7921625" cy="685800"/>
          </a:xfrm>
          <a:prstGeom prst="rect">
            <a:avLst/>
          </a:prstGeom>
        </p:spPr>
        <p:txBody>
          <a:bodyPr wrap="none" fromWordArt="1">
            <a:prstTxWarp prst="textPlain">
              <a:avLst>
                <a:gd name="adj" fmla="val 50000"/>
              </a:avLst>
            </a:prstTxWarp>
          </a:bodyPr>
          <a:lstStyle/>
          <a:p>
            <a:pPr algn="ctr"/>
            <a:r>
              <a:rPr lang="en-US" sz="3600" kern="10">
                <a:ln w="9525">
                  <a:solidFill>
                    <a:srgbClr val="660033"/>
                  </a:solidFill>
                  <a:round/>
                  <a:headEnd/>
                  <a:tailEnd/>
                </a:ln>
                <a:solidFill>
                  <a:srgbClr val="660033"/>
                </a:solidFill>
                <a:latin typeface="Arial Đen"/>
              </a:rPr>
              <a:t>Sự phản biện xã hội của Mặt trận Tổ quốc Việt Nam </a:t>
            </a:r>
          </a:p>
          <a:p>
            <a:pPr algn="ctr"/>
            <a:r>
              <a:rPr lang="en-US" sz="3600" kern="10">
                <a:ln w="9525">
                  <a:solidFill>
                    <a:srgbClr val="660033"/>
                  </a:solidFill>
                  <a:round/>
                  <a:headEnd/>
                  <a:tailEnd/>
                </a:ln>
                <a:solidFill>
                  <a:srgbClr val="660033"/>
                </a:solidFill>
                <a:latin typeface="Arial Đen"/>
              </a:rPr>
              <a:t>và các tổ chức thành viên của mặt trận</a:t>
            </a:r>
          </a:p>
        </p:txBody>
      </p:sp>
      <p:sp>
        <p:nvSpPr>
          <p:cNvPr id="56327" name="WordArt 7"/>
          <p:cNvSpPr>
            <a:spLocks noChangeArrowheads="1" noChangeShapeType="1" noTextEdit="1"/>
          </p:cNvSpPr>
          <p:nvPr/>
        </p:nvSpPr>
        <p:spPr bwMode="auto">
          <a:xfrm>
            <a:off x="2095500" y="304800"/>
            <a:ext cx="8001000" cy="685800"/>
          </a:xfrm>
          <a:prstGeom prst="rect">
            <a:avLst/>
          </a:prstGeom>
        </p:spPr>
        <p:txBody>
          <a:bodyPr wrap="none" fromWordArt="1">
            <a:prstTxWarp prst="textPlain">
              <a:avLst>
                <a:gd name="adj" fmla="val 50000"/>
              </a:avLst>
            </a:prstTxWarp>
          </a:bodyPr>
          <a:lstStyle/>
          <a:p>
            <a:pPr algn="ctr"/>
            <a:r>
              <a:rPr lang="en-US" sz="3600" kern="10">
                <a:ln w="9525">
                  <a:solidFill>
                    <a:srgbClr val="FF0000"/>
                  </a:solidFill>
                  <a:round/>
                  <a:headEnd/>
                  <a:tailEnd/>
                </a:ln>
                <a:solidFill>
                  <a:srgbClr val="FFFF00"/>
                </a:solidFill>
                <a:latin typeface="Arial Đen"/>
              </a:rPr>
              <a:t>Năm là: do Đảng Cộng sản lãnh đạo, đồng thời đảm bảo sự giám sát của nhân dân</a:t>
            </a:r>
          </a:p>
        </p:txBody>
      </p:sp>
      <p:pic>
        <p:nvPicPr>
          <p:cNvPr id="19460" name="Picture 13" descr="coqua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2362200"/>
            <a:ext cx="33528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15" descr="ImageVie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9400" y="2438400"/>
            <a:ext cx="29718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26" descr="Co Da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24000" y="1905001"/>
            <a:ext cx="2362200" cy="127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027417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6322"/>
                                        </p:tgtEl>
                                        <p:attrNameLst>
                                          <p:attrName>style.visibility</p:attrName>
                                        </p:attrNameLst>
                                      </p:cBhvr>
                                      <p:to>
                                        <p:strVal val="visible"/>
                                      </p:to>
                                    </p:set>
                                    <p:anim calcmode="lin" valueType="num">
                                      <p:cBhvr>
                                        <p:cTn id="7" dur="1000" fill="hold"/>
                                        <p:tgtEl>
                                          <p:spTgt spid="56322"/>
                                        </p:tgtEl>
                                        <p:attrNameLst>
                                          <p:attrName>ppt_x</p:attrName>
                                        </p:attrNameLst>
                                      </p:cBhvr>
                                      <p:tavLst>
                                        <p:tav tm="0">
                                          <p:val>
                                            <p:strVal val="#ppt_x-.2"/>
                                          </p:val>
                                        </p:tav>
                                        <p:tav tm="100000">
                                          <p:val>
                                            <p:strVal val="#ppt_x"/>
                                          </p:val>
                                        </p:tav>
                                      </p:tavLst>
                                    </p:anim>
                                    <p:anim calcmode="lin" valueType="num">
                                      <p:cBhvr>
                                        <p:cTn id="8" dur="1000" fill="hold"/>
                                        <p:tgtEl>
                                          <p:spTgt spid="56322"/>
                                        </p:tgtEl>
                                        <p:attrNameLst>
                                          <p:attrName>ppt_y</p:attrName>
                                        </p:attrNameLst>
                                      </p:cBhvr>
                                      <p:tavLst>
                                        <p:tav tm="0">
                                          <p:val>
                                            <p:strVal val="#ppt_y"/>
                                          </p:val>
                                        </p:tav>
                                        <p:tav tm="100000">
                                          <p:val>
                                            <p:strVal val="#ppt_y"/>
                                          </p:val>
                                        </p:tav>
                                      </p:tavLst>
                                    </p:anim>
                                    <p:animEffect transition="in" filter="wipe(right)" prLst="gradientSize: 0.1">
                                      <p:cBhvr>
                                        <p:cTn id="9" dur="1000"/>
                                        <p:tgtEl>
                                          <p:spTgt spid="56322"/>
                                        </p:tgtEl>
                                      </p:cBhvr>
                                    </p:animEffect>
                                  </p:childTnLst>
                                </p:cTn>
                              </p:par>
                            </p:childTnLst>
                          </p:cTn>
                        </p:par>
                        <p:par>
                          <p:cTn id="10" fill="hold" nodeType="afterGroup">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56327"/>
                                        </p:tgtEl>
                                        <p:attrNameLst>
                                          <p:attrName>style.visibility</p:attrName>
                                        </p:attrNameLst>
                                      </p:cBhvr>
                                      <p:to>
                                        <p:strVal val="visible"/>
                                      </p:to>
                                    </p:set>
                                    <p:anim calcmode="lin" valueType="num">
                                      <p:cBhvr>
                                        <p:cTn id="13" dur="1000" fill="hold"/>
                                        <p:tgtEl>
                                          <p:spTgt spid="56327"/>
                                        </p:tgtEl>
                                        <p:attrNameLst>
                                          <p:attrName>ppt_x</p:attrName>
                                        </p:attrNameLst>
                                      </p:cBhvr>
                                      <p:tavLst>
                                        <p:tav tm="0">
                                          <p:val>
                                            <p:strVal val="#ppt_x-.2"/>
                                          </p:val>
                                        </p:tav>
                                        <p:tav tm="100000">
                                          <p:val>
                                            <p:strVal val="#ppt_x"/>
                                          </p:val>
                                        </p:tav>
                                      </p:tavLst>
                                    </p:anim>
                                    <p:anim calcmode="lin" valueType="num">
                                      <p:cBhvr>
                                        <p:cTn id="14" dur="1000" fill="hold"/>
                                        <p:tgtEl>
                                          <p:spTgt spid="56327"/>
                                        </p:tgtEl>
                                        <p:attrNameLst>
                                          <p:attrName>ppt_y</p:attrName>
                                        </p:attrNameLst>
                                      </p:cBhvr>
                                      <p:tavLst>
                                        <p:tav tm="0">
                                          <p:val>
                                            <p:strVal val="#ppt_y"/>
                                          </p:val>
                                        </p:tav>
                                        <p:tav tm="100000">
                                          <p:val>
                                            <p:strVal val="#ppt_y"/>
                                          </p:val>
                                        </p:tav>
                                      </p:tavLst>
                                    </p:anim>
                                    <p:animEffect transition="in" filter="wipe(right)" prLst="gradientSize: 0.1">
                                      <p:cBhvr>
                                        <p:cTn id="15" dur="1000"/>
                                        <p:tgtEl>
                                          <p:spTgt spid="563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animBg="1"/>
      <p:bldP spid="5632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p Ribbon 2"/>
          <p:cNvSpPr/>
          <p:nvPr/>
        </p:nvSpPr>
        <p:spPr>
          <a:xfrm>
            <a:off x="244698" y="191732"/>
            <a:ext cx="11822805" cy="1224944"/>
          </a:xfrm>
          <a:prstGeom prst="ribbon2">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400" b="1" dirty="0">
                <a:solidFill>
                  <a:schemeClr val="bg1"/>
                </a:solidFill>
                <a:cs typeface="Times New Roman" pitchFamily="18" charset="0"/>
              </a:rPr>
              <a:t>1.8.Có quan hệ hữu nghị và hợp tác với các nước trên thế giới</a:t>
            </a:r>
            <a:endParaRPr lang="en-US" sz="2400" b="1" dirty="0">
              <a:solidFill>
                <a:schemeClr val="bg1"/>
              </a:solidFill>
              <a:latin typeface="+mj-lt"/>
              <a:cs typeface="Times New Roman" pitchFamily="18" charset="0"/>
            </a:endParaRPr>
          </a:p>
        </p:txBody>
      </p:sp>
      <p:sp>
        <p:nvSpPr>
          <p:cNvPr id="4" name="Rectangle 3"/>
          <p:cNvSpPr/>
          <p:nvPr/>
        </p:nvSpPr>
        <p:spPr>
          <a:xfrm>
            <a:off x="244698" y="1906386"/>
            <a:ext cx="4636395" cy="830997"/>
          </a:xfrm>
          <a:prstGeom prst="rect">
            <a:avLst/>
          </a:prstGeom>
        </p:spPr>
        <p:txBody>
          <a:bodyPr wrap="square">
            <a:spAutoFit/>
          </a:bodyPr>
          <a:lstStyle/>
          <a:p>
            <a:pPr marL="342900" indent="-342900" algn="ctr">
              <a:buFont typeface="Wingdings" panose="05000000000000000000" pitchFamily="2" charset="2"/>
              <a:buChar char="§"/>
            </a:pPr>
            <a:r>
              <a:rPr lang="nl-NL" sz="2400" dirty="0" smtClean="0">
                <a:solidFill>
                  <a:srgbClr val="000066"/>
                </a:solidFill>
                <a:latin typeface="+mj-lt"/>
                <a:ea typeface="Times New Roman" panose="02020603050405020304" pitchFamily="18" charset="0"/>
              </a:rPr>
              <a:t>Mỗi </a:t>
            </a:r>
            <a:r>
              <a:rPr lang="nl-NL" sz="2400" dirty="0">
                <a:solidFill>
                  <a:srgbClr val="000066"/>
                </a:solidFill>
                <a:latin typeface="+mj-lt"/>
                <a:ea typeface="Times New Roman" panose="02020603050405020304" pitchFamily="18" charset="0"/>
              </a:rPr>
              <a:t>quốc gia</a:t>
            </a:r>
            <a:r>
              <a:rPr lang="nl-NL" sz="2400" b="1" dirty="0">
                <a:solidFill>
                  <a:srgbClr val="000066"/>
                </a:solidFill>
                <a:latin typeface="+mj-lt"/>
                <a:ea typeface="Times New Roman" panose="02020603050405020304" pitchFamily="18" charset="0"/>
              </a:rPr>
              <a:t> </a:t>
            </a:r>
            <a:r>
              <a:rPr lang="nl-NL" sz="2400" dirty="0">
                <a:solidFill>
                  <a:srgbClr val="000066"/>
                </a:solidFill>
                <a:latin typeface="+mj-lt"/>
                <a:ea typeface="Times New Roman" panose="02020603050405020304" pitchFamily="18" charset="0"/>
              </a:rPr>
              <a:t>là </a:t>
            </a:r>
            <a:r>
              <a:rPr lang="nl-NL" sz="2400" b="1" u="sng" dirty="0">
                <a:solidFill>
                  <a:srgbClr val="FF0000"/>
                </a:solidFill>
                <a:latin typeface="+mj-lt"/>
                <a:ea typeface="Times New Roman" panose="02020603050405020304" pitchFamily="18" charset="0"/>
              </a:rPr>
              <a:t>một bộ phận </a:t>
            </a:r>
            <a:r>
              <a:rPr lang="nl-NL" sz="2400" dirty="0">
                <a:solidFill>
                  <a:srgbClr val="000066"/>
                </a:solidFill>
                <a:latin typeface="+mj-lt"/>
                <a:ea typeface="Times New Roman" panose="02020603050405020304" pitchFamily="18" charset="0"/>
              </a:rPr>
              <a:t>hợp thành cộng đồng quốc tế</a:t>
            </a:r>
            <a:endParaRPr lang="en-US" sz="2400" dirty="0">
              <a:solidFill>
                <a:srgbClr val="000066"/>
              </a:solidFill>
              <a:latin typeface="+mj-lt"/>
            </a:endParaRPr>
          </a:p>
        </p:txBody>
      </p:sp>
      <p:sp>
        <p:nvSpPr>
          <p:cNvPr id="5" name="Rectangle 4"/>
          <p:cNvSpPr/>
          <p:nvPr/>
        </p:nvSpPr>
        <p:spPr>
          <a:xfrm>
            <a:off x="244698" y="3946129"/>
            <a:ext cx="4443212" cy="1938992"/>
          </a:xfrm>
          <a:prstGeom prst="rect">
            <a:avLst/>
          </a:prstGeom>
        </p:spPr>
        <p:txBody>
          <a:bodyPr wrap="square">
            <a:spAutoFit/>
          </a:bodyPr>
          <a:lstStyle/>
          <a:p>
            <a:pPr marL="342900" indent="-342900" algn="just">
              <a:buFont typeface="Wingdings" panose="05000000000000000000" pitchFamily="2" charset="2"/>
              <a:buChar char="Ø"/>
            </a:pPr>
            <a:r>
              <a:rPr lang="nl-NL" sz="2400" dirty="0">
                <a:solidFill>
                  <a:srgbClr val="660033"/>
                </a:solidFill>
                <a:latin typeface="+mj-lt"/>
                <a:ea typeface="Times New Roman" panose="02020603050405020304" pitchFamily="18" charset="0"/>
              </a:rPr>
              <a:t>Sự phát triển quốc gia </a:t>
            </a:r>
            <a:r>
              <a:rPr lang="nl-NL" sz="2400" dirty="0" smtClean="0">
                <a:solidFill>
                  <a:srgbClr val="660033"/>
                </a:solidFill>
                <a:latin typeface="+mj-lt"/>
                <a:ea typeface="Times New Roman" panose="02020603050405020304" pitchFamily="18" charset="0"/>
              </a:rPr>
              <a:t>XHCN Việt </a:t>
            </a:r>
            <a:r>
              <a:rPr lang="nl-NL" sz="2400" dirty="0">
                <a:solidFill>
                  <a:srgbClr val="660033"/>
                </a:solidFill>
                <a:latin typeface="+mj-lt"/>
                <a:ea typeface="Times New Roman" panose="02020603050405020304" pitchFamily="18" charset="0"/>
              </a:rPr>
              <a:t>Nam </a:t>
            </a:r>
            <a:r>
              <a:rPr lang="nl-NL" sz="2400" b="1" u="sng" dirty="0">
                <a:solidFill>
                  <a:srgbClr val="008000"/>
                </a:solidFill>
                <a:latin typeface="+mj-lt"/>
                <a:ea typeface="Times New Roman" panose="02020603050405020304" pitchFamily="18" charset="0"/>
              </a:rPr>
              <a:t>chỉ có được khi đẩy mạnh</a:t>
            </a:r>
            <a:r>
              <a:rPr lang="nl-NL" sz="2400" dirty="0">
                <a:solidFill>
                  <a:srgbClr val="660033"/>
                </a:solidFill>
                <a:latin typeface="+mj-lt"/>
                <a:ea typeface="Times New Roman" panose="02020603050405020304" pitchFamily="18" charset="0"/>
              </a:rPr>
              <a:t> “quan hệ hữu nghị và hợp tác với các nước trên thế giới”. </a:t>
            </a:r>
            <a:endParaRPr lang="en-US" sz="2400" dirty="0">
              <a:solidFill>
                <a:srgbClr val="660033"/>
              </a:solidFill>
              <a:latin typeface="+mj-lt"/>
            </a:endParaRPr>
          </a:p>
        </p:txBody>
      </p:sp>
      <p:sp>
        <p:nvSpPr>
          <p:cNvPr id="6" name="Down Arrow 5"/>
          <p:cNvSpPr/>
          <p:nvPr/>
        </p:nvSpPr>
        <p:spPr>
          <a:xfrm>
            <a:off x="1803042" y="3045542"/>
            <a:ext cx="1326524" cy="592428"/>
          </a:xfrm>
          <a:prstGeom prst="downArrow">
            <a:avLst/>
          </a:prstGeom>
          <a:solidFill>
            <a:srgbClr val="CC33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pic>
        <p:nvPicPr>
          <p:cNvPr id="5124" name="Picture 4" descr="Image result for vIỆT NAM QUAN HỆ VỚI CÁC NƯỚC CHÂU Á"/>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81093" y="1546908"/>
            <a:ext cx="7186410" cy="43382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150954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việt nam QUAN HỆ  với thế gi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0888" y="2473399"/>
            <a:ext cx="4803715" cy="352101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757049" y="361983"/>
            <a:ext cx="5291833" cy="523220"/>
          </a:xfrm>
          <a:prstGeom prst="rect">
            <a:avLst/>
          </a:prstGeom>
        </p:spPr>
        <p:txBody>
          <a:bodyPr wrap="none">
            <a:spAutoFit/>
          </a:bodyPr>
          <a:lstStyle/>
          <a:p>
            <a:r>
              <a:rPr lang="nl-NL" sz="2800" b="1" u="sng" dirty="0">
                <a:solidFill>
                  <a:srgbClr val="00B050"/>
                </a:solidFill>
                <a:latin typeface="+mj-lt"/>
                <a:ea typeface="Times New Roman" panose="02020603050405020304" pitchFamily="18" charset="0"/>
              </a:rPr>
              <a:t>Quan hệ hữu nghị và hợp tác </a:t>
            </a:r>
            <a:endParaRPr lang="en-US" sz="2800" b="1" u="sng" dirty="0">
              <a:solidFill>
                <a:srgbClr val="00B050"/>
              </a:solidFill>
              <a:latin typeface="+mj-lt"/>
            </a:endParaRPr>
          </a:p>
        </p:txBody>
      </p:sp>
      <p:pic>
        <p:nvPicPr>
          <p:cNvPr id="4" name="Picture 3"/>
          <p:cNvPicPr>
            <a:picLocks noChangeAspect="1"/>
          </p:cNvPicPr>
          <p:nvPr/>
        </p:nvPicPr>
        <p:blipFill>
          <a:blip r:embed="rId3"/>
          <a:stretch>
            <a:fillRect/>
          </a:stretch>
        </p:blipFill>
        <p:spPr>
          <a:xfrm>
            <a:off x="193183" y="809046"/>
            <a:ext cx="3563866" cy="1664352"/>
          </a:xfrm>
          <a:prstGeom prst="rect">
            <a:avLst/>
          </a:prstGeom>
        </p:spPr>
      </p:pic>
      <p:grpSp>
        <p:nvGrpSpPr>
          <p:cNvPr id="6" name="Group 11"/>
          <p:cNvGrpSpPr>
            <a:grpSpLocks/>
          </p:cNvGrpSpPr>
          <p:nvPr/>
        </p:nvGrpSpPr>
        <p:grpSpPr bwMode="auto">
          <a:xfrm>
            <a:off x="3708994" y="1429018"/>
            <a:ext cx="369888" cy="647700"/>
            <a:chOff x="2057400" y="2332412"/>
            <a:chExt cx="324766" cy="568896"/>
          </a:xfrm>
        </p:grpSpPr>
        <p:sp>
          <p:nvSpPr>
            <p:cNvPr id="7" name="Oval 6"/>
            <p:cNvSpPr/>
            <p:nvPr/>
          </p:nvSpPr>
          <p:spPr>
            <a:xfrm>
              <a:off x="2057400" y="2743747"/>
              <a:ext cx="157505" cy="157561"/>
            </a:xfrm>
            <a:prstGeom prst="ellipse">
              <a:avLst/>
            </a:prstGeom>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7"/>
            <p:cNvSpPr/>
            <p:nvPr/>
          </p:nvSpPr>
          <p:spPr>
            <a:xfrm>
              <a:off x="2214905" y="2562481"/>
              <a:ext cx="158898" cy="157561"/>
            </a:xfrm>
            <a:prstGeom prst="ellipse">
              <a:avLst/>
            </a:prstGeom>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Oval 8"/>
            <p:cNvSpPr/>
            <p:nvPr/>
          </p:nvSpPr>
          <p:spPr>
            <a:xfrm>
              <a:off x="2224661" y="2332412"/>
              <a:ext cx="157505" cy="157562"/>
            </a:xfrm>
            <a:prstGeom prst="ellipse">
              <a:avLst/>
            </a:prstGeom>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5" name="Rectangle 4"/>
          <p:cNvSpPr/>
          <p:nvPr/>
        </p:nvSpPr>
        <p:spPr>
          <a:xfrm>
            <a:off x="907521" y="1435572"/>
            <a:ext cx="2519040" cy="707886"/>
          </a:xfrm>
          <a:prstGeom prst="rect">
            <a:avLst/>
          </a:prstGeom>
        </p:spPr>
        <p:txBody>
          <a:bodyPr wrap="square">
            <a:spAutoFit/>
          </a:bodyPr>
          <a:lstStyle/>
          <a:p>
            <a:pPr algn="ctr"/>
            <a:r>
              <a:rPr lang="nl-NL" sz="2000" dirty="0" smtClean="0">
                <a:solidFill>
                  <a:schemeClr val="bg1"/>
                </a:solidFill>
                <a:latin typeface="+mj-lt"/>
                <a:ea typeface="Times New Roman" panose="02020603050405020304" pitchFamily="18" charset="0"/>
              </a:rPr>
              <a:t>Thể </a:t>
            </a:r>
            <a:r>
              <a:rPr lang="nl-NL" sz="2000" dirty="0">
                <a:solidFill>
                  <a:schemeClr val="bg1"/>
                </a:solidFill>
                <a:latin typeface="+mj-lt"/>
                <a:ea typeface="Times New Roman" panose="02020603050405020304" pitchFamily="18" charset="0"/>
              </a:rPr>
              <a:t>hiện bản chất hòa hảo, thiện chí </a:t>
            </a:r>
            <a:endParaRPr lang="en-US" sz="2000" dirty="0">
              <a:solidFill>
                <a:schemeClr val="bg1"/>
              </a:solidFill>
              <a:latin typeface="+mj-lt"/>
            </a:endParaRPr>
          </a:p>
        </p:txBody>
      </p:sp>
      <p:sp>
        <p:nvSpPr>
          <p:cNvPr id="11" name="Freeform 10"/>
          <p:cNvSpPr/>
          <p:nvPr/>
        </p:nvSpPr>
        <p:spPr>
          <a:xfrm>
            <a:off x="8495837" y="849194"/>
            <a:ext cx="3225721" cy="1614487"/>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704185"/>
              <a:gd name="connsiteY0" fmla="*/ 1006475 h 1006475"/>
              <a:gd name="connsiteX1" fmla="*/ 2200275 w 2704185"/>
              <a:gd name="connsiteY1" fmla="*/ 1006475 h 1006475"/>
              <a:gd name="connsiteX2" fmla="*/ 2679700 w 2704185"/>
              <a:gd name="connsiteY2" fmla="*/ 806450 h 1006475"/>
              <a:gd name="connsiteX3" fmla="*/ 2501900 w 2704185"/>
              <a:gd name="connsiteY3" fmla="*/ 396875 h 1006475"/>
              <a:gd name="connsiteX4" fmla="*/ 1666875 w 2704185"/>
              <a:gd name="connsiteY4" fmla="*/ 0 h 1006475"/>
              <a:gd name="connsiteX5" fmla="*/ 600075 w 2704185"/>
              <a:gd name="connsiteY5" fmla="*/ 25400 h 1006475"/>
              <a:gd name="connsiteX6" fmla="*/ 0 w 2704185"/>
              <a:gd name="connsiteY6" fmla="*/ 615950 h 1006475"/>
              <a:gd name="connsiteX7" fmla="*/ 123825 w 2704185"/>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101363 h 1101363"/>
              <a:gd name="connsiteX1" fmla="*/ 2200275 w 2710992"/>
              <a:gd name="connsiteY1" fmla="*/ 1101363 h 1101363"/>
              <a:gd name="connsiteX2" fmla="*/ 2679700 w 2710992"/>
              <a:gd name="connsiteY2" fmla="*/ 901338 h 1101363"/>
              <a:gd name="connsiteX3" fmla="*/ 2501900 w 2710992"/>
              <a:gd name="connsiteY3" fmla="*/ 491763 h 1101363"/>
              <a:gd name="connsiteX4" fmla="*/ 1666875 w 2710992"/>
              <a:gd name="connsiteY4" fmla="*/ 94888 h 1101363"/>
              <a:gd name="connsiteX5" fmla="*/ 600075 w 2710992"/>
              <a:gd name="connsiteY5" fmla="*/ 120288 h 1101363"/>
              <a:gd name="connsiteX6" fmla="*/ 0 w 2710992"/>
              <a:gd name="connsiteY6" fmla="*/ 710838 h 1101363"/>
              <a:gd name="connsiteX7" fmla="*/ 123825 w 2710992"/>
              <a:gd name="connsiteY7" fmla="*/ 1101363 h 1101363"/>
              <a:gd name="connsiteX0" fmla="*/ 123825 w 2710992"/>
              <a:gd name="connsiteY0" fmla="*/ 1173121 h 1173121"/>
              <a:gd name="connsiteX1" fmla="*/ 2200275 w 2710992"/>
              <a:gd name="connsiteY1" fmla="*/ 1173121 h 1173121"/>
              <a:gd name="connsiteX2" fmla="*/ 2679700 w 2710992"/>
              <a:gd name="connsiteY2" fmla="*/ 973096 h 1173121"/>
              <a:gd name="connsiteX3" fmla="*/ 2501900 w 2710992"/>
              <a:gd name="connsiteY3" fmla="*/ 563521 h 1173121"/>
              <a:gd name="connsiteX4" fmla="*/ 1666875 w 2710992"/>
              <a:gd name="connsiteY4" fmla="*/ 166646 h 1173121"/>
              <a:gd name="connsiteX5" fmla="*/ 600075 w 2710992"/>
              <a:gd name="connsiteY5" fmla="*/ 192046 h 1173121"/>
              <a:gd name="connsiteX6" fmla="*/ 0 w 2710992"/>
              <a:gd name="connsiteY6" fmla="*/ 782596 h 1173121"/>
              <a:gd name="connsiteX7" fmla="*/ 123825 w 2710992"/>
              <a:gd name="connsiteY7" fmla="*/ 1173121 h 1173121"/>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216585 w 2803752"/>
              <a:gd name="connsiteY0" fmla="*/ 1285704 h 1285704"/>
              <a:gd name="connsiteX1" fmla="*/ 2293035 w 2803752"/>
              <a:gd name="connsiteY1" fmla="*/ 1285704 h 1285704"/>
              <a:gd name="connsiteX2" fmla="*/ 2772460 w 2803752"/>
              <a:gd name="connsiteY2" fmla="*/ 1085679 h 1285704"/>
              <a:gd name="connsiteX3" fmla="*/ 2594660 w 2803752"/>
              <a:gd name="connsiteY3" fmla="*/ 676104 h 1285704"/>
              <a:gd name="connsiteX4" fmla="*/ 1759635 w 2803752"/>
              <a:gd name="connsiteY4" fmla="*/ 279229 h 1285704"/>
              <a:gd name="connsiteX5" fmla="*/ 692835 w 2803752"/>
              <a:gd name="connsiteY5" fmla="*/ 304629 h 1285704"/>
              <a:gd name="connsiteX6" fmla="*/ 92760 w 2803752"/>
              <a:gd name="connsiteY6" fmla="*/ 895179 h 1285704"/>
              <a:gd name="connsiteX7" fmla="*/ 216585 w 2803752"/>
              <a:gd name="connsiteY7" fmla="*/ 1285704 h 1285704"/>
              <a:gd name="connsiteX0" fmla="*/ 319131 w 2906298"/>
              <a:gd name="connsiteY0" fmla="*/ 1285704 h 1285704"/>
              <a:gd name="connsiteX1" fmla="*/ 2395581 w 2906298"/>
              <a:gd name="connsiteY1" fmla="*/ 1285704 h 1285704"/>
              <a:gd name="connsiteX2" fmla="*/ 2875006 w 2906298"/>
              <a:gd name="connsiteY2" fmla="*/ 1085679 h 1285704"/>
              <a:gd name="connsiteX3" fmla="*/ 2697206 w 2906298"/>
              <a:gd name="connsiteY3" fmla="*/ 676104 h 1285704"/>
              <a:gd name="connsiteX4" fmla="*/ 1862181 w 2906298"/>
              <a:gd name="connsiteY4" fmla="*/ 279229 h 1285704"/>
              <a:gd name="connsiteX5" fmla="*/ 795381 w 2906298"/>
              <a:gd name="connsiteY5" fmla="*/ 304629 h 1285704"/>
              <a:gd name="connsiteX6" fmla="*/ 195306 w 2906298"/>
              <a:gd name="connsiteY6" fmla="*/ 895179 h 1285704"/>
              <a:gd name="connsiteX7" fmla="*/ 319131 w 2906298"/>
              <a:gd name="connsiteY7" fmla="*/ 1285704 h 1285704"/>
              <a:gd name="connsiteX0" fmla="*/ 420994 w 3008161"/>
              <a:gd name="connsiteY0" fmla="*/ 1285704 h 1285704"/>
              <a:gd name="connsiteX1" fmla="*/ 2497444 w 3008161"/>
              <a:gd name="connsiteY1" fmla="*/ 1285704 h 1285704"/>
              <a:gd name="connsiteX2" fmla="*/ 2976869 w 3008161"/>
              <a:gd name="connsiteY2" fmla="*/ 1085679 h 1285704"/>
              <a:gd name="connsiteX3" fmla="*/ 2799069 w 3008161"/>
              <a:gd name="connsiteY3" fmla="*/ 676104 h 1285704"/>
              <a:gd name="connsiteX4" fmla="*/ 1964044 w 3008161"/>
              <a:gd name="connsiteY4" fmla="*/ 279229 h 1285704"/>
              <a:gd name="connsiteX5" fmla="*/ 897244 w 3008161"/>
              <a:gd name="connsiteY5" fmla="*/ 304629 h 1285704"/>
              <a:gd name="connsiteX6" fmla="*/ 297169 w 3008161"/>
              <a:gd name="connsiteY6" fmla="*/ 895179 h 1285704"/>
              <a:gd name="connsiteX7" fmla="*/ 420994 w 3008161"/>
              <a:gd name="connsiteY7" fmla="*/ 1285704 h 1285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CC3300"/>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nl-NL" dirty="0" smtClean="0">
              <a:solidFill>
                <a:schemeClr val="bg1"/>
              </a:solidFill>
            </a:endParaRPr>
          </a:p>
          <a:p>
            <a:pPr algn="ctr">
              <a:defRPr/>
            </a:pPr>
            <a:r>
              <a:rPr lang="nl-NL" dirty="0" smtClean="0">
                <a:solidFill>
                  <a:schemeClr val="bg1"/>
                </a:solidFill>
              </a:rPr>
              <a:t>Tạo </a:t>
            </a:r>
            <a:r>
              <a:rPr lang="nl-NL" dirty="0">
                <a:solidFill>
                  <a:schemeClr val="bg1"/>
                </a:solidFill>
              </a:rPr>
              <a:t>điều kiện cho các </a:t>
            </a:r>
            <a:endParaRPr lang="nl-NL" dirty="0" smtClean="0">
              <a:solidFill>
                <a:schemeClr val="bg1"/>
              </a:solidFill>
            </a:endParaRPr>
          </a:p>
          <a:p>
            <a:pPr algn="ctr">
              <a:defRPr/>
            </a:pPr>
            <a:r>
              <a:rPr lang="nl-NL" dirty="0" smtClean="0">
                <a:solidFill>
                  <a:schemeClr val="bg1"/>
                </a:solidFill>
              </a:rPr>
              <a:t>quốc </a:t>
            </a:r>
            <a:r>
              <a:rPr lang="nl-NL" dirty="0">
                <a:solidFill>
                  <a:schemeClr val="bg1"/>
                </a:solidFill>
              </a:rPr>
              <a:t>gia </a:t>
            </a:r>
            <a:r>
              <a:rPr lang="nl-NL" dirty="0" smtClean="0">
                <a:solidFill>
                  <a:schemeClr val="bg1"/>
                </a:solidFill>
              </a:rPr>
              <a:t>hội </a:t>
            </a:r>
            <a:r>
              <a:rPr lang="nl-NL" dirty="0">
                <a:solidFill>
                  <a:schemeClr val="bg1"/>
                </a:solidFill>
              </a:rPr>
              <a:t>nhập, </a:t>
            </a:r>
            <a:endParaRPr lang="en-US" dirty="0">
              <a:solidFill>
                <a:schemeClr val="bg1"/>
              </a:solidFill>
            </a:endParaRPr>
          </a:p>
        </p:txBody>
      </p:sp>
      <p:grpSp>
        <p:nvGrpSpPr>
          <p:cNvPr id="12" name="Group 11"/>
          <p:cNvGrpSpPr/>
          <p:nvPr/>
        </p:nvGrpSpPr>
        <p:grpSpPr>
          <a:xfrm rot="20620448">
            <a:off x="11561974" y="1456756"/>
            <a:ext cx="369802" cy="647785"/>
            <a:chOff x="2057400" y="2332412"/>
            <a:chExt cx="324766" cy="568896"/>
          </a:xfrm>
          <a:solidFill>
            <a:schemeClr val="accent3"/>
          </a:solidFill>
        </p:grpSpPr>
        <p:sp>
          <p:nvSpPr>
            <p:cNvPr id="13" name="Oval 12"/>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Oval 13"/>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Oval 14"/>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6" name="Freeform 15"/>
          <p:cNvSpPr/>
          <p:nvPr/>
        </p:nvSpPr>
        <p:spPr>
          <a:xfrm>
            <a:off x="8857192" y="4246618"/>
            <a:ext cx="3090930" cy="1712912"/>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 fmla="*/ 366911 w 2430661"/>
              <a:gd name="connsiteY0" fmla="*/ 1203325 h 1203325"/>
              <a:gd name="connsiteX1" fmla="*/ 2179836 w 2430661"/>
              <a:gd name="connsiteY1" fmla="*/ 1203325 h 1203325"/>
              <a:gd name="connsiteX2" fmla="*/ 2430661 w 2430661"/>
              <a:gd name="connsiteY2" fmla="*/ 508000 h 1203325"/>
              <a:gd name="connsiteX3" fmla="*/ 2198886 w 2430661"/>
              <a:gd name="connsiteY3" fmla="*/ 349250 h 1203325"/>
              <a:gd name="connsiteX4" fmla="*/ 1973461 w 2430661"/>
              <a:gd name="connsiteY4" fmla="*/ 123825 h 1203325"/>
              <a:gd name="connsiteX5" fmla="*/ 1544836 w 2430661"/>
              <a:gd name="connsiteY5" fmla="*/ 0 h 1203325"/>
              <a:gd name="connsiteX6" fmla="*/ 1046361 w 2430661"/>
              <a:gd name="connsiteY6" fmla="*/ 31750 h 1203325"/>
              <a:gd name="connsiteX7" fmla="*/ 760611 w 2430661"/>
              <a:gd name="connsiteY7" fmla="*/ 177800 h 1203325"/>
              <a:gd name="connsiteX8" fmla="*/ 109736 w 2430661"/>
              <a:gd name="connsiteY8" fmla="*/ 415925 h 1203325"/>
              <a:gd name="connsiteX9" fmla="*/ 192286 w 2430661"/>
              <a:gd name="connsiteY9" fmla="*/ 1111250 h 1203325"/>
              <a:gd name="connsiteX10" fmla="*/ 366911 w 2430661"/>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23825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10965 h 1210965"/>
              <a:gd name="connsiteX1" fmla="*/ 2236737 w 2487562"/>
              <a:gd name="connsiteY1" fmla="*/ 1210965 h 1210965"/>
              <a:gd name="connsiteX2" fmla="*/ 2487562 w 2487562"/>
              <a:gd name="connsiteY2" fmla="*/ 515640 h 1210965"/>
              <a:gd name="connsiteX3" fmla="*/ 2255787 w 2487562"/>
              <a:gd name="connsiteY3" fmla="*/ 356890 h 1210965"/>
              <a:gd name="connsiteX4" fmla="*/ 2030362 w 2487562"/>
              <a:gd name="connsiteY4" fmla="*/ 131465 h 1210965"/>
              <a:gd name="connsiteX5" fmla="*/ 1601737 w 2487562"/>
              <a:gd name="connsiteY5" fmla="*/ 7640 h 1210965"/>
              <a:gd name="connsiteX6" fmla="*/ 1103262 w 2487562"/>
              <a:gd name="connsiteY6" fmla="*/ 39390 h 1210965"/>
              <a:gd name="connsiteX7" fmla="*/ 817512 w 2487562"/>
              <a:gd name="connsiteY7" fmla="*/ 131465 h 1210965"/>
              <a:gd name="connsiteX8" fmla="*/ 166637 w 2487562"/>
              <a:gd name="connsiteY8" fmla="*/ 423565 h 1210965"/>
              <a:gd name="connsiteX9" fmla="*/ 249187 w 2487562"/>
              <a:gd name="connsiteY9" fmla="*/ 1118890 h 1210965"/>
              <a:gd name="connsiteX10" fmla="*/ 423812 w 2487562"/>
              <a:gd name="connsiteY10" fmla="*/ 1210965 h 1210965"/>
              <a:gd name="connsiteX0" fmla="*/ 423812 w 2487562"/>
              <a:gd name="connsiteY0" fmla="*/ 1224763 h 1224763"/>
              <a:gd name="connsiteX1" fmla="*/ 2236737 w 2487562"/>
              <a:gd name="connsiteY1" fmla="*/ 1224763 h 1224763"/>
              <a:gd name="connsiteX2" fmla="*/ 2487562 w 2487562"/>
              <a:gd name="connsiteY2" fmla="*/ 529438 h 1224763"/>
              <a:gd name="connsiteX3" fmla="*/ 2255787 w 2487562"/>
              <a:gd name="connsiteY3" fmla="*/ 370688 h 1224763"/>
              <a:gd name="connsiteX4" fmla="*/ 2030362 w 2487562"/>
              <a:gd name="connsiteY4" fmla="*/ 145263 h 1224763"/>
              <a:gd name="connsiteX5" fmla="*/ 1601737 w 2487562"/>
              <a:gd name="connsiteY5" fmla="*/ 21438 h 1224763"/>
              <a:gd name="connsiteX6" fmla="*/ 1112787 w 2487562"/>
              <a:gd name="connsiteY6" fmla="*/ 30963 h 1224763"/>
              <a:gd name="connsiteX7" fmla="*/ 817512 w 2487562"/>
              <a:gd name="connsiteY7" fmla="*/ 145263 h 1224763"/>
              <a:gd name="connsiteX8" fmla="*/ 166637 w 2487562"/>
              <a:gd name="connsiteY8" fmla="*/ 437363 h 1224763"/>
              <a:gd name="connsiteX9" fmla="*/ 249187 w 2487562"/>
              <a:gd name="connsiteY9" fmla="*/ 1132688 h 1224763"/>
              <a:gd name="connsiteX10" fmla="*/ 423812 w 2487562"/>
              <a:gd name="connsiteY10" fmla="*/ 1224763 h 1224763"/>
              <a:gd name="connsiteX0" fmla="*/ 423812 w 2487562"/>
              <a:gd name="connsiteY0" fmla="*/ 1276040 h 1276040"/>
              <a:gd name="connsiteX1" fmla="*/ 2236737 w 2487562"/>
              <a:gd name="connsiteY1" fmla="*/ 1276040 h 1276040"/>
              <a:gd name="connsiteX2" fmla="*/ 2487562 w 2487562"/>
              <a:gd name="connsiteY2" fmla="*/ 580715 h 1276040"/>
              <a:gd name="connsiteX3" fmla="*/ 2255787 w 2487562"/>
              <a:gd name="connsiteY3" fmla="*/ 421965 h 1276040"/>
              <a:gd name="connsiteX4" fmla="*/ 2030362 w 2487562"/>
              <a:gd name="connsiteY4" fmla="*/ 196540 h 1276040"/>
              <a:gd name="connsiteX5" fmla="*/ 1601737 w 2487562"/>
              <a:gd name="connsiteY5" fmla="*/ 72715 h 1276040"/>
              <a:gd name="connsiteX6" fmla="*/ 1112787 w 2487562"/>
              <a:gd name="connsiteY6" fmla="*/ 82240 h 1276040"/>
              <a:gd name="connsiteX7" fmla="*/ 817512 w 2487562"/>
              <a:gd name="connsiteY7" fmla="*/ 196540 h 1276040"/>
              <a:gd name="connsiteX8" fmla="*/ 166637 w 2487562"/>
              <a:gd name="connsiteY8" fmla="*/ 488640 h 1276040"/>
              <a:gd name="connsiteX9" fmla="*/ 249187 w 2487562"/>
              <a:gd name="connsiteY9" fmla="*/ 1183965 h 1276040"/>
              <a:gd name="connsiteX10" fmla="*/ 423812 w 2487562"/>
              <a:gd name="connsiteY10" fmla="*/ 1276040 h 1276040"/>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8256"/>
              <a:gd name="connsiteY0" fmla="*/ 1359584 h 1359584"/>
              <a:gd name="connsiteX1" fmla="*/ 2236737 w 2488256"/>
              <a:gd name="connsiteY1" fmla="*/ 1359584 h 1359584"/>
              <a:gd name="connsiteX2" fmla="*/ 2487562 w 2488256"/>
              <a:gd name="connsiteY2" fmla="*/ 664259 h 1359584"/>
              <a:gd name="connsiteX3" fmla="*/ 2255787 w 2488256"/>
              <a:gd name="connsiteY3" fmla="*/ 505509 h 1359584"/>
              <a:gd name="connsiteX4" fmla="*/ 2030362 w 2488256"/>
              <a:gd name="connsiteY4" fmla="*/ 280084 h 1359584"/>
              <a:gd name="connsiteX5" fmla="*/ 1601737 w 2488256"/>
              <a:gd name="connsiteY5" fmla="*/ 156259 h 1359584"/>
              <a:gd name="connsiteX6" fmla="*/ 1112787 w 2488256"/>
              <a:gd name="connsiteY6" fmla="*/ 165784 h 1359584"/>
              <a:gd name="connsiteX7" fmla="*/ 817512 w 2488256"/>
              <a:gd name="connsiteY7" fmla="*/ 280084 h 1359584"/>
              <a:gd name="connsiteX8" fmla="*/ 166637 w 2488256"/>
              <a:gd name="connsiteY8" fmla="*/ 572184 h 1359584"/>
              <a:gd name="connsiteX9" fmla="*/ 249187 w 2488256"/>
              <a:gd name="connsiteY9" fmla="*/ 1267509 h 1359584"/>
              <a:gd name="connsiteX10" fmla="*/ 423812 w 2488256"/>
              <a:gd name="connsiteY10" fmla="*/ 1359584 h 1359584"/>
              <a:gd name="connsiteX0" fmla="*/ 423812 w 2613718"/>
              <a:gd name="connsiteY0" fmla="*/ 1359584 h 1359584"/>
              <a:gd name="connsiteX1" fmla="*/ 2236737 w 2613718"/>
              <a:gd name="connsiteY1" fmla="*/ 1359584 h 1359584"/>
              <a:gd name="connsiteX2" fmla="*/ 2487562 w 2613718"/>
              <a:gd name="connsiteY2" fmla="*/ 664259 h 1359584"/>
              <a:gd name="connsiteX3" fmla="*/ 2255787 w 2613718"/>
              <a:gd name="connsiteY3" fmla="*/ 505509 h 1359584"/>
              <a:gd name="connsiteX4" fmla="*/ 2030362 w 2613718"/>
              <a:gd name="connsiteY4" fmla="*/ 280084 h 1359584"/>
              <a:gd name="connsiteX5" fmla="*/ 1601737 w 2613718"/>
              <a:gd name="connsiteY5" fmla="*/ 156259 h 1359584"/>
              <a:gd name="connsiteX6" fmla="*/ 1112787 w 2613718"/>
              <a:gd name="connsiteY6" fmla="*/ 165784 h 1359584"/>
              <a:gd name="connsiteX7" fmla="*/ 817512 w 2613718"/>
              <a:gd name="connsiteY7" fmla="*/ 280084 h 1359584"/>
              <a:gd name="connsiteX8" fmla="*/ 166637 w 2613718"/>
              <a:gd name="connsiteY8" fmla="*/ 572184 h 1359584"/>
              <a:gd name="connsiteX9" fmla="*/ 249187 w 2613718"/>
              <a:gd name="connsiteY9" fmla="*/ 1267509 h 1359584"/>
              <a:gd name="connsiteX10" fmla="*/ 423812 w 2613718"/>
              <a:gd name="connsiteY10" fmla="*/ 1359584 h 1359584"/>
              <a:gd name="connsiteX0" fmla="*/ 423812 w 2679088"/>
              <a:gd name="connsiteY0" fmla="*/ 1359584 h 1359584"/>
              <a:gd name="connsiteX1" fmla="*/ 2236737 w 2679088"/>
              <a:gd name="connsiteY1" fmla="*/ 1359584 h 1359584"/>
              <a:gd name="connsiteX2" fmla="*/ 2487562 w 2679088"/>
              <a:gd name="connsiteY2" fmla="*/ 664259 h 1359584"/>
              <a:gd name="connsiteX3" fmla="*/ 2255787 w 2679088"/>
              <a:gd name="connsiteY3" fmla="*/ 505509 h 1359584"/>
              <a:gd name="connsiteX4" fmla="*/ 2030362 w 2679088"/>
              <a:gd name="connsiteY4" fmla="*/ 280084 h 1359584"/>
              <a:gd name="connsiteX5" fmla="*/ 1601737 w 2679088"/>
              <a:gd name="connsiteY5" fmla="*/ 156259 h 1359584"/>
              <a:gd name="connsiteX6" fmla="*/ 1112787 w 2679088"/>
              <a:gd name="connsiteY6" fmla="*/ 165784 h 1359584"/>
              <a:gd name="connsiteX7" fmla="*/ 817512 w 2679088"/>
              <a:gd name="connsiteY7" fmla="*/ 280084 h 1359584"/>
              <a:gd name="connsiteX8" fmla="*/ 166637 w 2679088"/>
              <a:gd name="connsiteY8" fmla="*/ 572184 h 1359584"/>
              <a:gd name="connsiteX9" fmla="*/ 249187 w 2679088"/>
              <a:gd name="connsiteY9" fmla="*/ 1267509 h 1359584"/>
              <a:gd name="connsiteX10" fmla="*/ 423812 w 2679088"/>
              <a:gd name="connsiteY10" fmla="*/ 1359584 h 135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rgbClr val="CC0099"/>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000" dirty="0" smtClean="0">
                <a:solidFill>
                  <a:schemeClr val="bg1"/>
                </a:solidFill>
              </a:rPr>
              <a:t>Tiếp </a:t>
            </a:r>
            <a:r>
              <a:rPr lang="nl-NL" sz="2000" dirty="0">
                <a:solidFill>
                  <a:schemeClr val="bg1"/>
                </a:solidFill>
              </a:rPr>
              <a:t>thu những </a:t>
            </a:r>
            <a:endParaRPr lang="nl-NL" sz="2000" dirty="0" smtClean="0">
              <a:solidFill>
                <a:schemeClr val="bg1"/>
              </a:solidFill>
            </a:endParaRPr>
          </a:p>
          <a:p>
            <a:pPr algn="ctr">
              <a:defRPr/>
            </a:pPr>
            <a:r>
              <a:rPr lang="nl-NL" sz="2000" dirty="0" smtClean="0">
                <a:solidFill>
                  <a:schemeClr val="bg1"/>
                </a:solidFill>
              </a:rPr>
              <a:t>thành quả </a:t>
            </a:r>
            <a:r>
              <a:rPr lang="nl-NL" sz="2000" dirty="0">
                <a:solidFill>
                  <a:schemeClr val="bg1"/>
                </a:solidFill>
              </a:rPr>
              <a:t>phát </a:t>
            </a:r>
            <a:r>
              <a:rPr lang="nl-NL" sz="2000" dirty="0" smtClean="0">
                <a:solidFill>
                  <a:schemeClr val="bg1"/>
                </a:solidFill>
              </a:rPr>
              <a:t>triển</a:t>
            </a:r>
          </a:p>
          <a:p>
            <a:pPr algn="ctr">
              <a:defRPr/>
            </a:pPr>
            <a:r>
              <a:rPr lang="nl-NL" sz="2000" dirty="0" smtClean="0">
                <a:solidFill>
                  <a:schemeClr val="bg1"/>
                </a:solidFill>
              </a:rPr>
              <a:t> </a:t>
            </a:r>
            <a:r>
              <a:rPr lang="nl-NL" sz="2000" dirty="0">
                <a:solidFill>
                  <a:schemeClr val="bg1"/>
                </a:solidFill>
              </a:rPr>
              <a:t>của </a:t>
            </a:r>
            <a:r>
              <a:rPr lang="nl-NL" sz="2000" dirty="0" smtClean="0">
                <a:solidFill>
                  <a:schemeClr val="bg1"/>
                </a:solidFill>
              </a:rPr>
              <a:t>mỗi </a:t>
            </a:r>
            <a:r>
              <a:rPr lang="nl-NL" sz="2000" dirty="0">
                <a:solidFill>
                  <a:schemeClr val="bg1"/>
                </a:solidFill>
              </a:rPr>
              <a:t>bên</a:t>
            </a:r>
            <a:endParaRPr lang="en-US" sz="2000" dirty="0">
              <a:solidFill>
                <a:schemeClr val="bg1"/>
              </a:solidFill>
            </a:endParaRPr>
          </a:p>
        </p:txBody>
      </p:sp>
      <p:grpSp>
        <p:nvGrpSpPr>
          <p:cNvPr id="17" name="Group 16"/>
          <p:cNvGrpSpPr/>
          <p:nvPr/>
        </p:nvGrpSpPr>
        <p:grpSpPr>
          <a:xfrm rot="21164505">
            <a:off x="3406904" y="4671801"/>
            <a:ext cx="369802" cy="647785"/>
            <a:chOff x="2057400" y="2332412"/>
            <a:chExt cx="324766" cy="568896"/>
          </a:xfrm>
          <a:solidFill>
            <a:schemeClr val="accent2"/>
          </a:solidFill>
        </p:grpSpPr>
        <p:sp>
          <p:nvSpPr>
            <p:cNvPr id="18" name="Oval 17"/>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Oval 18"/>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Oval 19"/>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21" name="Freeform 20"/>
          <p:cNvSpPr/>
          <p:nvPr/>
        </p:nvSpPr>
        <p:spPr>
          <a:xfrm>
            <a:off x="227909" y="4063204"/>
            <a:ext cx="3154362" cy="1770986"/>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 fmla="*/ 171450 w 2273864"/>
              <a:gd name="connsiteY0" fmla="*/ 1162050 h 1162050"/>
              <a:gd name="connsiteX1" fmla="*/ 2076450 w 2273864"/>
              <a:gd name="connsiteY1" fmla="*/ 1162050 h 1162050"/>
              <a:gd name="connsiteX2" fmla="*/ 2209800 w 2273864"/>
              <a:gd name="connsiteY2" fmla="*/ 476250 h 1162050"/>
              <a:gd name="connsiteX3" fmla="*/ 1701800 w 2273864"/>
              <a:gd name="connsiteY3" fmla="*/ 0 h 1162050"/>
              <a:gd name="connsiteX4" fmla="*/ 1235075 w 2273864"/>
              <a:gd name="connsiteY4" fmla="*/ 63500 h 1162050"/>
              <a:gd name="connsiteX5" fmla="*/ 720725 w 2273864"/>
              <a:gd name="connsiteY5" fmla="*/ 79375 h 1162050"/>
              <a:gd name="connsiteX6" fmla="*/ 177800 w 2273864"/>
              <a:gd name="connsiteY6" fmla="*/ 320675 h 1162050"/>
              <a:gd name="connsiteX7" fmla="*/ 6350 w 2273864"/>
              <a:gd name="connsiteY7" fmla="*/ 552450 h 1162050"/>
              <a:gd name="connsiteX8" fmla="*/ 0 w 2273864"/>
              <a:gd name="connsiteY8" fmla="*/ 790575 h 1162050"/>
              <a:gd name="connsiteX9" fmla="*/ 171450 w 2273864"/>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39825 h 1139825"/>
              <a:gd name="connsiteX1" fmla="*/ 2076450 w 2413593"/>
              <a:gd name="connsiteY1" fmla="*/ 1139825 h 1139825"/>
              <a:gd name="connsiteX2" fmla="*/ 2209800 w 2413593"/>
              <a:gd name="connsiteY2" fmla="*/ 454025 h 1139825"/>
              <a:gd name="connsiteX3" fmla="*/ 1704975 w 2413593"/>
              <a:gd name="connsiteY3" fmla="*/ 0 h 1139825"/>
              <a:gd name="connsiteX4" fmla="*/ 1235075 w 2413593"/>
              <a:gd name="connsiteY4" fmla="*/ 41275 h 1139825"/>
              <a:gd name="connsiteX5" fmla="*/ 720725 w 2413593"/>
              <a:gd name="connsiteY5" fmla="*/ 57150 h 1139825"/>
              <a:gd name="connsiteX6" fmla="*/ 177800 w 2413593"/>
              <a:gd name="connsiteY6" fmla="*/ 298450 h 1139825"/>
              <a:gd name="connsiteX7" fmla="*/ 6350 w 2413593"/>
              <a:gd name="connsiteY7" fmla="*/ 530225 h 1139825"/>
              <a:gd name="connsiteX8" fmla="*/ 0 w 2413593"/>
              <a:gd name="connsiteY8" fmla="*/ 768350 h 1139825"/>
              <a:gd name="connsiteX9" fmla="*/ 171450 w 2413593"/>
              <a:gd name="connsiteY9" fmla="*/ 1139825 h 1139825"/>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6648 w 2468791"/>
              <a:gd name="connsiteY0" fmla="*/ 1319019 h 1319019"/>
              <a:gd name="connsiteX1" fmla="*/ 2131648 w 2468791"/>
              <a:gd name="connsiteY1" fmla="*/ 1319019 h 1319019"/>
              <a:gd name="connsiteX2" fmla="*/ 2264998 w 2468791"/>
              <a:gd name="connsiteY2" fmla="*/ 633219 h 1319019"/>
              <a:gd name="connsiteX3" fmla="*/ 1760173 w 2468791"/>
              <a:gd name="connsiteY3" fmla="*/ 179194 h 1319019"/>
              <a:gd name="connsiteX4" fmla="*/ 1290273 w 2468791"/>
              <a:gd name="connsiteY4" fmla="*/ 220469 h 1319019"/>
              <a:gd name="connsiteX5" fmla="*/ 775923 w 2468791"/>
              <a:gd name="connsiteY5" fmla="*/ 236344 h 1319019"/>
              <a:gd name="connsiteX6" fmla="*/ 232998 w 2468791"/>
              <a:gd name="connsiteY6" fmla="*/ 477644 h 1319019"/>
              <a:gd name="connsiteX7" fmla="*/ 61548 w 2468791"/>
              <a:gd name="connsiteY7" fmla="*/ 709419 h 1319019"/>
              <a:gd name="connsiteX8" fmla="*/ 55198 w 2468791"/>
              <a:gd name="connsiteY8" fmla="*/ 947544 h 1319019"/>
              <a:gd name="connsiteX9" fmla="*/ 226648 w 2468791"/>
              <a:gd name="connsiteY9" fmla="*/ 1319019 h 1319019"/>
              <a:gd name="connsiteX0" fmla="*/ 282836 w 2524979"/>
              <a:gd name="connsiteY0" fmla="*/ 1319019 h 1319019"/>
              <a:gd name="connsiteX1" fmla="*/ 2187836 w 2524979"/>
              <a:gd name="connsiteY1" fmla="*/ 1319019 h 1319019"/>
              <a:gd name="connsiteX2" fmla="*/ 2321186 w 2524979"/>
              <a:gd name="connsiteY2" fmla="*/ 633219 h 1319019"/>
              <a:gd name="connsiteX3" fmla="*/ 1816361 w 2524979"/>
              <a:gd name="connsiteY3" fmla="*/ 179194 h 1319019"/>
              <a:gd name="connsiteX4" fmla="*/ 1346461 w 2524979"/>
              <a:gd name="connsiteY4" fmla="*/ 220469 h 1319019"/>
              <a:gd name="connsiteX5" fmla="*/ 832111 w 2524979"/>
              <a:gd name="connsiteY5" fmla="*/ 236344 h 1319019"/>
              <a:gd name="connsiteX6" fmla="*/ 289186 w 2524979"/>
              <a:gd name="connsiteY6" fmla="*/ 477644 h 1319019"/>
              <a:gd name="connsiteX7" fmla="*/ 117736 w 2524979"/>
              <a:gd name="connsiteY7" fmla="*/ 709419 h 1319019"/>
              <a:gd name="connsiteX8" fmla="*/ 111386 w 2524979"/>
              <a:gd name="connsiteY8" fmla="*/ 947544 h 1319019"/>
              <a:gd name="connsiteX9" fmla="*/ 282836 w 2524979"/>
              <a:gd name="connsiteY9" fmla="*/ 1319019 h 1319019"/>
              <a:gd name="connsiteX0" fmla="*/ 336258 w 2578401"/>
              <a:gd name="connsiteY0" fmla="*/ 1319019 h 1319019"/>
              <a:gd name="connsiteX1" fmla="*/ 2241258 w 2578401"/>
              <a:gd name="connsiteY1" fmla="*/ 1319019 h 1319019"/>
              <a:gd name="connsiteX2" fmla="*/ 2374608 w 2578401"/>
              <a:gd name="connsiteY2" fmla="*/ 633219 h 1319019"/>
              <a:gd name="connsiteX3" fmla="*/ 1869783 w 2578401"/>
              <a:gd name="connsiteY3" fmla="*/ 179194 h 1319019"/>
              <a:gd name="connsiteX4" fmla="*/ 1399883 w 2578401"/>
              <a:gd name="connsiteY4" fmla="*/ 220469 h 1319019"/>
              <a:gd name="connsiteX5" fmla="*/ 885533 w 2578401"/>
              <a:gd name="connsiteY5" fmla="*/ 236344 h 1319019"/>
              <a:gd name="connsiteX6" fmla="*/ 342608 w 2578401"/>
              <a:gd name="connsiteY6" fmla="*/ 477644 h 1319019"/>
              <a:gd name="connsiteX7" fmla="*/ 171158 w 2578401"/>
              <a:gd name="connsiteY7" fmla="*/ 709419 h 1319019"/>
              <a:gd name="connsiteX8" fmla="*/ 164808 w 2578401"/>
              <a:gd name="connsiteY8" fmla="*/ 947544 h 1319019"/>
              <a:gd name="connsiteX9" fmla="*/ 336258 w 2578401"/>
              <a:gd name="connsiteY9" fmla="*/ 1319019 h 1319019"/>
              <a:gd name="connsiteX0" fmla="*/ 323711 w 2565854"/>
              <a:gd name="connsiteY0" fmla="*/ 1319019 h 1319019"/>
              <a:gd name="connsiteX1" fmla="*/ 2228711 w 2565854"/>
              <a:gd name="connsiteY1" fmla="*/ 1319019 h 1319019"/>
              <a:gd name="connsiteX2" fmla="*/ 2362061 w 2565854"/>
              <a:gd name="connsiteY2" fmla="*/ 633219 h 1319019"/>
              <a:gd name="connsiteX3" fmla="*/ 1857236 w 2565854"/>
              <a:gd name="connsiteY3" fmla="*/ 179194 h 1319019"/>
              <a:gd name="connsiteX4" fmla="*/ 1387336 w 2565854"/>
              <a:gd name="connsiteY4" fmla="*/ 220469 h 1319019"/>
              <a:gd name="connsiteX5" fmla="*/ 872986 w 2565854"/>
              <a:gd name="connsiteY5" fmla="*/ 236344 h 1319019"/>
              <a:gd name="connsiteX6" fmla="*/ 330061 w 2565854"/>
              <a:gd name="connsiteY6" fmla="*/ 477644 h 1319019"/>
              <a:gd name="connsiteX7" fmla="*/ 158611 w 2565854"/>
              <a:gd name="connsiteY7" fmla="*/ 709419 h 1319019"/>
              <a:gd name="connsiteX8" fmla="*/ 152261 w 2565854"/>
              <a:gd name="connsiteY8" fmla="*/ 947544 h 1319019"/>
              <a:gd name="connsiteX9" fmla="*/ 323711 w 2565854"/>
              <a:gd name="connsiteY9" fmla="*/ 1319019 h 1319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tx2"/>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dirty="0" smtClean="0"/>
              <a:t>Tích </a:t>
            </a:r>
            <a:r>
              <a:rPr lang="nl-NL" dirty="0"/>
              <a:t>lũy kinh </a:t>
            </a:r>
            <a:r>
              <a:rPr lang="nl-NL" dirty="0" smtClean="0"/>
              <a:t>nghiệm</a:t>
            </a:r>
          </a:p>
          <a:p>
            <a:pPr algn="ctr">
              <a:defRPr/>
            </a:pPr>
            <a:r>
              <a:rPr lang="nl-NL" dirty="0" smtClean="0"/>
              <a:t> </a:t>
            </a:r>
            <a:r>
              <a:rPr lang="nl-NL" dirty="0"/>
              <a:t>và </a:t>
            </a:r>
            <a:r>
              <a:rPr lang="nl-NL" dirty="0" smtClean="0"/>
              <a:t>rút </a:t>
            </a:r>
            <a:r>
              <a:rPr lang="nl-NL" dirty="0"/>
              <a:t>ngắn quá trình </a:t>
            </a:r>
            <a:endParaRPr lang="nl-NL" dirty="0" smtClean="0"/>
          </a:p>
          <a:p>
            <a:pPr algn="ctr">
              <a:defRPr/>
            </a:pPr>
            <a:r>
              <a:rPr lang="nl-NL" dirty="0" smtClean="0"/>
              <a:t>phát triển </a:t>
            </a:r>
            <a:r>
              <a:rPr lang="nl-NL" dirty="0"/>
              <a:t>của mỗi nước.</a:t>
            </a:r>
            <a:endParaRPr lang="en-US" dirty="0"/>
          </a:p>
        </p:txBody>
      </p:sp>
      <p:grpSp>
        <p:nvGrpSpPr>
          <p:cNvPr id="22" name="Group 21"/>
          <p:cNvGrpSpPr/>
          <p:nvPr/>
        </p:nvGrpSpPr>
        <p:grpSpPr>
          <a:xfrm rot="20620448">
            <a:off x="11855781" y="5649724"/>
            <a:ext cx="369802" cy="647785"/>
            <a:chOff x="2057400" y="2332412"/>
            <a:chExt cx="324766" cy="568896"/>
          </a:xfrm>
          <a:solidFill>
            <a:schemeClr val="tx2"/>
          </a:solidFill>
        </p:grpSpPr>
        <p:sp>
          <p:nvSpPr>
            <p:cNvPr id="23" name="Oval 22"/>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Oval 23"/>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Oval 24"/>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Tree>
    <p:extLst>
      <p:ext uri="{BB962C8B-B14F-4D97-AF65-F5344CB8AC3E}">
        <p14:creationId xmlns:p14="http://schemas.microsoft.com/office/powerpoint/2010/main" val="372694806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 Same Side Corner Rectangle 3"/>
          <p:cNvSpPr/>
          <p:nvPr/>
        </p:nvSpPr>
        <p:spPr>
          <a:xfrm rot="16200000">
            <a:off x="3219364" y="-1403441"/>
            <a:ext cx="1162340" cy="6441966"/>
          </a:xfrm>
          <a:prstGeom prst="round2SameRect">
            <a:avLst>
              <a:gd name="adj1" fmla="val 23321"/>
              <a:gd name="adj2" fmla="val 0"/>
            </a:avLst>
          </a:prstGeom>
          <a:solidFill>
            <a:srgbClr val="CC3300"/>
          </a:solidFill>
          <a:ln w="3175">
            <a:noFill/>
          </a:ln>
          <a:effectLst>
            <a:outerShdw blurRad="50800" dist="381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Round Same Side Corner Rectangle 6"/>
          <p:cNvSpPr/>
          <p:nvPr/>
        </p:nvSpPr>
        <p:spPr>
          <a:xfrm rot="5400000" flipH="1">
            <a:off x="6921275" y="1328106"/>
            <a:ext cx="1162343" cy="1004888"/>
          </a:xfrm>
          <a:prstGeom prst="round2SameRect">
            <a:avLst>
              <a:gd name="adj1" fmla="val 34679"/>
              <a:gd name="adj2" fmla="val 0"/>
            </a:avLst>
          </a:prstGeom>
          <a:gradFill flip="none" rotWithShape="1">
            <a:gsLst>
              <a:gs pos="0">
                <a:schemeClr val="accent3">
                  <a:lumMod val="75000"/>
                </a:schemeClr>
              </a:gs>
              <a:gs pos="100000">
                <a:schemeClr val="accent3"/>
              </a:gs>
            </a:gsLst>
            <a:lin ang="16200000" scaled="1"/>
            <a:tileRect/>
          </a:gradFill>
          <a:ln w="317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Round Same Side Corner Rectangle 26"/>
          <p:cNvSpPr/>
          <p:nvPr/>
        </p:nvSpPr>
        <p:spPr>
          <a:xfrm rot="16200000">
            <a:off x="3309201" y="11964"/>
            <a:ext cx="989012" cy="6435614"/>
          </a:xfrm>
          <a:prstGeom prst="round2SameRect">
            <a:avLst>
              <a:gd name="adj1" fmla="val 23321"/>
              <a:gd name="adj2" fmla="val 0"/>
            </a:avLst>
          </a:prstGeom>
          <a:solidFill>
            <a:srgbClr val="92D050"/>
          </a:solidFill>
          <a:ln w="3175">
            <a:noFill/>
          </a:ln>
          <a:effectLst>
            <a:outerShdw blurRad="50800" dist="381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Round Same Side Corner Rectangle 27"/>
          <p:cNvSpPr/>
          <p:nvPr/>
        </p:nvSpPr>
        <p:spPr>
          <a:xfrm rot="5400000" flipH="1">
            <a:off x="7015052" y="2709554"/>
            <a:ext cx="989012" cy="1004888"/>
          </a:xfrm>
          <a:prstGeom prst="round2SameRect">
            <a:avLst>
              <a:gd name="adj1" fmla="val 34679"/>
              <a:gd name="adj2" fmla="val 0"/>
            </a:avLst>
          </a:prstGeom>
          <a:gradFill flip="none" rotWithShape="1">
            <a:gsLst>
              <a:gs pos="0">
                <a:schemeClr val="accent2">
                  <a:lumMod val="75000"/>
                </a:schemeClr>
              </a:gs>
              <a:gs pos="100000">
                <a:schemeClr val="accent2"/>
              </a:gs>
            </a:gsLst>
            <a:lin ang="16200000" scaled="1"/>
            <a:tileRect/>
          </a:gradFill>
          <a:ln w="317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9" name="Round Same Side Corner Rectangle 28"/>
          <p:cNvSpPr/>
          <p:nvPr/>
        </p:nvSpPr>
        <p:spPr>
          <a:xfrm rot="16200000">
            <a:off x="3278939" y="1383216"/>
            <a:ext cx="1043188" cy="6441962"/>
          </a:xfrm>
          <a:prstGeom prst="round2SameRect">
            <a:avLst>
              <a:gd name="adj1" fmla="val 23321"/>
              <a:gd name="adj2" fmla="val 0"/>
            </a:avLst>
          </a:prstGeom>
          <a:solidFill>
            <a:srgbClr val="CC6600"/>
          </a:solidFill>
          <a:ln w="3175">
            <a:noFill/>
          </a:ln>
          <a:effectLst>
            <a:outerShdw blurRad="50800" dist="381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 name="Round Same Side Corner Rectangle 29"/>
          <p:cNvSpPr/>
          <p:nvPr/>
        </p:nvSpPr>
        <p:spPr>
          <a:xfrm rot="5400000" flipH="1">
            <a:off x="6980851" y="4088872"/>
            <a:ext cx="1043189" cy="1004888"/>
          </a:xfrm>
          <a:prstGeom prst="round2SameRect">
            <a:avLst>
              <a:gd name="adj1" fmla="val 34679"/>
              <a:gd name="adj2" fmla="val 0"/>
            </a:avLst>
          </a:prstGeom>
          <a:gradFill flip="none" rotWithShape="1">
            <a:gsLst>
              <a:gs pos="0">
                <a:schemeClr val="tx2">
                  <a:lumMod val="75000"/>
                </a:schemeClr>
              </a:gs>
              <a:gs pos="100000">
                <a:schemeClr val="tx2"/>
              </a:gs>
            </a:gsLst>
            <a:lin ang="16200000" scaled="1"/>
            <a:tileRect/>
          </a:gradFill>
          <a:ln w="317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1" name="Round Same Side Corner Rectangle 30"/>
          <p:cNvSpPr/>
          <p:nvPr/>
        </p:nvSpPr>
        <p:spPr>
          <a:xfrm rot="16200000">
            <a:off x="3306819" y="2601969"/>
            <a:ext cx="987425" cy="6441963"/>
          </a:xfrm>
          <a:prstGeom prst="round2SameRect">
            <a:avLst>
              <a:gd name="adj1" fmla="val 23321"/>
              <a:gd name="adj2" fmla="val 0"/>
            </a:avLst>
          </a:prstGeom>
          <a:solidFill>
            <a:srgbClr val="00B0F0"/>
          </a:solidFill>
          <a:ln w="3175">
            <a:noFill/>
          </a:ln>
          <a:effectLst>
            <a:outerShdw blurRad="50800" dist="381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2" name="Round Same Side Corner Rectangle 31"/>
          <p:cNvSpPr/>
          <p:nvPr/>
        </p:nvSpPr>
        <p:spPr>
          <a:xfrm rot="5400000" flipH="1">
            <a:off x="7006614" y="5316856"/>
            <a:ext cx="1005887" cy="1004888"/>
          </a:xfrm>
          <a:prstGeom prst="round2SameRect">
            <a:avLst>
              <a:gd name="adj1" fmla="val 34679"/>
              <a:gd name="adj2" fmla="val 0"/>
            </a:avLst>
          </a:prstGeom>
          <a:gradFill flip="none" rotWithShape="1">
            <a:gsLst>
              <a:gs pos="0">
                <a:schemeClr val="accent1">
                  <a:lumMod val="75000"/>
                </a:schemeClr>
              </a:gs>
              <a:gs pos="100000">
                <a:schemeClr val="accent1"/>
              </a:gs>
            </a:gsLst>
            <a:lin ang="16200000" scaled="1"/>
            <a:tileRect/>
          </a:gradFill>
          <a:ln w="317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252" name="TextBox 8"/>
          <p:cNvSpPr txBox="1">
            <a:spLocks noChangeArrowheads="1"/>
          </p:cNvSpPr>
          <p:nvPr/>
        </p:nvSpPr>
        <p:spPr bwMode="auto">
          <a:xfrm>
            <a:off x="7110063" y="1405542"/>
            <a:ext cx="496888" cy="708025"/>
          </a:xfrm>
          <a:prstGeom prst="rect">
            <a:avLst/>
          </a:prstGeom>
          <a:noFill/>
          <a:ln w="9525">
            <a:noFill/>
            <a:miter lim="800000"/>
            <a:headEnd/>
            <a:tailEnd/>
          </a:ln>
        </p:spPr>
        <p:txBody>
          <a:bodyPr wrap="none" anchor="ctr">
            <a:spAutoFit/>
          </a:bodyPr>
          <a:lstStyle/>
          <a:p>
            <a:pPr algn="ctr"/>
            <a:r>
              <a:rPr lang="en-US" sz="4000" b="1">
                <a:solidFill>
                  <a:schemeClr val="bg1"/>
                </a:solidFill>
                <a:latin typeface="Comic Sans MS" pitchFamily="66" charset="0"/>
              </a:rPr>
              <a:t>1</a:t>
            </a:r>
          </a:p>
        </p:txBody>
      </p:sp>
      <p:sp>
        <p:nvSpPr>
          <p:cNvPr id="10253" name="TextBox 33"/>
          <p:cNvSpPr txBox="1">
            <a:spLocks noChangeArrowheads="1"/>
          </p:cNvSpPr>
          <p:nvPr/>
        </p:nvSpPr>
        <p:spPr bwMode="auto">
          <a:xfrm>
            <a:off x="7110063" y="2822196"/>
            <a:ext cx="496888" cy="708025"/>
          </a:xfrm>
          <a:prstGeom prst="rect">
            <a:avLst/>
          </a:prstGeom>
          <a:noFill/>
          <a:ln w="9525">
            <a:noFill/>
            <a:miter lim="800000"/>
            <a:headEnd/>
            <a:tailEnd/>
          </a:ln>
        </p:spPr>
        <p:txBody>
          <a:bodyPr wrap="none" anchor="ctr">
            <a:spAutoFit/>
          </a:bodyPr>
          <a:lstStyle/>
          <a:p>
            <a:pPr algn="ctr"/>
            <a:r>
              <a:rPr lang="en-US" sz="4000" b="1" dirty="0">
                <a:solidFill>
                  <a:schemeClr val="bg1"/>
                </a:solidFill>
                <a:latin typeface="Comic Sans MS" pitchFamily="66" charset="0"/>
              </a:rPr>
              <a:t>2</a:t>
            </a:r>
          </a:p>
        </p:txBody>
      </p:sp>
      <p:sp>
        <p:nvSpPr>
          <p:cNvPr id="10254" name="TextBox 34"/>
          <p:cNvSpPr txBox="1">
            <a:spLocks noChangeArrowheads="1"/>
          </p:cNvSpPr>
          <p:nvPr/>
        </p:nvSpPr>
        <p:spPr bwMode="auto">
          <a:xfrm>
            <a:off x="7110063" y="4250183"/>
            <a:ext cx="496888" cy="708025"/>
          </a:xfrm>
          <a:prstGeom prst="rect">
            <a:avLst/>
          </a:prstGeom>
          <a:noFill/>
          <a:ln w="9525">
            <a:noFill/>
            <a:miter lim="800000"/>
            <a:headEnd/>
            <a:tailEnd/>
          </a:ln>
        </p:spPr>
        <p:txBody>
          <a:bodyPr wrap="none" anchor="ctr">
            <a:spAutoFit/>
          </a:bodyPr>
          <a:lstStyle/>
          <a:p>
            <a:pPr algn="ctr"/>
            <a:r>
              <a:rPr lang="en-US" sz="4000" b="1">
                <a:solidFill>
                  <a:schemeClr val="bg1"/>
                </a:solidFill>
                <a:latin typeface="Comic Sans MS" pitchFamily="66" charset="0"/>
              </a:rPr>
              <a:t>3</a:t>
            </a:r>
          </a:p>
        </p:txBody>
      </p:sp>
      <p:sp>
        <p:nvSpPr>
          <p:cNvPr id="10255" name="TextBox 35"/>
          <p:cNvSpPr txBox="1">
            <a:spLocks noChangeArrowheads="1"/>
          </p:cNvSpPr>
          <p:nvPr/>
        </p:nvSpPr>
        <p:spPr bwMode="auto">
          <a:xfrm>
            <a:off x="7213489" y="5339829"/>
            <a:ext cx="496888" cy="708025"/>
          </a:xfrm>
          <a:prstGeom prst="rect">
            <a:avLst/>
          </a:prstGeom>
          <a:noFill/>
          <a:ln w="9525">
            <a:noFill/>
            <a:miter lim="800000"/>
            <a:headEnd/>
            <a:tailEnd/>
          </a:ln>
        </p:spPr>
        <p:txBody>
          <a:bodyPr wrap="none" anchor="ctr">
            <a:spAutoFit/>
          </a:bodyPr>
          <a:lstStyle/>
          <a:p>
            <a:pPr algn="ctr"/>
            <a:r>
              <a:rPr lang="en-US" sz="4000" b="1" dirty="0">
                <a:solidFill>
                  <a:schemeClr val="bg1"/>
                </a:solidFill>
                <a:latin typeface="Comic Sans MS" pitchFamily="66" charset="0"/>
              </a:rPr>
              <a:t>4</a:t>
            </a:r>
          </a:p>
        </p:txBody>
      </p:sp>
      <p:sp>
        <p:nvSpPr>
          <p:cNvPr id="20" name="Rectangle 19"/>
          <p:cNvSpPr/>
          <p:nvPr/>
        </p:nvSpPr>
        <p:spPr>
          <a:xfrm>
            <a:off x="1303696" y="375598"/>
            <a:ext cx="5351145" cy="461665"/>
          </a:xfrm>
          <a:prstGeom prst="rect">
            <a:avLst/>
          </a:prstGeom>
        </p:spPr>
        <p:txBody>
          <a:bodyPr wrap="none">
            <a:spAutoFit/>
          </a:bodyPr>
          <a:lstStyle/>
          <a:p>
            <a:r>
              <a:rPr lang="nl-NL" b="1" dirty="0" smtClean="0">
                <a:solidFill>
                  <a:srgbClr val="FF0000"/>
                </a:solidFill>
                <a:latin typeface="+mj-lt"/>
                <a:ea typeface="Times New Roman" panose="02020603050405020304" pitchFamily="18" charset="0"/>
              </a:rPr>
              <a:t>“</a:t>
            </a:r>
            <a:r>
              <a:rPr lang="nl-NL" sz="2400" b="1" dirty="0" smtClean="0">
                <a:solidFill>
                  <a:srgbClr val="3333CC"/>
                </a:solidFill>
                <a:latin typeface="+mj-lt"/>
                <a:ea typeface="Times New Roman" panose="02020603050405020304" pitchFamily="18" charset="0"/>
              </a:rPr>
              <a:t>Hữu </a:t>
            </a:r>
            <a:r>
              <a:rPr lang="nl-NL" sz="2400" b="1" dirty="0">
                <a:solidFill>
                  <a:srgbClr val="3333CC"/>
                </a:solidFill>
                <a:latin typeface="+mj-lt"/>
                <a:ea typeface="Times New Roman" panose="02020603050405020304" pitchFamily="18" charset="0"/>
              </a:rPr>
              <a:t>nghị”, “hợp tác”, “phát triển” </a:t>
            </a:r>
            <a:endParaRPr lang="en-US" sz="2400" b="1" dirty="0">
              <a:solidFill>
                <a:srgbClr val="3333CC"/>
              </a:solidFill>
              <a:latin typeface="+mj-lt"/>
            </a:endParaRPr>
          </a:p>
        </p:txBody>
      </p:sp>
      <p:sp>
        <p:nvSpPr>
          <p:cNvPr id="21" name="Rectangle 20"/>
          <p:cNvSpPr/>
          <p:nvPr/>
        </p:nvSpPr>
        <p:spPr>
          <a:xfrm>
            <a:off x="707521" y="1381463"/>
            <a:ext cx="6107617" cy="1015663"/>
          </a:xfrm>
          <a:prstGeom prst="rect">
            <a:avLst/>
          </a:prstGeom>
        </p:spPr>
        <p:txBody>
          <a:bodyPr wrap="square">
            <a:spAutoFit/>
          </a:bodyPr>
          <a:lstStyle/>
          <a:p>
            <a:pPr algn="ctr"/>
            <a:r>
              <a:rPr lang="nl-NL" sz="2000" dirty="0" smtClean="0">
                <a:solidFill>
                  <a:schemeClr val="bg1"/>
                </a:solidFill>
                <a:latin typeface="+mj-lt"/>
                <a:ea typeface="Times New Roman" panose="02020603050405020304" pitchFamily="18" charset="0"/>
              </a:rPr>
              <a:t>Là </a:t>
            </a:r>
            <a:r>
              <a:rPr lang="nl-NL" sz="2000" dirty="0">
                <a:solidFill>
                  <a:schemeClr val="bg1"/>
                </a:solidFill>
                <a:latin typeface="+mj-lt"/>
                <a:ea typeface="Times New Roman" panose="02020603050405020304" pitchFamily="18" charset="0"/>
              </a:rPr>
              <a:t>bản chất, là khát vọng hòa đồng theo bản chất trí tuệ và tình cảm nhân văn cao cả có tính nhân loại của con người, của loài người</a:t>
            </a:r>
            <a:endParaRPr lang="en-US" sz="2000" dirty="0">
              <a:solidFill>
                <a:schemeClr val="bg1"/>
              </a:solidFill>
              <a:latin typeface="+mj-lt"/>
            </a:endParaRPr>
          </a:p>
        </p:txBody>
      </p:sp>
      <p:sp>
        <p:nvSpPr>
          <p:cNvPr id="22" name="Rectangle 21"/>
          <p:cNvSpPr/>
          <p:nvPr/>
        </p:nvSpPr>
        <p:spPr>
          <a:xfrm>
            <a:off x="740241" y="5497513"/>
            <a:ext cx="6074897" cy="707886"/>
          </a:xfrm>
          <a:prstGeom prst="rect">
            <a:avLst/>
          </a:prstGeom>
        </p:spPr>
        <p:txBody>
          <a:bodyPr wrap="square">
            <a:spAutoFit/>
          </a:bodyPr>
          <a:lstStyle/>
          <a:p>
            <a:pPr algn="ctr"/>
            <a:r>
              <a:rPr lang="nl-NL" sz="2000" dirty="0" smtClean="0">
                <a:solidFill>
                  <a:schemeClr val="bg1"/>
                </a:solidFill>
                <a:latin typeface="+mj-lt"/>
                <a:ea typeface="Times New Roman" panose="02020603050405020304" pitchFamily="18" charset="0"/>
              </a:rPr>
              <a:t>Là </a:t>
            </a:r>
            <a:r>
              <a:rPr lang="nl-NL" sz="2000" dirty="0">
                <a:solidFill>
                  <a:schemeClr val="bg1"/>
                </a:solidFill>
                <a:latin typeface="+mj-lt"/>
                <a:ea typeface="Times New Roman" panose="02020603050405020304" pitchFamily="18" charset="0"/>
              </a:rPr>
              <a:t>yếu tố, điều kiện để Việt Nam phát triển nhanh chóng trên con đường đi lên </a:t>
            </a:r>
            <a:r>
              <a:rPr lang="nl-NL" sz="2000" dirty="0" smtClean="0">
                <a:solidFill>
                  <a:schemeClr val="bg1"/>
                </a:solidFill>
                <a:latin typeface="+mj-lt"/>
                <a:ea typeface="Times New Roman" panose="02020603050405020304" pitchFamily="18" charset="0"/>
              </a:rPr>
              <a:t>CNXH</a:t>
            </a:r>
            <a:endParaRPr lang="en-US" sz="2000" dirty="0">
              <a:solidFill>
                <a:schemeClr val="bg1"/>
              </a:solidFill>
              <a:latin typeface="+mj-lt"/>
            </a:endParaRPr>
          </a:p>
        </p:txBody>
      </p:sp>
      <p:sp>
        <p:nvSpPr>
          <p:cNvPr id="23" name="Rectangle 22"/>
          <p:cNvSpPr/>
          <p:nvPr/>
        </p:nvSpPr>
        <p:spPr>
          <a:xfrm>
            <a:off x="858556" y="4220988"/>
            <a:ext cx="5956582" cy="707886"/>
          </a:xfrm>
          <a:prstGeom prst="rect">
            <a:avLst/>
          </a:prstGeom>
        </p:spPr>
        <p:txBody>
          <a:bodyPr wrap="square">
            <a:spAutoFit/>
          </a:bodyPr>
          <a:lstStyle/>
          <a:p>
            <a:pPr algn="ctr"/>
            <a:r>
              <a:rPr lang="nl-NL" sz="2000" dirty="0">
                <a:solidFill>
                  <a:schemeClr val="bg1"/>
                </a:solidFill>
                <a:latin typeface="+mj-lt"/>
                <a:ea typeface="Times New Roman" panose="02020603050405020304" pitchFamily="18" charset="0"/>
              </a:rPr>
              <a:t>Đ</a:t>
            </a:r>
            <a:r>
              <a:rPr lang="nl-NL" sz="2000" dirty="0" smtClean="0">
                <a:solidFill>
                  <a:schemeClr val="bg1"/>
                </a:solidFill>
                <a:latin typeface="+mj-lt"/>
                <a:ea typeface="Times New Roman" panose="02020603050405020304" pitchFamily="18" charset="0"/>
              </a:rPr>
              <a:t>ặc </a:t>
            </a:r>
            <a:r>
              <a:rPr lang="nl-NL" sz="2000" dirty="0">
                <a:solidFill>
                  <a:schemeClr val="bg1"/>
                </a:solidFill>
                <a:latin typeface="+mj-lt"/>
                <a:ea typeface="Times New Roman" panose="02020603050405020304" pitchFamily="18" charset="0"/>
              </a:rPr>
              <a:t>trưng nổi bật của nội dung và mục tiêu xây dựng xã hội </a:t>
            </a:r>
            <a:r>
              <a:rPr lang="nl-NL" sz="2000" dirty="0" smtClean="0">
                <a:solidFill>
                  <a:schemeClr val="bg1"/>
                </a:solidFill>
                <a:latin typeface="+mj-lt"/>
                <a:ea typeface="Times New Roman" panose="02020603050405020304" pitchFamily="18" charset="0"/>
              </a:rPr>
              <a:t>XHCN Việt </a:t>
            </a:r>
            <a:r>
              <a:rPr lang="nl-NL" sz="2000" dirty="0">
                <a:solidFill>
                  <a:schemeClr val="bg1"/>
                </a:solidFill>
                <a:latin typeface="+mj-lt"/>
                <a:ea typeface="Times New Roman" panose="02020603050405020304" pitchFamily="18" charset="0"/>
              </a:rPr>
              <a:t>Nam</a:t>
            </a:r>
            <a:endParaRPr lang="en-US" sz="2000" dirty="0">
              <a:solidFill>
                <a:schemeClr val="bg1"/>
              </a:solidFill>
              <a:latin typeface="+mj-lt"/>
            </a:endParaRPr>
          </a:p>
        </p:txBody>
      </p:sp>
      <p:sp>
        <p:nvSpPr>
          <p:cNvPr id="24" name="Rectangle 23"/>
          <p:cNvSpPr/>
          <p:nvPr/>
        </p:nvSpPr>
        <p:spPr>
          <a:xfrm>
            <a:off x="740242" y="2926064"/>
            <a:ext cx="6178324" cy="450829"/>
          </a:xfrm>
          <a:prstGeom prst="rect">
            <a:avLst/>
          </a:prstGeom>
        </p:spPr>
        <p:txBody>
          <a:bodyPr wrap="square">
            <a:spAutoFit/>
          </a:bodyPr>
          <a:lstStyle/>
          <a:p>
            <a:pPr algn="ctr">
              <a:lnSpc>
                <a:spcPct val="130000"/>
              </a:lnSpc>
              <a:spcAft>
                <a:spcPts val="0"/>
              </a:spcAft>
            </a:pPr>
            <a:r>
              <a:rPr lang="nl-NL" sz="2000" dirty="0" smtClean="0">
                <a:solidFill>
                  <a:schemeClr val="bg1"/>
                </a:solidFill>
                <a:latin typeface="+mj-lt"/>
                <a:ea typeface="Times New Roman" panose="02020603050405020304" pitchFamily="18" charset="0"/>
                <a:cs typeface="Times New Roman" panose="02020603050405020304" pitchFamily="18" charset="0"/>
              </a:rPr>
              <a:t>Thể </a:t>
            </a:r>
            <a:r>
              <a:rPr lang="nl-NL" sz="2000" dirty="0">
                <a:solidFill>
                  <a:schemeClr val="bg1"/>
                </a:solidFill>
                <a:latin typeface="+mj-lt"/>
                <a:ea typeface="Times New Roman" panose="02020603050405020304" pitchFamily="18" charset="0"/>
                <a:cs typeface="Times New Roman" panose="02020603050405020304" pitchFamily="18" charset="0"/>
              </a:rPr>
              <a:t>hiện bản chất cao đẹp nhất của xã hội </a:t>
            </a:r>
            <a:r>
              <a:rPr lang="nl-NL" sz="2000" dirty="0" smtClean="0">
                <a:solidFill>
                  <a:schemeClr val="bg1"/>
                </a:solidFill>
                <a:latin typeface="+mj-lt"/>
                <a:ea typeface="Times New Roman" panose="02020603050405020304" pitchFamily="18" charset="0"/>
                <a:cs typeface="Times New Roman" panose="02020603050405020304" pitchFamily="18" charset="0"/>
              </a:rPr>
              <a:t>XHCN.</a:t>
            </a:r>
            <a:endParaRPr lang="en-US" sz="2000" dirty="0">
              <a:solidFill>
                <a:schemeClr val="bg1"/>
              </a:solidFill>
              <a:effectLst/>
              <a:latin typeface="+mj-lt"/>
              <a:ea typeface="Times New Roman" panose="02020603050405020304" pitchFamily="18" charset="0"/>
              <a:cs typeface="Times New Roman" panose="02020603050405020304" pitchFamily="18" charset="0"/>
            </a:endParaRPr>
          </a:p>
        </p:txBody>
      </p:sp>
      <p:pic>
        <p:nvPicPr>
          <p:cNvPr id="25" name="Picture 6" descr="Kết quả hình ảnh cho hội nhập quốc t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12002" y="1304345"/>
            <a:ext cx="4179997" cy="5012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899324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1"/>
          <p:cNvGrpSpPr>
            <a:grpSpLocks/>
          </p:cNvGrpSpPr>
          <p:nvPr/>
        </p:nvGrpSpPr>
        <p:grpSpPr bwMode="auto">
          <a:xfrm>
            <a:off x="196178" y="873746"/>
            <a:ext cx="11995822" cy="100917"/>
            <a:chOff x="284" y="544"/>
            <a:chExt cx="5309" cy="21"/>
          </a:xfrm>
        </p:grpSpPr>
        <p:sp>
          <p:nvSpPr>
            <p:cNvPr id="4" name="Line 29"/>
            <p:cNvSpPr>
              <a:spLocks noChangeShapeType="1"/>
            </p:cNvSpPr>
            <p:nvPr/>
          </p:nvSpPr>
          <p:spPr bwMode="auto">
            <a:xfrm>
              <a:off x="2445" y="565"/>
              <a:ext cx="314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30"/>
            <p:cNvSpPr>
              <a:spLocks noChangeShapeType="1"/>
            </p:cNvSpPr>
            <p:nvPr/>
          </p:nvSpPr>
          <p:spPr bwMode="auto">
            <a:xfrm>
              <a:off x="284" y="544"/>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 name="Rectangle 5"/>
          <p:cNvSpPr/>
          <p:nvPr/>
        </p:nvSpPr>
        <p:spPr>
          <a:xfrm>
            <a:off x="196178" y="300069"/>
            <a:ext cx="12128904" cy="366447"/>
          </a:xfrm>
          <a:prstGeom prst="rect">
            <a:avLst/>
          </a:prstGeom>
        </p:spPr>
        <p:txBody>
          <a:bodyPr wrap="square">
            <a:spAutoFit/>
          </a:bodyPr>
          <a:lstStyle/>
          <a:p>
            <a:pPr indent="457200">
              <a:lnSpc>
                <a:spcPts val="2000"/>
              </a:lnSpc>
              <a:spcBef>
                <a:spcPts val="1000"/>
              </a:spcBef>
              <a:spcAft>
                <a:spcPts val="0"/>
              </a:spcAft>
            </a:pPr>
            <a:r>
              <a:rPr lang="nl-NL" sz="2800" b="1" dirty="0">
                <a:solidFill>
                  <a:srgbClr val="008000"/>
                </a:solidFill>
                <a:latin typeface="+mj-lt"/>
                <a:ea typeface="Times New Roman" panose="02020603050405020304" pitchFamily="18" charset="0"/>
                <a:cs typeface="Times New Roman" panose="02020603050405020304" pitchFamily="18" charset="0"/>
              </a:rPr>
              <a:t>2. Phương hướng xây dựng xã hội xã hội chủ nghĩa ở Việt Nam </a:t>
            </a:r>
            <a:endParaRPr lang="en-US" sz="2800" b="1" dirty="0">
              <a:solidFill>
                <a:srgbClr val="008000"/>
              </a:solidFill>
              <a:effectLst/>
              <a:latin typeface="+mj-lt"/>
              <a:ea typeface="Times New Roman" panose="02020603050405020304" pitchFamily="18" charset="0"/>
              <a:cs typeface="Times New Roman" panose="02020603050405020304" pitchFamily="18" charset="0"/>
            </a:endParaRPr>
          </a:p>
        </p:txBody>
      </p:sp>
      <p:sp>
        <p:nvSpPr>
          <p:cNvPr id="7" name="Rectangle 3"/>
          <p:cNvSpPr>
            <a:spLocks noChangeArrowheads="1"/>
          </p:cNvSpPr>
          <p:nvPr/>
        </p:nvSpPr>
        <p:spPr bwMode="auto">
          <a:xfrm>
            <a:off x="404256" y="1370751"/>
            <a:ext cx="11554809"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2400" b="1" i="1" dirty="0" smtClean="0">
                <a:solidFill>
                  <a:srgbClr val="3333CC"/>
                </a:solidFill>
                <a:latin typeface="Times New Roman" panose="02020603050405020304" pitchFamily="18" charset="0"/>
              </a:rPr>
              <a:t>2.1. </a:t>
            </a:r>
            <a:r>
              <a:rPr lang="nl-NL" altLang="en-US" sz="2400" b="1" i="1" dirty="0">
                <a:solidFill>
                  <a:srgbClr val="3333CC"/>
                </a:solidFill>
                <a:latin typeface="Times New Roman" panose="02020603050405020304" pitchFamily="18" charset="0"/>
              </a:rPr>
              <a:t>Đẩy mạnh công nghiệp hóa, hiện đại hóa đất nước gắn với phát triển kinh tế tri thức và bảo vệ tài nguyên môi trường. </a:t>
            </a:r>
            <a:endParaRPr lang="en-US" altLang="en-US" sz="2400" dirty="0">
              <a:solidFill>
                <a:srgbClr val="3333CC"/>
              </a:solidFill>
              <a:latin typeface="Times New Roman" panose="02020603050405020304" pitchFamily="18" charset="0"/>
            </a:endParaRPr>
          </a:p>
        </p:txBody>
      </p:sp>
      <p:sp>
        <p:nvSpPr>
          <p:cNvPr id="8" name="Cloud Callout 7"/>
          <p:cNvSpPr/>
          <p:nvPr/>
        </p:nvSpPr>
        <p:spPr>
          <a:xfrm>
            <a:off x="2305408" y="2800523"/>
            <a:ext cx="7632700" cy="2660119"/>
          </a:xfrm>
          <a:prstGeom prst="cloudCallout">
            <a:avLst/>
          </a:prstGeom>
          <a:solidFill>
            <a:srgbClr val="8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2400" b="1" dirty="0">
                <a:latin typeface="Arial" panose="020B0604020202020204" pitchFamily="34" charset="0"/>
                <a:cs typeface="Arial" panose="020B0604020202020204" pitchFamily="34" charset="0"/>
              </a:rPr>
              <a:t>Thế nào là </a:t>
            </a:r>
            <a:r>
              <a:rPr lang="nl-NL" sz="2400" b="1" dirty="0" smtClean="0">
                <a:latin typeface="Arial" panose="020B0604020202020204" pitchFamily="34" charset="0"/>
                <a:cs typeface="Arial" panose="020B0604020202020204" pitchFamily="34" charset="0"/>
              </a:rPr>
              <a:t>công </a:t>
            </a:r>
            <a:r>
              <a:rPr lang="nl-NL" sz="2400" b="1" dirty="0">
                <a:latin typeface="Arial" panose="020B0604020202020204" pitchFamily="34" charset="0"/>
                <a:cs typeface="Arial" panose="020B0604020202020204" pitchFamily="34" charset="0"/>
              </a:rPr>
              <a:t>nghiệp hóa, hiện đại </a:t>
            </a:r>
            <a:r>
              <a:rPr lang="nl-NL" sz="2400" b="1" dirty="0" smtClean="0">
                <a:latin typeface="Arial" panose="020B0604020202020204" pitchFamily="34" charset="0"/>
                <a:cs typeface="Arial" panose="020B0604020202020204" pitchFamily="34" charset="0"/>
              </a:rPr>
              <a:t>hóa? </a:t>
            </a:r>
          </a:p>
          <a:p>
            <a:pPr algn="ctr" eaLnBrk="1" hangingPunct="1">
              <a:defRPr/>
            </a:pPr>
            <a:r>
              <a:rPr lang="nl-NL" sz="2400" b="1" dirty="0" smtClean="0">
                <a:latin typeface="Arial" panose="020B0604020202020204" pitchFamily="34" charset="0"/>
                <a:cs typeface="Arial" panose="020B0604020202020204" pitchFamily="34" charset="0"/>
              </a:rPr>
              <a:t>Thế nào là kinh tế tri thức?</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6815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huyende 18.wmv">
            <a:hlinkClick r:id="" action="ppaction://media"/>
          </p:cNvPr>
          <p:cNvPicPr>
            <a:picLocks noRot="1" noChangeAspect="1" noChangeArrowheads="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7604401" y="149204"/>
            <a:ext cx="4463256" cy="1744209"/>
          </a:xfrm>
          <a:prstGeom prst="rect">
            <a:avLst/>
          </a:prstGeom>
          <a:solidFill>
            <a:srgbClr val="FFFFFF">
              <a:shade val="85000"/>
            </a:srgbClr>
          </a:solidFill>
          <a:ln w="88900" cap="sq">
            <a:solidFill>
              <a:srgbClr val="FFFFFF"/>
            </a:solidFill>
            <a:prstDash val="solid"/>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4" name="Picture 10" descr="Picture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4401" y="1991626"/>
            <a:ext cx="4463256" cy="186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57150">
                <a:solidFill>
                  <a:srgbClr val="000000"/>
                </a:solidFill>
                <a:miter lim="800000"/>
                <a:headEnd/>
                <a:tailEnd/>
              </a14:hiddenLine>
            </a:ext>
          </a:extLst>
        </p:spPr>
      </p:pic>
      <p:sp>
        <p:nvSpPr>
          <p:cNvPr id="5" name="Rectangle 4"/>
          <p:cNvSpPr/>
          <p:nvPr/>
        </p:nvSpPr>
        <p:spPr>
          <a:xfrm>
            <a:off x="1757180" y="149204"/>
            <a:ext cx="4826962" cy="461665"/>
          </a:xfrm>
          <a:prstGeom prst="rect">
            <a:avLst/>
          </a:prstGeom>
        </p:spPr>
        <p:txBody>
          <a:bodyPr wrap="none">
            <a:spAutoFit/>
          </a:bodyPr>
          <a:lstStyle/>
          <a:p>
            <a:r>
              <a:rPr lang="en-US" altLang="en-US" sz="2400" b="1" u="sng" dirty="0" err="1" smtClean="0">
                <a:solidFill>
                  <a:srgbClr val="CC3300"/>
                </a:solidFill>
                <a:latin typeface="+mj-lt"/>
                <a:cs typeface="Times New Roman" panose="02020603050405020304" pitchFamily="18" charset="0"/>
              </a:rPr>
              <a:t>Công</a:t>
            </a:r>
            <a:r>
              <a:rPr lang="en-US" altLang="en-US" sz="2400" b="1" u="sng" dirty="0" smtClean="0">
                <a:solidFill>
                  <a:srgbClr val="CC3300"/>
                </a:solidFill>
                <a:latin typeface="+mj-lt"/>
                <a:cs typeface="Times New Roman" panose="02020603050405020304" pitchFamily="18" charset="0"/>
              </a:rPr>
              <a:t> </a:t>
            </a:r>
            <a:r>
              <a:rPr lang="en-US" altLang="en-US" sz="2400" b="1" u="sng" dirty="0" err="1" smtClean="0">
                <a:solidFill>
                  <a:srgbClr val="CC3300"/>
                </a:solidFill>
                <a:latin typeface="+mj-lt"/>
                <a:cs typeface="Times New Roman" panose="02020603050405020304" pitchFamily="18" charset="0"/>
              </a:rPr>
              <a:t>nghiệp</a:t>
            </a:r>
            <a:r>
              <a:rPr lang="en-US" altLang="en-US" sz="2400" b="1" u="sng" dirty="0" smtClean="0">
                <a:solidFill>
                  <a:srgbClr val="CC3300"/>
                </a:solidFill>
                <a:latin typeface="+mj-lt"/>
                <a:cs typeface="Times New Roman" panose="02020603050405020304" pitchFamily="18" charset="0"/>
              </a:rPr>
              <a:t> </a:t>
            </a:r>
            <a:r>
              <a:rPr lang="en-US" altLang="en-US" sz="2400" b="1" u="sng" dirty="0" err="1" smtClean="0">
                <a:solidFill>
                  <a:srgbClr val="CC3300"/>
                </a:solidFill>
                <a:latin typeface="+mj-lt"/>
                <a:cs typeface="Times New Roman" panose="02020603050405020304" pitchFamily="18" charset="0"/>
              </a:rPr>
              <a:t>hóa</a:t>
            </a:r>
            <a:r>
              <a:rPr lang="en-US" altLang="en-US" sz="2400" b="1" u="sng" dirty="0" smtClean="0">
                <a:solidFill>
                  <a:srgbClr val="CC3300"/>
                </a:solidFill>
                <a:latin typeface="+mj-lt"/>
                <a:cs typeface="Times New Roman" panose="02020603050405020304" pitchFamily="18" charset="0"/>
              </a:rPr>
              <a:t> – </a:t>
            </a:r>
            <a:r>
              <a:rPr lang="en-US" altLang="en-US" sz="2400" b="1" u="sng" dirty="0" err="1" smtClean="0">
                <a:solidFill>
                  <a:srgbClr val="CC3300"/>
                </a:solidFill>
                <a:latin typeface="+mj-lt"/>
                <a:cs typeface="Times New Roman" panose="02020603050405020304" pitchFamily="18" charset="0"/>
              </a:rPr>
              <a:t>hiện</a:t>
            </a:r>
            <a:r>
              <a:rPr lang="en-US" altLang="en-US" sz="2400" b="1" u="sng" dirty="0" smtClean="0">
                <a:solidFill>
                  <a:srgbClr val="CC3300"/>
                </a:solidFill>
                <a:latin typeface="+mj-lt"/>
                <a:cs typeface="Times New Roman" panose="02020603050405020304" pitchFamily="18" charset="0"/>
              </a:rPr>
              <a:t> </a:t>
            </a:r>
            <a:r>
              <a:rPr lang="en-US" altLang="en-US" sz="2400" b="1" u="sng" dirty="0" err="1" smtClean="0">
                <a:solidFill>
                  <a:srgbClr val="CC3300"/>
                </a:solidFill>
                <a:latin typeface="+mj-lt"/>
                <a:cs typeface="Times New Roman" panose="02020603050405020304" pitchFamily="18" charset="0"/>
              </a:rPr>
              <a:t>đại</a:t>
            </a:r>
            <a:r>
              <a:rPr lang="en-US" altLang="en-US" sz="2400" b="1" u="sng" dirty="0" smtClean="0">
                <a:solidFill>
                  <a:srgbClr val="CC3300"/>
                </a:solidFill>
                <a:latin typeface="+mj-lt"/>
                <a:cs typeface="Times New Roman" panose="02020603050405020304" pitchFamily="18" charset="0"/>
              </a:rPr>
              <a:t> </a:t>
            </a:r>
            <a:r>
              <a:rPr lang="en-US" altLang="en-US" sz="2400" b="1" u="sng" dirty="0" err="1" smtClean="0">
                <a:solidFill>
                  <a:srgbClr val="CC3300"/>
                </a:solidFill>
                <a:latin typeface="+mj-lt"/>
                <a:cs typeface="Times New Roman" panose="02020603050405020304" pitchFamily="18" charset="0"/>
              </a:rPr>
              <a:t>hóa</a:t>
            </a:r>
            <a:endParaRPr lang="en-US" sz="2400" u="sng" dirty="0">
              <a:solidFill>
                <a:srgbClr val="CC3300"/>
              </a:solidFill>
              <a:latin typeface="+mj-lt"/>
            </a:endParaRPr>
          </a:p>
        </p:txBody>
      </p:sp>
      <p:sp>
        <p:nvSpPr>
          <p:cNvPr id="6" name="Rectangle 5"/>
          <p:cNvSpPr/>
          <p:nvPr/>
        </p:nvSpPr>
        <p:spPr>
          <a:xfrm>
            <a:off x="626771" y="727563"/>
            <a:ext cx="6765701" cy="707886"/>
          </a:xfrm>
          <a:prstGeom prst="rect">
            <a:avLst/>
          </a:prstGeom>
        </p:spPr>
        <p:txBody>
          <a:bodyPr wrap="square">
            <a:spAutoFit/>
          </a:bodyPr>
          <a:lstStyle/>
          <a:p>
            <a:pPr marL="457200" indent="-457200">
              <a:buFont typeface="Wingdings" panose="05000000000000000000" pitchFamily="2" charset="2"/>
              <a:buChar char="§"/>
            </a:pPr>
            <a:r>
              <a:rPr lang="en-US" altLang="en-US" sz="2000" dirty="0" err="1" smtClean="0">
                <a:solidFill>
                  <a:srgbClr val="000099"/>
                </a:solidFill>
                <a:latin typeface="+mj-lt"/>
                <a:cs typeface="Times New Roman" panose="02020603050405020304" pitchFamily="18" charset="0"/>
              </a:rPr>
              <a:t>Là</a:t>
            </a:r>
            <a:r>
              <a:rPr lang="en-US" altLang="en-US" sz="2000" dirty="0" smtClean="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quá</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trình</a:t>
            </a:r>
            <a:r>
              <a:rPr lang="en-US" altLang="en-US" sz="2000" dirty="0">
                <a:solidFill>
                  <a:srgbClr val="000099"/>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chuyển</a:t>
            </a:r>
            <a:r>
              <a:rPr lang="en-US" altLang="en-US" sz="2000" b="1" u="sng" dirty="0">
                <a:solidFill>
                  <a:srgbClr val="FF0066"/>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đổi</a:t>
            </a:r>
            <a:r>
              <a:rPr lang="en-US" altLang="en-US" sz="2000" b="1" u="sng" dirty="0">
                <a:solidFill>
                  <a:srgbClr val="FF0066"/>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căn</a:t>
            </a:r>
            <a:r>
              <a:rPr lang="en-US" altLang="en-US" sz="2000" b="1" u="sng" dirty="0">
                <a:solidFill>
                  <a:srgbClr val="FF0066"/>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bản</a:t>
            </a:r>
            <a:r>
              <a:rPr lang="en-US" altLang="en-US" sz="2000" b="1" u="sng" dirty="0">
                <a:solidFill>
                  <a:srgbClr val="FF0066"/>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toàn</a:t>
            </a:r>
            <a:r>
              <a:rPr lang="en-US" altLang="en-US" sz="2000" b="1" u="sng" dirty="0">
                <a:solidFill>
                  <a:srgbClr val="FF0066"/>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diện</a:t>
            </a:r>
            <a:r>
              <a:rPr lang="en-US" altLang="en-US" sz="2000" b="1" u="sng" dirty="0">
                <a:solidFill>
                  <a:srgbClr val="FF0066"/>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các</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hoạt</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động</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sản</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xuất</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kinh</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doanh</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dịch</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vụ</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và</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quản</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lý</a:t>
            </a:r>
            <a:r>
              <a:rPr lang="en-US" altLang="en-US" sz="2000" dirty="0">
                <a:solidFill>
                  <a:srgbClr val="000099"/>
                </a:solidFill>
                <a:latin typeface="+mj-lt"/>
                <a:cs typeface="Times New Roman" panose="02020603050405020304" pitchFamily="18" charset="0"/>
              </a:rPr>
              <a:t> KT - XH </a:t>
            </a:r>
            <a:endParaRPr lang="en-US" sz="2000" dirty="0">
              <a:latin typeface="+mj-lt"/>
            </a:endParaRPr>
          </a:p>
        </p:txBody>
      </p:sp>
      <p:sp>
        <p:nvSpPr>
          <p:cNvPr id="7" name="Rectangle 6"/>
          <p:cNvSpPr/>
          <p:nvPr/>
        </p:nvSpPr>
        <p:spPr>
          <a:xfrm>
            <a:off x="604314" y="1696870"/>
            <a:ext cx="6855853" cy="1323439"/>
          </a:xfrm>
          <a:prstGeom prst="rect">
            <a:avLst/>
          </a:prstGeom>
        </p:spPr>
        <p:txBody>
          <a:bodyPr wrap="square">
            <a:spAutoFit/>
          </a:bodyPr>
          <a:lstStyle/>
          <a:p>
            <a:pPr marL="342900" indent="-342900" algn="just">
              <a:buFont typeface="Wingdings" panose="05000000000000000000" pitchFamily="2" charset="2"/>
              <a:buChar char="§"/>
            </a:pPr>
            <a:r>
              <a:rPr lang="en-US" altLang="en-US" sz="2000" dirty="0" err="1">
                <a:solidFill>
                  <a:srgbClr val="000099"/>
                </a:solidFill>
                <a:latin typeface="+mj-lt"/>
                <a:cs typeface="Times New Roman" panose="02020603050405020304" pitchFamily="18" charset="0"/>
              </a:rPr>
              <a:t>từ</a:t>
            </a:r>
            <a:r>
              <a:rPr lang="en-US" altLang="en-US" sz="2000" dirty="0">
                <a:solidFill>
                  <a:srgbClr val="000099"/>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sử</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dụng</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sức</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lao</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động</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thủ</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công</a:t>
            </a:r>
            <a:r>
              <a:rPr lang="en-US" altLang="en-US" sz="2000" b="1" u="sng" dirty="0">
                <a:solidFill>
                  <a:srgbClr val="663300"/>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là</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chính</a:t>
            </a:r>
            <a:r>
              <a:rPr lang="en-US" altLang="en-US" sz="2000" dirty="0">
                <a:solidFill>
                  <a:srgbClr val="000099"/>
                </a:solidFill>
                <a:latin typeface="+mj-lt"/>
                <a:cs typeface="Times New Roman" panose="02020603050405020304" pitchFamily="18" charset="0"/>
              </a:rPr>
              <a:t> sang </a:t>
            </a:r>
            <a:r>
              <a:rPr lang="en-US" altLang="en-US" sz="2000" dirty="0" err="1">
                <a:solidFill>
                  <a:srgbClr val="000099"/>
                </a:solidFill>
                <a:latin typeface="+mj-lt"/>
                <a:cs typeface="Times New Roman" panose="02020603050405020304" pitchFamily="18" charset="0"/>
              </a:rPr>
              <a:t>sử</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dụng</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một</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cách</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phổ</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biến</a:t>
            </a:r>
            <a:r>
              <a:rPr lang="en-US" altLang="en-US" sz="2000" dirty="0">
                <a:solidFill>
                  <a:srgbClr val="000099"/>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sức</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lao</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động</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cùng</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với</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công</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nghệ</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phương</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tiện</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và</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phương</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pháp</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tiên</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tiến</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hiện</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đại</a:t>
            </a:r>
            <a:r>
              <a:rPr lang="en-US" altLang="en-US" sz="2000" b="1" dirty="0">
                <a:solidFill>
                  <a:srgbClr val="CC0000"/>
                </a:solidFill>
                <a:latin typeface="+mj-lt"/>
                <a:cs typeface="Times New Roman" panose="02020603050405020304" pitchFamily="18" charset="0"/>
              </a:rPr>
              <a:t> </a:t>
            </a:r>
            <a:endParaRPr lang="en-US" sz="2000" dirty="0">
              <a:latin typeface="+mj-lt"/>
            </a:endParaRPr>
          </a:p>
        </p:txBody>
      </p:sp>
      <p:sp>
        <p:nvSpPr>
          <p:cNvPr id="8" name="Rectangle 7"/>
          <p:cNvSpPr/>
          <p:nvPr/>
        </p:nvSpPr>
        <p:spPr>
          <a:xfrm>
            <a:off x="501283" y="3056051"/>
            <a:ext cx="6765700" cy="707886"/>
          </a:xfrm>
          <a:prstGeom prst="rect">
            <a:avLst/>
          </a:prstGeom>
        </p:spPr>
        <p:txBody>
          <a:bodyPr wrap="square">
            <a:spAutoFit/>
          </a:bodyPr>
          <a:lstStyle/>
          <a:p>
            <a:pPr marL="342900" indent="-342900" algn="just">
              <a:buFont typeface="Wingdings" panose="05000000000000000000" pitchFamily="2" charset="2"/>
              <a:buChar char="§"/>
            </a:pPr>
            <a:r>
              <a:rPr lang="en-US" altLang="en-US" sz="2000" dirty="0" err="1">
                <a:solidFill>
                  <a:srgbClr val="000099"/>
                </a:solidFill>
                <a:latin typeface="+mj-lt"/>
                <a:cs typeface="Times New Roman" panose="02020603050405020304" pitchFamily="18" charset="0"/>
              </a:rPr>
              <a:t>dựa</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trên</a:t>
            </a:r>
            <a:r>
              <a:rPr lang="en-US" altLang="en-US" sz="2000" dirty="0">
                <a:solidFill>
                  <a:srgbClr val="000099"/>
                </a:solidFill>
                <a:latin typeface="+mj-lt"/>
                <a:cs typeface="Times New Roman" panose="02020603050405020304" pitchFamily="18" charset="0"/>
              </a:rPr>
              <a:t> </a:t>
            </a:r>
            <a:r>
              <a:rPr lang="en-US" altLang="en-US" sz="2000" b="1" dirty="0" err="1">
                <a:solidFill>
                  <a:srgbClr val="CC0099"/>
                </a:solidFill>
                <a:latin typeface="+mj-lt"/>
                <a:cs typeface="Times New Roman" panose="02020603050405020304" pitchFamily="18" charset="0"/>
              </a:rPr>
              <a:t>sự</a:t>
            </a:r>
            <a:r>
              <a:rPr lang="en-US" altLang="en-US" sz="2000" b="1" dirty="0">
                <a:solidFill>
                  <a:srgbClr val="CC0099"/>
                </a:solidFill>
                <a:latin typeface="+mj-lt"/>
                <a:cs typeface="Times New Roman" panose="02020603050405020304" pitchFamily="18" charset="0"/>
              </a:rPr>
              <a:t> </a:t>
            </a:r>
            <a:r>
              <a:rPr lang="en-US" altLang="en-US" sz="2000" b="1" dirty="0" err="1">
                <a:solidFill>
                  <a:srgbClr val="CC0099"/>
                </a:solidFill>
                <a:latin typeface="+mj-lt"/>
                <a:cs typeface="Times New Roman" panose="02020603050405020304" pitchFamily="18" charset="0"/>
              </a:rPr>
              <a:t>phát</a:t>
            </a:r>
            <a:r>
              <a:rPr lang="en-US" altLang="en-US" sz="2000" b="1" dirty="0">
                <a:solidFill>
                  <a:srgbClr val="CC0099"/>
                </a:solidFill>
                <a:latin typeface="+mj-lt"/>
                <a:cs typeface="Times New Roman" panose="02020603050405020304" pitchFamily="18" charset="0"/>
              </a:rPr>
              <a:t> </a:t>
            </a:r>
            <a:r>
              <a:rPr lang="en-US" altLang="en-US" sz="2000" b="1" dirty="0" err="1">
                <a:solidFill>
                  <a:srgbClr val="CC0099"/>
                </a:solidFill>
                <a:latin typeface="+mj-lt"/>
                <a:cs typeface="Times New Roman" panose="02020603050405020304" pitchFamily="18" charset="0"/>
              </a:rPr>
              <a:t>triển</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của</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công</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nghiệp</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và</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tiến</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bộ</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khoa</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học</a:t>
            </a:r>
            <a:r>
              <a:rPr lang="en-US" altLang="en-US" sz="2000" dirty="0">
                <a:solidFill>
                  <a:srgbClr val="000099"/>
                </a:solidFill>
                <a:latin typeface="+mj-lt"/>
                <a:cs typeface="Times New Roman" panose="02020603050405020304" pitchFamily="18" charset="0"/>
              </a:rPr>
              <a:t> - </a:t>
            </a:r>
            <a:r>
              <a:rPr lang="en-US" altLang="en-US" sz="2000" dirty="0" err="1">
                <a:solidFill>
                  <a:srgbClr val="000099"/>
                </a:solidFill>
                <a:latin typeface="+mj-lt"/>
                <a:cs typeface="Times New Roman" panose="02020603050405020304" pitchFamily="18" charset="0"/>
              </a:rPr>
              <a:t>công</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nghệ</a:t>
            </a:r>
            <a:r>
              <a:rPr lang="en-US" altLang="en-US" sz="2000" dirty="0">
                <a:solidFill>
                  <a:srgbClr val="000099"/>
                </a:solidFill>
                <a:latin typeface="+mj-lt"/>
                <a:cs typeface="Times New Roman" panose="02020603050405020304" pitchFamily="18" charset="0"/>
              </a:rPr>
              <a:t> </a:t>
            </a:r>
            <a:endParaRPr lang="en-US" sz="2000" dirty="0">
              <a:latin typeface="+mj-lt"/>
            </a:endParaRPr>
          </a:p>
        </p:txBody>
      </p:sp>
      <p:sp>
        <p:nvSpPr>
          <p:cNvPr id="9" name="Rectangle 8"/>
          <p:cNvSpPr/>
          <p:nvPr/>
        </p:nvSpPr>
        <p:spPr>
          <a:xfrm>
            <a:off x="626772" y="3889297"/>
            <a:ext cx="6765700" cy="400110"/>
          </a:xfrm>
          <a:prstGeom prst="rect">
            <a:avLst/>
          </a:prstGeom>
        </p:spPr>
        <p:txBody>
          <a:bodyPr wrap="square">
            <a:spAutoFit/>
          </a:bodyPr>
          <a:lstStyle/>
          <a:p>
            <a:pPr marL="342900" indent="-342900">
              <a:buFont typeface="Wingdings" panose="05000000000000000000" pitchFamily="2" charset="2"/>
              <a:buChar char="§"/>
            </a:pPr>
            <a:r>
              <a:rPr lang="en-US" altLang="en-US" sz="2000" dirty="0" err="1">
                <a:solidFill>
                  <a:srgbClr val="000099"/>
                </a:solidFill>
                <a:latin typeface="+mj-lt"/>
                <a:cs typeface="Times New Roman" panose="02020603050405020304" pitchFamily="18" charset="0"/>
              </a:rPr>
              <a:t>nhằm</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tạo</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ra</a:t>
            </a:r>
            <a:r>
              <a:rPr lang="en-US" altLang="en-US" sz="2000" dirty="0">
                <a:solidFill>
                  <a:srgbClr val="000099"/>
                </a:solidFill>
                <a:latin typeface="+mj-lt"/>
                <a:cs typeface="Times New Roman" panose="02020603050405020304" pitchFamily="18" charset="0"/>
              </a:rPr>
              <a:t> </a:t>
            </a:r>
            <a:r>
              <a:rPr lang="en-US" altLang="en-US" sz="2000" b="1" u="sng" dirty="0" err="1">
                <a:solidFill>
                  <a:srgbClr val="C00000"/>
                </a:solidFill>
                <a:latin typeface="+mj-lt"/>
                <a:cs typeface="Times New Roman" panose="02020603050405020304" pitchFamily="18" charset="0"/>
              </a:rPr>
              <a:t>năng</a:t>
            </a:r>
            <a:r>
              <a:rPr lang="en-US" altLang="en-US" sz="2000" b="1" u="sng" dirty="0">
                <a:solidFill>
                  <a:srgbClr val="C00000"/>
                </a:solidFill>
                <a:latin typeface="+mj-lt"/>
                <a:cs typeface="Times New Roman" panose="02020603050405020304" pitchFamily="18" charset="0"/>
              </a:rPr>
              <a:t> </a:t>
            </a:r>
            <a:r>
              <a:rPr lang="en-US" altLang="en-US" sz="2000" b="1" u="sng" dirty="0" err="1">
                <a:solidFill>
                  <a:srgbClr val="C00000"/>
                </a:solidFill>
                <a:latin typeface="+mj-lt"/>
                <a:cs typeface="Times New Roman" panose="02020603050405020304" pitchFamily="18" charset="0"/>
              </a:rPr>
              <a:t>suất</a:t>
            </a:r>
            <a:r>
              <a:rPr lang="en-US" altLang="en-US" sz="2000" b="1" u="sng" dirty="0">
                <a:solidFill>
                  <a:srgbClr val="C00000"/>
                </a:solidFill>
                <a:latin typeface="+mj-lt"/>
                <a:cs typeface="Times New Roman" panose="02020603050405020304" pitchFamily="18" charset="0"/>
              </a:rPr>
              <a:t> </a:t>
            </a:r>
            <a:r>
              <a:rPr lang="en-US" altLang="en-US" sz="2000" b="1" u="sng" dirty="0" err="1">
                <a:solidFill>
                  <a:srgbClr val="C00000"/>
                </a:solidFill>
                <a:latin typeface="+mj-lt"/>
                <a:cs typeface="Times New Roman" panose="02020603050405020304" pitchFamily="18" charset="0"/>
              </a:rPr>
              <a:t>lao</a:t>
            </a:r>
            <a:r>
              <a:rPr lang="en-US" altLang="en-US" sz="2000" b="1" u="sng" dirty="0">
                <a:solidFill>
                  <a:srgbClr val="C00000"/>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động</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xã</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hội</a:t>
            </a:r>
            <a:r>
              <a:rPr lang="en-US" altLang="en-US" sz="2000" dirty="0">
                <a:solidFill>
                  <a:srgbClr val="3333CC"/>
                </a:solidFill>
                <a:latin typeface="+mj-lt"/>
                <a:cs typeface="Times New Roman" panose="02020603050405020304" pitchFamily="18" charset="0"/>
              </a:rPr>
              <a:t> </a:t>
            </a:r>
            <a:r>
              <a:rPr lang="en-US" altLang="en-US" sz="2000" dirty="0" err="1">
                <a:solidFill>
                  <a:srgbClr val="3333CC"/>
                </a:solidFill>
                <a:latin typeface="+mj-lt"/>
                <a:cs typeface="Times New Roman" panose="02020603050405020304" pitchFamily="18" charset="0"/>
              </a:rPr>
              <a:t>cao</a:t>
            </a:r>
            <a:r>
              <a:rPr lang="en-US" altLang="en-US" sz="2000" b="1" dirty="0">
                <a:solidFill>
                  <a:srgbClr val="003300"/>
                </a:solidFill>
                <a:latin typeface="+mj-lt"/>
                <a:cs typeface="Times New Roman" panose="02020603050405020304" pitchFamily="18" charset="0"/>
              </a:rPr>
              <a:t>.</a:t>
            </a:r>
            <a:endParaRPr lang="en-US" sz="2000" dirty="0">
              <a:latin typeface="+mj-lt"/>
            </a:endParaRPr>
          </a:p>
        </p:txBody>
      </p:sp>
      <p:pic>
        <p:nvPicPr>
          <p:cNvPr id="10" name="Picture 11" descr="công nhân Hợp tác xã hồng quang H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9236" y="4414767"/>
            <a:ext cx="6575165" cy="16383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57150">
                <a:solidFill>
                  <a:srgbClr val="000000"/>
                </a:solidFill>
                <a:miter lim="800000"/>
                <a:headEnd/>
                <a:tailEnd/>
              </a14:hiddenLine>
            </a:ext>
          </a:extLst>
        </p:spPr>
      </p:pic>
      <p:pic>
        <p:nvPicPr>
          <p:cNvPr id="11" name="Picture 13" descr="42-16216248"/>
          <p:cNvPicPr>
            <a:picLocks noChangeAspect="1" noChangeArrowheads="1"/>
          </p:cNvPicPr>
          <p:nvPr/>
        </p:nvPicPr>
        <p:blipFill>
          <a:blip r:embed="rId6"/>
          <a:srcRect/>
          <a:stretch>
            <a:fillRect/>
          </a:stretch>
        </p:blipFill>
        <p:spPr bwMode="auto">
          <a:xfrm>
            <a:off x="7604401" y="3852263"/>
            <a:ext cx="4463256" cy="231671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7538061"/>
      </p:ext>
    </p:extLst>
  </p:cSld>
  <p:clrMapOvr>
    <a:masterClrMapping/>
  </p:clrMapOvr>
  <p:timing>
    <p:tnLst>
      <p:par>
        <p:cTn id="1" dur="indefinite" restart="never" nodeType="tmRoot">
          <p:childTnLst>
            <p:video>
              <p:cMediaNode>
                <p:cTn id="2" repeatCount="indefinite" fill="hold" display="0">
                  <p:stCondLst>
                    <p:cond delay="indefinite"/>
                  </p:stCondLst>
                  <p:endCondLst>
                    <p:cond evt="onNext" delay="0">
                      <p:tgtEl>
                        <p:sldTgt/>
                      </p:tgtEl>
                    </p:cond>
                    <p:cond evt="onPrev" delay="0">
                      <p:tgtEl>
                        <p:sldTgt/>
                      </p:tgtEl>
                    </p:cond>
                  </p:endCondLst>
                </p:cTn>
                <p:tgtEl>
                  <p:spTgt spid="3"/>
                </p:tgtEl>
              </p:cMediaNode>
            </p:vide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Image result for kinh tế tri thứ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6112" y="2266682"/>
            <a:ext cx="9480080" cy="3803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794197" y="191274"/>
            <a:ext cx="10783910" cy="830997"/>
          </a:xfrm>
          <a:prstGeom prst="rect">
            <a:avLst/>
          </a:prstGeom>
        </p:spPr>
        <p:txBody>
          <a:bodyPr wrap="square">
            <a:spAutoFit/>
          </a:bodyPr>
          <a:lstStyle/>
          <a:p>
            <a:pPr algn="ctr"/>
            <a:r>
              <a:rPr lang="en-US" sz="2400" dirty="0" err="1">
                <a:solidFill>
                  <a:srgbClr val="CC3300"/>
                </a:solidFill>
                <a:latin typeface="+mj-lt"/>
                <a:ea typeface="Times New Roman" panose="02020603050405020304" pitchFamily="18" charset="0"/>
              </a:rPr>
              <a:t>Trong</a:t>
            </a:r>
            <a:r>
              <a:rPr lang="en-US" sz="2400" dirty="0">
                <a:solidFill>
                  <a:srgbClr val="CC3300"/>
                </a:solidFill>
                <a:latin typeface="+mj-lt"/>
                <a:ea typeface="Times New Roman" panose="02020603050405020304" pitchFamily="18" charset="0"/>
              </a:rPr>
              <a:t> </a:t>
            </a:r>
            <a:r>
              <a:rPr lang="en-US" sz="2400" dirty="0" err="1">
                <a:solidFill>
                  <a:srgbClr val="CC3300"/>
                </a:solidFill>
                <a:latin typeface="+mj-lt"/>
                <a:ea typeface="Times New Roman" panose="02020603050405020304" pitchFamily="18" charset="0"/>
              </a:rPr>
              <a:t>báo</a:t>
            </a:r>
            <a:r>
              <a:rPr lang="en-US" sz="2400" dirty="0">
                <a:solidFill>
                  <a:srgbClr val="CC3300"/>
                </a:solidFill>
                <a:latin typeface="+mj-lt"/>
                <a:ea typeface="Times New Roman" panose="02020603050405020304" pitchFamily="18" charset="0"/>
              </a:rPr>
              <a:t> </a:t>
            </a:r>
            <a:r>
              <a:rPr lang="en-US" sz="2400" dirty="0" err="1">
                <a:solidFill>
                  <a:srgbClr val="CC3300"/>
                </a:solidFill>
                <a:latin typeface="+mj-lt"/>
                <a:ea typeface="Times New Roman" panose="02020603050405020304" pitchFamily="18" charset="0"/>
              </a:rPr>
              <a:t>cáo</a:t>
            </a:r>
            <a:r>
              <a:rPr lang="en-US" sz="2400" dirty="0">
                <a:solidFill>
                  <a:srgbClr val="CC3300"/>
                </a:solidFill>
                <a:latin typeface="+mj-lt"/>
                <a:ea typeface="Times New Roman" panose="02020603050405020304" pitchFamily="18" charset="0"/>
              </a:rPr>
              <a:t> </a:t>
            </a:r>
            <a:r>
              <a:rPr lang="en-US" sz="2400" b="1" dirty="0">
                <a:solidFill>
                  <a:srgbClr val="3333CC"/>
                </a:solidFill>
                <a:latin typeface="+mj-lt"/>
                <a:ea typeface="Times New Roman" panose="02020603050405020304" pitchFamily="18" charset="0"/>
              </a:rPr>
              <a:t>“</a:t>
            </a:r>
            <a:r>
              <a:rPr lang="en-US" sz="2400" b="1" dirty="0" err="1">
                <a:solidFill>
                  <a:srgbClr val="3333CC"/>
                </a:solidFill>
                <a:latin typeface="+mj-lt"/>
                <a:ea typeface="Times New Roman" panose="02020603050405020304" pitchFamily="18" charset="0"/>
              </a:rPr>
              <a:t>Kinh</a:t>
            </a:r>
            <a:r>
              <a:rPr lang="en-US" sz="2400" b="1" dirty="0">
                <a:solidFill>
                  <a:srgbClr val="3333CC"/>
                </a:solidFill>
                <a:latin typeface="+mj-lt"/>
                <a:ea typeface="Times New Roman" panose="02020603050405020304" pitchFamily="18" charset="0"/>
              </a:rPr>
              <a:t> </a:t>
            </a:r>
            <a:r>
              <a:rPr lang="en-US" sz="2400" b="1" dirty="0" err="1">
                <a:solidFill>
                  <a:srgbClr val="3333CC"/>
                </a:solidFill>
                <a:latin typeface="+mj-lt"/>
                <a:ea typeface="Times New Roman" panose="02020603050405020304" pitchFamily="18" charset="0"/>
              </a:rPr>
              <a:t>tế</a:t>
            </a:r>
            <a:r>
              <a:rPr lang="en-US" sz="2400" b="1" dirty="0">
                <a:solidFill>
                  <a:srgbClr val="3333CC"/>
                </a:solidFill>
                <a:latin typeface="+mj-lt"/>
                <a:ea typeface="Times New Roman" panose="02020603050405020304" pitchFamily="18" charset="0"/>
              </a:rPr>
              <a:t> </a:t>
            </a:r>
            <a:r>
              <a:rPr lang="en-US" sz="2400" b="1" dirty="0" err="1">
                <a:solidFill>
                  <a:srgbClr val="3333CC"/>
                </a:solidFill>
                <a:latin typeface="+mj-lt"/>
                <a:ea typeface="Times New Roman" panose="02020603050405020304" pitchFamily="18" charset="0"/>
              </a:rPr>
              <a:t>lấy</a:t>
            </a:r>
            <a:r>
              <a:rPr lang="en-US" sz="2400" b="1" dirty="0">
                <a:solidFill>
                  <a:srgbClr val="3333CC"/>
                </a:solidFill>
                <a:latin typeface="+mj-lt"/>
                <a:ea typeface="Times New Roman" panose="02020603050405020304" pitchFamily="18" charset="0"/>
              </a:rPr>
              <a:t> tri </a:t>
            </a:r>
            <a:r>
              <a:rPr lang="en-US" sz="2400" b="1" dirty="0" err="1">
                <a:solidFill>
                  <a:srgbClr val="3333CC"/>
                </a:solidFill>
                <a:latin typeface="+mj-lt"/>
                <a:ea typeface="Times New Roman" panose="02020603050405020304" pitchFamily="18" charset="0"/>
              </a:rPr>
              <a:t>thức</a:t>
            </a:r>
            <a:r>
              <a:rPr lang="en-US" sz="2400" b="1" dirty="0">
                <a:solidFill>
                  <a:srgbClr val="3333CC"/>
                </a:solidFill>
                <a:latin typeface="+mj-lt"/>
                <a:ea typeface="Times New Roman" panose="02020603050405020304" pitchFamily="18" charset="0"/>
              </a:rPr>
              <a:t> </a:t>
            </a:r>
            <a:r>
              <a:rPr lang="en-US" sz="2400" b="1" dirty="0" err="1">
                <a:solidFill>
                  <a:srgbClr val="3333CC"/>
                </a:solidFill>
                <a:latin typeface="+mj-lt"/>
                <a:ea typeface="Times New Roman" panose="02020603050405020304" pitchFamily="18" charset="0"/>
              </a:rPr>
              <a:t>làm</a:t>
            </a:r>
            <a:r>
              <a:rPr lang="en-US" sz="2400" b="1" dirty="0">
                <a:solidFill>
                  <a:srgbClr val="3333CC"/>
                </a:solidFill>
                <a:latin typeface="+mj-lt"/>
                <a:ea typeface="Times New Roman" panose="02020603050405020304" pitchFamily="18" charset="0"/>
              </a:rPr>
              <a:t> </a:t>
            </a:r>
            <a:r>
              <a:rPr lang="en-US" sz="2400" b="1" dirty="0" err="1">
                <a:solidFill>
                  <a:srgbClr val="3333CC"/>
                </a:solidFill>
                <a:latin typeface="+mj-lt"/>
                <a:ea typeface="Times New Roman" panose="02020603050405020304" pitchFamily="18" charset="0"/>
              </a:rPr>
              <a:t>nền</a:t>
            </a:r>
            <a:r>
              <a:rPr lang="en-US" sz="2400" b="1" dirty="0">
                <a:solidFill>
                  <a:srgbClr val="3333CC"/>
                </a:solidFill>
                <a:latin typeface="+mj-lt"/>
                <a:ea typeface="Times New Roman" panose="02020603050405020304" pitchFamily="18" charset="0"/>
              </a:rPr>
              <a:t> </a:t>
            </a:r>
            <a:r>
              <a:rPr lang="en-US" sz="2400" b="1" dirty="0" err="1">
                <a:solidFill>
                  <a:srgbClr val="3333CC"/>
                </a:solidFill>
                <a:latin typeface="+mj-lt"/>
                <a:ea typeface="Times New Roman" panose="02020603050405020304" pitchFamily="18" charset="0"/>
              </a:rPr>
              <a:t>tảng</a:t>
            </a:r>
            <a:r>
              <a:rPr lang="en-US" sz="2400" b="1" dirty="0">
                <a:solidFill>
                  <a:srgbClr val="3333CC"/>
                </a:solidFill>
                <a:latin typeface="+mj-lt"/>
                <a:ea typeface="Times New Roman" panose="02020603050405020304" pitchFamily="18" charset="0"/>
              </a:rPr>
              <a:t>”, </a:t>
            </a:r>
            <a:r>
              <a:rPr lang="en-US" sz="2400" dirty="0" err="1">
                <a:solidFill>
                  <a:srgbClr val="CC3300"/>
                </a:solidFill>
                <a:latin typeface="+mj-lt"/>
                <a:ea typeface="Times New Roman" panose="02020603050405020304" pitchFamily="18" charset="0"/>
              </a:rPr>
              <a:t>cơ</a:t>
            </a:r>
            <a:r>
              <a:rPr lang="en-US" sz="2400" dirty="0">
                <a:solidFill>
                  <a:srgbClr val="CC3300"/>
                </a:solidFill>
                <a:latin typeface="+mj-lt"/>
                <a:ea typeface="Times New Roman" panose="02020603050405020304" pitchFamily="18" charset="0"/>
              </a:rPr>
              <a:t> </a:t>
            </a:r>
            <a:r>
              <a:rPr lang="en-US" sz="2400" dirty="0" err="1">
                <a:solidFill>
                  <a:srgbClr val="CC3300"/>
                </a:solidFill>
                <a:latin typeface="+mj-lt"/>
                <a:ea typeface="Times New Roman" panose="02020603050405020304" pitchFamily="18" charset="0"/>
              </a:rPr>
              <a:t>quan</a:t>
            </a:r>
            <a:r>
              <a:rPr lang="en-US" sz="2400" dirty="0">
                <a:solidFill>
                  <a:srgbClr val="CC3300"/>
                </a:solidFill>
                <a:latin typeface="+mj-lt"/>
                <a:ea typeface="Times New Roman" panose="02020603050405020304" pitchFamily="18" charset="0"/>
              </a:rPr>
              <a:t> </a:t>
            </a:r>
            <a:r>
              <a:rPr lang="en-US" sz="2400" dirty="0" err="1">
                <a:solidFill>
                  <a:srgbClr val="CC3300"/>
                </a:solidFill>
                <a:latin typeface="+mj-lt"/>
                <a:ea typeface="Times New Roman" panose="02020603050405020304" pitchFamily="18" charset="0"/>
              </a:rPr>
              <a:t>nghiên</a:t>
            </a:r>
            <a:r>
              <a:rPr lang="en-US" sz="2400" dirty="0">
                <a:solidFill>
                  <a:srgbClr val="CC3300"/>
                </a:solidFill>
                <a:latin typeface="+mj-lt"/>
                <a:ea typeface="Times New Roman" panose="02020603050405020304" pitchFamily="18" charset="0"/>
              </a:rPr>
              <a:t> </a:t>
            </a:r>
            <a:r>
              <a:rPr lang="en-US" sz="2400" dirty="0" err="1">
                <a:solidFill>
                  <a:srgbClr val="CC3300"/>
                </a:solidFill>
                <a:latin typeface="+mj-lt"/>
                <a:ea typeface="Times New Roman" panose="02020603050405020304" pitchFamily="18" charset="0"/>
              </a:rPr>
              <a:t>cứu</a:t>
            </a:r>
            <a:r>
              <a:rPr lang="en-US" sz="2400" dirty="0">
                <a:solidFill>
                  <a:srgbClr val="CC3300"/>
                </a:solidFill>
                <a:latin typeface="+mj-lt"/>
                <a:ea typeface="Times New Roman" panose="02020603050405020304" pitchFamily="18" charset="0"/>
              </a:rPr>
              <a:t> </a:t>
            </a:r>
            <a:r>
              <a:rPr lang="en-US" sz="2400" dirty="0" err="1">
                <a:solidFill>
                  <a:srgbClr val="CC3300"/>
                </a:solidFill>
                <a:latin typeface="+mj-lt"/>
                <a:ea typeface="Times New Roman" panose="02020603050405020304" pitchFamily="18" charset="0"/>
              </a:rPr>
              <a:t>của</a:t>
            </a:r>
            <a:r>
              <a:rPr lang="en-US" sz="2400" dirty="0">
                <a:solidFill>
                  <a:srgbClr val="CC3300"/>
                </a:solidFill>
                <a:latin typeface="+mj-lt"/>
                <a:ea typeface="Times New Roman" panose="02020603050405020304" pitchFamily="18" charset="0"/>
              </a:rPr>
              <a:t> </a:t>
            </a:r>
            <a:r>
              <a:rPr lang="en-US" sz="2400" b="1" dirty="0" err="1">
                <a:solidFill>
                  <a:srgbClr val="CC0099"/>
                </a:solidFill>
                <a:latin typeface="+mj-lt"/>
                <a:ea typeface="Times New Roman" panose="02020603050405020304" pitchFamily="18" charset="0"/>
              </a:rPr>
              <a:t>Liên</a:t>
            </a:r>
            <a:r>
              <a:rPr lang="en-US" sz="2400" b="1" dirty="0">
                <a:solidFill>
                  <a:srgbClr val="CC0099"/>
                </a:solidFill>
                <a:latin typeface="+mj-lt"/>
                <a:ea typeface="Times New Roman" panose="02020603050405020304" pitchFamily="18" charset="0"/>
              </a:rPr>
              <a:t> </a:t>
            </a:r>
            <a:r>
              <a:rPr lang="en-US" sz="2400" b="1" dirty="0" err="1">
                <a:solidFill>
                  <a:srgbClr val="CC0099"/>
                </a:solidFill>
                <a:latin typeface="+mj-lt"/>
                <a:ea typeface="Times New Roman" panose="02020603050405020304" pitchFamily="18" charset="0"/>
              </a:rPr>
              <a:t>hợp</a:t>
            </a:r>
            <a:r>
              <a:rPr lang="en-US" sz="2400" b="1" dirty="0">
                <a:solidFill>
                  <a:srgbClr val="CC0099"/>
                </a:solidFill>
                <a:latin typeface="+mj-lt"/>
                <a:ea typeface="Times New Roman" panose="02020603050405020304" pitchFamily="18" charset="0"/>
              </a:rPr>
              <a:t> </a:t>
            </a:r>
            <a:r>
              <a:rPr lang="en-US" sz="2400" b="1" dirty="0" err="1">
                <a:solidFill>
                  <a:srgbClr val="CC0099"/>
                </a:solidFill>
                <a:latin typeface="+mj-lt"/>
                <a:ea typeface="Times New Roman" panose="02020603050405020304" pitchFamily="18" charset="0"/>
              </a:rPr>
              <a:t>quốc</a:t>
            </a:r>
            <a:r>
              <a:rPr lang="en-US" sz="2400" b="1" dirty="0">
                <a:solidFill>
                  <a:srgbClr val="CC0099"/>
                </a:solidFill>
                <a:latin typeface="+mj-lt"/>
                <a:ea typeface="Times New Roman" panose="02020603050405020304" pitchFamily="18" charset="0"/>
              </a:rPr>
              <a:t> </a:t>
            </a:r>
            <a:r>
              <a:rPr lang="en-US" sz="2400" dirty="0" err="1">
                <a:solidFill>
                  <a:srgbClr val="CC3300"/>
                </a:solidFill>
                <a:latin typeface="+mj-lt"/>
                <a:ea typeface="Times New Roman" panose="02020603050405020304" pitchFamily="18" charset="0"/>
              </a:rPr>
              <a:t>đã</a:t>
            </a:r>
            <a:r>
              <a:rPr lang="en-US" sz="2400" dirty="0">
                <a:solidFill>
                  <a:srgbClr val="CC3300"/>
                </a:solidFill>
                <a:latin typeface="+mj-lt"/>
                <a:ea typeface="Times New Roman" panose="02020603050405020304" pitchFamily="18" charset="0"/>
              </a:rPr>
              <a:t> </a:t>
            </a:r>
            <a:r>
              <a:rPr lang="en-US" sz="2400" dirty="0" err="1">
                <a:solidFill>
                  <a:srgbClr val="CC3300"/>
                </a:solidFill>
                <a:latin typeface="+mj-lt"/>
                <a:ea typeface="Times New Roman" panose="02020603050405020304" pitchFamily="18" charset="0"/>
              </a:rPr>
              <a:t>định</a:t>
            </a:r>
            <a:r>
              <a:rPr lang="en-US" sz="2400" dirty="0">
                <a:solidFill>
                  <a:srgbClr val="CC3300"/>
                </a:solidFill>
                <a:latin typeface="+mj-lt"/>
                <a:ea typeface="Times New Roman" panose="02020603050405020304" pitchFamily="18" charset="0"/>
              </a:rPr>
              <a:t> </a:t>
            </a:r>
            <a:r>
              <a:rPr lang="en-US" sz="2400" dirty="0" err="1">
                <a:solidFill>
                  <a:srgbClr val="CC3300"/>
                </a:solidFill>
                <a:latin typeface="+mj-lt"/>
                <a:ea typeface="Times New Roman" panose="02020603050405020304" pitchFamily="18" charset="0"/>
              </a:rPr>
              <a:t>nghĩa</a:t>
            </a:r>
            <a:r>
              <a:rPr lang="en-US" sz="2400" dirty="0">
                <a:solidFill>
                  <a:srgbClr val="CC3300"/>
                </a:solidFill>
                <a:latin typeface="+mj-lt"/>
                <a:ea typeface="Times New Roman" panose="02020603050405020304" pitchFamily="18" charset="0"/>
              </a:rPr>
              <a:t>: </a:t>
            </a:r>
            <a:endParaRPr lang="en-US" sz="2400" dirty="0">
              <a:solidFill>
                <a:srgbClr val="CC3300"/>
              </a:solidFill>
              <a:latin typeface="+mj-lt"/>
            </a:endParaRPr>
          </a:p>
        </p:txBody>
      </p:sp>
      <p:sp>
        <p:nvSpPr>
          <p:cNvPr id="5" name="Rectangle 4"/>
          <p:cNvSpPr/>
          <p:nvPr/>
        </p:nvSpPr>
        <p:spPr>
          <a:xfrm>
            <a:off x="2399763" y="1152182"/>
            <a:ext cx="7954851" cy="830997"/>
          </a:xfrm>
          <a:prstGeom prst="rect">
            <a:avLst/>
          </a:prstGeom>
          <a:ln>
            <a:solidFill>
              <a:srgbClr val="CC3300"/>
            </a:solidFill>
          </a:ln>
        </p:spPr>
        <p:txBody>
          <a:bodyPr wrap="square">
            <a:spAutoFit/>
          </a:bodyPr>
          <a:lstStyle/>
          <a:p>
            <a:pPr algn="ctr"/>
            <a:r>
              <a:rPr lang="en-US" sz="2400" b="1" dirty="0">
                <a:solidFill>
                  <a:srgbClr val="FF0000"/>
                </a:solidFill>
                <a:latin typeface="+mj-lt"/>
                <a:ea typeface="Times New Roman" panose="02020603050405020304" pitchFamily="18" charset="0"/>
              </a:rPr>
              <a:t>“</a:t>
            </a:r>
            <a:r>
              <a:rPr lang="en-US" sz="2400" b="1" dirty="0" err="1">
                <a:solidFill>
                  <a:srgbClr val="FF0000"/>
                </a:solidFill>
                <a:latin typeface="+mj-lt"/>
                <a:ea typeface="Times New Roman" panose="02020603050405020304" pitchFamily="18" charset="0"/>
              </a:rPr>
              <a:t>Kinh</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tế</a:t>
            </a:r>
            <a:r>
              <a:rPr lang="en-US" sz="2400" b="1" dirty="0">
                <a:solidFill>
                  <a:srgbClr val="FF0000"/>
                </a:solidFill>
                <a:latin typeface="+mj-lt"/>
                <a:ea typeface="Times New Roman" panose="02020603050405020304" pitchFamily="18" charset="0"/>
              </a:rPr>
              <a:t> tri </a:t>
            </a:r>
            <a:r>
              <a:rPr lang="en-US" sz="2400" b="1" dirty="0" err="1">
                <a:solidFill>
                  <a:srgbClr val="FF0000"/>
                </a:solidFill>
                <a:latin typeface="+mj-lt"/>
                <a:ea typeface="Times New Roman" panose="02020603050405020304" pitchFamily="18" charset="0"/>
              </a:rPr>
              <a:t>thức</a:t>
            </a:r>
            <a:r>
              <a:rPr lang="en-US" sz="2400" b="1" dirty="0">
                <a:solidFill>
                  <a:srgbClr val="FF0000"/>
                </a:solidFill>
                <a:latin typeface="+mj-lt"/>
                <a:ea typeface="Times New Roman" panose="02020603050405020304" pitchFamily="18" charset="0"/>
              </a:rPr>
              <a:t> </a:t>
            </a:r>
            <a:r>
              <a:rPr lang="en-US" sz="2400" dirty="0" err="1">
                <a:solidFill>
                  <a:srgbClr val="3333CC"/>
                </a:solidFill>
                <a:latin typeface="+mj-lt"/>
                <a:ea typeface="Times New Roman" panose="02020603050405020304" pitchFamily="18" charset="0"/>
              </a:rPr>
              <a:t>là</a:t>
            </a:r>
            <a:r>
              <a:rPr lang="en-US" sz="2400" dirty="0">
                <a:solidFill>
                  <a:srgbClr val="3333CC"/>
                </a:solidFill>
                <a:latin typeface="+mj-lt"/>
                <a:ea typeface="Times New Roman" panose="02020603050405020304" pitchFamily="18" charset="0"/>
              </a:rPr>
              <a:t> </a:t>
            </a:r>
            <a:r>
              <a:rPr lang="en-US" sz="2400" dirty="0" err="1">
                <a:solidFill>
                  <a:srgbClr val="3333CC"/>
                </a:solidFill>
                <a:latin typeface="+mj-lt"/>
                <a:ea typeface="Times New Roman" panose="02020603050405020304" pitchFamily="18" charset="0"/>
              </a:rPr>
              <a:t>kinh</a:t>
            </a:r>
            <a:r>
              <a:rPr lang="en-US" sz="2400" dirty="0">
                <a:solidFill>
                  <a:srgbClr val="3333CC"/>
                </a:solidFill>
                <a:latin typeface="+mj-lt"/>
                <a:ea typeface="Times New Roman" panose="02020603050405020304" pitchFamily="18" charset="0"/>
              </a:rPr>
              <a:t> </a:t>
            </a:r>
            <a:r>
              <a:rPr lang="en-US" sz="2400" dirty="0" err="1">
                <a:solidFill>
                  <a:srgbClr val="3333CC"/>
                </a:solidFill>
                <a:latin typeface="+mj-lt"/>
                <a:ea typeface="Times New Roman" panose="02020603050405020304" pitchFamily="18" charset="0"/>
              </a:rPr>
              <a:t>tế</a:t>
            </a:r>
            <a:r>
              <a:rPr lang="en-US" sz="2400" dirty="0">
                <a:solidFill>
                  <a:srgbClr val="3333CC"/>
                </a:solidFill>
                <a:latin typeface="+mj-lt"/>
                <a:ea typeface="Times New Roman" panose="02020603050405020304" pitchFamily="18" charset="0"/>
              </a:rPr>
              <a:t> </a:t>
            </a:r>
            <a:r>
              <a:rPr lang="en-US" sz="2400" dirty="0" err="1">
                <a:solidFill>
                  <a:srgbClr val="3333CC"/>
                </a:solidFill>
                <a:latin typeface="+mj-lt"/>
                <a:ea typeface="Times New Roman" panose="02020603050405020304" pitchFamily="18" charset="0"/>
              </a:rPr>
              <a:t>được</a:t>
            </a:r>
            <a:r>
              <a:rPr lang="en-US" sz="2400" dirty="0">
                <a:solidFill>
                  <a:srgbClr val="3333CC"/>
                </a:solidFill>
                <a:latin typeface="+mj-lt"/>
                <a:ea typeface="Times New Roman" panose="02020603050405020304" pitchFamily="18" charset="0"/>
              </a:rPr>
              <a:t> </a:t>
            </a:r>
            <a:r>
              <a:rPr lang="en-US" sz="2400" b="1" dirty="0" err="1">
                <a:solidFill>
                  <a:srgbClr val="00B050"/>
                </a:solidFill>
                <a:latin typeface="+mj-lt"/>
                <a:ea typeface="Times New Roman" panose="02020603050405020304" pitchFamily="18" charset="0"/>
              </a:rPr>
              <a:t>xây</a:t>
            </a:r>
            <a:r>
              <a:rPr lang="en-US" sz="2400" b="1" dirty="0">
                <a:solidFill>
                  <a:srgbClr val="00B050"/>
                </a:solidFill>
                <a:latin typeface="+mj-lt"/>
                <a:ea typeface="Times New Roman" panose="02020603050405020304" pitchFamily="18" charset="0"/>
              </a:rPr>
              <a:t> </a:t>
            </a:r>
            <a:r>
              <a:rPr lang="en-US" sz="2400" b="1" dirty="0" err="1">
                <a:solidFill>
                  <a:srgbClr val="00B050"/>
                </a:solidFill>
                <a:latin typeface="+mj-lt"/>
                <a:ea typeface="Times New Roman" panose="02020603050405020304" pitchFamily="18" charset="0"/>
              </a:rPr>
              <a:t>dựng</a:t>
            </a:r>
            <a:r>
              <a:rPr lang="en-US" sz="2400" b="1" dirty="0">
                <a:solidFill>
                  <a:srgbClr val="00B050"/>
                </a:solidFill>
                <a:latin typeface="+mj-lt"/>
                <a:ea typeface="Times New Roman" panose="02020603050405020304" pitchFamily="18" charset="0"/>
              </a:rPr>
              <a:t> </a:t>
            </a:r>
            <a:r>
              <a:rPr lang="en-US" sz="2400" b="1" dirty="0" err="1">
                <a:solidFill>
                  <a:srgbClr val="00B050"/>
                </a:solidFill>
                <a:latin typeface="+mj-lt"/>
                <a:ea typeface="Times New Roman" panose="02020603050405020304" pitchFamily="18" charset="0"/>
              </a:rPr>
              <a:t>trên</a:t>
            </a:r>
            <a:r>
              <a:rPr lang="en-US" sz="2400" b="1" dirty="0">
                <a:solidFill>
                  <a:srgbClr val="00B050"/>
                </a:solidFill>
                <a:latin typeface="+mj-lt"/>
                <a:ea typeface="Times New Roman" panose="02020603050405020304" pitchFamily="18" charset="0"/>
              </a:rPr>
              <a:t> </a:t>
            </a:r>
            <a:r>
              <a:rPr lang="en-US" sz="2400" b="1" dirty="0" err="1">
                <a:solidFill>
                  <a:srgbClr val="00B050"/>
                </a:solidFill>
                <a:latin typeface="+mj-lt"/>
                <a:ea typeface="Times New Roman" panose="02020603050405020304" pitchFamily="18" charset="0"/>
              </a:rPr>
              <a:t>cơ</a:t>
            </a:r>
            <a:r>
              <a:rPr lang="en-US" sz="2400" b="1" dirty="0">
                <a:solidFill>
                  <a:srgbClr val="00B050"/>
                </a:solidFill>
                <a:latin typeface="+mj-lt"/>
                <a:ea typeface="Times New Roman" panose="02020603050405020304" pitchFamily="18" charset="0"/>
              </a:rPr>
              <a:t> </a:t>
            </a:r>
            <a:r>
              <a:rPr lang="en-US" sz="2400" b="1" dirty="0" err="1">
                <a:solidFill>
                  <a:srgbClr val="00B050"/>
                </a:solidFill>
                <a:latin typeface="+mj-lt"/>
                <a:ea typeface="Times New Roman" panose="02020603050405020304" pitchFamily="18" charset="0"/>
              </a:rPr>
              <a:t>sở</a:t>
            </a:r>
            <a:r>
              <a:rPr lang="en-US" sz="2400" b="1" dirty="0">
                <a:solidFill>
                  <a:srgbClr val="00B050"/>
                </a:solidFill>
                <a:latin typeface="+mj-lt"/>
                <a:ea typeface="Times New Roman" panose="02020603050405020304" pitchFamily="18" charset="0"/>
              </a:rPr>
              <a:t> </a:t>
            </a:r>
            <a:r>
              <a:rPr lang="en-US" sz="2400" b="1" dirty="0" err="1">
                <a:solidFill>
                  <a:srgbClr val="CC0099"/>
                </a:solidFill>
                <a:latin typeface="+mj-lt"/>
                <a:ea typeface="Times New Roman" panose="02020603050405020304" pitchFamily="18" charset="0"/>
              </a:rPr>
              <a:t>sản</a:t>
            </a:r>
            <a:r>
              <a:rPr lang="en-US" sz="2400" b="1" dirty="0">
                <a:solidFill>
                  <a:srgbClr val="CC0099"/>
                </a:solidFill>
                <a:latin typeface="+mj-lt"/>
                <a:ea typeface="Times New Roman" panose="02020603050405020304" pitchFamily="18" charset="0"/>
              </a:rPr>
              <a:t> </a:t>
            </a:r>
            <a:r>
              <a:rPr lang="en-US" sz="2400" b="1" dirty="0" err="1">
                <a:solidFill>
                  <a:srgbClr val="CC0099"/>
                </a:solidFill>
                <a:latin typeface="+mj-lt"/>
                <a:ea typeface="Times New Roman" panose="02020603050405020304" pitchFamily="18" charset="0"/>
              </a:rPr>
              <a:t>xuất</a:t>
            </a:r>
            <a:r>
              <a:rPr lang="en-US" sz="2400" dirty="0">
                <a:solidFill>
                  <a:srgbClr val="3333CC"/>
                </a:solidFill>
                <a:latin typeface="+mj-lt"/>
                <a:ea typeface="Times New Roman" panose="02020603050405020304" pitchFamily="18" charset="0"/>
              </a:rPr>
              <a:t>, </a:t>
            </a:r>
            <a:r>
              <a:rPr lang="en-US" sz="2400" b="1" dirty="0" err="1">
                <a:solidFill>
                  <a:srgbClr val="996633"/>
                </a:solidFill>
                <a:latin typeface="+mj-lt"/>
                <a:ea typeface="Times New Roman" panose="02020603050405020304" pitchFamily="18" charset="0"/>
              </a:rPr>
              <a:t>phân</a:t>
            </a:r>
            <a:r>
              <a:rPr lang="en-US" sz="2400" b="1" dirty="0">
                <a:solidFill>
                  <a:srgbClr val="996633"/>
                </a:solidFill>
                <a:latin typeface="+mj-lt"/>
                <a:ea typeface="Times New Roman" panose="02020603050405020304" pitchFamily="18" charset="0"/>
              </a:rPr>
              <a:t> </a:t>
            </a:r>
            <a:r>
              <a:rPr lang="en-US" sz="2400" b="1" dirty="0" err="1">
                <a:solidFill>
                  <a:srgbClr val="996633"/>
                </a:solidFill>
                <a:latin typeface="+mj-lt"/>
                <a:ea typeface="Times New Roman" panose="02020603050405020304" pitchFamily="18" charset="0"/>
              </a:rPr>
              <a:t>phối</a:t>
            </a:r>
            <a:r>
              <a:rPr lang="en-US" sz="2400" dirty="0">
                <a:solidFill>
                  <a:srgbClr val="3333CC"/>
                </a:solidFill>
                <a:latin typeface="+mj-lt"/>
                <a:ea typeface="Times New Roman" panose="02020603050405020304" pitchFamily="18" charset="0"/>
              </a:rPr>
              <a:t>, </a:t>
            </a:r>
            <a:r>
              <a:rPr lang="en-US" sz="2400" b="1" dirty="0" err="1">
                <a:solidFill>
                  <a:srgbClr val="00B0F0"/>
                </a:solidFill>
                <a:latin typeface="+mj-lt"/>
                <a:ea typeface="Times New Roman" panose="02020603050405020304" pitchFamily="18" charset="0"/>
              </a:rPr>
              <a:t>sử</a:t>
            </a:r>
            <a:r>
              <a:rPr lang="en-US" sz="2400" b="1" dirty="0">
                <a:solidFill>
                  <a:srgbClr val="00B0F0"/>
                </a:solidFill>
                <a:latin typeface="+mj-lt"/>
                <a:ea typeface="Times New Roman" panose="02020603050405020304" pitchFamily="18" charset="0"/>
              </a:rPr>
              <a:t> </a:t>
            </a:r>
            <a:r>
              <a:rPr lang="en-US" sz="2400" b="1" dirty="0" err="1">
                <a:solidFill>
                  <a:srgbClr val="00B0F0"/>
                </a:solidFill>
                <a:latin typeface="+mj-lt"/>
                <a:ea typeface="Times New Roman" panose="02020603050405020304" pitchFamily="18" charset="0"/>
              </a:rPr>
              <a:t>dụng</a:t>
            </a:r>
            <a:r>
              <a:rPr lang="en-US" sz="2400" b="1" dirty="0">
                <a:solidFill>
                  <a:srgbClr val="00B0F0"/>
                </a:solidFill>
                <a:latin typeface="+mj-lt"/>
                <a:ea typeface="Times New Roman" panose="02020603050405020304" pitchFamily="18" charset="0"/>
              </a:rPr>
              <a:t> tri </a:t>
            </a:r>
            <a:r>
              <a:rPr lang="en-US" sz="2400" b="1" dirty="0" err="1">
                <a:solidFill>
                  <a:srgbClr val="00B0F0"/>
                </a:solidFill>
                <a:latin typeface="+mj-lt"/>
                <a:ea typeface="Times New Roman" panose="02020603050405020304" pitchFamily="18" charset="0"/>
              </a:rPr>
              <a:t>thức</a:t>
            </a:r>
            <a:r>
              <a:rPr lang="en-US" sz="2400" dirty="0">
                <a:solidFill>
                  <a:srgbClr val="3333CC"/>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và</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thông</a:t>
            </a:r>
            <a:r>
              <a:rPr lang="en-US" sz="2400" b="1" dirty="0">
                <a:solidFill>
                  <a:srgbClr val="C00000"/>
                </a:solidFill>
                <a:latin typeface="+mj-lt"/>
                <a:ea typeface="Times New Roman" panose="02020603050405020304" pitchFamily="18" charset="0"/>
              </a:rPr>
              <a:t> tin” </a:t>
            </a:r>
            <a:endParaRPr lang="en-US" sz="2400" b="1" dirty="0">
              <a:solidFill>
                <a:srgbClr val="C00000"/>
              </a:solidFill>
              <a:latin typeface="+mj-lt"/>
            </a:endParaRPr>
          </a:p>
        </p:txBody>
      </p:sp>
    </p:spTree>
    <p:extLst>
      <p:ext uri="{BB962C8B-B14F-4D97-AF65-F5344CB8AC3E}">
        <p14:creationId xmlns:p14="http://schemas.microsoft.com/office/powerpoint/2010/main" val="140779852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flipH="1">
            <a:off x="5266285" y="2291379"/>
            <a:ext cx="748982" cy="748982"/>
          </a:xfrm>
          <a:prstGeom prst="ellipse">
            <a:avLst/>
          </a:prstGeom>
          <a:solidFill>
            <a:srgbClr val="FF00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cs typeface="Arial" pitchFamily="34" charset="0"/>
            </a:endParaRPr>
          </a:p>
        </p:txBody>
      </p:sp>
      <p:sp>
        <p:nvSpPr>
          <p:cNvPr id="16" name="Oval 15"/>
          <p:cNvSpPr/>
          <p:nvPr/>
        </p:nvSpPr>
        <p:spPr>
          <a:xfrm flipH="1">
            <a:off x="5210949" y="3796180"/>
            <a:ext cx="748982" cy="748982"/>
          </a:xfrm>
          <a:prstGeom prst="ellipse">
            <a:avLst/>
          </a:prstGeom>
          <a:solidFill>
            <a:srgbClr val="3333CC"/>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cs typeface="Arial" pitchFamily="34" charset="0"/>
            </a:endParaRPr>
          </a:p>
        </p:txBody>
      </p:sp>
      <p:sp>
        <p:nvSpPr>
          <p:cNvPr id="21" name="Oval 20"/>
          <p:cNvSpPr/>
          <p:nvPr/>
        </p:nvSpPr>
        <p:spPr>
          <a:xfrm flipH="1">
            <a:off x="5231692" y="5124162"/>
            <a:ext cx="748982" cy="748982"/>
          </a:xfrm>
          <a:prstGeom prst="ellipse">
            <a:avLst/>
          </a:prstGeom>
          <a:solidFill>
            <a:srgbClr val="0066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cs typeface="Arial" pitchFamily="34" charset="0"/>
            </a:endParaRPr>
          </a:p>
        </p:txBody>
      </p:sp>
      <p:sp>
        <p:nvSpPr>
          <p:cNvPr id="27" name="Rectangle 36">
            <a:extLst>
              <a:ext uri="{FF2B5EF4-FFF2-40B4-BE49-F238E27FC236}">
                <a16:creationId xmlns="" xmlns:a16="http://schemas.microsoft.com/office/drawing/2014/main" id="{466A2112-7CCA-4B18-B042-5F58F84B9EF5}"/>
              </a:ext>
            </a:extLst>
          </p:cNvPr>
          <p:cNvSpPr/>
          <p:nvPr/>
        </p:nvSpPr>
        <p:spPr>
          <a:xfrm>
            <a:off x="5421490" y="4001631"/>
            <a:ext cx="411575" cy="344044"/>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sp>
        <p:nvSpPr>
          <p:cNvPr id="28" name="Rounded Rectangle 27">
            <a:extLst>
              <a:ext uri="{FF2B5EF4-FFF2-40B4-BE49-F238E27FC236}">
                <a16:creationId xmlns="" xmlns:a16="http://schemas.microsoft.com/office/drawing/2014/main" id="{53AAC932-A9A6-440C-A4D5-6D7F7B0D606D}"/>
              </a:ext>
            </a:extLst>
          </p:cNvPr>
          <p:cNvSpPr/>
          <p:nvPr/>
        </p:nvSpPr>
        <p:spPr>
          <a:xfrm>
            <a:off x="5369302" y="5300981"/>
            <a:ext cx="425042" cy="326490"/>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sp>
        <p:nvSpPr>
          <p:cNvPr id="32" name="Rectangle 16">
            <a:extLst>
              <a:ext uri="{FF2B5EF4-FFF2-40B4-BE49-F238E27FC236}">
                <a16:creationId xmlns="" xmlns:a16="http://schemas.microsoft.com/office/drawing/2014/main" id="{0F2FDF3F-4591-4B91-A6FF-F5DFA2DEE115}"/>
              </a:ext>
            </a:extLst>
          </p:cNvPr>
          <p:cNvSpPr/>
          <p:nvPr/>
        </p:nvSpPr>
        <p:spPr>
          <a:xfrm>
            <a:off x="5441732" y="2523867"/>
            <a:ext cx="432135" cy="284005"/>
          </a:xfrm>
          <a:custGeom>
            <a:avLst/>
            <a:gdLst/>
            <a:ahLst/>
            <a:cxnLst/>
            <a:rect l="l" t="t" r="r" b="b"/>
            <a:pathLst>
              <a:path w="3240006" h="2129375">
                <a:moveTo>
                  <a:pt x="1916836" y="454558"/>
                </a:moveTo>
                <a:cubicBezTo>
                  <a:pt x="2018418" y="454558"/>
                  <a:pt x="2100766" y="536906"/>
                  <a:pt x="2100766" y="638488"/>
                </a:cubicBezTo>
                <a:cubicBezTo>
                  <a:pt x="2100766" y="740070"/>
                  <a:pt x="2018418" y="822418"/>
                  <a:pt x="1916836" y="822418"/>
                </a:cubicBezTo>
                <a:cubicBezTo>
                  <a:pt x="1815254" y="822418"/>
                  <a:pt x="1732906" y="740070"/>
                  <a:pt x="1732906" y="638488"/>
                </a:cubicBezTo>
                <a:cubicBezTo>
                  <a:pt x="1732906" y="536906"/>
                  <a:pt x="1815254" y="454558"/>
                  <a:pt x="1916836" y="454558"/>
                </a:cubicBezTo>
                <a:close/>
                <a:moveTo>
                  <a:pt x="1197545" y="272737"/>
                </a:moveTo>
                <a:lnTo>
                  <a:pt x="1861974" y="1458536"/>
                </a:lnTo>
                <a:lnTo>
                  <a:pt x="2263096" y="848801"/>
                </a:lnTo>
                <a:lnTo>
                  <a:pt x="2919562" y="1846679"/>
                </a:lnTo>
                <a:lnTo>
                  <a:pt x="2079459" y="1846679"/>
                </a:lnTo>
                <a:lnTo>
                  <a:pt x="1606629" y="1846679"/>
                </a:lnTo>
                <a:lnTo>
                  <a:pt x="315630" y="1846679"/>
                </a:lnTo>
                <a:close/>
                <a:moveTo>
                  <a:pt x="180003" y="164687"/>
                </a:moveTo>
                <a:lnTo>
                  <a:pt x="180003" y="1964687"/>
                </a:lnTo>
                <a:lnTo>
                  <a:pt x="3060003" y="1964687"/>
                </a:lnTo>
                <a:lnTo>
                  <a:pt x="3060003" y="164687"/>
                </a:lnTo>
                <a:close/>
                <a:moveTo>
                  <a:pt x="0" y="0"/>
                </a:moveTo>
                <a:lnTo>
                  <a:pt x="3240006" y="0"/>
                </a:lnTo>
                <a:lnTo>
                  <a:pt x="3240006" y="2129375"/>
                </a:lnTo>
                <a:lnTo>
                  <a:pt x="0" y="212937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pic>
        <p:nvPicPr>
          <p:cNvPr id="2050" name="Picture 2" descr="Image result for dấu hỏi"/>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l="23097" r="23097"/>
          <a:stretch>
            <a:fillRect/>
          </a:stretch>
        </p:blipFill>
        <p:spPr bwMode="auto">
          <a:xfrm>
            <a:off x="-463639" y="0"/>
            <a:ext cx="5537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5724845" y="646786"/>
            <a:ext cx="6096000" cy="707886"/>
          </a:xfrm>
          <a:prstGeom prst="rect">
            <a:avLst/>
          </a:prstGeom>
        </p:spPr>
        <p:txBody>
          <a:bodyPr>
            <a:spAutoFit/>
          </a:bodyPr>
          <a:lstStyle/>
          <a:p>
            <a:pPr algn="ctr">
              <a:defRPr/>
            </a:pPr>
            <a:r>
              <a:rPr lang="nl-NL" sz="2000" b="1" dirty="0">
                <a:solidFill>
                  <a:schemeClr val="bg1"/>
                </a:solidFill>
                <a:latin typeface="Arial" panose="020B0604020202020204" pitchFamily="34" charset="0"/>
                <a:cs typeface="Arial" panose="020B0604020202020204" pitchFamily="34" charset="0"/>
              </a:rPr>
              <a:t>Tại sao đẩy mạnh công nghiệp hóa, hiện đại hóa đất nước gắn với phát triển kinh tế tri </a:t>
            </a:r>
            <a:r>
              <a:rPr lang="nl-NL" sz="2000" b="1" dirty="0" smtClean="0">
                <a:solidFill>
                  <a:schemeClr val="bg1"/>
                </a:solidFill>
                <a:latin typeface="Arial" panose="020B0604020202020204" pitchFamily="34" charset="0"/>
                <a:cs typeface="Arial" panose="020B0604020202020204" pitchFamily="34" charset="0"/>
              </a:rPr>
              <a:t>thức?</a:t>
            </a:r>
            <a:endParaRPr lang="en-US" sz="2000" dirty="0">
              <a:solidFill>
                <a:schemeClr val="bg1"/>
              </a:solidFill>
              <a:latin typeface="Arial" panose="020B0604020202020204" pitchFamily="34" charset="0"/>
              <a:cs typeface="Arial" panose="020B0604020202020204" pitchFamily="34" charset="0"/>
            </a:endParaRPr>
          </a:p>
        </p:txBody>
      </p:sp>
      <p:sp>
        <p:nvSpPr>
          <p:cNvPr id="10" name="Rectangle 9"/>
          <p:cNvSpPr/>
          <p:nvPr/>
        </p:nvSpPr>
        <p:spPr>
          <a:xfrm>
            <a:off x="6190714" y="1922674"/>
            <a:ext cx="5697476" cy="1569660"/>
          </a:xfrm>
          <a:prstGeom prst="rect">
            <a:avLst/>
          </a:prstGeom>
        </p:spPr>
        <p:txBody>
          <a:bodyPr wrap="square">
            <a:spAutoFit/>
          </a:bodyPr>
          <a:lstStyle/>
          <a:p>
            <a:pPr algn="ctr"/>
            <a:r>
              <a:rPr lang="en-US" sz="2400" dirty="0" err="1" smtClean="0">
                <a:latin typeface="+mj-lt"/>
                <a:ea typeface="Calibri" panose="020F0502020204030204" pitchFamily="34" charset="0"/>
              </a:rPr>
              <a:t>Là</a:t>
            </a:r>
            <a:r>
              <a:rPr lang="en-US" sz="2400" dirty="0" smtClean="0">
                <a:latin typeface="+mj-lt"/>
                <a:ea typeface="Calibri" panose="020F0502020204030204" pitchFamily="34" charset="0"/>
              </a:rPr>
              <a:t> </a:t>
            </a:r>
            <a:r>
              <a:rPr lang="en-US" sz="2400" dirty="0" err="1">
                <a:latin typeface="+mj-lt"/>
                <a:ea typeface="Calibri" panose="020F0502020204030204" pitchFamily="34" charset="0"/>
              </a:rPr>
              <a:t>một</a:t>
            </a:r>
            <a:r>
              <a:rPr lang="en-US" sz="2400" dirty="0">
                <a:latin typeface="+mj-lt"/>
                <a:ea typeface="Calibri" panose="020F0502020204030204" pitchFamily="34" charset="0"/>
              </a:rPr>
              <a:t> </a:t>
            </a:r>
            <a:r>
              <a:rPr lang="en-US" sz="2400" dirty="0" err="1">
                <a:latin typeface="+mj-lt"/>
                <a:ea typeface="Calibri" panose="020F0502020204030204" pitchFamily="34" charset="0"/>
              </a:rPr>
              <a:t>trong</a:t>
            </a:r>
            <a:r>
              <a:rPr lang="en-US" sz="2400" dirty="0">
                <a:latin typeface="+mj-lt"/>
                <a:ea typeface="Calibri" panose="020F0502020204030204" pitchFamily="34" charset="0"/>
              </a:rPr>
              <a:t> </a:t>
            </a:r>
            <a:r>
              <a:rPr lang="en-US" sz="2400" dirty="0" err="1">
                <a:latin typeface="+mj-lt"/>
                <a:ea typeface="Calibri" panose="020F0502020204030204" pitchFamily="34" charset="0"/>
              </a:rPr>
              <a:t>những</a:t>
            </a:r>
            <a:r>
              <a:rPr lang="en-US" sz="2400" dirty="0">
                <a:latin typeface="+mj-lt"/>
                <a:ea typeface="Calibri" panose="020F0502020204030204" pitchFamily="34" charset="0"/>
              </a:rPr>
              <a:t> </a:t>
            </a:r>
            <a:r>
              <a:rPr lang="en-US" sz="2400" dirty="0" err="1">
                <a:latin typeface="+mj-lt"/>
                <a:ea typeface="Calibri" panose="020F0502020204030204" pitchFamily="34" charset="0"/>
              </a:rPr>
              <a:t>nhiệm</a:t>
            </a:r>
            <a:r>
              <a:rPr lang="en-US" sz="2400" dirty="0">
                <a:latin typeface="+mj-lt"/>
                <a:ea typeface="Calibri" panose="020F0502020204030204" pitchFamily="34" charset="0"/>
              </a:rPr>
              <a:t> </a:t>
            </a:r>
            <a:r>
              <a:rPr lang="en-US" sz="2400" dirty="0" err="1">
                <a:latin typeface="+mj-lt"/>
                <a:ea typeface="Calibri" panose="020F0502020204030204" pitchFamily="34" charset="0"/>
              </a:rPr>
              <a:t>vụ</a:t>
            </a:r>
            <a:r>
              <a:rPr lang="en-US" sz="2400" dirty="0">
                <a:latin typeface="+mj-lt"/>
                <a:ea typeface="Calibri" panose="020F0502020204030204" pitchFamily="34" charset="0"/>
              </a:rPr>
              <a:t> </a:t>
            </a:r>
            <a:r>
              <a:rPr lang="en-US" sz="2400" dirty="0" err="1">
                <a:latin typeface="+mj-lt"/>
                <a:ea typeface="Calibri" panose="020F0502020204030204" pitchFamily="34" charset="0"/>
              </a:rPr>
              <a:t>trọng</a:t>
            </a:r>
            <a:r>
              <a:rPr lang="en-US" sz="2400" dirty="0">
                <a:latin typeface="+mj-lt"/>
                <a:ea typeface="Calibri" panose="020F0502020204030204" pitchFamily="34" charset="0"/>
              </a:rPr>
              <a:t> </a:t>
            </a:r>
            <a:r>
              <a:rPr lang="en-US" sz="2400" dirty="0" err="1">
                <a:latin typeface="+mj-lt"/>
                <a:ea typeface="Calibri" panose="020F0502020204030204" pitchFamily="34" charset="0"/>
              </a:rPr>
              <a:t>tâm</a:t>
            </a:r>
            <a:r>
              <a:rPr lang="en-US" sz="2400" dirty="0">
                <a:latin typeface="+mj-lt"/>
                <a:ea typeface="Calibri" panose="020F0502020204030204" pitchFamily="34" charset="0"/>
              </a:rPr>
              <a:t> </a:t>
            </a:r>
            <a:r>
              <a:rPr lang="en-US" sz="2400" dirty="0" err="1">
                <a:latin typeface="+mj-lt"/>
                <a:ea typeface="Calibri" panose="020F0502020204030204" pitchFamily="34" charset="0"/>
              </a:rPr>
              <a:t>nhằm</a:t>
            </a:r>
            <a:r>
              <a:rPr lang="en-US" sz="2400" dirty="0">
                <a:latin typeface="+mj-lt"/>
                <a:ea typeface="Calibri" panose="020F0502020204030204" pitchFamily="34" charset="0"/>
              </a:rPr>
              <a:t> </a:t>
            </a:r>
            <a:r>
              <a:rPr lang="en-US" sz="2400" dirty="0" err="1">
                <a:latin typeface="+mj-lt"/>
                <a:ea typeface="Calibri" panose="020F0502020204030204" pitchFamily="34" charset="0"/>
              </a:rPr>
              <a:t>phấn</a:t>
            </a:r>
            <a:r>
              <a:rPr lang="en-US" sz="2400" dirty="0">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đấu</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sớm</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đưa</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nước</a:t>
            </a:r>
            <a:r>
              <a:rPr lang="en-US" sz="2400" b="1" dirty="0">
                <a:solidFill>
                  <a:srgbClr val="FF0000"/>
                </a:solidFill>
                <a:latin typeface="+mj-lt"/>
                <a:ea typeface="Calibri" panose="020F0502020204030204" pitchFamily="34" charset="0"/>
              </a:rPr>
              <a:t> ta </a:t>
            </a:r>
            <a:r>
              <a:rPr lang="en-US" sz="2400" b="1" dirty="0" err="1">
                <a:solidFill>
                  <a:srgbClr val="FF0000"/>
                </a:solidFill>
                <a:latin typeface="+mj-lt"/>
                <a:ea typeface="Calibri" panose="020F0502020204030204" pitchFamily="34" charset="0"/>
              </a:rPr>
              <a:t>trở</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thành</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nước</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công</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nghiệp</a:t>
            </a:r>
            <a:r>
              <a:rPr lang="en-US" sz="2400" b="1" dirty="0">
                <a:solidFill>
                  <a:srgbClr val="FF0000"/>
                </a:solidFill>
                <a:latin typeface="+mj-lt"/>
                <a:ea typeface="Calibri" panose="020F0502020204030204" pitchFamily="34" charset="0"/>
              </a:rPr>
              <a:t> </a:t>
            </a:r>
            <a:r>
              <a:rPr lang="en-US" sz="2400" dirty="0" err="1">
                <a:latin typeface="+mj-lt"/>
                <a:ea typeface="Calibri" panose="020F0502020204030204" pitchFamily="34" charset="0"/>
              </a:rPr>
              <a:t>theo</a:t>
            </a:r>
            <a:r>
              <a:rPr lang="en-US" sz="2400" dirty="0">
                <a:latin typeface="+mj-lt"/>
                <a:ea typeface="Calibri" panose="020F0502020204030204" pitchFamily="34" charset="0"/>
              </a:rPr>
              <a:t> </a:t>
            </a:r>
            <a:r>
              <a:rPr lang="en-US" sz="2400" dirty="0" err="1">
                <a:latin typeface="+mj-lt"/>
                <a:ea typeface="Calibri" panose="020F0502020204030204" pitchFamily="34" charset="0"/>
              </a:rPr>
              <a:t>hướng</a:t>
            </a:r>
            <a:r>
              <a:rPr lang="en-US" sz="2400" dirty="0">
                <a:latin typeface="+mj-lt"/>
                <a:ea typeface="Calibri" panose="020F0502020204030204" pitchFamily="34" charset="0"/>
              </a:rPr>
              <a:t> </a:t>
            </a:r>
            <a:r>
              <a:rPr lang="en-US" sz="2400" dirty="0" err="1">
                <a:latin typeface="+mj-lt"/>
                <a:ea typeface="Calibri" panose="020F0502020204030204" pitchFamily="34" charset="0"/>
              </a:rPr>
              <a:t>hiện</a:t>
            </a:r>
            <a:r>
              <a:rPr lang="en-US" sz="2400" dirty="0">
                <a:latin typeface="+mj-lt"/>
                <a:ea typeface="Calibri" panose="020F0502020204030204" pitchFamily="34" charset="0"/>
              </a:rPr>
              <a:t> </a:t>
            </a:r>
            <a:r>
              <a:rPr lang="en-US" sz="2400" dirty="0" err="1">
                <a:latin typeface="+mj-lt"/>
                <a:ea typeface="Calibri" panose="020F0502020204030204" pitchFamily="34" charset="0"/>
              </a:rPr>
              <a:t>đại</a:t>
            </a:r>
            <a:endParaRPr lang="en-US" sz="2400" dirty="0">
              <a:latin typeface="+mj-lt"/>
            </a:endParaRPr>
          </a:p>
        </p:txBody>
      </p:sp>
      <p:sp>
        <p:nvSpPr>
          <p:cNvPr id="14" name="Rectangle 13"/>
          <p:cNvSpPr/>
          <p:nvPr/>
        </p:nvSpPr>
        <p:spPr>
          <a:xfrm>
            <a:off x="6440310" y="3606047"/>
            <a:ext cx="5498406" cy="1200329"/>
          </a:xfrm>
          <a:prstGeom prst="rect">
            <a:avLst/>
          </a:prstGeom>
        </p:spPr>
        <p:txBody>
          <a:bodyPr wrap="square">
            <a:spAutoFit/>
          </a:bodyPr>
          <a:lstStyle/>
          <a:p>
            <a:pPr algn="just"/>
            <a:r>
              <a:rPr lang="en-US" sz="2400" dirty="0" err="1" smtClean="0">
                <a:solidFill>
                  <a:srgbClr val="663300"/>
                </a:solidFill>
                <a:latin typeface="+mj-lt"/>
                <a:ea typeface="Calibri" panose="020F0502020204030204" pitchFamily="34" charset="0"/>
              </a:rPr>
              <a:t>Nhằm</a:t>
            </a:r>
            <a:r>
              <a:rPr lang="en-US" sz="2400" dirty="0" smtClean="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đẩy</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mạnh</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sự</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nghiệp</a:t>
            </a:r>
            <a:r>
              <a:rPr lang="en-US" sz="2400" dirty="0">
                <a:solidFill>
                  <a:srgbClr val="663300"/>
                </a:solidFill>
                <a:latin typeface="+mj-lt"/>
                <a:ea typeface="Calibri" panose="020F0502020204030204" pitchFamily="34" charset="0"/>
              </a:rPr>
              <a:t> </a:t>
            </a:r>
            <a:r>
              <a:rPr lang="en-US" sz="2400" dirty="0" smtClean="0">
                <a:solidFill>
                  <a:srgbClr val="663300"/>
                </a:solidFill>
                <a:latin typeface="+mj-lt"/>
                <a:ea typeface="Calibri" panose="020F0502020204030204" pitchFamily="34" charset="0"/>
              </a:rPr>
              <a:t>CNH, HĐH </a:t>
            </a:r>
            <a:r>
              <a:rPr lang="en-US" sz="2400" dirty="0" err="1">
                <a:solidFill>
                  <a:srgbClr val="663300"/>
                </a:solidFill>
                <a:latin typeface="+mj-lt"/>
                <a:ea typeface="Calibri" panose="020F0502020204030204" pitchFamily="34" charset="0"/>
              </a:rPr>
              <a:t>một</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cách</a:t>
            </a:r>
            <a:r>
              <a:rPr lang="en-US" sz="2400" dirty="0">
                <a:solidFill>
                  <a:srgbClr val="663300"/>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bền</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vững</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và</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hội</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nhập</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quốc</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tế</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ngày</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càng</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sâu</a:t>
            </a:r>
            <a:r>
              <a:rPr lang="en-US" sz="2400" dirty="0">
                <a:solidFill>
                  <a:srgbClr val="663300"/>
                </a:solidFill>
                <a:latin typeface="+mj-lt"/>
                <a:ea typeface="Calibri" panose="020F0502020204030204" pitchFamily="34" charset="0"/>
              </a:rPr>
              <a:t> </a:t>
            </a:r>
            <a:r>
              <a:rPr lang="en-US" sz="2400" dirty="0" err="1" smtClean="0">
                <a:solidFill>
                  <a:srgbClr val="663300"/>
                </a:solidFill>
                <a:latin typeface="+mj-lt"/>
                <a:ea typeface="Calibri" panose="020F0502020204030204" pitchFamily="34" charset="0"/>
              </a:rPr>
              <a:t>rộng</a:t>
            </a:r>
            <a:r>
              <a:rPr lang="en-US" sz="2400" dirty="0" smtClean="0">
                <a:solidFill>
                  <a:srgbClr val="663300"/>
                </a:solidFill>
                <a:latin typeface="+mj-lt"/>
                <a:ea typeface="Calibri" panose="020F0502020204030204" pitchFamily="34" charset="0"/>
              </a:rPr>
              <a:t>.</a:t>
            </a:r>
            <a:endParaRPr lang="en-US" sz="2400" dirty="0">
              <a:solidFill>
                <a:srgbClr val="663300"/>
              </a:solidFill>
              <a:latin typeface="+mj-lt"/>
            </a:endParaRPr>
          </a:p>
        </p:txBody>
      </p:sp>
      <p:sp>
        <p:nvSpPr>
          <p:cNvPr id="15" name="Rectangle 14"/>
          <p:cNvSpPr/>
          <p:nvPr/>
        </p:nvSpPr>
        <p:spPr>
          <a:xfrm>
            <a:off x="6555347" y="5209524"/>
            <a:ext cx="5486400" cy="830997"/>
          </a:xfrm>
          <a:prstGeom prst="rect">
            <a:avLst/>
          </a:prstGeom>
        </p:spPr>
        <p:txBody>
          <a:bodyPr wrap="square">
            <a:spAutoFit/>
          </a:bodyPr>
          <a:lstStyle/>
          <a:p>
            <a:r>
              <a:rPr lang="en-US" altLang="en-US" sz="2400" b="1" u="sng" dirty="0" err="1">
                <a:solidFill>
                  <a:srgbClr val="006600"/>
                </a:solidFill>
                <a:latin typeface="Arial" panose="020B0604020202020204" pitchFamily="34" charset="0"/>
                <a:cs typeface="Arial" panose="020B0604020202020204" pitchFamily="34" charset="0"/>
              </a:rPr>
              <a:t>Rút</a:t>
            </a:r>
            <a:r>
              <a:rPr lang="en-US" altLang="en-US" sz="2400" b="1" u="sng" dirty="0">
                <a:solidFill>
                  <a:srgbClr val="006600"/>
                </a:solidFill>
                <a:latin typeface="Arial" panose="020B0604020202020204" pitchFamily="34" charset="0"/>
                <a:cs typeface="Arial" panose="020B0604020202020204" pitchFamily="34" charset="0"/>
              </a:rPr>
              <a:t> </a:t>
            </a:r>
            <a:r>
              <a:rPr lang="en-US" altLang="en-US" sz="2400" b="1" u="sng" dirty="0" err="1">
                <a:solidFill>
                  <a:srgbClr val="006600"/>
                </a:solidFill>
                <a:latin typeface="Arial" panose="020B0604020202020204" pitchFamily="34" charset="0"/>
                <a:cs typeface="Arial" panose="020B0604020202020204" pitchFamily="34" charset="0"/>
              </a:rPr>
              <a:t>ngắn</a:t>
            </a:r>
            <a:r>
              <a:rPr lang="en-US" altLang="en-US" sz="2400" b="1" dirty="0">
                <a:solidFill>
                  <a:srgbClr val="006600"/>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quá</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trình</a:t>
            </a:r>
            <a:r>
              <a:rPr lang="en-US" altLang="en-US" sz="2400" dirty="0">
                <a:solidFill>
                  <a:srgbClr val="000099"/>
                </a:solidFill>
                <a:latin typeface="Arial" panose="020B0604020202020204" pitchFamily="34" charset="0"/>
                <a:cs typeface="Arial" panose="020B0604020202020204" pitchFamily="34" charset="0"/>
              </a:rPr>
              <a:t> CNH, HĐH </a:t>
            </a:r>
            <a:r>
              <a:rPr lang="en-US" altLang="en-US" sz="2400" dirty="0" err="1">
                <a:solidFill>
                  <a:srgbClr val="000099"/>
                </a:solidFill>
                <a:latin typeface="Arial" panose="020B0604020202020204" pitchFamily="34" charset="0"/>
                <a:cs typeface="Arial" panose="020B0604020202020204" pitchFamily="34" charset="0"/>
              </a:rPr>
              <a:t>đất</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nước</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theo</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định</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hướng</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smtClean="0">
                <a:solidFill>
                  <a:srgbClr val="000099"/>
                </a:solidFill>
                <a:latin typeface="Arial" panose="020B0604020202020204" pitchFamily="34" charset="0"/>
                <a:cs typeface="Arial" panose="020B0604020202020204" pitchFamily="34" charset="0"/>
              </a:rPr>
              <a:t>XHCN</a:t>
            </a:r>
            <a:r>
              <a:rPr lang="en-US" altLang="en-US" dirty="0" smtClean="0">
                <a:solidFill>
                  <a:srgbClr val="000099"/>
                </a:solidFill>
                <a:latin typeface="Arial" panose="020B0604020202020204" pitchFamily="34" charset="0"/>
                <a:cs typeface="Arial" panose="020B0604020202020204" pitchFamily="34" charset="0"/>
              </a:rPr>
              <a:t>.</a:t>
            </a:r>
            <a:endParaRPr lang="en-US" dirty="0"/>
          </a:p>
        </p:txBody>
      </p:sp>
    </p:spTree>
    <p:extLst>
      <p:ext uri="{BB962C8B-B14F-4D97-AF65-F5344CB8AC3E}">
        <p14:creationId xmlns:p14="http://schemas.microsoft.com/office/powerpoint/2010/main" val="320902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mage result for bảo vệ môi trườ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023322" cy="64008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5023322" y="0"/>
            <a:ext cx="7168678" cy="901521"/>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p:nvSpPr>
        <p:spPr>
          <a:xfrm>
            <a:off x="5432339" y="162566"/>
            <a:ext cx="6096000" cy="707886"/>
          </a:xfrm>
          <a:prstGeom prst="rect">
            <a:avLst/>
          </a:prstGeom>
        </p:spPr>
        <p:txBody>
          <a:bodyPr>
            <a:spAutoFit/>
          </a:bodyPr>
          <a:lstStyle/>
          <a:p>
            <a:pPr algn="ctr">
              <a:defRPr/>
            </a:pPr>
            <a:r>
              <a:rPr lang="nl-NL" sz="2000" b="1" dirty="0">
                <a:solidFill>
                  <a:schemeClr val="bg1"/>
                </a:solidFill>
                <a:latin typeface="Arial" panose="020B0604020202020204" pitchFamily="34" charset="0"/>
                <a:cs typeface="Arial" panose="020B0604020202020204" pitchFamily="34" charset="0"/>
              </a:rPr>
              <a:t>Tại sao đẩy mạnh công nghiệp hóa, hiện đại hóa đất nước gắn </a:t>
            </a:r>
            <a:r>
              <a:rPr lang="nl-NL" sz="2000" b="1" dirty="0" smtClean="0">
                <a:solidFill>
                  <a:schemeClr val="bg1"/>
                </a:solidFill>
                <a:latin typeface="Arial" panose="020B0604020202020204" pitchFamily="34" charset="0"/>
                <a:cs typeface="Arial" panose="020B0604020202020204" pitchFamily="34" charset="0"/>
              </a:rPr>
              <a:t>với bảo vệ môi trường?</a:t>
            </a:r>
            <a:endParaRPr lang="en-US" sz="2000" dirty="0">
              <a:solidFill>
                <a:schemeClr val="bg1"/>
              </a:solidFill>
              <a:latin typeface="Arial" panose="020B0604020202020204" pitchFamily="34" charset="0"/>
              <a:cs typeface="Arial" panose="020B0604020202020204" pitchFamily="34" charset="0"/>
            </a:endParaRPr>
          </a:p>
        </p:txBody>
      </p:sp>
      <p:sp>
        <p:nvSpPr>
          <p:cNvPr id="29" name="Freeform 32">
            <a:extLst>
              <a:ext uri="{FF2B5EF4-FFF2-40B4-BE49-F238E27FC236}">
                <a16:creationId xmlns="" xmlns:a16="http://schemas.microsoft.com/office/drawing/2014/main" id="{9C5A04AA-A50B-457A-A783-D941E78BCCDF}"/>
              </a:ext>
            </a:extLst>
          </p:cNvPr>
          <p:cNvSpPr/>
          <p:nvPr/>
        </p:nvSpPr>
        <p:spPr>
          <a:xfrm>
            <a:off x="5133595" y="1012929"/>
            <a:ext cx="597487" cy="547278"/>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0" name="Rectangle 9"/>
          <p:cNvSpPr/>
          <p:nvPr/>
        </p:nvSpPr>
        <p:spPr>
          <a:xfrm>
            <a:off x="5849941" y="1087874"/>
            <a:ext cx="5798382" cy="369332"/>
          </a:xfrm>
          <a:prstGeom prst="rect">
            <a:avLst/>
          </a:prstGeom>
        </p:spPr>
        <p:txBody>
          <a:bodyPr wrap="none">
            <a:spAutoFit/>
          </a:bodyPr>
          <a:lstStyle/>
          <a:p>
            <a:r>
              <a:rPr lang="en-US" dirty="0" err="1">
                <a:latin typeface="+mj-lt"/>
                <a:ea typeface="Calibri" panose="020F0502020204030204" pitchFamily="34" charset="0"/>
              </a:rPr>
              <a:t>Bảo</a:t>
            </a:r>
            <a:r>
              <a:rPr lang="en-US" dirty="0">
                <a:latin typeface="+mj-lt"/>
                <a:ea typeface="Calibri" panose="020F0502020204030204" pitchFamily="34" charset="0"/>
              </a:rPr>
              <a:t> </a:t>
            </a:r>
            <a:r>
              <a:rPr lang="en-US" dirty="0" err="1">
                <a:latin typeface="+mj-lt"/>
                <a:ea typeface="Calibri" panose="020F0502020204030204" pitchFamily="34" charset="0"/>
              </a:rPr>
              <a:t>vệ</a:t>
            </a:r>
            <a:r>
              <a:rPr lang="en-US" dirty="0">
                <a:latin typeface="+mj-lt"/>
                <a:ea typeface="Calibri" panose="020F0502020204030204" pitchFamily="34" charset="0"/>
              </a:rPr>
              <a:t> </a:t>
            </a:r>
            <a:r>
              <a:rPr lang="en-US" dirty="0" err="1">
                <a:latin typeface="+mj-lt"/>
                <a:ea typeface="Calibri" panose="020F0502020204030204" pitchFamily="34" charset="0"/>
              </a:rPr>
              <a:t>môi</a:t>
            </a:r>
            <a:r>
              <a:rPr lang="en-US" dirty="0">
                <a:latin typeface="+mj-lt"/>
                <a:ea typeface="Calibri" panose="020F0502020204030204" pitchFamily="34" charset="0"/>
              </a:rPr>
              <a:t> </a:t>
            </a:r>
            <a:r>
              <a:rPr lang="en-US" dirty="0" err="1">
                <a:latin typeface="+mj-lt"/>
                <a:ea typeface="Calibri" panose="020F0502020204030204" pitchFamily="34" charset="0"/>
              </a:rPr>
              <a:t>trường</a:t>
            </a:r>
            <a:r>
              <a:rPr lang="en-US" dirty="0">
                <a:latin typeface="+mj-lt"/>
                <a:ea typeface="Calibri" panose="020F0502020204030204" pitchFamily="34" charset="0"/>
              </a:rPr>
              <a:t> </a:t>
            </a:r>
            <a:r>
              <a:rPr lang="en-US" dirty="0" err="1">
                <a:latin typeface="+mj-lt"/>
                <a:ea typeface="Calibri" panose="020F0502020204030204" pitchFamily="34" charset="0"/>
              </a:rPr>
              <a:t>là</a:t>
            </a:r>
            <a:r>
              <a:rPr lang="en-US" dirty="0">
                <a:latin typeface="+mj-lt"/>
                <a:ea typeface="Calibri" panose="020F0502020204030204" pitchFamily="34" charset="0"/>
              </a:rPr>
              <a:t> </a:t>
            </a:r>
            <a:r>
              <a:rPr lang="en-US" b="1" u="sng" dirty="0" err="1">
                <a:solidFill>
                  <a:srgbClr val="FF0000"/>
                </a:solidFill>
                <a:latin typeface="+mj-lt"/>
                <a:ea typeface="Calibri" panose="020F0502020204030204" pitchFamily="34" charset="0"/>
              </a:rPr>
              <a:t>yêu</a:t>
            </a:r>
            <a:r>
              <a:rPr lang="en-US" b="1" u="sng" dirty="0">
                <a:solidFill>
                  <a:srgbClr val="FF0000"/>
                </a:solidFill>
                <a:latin typeface="+mj-lt"/>
                <a:ea typeface="Calibri" panose="020F0502020204030204" pitchFamily="34" charset="0"/>
              </a:rPr>
              <a:t> </a:t>
            </a:r>
            <a:r>
              <a:rPr lang="en-US" b="1" u="sng" dirty="0" err="1">
                <a:solidFill>
                  <a:srgbClr val="FF0000"/>
                </a:solidFill>
                <a:latin typeface="+mj-lt"/>
                <a:ea typeface="Calibri" panose="020F0502020204030204" pitchFamily="34" charset="0"/>
              </a:rPr>
              <a:t>cầu</a:t>
            </a:r>
            <a:r>
              <a:rPr lang="en-US" b="1" u="sng" dirty="0">
                <a:solidFill>
                  <a:srgbClr val="FF0000"/>
                </a:solidFill>
                <a:latin typeface="+mj-lt"/>
                <a:ea typeface="Calibri" panose="020F0502020204030204" pitchFamily="34" charset="0"/>
              </a:rPr>
              <a:t> </a:t>
            </a:r>
            <a:r>
              <a:rPr lang="en-US" b="1" u="sng" dirty="0" err="1">
                <a:solidFill>
                  <a:srgbClr val="FF0000"/>
                </a:solidFill>
                <a:latin typeface="+mj-lt"/>
                <a:ea typeface="Calibri" panose="020F0502020204030204" pitchFamily="34" charset="0"/>
              </a:rPr>
              <a:t>sống</a:t>
            </a:r>
            <a:r>
              <a:rPr lang="en-US" b="1" u="sng" dirty="0">
                <a:solidFill>
                  <a:srgbClr val="FF0000"/>
                </a:solidFill>
                <a:latin typeface="+mj-lt"/>
                <a:ea typeface="Calibri" panose="020F0502020204030204" pitchFamily="34" charset="0"/>
              </a:rPr>
              <a:t> </a:t>
            </a:r>
            <a:r>
              <a:rPr lang="en-US" b="1" u="sng" dirty="0" err="1">
                <a:solidFill>
                  <a:srgbClr val="FF0000"/>
                </a:solidFill>
                <a:latin typeface="+mj-lt"/>
                <a:ea typeface="Calibri" panose="020F0502020204030204" pitchFamily="34" charset="0"/>
              </a:rPr>
              <a:t>còn</a:t>
            </a:r>
            <a:r>
              <a:rPr lang="en-US" b="1" u="sng" dirty="0">
                <a:solidFill>
                  <a:srgbClr val="FF0000"/>
                </a:solidFill>
                <a:latin typeface="+mj-lt"/>
                <a:ea typeface="Calibri" panose="020F0502020204030204" pitchFamily="34" charset="0"/>
              </a:rPr>
              <a:t> </a:t>
            </a:r>
            <a:r>
              <a:rPr lang="en-US" dirty="0" err="1">
                <a:latin typeface="+mj-lt"/>
                <a:ea typeface="Calibri" panose="020F0502020204030204" pitchFamily="34" charset="0"/>
              </a:rPr>
              <a:t>của</a:t>
            </a:r>
            <a:r>
              <a:rPr lang="en-US" dirty="0">
                <a:latin typeface="+mj-lt"/>
                <a:ea typeface="Calibri" panose="020F0502020204030204" pitchFamily="34" charset="0"/>
              </a:rPr>
              <a:t> </a:t>
            </a:r>
            <a:r>
              <a:rPr lang="en-US" dirty="0" err="1">
                <a:latin typeface="+mj-lt"/>
                <a:ea typeface="Calibri" panose="020F0502020204030204" pitchFamily="34" charset="0"/>
              </a:rPr>
              <a:t>nhân</a:t>
            </a:r>
            <a:r>
              <a:rPr lang="en-US" dirty="0">
                <a:latin typeface="+mj-lt"/>
                <a:ea typeface="Calibri" panose="020F0502020204030204" pitchFamily="34" charset="0"/>
              </a:rPr>
              <a:t> </a:t>
            </a:r>
            <a:r>
              <a:rPr lang="en-US" dirty="0" err="1">
                <a:latin typeface="+mj-lt"/>
                <a:ea typeface="Calibri" panose="020F0502020204030204" pitchFamily="34" charset="0"/>
              </a:rPr>
              <a:t>loại</a:t>
            </a:r>
            <a:endParaRPr lang="en-US" dirty="0">
              <a:latin typeface="+mj-lt"/>
            </a:endParaRPr>
          </a:p>
        </p:txBody>
      </p:sp>
      <p:sp>
        <p:nvSpPr>
          <p:cNvPr id="30" name="Frame 17">
            <a:extLst>
              <a:ext uri="{FF2B5EF4-FFF2-40B4-BE49-F238E27FC236}">
                <a16:creationId xmlns="" xmlns:a16="http://schemas.microsoft.com/office/drawing/2014/main" id="{1278BF84-DDF3-43F8-88E4-A0F28E4079EF}"/>
              </a:ext>
            </a:extLst>
          </p:cNvPr>
          <p:cNvSpPr/>
          <p:nvPr/>
        </p:nvSpPr>
        <p:spPr>
          <a:xfrm>
            <a:off x="5570561" y="1899292"/>
            <a:ext cx="508153" cy="508153"/>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1" name="Rectangle 10"/>
          <p:cNvSpPr/>
          <p:nvPr/>
        </p:nvSpPr>
        <p:spPr>
          <a:xfrm>
            <a:off x="6365026" y="1765949"/>
            <a:ext cx="5562242" cy="923330"/>
          </a:xfrm>
          <a:prstGeom prst="rect">
            <a:avLst/>
          </a:prstGeom>
        </p:spPr>
        <p:txBody>
          <a:bodyPr wrap="square">
            <a:spAutoFit/>
          </a:bodyPr>
          <a:lstStyle/>
          <a:p>
            <a:pPr algn="ctr"/>
            <a:r>
              <a:rPr lang="en-US" dirty="0" err="1">
                <a:latin typeface="+mj-lt"/>
                <a:ea typeface="Calibri" panose="020F0502020204030204" pitchFamily="34" charset="0"/>
              </a:rPr>
              <a:t>Chiến</a:t>
            </a:r>
            <a:r>
              <a:rPr lang="en-US" dirty="0">
                <a:latin typeface="+mj-lt"/>
                <a:ea typeface="Calibri" panose="020F0502020204030204" pitchFamily="34" charset="0"/>
              </a:rPr>
              <a:t> </a:t>
            </a:r>
            <a:r>
              <a:rPr lang="en-US" dirty="0" err="1">
                <a:latin typeface="+mj-lt"/>
                <a:ea typeface="Calibri" panose="020F0502020204030204" pitchFamily="34" charset="0"/>
              </a:rPr>
              <a:t>lược</a:t>
            </a:r>
            <a:r>
              <a:rPr lang="en-US" dirty="0">
                <a:latin typeface="+mj-lt"/>
                <a:ea typeface="Calibri" panose="020F0502020204030204" pitchFamily="34" charset="0"/>
              </a:rPr>
              <a:t> </a:t>
            </a:r>
            <a:r>
              <a:rPr lang="en-US" dirty="0" err="1">
                <a:latin typeface="+mj-lt"/>
                <a:ea typeface="Calibri" panose="020F0502020204030204" pitchFamily="34" charset="0"/>
              </a:rPr>
              <a:t>bảo</a:t>
            </a:r>
            <a:r>
              <a:rPr lang="en-US" dirty="0">
                <a:latin typeface="+mj-lt"/>
                <a:ea typeface="Calibri" panose="020F0502020204030204" pitchFamily="34" charset="0"/>
              </a:rPr>
              <a:t> </a:t>
            </a:r>
            <a:r>
              <a:rPr lang="en-US" dirty="0" err="1">
                <a:latin typeface="+mj-lt"/>
                <a:ea typeface="Calibri" panose="020F0502020204030204" pitchFamily="34" charset="0"/>
              </a:rPr>
              <a:t>vệ</a:t>
            </a:r>
            <a:r>
              <a:rPr lang="en-US" dirty="0">
                <a:latin typeface="+mj-lt"/>
                <a:ea typeface="Calibri" panose="020F0502020204030204" pitchFamily="34" charset="0"/>
              </a:rPr>
              <a:t> </a:t>
            </a:r>
            <a:r>
              <a:rPr lang="en-US" dirty="0" err="1">
                <a:latin typeface="+mj-lt"/>
                <a:ea typeface="Calibri" panose="020F0502020204030204" pitchFamily="34" charset="0"/>
              </a:rPr>
              <a:t>môi</a:t>
            </a:r>
            <a:r>
              <a:rPr lang="en-US" dirty="0">
                <a:latin typeface="+mj-lt"/>
                <a:ea typeface="Calibri" panose="020F0502020204030204" pitchFamily="34" charset="0"/>
              </a:rPr>
              <a:t> </a:t>
            </a:r>
            <a:r>
              <a:rPr lang="en-US" dirty="0" err="1">
                <a:latin typeface="+mj-lt"/>
                <a:ea typeface="Calibri" panose="020F0502020204030204" pitchFamily="34" charset="0"/>
              </a:rPr>
              <a:t>trường</a:t>
            </a:r>
            <a:r>
              <a:rPr lang="en-US" dirty="0">
                <a:latin typeface="+mj-lt"/>
                <a:ea typeface="Calibri" panose="020F0502020204030204" pitchFamily="34" charset="0"/>
              </a:rPr>
              <a:t> </a:t>
            </a:r>
            <a:r>
              <a:rPr lang="en-US" dirty="0" err="1">
                <a:latin typeface="+mj-lt"/>
                <a:ea typeface="Calibri" panose="020F0502020204030204" pitchFamily="34" charset="0"/>
              </a:rPr>
              <a:t>là</a:t>
            </a:r>
            <a:r>
              <a:rPr lang="en-US" dirty="0">
                <a:latin typeface="+mj-lt"/>
                <a:ea typeface="Calibri" panose="020F0502020204030204" pitchFamily="34" charset="0"/>
              </a:rPr>
              <a:t> </a:t>
            </a:r>
            <a:r>
              <a:rPr lang="en-US" dirty="0" err="1">
                <a:latin typeface="+mj-lt"/>
                <a:ea typeface="Calibri" panose="020F0502020204030204" pitchFamily="34" charset="0"/>
              </a:rPr>
              <a:t>bộ</a:t>
            </a:r>
            <a:r>
              <a:rPr lang="en-US" dirty="0">
                <a:latin typeface="+mj-lt"/>
                <a:ea typeface="Calibri" panose="020F0502020204030204" pitchFamily="34" charset="0"/>
              </a:rPr>
              <a:t> </a:t>
            </a:r>
            <a:r>
              <a:rPr lang="en-US" dirty="0" err="1">
                <a:latin typeface="+mj-lt"/>
                <a:ea typeface="Calibri" panose="020F0502020204030204" pitchFamily="34" charset="0"/>
              </a:rPr>
              <a:t>phận</a:t>
            </a:r>
            <a:r>
              <a:rPr lang="en-US" dirty="0">
                <a:latin typeface="+mj-lt"/>
                <a:ea typeface="Calibri" panose="020F0502020204030204" pitchFamily="34" charset="0"/>
              </a:rPr>
              <a:t> </a:t>
            </a:r>
            <a:r>
              <a:rPr lang="en-US" dirty="0" err="1">
                <a:latin typeface="+mj-lt"/>
                <a:ea typeface="Calibri" panose="020F0502020204030204" pitchFamily="34" charset="0"/>
              </a:rPr>
              <a:t>cấu</a:t>
            </a:r>
            <a:r>
              <a:rPr lang="en-US" dirty="0">
                <a:latin typeface="+mj-lt"/>
                <a:ea typeface="Calibri" panose="020F0502020204030204" pitchFamily="34" charset="0"/>
              </a:rPr>
              <a:t> </a:t>
            </a:r>
            <a:r>
              <a:rPr lang="en-US" dirty="0" err="1">
                <a:latin typeface="+mj-lt"/>
                <a:ea typeface="Calibri" panose="020F0502020204030204" pitchFamily="34" charset="0"/>
              </a:rPr>
              <a:t>thành</a:t>
            </a:r>
            <a:r>
              <a:rPr lang="en-US" dirty="0">
                <a:latin typeface="+mj-lt"/>
                <a:ea typeface="Calibri" panose="020F0502020204030204" pitchFamily="34" charset="0"/>
              </a:rPr>
              <a:t> </a:t>
            </a:r>
            <a:r>
              <a:rPr lang="en-US" b="1" dirty="0" err="1">
                <a:solidFill>
                  <a:srgbClr val="CC3300"/>
                </a:solidFill>
                <a:latin typeface="+mj-lt"/>
                <a:ea typeface="Calibri" panose="020F0502020204030204" pitchFamily="34" charset="0"/>
              </a:rPr>
              <a:t>không</a:t>
            </a:r>
            <a:r>
              <a:rPr lang="en-US" b="1" dirty="0">
                <a:solidFill>
                  <a:srgbClr val="CC3300"/>
                </a:solidFill>
                <a:latin typeface="+mj-lt"/>
                <a:ea typeface="Calibri" panose="020F0502020204030204" pitchFamily="34" charset="0"/>
              </a:rPr>
              <a:t> </a:t>
            </a:r>
            <a:r>
              <a:rPr lang="en-US" b="1" dirty="0" err="1">
                <a:solidFill>
                  <a:srgbClr val="CC3300"/>
                </a:solidFill>
                <a:latin typeface="+mj-lt"/>
                <a:ea typeface="Calibri" panose="020F0502020204030204" pitchFamily="34" charset="0"/>
              </a:rPr>
              <a:t>tách</a:t>
            </a:r>
            <a:r>
              <a:rPr lang="en-US" b="1" dirty="0">
                <a:solidFill>
                  <a:srgbClr val="CC3300"/>
                </a:solidFill>
                <a:latin typeface="+mj-lt"/>
                <a:ea typeface="Calibri" panose="020F0502020204030204" pitchFamily="34" charset="0"/>
              </a:rPr>
              <a:t> </a:t>
            </a:r>
            <a:r>
              <a:rPr lang="en-US" b="1" dirty="0" err="1">
                <a:solidFill>
                  <a:srgbClr val="CC3300"/>
                </a:solidFill>
                <a:latin typeface="+mj-lt"/>
                <a:ea typeface="Calibri" panose="020F0502020204030204" pitchFamily="34" charset="0"/>
              </a:rPr>
              <a:t>rời</a:t>
            </a:r>
            <a:r>
              <a:rPr lang="en-US" b="1" dirty="0">
                <a:solidFill>
                  <a:srgbClr val="CC3300"/>
                </a:solidFill>
                <a:latin typeface="+mj-lt"/>
                <a:ea typeface="Calibri" panose="020F0502020204030204" pitchFamily="34" charset="0"/>
              </a:rPr>
              <a:t> </a:t>
            </a:r>
            <a:r>
              <a:rPr lang="en-US" dirty="0" err="1">
                <a:latin typeface="+mj-lt"/>
                <a:ea typeface="Calibri" panose="020F0502020204030204" pitchFamily="34" charset="0"/>
              </a:rPr>
              <a:t>của</a:t>
            </a:r>
            <a:r>
              <a:rPr lang="en-US" dirty="0">
                <a:latin typeface="+mj-lt"/>
                <a:ea typeface="Calibri" panose="020F0502020204030204" pitchFamily="34" charset="0"/>
              </a:rPr>
              <a:t> </a:t>
            </a:r>
            <a:r>
              <a:rPr lang="en-US" dirty="0" err="1">
                <a:latin typeface="+mj-lt"/>
                <a:ea typeface="Calibri" panose="020F0502020204030204" pitchFamily="34" charset="0"/>
              </a:rPr>
              <a:t>Chiến</a:t>
            </a:r>
            <a:r>
              <a:rPr lang="en-US" dirty="0">
                <a:latin typeface="+mj-lt"/>
                <a:ea typeface="Calibri" panose="020F0502020204030204" pitchFamily="34" charset="0"/>
              </a:rPr>
              <a:t> </a:t>
            </a:r>
            <a:r>
              <a:rPr lang="en-US" dirty="0" err="1">
                <a:latin typeface="+mj-lt"/>
                <a:ea typeface="Calibri" panose="020F0502020204030204" pitchFamily="34" charset="0"/>
              </a:rPr>
              <a:t>lược</a:t>
            </a:r>
            <a:r>
              <a:rPr lang="en-US" dirty="0">
                <a:latin typeface="+mj-lt"/>
                <a:ea typeface="Calibri" panose="020F0502020204030204" pitchFamily="34" charset="0"/>
              </a:rPr>
              <a:t> </a:t>
            </a:r>
            <a:r>
              <a:rPr lang="en-US" dirty="0" err="1">
                <a:latin typeface="+mj-lt"/>
                <a:ea typeface="Calibri" panose="020F0502020204030204" pitchFamily="34" charset="0"/>
              </a:rPr>
              <a:t>phát</a:t>
            </a:r>
            <a:r>
              <a:rPr lang="en-US" dirty="0">
                <a:latin typeface="+mj-lt"/>
                <a:ea typeface="Calibri" panose="020F0502020204030204" pitchFamily="34" charset="0"/>
              </a:rPr>
              <a:t> </a:t>
            </a:r>
            <a:r>
              <a:rPr lang="en-US" dirty="0" err="1">
                <a:latin typeface="+mj-lt"/>
                <a:ea typeface="Calibri" panose="020F0502020204030204" pitchFamily="34" charset="0"/>
              </a:rPr>
              <a:t>triển</a:t>
            </a:r>
            <a:r>
              <a:rPr lang="en-US" dirty="0">
                <a:latin typeface="+mj-lt"/>
                <a:ea typeface="Calibri" panose="020F0502020204030204" pitchFamily="34" charset="0"/>
              </a:rPr>
              <a:t> </a:t>
            </a:r>
            <a:r>
              <a:rPr lang="en-US" dirty="0" err="1">
                <a:latin typeface="+mj-lt"/>
                <a:ea typeface="Calibri" panose="020F0502020204030204" pitchFamily="34" charset="0"/>
              </a:rPr>
              <a:t>kinh</a:t>
            </a:r>
            <a:r>
              <a:rPr lang="en-US" dirty="0">
                <a:latin typeface="+mj-lt"/>
                <a:ea typeface="Calibri" panose="020F0502020204030204" pitchFamily="34" charset="0"/>
              </a:rPr>
              <a:t> </a:t>
            </a:r>
            <a:r>
              <a:rPr lang="en-US" dirty="0" err="1">
                <a:latin typeface="+mj-lt"/>
                <a:ea typeface="Calibri" panose="020F0502020204030204" pitchFamily="34" charset="0"/>
              </a:rPr>
              <a:t>tế</a:t>
            </a:r>
            <a:r>
              <a:rPr lang="en-US" dirty="0">
                <a:latin typeface="+mj-lt"/>
                <a:ea typeface="Calibri" panose="020F0502020204030204" pitchFamily="34" charset="0"/>
              </a:rPr>
              <a:t> - </a:t>
            </a:r>
            <a:r>
              <a:rPr lang="en-US" dirty="0" err="1">
                <a:latin typeface="+mj-lt"/>
                <a:ea typeface="Calibri" panose="020F0502020204030204" pitchFamily="34" charset="0"/>
              </a:rPr>
              <a:t>xã</a:t>
            </a:r>
            <a:r>
              <a:rPr lang="en-US" dirty="0">
                <a:latin typeface="+mj-lt"/>
                <a:ea typeface="Calibri" panose="020F0502020204030204" pitchFamily="34" charset="0"/>
              </a:rPr>
              <a:t> </a:t>
            </a:r>
            <a:r>
              <a:rPr lang="en-US" dirty="0" err="1">
                <a:latin typeface="+mj-lt"/>
                <a:ea typeface="Calibri" panose="020F0502020204030204" pitchFamily="34" charset="0"/>
              </a:rPr>
              <a:t>hội</a:t>
            </a:r>
            <a:r>
              <a:rPr lang="en-US" dirty="0">
                <a:latin typeface="+mj-lt"/>
                <a:ea typeface="Calibri" panose="020F0502020204030204" pitchFamily="34" charset="0"/>
              </a:rPr>
              <a:t>, </a:t>
            </a:r>
            <a:r>
              <a:rPr lang="en-US" dirty="0" err="1">
                <a:latin typeface="+mj-lt"/>
                <a:ea typeface="Calibri" panose="020F0502020204030204" pitchFamily="34" charset="0"/>
              </a:rPr>
              <a:t>Chiến</a:t>
            </a:r>
            <a:r>
              <a:rPr lang="en-US" dirty="0">
                <a:latin typeface="+mj-lt"/>
                <a:ea typeface="Calibri" panose="020F0502020204030204" pitchFamily="34" charset="0"/>
              </a:rPr>
              <a:t> </a:t>
            </a:r>
            <a:r>
              <a:rPr lang="en-US" dirty="0" err="1">
                <a:latin typeface="+mj-lt"/>
                <a:ea typeface="Calibri" panose="020F0502020204030204" pitchFamily="34" charset="0"/>
              </a:rPr>
              <a:t>lược</a:t>
            </a:r>
            <a:r>
              <a:rPr lang="en-US" dirty="0">
                <a:latin typeface="+mj-lt"/>
                <a:ea typeface="Calibri" panose="020F0502020204030204" pitchFamily="34" charset="0"/>
              </a:rPr>
              <a:t> </a:t>
            </a:r>
            <a:r>
              <a:rPr lang="en-US" dirty="0" err="1">
                <a:latin typeface="+mj-lt"/>
                <a:ea typeface="Calibri" panose="020F0502020204030204" pitchFamily="34" charset="0"/>
              </a:rPr>
              <a:t>phát</a:t>
            </a:r>
            <a:r>
              <a:rPr lang="en-US" dirty="0">
                <a:latin typeface="+mj-lt"/>
                <a:ea typeface="Calibri" panose="020F0502020204030204" pitchFamily="34" charset="0"/>
              </a:rPr>
              <a:t> </a:t>
            </a:r>
            <a:r>
              <a:rPr lang="en-US" dirty="0" err="1">
                <a:latin typeface="+mj-lt"/>
                <a:ea typeface="Calibri" panose="020F0502020204030204" pitchFamily="34" charset="0"/>
              </a:rPr>
              <a:t>triển</a:t>
            </a:r>
            <a:r>
              <a:rPr lang="en-US" dirty="0">
                <a:latin typeface="+mj-lt"/>
                <a:ea typeface="Calibri" panose="020F0502020204030204" pitchFamily="34" charset="0"/>
              </a:rPr>
              <a:t> </a:t>
            </a:r>
            <a:r>
              <a:rPr lang="en-US" dirty="0" err="1">
                <a:latin typeface="+mj-lt"/>
                <a:ea typeface="Calibri" panose="020F0502020204030204" pitchFamily="34" charset="0"/>
              </a:rPr>
              <a:t>bền</a:t>
            </a:r>
            <a:r>
              <a:rPr lang="en-US" dirty="0">
                <a:latin typeface="+mj-lt"/>
                <a:ea typeface="Calibri" panose="020F0502020204030204" pitchFamily="34" charset="0"/>
              </a:rPr>
              <a:t> </a:t>
            </a:r>
            <a:r>
              <a:rPr lang="en-US" dirty="0" err="1">
                <a:latin typeface="+mj-lt"/>
                <a:ea typeface="Calibri" panose="020F0502020204030204" pitchFamily="34" charset="0"/>
              </a:rPr>
              <a:t>vững</a:t>
            </a:r>
            <a:endParaRPr lang="en-US" dirty="0">
              <a:latin typeface="+mj-lt"/>
            </a:endParaRPr>
          </a:p>
        </p:txBody>
      </p:sp>
      <p:sp>
        <p:nvSpPr>
          <p:cNvPr id="31" name="Rectangle 30"/>
          <p:cNvSpPr/>
          <p:nvPr/>
        </p:nvSpPr>
        <p:spPr>
          <a:xfrm>
            <a:off x="6629758" y="2953542"/>
            <a:ext cx="5411988" cy="1200329"/>
          </a:xfrm>
          <a:prstGeom prst="rect">
            <a:avLst/>
          </a:prstGeom>
        </p:spPr>
        <p:txBody>
          <a:bodyPr wrap="square">
            <a:spAutoFit/>
          </a:bodyPr>
          <a:lstStyle/>
          <a:p>
            <a:pPr algn="ctr"/>
            <a:r>
              <a:rPr lang="en-US" dirty="0" err="1" smtClean="0">
                <a:latin typeface="+mj-lt"/>
                <a:ea typeface="Calibri" panose="020F0502020204030204" pitchFamily="34" charset="0"/>
              </a:rPr>
              <a:t>Bảo</a:t>
            </a:r>
            <a:r>
              <a:rPr lang="en-US" dirty="0" smtClean="0">
                <a:latin typeface="+mj-lt"/>
                <a:ea typeface="Calibri" panose="020F0502020204030204" pitchFamily="34" charset="0"/>
              </a:rPr>
              <a:t> </a:t>
            </a:r>
            <a:r>
              <a:rPr lang="en-US" dirty="0" err="1">
                <a:latin typeface="+mj-lt"/>
                <a:ea typeface="Calibri" panose="020F0502020204030204" pitchFamily="34" charset="0"/>
              </a:rPr>
              <a:t>vệ</a:t>
            </a:r>
            <a:r>
              <a:rPr lang="en-US" dirty="0">
                <a:latin typeface="+mj-lt"/>
                <a:ea typeface="Calibri" panose="020F0502020204030204" pitchFamily="34" charset="0"/>
              </a:rPr>
              <a:t> </a:t>
            </a:r>
            <a:r>
              <a:rPr lang="en-US" dirty="0" err="1">
                <a:latin typeface="+mj-lt"/>
                <a:ea typeface="Calibri" panose="020F0502020204030204" pitchFamily="34" charset="0"/>
              </a:rPr>
              <a:t>môi</a:t>
            </a:r>
            <a:r>
              <a:rPr lang="en-US" dirty="0">
                <a:latin typeface="+mj-lt"/>
                <a:ea typeface="Calibri" panose="020F0502020204030204" pitchFamily="34" charset="0"/>
              </a:rPr>
              <a:t> </a:t>
            </a:r>
            <a:r>
              <a:rPr lang="en-US" dirty="0" err="1">
                <a:latin typeface="+mj-lt"/>
                <a:ea typeface="Calibri" panose="020F0502020204030204" pitchFamily="34" charset="0"/>
              </a:rPr>
              <a:t>trường</a:t>
            </a:r>
            <a:r>
              <a:rPr lang="en-US" dirty="0">
                <a:latin typeface="+mj-lt"/>
                <a:ea typeface="Calibri" panose="020F0502020204030204" pitchFamily="34" charset="0"/>
              </a:rPr>
              <a:t> </a:t>
            </a:r>
            <a:r>
              <a:rPr lang="en-US" dirty="0" err="1">
                <a:latin typeface="+mj-lt"/>
                <a:ea typeface="Calibri" panose="020F0502020204030204" pitchFamily="34" charset="0"/>
              </a:rPr>
              <a:t>hướng</a:t>
            </a:r>
            <a:r>
              <a:rPr lang="en-US" dirty="0">
                <a:latin typeface="+mj-lt"/>
                <a:ea typeface="Calibri" panose="020F0502020204030204" pitchFamily="34" charset="0"/>
              </a:rPr>
              <a:t> </a:t>
            </a:r>
            <a:r>
              <a:rPr lang="en-US" dirty="0" err="1">
                <a:latin typeface="+mj-lt"/>
                <a:ea typeface="Calibri" panose="020F0502020204030204" pitchFamily="34" charset="0"/>
              </a:rPr>
              <a:t>tới</a:t>
            </a:r>
            <a:r>
              <a:rPr lang="en-US" dirty="0">
                <a:latin typeface="+mj-lt"/>
                <a:ea typeface="Calibri" panose="020F0502020204030204" pitchFamily="34" charset="0"/>
              </a:rPr>
              <a:t> </a:t>
            </a:r>
            <a:r>
              <a:rPr lang="en-US" dirty="0" err="1">
                <a:latin typeface="+mj-lt"/>
                <a:ea typeface="Calibri" panose="020F0502020204030204" pitchFamily="34" charset="0"/>
              </a:rPr>
              <a:t>mục</a:t>
            </a:r>
            <a:r>
              <a:rPr lang="en-US" dirty="0">
                <a:latin typeface="+mj-lt"/>
                <a:ea typeface="Calibri" panose="020F0502020204030204" pitchFamily="34" charset="0"/>
              </a:rPr>
              <a:t> </a:t>
            </a:r>
            <a:r>
              <a:rPr lang="en-US" dirty="0" err="1">
                <a:latin typeface="+mj-lt"/>
                <a:ea typeface="Calibri" panose="020F0502020204030204" pitchFamily="34" charset="0"/>
              </a:rPr>
              <a:t>tiêu</a:t>
            </a:r>
            <a:r>
              <a:rPr lang="en-US" dirty="0">
                <a:latin typeface="+mj-lt"/>
                <a:ea typeface="Calibri" panose="020F0502020204030204" pitchFamily="34" charset="0"/>
              </a:rPr>
              <a:t> </a:t>
            </a:r>
            <a:r>
              <a:rPr lang="en-US" dirty="0" err="1">
                <a:latin typeface="+mj-lt"/>
                <a:ea typeface="Calibri" panose="020F0502020204030204" pitchFamily="34" charset="0"/>
              </a:rPr>
              <a:t>phát</a:t>
            </a:r>
            <a:r>
              <a:rPr lang="en-US" dirty="0">
                <a:latin typeface="+mj-lt"/>
                <a:ea typeface="Calibri" panose="020F0502020204030204" pitchFamily="34" charset="0"/>
              </a:rPr>
              <a:t> </a:t>
            </a:r>
            <a:r>
              <a:rPr lang="en-US" dirty="0" err="1">
                <a:latin typeface="+mj-lt"/>
                <a:ea typeface="Calibri" panose="020F0502020204030204" pitchFamily="34" charset="0"/>
              </a:rPr>
              <a:t>triển</a:t>
            </a:r>
            <a:r>
              <a:rPr lang="en-US" dirty="0">
                <a:latin typeface="+mj-lt"/>
                <a:ea typeface="Calibri" panose="020F0502020204030204" pitchFamily="34" charset="0"/>
              </a:rPr>
              <a:t> </a:t>
            </a:r>
            <a:r>
              <a:rPr lang="en-US" dirty="0" err="1">
                <a:latin typeface="+mj-lt"/>
                <a:ea typeface="Calibri" panose="020F0502020204030204" pitchFamily="34" charset="0"/>
              </a:rPr>
              <a:t>bền</a:t>
            </a:r>
            <a:r>
              <a:rPr lang="en-US" dirty="0">
                <a:latin typeface="+mj-lt"/>
                <a:ea typeface="Calibri" panose="020F0502020204030204" pitchFamily="34" charset="0"/>
              </a:rPr>
              <a:t> </a:t>
            </a:r>
            <a:r>
              <a:rPr lang="en-US" dirty="0" err="1">
                <a:latin typeface="+mj-lt"/>
                <a:ea typeface="Calibri" panose="020F0502020204030204" pitchFamily="34" charset="0"/>
              </a:rPr>
              <a:t>vững</a:t>
            </a:r>
            <a:r>
              <a:rPr lang="en-US" dirty="0">
                <a:latin typeface="+mj-lt"/>
                <a:ea typeface="Calibri" panose="020F0502020204030204" pitchFamily="34" charset="0"/>
              </a:rPr>
              <a:t> </a:t>
            </a:r>
            <a:r>
              <a:rPr lang="en-US" dirty="0" err="1">
                <a:latin typeface="+mj-lt"/>
                <a:ea typeface="Calibri" panose="020F0502020204030204" pitchFamily="34" charset="0"/>
              </a:rPr>
              <a:t>nhằm</a:t>
            </a:r>
            <a:r>
              <a:rPr lang="en-US" dirty="0">
                <a:latin typeface="+mj-lt"/>
                <a:ea typeface="Calibri" panose="020F0502020204030204" pitchFamily="34" charset="0"/>
              </a:rPr>
              <a:t> </a:t>
            </a:r>
            <a:r>
              <a:rPr lang="en-US" b="1" dirty="0" err="1">
                <a:solidFill>
                  <a:srgbClr val="00B0F0"/>
                </a:solidFill>
                <a:latin typeface="+mj-lt"/>
                <a:ea typeface="Calibri" panose="020F0502020204030204" pitchFamily="34" charset="0"/>
              </a:rPr>
              <a:t>đáp</a:t>
            </a:r>
            <a:r>
              <a:rPr lang="en-US" b="1" dirty="0">
                <a:solidFill>
                  <a:srgbClr val="00B0F0"/>
                </a:solidFill>
                <a:latin typeface="+mj-lt"/>
                <a:ea typeface="Calibri" panose="020F0502020204030204" pitchFamily="34" charset="0"/>
              </a:rPr>
              <a:t> </a:t>
            </a:r>
            <a:r>
              <a:rPr lang="en-US" b="1" dirty="0" err="1">
                <a:solidFill>
                  <a:srgbClr val="00B0F0"/>
                </a:solidFill>
                <a:latin typeface="+mj-lt"/>
                <a:ea typeface="Calibri" panose="020F0502020204030204" pitchFamily="34" charset="0"/>
              </a:rPr>
              <a:t>ứng</a:t>
            </a:r>
            <a:r>
              <a:rPr lang="en-US" b="1" dirty="0">
                <a:solidFill>
                  <a:srgbClr val="00B0F0"/>
                </a:solidFill>
                <a:latin typeface="+mj-lt"/>
                <a:ea typeface="Calibri" panose="020F0502020204030204" pitchFamily="34" charset="0"/>
              </a:rPr>
              <a:t> </a:t>
            </a:r>
            <a:r>
              <a:rPr lang="en-US" b="1" dirty="0" err="1">
                <a:solidFill>
                  <a:srgbClr val="00B0F0"/>
                </a:solidFill>
                <a:latin typeface="+mj-lt"/>
                <a:ea typeface="Calibri" panose="020F0502020204030204" pitchFamily="34" charset="0"/>
              </a:rPr>
              <a:t>nhu</a:t>
            </a:r>
            <a:r>
              <a:rPr lang="en-US" b="1" dirty="0">
                <a:solidFill>
                  <a:srgbClr val="00B0F0"/>
                </a:solidFill>
                <a:latin typeface="+mj-lt"/>
                <a:ea typeface="Calibri" panose="020F0502020204030204" pitchFamily="34" charset="0"/>
              </a:rPr>
              <a:t> </a:t>
            </a:r>
            <a:r>
              <a:rPr lang="en-US" b="1" dirty="0" err="1">
                <a:solidFill>
                  <a:srgbClr val="00B0F0"/>
                </a:solidFill>
                <a:latin typeface="+mj-lt"/>
                <a:ea typeface="Calibri" panose="020F0502020204030204" pitchFamily="34" charset="0"/>
              </a:rPr>
              <a:t>cầu</a:t>
            </a:r>
            <a:r>
              <a:rPr lang="en-US" b="1" dirty="0">
                <a:solidFill>
                  <a:srgbClr val="00B0F0"/>
                </a:solidFill>
                <a:latin typeface="+mj-lt"/>
                <a:ea typeface="Calibri" panose="020F0502020204030204" pitchFamily="34" charset="0"/>
              </a:rPr>
              <a:t> </a:t>
            </a:r>
            <a:r>
              <a:rPr lang="en-US" b="1" dirty="0" err="1">
                <a:solidFill>
                  <a:srgbClr val="00B0F0"/>
                </a:solidFill>
                <a:latin typeface="+mj-lt"/>
                <a:ea typeface="Calibri" panose="020F0502020204030204" pitchFamily="34" charset="0"/>
              </a:rPr>
              <a:t>của</a:t>
            </a:r>
            <a:r>
              <a:rPr lang="en-US" b="1" dirty="0">
                <a:solidFill>
                  <a:srgbClr val="00B0F0"/>
                </a:solidFill>
                <a:latin typeface="+mj-lt"/>
                <a:ea typeface="Calibri" panose="020F0502020204030204" pitchFamily="34" charset="0"/>
              </a:rPr>
              <a:t> </a:t>
            </a:r>
            <a:r>
              <a:rPr lang="en-US" b="1" dirty="0" err="1">
                <a:solidFill>
                  <a:srgbClr val="00B0F0"/>
                </a:solidFill>
                <a:latin typeface="+mj-lt"/>
                <a:ea typeface="Calibri" panose="020F0502020204030204" pitchFamily="34" charset="0"/>
              </a:rPr>
              <a:t>các</a:t>
            </a:r>
            <a:r>
              <a:rPr lang="en-US" b="1" dirty="0">
                <a:solidFill>
                  <a:srgbClr val="00B0F0"/>
                </a:solidFill>
                <a:latin typeface="+mj-lt"/>
                <a:ea typeface="Calibri" panose="020F0502020204030204" pitchFamily="34" charset="0"/>
              </a:rPr>
              <a:t> </a:t>
            </a:r>
            <a:r>
              <a:rPr lang="en-US" b="1" dirty="0" err="1">
                <a:solidFill>
                  <a:srgbClr val="00B0F0"/>
                </a:solidFill>
                <a:latin typeface="+mj-lt"/>
                <a:ea typeface="Calibri" panose="020F0502020204030204" pitchFamily="34" charset="0"/>
              </a:rPr>
              <a:t>thế</a:t>
            </a:r>
            <a:r>
              <a:rPr lang="en-US" b="1" dirty="0">
                <a:solidFill>
                  <a:srgbClr val="00B0F0"/>
                </a:solidFill>
                <a:latin typeface="+mj-lt"/>
                <a:ea typeface="Calibri" panose="020F0502020204030204" pitchFamily="34" charset="0"/>
              </a:rPr>
              <a:t> </a:t>
            </a:r>
            <a:r>
              <a:rPr lang="en-US" b="1" dirty="0" err="1">
                <a:solidFill>
                  <a:srgbClr val="00B0F0"/>
                </a:solidFill>
                <a:latin typeface="+mj-lt"/>
                <a:ea typeface="Calibri" panose="020F0502020204030204" pitchFamily="34" charset="0"/>
              </a:rPr>
              <a:t>hệ</a:t>
            </a:r>
            <a:r>
              <a:rPr lang="en-US" b="1" dirty="0">
                <a:solidFill>
                  <a:srgbClr val="00B0F0"/>
                </a:solidFill>
                <a:latin typeface="+mj-lt"/>
                <a:ea typeface="Calibri" panose="020F0502020204030204" pitchFamily="34" charset="0"/>
              </a:rPr>
              <a:t> </a:t>
            </a:r>
            <a:r>
              <a:rPr lang="en-US" b="1" dirty="0" err="1">
                <a:solidFill>
                  <a:srgbClr val="00B0F0"/>
                </a:solidFill>
                <a:latin typeface="+mj-lt"/>
                <a:ea typeface="Calibri" panose="020F0502020204030204" pitchFamily="34" charset="0"/>
              </a:rPr>
              <a:t>hiện</a:t>
            </a:r>
            <a:r>
              <a:rPr lang="en-US" b="1" dirty="0">
                <a:solidFill>
                  <a:srgbClr val="00B0F0"/>
                </a:solidFill>
                <a:latin typeface="+mj-lt"/>
                <a:ea typeface="Calibri" panose="020F0502020204030204" pitchFamily="34" charset="0"/>
              </a:rPr>
              <a:t> </a:t>
            </a:r>
            <a:r>
              <a:rPr lang="en-US" b="1" dirty="0" err="1">
                <a:solidFill>
                  <a:srgbClr val="00B0F0"/>
                </a:solidFill>
                <a:latin typeface="+mj-lt"/>
                <a:ea typeface="Calibri" panose="020F0502020204030204" pitchFamily="34" charset="0"/>
              </a:rPr>
              <a:t>tại</a:t>
            </a:r>
            <a:r>
              <a:rPr lang="en-US" b="1" dirty="0">
                <a:solidFill>
                  <a:srgbClr val="00B0F0"/>
                </a:solidFill>
                <a:latin typeface="+mj-lt"/>
                <a:ea typeface="Calibri" panose="020F0502020204030204" pitchFamily="34" charset="0"/>
              </a:rPr>
              <a:t> </a:t>
            </a:r>
            <a:r>
              <a:rPr lang="en-US" dirty="0" err="1">
                <a:latin typeface="+mj-lt"/>
                <a:ea typeface="Calibri" panose="020F0502020204030204" pitchFamily="34" charset="0"/>
              </a:rPr>
              <a:t>nhưng</a:t>
            </a:r>
            <a:r>
              <a:rPr lang="en-US" dirty="0">
                <a:latin typeface="+mj-lt"/>
                <a:ea typeface="Calibri" panose="020F0502020204030204" pitchFamily="34" charset="0"/>
              </a:rPr>
              <a:t> </a:t>
            </a:r>
            <a:r>
              <a:rPr lang="en-US" dirty="0" err="1">
                <a:latin typeface="+mj-lt"/>
                <a:ea typeface="Calibri" panose="020F0502020204030204" pitchFamily="34" charset="0"/>
              </a:rPr>
              <a:t>vẫn</a:t>
            </a:r>
            <a:r>
              <a:rPr lang="en-US" dirty="0">
                <a:latin typeface="+mj-lt"/>
                <a:ea typeface="Calibri" panose="020F0502020204030204" pitchFamily="34" charset="0"/>
              </a:rPr>
              <a:t> </a:t>
            </a:r>
            <a:r>
              <a:rPr lang="en-US" b="1" dirty="0" err="1">
                <a:solidFill>
                  <a:srgbClr val="7030A0"/>
                </a:solidFill>
                <a:latin typeface="+mj-lt"/>
                <a:ea typeface="Calibri" panose="020F0502020204030204" pitchFamily="34" charset="0"/>
              </a:rPr>
              <a:t>giữ</a:t>
            </a:r>
            <a:r>
              <a:rPr lang="en-US" b="1" dirty="0">
                <a:solidFill>
                  <a:srgbClr val="7030A0"/>
                </a:solidFill>
                <a:latin typeface="+mj-lt"/>
                <a:ea typeface="Calibri" panose="020F0502020204030204" pitchFamily="34" charset="0"/>
              </a:rPr>
              <a:t> </a:t>
            </a:r>
            <a:r>
              <a:rPr lang="en-US" b="1" dirty="0" err="1">
                <a:solidFill>
                  <a:srgbClr val="7030A0"/>
                </a:solidFill>
                <a:latin typeface="+mj-lt"/>
                <a:ea typeface="Calibri" panose="020F0502020204030204" pitchFamily="34" charset="0"/>
              </a:rPr>
              <a:t>được</a:t>
            </a:r>
            <a:r>
              <a:rPr lang="en-US" b="1" dirty="0">
                <a:solidFill>
                  <a:srgbClr val="7030A0"/>
                </a:solidFill>
                <a:latin typeface="+mj-lt"/>
                <a:ea typeface="Calibri" panose="020F0502020204030204" pitchFamily="34" charset="0"/>
              </a:rPr>
              <a:t> </a:t>
            </a:r>
            <a:r>
              <a:rPr lang="en-US" b="1" dirty="0" err="1">
                <a:solidFill>
                  <a:srgbClr val="7030A0"/>
                </a:solidFill>
                <a:latin typeface="+mj-lt"/>
                <a:ea typeface="Calibri" panose="020F0502020204030204" pitchFamily="34" charset="0"/>
              </a:rPr>
              <a:t>tiềm</a:t>
            </a:r>
            <a:r>
              <a:rPr lang="en-US" b="1" dirty="0">
                <a:solidFill>
                  <a:srgbClr val="7030A0"/>
                </a:solidFill>
                <a:latin typeface="+mj-lt"/>
                <a:ea typeface="Calibri" panose="020F0502020204030204" pitchFamily="34" charset="0"/>
              </a:rPr>
              <a:t> </a:t>
            </a:r>
            <a:r>
              <a:rPr lang="en-US" b="1" dirty="0" err="1">
                <a:solidFill>
                  <a:srgbClr val="7030A0"/>
                </a:solidFill>
                <a:latin typeface="+mj-lt"/>
                <a:ea typeface="Calibri" panose="020F0502020204030204" pitchFamily="34" charset="0"/>
              </a:rPr>
              <a:t>năng</a:t>
            </a:r>
            <a:r>
              <a:rPr lang="en-US" b="1" dirty="0">
                <a:solidFill>
                  <a:srgbClr val="7030A0"/>
                </a:solidFill>
                <a:latin typeface="+mj-lt"/>
                <a:ea typeface="Calibri" panose="020F0502020204030204" pitchFamily="34" charset="0"/>
              </a:rPr>
              <a:t> </a:t>
            </a:r>
            <a:r>
              <a:rPr lang="en-US" b="1" dirty="0" err="1">
                <a:solidFill>
                  <a:srgbClr val="7030A0"/>
                </a:solidFill>
                <a:latin typeface="+mj-lt"/>
                <a:ea typeface="Calibri" panose="020F0502020204030204" pitchFamily="34" charset="0"/>
              </a:rPr>
              <a:t>và</a:t>
            </a:r>
            <a:r>
              <a:rPr lang="en-US" b="1" dirty="0">
                <a:solidFill>
                  <a:srgbClr val="7030A0"/>
                </a:solidFill>
                <a:latin typeface="+mj-lt"/>
                <a:ea typeface="Calibri" panose="020F0502020204030204" pitchFamily="34" charset="0"/>
              </a:rPr>
              <a:t> </a:t>
            </a:r>
            <a:r>
              <a:rPr lang="en-US" b="1" dirty="0" err="1">
                <a:solidFill>
                  <a:srgbClr val="7030A0"/>
                </a:solidFill>
                <a:latin typeface="+mj-lt"/>
                <a:ea typeface="Calibri" panose="020F0502020204030204" pitchFamily="34" charset="0"/>
              </a:rPr>
              <a:t>cơ</a:t>
            </a:r>
            <a:r>
              <a:rPr lang="en-US" b="1" dirty="0">
                <a:solidFill>
                  <a:srgbClr val="7030A0"/>
                </a:solidFill>
                <a:latin typeface="+mj-lt"/>
                <a:ea typeface="Calibri" panose="020F0502020204030204" pitchFamily="34" charset="0"/>
              </a:rPr>
              <a:t> </a:t>
            </a:r>
            <a:r>
              <a:rPr lang="en-US" b="1" dirty="0" err="1">
                <a:solidFill>
                  <a:srgbClr val="7030A0"/>
                </a:solidFill>
                <a:latin typeface="+mj-lt"/>
                <a:ea typeface="Calibri" panose="020F0502020204030204" pitchFamily="34" charset="0"/>
              </a:rPr>
              <a:t>hội</a:t>
            </a:r>
            <a:r>
              <a:rPr lang="en-US" b="1" dirty="0">
                <a:solidFill>
                  <a:srgbClr val="7030A0"/>
                </a:solidFill>
                <a:latin typeface="+mj-lt"/>
                <a:ea typeface="Calibri" panose="020F0502020204030204" pitchFamily="34" charset="0"/>
              </a:rPr>
              <a:t> </a:t>
            </a:r>
            <a:r>
              <a:rPr lang="en-US" b="1" dirty="0" err="1">
                <a:solidFill>
                  <a:srgbClr val="7030A0"/>
                </a:solidFill>
                <a:latin typeface="+mj-lt"/>
                <a:ea typeface="Calibri" panose="020F0502020204030204" pitchFamily="34" charset="0"/>
              </a:rPr>
              <a:t>cho</a:t>
            </a:r>
            <a:r>
              <a:rPr lang="en-US" b="1" dirty="0">
                <a:solidFill>
                  <a:srgbClr val="7030A0"/>
                </a:solidFill>
                <a:latin typeface="+mj-lt"/>
                <a:ea typeface="Calibri" panose="020F0502020204030204" pitchFamily="34" charset="0"/>
              </a:rPr>
              <a:t> </a:t>
            </a:r>
            <a:r>
              <a:rPr lang="en-US" b="1" dirty="0" err="1">
                <a:solidFill>
                  <a:srgbClr val="7030A0"/>
                </a:solidFill>
                <a:latin typeface="+mj-lt"/>
                <a:ea typeface="Calibri" panose="020F0502020204030204" pitchFamily="34" charset="0"/>
              </a:rPr>
              <a:t>các</a:t>
            </a:r>
            <a:r>
              <a:rPr lang="en-US" b="1" dirty="0">
                <a:solidFill>
                  <a:srgbClr val="7030A0"/>
                </a:solidFill>
                <a:latin typeface="+mj-lt"/>
                <a:ea typeface="Calibri" panose="020F0502020204030204" pitchFamily="34" charset="0"/>
              </a:rPr>
              <a:t> </a:t>
            </a:r>
            <a:r>
              <a:rPr lang="en-US" b="1" dirty="0" err="1">
                <a:solidFill>
                  <a:srgbClr val="7030A0"/>
                </a:solidFill>
                <a:latin typeface="+mj-lt"/>
                <a:ea typeface="Calibri" panose="020F0502020204030204" pitchFamily="34" charset="0"/>
              </a:rPr>
              <a:t>thế</a:t>
            </a:r>
            <a:r>
              <a:rPr lang="en-US" b="1" dirty="0">
                <a:solidFill>
                  <a:srgbClr val="7030A0"/>
                </a:solidFill>
                <a:latin typeface="+mj-lt"/>
                <a:ea typeface="Calibri" panose="020F0502020204030204" pitchFamily="34" charset="0"/>
              </a:rPr>
              <a:t> </a:t>
            </a:r>
            <a:r>
              <a:rPr lang="en-US" b="1" dirty="0" err="1">
                <a:solidFill>
                  <a:srgbClr val="7030A0"/>
                </a:solidFill>
                <a:latin typeface="+mj-lt"/>
                <a:ea typeface="Calibri" panose="020F0502020204030204" pitchFamily="34" charset="0"/>
              </a:rPr>
              <a:t>hệ</a:t>
            </a:r>
            <a:r>
              <a:rPr lang="en-US" b="1" dirty="0">
                <a:solidFill>
                  <a:srgbClr val="7030A0"/>
                </a:solidFill>
                <a:latin typeface="+mj-lt"/>
                <a:ea typeface="Calibri" panose="020F0502020204030204" pitchFamily="34" charset="0"/>
              </a:rPr>
              <a:t> </a:t>
            </a:r>
            <a:r>
              <a:rPr lang="en-US" b="1" dirty="0" err="1">
                <a:solidFill>
                  <a:srgbClr val="7030A0"/>
                </a:solidFill>
                <a:latin typeface="+mj-lt"/>
                <a:ea typeface="Calibri" panose="020F0502020204030204" pitchFamily="34" charset="0"/>
              </a:rPr>
              <a:t>mai</a:t>
            </a:r>
            <a:r>
              <a:rPr lang="en-US" b="1" dirty="0">
                <a:solidFill>
                  <a:srgbClr val="7030A0"/>
                </a:solidFill>
                <a:latin typeface="+mj-lt"/>
                <a:ea typeface="Calibri" panose="020F0502020204030204" pitchFamily="34" charset="0"/>
              </a:rPr>
              <a:t> </a:t>
            </a:r>
            <a:r>
              <a:rPr lang="en-US" b="1" dirty="0" err="1">
                <a:solidFill>
                  <a:srgbClr val="7030A0"/>
                </a:solidFill>
                <a:latin typeface="+mj-lt"/>
                <a:ea typeface="Calibri" panose="020F0502020204030204" pitchFamily="34" charset="0"/>
              </a:rPr>
              <a:t>sau</a:t>
            </a:r>
            <a:endParaRPr lang="en-US" b="1" dirty="0">
              <a:solidFill>
                <a:srgbClr val="7030A0"/>
              </a:solidFill>
              <a:latin typeface="+mj-lt"/>
            </a:endParaRPr>
          </a:p>
        </p:txBody>
      </p:sp>
      <p:sp>
        <p:nvSpPr>
          <p:cNvPr id="33" name="Smiley Face 12">
            <a:extLst>
              <a:ext uri="{FF2B5EF4-FFF2-40B4-BE49-F238E27FC236}">
                <a16:creationId xmlns="" xmlns:a16="http://schemas.microsoft.com/office/drawing/2014/main" id="{7F01996A-EF70-44A8-AD2D-1E270513DCED}"/>
              </a:ext>
            </a:extLst>
          </p:cNvPr>
          <p:cNvSpPr/>
          <p:nvPr/>
        </p:nvSpPr>
        <p:spPr>
          <a:xfrm>
            <a:off x="7472940" y="5112417"/>
            <a:ext cx="559934" cy="559934"/>
          </a:xfrm>
          <a:custGeom>
            <a:avLst/>
            <a:gdLst/>
            <a:ahLst/>
            <a:cxnLst/>
            <a:rect l="l" t="t" r="r" b="b"/>
            <a:pathLst>
              <a:path w="3240000" h="3240000">
                <a:moveTo>
                  <a:pt x="1613470" y="2077417"/>
                </a:moveTo>
                <a:cubicBezTo>
                  <a:pt x="1358886" y="2080042"/>
                  <a:pt x="1130625" y="2234862"/>
                  <a:pt x="1034031" y="2470424"/>
                </a:cubicBezTo>
                <a:lnTo>
                  <a:pt x="1213303" y="2543936"/>
                </a:lnTo>
                <a:cubicBezTo>
                  <a:pt x="1280345" y="2380442"/>
                  <a:pt x="1438772" y="2272988"/>
                  <a:pt x="1615468" y="2271166"/>
                </a:cubicBezTo>
                <a:cubicBezTo>
                  <a:pt x="1792164" y="2269344"/>
                  <a:pt x="1952774" y="2373507"/>
                  <a:pt x="2023173" y="2535584"/>
                </a:cubicBezTo>
                <a:lnTo>
                  <a:pt x="2200891" y="2458391"/>
                </a:lnTo>
                <a:cubicBezTo>
                  <a:pt x="2099460" y="2224871"/>
                  <a:pt x="1868054" y="2074792"/>
                  <a:pt x="1613470" y="2077417"/>
                </a:cubicBezTo>
                <a:close/>
                <a:moveTo>
                  <a:pt x="2165423" y="986226"/>
                </a:moveTo>
                <a:cubicBezTo>
                  <a:pt x="2072622" y="986226"/>
                  <a:pt x="1997392" y="1061456"/>
                  <a:pt x="1997392" y="1154257"/>
                </a:cubicBezTo>
                <a:cubicBezTo>
                  <a:pt x="1997392" y="1247058"/>
                  <a:pt x="2072622" y="1322288"/>
                  <a:pt x="2165423" y="1322288"/>
                </a:cubicBezTo>
                <a:cubicBezTo>
                  <a:pt x="2258224" y="1322288"/>
                  <a:pt x="2333454" y="1247058"/>
                  <a:pt x="2333454" y="1154257"/>
                </a:cubicBezTo>
                <a:cubicBezTo>
                  <a:pt x="2333454" y="1061456"/>
                  <a:pt x="2258224" y="986226"/>
                  <a:pt x="2165423" y="986226"/>
                </a:cubicBezTo>
                <a:close/>
                <a:moveTo>
                  <a:pt x="1107401" y="986226"/>
                </a:moveTo>
                <a:cubicBezTo>
                  <a:pt x="1014600" y="986226"/>
                  <a:pt x="939370" y="1061456"/>
                  <a:pt x="939370" y="1154257"/>
                </a:cubicBezTo>
                <a:cubicBezTo>
                  <a:pt x="939370" y="1247058"/>
                  <a:pt x="1014600" y="1322288"/>
                  <a:pt x="1107401" y="1322288"/>
                </a:cubicBezTo>
                <a:cubicBezTo>
                  <a:pt x="1200202" y="1322288"/>
                  <a:pt x="1275432" y="1247058"/>
                  <a:pt x="1275432" y="1154257"/>
                </a:cubicBezTo>
                <a:cubicBezTo>
                  <a:pt x="1275432" y="1061456"/>
                  <a:pt x="1200202" y="986226"/>
                  <a:pt x="1107401" y="986226"/>
                </a:cubicBezTo>
                <a:close/>
                <a:moveTo>
                  <a:pt x="1620000" y="0"/>
                </a:moveTo>
                <a:lnTo>
                  <a:pt x="1785636" y="8364"/>
                </a:lnTo>
                <a:lnTo>
                  <a:pt x="1946487" y="32913"/>
                </a:lnTo>
                <a:lnTo>
                  <a:pt x="2101739" y="72832"/>
                </a:lnTo>
                <a:lnTo>
                  <a:pt x="2250577" y="127308"/>
                </a:lnTo>
                <a:lnTo>
                  <a:pt x="2392188" y="195525"/>
                </a:lnTo>
                <a:lnTo>
                  <a:pt x="2525758" y="276671"/>
                </a:lnTo>
                <a:lnTo>
                  <a:pt x="2650471" y="369929"/>
                </a:lnTo>
                <a:lnTo>
                  <a:pt x="2765513" y="474487"/>
                </a:lnTo>
                <a:lnTo>
                  <a:pt x="2870071" y="589530"/>
                </a:lnTo>
                <a:lnTo>
                  <a:pt x="2963330" y="714243"/>
                </a:lnTo>
                <a:lnTo>
                  <a:pt x="3044475" y="847812"/>
                </a:lnTo>
                <a:lnTo>
                  <a:pt x="3112693" y="989423"/>
                </a:lnTo>
                <a:lnTo>
                  <a:pt x="3167168" y="1138262"/>
                </a:lnTo>
                <a:lnTo>
                  <a:pt x="3207088" y="1293514"/>
                </a:lnTo>
                <a:lnTo>
                  <a:pt x="3231636" y="1454365"/>
                </a:lnTo>
                <a:lnTo>
                  <a:pt x="3240000" y="1620000"/>
                </a:lnTo>
                <a:lnTo>
                  <a:pt x="3231636" y="1785636"/>
                </a:lnTo>
                <a:lnTo>
                  <a:pt x="3207088" y="1946487"/>
                </a:lnTo>
                <a:lnTo>
                  <a:pt x="3167168" y="2101739"/>
                </a:lnTo>
                <a:lnTo>
                  <a:pt x="3112693" y="2250577"/>
                </a:lnTo>
                <a:lnTo>
                  <a:pt x="3044475" y="2392188"/>
                </a:lnTo>
                <a:lnTo>
                  <a:pt x="2963330" y="2525758"/>
                </a:lnTo>
                <a:lnTo>
                  <a:pt x="2870071" y="2650471"/>
                </a:lnTo>
                <a:lnTo>
                  <a:pt x="2765513" y="2765513"/>
                </a:lnTo>
                <a:lnTo>
                  <a:pt x="2650471" y="2870071"/>
                </a:lnTo>
                <a:lnTo>
                  <a:pt x="2525758" y="2963330"/>
                </a:lnTo>
                <a:lnTo>
                  <a:pt x="2392188" y="3044475"/>
                </a:lnTo>
                <a:lnTo>
                  <a:pt x="2250577" y="3112693"/>
                </a:lnTo>
                <a:lnTo>
                  <a:pt x="2101739" y="3167168"/>
                </a:lnTo>
                <a:lnTo>
                  <a:pt x="1946487" y="3207088"/>
                </a:lnTo>
                <a:lnTo>
                  <a:pt x="1785636" y="3231636"/>
                </a:lnTo>
                <a:cubicBezTo>
                  <a:pt x="1731176" y="3237167"/>
                  <a:pt x="1675919" y="3240000"/>
                  <a:pt x="1620000" y="3240000"/>
                </a:cubicBezTo>
                <a:cubicBezTo>
                  <a:pt x="1508163" y="3240000"/>
                  <a:pt x="1398972" y="3228667"/>
                  <a:pt x="1293514" y="3207088"/>
                </a:cubicBezTo>
                <a:cubicBezTo>
                  <a:pt x="1240785" y="3196298"/>
                  <a:pt x="1188989" y="3182946"/>
                  <a:pt x="1138262" y="3167168"/>
                </a:cubicBezTo>
                <a:cubicBezTo>
                  <a:pt x="1087535" y="3151390"/>
                  <a:pt x="1037877" y="3133187"/>
                  <a:pt x="989423" y="3112693"/>
                </a:cubicBezTo>
                <a:cubicBezTo>
                  <a:pt x="940970" y="3092198"/>
                  <a:pt x="893721" y="3069414"/>
                  <a:pt x="847812" y="3044475"/>
                </a:cubicBezTo>
                <a:cubicBezTo>
                  <a:pt x="801904" y="3019536"/>
                  <a:pt x="757335" y="2992442"/>
                  <a:pt x="714243" y="2963330"/>
                </a:cubicBezTo>
                <a:cubicBezTo>
                  <a:pt x="671151" y="2934217"/>
                  <a:pt x="629534" y="2903086"/>
                  <a:pt x="589530" y="2870071"/>
                </a:cubicBezTo>
                <a:cubicBezTo>
                  <a:pt x="549525" y="2837056"/>
                  <a:pt x="511133" y="2802158"/>
                  <a:pt x="474487" y="2765513"/>
                </a:cubicBezTo>
                <a:cubicBezTo>
                  <a:pt x="437842" y="2728868"/>
                  <a:pt x="402944" y="2690475"/>
                  <a:pt x="369930" y="2650471"/>
                </a:cubicBezTo>
                <a:cubicBezTo>
                  <a:pt x="336915" y="2610466"/>
                  <a:pt x="305783" y="2568850"/>
                  <a:pt x="276671" y="2525758"/>
                </a:cubicBezTo>
                <a:cubicBezTo>
                  <a:pt x="247558" y="2482665"/>
                  <a:pt x="220465" y="2438097"/>
                  <a:pt x="195526" y="2392188"/>
                </a:cubicBezTo>
                <a:cubicBezTo>
                  <a:pt x="170586" y="2346280"/>
                  <a:pt x="147802" y="2299031"/>
                  <a:pt x="127308" y="2250577"/>
                </a:cubicBezTo>
                <a:cubicBezTo>
                  <a:pt x="106814" y="2202124"/>
                  <a:pt x="88610" y="2152466"/>
                  <a:pt x="72832" y="2101739"/>
                </a:cubicBezTo>
                <a:cubicBezTo>
                  <a:pt x="57055" y="2051012"/>
                  <a:pt x="43703" y="1999216"/>
                  <a:pt x="32913" y="1946487"/>
                </a:cubicBezTo>
                <a:cubicBezTo>
                  <a:pt x="22123" y="1893758"/>
                  <a:pt x="13895" y="1840095"/>
                  <a:pt x="8364" y="1785636"/>
                </a:cubicBezTo>
                <a:cubicBezTo>
                  <a:pt x="2833" y="1731176"/>
                  <a:pt x="0" y="1675919"/>
                  <a:pt x="0" y="1620000"/>
                </a:cubicBezTo>
                <a:cubicBezTo>
                  <a:pt x="0" y="1508163"/>
                  <a:pt x="11333" y="1398972"/>
                  <a:pt x="32913" y="1293514"/>
                </a:cubicBezTo>
                <a:cubicBezTo>
                  <a:pt x="43703" y="1240785"/>
                  <a:pt x="57055" y="1188989"/>
                  <a:pt x="72832" y="1138262"/>
                </a:cubicBezTo>
                <a:cubicBezTo>
                  <a:pt x="88610" y="1087535"/>
                  <a:pt x="106814" y="1037877"/>
                  <a:pt x="127308" y="989423"/>
                </a:cubicBezTo>
                <a:cubicBezTo>
                  <a:pt x="147802" y="940970"/>
                  <a:pt x="170586" y="893721"/>
                  <a:pt x="195526" y="847812"/>
                </a:cubicBezTo>
                <a:cubicBezTo>
                  <a:pt x="220465" y="801904"/>
                  <a:pt x="247558" y="757335"/>
                  <a:pt x="276671" y="714243"/>
                </a:cubicBezTo>
                <a:cubicBezTo>
                  <a:pt x="305783" y="671151"/>
                  <a:pt x="336915" y="629534"/>
                  <a:pt x="369930" y="589530"/>
                </a:cubicBezTo>
                <a:cubicBezTo>
                  <a:pt x="402944" y="549525"/>
                  <a:pt x="437842" y="511133"/>
                  <a:pt x="474487" y="474487"/>
                </a:cubicBezTo>
                <a:cubicBezTo>
                  <a:pt x="511133" y="437842"/>
                  <a:pt x="549525" y="402944"/>
                  <a:pt x="589530" y="369929"/>
                </a:cubicBezTo>
                <a:cubicBezTo>
                  <a:pt x="629534" y="336915"/>
                  <a:pt x="671151" y="305783"/>
                  <a:pt x="714243" y="276671"/>
                </a:cubicBezTo>
                <a:cubicBezTo>
                  <a:pt x="757335" y="247558"/>
                  <a:pt x="801904" y="220465"/>
                  <a:pt x="847812" y="195525"/>
                </a:cubicBezTo>
                <a:cubicBezTo>
                  <a:pt x="893721" y="170586"/>
                  <a:pt x="940970" y="147802"/>
                  <a:pt x="989423" y="127308"/>
                </a:cubicBezTo>
                <a:cubicBezTo>
                  <a:pt x="1037877" y="106814"/>
                  <a:pt x="1087535" y="88610"/>
                  <a:pt x="1138262" y="72832"/>
                </a:cubicBezTo>
                <a:cubicBezTo>
                  <a:pt x="1188989" y="57054"/>
                  <a:pt x="1240785" y="43703"/>
                  <a:pt x="1293514" y="32913"/>
                </a:cubicBezTo>
                <a:cubicBezTo>
                  <a:pt x="1346243" y="22123"/>
                  <a:pt x="1399905" y="13895"/>
                  <a:pt x="1454365" y="8364"/>
                </a:cubicBezTo>
                <a:cubicBezTo>
                  <a:pt x="1508824" y="2833"/>
                  <a:pt x="1564081" y="0"/>
                  <a:pt x="1620000"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6384" name="Rectangle 16383"/>
          <p:cNvSpPr/>
          <p:nvPr/>
        </p:nvSpPr>
        <p:spPr>
          <a:xfrm>
            <a:off x="7610470" y="4202479"/>
            <a:ext cx="4198513" cy="646331"/>
          </a:xfrm>
          <a:prstGeom prst="rect">
            <a:avLst/>
          </a:prstGeom>
        </p:spPr>
        <p:txBody>
          <a:bodyPr wrap="square">
            <a:spAutoFit/>
          </a:bodyPr>
          <a:lstStyle/>
          <a:p>
            <a:pPr algn="ctr"/>
            <a:r>
              <a:rPr lang="en-US" dirty="0" err="1">
                <a:latin typeface="+mj-lt"/>
                <a:ea typeface="Calibri" panose="020F0502020204030204" pitchFamily="34" charset="0"/>
              </a:rPr>
              <a:t>Đ</a:t>
            </a:r>
            <a:r>
              <a:rPr lang="en-US" dirty="0" err="1" smtClean="0">
                <a:latin typeface="+mj-lt"/>
                <a:ea typeface="Calibri" panose="020F0502020204030204" pitchFamily="34" charset="0"/>
              </a:rPr>
              <a:t>ầu</a:t>
            </a:r>
            <a:r>
              <a:rPr lang="en-US" dirty="0" smtClean="0">
                <a:latin typeface="+mj-lt"/>
                <a:ea typeface="Calibri" panose="020F0502020204030204" pitchFamily="34" charset="0"/>
              </a:rPr>
              <a:t> </a:t>
            </a:r>
            <a:r>
              <a:rPr lang="en-US" dirty="0" err="1">
                <a:latin typeface="+mj-lt"/>
                <a:ea typeface="Calibri" panose="020F0502020204030204" pitchFamily="34" charset="0"/>
              </a:rPr>
              <a:t>tư</a:t>
            </a:r>
            <a:r>
              <a:rPr lang="en-US" dirty="0">
                <a:latin typeface="+mj-lt"/>
                <a:ea typeface="Calibri" panose="020F0502020204030204" pitchFamily="34" charset="0"/>
              </a:rPr>
              <a:t> </a:t>
            </a:r>
            <a:r>
              <a:rPr lang="en-US" dirty="0" err="1">
                <a:latin typeface="+mj-lt"/>
                <a:ea typeface="Calibri" panose="020F0502020204030204" pitchFamily="34" charset="0"/>
              </a:rPr>
              <a:t>cho</a:t>
            </a:r>
            <a:r>
              <a:rPr lang="en-US" dirty="0">
                <a:latin typeface="+mj-lt"/>
                <a:ea typeface="Calibri" panose="020F0502020204030204" pitchFamily="34" charset="0"/>
              </a:rPr>
              <a:t> </a:t>
            </a:r>
            <a:r>
              <a:rPr lang="en-US" dirty="0" err="1">
                <a:latin typeface="+mj-lt"/>
                <a:ea typeface="Calibri" panose="020F0502020204030204" pitchFamily="34" charset="0"/>
              </a:rPr>
              <a:t>bảo</a:t>
            </a:r>
            <a:r>
              <a:rPr lang="en-US" dirty="0">
                <a:latin typeface="+mj-lt"/>
                <a:ea typeface="Calibri" panose="020F0502020204030204" pitchFamily="34" charset="0"/>
              </a:rPr>
              <a:t> </a:t>
            </a:r>
            <a:r>
              <a:rPr lang="en-US" dirty="0" err="1">
                <a:latin typeface="+mj-lt"/>
                <a:ea typeface="Calibri" panose="020F0502020204030204" pitchFamily="34" charset="0"/>
              </a:rPr>
              <a:t>vệ</a:t>
            </a:r>
            <a:r>
              <a:rPr lang="en-US" dirty="0">
                <a:latin typeface="+mj-lt"/>
                <a:ea typeface="Calibri" panose="020F0502020204030204" pitchFamily="34" charset="0"/>
              </a:rPr>
              <a:t> </a:t>
            </a:r>
            <a:r>
              <a:rPr lang="en-US" dirty="0" err="1">
                <a:latin typeface="+mj-lt"/>
                <a:ea typeface="Calibri" panose="020F0502020204030204" pitchFamily="34" charset="0"/>
              </a:rPr>
              <a:t>môi</a:t>
            </a:r>
            <a:r>
              <a:rPr lang="en-US" dirty="0">
                <a:latin typeface="+mj-lt"/>
                <a:ea typeface="Calibri" panose="020F0502020204030204" pitchFamily="34" charset="0"/>
              </a:rPr>
              <a:t> </a:t>
            </a:r>
            <a:r>
              <a:rPr lang="en-US" dirty="0" err="1">
                <a:latin typeface="+mj-lt"/>
                <a:ea typeface="Calibri" panose="020F0502020204030204" pitchFamily="34" charset="0"/>
              </a:rPr>
              <a:t>trường</a:t>
            </a:r>
            <a:r>
              <a:rPr lang="en-US" dirty="0">
                <a:latin typeface="+mj-lt"/>
                <a:ea typeface="Calibri" panose="020F0502020204030204" pitchFamily="34" charset="0"/>
              </a:rPr>
              <a:t> </a:t>
            </a:r>
            <a:r>
              <a:rPr lang="en-US" dirty="0" err="1">
                <a:latin typeface="+mj-lt"/>
                <a:ea typeface="Calibri" panose="020F0502020204030204" pitchFamily="34" charset="0"/>
              </a:rPr>
              <a:t>là</a:t>
            </a:r>
            <a:r>
              <a:rPr lang="en-US" dirty="0">
                <a:latin typeface="+mj-lt"/>
                <a:ea typeface="Calibri" panose="020F0502020204030204" pitchFamily="34" charset="0"/>
              </a:rPr>
              <a:t> </a:t>
            </a:r>
            <a:r>
              <a:rPr lang="en-US" b="1" dirty="0" err="1">
                <a:solidFill>
                  <a:srgbClr val="3333CC"/>
                </a:solidFill>
                <a:latin typeface="+mj-lt"/>
                <a:ea typeface="Calibri" panose="020F0502020204030204" pitchFamily="34" charset="0"/>
              </a:rPr>
              <a:t>đầu</a:t>
            </a:r>
            <a:r>
              <a:rPr lang="en-US" b="1" dirty="0">
                <a:solidFill>
                  <a:srgbClr val="3333CC"/>
                </a:solidFill>
                <a:latin typeface="+mj-lt"/>
                <a:ea typeface="Calibri" panose="020F0502020204030204" pitchFamily="34" charset="0"/>
              </a:rPr>
              <a:t> </a:t>
            </a:r>
            <a:r>
              <a:rPr lang="en-US" b="1" dirty="0" err="1">
                <a:solidFill>
                  <a:srgbClr val="3333CC"/>
                </a:solidFill>
                <a:latin typeface="+mj-lt"/>
                <a:ea typeface="Calibri" panose="020F0502020204030204" pitchFamily="34" charset="0"/>
              </a:rPr>
              <a:t>tư</a:t>
            </a:r>
            <a:r>
              <a:rPr lang="en-US" b="1" dirty="0">
                <a:solidFill>
                  <a:srgbClr val="3333CC"/>
                </a:solidFill>
                <a:latin typeface="+mj-lt"/>
                <a:ea typeface="Calibri" panose="020F0502020204030204" pitchFamily="34" charset="0"/>
              </a:rPr>
              <a:t> </a:t>
            </a:r>
            <a:r>
              <a:rPr lang="en-US" b="1" dirty="0" err="1">
                <a:solidFill>
                  <a:srgbClr val="3333CC"/>
                </a:solidFill>
                <a:latin typeface="+mj-lt"/>
                <a:ea typeface="Calibri" panose="020F0502020204030204" pitchFamily="34" charset="0"/>
              </a:rPr>
              <a:t>cho</a:t>
            </a:r>
            <a:r>
              <a:rPr lang="en-US" b="1" dirty="0">
                <a:solidFill>
                  <a:srgbClr val="3333CC"/>
                </a:solidFill>
                <a:latin typeface="+mj-lt"/>
                <a:ea typeface="Calibri" panose="020F0502020204030204" pitchFamily="34" charset="0"/>
              </a:rPr>
              <a:t> </a:t>
            </a:r>
            <a:r>
              <a:rPr lang="en-US" b="1" dirty="0" err="1">
                <a:solidFill>
                  <a:srgbClr val="3333CC"/>
                </a:solidFill>
                <a:latin typeface="+mj-lt"/>
                <a:ea typeface="Calibri" panose="020F0502020204030204" pitchFamily="34" charset="0"/>
              </a:rPr>
              <a:t>phát</a:t>
            </a:r>
            <a:r>
              <a:rPr lang="en-US" b="1" dirty="0">
                <a:solidFill>
                  <a:srgbClr val="3333CC"/>
                </a:solidFill>
                <a:latin typeface="+mj-lt"/>
                <a:ea typeface="Calibri" panose="020F0502020204030204" pitchFamily="34" charset="0"/>
              </a:rPr>
              <a:t> </a:t>
            </a:r>
            <a:r>
              <a:rPr lang="en-US" b="1" dirty="0" err="1">
                <a:solidFill>
                  <a:srgbClr val="3333CC"/>
                </a:solidFill>
                <a:latin typeface="+mj-lt"/>
                <a:ea typeface="Calibri" panose="020F0502020204030204" pitchFamily="34" charset="0"/>
              </a:rPr>
              <a:t>triển</a:t>
            </a:r>
            <a:r>
              <a:rPr lang="en-US" b="1" dirty="0">
                <a:solidFill>
                  <a:srgbClr val="3333CC"/>
                </a:solidFill>
                <a:latin typeface="+mj-lt"/>
                <a:ea typeface="Calibri" panose="020F0502020204030204" pitchFamily="34" charset="0"/>
              </a:rPr>
              <a:t> </a:t>
            </a:r>
            <a:r>
              <a:rPr lang="en-US" b="1" dirty="0" err="1">
                <a:solidFill>
                  <a:srgbClr val="3333CC"/>
                </a:solidFill>
                <a:latin typeface="+mj-lt"/>
                <a:ea typeface="Calibri" panose="020F0502020204030204" pitchFamily="34" charset="0"/>
              </a:rPr>
              <a:t>bền</a:t>
            </a:r>
            <a:r>
              <a:rPr lang="en-US" b="1" dirty="0">
                <a:solidFill>
                  <a:srgbClr val="3333CC"/>
                </a:solidFill>
                <a:latin typeface="+mj-lt"/>
                <a:ea typeface="Calibri" panose="020F0502020204030204" pitchFamily="34" charset="0"/>
              </a:rPr>
              <a:t> </a:t>
            </a:r>
            <a:r>
              <a:rPr lang="en-US" b="1" dirty="0" err="1">
                <a:solidFill>
                  <a:srgbClr val="3333CC"/>
                </a:solidFill>
                <a:latin typeface="+mj-lt"/>
                <a:ea typeface="Calibri" panose="020F0502020204030204" pitchFamily="34" charset="0"/>
              </a:rPr>
              <a:t>vững</a:t>
            </a:r>
            <a:endParaRPr lang="en-US" b="1" dirty="0">
              <a:solidFill>
                <a:srgbClr val="3333CC"/>
              </a:solidFill>
              <a:latin typeface="+mj-lt"/>
            </a:endParaRPr>
          </a:p>
        </p:txBody>
      </p:sp>
      <p:sp>
        <p:nvSpPr>
          <p:cNvPr id="16385" name="Rectangle 16384"/>
          <p:cNvSpPr/>
          <p:nvPr/>
        </p:nvSpPr>
        <p:spPr>
          <a:xfrm>
            <a:off x="8032874" y="4961497"/>
            <a:ext cx="3776109" cy="861774"/>
          </a:xfrm>
          <a:prstGeom prst="rect">
            <a:avLst/>
          </a:prstGeom>
        </p:spPr>
        <p:txBody>
          <a:bodyPr wrap="square">
            <a:spAutoFit/>
          </a:bodyPr>
          <a:lstStyle/>
          <a:p>
            <a:pPr indent="457200" algn="just">
              <a:lnSpc>
                <a:spcPts val="2000"/>
              </a:lnSpc>
              <a:spcAft>
                <a:spcPts val="0"/>
              </a:spcAft>
            </a:pPr>
            <a:r>
              <a:rPr lang="en-US" dirty="0" err="1">
                <a:latin typeface="+mj-lt"/>
                <a:ea typeface="Times New Roman" panose="02020603050405020304" pitchFamily="18" charset="0"/>
              </a:rPr>
              <a:t>Bảo</a:t>
            </a:r>
            <a:r>
              <a:rPr lang="en-US" dirty="0">
                <a:latin typeface="+mj-lt"/>
                <a:ea typeface="Times New Roman" panose="02020603050405020304" pitchFamily="18" charset="0"/>
              </a:rPr>
              <a:t> </a:t>
            </a:r>
            <a:r>
              <a:rPr lang="en-US" dirty="0" err="1">
                <a:latin typeface="+mj-lt"/>
                <a:ea typeface="Times New Roman" panose="02020603050405020304" pitchFamily="18" charset="0"/>
              </a:rPr>
              <a:t>vệ</a:t>
            </a:r>
            <a:r>
              <a:rPr lang="en-US" dirty="0">
                <a:latin typeface="+mj-lt"/>
                <a:ea typeface="Times New Roman" panose="02020603050405020304" pitchFamily="18" charset="0"/>
              </a:rPr>
              <a:t> </a:t>
            </a:r>
            <a:r>
              <a:rPr lang="en-US" dirty="0" err="1">
                <a:latin typeface="+mj-lt"/>
                <a:ea typeface="Times New Roman" panose="02020603050405020304" pitchFamily="18" charset="0"/>
              </a:rPr>
              <a:t>môi</a:t>
            </a:r>
            <a:r>
              <a:rPr lang="en-US" dirty="0">
                <a:latin typeface="+mj-lt"/>
                <a:ea typeface="Times New Roman" panose="02020603050405020304" pitchFamily="18" charset="0"/>
              </a:rPr>
              <a:t> </a:t>
            </a:r>
            <a:r>
              <a:rPr lang="en-US" dirty="0" err="1">
                <a:latin typeface="+mj-lt"/>
                <a:ea typeface="Times New Roman" panose="02020603050405020304" pitchFamily="18" charset="0"/>
              </a:rPr>
              <a:t>trường</a:t>
            </a:r>
            <a:r>
              <a:rPr lang="en-US" dirty="0">
                <a:latin typeface="+mj-lt"/>
                <a:ea typeface="Times New Roman" panose="02020603050405020304" pitchFamily="18" charset="0"/>
              </a:rPr>
              <a:t> </a:t>
            </a:r>
            <a:r>
              <a:rPr lang="en-US" dirty="0" err="1">
                <a:latin typeface="+mj-lt"/>
                <a:ea typeface="Times New Roman" panose="02020603050405020304" pitchFamily="18" charset="0"/>
              </a:rPr>
              <a:t>là</a:t>
            </a:r>
            <a:r>
              <a:rPr lang="en-US" dirty="0">
                <a:latin typeface="+mj-lt"/>
                <a:ea typeface="Times New Roman" panose="02020603050405020304" pitchFamily="18" charset="0"/>
              </a:rPr>
              <a:t> </a:t>
            </a:r>
            <a:r>
              <a:rPr lang="en-US" b="1" dirty="0" err="1">
                <a:latin typeface="+mj-lt"/>
                <a:ea typeface="Times New Roman" panose="02020603050405020304" pitchFamily="18" charset="0"/>
              </a:rPr>
              <a:t>trách</a:t>
            </a:r>
            <a:r>
              <a:rPr lang="en-US" b="1" dirty="0">
                <a:latin typeface="+mj-lt"/>
                <a:ea typeface="Times New Roman" panose="02020603050405020304" pitchFamily="18" charset="0"/>
              </a:rPr>
              <a:t> </a:t>
            </a:r>
            <a:r>
              <a:rPr lang="en-US" b="1" dirty="0" err="1">
                <a:latin typeface="+mj-lt"/>
                <a:ea typeface="Times New Roman" panose="02020603050405020304" pitchFamily="18" charset="0"/>
              </a:rPr>
              <a:t>nhiệm</a:t>
            </a:r>
            <a:r>
              <a:rPr lang="en-US" b="1" dirty="0">
                <a:latin typeface="+mj-lt"/>
                <a:ea typeface="Times New Roman" panose="02020603050405020304" pitchFamily="18" charset="0"/>
              </a:rPr>
              <a:t> </a:t>
            </a:r>
            <a:r>
              <a:rPr lang="en-US" dirty="0" err="1">
                <a:latin typeface="+mj-lt"/>
                <a:ea typeface="Times New Roman" panose="02020603050405020304" pitchFamily="18" charset="0"/>
              </a:rPr>
              <a:t>của</a:t>
            </a:r>
            <a:r>
              <a:rPr lang="en-US" dirty="0">
                <a:latin typeface="+mj-lt"/>
                <a:ea typeface="Times New Roman" panose="02020603050405020304" pitchFamily="18" charset="0"/>
              </a:rPr>
              <a:t> </a:t>
            </a:r>
            <a:r>
              <a:rPr lang="en-US" dirty="0" err="1">
                <a:latin typeface="+mj-lt"/>
                <a:ea typeface="Times New Roman" panose="02020603050405020304" pitchFamily="18" charset="0"/>
              </a:rPr>
              <a:t>toàn</a:t>
            </a:r>
            <a:r>
              <a:rPr lang="en-US" dirty="0">
                <a:latin typeface="+mj-lt"/>
                <a:ea typeface="Times New Roman" panose="02020603050405020304" pitchFamily="18" charset="0"/>
              </a:rPr>
              <a:t> </a:t>
            </a:r>
            <a:r>
              <a:rPr lang="en-US" dirty="0" err="1">
                <a:latin typeface="+mj-lt"/>
                <a:ea typeface="Times New Roman" panose="02020603050405020304" pitchFamily="18" charset="0"/>
              </a:rPr>
              <a:t>xã</a:t>
            </a:r>
            <a:r>
              <a:rPr lang="en-US" dirty="0">
                <a:latin typeface="+mj-lt"/>
                <a:ea typeface="Times New Roman" panose="02020603050405020304" pitchFamily="18" charset="0"/>
              </a:rPr>
              <a:t> </a:t>
            </a:r>
            <a:r>
              <a:rPr lang="en-US" dirty="0" err="1">
                <a:latin typeface="+mj-lt"/>
                <a:ea typeface="Times New Roman" panose="02020603050405020304" pitchFamily="18" charset="0"/>
              </a:rPr>
              <a:t>hội</a:t>
            </a:r>
            <a:r>
              <a:rPr lang="en-US" dirty="0">
                <a:latin typeface="+mj-lt"/>
                <a:ea typeface="Times New Roman" panose="02020603050405020304" pitchFamily="18" charset="0"/>
              </a:rPr>
              <a:t>, </a:t>
            </a:r>
            <a:r>
              <a:rPr lang="en-US" dirty="0" err="1">
                <a:latin typeface="+mj-lt"/>
                <a:ea typeface="Times New Roman" panose="02020603050405020304" pitchFamily="18" charset="0"/>
              </a:rPr>
              <a:t>là</a:t>
            </a:r>
            <a:r>
              <a:rPr lang="en-US" dirty="0">
                <a:latin typeface="+mj-lt"/>
                <a:ea typeface="Times New Roman" panose="02020603050405020304" pitchFamily="18" charset="0"/>
              </a:rPr>
              <a:t> </a:t>
            </a:r>
            <a:r>
              <a:rPr lang="en-US" b="1" dirty="0" err="1">
                <a:solidFill>
                  <a:srgbClr val="008000"/>
                </a:solidFill>
                <a:latin typeface="+mj-lt"/>
                <a:ea typeface="Times New Roman" panose="02020603050405020304" pitchFamily="18" charset="0"/>
              </a:rPr>
              <a:t>nghĩa</a:t>
            </a:r>
            <a:r>
              <a:rPr lang="en-US" b="1" dirty="0">
                <a:solidFill>
                  <a:srgbClr val="008000"/>
                </a:solidFill>
                <a:latin typeface="+mj-lt"/>
                <a:ea typeface="Times New Roman" panose="02020603050405020304" pitchFamily="18" charset="0"/>
              </a:rPr>
              <a:t> </a:t>
            </a:r>
            <a:r>
              <a:rPr lang="en-US" b="1" dirty="0" err="1">
                <a:solidFill>
                  <a:srgbClr val="008000"/>
                </a:solidFill>
                <a:latin typeface="+mj-lt"/>
                <a:ea typeface="Times New Roman" panose="02020603050405020304" pitchFamily="18" charset="0"/>
              </a:rPr>
              <a:t>vụ</a:t>
            </a:r>
            <a:r>
              <a:rPr lang="en-US" b="1" dirty="0">
                <a:solidFill>
                  <a:srgbClr val="008000"/>
                </a:solidFill>
                <a:latin typeface="+mj-lt"/>
                <a:ea typeface="Times New Roman" panose="02020603050405020304" pitchFamily="18" charset="0"/>
              </a:rPr>
              <a:t> </a:t>
            </a:r>
            <a:r>
              <a:rPr lang="en-US" dirty="0" err="1">
                <a:latin typeface="+mj-lt"/>
                <a:ea typeface="Times New Roman" panose="02020603050405020304" pitchFamily="18" charset="0"/>
              </a:rPr>
              <a:t>của</a:t>
            </a:r>
            <a:r>
              <a:rPr lang="en-US" dirty="0">
                <a:latin typeface="+mj-lt"/>
                <a:ea typeface="Times New Roman" panose="02020603050405020304" pitchFamily="18" charset="0"/>
              </a:rPr>
              <a:t> </a:t>
            </a:r>
            <a:r>
              <a:rPr lang="en-US" dirty="0" err="1">
                <a:latin typeface="+mj-lt"/>
                <a:ea typeface="Times New Roman" panose="02020603050405020304" pitchFamily="18" charset="0"/>
              </a:rPr>
              <a:t>mọi</a:t>
            </a:r>
            <a:r>
              <a:rPr lang="en-US" dirty="0">
                <a:latin typeface="+mj-lt"/>
                <a:ea typeface="Times New Roman" panose="02020603050405020304" pitchFamily="18" charset="0"/>
              </a:rPr>
              <a:t> </a:t>
            </a:r>
            <a:r>
              <a:rPr lang="en-US" dirty="0" err="1">
                <a:latin typeface="+mj-lt"/>
                <a:ea typeface="Times New Roman" panose="02020603050405020304" pitchFamily="18" charset="0"/>
              </a:rPr>
              <a:t>người</a:t>
            </a:r>
            <a:r>
              <a:rPr lang="en-US" dirty="0">
                <a:latin typeface="+mj-lt"/>
                <a:ea typeface="Times New Roman" panose="02020603050405020304" pitchFamily="18" charset="0"/>
              </a:rPr>
              <a:t> </a:t>
            </a:r>
            <a:r>
              <a:rPr lang="en-US" dirty="0" err="1">
                <a:latin typeface="+mj-lt"/>
                <a:ea typeface="Times New Roman" panose="02020603050405020304" pitchFamily="18" charset="0"/>
              </a:rPr>
              <a:t>dân</a:t>
            </a:r>
            <a:r>
              <a:rPr lang="en-US" dirty="0">
                <a:latin typeface="+mj-lt"/>
                <a:ea typeface="Times New Roman" panose="02020603050405020304" pitchFamily="18" charset="0"/>
              </a:rPr>
              <a:t>.</a:t>
            </a:r>
            <a:endParaRPr lang="en-US" dirty="0">
              <a:effectLst/>
              <a:latin typeface="+mj-lt"/>
              <a:ea typeface="Times New Roman" panose="02020603050405020304" pitchFamily="18" charset="0"/>
            </a:endParaRPr>
          </a:p>
        </p:txBody>
      </p:sp>
      <p:sp>
        <p:nvSpPr>
          <p:cNvPr id="36" name="Parallelogram 15">
            <a:extLst>
              <a:ext uri="{FF2B5EF4-FFF2-40B4-BE49-F238E27FC236}">
                <a16:creationId xmlns="" xmlns:a16="http://schemas.microsoft.com/office/drawing/2014/main" id="{7A9FBE9D-EE5A-4F1B-8EDD-3D011F43183E}"/>
              </a:ext>
            </a:extLst>
          </p:cNvPr>
          <p:cNvSpPr/>
          <p:nvPr/>
        </p:nvSpPr>
        <p:spPr>
          <a:xfrm flipH="1">
            <a:off x="6015883" y="3028364"/>
            <a:ext cx="613874" cy="638443"/>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rgbClr val="CC009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7" name="Oval 31">
            <a:extLst>
              <a:ext uri="{FF2B5EF4-FFF2-40B4-BE49-F238E27FC236}">
                <a16:creationId xmlns="" xmlns:a16="http://schemas.microsoft.com/office/drawing/2014/main" id="{F2B4C20E-6F83-4700-819A-B889CC4F8028}"/>
              </a:ext>
            </a:extLst>
          </p:cNvPr>
          <p:cNvSpPr/>
          <p:nvPr/>
        </p:nvSpPr>
        <p:spPr>
          <a:xfrm>
            <a:off x="6684466" y="4276727"/>
            <a:ext cx="579873" cy="572083"/>
          </a:xfrm>
          <a:custGeom>
            <a:avLst/>
            <a:gdLst/>
            <a:ahLst/>
            <a:cxnLst/>
            <a:rect l="l" t="t" r="r" b="b"/>
            <a:pathLst>
              <a:path w="3240076" h="3196551">
                <a:moveTo>
                  <a:pt x="2810300" y="1617710"/>
                </a:moveTo>
                <a:cubicBezTo>
                  <a:pt x="2817009" y="1615912"/>
                  <a:pt x="2824405" y="1616674"/>
                  <a:pt x="2830895" y="1620421"/>
                </a:cubicBezTo>
                <a:lnTo>
                  <a:pt x="3150571" y="1804986"/>
                </a:lnTo>
                <a:cubicBezTo>
                  <a:pt x="3163552" y="1812480"/>
                  <a:pt x="3168000" y="1829080"/>
                  <a:pt x="3160506" y="1842062"/>
                </a:cubicBezTo>
                <a:lnTo>
                  <a:pt x="3106222" y="1936084"/>
                </a:lnTo>
                <a:cubicBezTo>
                  <a:pt x="3098727" y="1949065"/>
                  <a:pt x="3082128" y="1953513"/>
                  <a:pt x="3069146" y="1946019"/>
                </a:cubicBezTo>
                <a:lnTo>
                  <a:pt x="2749470" y="1761453"/>
                </a:lnTo>
                <a:cubicBezTo>
                  <a:pt x="2736489" y="1753959"/>
                  <a:pt x="2732040" y="1737359"/>
                  <a:pt x="2739536" y="1724378"/>
                </a:cubicBezTo>
                <a:lnTo>
                  <a:pt x="2793819" y="1630356"/>
                </a:lnTo>
                <a:cubicBezTo>
                  <a:pt x="2797567" y="1623864"/>
                  <a:pt x="2803590" y="1619508"/>
                  <a:pt x="2810300" y="1617710"/>
                </a:cubicBezTo>
                <a:close/>
                <a:moveTo>
                  <a:pt x="1308278" y="1324343"/>
                </a:moveTo>
                <a:cubicBezTo>
                  <a:pt x="1529714" y="1324343"/>
                  <a:pt x="1725574" y="1433852"/>
                  <a:pt x="1834882" y="1608603"/>
                </a:cubicBezTo>
                <a:cubicBezTo>
                  <a:pt x="1903747" y="1545710"/>
                  <a:pt x="1995954" y="1511368"/>
                  <a:pt x="2096186" y="1511368"/>
                </a:cubicBezTo>
                <a:cubicBezTo>
                  <a:pt x="2313867" y="1511368"/>
                  <a:pt x="2493715" y="1673353"/>
                  <a:pt x="2514185" y="1884371"/>
                </a:cubicBezTo>
                <a:cubicBezTo>
                  <a:pt x="2517944" y="1882108"/>
                  <a:pt x="2521751" y="1882074"/>
                  <a:pt x="2525567" y="1882074"/>
                </a:cubicBezTo>
                <a:cubicBezTo>
                  <a:pt x="2888547" y="1882074"/>
                  <a:pt x="3182805" y="2176332"/>
                  <a:pt x="3182805" y="2539312"/>
                </a:cubicBezTo>
                <a:cubicBezTo>
                  <a:pt x="3182805" y="2882034"/>
                  <a:pt x="2920478" y="3163490"/>
                  <a:pt x="2585635" y="3193518"/>
                </a:cubicBezTo>
                <a:lnTo>
                  <a:pt x="2585635" y="3196551"/>
                </a:lnTo>
                <a:lnTo>
                  <a:pt x="2525567" y="3196551"/>
                </a:lnTo>
                <a:lnTo>
                  <a:pt x="733485" y="3196551"/>
                </a:lnTo>
                <a:lnTo>
                  <a:pt x="733485" y="3191649"/>
                </a:lnTo>
                <a:cubicBezTo>
                  <a:pt x="708515" y="3195063"/>
                  <a:pt x="683050" y="3196551"/>
                  <a:pt x="657239" y="3196551"/>
                </a:cubicBezTo>
                <a:cubicBezTo>
                  <a:pt x="294258" y="3196551"/>
                  <a:pt x="0" y="2902293"/>
                  <a:pt x="0" y="2539312"/>
                </a:cubicBezTo>
                <a:cubicBezTo>
                  <a:pt x="0" y="2176332"/>
                  <a:pt x="294258" y="1882074"/>
                  <a:pt x="657239" y="1882074"/>
                </a:cubicBezTo>
                <a:lnTo>
                  <a:pt x="670588" y="1884770"/>
                </a:lnTo>
                <a:cubicBezTo>
                  <a:pt x="705989" y="1566750"/>
                  <a:pt x="978825" y="1324343"/>
                  <a:pt x="1308278" y="1324343"/>
                </a:cubicBezTo>
                <a:close/>
                <a:moveTo>
                  <a:pt x="3166512" y="731828"/>
                </a:moveTo>
                <a:cubicBezTo>
                  <a:pt x="3180598" y="726701"/>
                  <a:pt x="3196172" y="733964"/>
                  <a:pt x="3201300" y="748050"/>
                </a:cubicBezTo>
                <a:lnTo>
                  <a:pt x="3238432" y="850070"/>
                </a:lnTo>
                <a:cubicBezTo>
                  <a:pt x="3243559" y="864156"/>
                  <a:pt x="3236295" y="879731"/>
                  <a:pt x="3222210" y="884857"/>
                </a:cubicBezTo>
                <a:lnTo>
                  <a:pt x="2875342" y="1011107"/>
                </a:lnTo>
                <a:cubicBezTo>
                  <a:pt x="2861256" y="1016234"/>
                  <a:pt x="2845680" y="1008972"/>
                  <a:pt x="2840554" y="994886"/>
                </a:cubicBezTo>
                <a:lnTo>
                  <a:pt x="2803421" y="892866"/>
                </a:lnTo>
                <a:cubicBezTo>
                  <a:pt x="2798295" y="878780"/>
                  <a:pt x="2805558" y="863204"/>
                  <a:pt x="2819643" y="858077"/>
                </a:cubicBezTo>
                <a:close/>
                <a:moveTo>
                  <a:pt x="773619" y="731828"/>
                </a:moveTo>
                <a:lnTo>
                  <a:pt x="1120487" y="858077"/>
                </a:lnTo>
                <a:cubicBezTo>
                  <a:pt x="1134573" y="863204"/>
                  <a:pt x="1141836" y="878780"/>
                  <a:pt x="1136709" y="892866"/>
                </a:cubicBezTo>
                <a:lnTo>
                  <a:pt x="1099577" y="994886"/>
                </a:lnTo>
                <a:cubicBezTo>
                  <a:pt x="1094450" y="1008972"/>
                  <a:pt x="1078875" y="1016234"/>
                  <a:pt x="1064789" y="1011107"/>
                </a:cubicBezTo>
                <a:lnTo>
                  <a:pt x="717921" y="884857"/>
                </a:lnTo>
                <a:cubicBezTo>
                  <a:pt x="703835" y="879731"/>
                  <a:pt x="696572" y="864156"/>
                  <a:pt x="701699" y="850070"/>
                </a:cubicBezTo>
                <a:lnTo>
                  <a:pt x="738831" y="748050"/>
                </a:lnTo>
                <a:cubicBezTo>
                  <a:pt x="743958" y="733964"/>
                  <a:pt x="759534" y="726701"/>
                  <a:pt x="773619" y="731828"/>
                </a:cubicBezTo>
                <a:close/>
                <a:moveTo>
                  <a:pt x="1970065" y="524905"/>
                </a:moveTo>
                <a:cubicBezTo>
                  <a:pt x="2386791" y="524905"/>
                  <a:pt x="2724614" y="862728"/>
                  <a:pt x="2724614" y="1279453"/>
                </a:cubicBezTo>
                <a:cubicBezTo>
                  <a:pt x="2724614" y="1453368"/>
                  <a:pt x="2665775" y="1613540"/>
                  <a:pt x="2564463" y="1739247"/>
                </a:cubicBezTo>
                <a:cubicBezTo>
                  <a:pt x="2529951" y="1545877"/>
                  <a:pt x="2358485" y="1402176"/>
                  <a:pt x="2153457" y="1402176"/>
                </a:cubicBezTo>
                <a:cubicBezTo>
                  <a:pt x="2053225" y="1402176"/>
                  <a:pt x="1961018" y="1436518"/>
                  <a:pt x="1892153" y="1499411"/>
                </a:cubicBezTo>
                <a:cubicBezTo>
                  <a:pt x="1782845" y="1324660"/>
                  <a:pt x="1586985" y="1215151"/>
                  <a:pt x="1365549" y="1215151"/>
                </a:cubicBezTo>
                <a:cubicBezTo>
                  <a:pt x="1314582" y="1215151"/>
                  <a:pt x="1264970" y="1220953"/>
                  <a:pt x="1217820" y="1233835"/>
                </a:cubicBezTo>
                <a:cubicBezTo>
                  <a:pt x="1240489" y="838320"/>
                  <a:pt x="1568676" y="524905"/>
                  <a:pt x="1970065" y="524905"/>
                </a:cubicBezTo>
                <a:close/>
                <a:moveTo>
                  <a:pt x="2490093" y="928"/>
                </a:moveTo>
                <a:cubicBezTo>
                  <a:pt x="2496802" y="-869"/>
                  <a:pt x="2504197" y="-108"/>
                  <a:pt x="2510688" y="3640"/>
                </a:cubicBezTo>
                <a:lnTo>
                  <a:pt x="2604711" y="57924"/>
                </a:lnTo>
                <a:cubicBezTo>
                  <a:pt x="2617692" y="65419"/>
                  <a:pt x="2622140" y="82019"/>
                  <a:pt x="2614644" y="95000"/>
                </a:cubicBezTo>
                <a:lnTo>
                  <a:pt x="2430080" y="414676"/>
                </a:lnTo>
                <a:cubicBezTo>
                  <a:pt x="2422585" y="427657"/>
                  <a:pt x="2405985" y="432105"/>
                  <a:pt x="2393004" y="424610"/>
                </a:cubicBezTo>
                <a:lnTo>
                  <a:pt x="2298982" y="370326"/>
                </a:lnTo>
                <a:cubicBezTo>
                  <a:pt x="2286000" y="362831"/>
                  <a:pt x="2281552" y="346232"/>
                  <a:pt x="2289048" y="333250"/>
                </a:cubicBezTo>
                <a:lnTo>
                  <a:pt x="2473612" y="13574"/>
                </a:lnTo>
                <a:cubicBezTo>
                  <a:pt x="2477359" y="7084"/>
                  <a:pt x="2483383" y="2726"/>
                  <a:pt x="2490093" y="928"/>
                </a:cubicBezTo>
                <a:close/>
                <a:moveTo>
                  <a:pt x="1450038" y="928"/>
                </a:moveTo>
                <a:cubicBezTo>
                  <a:pt x="1456747" y="2726"/>
                  <a:pt x="1462771" y="7084"/>
                  <a:pt x="1466519" y="13574"/>
                </a:cubicBezTo>
                <a:lnTo>
                  <a:pt x="1651083" y="333250"/>
                </a:lnTo>
                <a:cubicBezTo>
                  <a:pt x="1658578" y="346232"/>
                  <a:pt x="1654131" y="362831"/>
                  <a:pt x="1641149" y="370326"/>
                </a:cubicBezTo>
                <a:lnTo>
                  <a:pt x="1547127" y="424610"/>
                </a:lnTo>
                <a:cubicBezTo>
                  <a:pt x="1534145" y="432105"/>
                  <a:pt x="1517546" y="427657"/>
                  <a:pt x="1510050" y="414676"/>
                </a:cubicBezTo>
                <a:lnTo>
                  <a:pt x="1325486" y="95000"/>
                </a:lnTo>
                <a:cubicBezTo>
                  <a:pt x="1317991" y="82019"/>
                  <a:pt x="1322439" y="65419"/>
                  <a:pt x="1335420" y="57924"/>
                </a:cubicBezTo>
                <a:lnTo>
                  <a:pt x="1429442" y="3640"/>
                </a:lnTo>
                <a:cubicBezTo>
                  <a:pt x="1435933" y="-108"/>
                  <a:pt x="1443328" y="-869"/>
                  <a:pt x="1450038" y="928"/>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Tree>
    <p:extLst>
      <p:ext uri="{BB962C8B-B14F-4D97-AF65-F5344CB8AC3E}">
        <p14:creationId xmlns:p14="http://schemas.microsoft.com/office/powerpoint/2010/main" val="14804737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141668" y="85725"/>
            <a:ext cx="116940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2800" b="1" i="1" dirty="0" smtClean="0">
                <a:solidFill>
                  <a:srgbClr val="CC3300"/>
                </a:solidFill>
                <a:latin typeface="Times New Roman" panose="02020603050405020304" pitchFamily="18" charset="0"/>
              </a:rPr>
              <a:t>2.2. </a:t>
            </a:r>
            <a:r>
              <a:rPr lang="nl-NL" altLang="en-US" sz="2800" b="1" i="1" dirty="0">
                <a:solidFill>
                  <a:srgbClr val="CC3300"/>
                </a:solidFill>
                <a:latin typeface="Times New Roman" panose="02020603050405020304" pitchFamily="18" charset="0"/>
              </a:rPr>
              <a:t>Phát triển nền kinh tế thị trường định hướng xã hội chủ </a:t>
            </a:r>
            <a:r>
              <a:rPr lang="nl-NL" altLang="en-US" sz="2800" b="1" i="1" dirty="0" smtClean="0">
                <a:solidFill>
                  <a:srgbClr val="CC3300"/>
                </a:solidFill>
                <a:latin typeface="Times New Roman" panose="02020603050405020304" pitchFamily="18" charset="0"/>
              </a:rPr>
              <a:t>nghĩa</a:t>
            </a:r>
            <a:endParaRPr lang="en-US" altLang="en-US" sz="2800" dirty="0">
              <a:solidFill>
                <a:srgbClr val="CC3300"/>
              </a:solidFill>
              <a:latin typeface="Times New Roman" panose="02020603050405020304" pitchFamily="18" charset="0"/>
            </a:endParaRPr>
          </a:p>
        </p:txBody>
      </p:sp>
      <p:pic>
        <p:nvPicPr>
          <p:cNvPr id="17410" name="Picture 2" descr="Image result for câu hỏ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8535" y="1184856"/>
            <a:ext cx="4443211" cy="4623516"/>
          </a:xfrm>
          <a:prstGeom prst="rect">
            <a:avLst/>
          </a:prstGeom>
          <a:noFill/>
          <a:extLst>
            <a:ext uri="{909E8E84-426E-40DD-AFC4-6F175D3DCCD1}">
              <a14:hiddenFill xmlns:a14="http://schemas.microsoft.com/office/drawing/2010/main">
                <a:solidFill>
                  <a:srgbClr val="FFFFFF"/>
                </a:solidFill>
              </a14:hiddenFill>
            </a:ext>
          </a:extLst>
        </p:spPr>
      </p:pic>
      <p:sp>
        <p:nvSpPr>
          <p:cNvPr id="5" name="Cloud Callout 4"/>
          <p:cNvSpPr/>
          <p:nvPr/>
        </p:nvSpPr>
        <p:spPr>
          <a:xfrm>
            <a:off x="502366" y="1306574"/>
            <a:ext cx="7632700" cy="4012401"/>
          </a:xfrm>
          <a:prstGeom prst="cloudCallout">
            <a:avLst/>
          </a:prstGeom>
          <a:solidFill>
            <a:srgbClr val="8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3200" b="1" dirty="0">
                <a:latin typeface="Arial" panose="020B0604020202020204" pitchFamily="34" charset="0"/>
                <a:cs typeface="Arial" panose="020B0604020202020204" pitchFamily="34" charset="0"/>
              </a:rPr>
              <a:t>Thế nào </a:t>
            </a:r>
            <a:r>
              <a:rPr lang="nl-NL" sz="3200" b="1" dirty="0" smtClean="0">
                <a:latin typeface="Arial" panose="020B0604020202020204" pitchFamily="34" charset="0"/>
                <a:cs typeface="Arial" panose="020B0604020202020204" pitchFamily="34" charset="0"/>
              </a:rPr>
              <a:t>là </a:t>
            </a:r>
            <a:r>
              <a:rPr lang="nl-NL" altLang="en-US" sz="3200" b="1" dirty="0">
                <a:solidFill>
                  <a:schemeClr val="bg1"/>
                </a:solidFill>
                <a:latin typeface="+mj-lt"/>
              </a:rPr>
              <a:t>nền kinh tế thị trường định hướng xã hội chủ </a:t>
            </a:r>
            <a:r>
              <a:rPr lang="nl-NL" altLang="en-US" sz="3200" b="1" dirty="0" smtClean="0">
                <a:solidFill>
                  <a:schemeClr val="bg1"/>
                </a:solidFill>
                <a:latin typeface="+mj-lt"/>
              </a:rPr>
              <a:t>nghĩa?</a:t>
            </a:r>
            <a:endParaRPr lang="en-US" altLang="en-US" sz="3200" dirty="0">
              <a:solidFill>
                <a:schemeClr val="bg1"/>
              </a:solidFill>
              <a:latin typeface="+mj-lt"/>
            </a:endParaRPr>
          </a:p>
        </p:txBody>
      </p:sp>
    </p:spTree>
    <p:extLst>
      <p:ext uri="{BB962C8B-B14F-4D97-AF65-F5344CB8AC3E}">
        <p14:creationId xmlns:p14="http://schemas.microsoft.com/office/powerpoint/2010/main" val="246217415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2330"/>
            <a:ext cx="6096000" cy="830997"/>
          </a:xfrm>
          <a:prstGeom prst="rect">
            <a:avLst/>
          </a:prstGeom>
        </p:spPr>
        <p:txBody>
          <a:bodyPr wrap="square">
            <a:spAutoFit/>
          </a:bodyPr>
          <a:lstStyle/>
          <a:p>
            <a:pPr lvl="0" algn="ctr"/>
            <a:r>
              <a:rPr lang="en-US" sz="2400" b="1" dirty="0" err="1">
                <a:solidFill>
                  <a:srgbClr val="CC3300"/>
                </a:solidFill>
              </a:rPr>
              <a:t>Nền</a:t>
            </a:r>
            <a:r>
              <a:rPr lang="en-US" sz="2400" b="1" dirty="0">
                <a:solidFill>
                  <a:srgbClr val="CC3300"/>
                </a:solidFill>
              </a:rPr>
              <a:t> </a:t>
            </a:r>
            <a:r>
              <a:rPr lang="en-US" sz="2400" b="1" dirty="0" err="1">
                <a:solidFill>
                  <a:srgbClr val="CC3300"/>
                </a:solidFill>
              </a:rPr>
              <a:t>kinh</a:t>
            </a:r>
            <a:r>
              <a:rPr lang="en-US" sz="2400" b="1" dirty="0">
                <a:solidFill>
                  <a:srgbClr val="CC3300"/>
                </a:solidFill>
              </a:rPr>
              <a:t> </a:t>
            </a:r>
            <a:r>
              <a:rPr lang="en-US" sz="2400" b="1" dirty="0" err="1">
                <a:solidFill>
                  <a:srgbClr val="CC3300"/>
                </a:solidFill>
              </a:rPr>
              <a:t>tế</a:t>
            </a:r>
            <a:r>
              <a:rPr lang="en-US" sz="2400" b="1" dirty="0">
                <a:solidFill>
                  <a:srgbClr val="CC3300"/>
                </a:solidFill>
              </a:rPr>
              <a:t> </a:t>
            </a:r>
            <a:r>
              <a:rPr lang="en-US" sz="2400" b="1" dirty="0" err="1">
                <a:solidFill>
                  <a:srgbClr val="CC3300"/>
                </a:solidFill>
              </a:rPr>
              <a:t>thị</a:t>
            </a:r>
            <a:r>
              <a:rPr lang="en-US" sz="2400" b="1" dirty="0">
                <a:solidFill>
                  <a:srgbClr val="CC3300"/>
                </a:solidFill>
              </a:rPr>
              <a:t> </a:t>
            </a:r>
            <a:r>
              <a:rPr lang="en-US" sz="2400" b="1" dirty="0" err="1">
                <a:solidFill>
                  <a:srgbClr val="CC3300"/>
                </a:solidFill>
              </a:rPr>
              <a:t>trường</a:t>
            </a:r>
            <a:r>
              <a:rPr lang="en-US" sz="2400" b="1" dirty="0">
                <a:solidFill>
                  <a:srgbClr val="CC3300"/>
                </a:solidFill>
              </a:rPr>
              <a:t> </a:t>
            </a:r>
            <a:r>
              <a:rPr lang="en-US" sz="2400" b="1" dirty="0" err="1">
                <a:solidFill>
                  <a:srgbClr val="CC3300"/>
                </a:solidFill>
              </a:rPr>
              <a:t>định</a:t>
            </a:r>
            <a:r>
              <a:rPr lang="en-US" sz="2400" b="1" dirty="0">
                <a:solidFill>
                  <a:srgbClr val="CC3300"/>
                </a:solidFill>
              </a:rPr>
              <a:t> </a:t>
            </a:r>
            <a:r>
              <a:rPr lang="en-US" sz="2400" b="1" dirty="0" err="1">
                <a:solidFill>
                  <a:srgbClr val="CC3300"/>
                </a:solidFill>
              </a:rPr>
              <a:t>hướng</a:t>
            </a:r>
            <a:r>
              <a:rPr lang="en-US" sz="2400" b="1" dirty="0">
                <a:solidFill>
                  <a:srgbClr val="CC3300"/>
                </a:solidFill>
              </a:rPr>
              <a:t> </a:t>
            </a:r>
            <a:r>
              <a:rPr lang="en-US" sz="2400" b="1" dirty="0" err="1">
                <a:solidFill>
                  <a:srgbClr val="CC3300"/>
                </a:solidFill>
              </a:rPr>
              <a:t>xã</a:t>
            </a:r>
            <a:r>
              <a:rPr lang="en-US" sz="2400" b="1" dirty="0">
                <a:solidFill>
                  <a:srgbClr val="CC3300"/>
                </a:solidFill>
              </a:rPr>
              <a:t> </a:t>
            </a:r>
            <a:r>
              <a:rPr lang="en-US" sz="2400" b="1" dirty="0" err="1">
                <a:solidFill>
                  <a:srgbClr val="CC3300"/>
                </a:solidFill>
              </a:rPr>
              <a:t>hội</a:t>
            </a:r>
            <a:r>
              <a:rPr lang="en-US" sz="2400" b="1" dirty="0">
                <a:solidFill>
                  <a:srgbClr val="CC3300"/>
                </a:solidFill>
              </a:rPr>
              <a:t> </a:t>
            </a:r>
            <a:r>
              <a:rPr lang="en-US" sz="2400" b="1" dirty="0" err="1">
                <a:solidFill>
                  <a:srgbClr val="CC3300"/>
                </a:solidFill>
              </a:rPr>
              <a:t>chủ</a:t>
            </a:r>
            <a:r>
              <a:rPr lang="en-US" sz="2400" b="1" dirty="0">
                <a:solidFill>
                  <a:srgbClr val="CC3300"/>
                </a:solidFill>
              </a:rPr>
              <a:t> </a:t>
            </a:r>
            <a:r>
              <a:rPr lang="en-US" sz="2400" b="1" dirty="0" err="1">
                <a:solidFill>
                  <a:srgbClr val="CC3300"/>
                </a:solidFill>
              </a:rPr>
              <a:t>nghĩa</a:t>
            </a:r>
            <a:r>
              <a:rPr lang="en-US" sz="2400" b="1" dirty="0">
                <a:solidFill>
                  <a:srgbClr val="CC3300"/>
                </a:solidFill>
              </a:rPr>
              <a:t> </a:t>
            </a:r>
            <a:r>
              <a:rPr lang="en-US" sz="2400" b="1" dirty="0" err="1">
                <a:solidFill>
                  <a:srgbClr val="CC3300"/>
                </a:solidFill>
              </a:rPr>
              <a:t>Việt</a:t>
            </a:r>
            <a:r>
              <a:rPr lang="en-US" sz="2400" b="1" dirty="0">
                <a:solidFill>
                  <a:srgbClr val="CC3300"/>
                </a:solidFill>
              </a:rPr>
              <a:t> Nam </a:t>
            </a:r>
          </a:p>
        </p:txBody>
      </p:sp>
      <p:sp>
        <p:nvSpPr>
          <p:cNvPr id="4" name="Rectangle 3"/>
          <p:cNvSpPr/>
          <p:nvPr/>
        </p:nvSpPr>
        <p:spPr>
          <a:xfrm>
            <a:off x="257578" y="1505173"/>
            <a:ext cx="5434884" cy="707886"/>
          </a:xfrm>
          <a:prstGeom prst="rect">
            <a:avLst/>
          </a:prstGeom>
        </p:spPr>
        <p:txBody>
          <a:bodyPr wrap="square">
            <a:spAutoFit/>
          </a:bodyPr>
          <a:lstStyle/>
          <a:p>
            <a:pPr marL="342900" lvl="0" indent="-342900" algn="ctr">
              <a:buFont typeface="Wingdings" panose="05000000000000000000" pitchFamily="2" charset="2"/>
              <a:buChar char="§"/>
            </a:pPr>
            <a:r>
              <a:rPr lang="en-US" sz="2000" dirty="0" err="1">
                <a:solidFill>
                  <a:srgbClr val="000099"/>
                </a:solidFill>
              </a:rPr>
              <a:t>Là</a:t>
            </a:r>
            <a:r>
              <a:rPr lang="en-US" sz="2000" dirty="0">
                <a:solidFill>
                  <a:srgbClr val="000099"/>
                </a:solidFill>
              </a:rPr>
              <a:t> </a:t>
            </a:r>
            <a:r>
              <a:rPr lang="en-US" sz="2000" dirty="0" err="1">
                <a:solidFill>
                  <a:srgbClr val="000099"/>
                </a:solidFill>
              </a:rPr>
              <a:t>nền</a:t>
            </a:r>
            <a:r>
              <a:rPr lang="en-US" sz="2000" dirty="0">
                <a:solidFill>
                  <a:srgbClr val="000099"/>
                </a:solidFill>
              </a:rPr>
              <a:t> </a:t>
            </a:r>
            <a:r>
              <a:rPr lang="en-US" sz="2000" dirty="0" err="1">
                <a:solidFill>
                  <a:srgbClr val="000099"/>
                </a:solidFill>
              </a:rPr>
              <a:t>kinh</a:t>
            </a:r>
            <a:r>
              <a:rPr lang="en-US" sz="2000" dirty="0">
                <a:solidFill>
                  <a:srgbClr val="000099"/>
                </a:solidFill>
              </a:rPr>
              <a:t> </a:t>
            </a:r>
            <a:r>
              <a:rPr lang="en-US" sz="2000" dirty="0" err="1">
                <a:solidFill>
                  <a:srgbClr val="000099"/>
                </a:solidFill>
              </a:rPr>
              <a:t>tế</a:t>
            </a:r>
            <a:r>
              <a:rPr lang="en-US" sz="2000" dirty="0">
                <a:solidFill>
                  <a:srgbClr val="000099"/>
                </a:solidFill>
              </a:rPr>
              <a:t> </a:t>
            </a:r>
            <a:r>
              <a:rPr lang="en-US" sz="2000" b="1" dirty="0" err="1">
                <a:solidFill>
                  <a:srgbClr val="00B050"/>
                </a:solidFill>
              </a:rPr>
              <a:t>vận</a:t>
            </a:r>
            <a:r>
              <a:rPr lang="en-US" sz="2000" b="1" dirty="0">
                <a:solidFill>
                  <a:srgbClr val="00B050"/>
                </a:solidFill>
              </a:rPr>
              <a:t> </a:t>
            </a:r>
            <a:r>
              <a:rPr lang="en-US" sz="2000" b="1" dirty="0" err="1">
                <a:solidFill>
                  <a:srgbClr val="00B050"/>
                </a:solidFill>
              </a:rPr>
              <a:t>hành</a:t>
            </a:r>
            <a:r>
              <a:rPr lang="en-US" sz="2000" b="1" dirty="0">
                <a:solidFill>
                  <a:srgbClr val="00B050"/>
                </a:solidFill>
              </a:rPr>
              <a:t> </a:t>
            </a:r>
            <a:r>
              <a:rPr lang="en-US" sz="2000" b="1" dirty="0" err="1">
                <a:solidFill>
                  <a:srgbClr val="00B050"/>
                </a:solidFill>
              </a:rPr>
              <a:t>đầy</a:t>
            </a:r>
            <a:r>
              <a:rPr lang="en-US" sz="2000" b="1" dirty="0">
                <a:solidFill>
                  <a:srgbClr val="00B050"/>
                </a:solidFill>
              </a:rPr>
              <a:t> </a:t>
            </a:r>
            <a:r>
              <a:rPr lang="en-US" sz="2000" b="1" dirty="0" err="1">
                <a:solidFill>
                  <a:srgbClr val="00B050"/>
                </a:solidFill>
              </a:rPr>
              <a:t>đủ</a:t>
            </a:r>
            <a:r>
              <a:rPr lang="en-US" sz="2000" b="1" dirty="0">
                <a:solidFill>
                  <a:srgbClr val="00B050"/>
                </a:solidFill>
              </a:rPr>
              <a:t>, </a:t>
            </a:r>
            <a:r>
              <a:rPr lang="en-US" sz="2000" b="1" dirty="0" err="1">
                <a:solidFill>
                  <a:srgbClr val="00B050"/>
                </a:solidFill>
              </a:rPr>
              <a:t>đồng</a:t>
            </a:r>
            <a:r>
              <a:rPr lang="en-US" sz="2000" b="1" dirty="0">
                <a:solidFill>
                  <a:srgbClr val="00B050"/>
                </a:solidFill>
              </a:rPr>
              <a:t> </a:t>
            </a:r>
            <a:r>
              <a:rPr lang="en-US" sz="2000" b="1" dirty="0" err="1">
                <a:solidFill>
                  <a:srgbClr val="00B050"/>
                </a:solidFill>
              </a:rPr>
              <a:t>bộ</a:t>
            </a:r>
            <a:r>
              <a:rPr lang="en-US" sz="2000" b="1" dirty="0">
                <a:solidFill>
                  <a:srgbClr val="00B050"/>
                </a:solidFill>
              </a:rPr>
              <a:t> </a:t>
            </a:r>
            <a:r>
              <a:rPr lang="en-US" sz="2000" dirty="0" err="1">
                <a:solidFill>
                  <a:srgbClr val="000099"/>
                </a:solidFill>
              </a:rPr>
              <a:t>theo</a:t>
            </a:r>
            <a:r>
              <a:rPr lang="en-US" sz="2000" dirty="0">
                <a:solidFill>
                  <a:srgbClr val="000099"/>
                </a:solidFill>
              </a:rPr>
              <a:t> </a:t>
            </a:r>
            <a:r>
              <a:rPr lang="en-US" sz="2000" dirty="0" err="1">
                <a:solidFill>
                  <a:srgbClr val="000099"/>
                </a:solidFill>
              </a:rPr>
              <a:t>các</a:t>
            </a:r>
            <a:r>
              <a:rPr lang="en-US" sz="2000" dirty="0">
                <a:solidFill>
                  <a:srgbClr val="000099"/>
                </a:solidFill>
              </a:rPr>
              <a:t> </a:t>
            </a:r>
            <a:r>
              <a:rPr lang="en-US" sz="2000" b="1" dirty="0" err="1">
                <a:solidFill>
                  <a:srgbClr val="CC0099"/>
                </a:solidFill>
              </a:rPr>
              <a:t>quy</a:t>
            </a:r>
            <a:r>
              <a:rPr lang="en-US" sz="2000" b="1" dirty="0">
                <a:solidFill>
                  <a:srgbClr val="CC0099"/>
                </a:solidFill>
              </a:rPr>
              <a:t> </a:t>
            </a:r>
            <a:r>
              <a:rPr lang="en-US" sz="2000" b="1" dirty="0" err="1">
                <a:solidFill>
                  <a:srgbClr val="CC0099"/>
                </a:solidFill>
              </a:rPr>
              <a:t>luật</a:t>
            </a:r>
            <a:r>
              <a:rPr lang="en-US" sz="2000" b="1" dirty="0">
                <a:solidFill>
                  <a:srgbClr val="CC0099"/>
                </a:solidFill>
              </a:rPr>
              <a:t> </a:t>
            </a:r>
            <a:r>
              <a:rPr lang="en-US" sz="2000" b="1" dirty="0" err="1">
                <a:solidFill>
                  <a:srgbClr val="CC0099"/>
                </a:solidFill>
              </a:rPr>
              <a:t>của</a:t>
            </a:r>
            <a:r>
              <a:rPr lang="en-US" sz="2000" b="1" dirty="0">
                <a:solidFill>
                  <a:srgbClr val="CC0099"/>
                </a:solidFill>
              </a:rPr>
              <a:t> </a:t>
            </a:r>
            <a:r>
              <a:rPr lang="en-US" sz="2000" b="1" dirty="0" err="1">
                <a:solidFill>
                  <a:srgbClr val="CC0099"/>
                </a:solidFill>
              </a:rPr>
              <a:t>kinh</a:t>
            </a:r>
            <a:r>
              <a:rPr lang="en-US" sz="2000" b="1" dirty="0">
                <a:solidFill>
                  <a:srgbClr val="CC0099"/>
                </a:solidFill>
              </a:rPr>
              <a:t> </a:t>
            </a:r>
            <a:r>
              <a:rPr lang="en-US" sz="2000" b="1" dirty="0" err="1">
                <a:solidFill>
                  <a:srgbClr val="CC0099"/>
                </a:solidFill>
              </a:rPr>
              <a:t>tế</a:t>
            </a:r>
            <a:r>
              <a:rPr lang="en-US" sz="2000" b="1" dirty="0">
                <a:solidFill>
                  <a:srgbClr val="CC0099"/>
                </a:solidFill>
              </a:rPr>
              <a:t> </a:t>
            </a:r>
            <a:r>
              <a:rPr lang="en-US" sz="2000" b="1" dirty="0" err="1">
                <a:solidFill>
                  <a:srgbClr val="CC0099"/>
                </a:solidFill>
              </a:rPr>
              <a:t>thị</a:t>
            </a:r>
            <a:r>
              <a:rPr lang="en-US" sz="2000" b="1" dirty="0">
                <a:solidFill>
                  <a:srgbClr val="CC0099"/>
                </a:solidFill>
              </a:rPr>
              <a:t> </a:t>
            </a:r>
            <a:r>
              <a:rPr lang="en-US" sz="2000" b="1" dirty="0" err="1">
                <a:solidFill>
                  <a:srgbClr val="CC0099"/>
                </a:solidFill>
              </a:rPr>
              <a:t>trường</a:t>
            </a:r>
            <a:endParaRPr lang="en-US" sz="2000" b="1" dirty="0">
              <a:solidFill>
                <a:srgbClr val="CC0099"/>
              </a:solidFill>
            </a:endParaRPr>
          </a:p>
        </p:txBody>
      </p:sp>
      <p:sp>
        <p:nvSpPr>
          <p:cNvPr id="5" name="Rectangle 4"/>
          <p:cNvSpPr/>
          <p:nvPr/>
        </p:nvSpPr>
        <p:spPr>
          <a:xfrm>
            <a:off x="373486" y="2627961"/>
            <a:ext cx="5151551" cy="707886"/>
          </a:xfrm>
          <a:prstGeom prst="rect">
            <a:avLst/>
          </a:prstGeom>
        </p:spPr>
        <p:txBody>
          <a:bodyPr wrap="square">
            <a:spAutoFit/>
          </a:bodyPr>
          <a:lstStyle/>
          <a:p>
            <a:pPr marL="285750" lvl="0" indent="-285750">
              <a:buFont typeface="Wingdings" panose="05000000000000000000" pitchFamily="2" charset="2"/>
              <a:buChar char="§"/>
            </a:pPr>
            <a:r>
              <a:rPr lang="en-US" sz="2000" dirty="0" err="1">
                <a:solidFill>
                  <a:srgbClr val="000099"/>
                </a:solidFill>
              </a:rPr>
              <a:t>Đồng</a:t>
            </a:r>
            <a:r>
              <a:rPr lang="en-US" sz="2000" dirty="0">
                <a:solidFill>
                  <a:srgbClr val="000099"/>
                </a:solidFill>
              </a:rPr>
              <a:t> </a:t>
            </a:r>
            <a:r>
              <a:rPr lang="en-US" sz="2000" b="1" dirty="0" err="1">
                <a:solidFill>
                  <a:srgbClr val="663300"/>
                </a:solidFill>
              </a:rPr>
              <a:t>thời</a:t>
            </a:r>
            <a:r>
              <a:rPr lang="en-US" sz="2000" b="1" dirty="0">
                <a:solidFill>
                  <a:srgbClr val="663300"/>
                </a:solidFill>
              </a:rPr>
              <a:t> </a:t>
            </a:r>
            <a:r>
              <a:rPr lang="en-US" sz="2000" b="1" dirty="0" err="1">
                <a:solidFill>
                  <a:srgbClr val="663300"/>
                </a:solidFill>
              </a:rPr>
              <a:t>bảo</a:t>
            </a:r>
            <a:r>
              <a:rPr lang="en-US" sz="2000" b="1" dirty="0">
                <a:solidFill>
                  <a:srgbClr val="663300"/>
                </a:solidFill>
              </a:rPr>
              <a:t> </a:t>
            </a:r>
            <a:r>
              <a:rPr lang="en-US" sz="2000" b="1" dirty="0" err="1">
                <a:solidFill>
                  <a:srgbClr val="663300"/>
                </a:solidFill>
              </a:rPr>
              <a:t>đảm</a:t>
            </a:r>
            <a:r>
              <a:rPr lang="en-US" sz="2000" b="1" dirty="0">
                <a:solidFill>
                  <a:srgbClr val="663300"/>
                </a:solidFill>
              </a:rPr>
              <a:t> </a:t>
            </a:r>
            <a:r>
              <a:rPr lang="en-US" sz="2000" b="1" dirty="0" err="1">
                <a:solidFill>
                  <a:srgbClr val="663300"/>
                </a:solidFill>
              </a:rPr>
              <a:t>định</a:t>
            </a:r>
            <a:r>
              <a:rPr lang="en-US" sz="2000" b="1" dirty="0">
                <a:solidFill>
                  <a:srgbClr val="663300"/>
                </a:solidFill>
              </a:rPr>
              <a:t> </a:t>
            </a:r>
            <a:r>
              <a:rPr lang="en-US" sz="2000" b="1" dirty="0" err="1">
                <a:solidFill>
                  <a:srgbClr val="663300"/>
                </a:solidFill>
              </a:rPr>
              <a:t>hướng</a:t>
            </a:r>
            <a:r>
              <a:rPr lang="en-US" sz="2000" b="1" dirty="0">
                <a:solidFill>
                  <a:srgbClr val="663300"/>
                </a:solidFill>
              </a:rPr>
              <a:t> </a:t>
            </a:r>
            <a:r>
              <a:rPr lang="en-US" sz="2000" dirty="0" err="1">
                <a:solidFill>
                  <a:srgbClr val="000099"/>
                </a:solidFill>
              </a:rPr>
              <a:t>xã</a:t>
            </a:r>
            <a:r>
              <a:rPr lang="en-US" sz="2000" dirty="0">
                <a:solidFill>
                  <a:srgbClr val="000099"/>
                </a:solidFill>
              </a:rPr>
              <a:t> </a:t>
            </a:r>
            <a:r>
              <a:rPr lang="en-US" sz="2000" dirty="0" err="1">
                <a:solidFill>
                  <a:srgbClr val="000099"/>
                </a:solidFill>
              </a:rPr>
              <a:t>hội</a:t>
            </a:r>
            <a:r>
              <a:rPr lang="en-US" sz="2000" dirty="0">
                <a:solidFill>
                  <a:srgbClr val="000099"/>
                </a:solidFill>
              </a:rPr>
              <a:t> </a:t>
            </a:r>
            <a:r>
              <a:rPr lang="en-US" sz="2000" dirty="0" err="1">
                <a:solidFill>
                  <a:srgbClr val="000099"/>
                </a:solidFill>
              </a:rPr>
              <a:t>chủ</a:t>
            </a:r>
            <a:r>
              <a:rPr lang="en-US" sz="2000" dirty="0">
                <a:solidFill>
                  <a:srgbClr val="000099"/>
                </a:solidFill>
              </a:rPr>
              <a:t> </a:t>
            </a:r>
            <a:r>
              <a:rPr lang="en-US" sz="2000" dirty="0" err="1">
                <a:solidFill>
                  <a:srgbClr val="000099"/>
                </a:solidFill>
              </a:rPr>
              <a:t>nghĩa</a:t>
            </a:r>
            <a:endParaRPr lang="en-US" sz="2000" dirty="0">
              <a:solidFill>
                <a:srgbClr val="000099"/>
              </a:solidFill>
            </a:endParaRPr>
          </a:p>
        </p:txBody>
      </p:sp>
      <p:sp>
        <p:nvSpPr>
          <p:cNvPr id="6" name="Rectangle 5"/>
          <p:cNvSpPr/>
          <p:nvPr/>
        </p:nvSpPr>
        <p:spPr>
          <a:xfrm>
            <a:off x="373483" y="3634352"/>
            <a:ext cx="5318978" cy="707886"/>
          </a:xfrm>
          <a:prstGeom prst="rect">
            <a:avLst/>
          </a:prstGeom>
        </p:spPr>
        <p:txBody>
          <a:bodyPr wrap="square">
            <a:spAutoFit/>
          </a:bodyPr>
          <a:lstStyle/>
          <a:p>
            <a:pPr marL="285750" lvl="0" indent="-285750" algn="just">
              <a:buFont typeface="Wingdings" panose="05000000000000000000" pitchFamily="2" charset="2"/>
              <a:buChar char="§"/>
            </a:pPr>
            <a:r>
              <a:rPr lang="en-US" sz="2000" dirty="0" err="1">
                <a:solidFill>
                  <a:srgbClr val="000099"/>
                </a:solidFill>
              </a:rPr>
              <a:t>Nền</a:t>
            </a:r>
            <a:r>
              <a:rPr lang="en-US" sz="2000" dirty="0">
                <a:solidFill>
                  <a:srgbClr val="000099"/>
                </a:solidFill>
              </a:rPr>
              <a:t> </a:t>
            </a:r>
            <a:r>
              <a:rPr lang="en-US" sz="2000" dirty="0" err="1">
                <a:solidFill>
                  <a:srgbClr val="000099"/>
                </a:solidFill>
              </a:rPr>
              <a:t>kinh</a:t>
            </a:r>
            <a:r>
              <a:rPr lang="en-US" sz="2000" dirty="0">
                <a:solidFill>
                  <a:srgbClr val="000099"/>
                </a:solidFill>
              </a:rPr>
              <a:t> </a:t>
            </a:r>
            <a:r>
              <a:rPr lang="en-US" sz="2000" dirty="0" err="1">
                <a:solidFill>
                  <a:srgbClr val="000099"/>
                </a:solidFill>
              </a:rPr>
              <a:t>tế</a:t>
            </a:r>
            <a:r>
              <a:rPr lang="en-US" sz="2000" dirty="0">
                <a:solidFill>
                  <a:srgbClr val="000099"/>
                </a:solidFill>
              </a:rPr>
              <a:t> </a:t>
            </a:r>
            <a:r>
              <a:rPr lang="en-US" sz="2000" dirty="0" err="1">
                <a:solidFill>
                  <a:srgbClr val="000099"/>
                </a:solidFill>
              </a:rPr>
              <a:t>thị</a:t>
            </a:r>
            <a:r>
              <a:rPr lang="en-US" sz="2000" dirty="0">
                <a:solidFill>
                  <a:srgbClr val="000099"/>
                </a:solidFill>
              </a:rPr>
              <a:t> </a:t>
            </a:r>
            <a:r>
              <a:rPr lang="en-US" sz="2000" dirty="0" err="1">
                <a:solidFill>
                  <a:srgbClr val="000099"/>
                </a:solidFill>
              </a:rPr>
              <a:t>trường</a:t>
            </a:r>
            <a:r>
              <a:rPr lang="en-US" sz="2000" dirty="0">
                <a:solidFill>
                  <a:srgbClr val="000099"/>
                </a:solidFill>
              </a:rPr>
              <a:t> </a:t>
            </a:r>
            <a:r>
              <a:rPr lang="en-US" sz="2000" b="1" dirty="0" err="1">
                <a:solidFill>
                  <a:srgbClr val="CC3300"/>
                </a:solidFill>
              </a:rPr>
              <a:t>hiện</a:t>
            </a:r>
            <a:r>
              <a:rPr lang="en-US" sz="2000" b="1" dirty="0">
                <a:solidFill>
                  <a:srgbClr val="CC3300"/>
                </a:solidFill>
              </a:rPr>
              <a:t> </a:t>
            </a:r>
            <a:r>
              <a:rPr lang="en-US" sz="2000" b="1" dirty="0" err="1">
                <a:solidFill>
                  <a:srgbClr val="CC3300"/>
                </a:solidFill>
              </a:rPr>
              <a:t>đại</a:t>
            </a:r>
            <a:r>
              <a:rPr lang="en-US" sz="2000" b="1" dirty="0">
                <a:solidFill>
                  <a:srgbClr val="CC3300"/>
                </a:solidFill>
              </a:rPr>
              <a:t> </a:t>
            </a:r>
            <a:r>
              <a:rPr lang="en-US" sz="2000" b="1" dirty="0" err="1">
                <a:solidFill>
                  <a:srgbClr val="CC3300"/>
                </a:solidFill>
              </a:rPr>
              <a:t>và</a:t>
            </a:r>
            <a:r>
              <a:rPr lang="en-US" sz="2000" b="1" dirty="0">
                <a:solidFill>
                  <a:srgbClr val="CC3300"/>
                </a:solidFill>
              </a:rPr>
              <a:t> </a:t>
            </a:r>
            <a:r>
              <a:rPr lang="en-US" sz="2000" b="1" dirty="0" err="1">
                <a:solidFill>
                  <a:srgbClr val="CC3300"/>
                </a:solidFill>
              </a:rPr>
              <a:t>hội</a:t>
            </a:r>
            <a:r>
              <a:rPr lang="en-US" sz="2000" b="1" dirty="0">
                <a:solidFill>
                  <a:srgbClr val="CC3300"/>
                </a:solidFill>
              </a:rPr>
              <a:t> </a:t>
            </a:r>
            <a:r>
              <a:rPr lang="en-US" sz="2000" b="1" dirty="0" err="1">
                <a:solidFill>
                  <a:srgbClr val="CC3300"/>
                </a:solidFill>
              </a:rPr>
              <a:t>nhập</a:t>
            </a:r>
            <a:r>
              <a:rPr lang="en-US" sz="2000" b="1" dirty="0">
                <a:solidFill>
                  <a:srgbClr val="CC3300"/>
                </a:solidFill>
              </a:rPr>
              <a:t> </a:t>
            </a:r>
            <a:r>
              <a:rPr lang="en-US" sz="2000" dirty="0" err="1">
                <a:solidFill>
                  <a:srgbClr val="000099"/>
                </a:solidFill>
              </a:rPr>
              <a:t>quốc</a:t>
            </a:r>
            <a:r>
              <a:rPr lang="en-US" sz="2000" dirty="0">
                <a:solidFill>
                  <a:srgbClr val="000099"/>
                </a:solidFill>
              </a:rPr>
              <a:t> </a:t>
            </a:r>
            <a:r>
              <a:rPr lang="en-US" sz="2000" dirty="0" err="1">
                <a:solidFill>
                  <a:srgbClr val="000099"/>
                </a:solidFill>
              </a:rPr>
              <a:t>tế</a:t>
            </a:r>
            <a:r>
              <a:rPr lang="en-US" sz="2000" dirty="0">
                <a:solidFill>
                  <a:srgbClr val="000099"/>
                </a:solidFill>
              </a:rPr>
              <a:t>; </a:t>
            </a:r>
          </a:p>
        </p:txBody>
      </p:sp>
      <p:sp>
        <p:nvSpPr>
          <p:cNvPr id="7" name="Rectangle 6"/>
          <p:cNvSpPr/>
          <p:nvPr/>
        </p:nvSpPr>
        <p:spPr>
          <a:xfrm>
            <a:off x="373483" y="4632700"/>
            <a:ext cx="5035640" cy="1015663"/>
          </a:xfrm>
          <a:prstGeom prst="rect">
            <a:avLst/>
          </a:prstGeom>
        </p:spPr>
        <p:txBody>
          <a:bodyPr wrap="square">
            <a:spAutoFit/>
          </a:bodyPr>
          <a:lstStyle/>
          <a:p>
            <a:pPr marL="285750" lvl="0" indent="-285750" algn="just">
              <a:buFont typeface="Wingdings" panose="05000000000000000000" pitchFamily="2" charset="2"/>
              <a:buChar char="§"/>
            </a:pPr>
            <a:r>
              <a:rPr lang="en-US" sz="2000" b="1" dirty="0" err="1">
                <a:solidFill>
                  <a:srgbClr val="006600"/>
                </a:solidFill>
              </a:rPr>
              <a:t>Có</a:t>
            </a:r>
            <a:r>
              <a:rPr lang="en-US" sz="2000" b="1" dirty="0">
                <a:solidFill>
                  <a:srgbClr val="006600"/>
                </a:solidFill>
              </a:rPr>
              <a:t> </a:t>
            </a:r>
            <a:r>
              <a:rPr lang="en-US" sz="2000" b="1" dirty="0" err="1">
                <a:solidFill>
                  <a:srgbClr val="006600"/>
                </a:solidFill>
              </a:rPr>
              <a:t>sự</a:t>
            </a:r>
            <a:r>
              <a:rPr lang="en-US" sz="2000" b="1" dirty="0">
                <a:solidFill>
                  <a:srgbClr val="006600"/>
                </a:solidFill>
              </a:rPr>
              <a:t> </a:t>
            </a:r>
            <a:r>
              <a:rPr lang="en-US" sz="2000" b="1" dirty="0" err="1">
                <a:solidFill>
                  <a:srgbClr val="006600"/>
                </a:solidFill>
              </a:rPr>
              <a:t>quản</a:t>
            </a:r>
            <a:r>
              <a:rPr lang="en-US" sz="2000" b="1" dirty="0">
                <a:solidFill>
                  <a:srgbClr val="006600"/>
                </a:solidFill>
              </a:rPr>
              <a:t> </a:t>
            </a:r>
            <a:r>
              <a:rPr lang="en-US" sz="2000" b="1" dirty="0" err="1">
                <a:solidFill>
                  <a:srgbClr val="006600"/>
                </a:solidFill>
              </a:rPr>
              <a:t>lý</a:t>
            </a:r>
            <a:r>
              <a:rPr lang="en-US" sz="2000" b="1" dirty="0">
                <a:solidFill>
                  <a:srgbClr val="006600"/>
                </a:solidFill>
              </a:rPr>
              <a:t> </a:t>
            </a:r>
            <a:r>
              <a:rPr lang="en-US" sz="2000" b="1" dirty="0" err="1">
                <a:solidFill>
                  <a:srgbClr val="006600"/>
                </a:solidFill>
              </a:rPr>
              <a:t>của</a:t>
            </a:r>
            <a:r>
              <a:rPr lang="en-US" sz="2000" b="1" dirty="0">
                <a:solidFill>
                  <a:srgbClr val="006600"/>
                </a:solidFill>
              </a:rPr>
              <a:t> </a:t>
            </a:r>
            <a:r>
              <a:rPr lang="en-US" sz="2000" b="1" dirty="0" err="1">
                <a:solidFill>
                  <a:srgbClr val="006600"/>
                </a:solidFill>
              </a:rPr>
              <a:t>Nhà</a:t>
            </a:r>
            <a:r>
              <a:rPr lang="en-US" sz="2000" b="1" dirty="0">
                <a:solidFill>
                  <a:srgbClr val="006600"/>
                </a:solidFill>
              </a:rPr>
              <a:t> </a:t>
            </a:r>
            <a:r>
              <a:rPr lang="en-US" sz="2000" b="1" dirty="0" err="1">
                <a:solidFill>
                  <a:srgbClr val="006600"/>
                </a:solidFill>
              </a:rPr>
              <a:t>nước</a:t>
            </a:r>
            <a:r>
              <a:rPr lang="en-US" sz="2000" b="1" dirty="0">
                <a:solidFill>
                  <a:srgbClr val="006600"/>
                </a:solidFill>
              </a:rPr>
              <a:t> </a:t>
            </a:r>
            <a:r>
              <a:rPr lang="en-US" sz="2000" dirty="0" err="1">
                <a:solidFill>
                  <a:srgbClr val="000099"/>
                </a:solidFill>
              </a:rPr>
              <a:t>pháp</a:t>
            </a:r>
            <a:r>
              <a:rPr lang="en-US" sz="2000" dirty="0">
                <a:solidFill>
                  <a:srgbClr val="000099"/>
                </a:solidFill>
              </a:rPr>
              <a:t> </a:t>
            </a:r>
            <a:r>
              <a:rPr lang="en-US" sz="2000" dirty="0" err="1">
                <a:solidFill>
                  <a:srgbClr val="000099"/>
                </a:solidFill>
              </a:rPr>
              <a:t>quyền</a:t>
            </a:r>
            <a:r>
              <a:rPr lang="en-US" sz="2000" dirty="0">
                <a:solidFill>
                  <a:srgbClr val="000099"/>
                </a:solidFill>
              </a:rPr>
              <a:t> </a:t>
            </a:r>
            <a:r>
              <a:rPr lang="en-US" sz="2000" dirty="0" err="1">
                <a:solidFill>
                  <a:srgbClr val="000099"/>
                </a:solidFill>
              </a:rPr>
              <a:t>xã</a:t>
            </a:r>
            <a:r>
              <a:rPr lang="en-US" sz="2000" dirty="0">
                <a:solidFill>
                  <a:srgbClr val="000099"/>
                </a:solidFill>
              </a:rPr>
              <a:t> </a:t>
            </a:r>
            <a:r>
              <a:rPr lang="en-US" sz="2000" dirty="0" err="1">
                <a:solidFill>
                  <a:srgbClr val="000099"/>
                </a:solidFill>
              </a:rPr>
              <a:t>hội</a:t>
            </a:r>
            <a:r>
              <a:rPr lang="en-US" sz="2000" dirty="0">
                <a:solidFill>
                  <a:srgbClr val="000099"/>
                </a:solidFill>
              </a:rPr>
              <a:t> </a:t>
            </a:r>
            <a:r>
              <a:rPr lang="en-US" sz="2000" dirty="0" err="1">
                <a:solidFill>
                  <a:srgbClr val="000099"/>
                </a:solidFill>
              </a:rPr>
              <a:t>chủ</a:t>
            </a:r>
            <a:r>
              <a:rPr lang="en-US" sz="2000" dirty="0">
                <a:solidFill>
                  <a:srgbClr val="000099"/>
                </a:solidFill>
              </a:rPr>
              <a:t> </a:t>
            </a:r>
            <a:r>
              <a:rPr lang="en-US" sz="2000" dirty="0" err="1">
                <a:solidFill>
                  <a:srgbClr val="000099"/>
                </a:solidFill>
              </a:rPr>
              <a:t>nghĩa</a:t>
            </a:r>
            <a:r>
              <a:rPr lang="en-US" sz="2000" dirty="0">
                <a:solidFill>
                  <a:srgbClr val="000099"/>
                </a:solidFill>
              </a:rPr>
              <a:t>, </a:t>
            </a:r>
            <a:r>
              <a:rPr lang="en-US" sz="2000" b="1" dirty="0">
                <a:solidFill>
                  <a:srgbClr val="CC0099"/>
                </a:solidFill>
              </a:rPr>
              <a:t>do </a:t>
            </a:r>
            <a:r>
              <a:rPr lang="en-US" sz="2000" b="1" dirty="0" err="1">
                <a:solidFill>
                  <a:srgbClr val="CC0099"/>
                </a:solidFill>
              </a:rPr>
              <a:t>Đảng</a:t>
            </a:r>
            <a:r>
              <a:rPr lang="en-US" sz="2000" b="1" dirty="0">
                <a:solidFill>
                  <a:srgbClr val="CC0099"/>
                </a:solidFill>
              </a:rPr>
              <a:t> </a:t>
            </a:r>
            <a:r>
              <a:rPr lang="en-US" sz="2000" b="1" dirty="0" err="1">
                <a:solidFill>
                  <a:srgbClr val="CC0099"/>
                </a:solidFill>
              </a:rPr>
              <a:t>Cộng</a:t>
            </a:r>
            <a:r>
              <a:rPr lang="en-US" sz="2000" b="1" dirty="0">
                <a:solidFill>
                  <a:srgbClr val="CC0099"/>
                </a:solidFill>
              </a:rPr>
              <a:t> </a:t>
            </a:r>
            <a:r>
              <a:rPr lang="en-US" sz="2000" b="1" dirty="0" err="1">
                <a:solidFill>
                  <a:srgbClr val="CC0099"/>
                </a:solidFill>
              </a:rPr>
              <a:t>sản</a:t>
            </a:r>
            <a:r>
              <a:rPr lang="en-US" sz="2000" b="1" dirty="0">
                <a:solidFill>
                  <a:srgbClr val="CC0099"/>
                </a:solidFill>
              </a:rPr>
              <a:t> </a:t>
            </a:r>
            <a:r>
              <a:rPr lang="en-US" sz="2000" b="1" dirty="0" err="1">
                <a:solidFill>
                  <a:srgbClr val="CC0099"/>
                </a:solidFill>
              </a:rPr>
              <a:t>Việt</a:t>
            </a:r>
            <a:r>
              <a:rPr lang="en-US" sz="2000" b="1" dirty="0">
                <a:solidFill>
                  <a:srgbClr val="CC0099"/>
                </a:solidFill>
              </a:rPr>
              <a:t> Nam </a:t>
            </a:r>
            <a:r>
              <a:rPr lang="en-US" sz="2000" b="1" dirty="0" err="1">
                <a:solidFill>
                  <a:srgbClr val="CC0099"/>
                </a:solidFill>
              </a:rPr>
              <a:t>lãnh</a:t>
            </a:r>
            <a:r>
              <a:rPr lang="en-US" sz="2000" b="1" dirty="0">
                <a:solidFill>
                  <a:srgbClr val="CC0099"/>
                </a:solidFill>
              </a:rPr>
              <a:t> </a:t>
            </a:r>
            <a:r>
              <a:rPr lang="en-US" sz="2000" b="1" dirty="0" err="1">
                <a:solidFill>
                  <a:srgbClr val="CC0099"/>
                </a:solidFill>
              </a:rPr>
              <a:t>đạo</a:t>
            </a:r>
            <a:endParaRPr lang="en-US" sz="2000" b="1" dirty="0">
              <a:solidFill>
                <a:srgbClr val="CC0099"/>
              </a:solidFill>
            </a:endParaRPr>
          </a:p>
        </p:txBody>
      </p:sp>
      <p:pic>
        <p:nvPicPr>
          <p:cNvPr id="8" name="Picture 6" descr="Image result for kinh tế thị trườ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1254" y="1133341"/>
            <a:ext cx="6113371" cy="4765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 name="Straight Connector 9"/>
          <p:cNvCxnSpPr/>
          <p:nvPr/>
        </p:nvCxnSpPr>
        <p:spPr>
          <a:xfrm>
            <a:off x="1648496" y="1133341"/>
            <a:ext cx="2781836" cy="0"/>
          </a:xfrm>
          <a:prstGeom prst="line">
            <a:avLst/>
          </a:prstGeom>
          <a:ln>
            <a:solidFill>
              <a:srgbClr val="3333C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1208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 xmlns:a16="http://schemas.microsoft.com/office/drawing/2014/main" id="{14AC1D12-1C92-4C5D-9810-9C6916092C56}"/>
              </a:ext>
            </a:extLst>
          </p:cNvPr>
          <p:cNvSpPr/>
          <p:nvPr/>
        </p:nvSpPr>
        <p:spPr>
          <a:xfrm>
            <a:off x="9957308" y="3174689"/>
            <a:ext cx="1152000" cy="11520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4" name="Block Arc 3">
            <a:extLst>
              <a:ext uri="{FF2B5EF4-FFF2-40B4-BE49-F238E27FC236}">
                <a16:creationId xmlns="" xmlns:a16="http://schemas.microsoft.com/office/drawing/2014/main" id="{7A247BB3-90F7-4D37-BAF5-37B7376CEAFC}"/>
              </a:ext>
            </a:extLst>
          </p:cNvPr>
          <p:cNvSpPr/>
          <p:nvPr/>
        </p:nvSpPr>
        <p:spPr>
          <a:xfrm rot="5400000">
            <a:off x="2774244" y="2421556"/>
            <a:ext cx="914400" cy="914400"/>
          </a:xfrm>
          <a:prstGeom prst="blockArc">
            <a:avLst>
              <a:gd name="adj1" fmla="val 16153352"/>
              <a:gd name="adj2" fmla="val 50347"/>
              <a:gd name="adj3" fmla="val 1399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5" name="Rectangle 4">
            <a:extLst>
              <a:ext uri="{FF2B5EF4-FFF2-40B4-BE49-F238E27FC236}">
                <a16:creationId xmlns="" xmlns:a16="http://schemas.microsoft.com/office/drawing/2014/main" id="{C3CE3154-2AA2-493C-AF85-FBB53E6E2B3A}"/>
              </a:ext>
            </a:extLst>
          </p:cNvPr>
          <p:cNvSpPr/>
          <p:nvPr/>
        </p:nvSpPr>
        <p:spPr>
          <a:xfrm>
            <a:off x="0" y="3209330"/>
            <a:ext cx="3244331" cy="12662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6" name="Isosceles Triangle 5">
            <a:extLst>
              <a:ext uri="{FF2B5EF4-FFF2-40B4-BE49-F238E27FC236}">
                <a16:creationId xmlns="" xmlns:a16="http://schemas.microsoft.com/office/drawing/2014/main" id="{F7FD9923-22B2-45B8-BAE8-A9CE653E2C84}"/>
              </a:ext>
            </a:extLst>
          </p:cNvPr>
          <p:cNvSpPr/>
          <p:nvPr/>
        </p:nvSpPr>
        <p:spPr>
          <a:xfrm>
            <a:off x="3497470" y="2659620"/>
            <a:ext cx="258081" cy="22248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7" name="Block Arc 6">
            <a:extLst>
              <a:ext uri="{FF2B5EF4-FFF2-40B4-BE49-F238E27FC236}">
                <a16:creationId xmlns="" xmlns:a16="http://schemas.microsoft.com/office/drawing/2014/main" id="{840E6539-60F1-4285-9D32-35C7B674D863}"/>
              </a:ext>
            </a:extLst>
          </p:cNvPr>
          <p:cNvSpPr/>
          <p:nvPr/>
        </p:nvSpPr>
        <p:spPr>
          <a:xfrm rot="5400000">
            <a:off x="5382527" y="2573956"/>
            <a:ext cx="914400" cy="914400"/>
          </a:xfrm>
          <a:prstGeom prst="blockArc">
            <a:avLst>
              <a:gd name="adj1" fmla="val 16184359"/>
              <a:gd name="adj2" fmla="val 164567"/>
              <a:gd name="adj3" fmla="val 1396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Rectangle 7">
            <a:extLst>
              <a:ext uri="{FF2B5EF4-FFF2-40B4-BE49-F238E27FC236}">
                <a16:creationId xmlns="" xmlns:a16="http://schemas.microsoft.com/office/drawing/2014/main" id="{24019D32-6FF6-47F5-9BB7-30AFA82E7F9C}"/>
              </a:ext>
            </a:extLst>
          </p:cNvPr>
          <p:cNvSpPr/>
          <p:nvPr/>
        </p:nvSpPr>
        <p:spPr>
          <a:xfrm>
            <a:off x="-1" y="3361730"/>
            <a:ext cx="5841305" cy="12662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a:extLst>
              <a:ext uri="{FF2B5EF4-FFF2-40B4-BE49-F238E27FC236}">
                <a16:creationId xmlns="" xmlns:a16="http://schemas.microsoft.com/office/drawing/2014/main" id="{5A163A25-0953-43D6-A70A-8280F6D044D6}"/>
              </a:ext>
            </a:extLst>
          </p:cNvPr>
          <p:cNvSpPr/>
          <p:nvPr/>
        </p:nvSpPr>
        <p:spPr>
          <a:xfrm rot="16200000">
            <a:off x="6151759" y="2898858"/>
            <a:ext cx="166037" cy="12662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0" name="Isosceles Triangle 9">
            <a:extLst>
              <a:ext uri="{FF2B5EF4-FFF2-40B4-BE49-F238E27FC236}">
                <a16:creationId xmlns="" xmlns:a16="http://schemas.microsoft.com/office/drawing/2014/main" id="{612B519F-1849-4F58-8BFB-B124A0CA2F35}"/>
              </a:ext>
            </a:extLst>
          </p:cNvPr>
          <p:cNvSpPr/>
          <p:nvPr/>
        </p:nvSpPr>
        <p:spPr>
          <a:xfrm>
            <a:off x="6108454" y="2670402"/>
            <a:ext cx="258081" cy="22248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1" name="Block Arc 10">
            <a:extLst>
              <a:ext uri="{FF2B5EF4-FFF2-40B4-BE49-F238E27FC236}">
                <a16:creationId xmlns="" xmlns:a16="http://schemas.microsoft.com/office/drawing/2014/main" id="{16B1B03B-C8C8-45D0-8E35-EF21560EFDD1}"/>
              </a:ext>
            </a:extLst>
          </p:cNvPr>
          <p:cNvSpPr/>
          <p:nvPr/>
        </p:nvSpPr>
        <p:spPr>
          <a:xfrm rot="5400000">
            <a:off x="8043376" y="2726356"/>
            <a:ext cx="914400" cy="914400"/>
          </a:xfrm>
          <a:prstGeom prst="blockArc">
            <a:avLst>
              <a:gd name="adj1" fmla="val 16260309"/>
              <a:gd name="adj2" fmla="val 21515221"/>
              <a:gd name="adj3" fmla="val 1399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2" name="Rectangle 11">
            <a:extLst>
              <a:ext uri="{FF2B5EF4-FFF2-40B4-BE49-F238E27FC236}">
                <a16:creationId xmlns="" xmlns:a16="http://schemas.microsoft.com/office/drawing/2014/main" id="{EA1BC025-EC65-40BB-9F83-DA4161348935}"/>
              </a:ext>
            </a:extLst>
          </p:cNvPr>
          <p:cNvSpPr/>
          <p:nvPr/>
        </p:nvSpPr>
        <p:spPr>
          <a:xfrm>
            <a:off x="1" y="3514130"/>
            <a:ext cx="8542848" cy="12662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3" name="Rectangle 12">
            <a:extLst>
              <a:ext uri="{FF2B5EF4-FFF2-40B4-BE49-F238E27FC236}">
                <a16:creationId xmlns="" xmlns:a16="http://schemas.microsoft.com/office/drawing/2014/main" id="{2F68C005-C9CF-4521-922F-306E1AEB03B3}"/>
              </a:ext>
            </a:extLst>
          </p:cNvPr>
          <p:cNvSpPr/>
          <p:nvPr/>
        </p:nvSpPr>
        <p:spPr>
          <a:xfrm rot="16200000">
            <a:off x="8733580" y="2981878"/>
            <a:ext cx="327314" cy="12662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4" name="Isosceles Triangle 13">
            <a:extLst>
              <a:ext uri="{FF2B5EF4-FFF2-40B4-BE49-F238E27FC236}">
                <a16:creationId xmlns="" xmlns:a16="http://schemas.microsoft.com/office/drawing/2014/main" id="{7972CA9C-9C00-49DE-84A7-0E659A921543}"/>
              </a:ext>
            </a:extLst>
          </p:cNvPr>
          <p:cNvSpPr/>
          <p:nvPr/>
        </p:nvSpPr>
        <p:spPr>
          <a:xfrm>
            <a:off x="8768197" y="2670402"/>
            <a:ext cx="258081" cy="222484"/>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a:extLst>
              <a:ext uri="{FF2B5EF4-FFF2-40B4-BE49-F238E27FC236}">
                <a16:creationId xmlns="" xmlns:a16="http://schemas.microsoft.com/office/drawing/2014/main" id="{E58C570C-709D-4981-9F84-7000FAAED45C}"/>
              </a:ext>
            </a:extLst>
          </p:cNvPr>
          <p:cNvSpPr/>
          <p:nvPr/>
        </p:nvSpPr>
        <p:spPr>
          <a:xfrm>
            <a:off x="1" y="3671036"/>
            <a:ext cx="9514847" cy="12662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6" name="Isosceles Triangle 15">
            <a:extLst>
              <a:ext uri="{FF2B5EF4-FFF2-40B4-BE49-F238E27FC236}">
                <a16:creationId xmlns="" xmlns:a16="http://schemas.microsoft.com/office/drawing/2014/main" id="{DC4706D6-CA66-4FC7-82C9-656B41C18590}"/>
              </a:ext>
            </a:extLst>
          </p:cNvPr>
          <p:cNvSpPr/>
          <p:nvPr/>
        </p:nvSpPr>
        <p:spPr>
          <a:xfrm rot="5400000">
            <a:off x="9464417" y="3623106"/>
            <a:ext cx="258081" cy="222484"/>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7" name="Block Arc 16">
            <a:extLst>
              <a:ext uri="{FF2B5EF4-FFF2-40B4-BE49-F238E27FC236}">
                <a16:creationId xmlns="" xmlns:a16="http://schemas.microsoft.com/office/drawing/2014/main" id="{950B73BB-D817-4E83-AE0B-59882CF7487F}"/>
              </a:ext>
            </a:extLst>
          </p:cNvPr>
          <p:cNvSpPr/>
          <p:nvPr/>
        </p:nvSpPr>
        <p:spPr>
          <a:xfrm rot="16200000" flipV="1">
            <a:off x="8048815" y="3825684"/>
            <a:ext cx="914400" cy="914400"/>
          </a:xfrm>
          <a:prstGeom prst="blockArc">
            <a:avLst>
              <a:gd name="adj1" fmla="val 16260309"/>
              <a:gd name="adj2" fmla="val 110065"/>
              <a:gd name="adj3" fmla="val 1398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8" name="Rectangle 17">
            <a:extLst>
              <a:ext uri="{FF2B5EF4-FFF2-40B4-BE49-F238E27FC236}">
                <a16:creationId xmlns="" xmlns:a16="http://schemas.microsoft.com/office/drawing/2014/main" id="{E5F7DAEB-B95F-417C-A145-72863966A31B}"/>
              </a:ext>
            </a:extLst>
          </p:cNvPr>
          <p:cNvSpPr/>
          <p:nvPr/>
        </p:nvSpPr>
        <p:spPr>
          <a:xfrm flipV="1">
            <a:off x="1" y="3825684"/>
            <a:ext cx="8506848" cy="12662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9" name="Rectangle 18">
            <a:extLst>
              <a:ext uri="{FF2B5EF4-FFF2-40B4-BE49-F238E27FC236}">
                <a16:creationId xmlns="" xmlns:a16="http://schemas.microsoft.com/office/drawing/2014/main" id="{C00EBB67-BDBB-49E2-A683-D44B88688DD2}"/>
              </a:ext>
            </a:extLst>
          </p:cNvPr>
          <p:cNvSpPr/>
          <p:nvPr/>
        </p:nvSpPr>
        <p:spPr>
          <a:xfrm rot="16200000">
            <a:off x="8733580" y="4360514"/>
            <a:ext cx="327314" cy="12662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0" name="Isosceles Triangle 19">
            <a:extLst>
              <a:ext uri="{FF2B5EF4-FFF2-40B4-BE49-F238E27FC236}">
                <a16:creationId xmlns="" xmlns:a16="http://schemas.microsoft.com/office/drawing/2014/main" id="{E62AF393-6237-4931-904B-A9A49725B2B3}"/>
              </a:ext>
            </a:extLst>
          </p:cNvPr>
          <p:cNvSpPr/>
          <p:nvPr/>
        </p:nvSpPr>
        <p:spPr>
          <a:xfrm rot="10800000">
            <a:off x="8768197" y="4575809"/>
            <a:ext cx="258081" cy="222484"/>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Block Arc 20">
            <a:extLst>
              <a:ext uri="{FF2B5EF4-FFF2-40B4-BE49-F238E27FC236}">
                <a16:creationId xmlns="" xmlns:a16="http://schemas.microsoft.com/office/drawing/2014/main" id="{E81BBE1B-853F-483A-8514-0C5C36313F43}"/>
              </a:ext>
            </a:extLst>
          </p:cNvPr>
          <p:cNvSpPr/>
          <p:nvPr/>
        </p:nvSpPr>
        <p:spPr>
          <a:xfrm rot="16200000" flipV="1">
            <a:off x="5383690" y="3983019"/>
            <a:ext cx="914400" cy="914400"/>
          </a:xfrm>
          <a:prstGeom prst="blockArc">
            <a:avLst>
              <a:gd name="adj1" fmla="val 16184359"/>
              <a:gd name="adj2" fmla="val 164567"/>
              <a:gd name="adj3" fmla="val 1396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2" name="Rectangle 21">
            <a:extLst>
              <a:ext uri="{FF2B5EF4-FFF2-40B4-BE49-F238E27FC236}">
                <a16:creationId xmlns="" xmlns:a16="http://schemas.microsoft.com/office/drawing/2014/main" id="{F48B61D7-F645-4765-BFC2-7FC6244D9276}"/>
              </a:ext>
            </a:extLst>
          </p:cNvPr>
          <p:cNvSpPr/>
          <p:nvPr/>
        </p:nvSpPr>
        <p:spPr>
          <a:xfrm flipV="1">
            <a:off x="-1" y="3983020"/>
            <a:ext cx="5841305" cy="12662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3" name="Rectangle 22">
            <a:extLst>
              <a:ext uri="{FF2B5EF4-FFF2-40B4-BE49-F238E27FC236}">
                <a16:creationId xmlns="" xmlns:a16="http://schemas.microsoft.com/office/drawing/2014/main" id="{3FF28F2E-04DB-4729-96BA-6041CC56AA47}"/>
              </a:ext>
            </a:extLst>
          </p:cNvPr>
          <p:cNvSpPr/>
          <p:nvPr/>
        </p:nvSpPr>
        <p:spPr>
          <a:xfrm rot="16200000">
            <a:off x="6158776" y="4442672"/>
            <a:ext cx="152002" cy="12662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4" name="Isosceles Triangle 23">
            <a:extLst>
              <a:ext uri="{FF2B5EF4-FFF2-40B4-BE49-F238E27FC236}">
                <a16:creationId xmlns="" xmlns:a16="http://schemas.microsoft.com/office/drawing/2014/main" id="{E33017D6-0039-405A-B8FB-F840E4602690}"/>
              </a:ext>
            </a:extLst>
          </p:cNvPr>
          <p:cNvSpPr/>
          <p:nvPr/>
        </p:nvSpPr>
        <p:spPr>
          <a:xfrm rot="10800000">
            <a:off x="6115132" y="4582041"/>
            <a:ext cx="258081" cy="22248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5" name="Block Arc 24">
            <a:extLst>
              <a:ext uri="{FF2B5EF4-FFF2-40B4-BE49-F238E27FC236}">
                <a16:creationId xmlns="" xmlns:a16="http://schemas.microsoft.com/office/drawing/2014/main" id="{A16044D1-A9B3-41CE-8CD8-60CDDE9FEA13}"/>
              </a:ext>
            </a:extLst>
          </p:cNvPr>
          <p:cNvSpPr/>
          <p:nvPr/>
        </p:nvSpPr>
        <p:spPr>
          <a:xfrm rot="16200000" flipV="1">
            <a:off x="2774244" y="4142038"/>
            <a:ext cx="914400" cy="914400"/>
          </a:xfrm>
          <a:prstGeom prst="blockArc">
            <a:avLst>
              <a:gd name="adj1" fmla="val 16153352"/>
              <a:gd name="adj2" fmla="val 21526963"/>
              <a:gd name="adj3" fmla="val 138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Rectangle 25">
            <a:extLst>
              <a:ext uri="{FF2B5EF4-FFF2-40B4-BE49-F238E27FC236}">
                <a16:creationId xmlns="" xmlns:a16="http://schemas.microsoft.com/office/drawing/2014/main" id="{2246EB35-88A0-4882-9546-20236BF54AA1}"/>
              </a:ext>
            </a:extLst>
          </p:cNvPr>
          <p:cNvSpPr/>
          <p:nvPr/>
        </p:nvSpPr>
        <p:spPr>
          <a:xfrm flipV="1">
            <a:off x="1" y="4142038"/>
            <a:ext cx="3244331" cy="12662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7" name="Isosceles Triangle 26">
            <a:extLst>
              <a:ext uri="{FF2B5EF4-FFF2-40B4-BE49-F238E27FC236}">
                <a16:creationId xmlns="" xmlns:a16="http://schemas.microsoft.com/office/drawing/2014/main" id="{7FDF5CC5-7C84-43B5-8B4C-1DAFEAA80ABD}"/>
              </a:ext>
            </a:extLst>
          </p:cNvPr>
          <p:cNvSpPr/>
          <p:nvPr/>
        </p:nvSpPr>
        <p:spPr>
          <a:xfrm rot="10800000">
            <a:off x="3497470" y="4581986"/>
            <a:ext cx="258081" cy="22248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8" name="Oval 27">
            <a:extLst>
              <a:ext uri="{FF2B5EF4-FFF2-40B4-BE49-F238E27FC236}">
                <a16:creationId xmlns="" xmlns:a16="http://schemas.microsoft.com/office/drawing/2014/main" id="{8DB4645F-869B-4ACD-9FDE-2D647FC481AD}"/>
              </a:ext>
            </a:extLst>
          </p:cNvPr>
          <p:cNvSpPr/>
          <p:nvPr/>
        </p:nvSpPr>
        <p:spPr>
          <a:xfrm>
            <a:off x="3188437" y="4905663"/>
            <a:ext cx="792000" cy="792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9" name="Oval 28">
            <a:extLst>
              <a:ext uri="{FF2B5EF4-FFF2-40B4-BE49-F238E27FC236}">
                <a16:creationId xmlns="" xmlns:a16="http://schemas.microsoft.com/office/drawing/2014/main" id="{75852399-C3D3-41EA-B86E-3D6DAD95089A}"/>
              </a:ext>
            </a:extLst>
          </p:cNvPr>
          <p:cNvSpPr/>
          <p:nvPr/>
        </p:nvSpPr>
        <p:spPr>
          <a:xfrm>
            <a:off x="3188437" y="1752269"/>
            <a:ext cx="792000" cy="792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Oval 29">
            <a:extLst>
              <a:ext uri="{FF2B5EF4-FFF2-40B4-BE49-F238E27FC236}">
                <a16:creationId xmlns="" xmlns:a16="http://schemas.microsoft.com/office/drawing/2014/main" id="{10F64A25-87D5-4DFC-B4D9-D4648453BAC4}"/>
              </a:ext>
            </a:extLst>
          </p:cNvPr>
          <p:cNvSpPr/>
          <p:nvPr/>
        </p:nvSpPr>
        <p:spPr>
          <a:xfrm>
            <a:off x="5841305" y="1752269"/>
            <a:ext cx="792000" cy="792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1" name="Oval 30">
            <a:extLst>
              <a:ext uri="{FF2B5EF4-FFF2-40B4-BE49-F238E27FC236}">
                <a16:creationId xmlns="" xmlns:a16="http://schemas.microsoft.com/office/drawing/2014/main" id="{91A9A98C-B7F2-495E-9189-DDD70A7159B2}"/>
              </a:ext>
            </a:extLst>
          </p:cNvPr>
          <p:cNvSpPr/>
          <p:nvPr/>
        </p:nvSpPr>
        <p:spPr>
          <a:xfrm>
            <a:off x="8494173" y="1752269"/>
            <a:ext cx="792000" cy="792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2" name="Oval 31">
            <a:extLst>
              <a:ext uri="{FF2B5EF4-FFF2-40B4-BE49-F238E27FC236}">
                <a16:creationId xmlns="" xmlns:a16="http://schemas.microsoft.com/office/drawing/2014/main" id="{12DE7215-5203-476B-A566-51D6000D3BC1}"/>
              </a:ext>
            </a:extLst>
          </p:cNvPr>
          <p:cNvSpPr/>
          <p:nvPr/>
        </p:nvSpPr>
        <p:spPr>
          <a:xfrm>
            <a:off x="5841305" y="4905663"/>
            <a:ext cx="792000" cy="792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3" name="Oval 32">
            <a:extLst>
              <a:ext uri="{FF2B5EF4-FFF2-40B4-BE49-F238E27FC236}">
                <a16:creationId xmlns="" xmlns:a16="http://schemas.microsoft.com/office/drawing/2014/main" id="{665699DE-653A-499D-888A-7EE201B6405D}"/>
              </a:ext>
            </a:extLst>
          </p:cNvPr>
          <p:cNvSpPr/>
          <p:nvPr/>
        </p:nvSpPr>
        <p:spPr>
          <a:xfrm>
            <a:off x="8494173" y="4905663"/>
            <a:ext cx="792000" cy="792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55" name="Heart 17">
            <a:extLst>
              <a:ext uri="{FF2B5EF4-FFF2-40B4-BE49-F238E27FC236}">
                <a16:creationId xmlns="" xmlns:a16="http://schemas.microsoft.com/office/drawing/2014/main" id="{ABFAE241-BFC1-468E-84DC-2AC7040B28ED}"/>
              </a:ext>
            </a:extLst>
          </p:cNvPr>
          <p:cNvSpPr/>
          <p:nvPr/>
        </p:nvSpPr>
        <p:spPr>
          <a:xfrm>
            <a:off x="10254043" y="3517149"/>
            <a:ext cx="572203" cy="561025"/>
          </a:xfrm>
          <a:custGeom>
            <a:avLst/>
            <a:gdLst/>
            <a:ahLst/>
            <a:cxnLst/>
            <a:rect l="l" t="t" r="r" b="b"/>
            <a:pathLst>
              <a:path w="3263621" h="3199863">
                <a:moveTo>
                  <a:pt x="1896188" y="786599"/>
                </a:moveTo>
                <a:cubicBezTo>
                  <a:pt x="1878938" y="786251"/>
                  <a:pt x="1861335" y="789280"/>
                  <a:pt x="1844305" y="796082"/>
                </a:cubicBezTo>
                <a:cubicBezTo>
                  <a:pt x="1792333" y="816839"/>
                  <a:pt x="1760707" y="866742"/>
                  <a:pt x="1761231" y="919486"/>
                </a:cubicBezTo>
                <a:lnTo>
                  <a:pt x="1573886" y="1618665"/>
                </a:lnTo>
                <a:lnTo>
                  <a:pt x="1438574" y="1113672"/>
                </a:lnTo>
                <a:cubicBezTo>
                  <a:pt x="1424335" y="1060531"/>
                  <a:pt x="1379808" y="1023594"/>
                  <a:pt x="1328543" y="1016456"/>
                </a:cubicBezTo>
                <a:cubicBezTo>
                  <a:pt x="1320071" y="1015276"/>
                  <a:pt x="1311415" y="1014911"/>
                  <a:pt x="1302836" y="1018067"/>
                </a:cubicBezTo>
                <a:lnTo>
                  <a:pt x="1300556" y="1017667"/>
                </a:lnTo>
                <a:cubicBezTo>
                  <a:pt x="1298914" y="1017711"/>
                  <a:pt x="1297275" y="1017786"/>
                  <a:pt x="1295680" y="1018515"/>
                </a:cubicBezTo>
                <a:lnTo>
                  <a:pt x="1275904" y="1019755"/>
                </a:lnTo>
                <a:cubicBezTo>
                  <a:pt x="1273459" y="1020410"/>
                  <a:pt x="1271049" y="1021129"/>
                  <a:pt x="1269080" y="1023145"/>
                </a:cubicBezTo>
                <a:cubicBezTo>
                  <a:pt x="1229892" y="1033156"/>
                  <a:pt x="1196286" y="1061513"/>
                  <a:pt x="1180414" y="1102068"/>
                </a:cubicBezTo>
                <a:lnTo>
                  <a:pt x="902406" y="1812437"/>
                </a:lnTo>
                <a:lnTo>
                  <a:pt x="612897" y="1812437"/>
                </a:lnTo>
                <a:cubicBezTo>
                  <a:pt x="539543" y="1812437"/>
                  <a:pt x="480078" y="1871902"/>
                  <a:pt x="480078" y="1945256"/>
                </a:cubicBezTo>
                <a:cubicBezTo>
                  <a:pt x="480078" y="2018610"/>
                  <a:pt x="539543" y="2078075"/>
                  <a:pt x="612897" y="2078075"/>
                </a:cubicBezTo>
                <a:lnTo>
                  <a:pt x="966673" y="2078075"/>
                </a:lnTo>
                <a:cubicBezTo>
                  <a:pt x="1008666" y="2088839"/>
                  <a:pt x="1051924" y="2075535"/>
                  <a:pt x="1081835" y="2045978"/>
                </a:cubicBezTo>
                <a:cubicBezTo>
                  <a:pt x="1105846" y="2028294"/>
                  <a:pt x="1122213" y="2001701"/>
                  <a:pt x="1125659" y="1970866"/>
                </a:cubicBezTo>
                <a:lnTo>
                  <a:pt x="1284498" y="1565001"/>
                </a:lnTo>
                <a:lnTo>
                  <a:pt x="1443089" y="2156868"/>
                </a:lnTo>
                <a:cubicBezTo>
                  <a:pt x="1455914" y="2204733"/>
                  <a:pt x="1493311" y="2239452"/>
                  <a:pt x="1538593" y="2249086"/>
                </a:cubicBezTo>
                <a:lnTo>
                  <a:pt x="1542015" y="2250785"/>
                </a:lnTo>
                <a:cubicBezTo>
                  <a:pt x="1542604" y="2250943"/>
                  <a:pt x="1543193" y="2251097"/>
                  <a:pt x="1543870" y="2250902"/>
                </a:cubicBezTo>
                <a:cubicBezTo>
                  <a:pt x="1553422" y="2254514"/>
                  <a:pt x="1563610" y="2255524"/>
                  <a:pt x="1573886" y="2252783"/>
                </a:cubicBezTo>
                <a:cubicBezTo>
                  <a:pt x="1584162" y="2255524"/>
                  <a:pt x="1594351" y="2254515"/>
                  <a:pt x="1603903" y="2250901"/>
                </a:cubicBezTo>
                <a:lnTo>
                  <a:pt x="1605758" y="2250785"/>
                </a:lnTo>
                <a:cubicBezTo>
                  <a:pt x="1606974" y="2250459"/>
                  <a:pt x="1608181" y="2250118"/>
                  <a:pt x="1609178" y="2249086"/>
                </a:cubicBezTo>
                <a:cubicBezTo>
                  <a:pt x="1654461" y="2239453"/>
                  <a:pt x="1691859" y="2204734"/>
                  <a:pt x="1704684" y="2156868"/>
                </a:cubicBezTo>
                <a:lnTo>
                  <a:pt x="1921541" y="1347547"/>
                </a:lnTo>
                <a:lnTo>
                  <a:pt x="2181705" y="1998928"/>
                </a:lnTo>
                <a:cubicBezTo>
                  <a:pt x="2205326" y="2058070"/>
                  <a:pt x="2266689" y="2090865"/>
                  <a:pt x="2326593" y="2078075"/>
                </a:cubicBezTo>
                <a:lnTo>
                  <a:pt x="2671200" y="2078075"/>
                </a:lnTo>
                <a:cubicBezTo>
                  <a:pt x="2744554" y="2078075"/>
                  <a:pt x="2804019" y="2018610"/>
                  <a:pt x="2804019" y="1945256"/>
                </a:cubicBezTo>
                <a:cubicBezTo>
                  <a:pt x="2804019" y="1871902"/>
                  <a:pt x="2744554" y="1812437"/>
                  <a:pt x="2671200" y="1812437"/>
                </a:cubicBezTo>
                <a:lnTo>
                  <a:pt x="2393261" y="1812437"/>
                </a:lnTo>
                <a:lnTo>
                  <a:pt x="2016914" y="870162"/>
                </a:lnTo>
                <a:cubicBezTo>
                  <a:pt x="1996508" y="819071"/>
                  <a:pt x="1947937" y="787642"/>
                  <a:pt x="1896188" y="786599"/>
                </a:cubicBezTo>
                <a:close/>
                <a:moveTo>
                  <a:pt x="773454" y="106"/>
                </a:moveTo>
                <a:cubicBezTo>
                  <a:pt x="1097282" y="5742"/>
                  <a:pt x="1441967" y="238301"/>
                  <a:pt x="1631811" y="769863"/>
                </a:cubicBezTo>
                <a:cubicBezTo>
                  <a:pt x="2306811" y="-1120137"/>
                  <a:pt x="4939311" y="769863"/>
                  <a:pt x="1631811" y="3199863"/>
                </a:cubicBezTo>
                <a:cubicBezTo>
                  <a:pt x="-745455" y="1453301"/>
                  <a:pt x="-54107" y="-14297"/>
                  <a:pt x="773454" y="10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6" name="Rounded Rectangle 25">
            <a:extLst>
              <a:ext uri="{FF2B5EF4-FFF2-40B4-BE49-F238E27FC236}">
                <a16:creationId xmlns="" xmlns:a16="http://schemas.microsoft.com/office/drawing/2014/main" id="{E09B2009-6002-4E17-BF1D-98DF4AED1BA7}"/>
              </a:ext>
            </a:extLst>
          </p:cNvPr>
          <p:cNvSpPr/>
          <p:nvPr/>
        </p:nvSpPr>
        <p:spPr>
          <a:xfrm>
            <a:off x="3429438" y="5176149"/>
            <a:ext cx="338160" cy="284999"/>
          </a:xfrm>
          <a:custGeom>
            <a:avLst/>
            <a:gdLst/>
            <a:ahLst/>
            <a:cxnLst/>
            <a:rect l="l" t="t" r="r" b="b"/>
            <a:pathLst>
              <a:path w="3240000" h="2730652">
                <a:moveTo>
                  <a:pt x="1452811" y="1541940"/>
                </a:moveTo>
                <a:lnTo>
                  <a:pt x="1452811" y="1831951"/>
                </a:lnTo>
                <a:lnTo>
                  <a:pt x="1162800" y="1831951"/>
                </a:lnTo>
                <a:lnTo>
                  <a:pt x="1162800" y="2166329"/>
                </a:lnTo>
                <a:lnTo>
                  <a:pt x="1452811" y="2166329"/>
                </a:lnTo>
                <a:lnTo>
                  <a:pt x="1452811" y="2456340"/>
                </a:lnTo>
                <a:lnTo>
                  <a:pt x="1787189" y="2456340"/>
                </a:lnTo>
                <a:lnTo>
                  <a:pt x="1787189" y="2166329"/>
                </a:lnTo>
                <a:lnTo>
                  <a:pt x="2077200" y="2166329"/>
                </a:lnTo>
                <a:lnTo>
                  <a:pt x="2077200" y="1831951"/>
                </a:lnTo>
                <a:lnTo>
                  <a:pt x="1787189" y="1831951"/>
                </a:lnTo>
                <a:lnTo>
                  <a:pt x="1787189" y="1541940"/>
                </a:lnTo>
                <a:close/>
                <a:moveTo>
                  <a:pt x="0" y="1278453"/>
                </a:moveTo>
                <a:lnTo>
                  <a:pt x="3240000" y="1278453"/>
                </a:lnTo>
                <a:lnTo>
                  <a:pt x="3240000" y="2376509"/>
                </a:lnTo>
                <a:cubicBezTo>
                  <a:pt x="3240000" y="2572097"/>
                  <a:pt x="3081445" y="2730652"/>
                  <a:pt x="2885857" y="2730652"/>
                </a:cubicBezTo>
                <a:lnTo>
                  <a:pt x="354143" y="2730652"/>
                </a:lnTo>
                <a:cubicBezTo>
                  <a:pt x="158555" y="2730652"/>
                  <a:pt x="0" y="2572097"/>
                  <a:pt x="0" y="2376509"/>
                </a:cubicBezTo>
                <a:close/>
                <a:moveTo>
                  <a:pt x="1001150" y="200505"/>
                </a:moveTo>
                <a:cubicBezTo>
                  <a:pt x="933045" y="200505"/>
                  <a:pt x="877834" y="255715"/>
                  <a:pt x="877834" y="323821"/>
                </a:cubicBezTo>
                <a:lnTo>
                  <a:pt x="877834" y="605836"/>
                </a:lnTo>
                <a:lnTo>
                  <a:pt x="2362163" y="605836"/>
                </a:lnTo>
                <a:lnTo>
                  <a:pt x="2362163" y="323821"/>
                </a:lnTo>
                <a:cubicBezTo>
                  <a:pt x="2362163" y="255715"/>
                  <a:pt x="2306952" y="200505"/>
                  <a:pt x="2238846" y="200505"/>
                </a:cubicBezTo>
                <a:close/>
                <a:moveTo>
                  <a:pt x="843301" y="0"/>
                </a:moveTo>
                <a:lnTo>
                  <a:pt x="2396696" y="0"/>
                </a:lnTo>
                <a:cubicBezTo>
                  <a:pt x="2488075" y="0"/>
                  <a:pt x="2562152" y="74077"/>
                  <a:pt x="2562152" y="165456"/>
                </a:cubicBezTo>
                <a:lnTo>
                  <a:pt x="2562152" y="605836"/>
                </a:lnTo>
                <a:lnTo>
                  <a:pt x="2885857" y="605836"/>
                </a:lnTo>
                <a:cubicBezTo>
                  <a:pt x="3081445" y="605836"/>
                  <a:pt x="3240000" y="764391"/>
                  <a:pt x="3240000" y="959979"/>
                </a:cubicBezTo>
                <a:lnTo>
                  <a:pt x="3240000" y="1134437"/>
                </a:lnTo>
                <a:lnTo>
                  <a:pt x="0" y="1134437"/>
                </a:lnTo>
                <a:lnTo>
                  <a:pt x="0" y="959979"/>
                </a:lnTo>
                <a:cubicBezTo>
                  <a:pt x="0" y="764391"/>
                  <a:pt x="158555" y="605836"/>
                  <a:pt x="354143" y="605836"/>
                </a:cubicBezTo>
                <a:lnTo>
                  <a:pt x="677845" y="605836"/>
                </a:lnTo>
                <a:lnTo>
                  <a:pt x="677845" y="165456"/>
                </a:lnTo>
                <a:cubicBezTo>
                  <a:pt x="677845" y="74077"/>
                  <a:pt x="751923" y="0"/>
                  <a:pt x="84330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7" name="Chord 32">
            <a:extLst>
              <a:ext uri="{FF2B5EF4-FFF2-40B4-BE49-F238E27FC236}">
                <a16:creationId xmlns="" xmlns:a16="http://schemas.microsoft.com/office/drawing/2014/main" id="{E3906276-CC00-4C5E-B226-D4AF77078C1A}"/>
              </a:ext>
            </a:extLst>
          </p:cNvPr>
          <p:cNvSpPr/>
          <p:nvPr/>
        </p:nvSpPr>
        <p:spPr>
          <a:xfrm>
            <a:off x="3417390" y="1975350"/>
            <a:ext cx="338160" cy="335194"/>
          </a:xfrm>
          <a:custGeom>
            <a:avLst/>
            <a:gdLst/>
            <a:ahLst/>
            <a:cxnLst/>
            <a:rect l="l" t="t" r="r" b="b"/>
            <a:pathLst>
              <a:path w="3240000" h="3211580">
                <a:moveTo>
                  <a:pt x="991906" y="2959580"/>
                </a:moveTo>
                <a:lnTo>
                  <a:pt x="2193254" y="2959580"/>
                </a:lnTo>
                <a:cubicBezTo>
                  <a:pt x="2215674" y="2959580"/>
                  <a:pt x="2233849" y="2977755"/>
                  <a:pt x="2233849" y="3000175"/>
                </a:cubicBezTo>
                <a:lnTo>
                  <a:pt x="2233849" y="3170985"/>
                </a:lnTo>
                <a:cubicBezTo>
                  <a:pt x="2233849" y="3193405"/>
                  <a:pt x="2215674" y="3211580"/>
                  <a:pt x="2193254" y="3211580"/>
                </a:cubicBezTo>
                <a:lnTo>
                  <a:pt x="991906" y="3211580"/>
                </a:lnTo>
                <a:cubicBezTo>
                  <a:pt x="969486" y="3211580"/>
                  <a:pt x="951311" y="3193405"/>
                  <a:pt x="951311" y="3170985"/>
                </a:cubicBezTo>
                <a:lnTo>
                  <a:pt x="951311" y="3000175"/>
                </a:lnTo>
                <a:cubicBezTo>
                  <a:pt x="951311" y="2977755"/>
                  <a:pt x="969486" y="2959580"/>
                  <a:pt x="991906" y="2959580"/>
                </a:cubicBezTo>
                <a:close/>
                <a:moveTo>
                  <a:pt x="1439043" y="1763796"/>
                </a:moveTo>
                <a:lnTo>
                  <a:pt x="1439043" y="2067459"/>
                </a:lnTo>
                <a:lnTo>
                  <a:pt x="1135380" y="2067459"/>
                </a:lnTo>
                <a:lnTo>
                  <a:pt x="1135380" y="2374533"/>
                </a:lnTo>
                <a:lnTo>
                  <a:pt x="1439043" y="2374533"/>
                </a:lnTo>
                <a:lnTo>
                  <a:pt x="1439043" y="2678196"/>
                </a:lnTo>
                <a:lnTo>
                  <a:pt x="1746117" y="2678196"/>
                </a:lnTo>
                <a:lnTo>
                  <a:pt x="1746117" y="2374533"/>
                </a:lnTo>
                <a:lnTo>
                  <a:pt x="2049780" y="2374533"/>
                </a:lnTo>
                <a:lnTo>
                  <a:pt x="2049780" y="2067459"/>
                </a:lnTo>
                <a:lnTo>
                  <a:pt x="1746117" y="2067459"/>
                </a:lnTo>
                <a:lnTo>
                  <a:pt x="1746117" y="1763796"/>
                </a:lnTo>
                <a:close/>
                <a:moveTo>
                  <a:pt x="128358" y="1541040"/>
                </a:moveTo>
                <a:lnTo>
                  <a:pt x="3056915" y="1550917"/>
                </a:lnTo>
                <a:cubicBezTo>
                  <a:pt x="3061111" y="2078028"/>
                  <a:pt x="2781683" y="2566719"/>
                  <a:pt x="2325284" y="2830467"/>
                </a:cubicBezTo>
                <a:lnTo>
                  <a:pt x="2182018" y="2900953"/>
                </a:lnTo>
                <a:lnTo>
                  <a:pt x="1002135" y="2900953"/>
                </a:lnTo>
                <a:cubicBezTo>
                  <a:pt x="950374" y="2879821"/>
                  <a:pt x="900231" y="2854191"/>
                  <a:pt x="851341" y="2825496"/>
                </a:cubicBezTo>
                <a:cubicBezTo>
                  <a:pt x="396732" y="2558675"/>
                  <a:pt x="120607" y="2068110"/>
                  <a:pt x="128358" y="1541040"/>
                </a:cubicBezTo>
                <a:close/>
                <a:moveTo>
                  <a:pt x="61067" y="1230414"/>
                </a:moveTo>
                <a:lnTo>
                  <a:pt x="3178933" y="1230414"/>
                </a:lnTo>
                <a:cubicBezTo>
                  <a:pt x="3212659" y="1230414"/>
                  <a:pt x="3240000" y="1257755"/>
                  <a:pt x="3240000" y="1291481"/>
                </a:cubicBezTo>
                <a:lnTo>
                  <a:pt x="3240000" y="1421347"/>
                </a:lnTo>
                <a:cubicBezTo>
                  <a:pt x="3240000" y="1455073"/>
                  <a:pt x="3212659" y="1482414"/>
                  <a:pt x="3178933" y="1482414"/>
                </a:cubicBezTo>
                <a:lnTo>
                  <a:pt x="61067" y="1482414"/>
                </a:lnTo>
                <a:cubicBezTo>
                  <a:pt x="27341" y="1482414"/>
                  <a:pt x="0" y="1455073"/>
                  <a:pt x="0" y="1421347"/>
                </a:cubicBezTo>
                <a:lnTo>
                  <a:pt x="0" y="1291481"/>
                </a:lnTo>
                <a:cubicBezTo>
                  <a:pt x="0" y="1257755"/>
                  <a:pt x="27341" y="1230414"/>
                  <a:pt x="61067" y="1230414"/>
                </a:cubicBezTo>
                <a:close/>
                <a:moveTo>
                  <a:pt x="2481726" y="315922"/>
                </a:moveTo>
                <a:lnTo>
                  <a:pt x="2862412" y="696608"/>
                </a:lnTo>
                <a:lnTo>
                  <a:pt x="2420437" y="1138584"/>
                </a:lnTo>
                <a:lnTo>
                  <a:pt x="1659064" y="1138584"/>
                </a:lnTo>
                <a:close/>
                <a:moveTo>
                  <a:pt x="2730827" y="0"/>
                </a:moveTo>
                <a:cubicBezTo>
                  <a:pt x="2765703" y="0"/>
                  <a:pt x="2800581" y="13305"/>
                  <a:pt x="2827191" y="39915"/>
                </a:cubicBezTo>
                <a:lnTo>
                  <a:pt x="3143636" y="356360"/>
                </a:lnTo>
                <a:cubicBezTo>
                  <a:pt x="3196857" y="409581"/>
                  <a:pt x="3196857" y="495868"/>
                  <a:pt x="3143636" y="549088"/>
                </a:cubicBezTo>
                <a:lnTo>
                  <a:pt x="3082882" y="609843"/>
                </a:lnTo>
                <a:cubicBezTo>
                  <a:pt x="3029661" y="663063"/>
                  <a:pt x="2943375" y="663064"/>
                  <a:pt x="2890155" y="609843"/>
                </a:cubicBezTo>
                <a:lnTo>
                  <a:pt x="2573708" y="293397"/>
                </a:lnTo>
                <a:cubicBezTo>
                  <a:pt x="2520488" y="240176"/>
                  <a:pt x="2520488" y="153889"/>
                  <a:pt x="2573708" y="100669"/>
                </a:cubicBezTo>
                <a:lnTo>
                  <a:pt x="2634463" y="39914"/>
                </a:lnTo>
                <a:cubicBezTo>
                  <a:pt x="2661073" y="13305"/>
                  <a:pt x="2695950" y="0"/>
                  <a:pt x="27308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8" name="Rounded Rectangle 40">
            <a:extLst>
              <a:ext uri="{FF2B5EF4-FFF2-40B4-BE49-F238E27FC236}">
                <a16:creationId xmlns="" xmlns:a16="http://schemas.microsoft.com/office/drawing/2014/main" id="{0D894458-2CD1-4404-A7BF-06CAD3A15E01}"/>
              </a:ext>
            </a:extLst>
          </p:cNvPr>
          <p:cNvSpPr/>
          <p:nvPr/>
        </p:nvSpPr>
        <p:spPr>
          <a:xfrm rot="2942052">
            <a:off x="6097794" y="1993663"/>
            <a:ext cx="314333" cy="334403"/>
          </a:xfrm>
          <a:custGeom>
            <a:avLst/>
            <a:gdLst/>
            <a:ahLst/>
            <a:cxnLst/>
            <a:rect l="l" t="t" r="r" b="b"/>
            <a:pathLst>
              <a:path w="3011706" h="3204001">
                <a:moveTo>
                  <a:pt x="2432249" y="1011942"/>
                </a:moveTo>
                <a:cubicBezTo>
                  <a:pt x="2423608" y="1019482"/>
                  <a:pt x="2416303" y="1028841"/>
                  <a:pt x="2410966" y="1039800"/>
                </a:cubicBezTo>
                <a:lnTo>
                  <a:pt x="1969837" y="1945620"/>
                </a:lnTo>
                <a:cubicBezTo>
                  <a:pt x="1948488" y="1989457"/>
                  <a:pt x="1966719" y="2042300"/>
                  <a:pt x="2010556" y="2063648"/>
                </a:cubicBezTo>
                <a:cubicBezTo>
                  <a:pt x="2054392" y="2084996"/>
                  <a:pt x="2107235" y="2066766"/>
                  <a:pt x="2128583" y="2022929"/>
                </a:cubicBezTo>
                <a:lnTo>
                  <a:pt x="2569712" y="1117109"/>
                </a:lnTo>
                <a:cubicBezTo>
                  <a:pt x="2591061" y="1073271"/>
                  <a:pt x="2572830" y="1020430"/>
                  <a:pt x="2528993" y="999081"/>
                </a:cubicBezTo>
                <a:cubicBezTo>
                  <a:pt x="2496115" y="983070"/>
                  <a:pt x="2458172" y="989322"/>
                  <a:pt x="2432249" y="1011942"/>
                </a:cubicBezTo>
                <a:close/>
                <a:moveTo>
                  <a:pt x="1709549" y="1044955"/>
                </a:moveTo>
                <a:cubicBezTo>
                  <a:pt x="1978186" y="735551"/>
                  <a:pt x="2446780" y="702502"/>
                  <a:pt x="2756184" y="971139"/>
                </a:cubicBezTo>
                <a:cubicBezTo>
                  <a:pt x="3065588" y="1239776"/>
                  <a:pt x="3098636" y="1708370"/>
                  <a:pt x="2830000" y="2017774"/>
                </a:cubicBezTo>
                <a:cubicBezTo>
                  <a:pt x="2561363" y="2327178"/>
                  <a:pt x="2092769" y="2360227"/>
                  <a:pt x="1783365" y="2091590"/>
                </a:cubicBezTo>
                <a:cubicBezTo>
                  <a:pt x="1473960" y="1822953"/>
                  <a:pt x="1440912" y="1354359"/>
                  <a:pt x="1709549" y="1044955"/>
                </a:cubicBezTo>
                <a:close/>
                <a:moveTo>
                  <a:pt x="208197" y="1872243"/>
                </a:moveTo>
                <a:cubicBezTo>
                  <a:pt x="195168" y="1885273"/>
                  <a:pt x="187109" y="1903273"/>
                  <a:pt x="187109" y="1923155"/>
                </a:cubicBezTo>
                <a:lnTo>
                  <a:pt x="187109" y="2715155"/>
                </a:lnTo>
                <a:cubicBezTo>
                  <a:pt x="187109" y="2754920"/>
                  <a:pt x="219344" y="2787155"/>
                  <a:pt x="259109" y="2787155"/>
                </a:cubicBezTo>
                <a:cubicBezTo>
                  <a:pt x="298874" y="2787155"/>
                  <a:pt x="331109" y="2754920"/>
                  <a:pt x="331109" y="2715155"/>
                </a:cubicBezTo>
                <a:lnTo>
                  <a:pt x="331109" y="1923155"/>
                </a:lnTo>
                <a:cubicBezTo>
                  <a:pt x="331109" y="1883390"/>
                  <a:pt x="298874" y="1851155"/>
                  <a:pt x="259109" y="1851155"/>
                </a:cubicBezTo>
                <a:cubicBezTo>
                  <a:pt x="239226" y="1851156"/>
                  <a:pt x="221226" y="1859214"/>
                  <a:pt x="208197" y="1872243"/>
                </a:cubicBezTo>
                <a:close/>
                <a:moveTo>
                  <a:pt x="0" y="1625202"/>
                </a:moveTo>
                <a:cubicBezTo>
                  <a:pt x="418057" y="1737228"/>
                  <a:pt x="858998" y="1737384"/>
                  <a:pt x="1277606" y="1625336"/>
                </a:cubicBezTo>
                <a:cubicBezTo>
                  <a:pt x="1277605" y="1938624"/>
                  <a:pt x="1277605" y="2251911"/>
                  <a:pt x="1277605" y="2565198"/>
                </a:cubicBezTo>
                <a:cubicBezTo>
                  <a:pt x="1277605" y="2917999"/>
                  <a:pt x="991603" y="3204001"/>
                  <a:pt x="638802" y="3204001"/>
                </a:cubicBezTo>
                <a:lnTo>
                  <a:pt x="638803" y="3204000"/>
                </a:lnTo>
                <a:cubicBezTo>
                  <a:pt x="286002" y="3204000"/>
                  <a:pt x="0" y="2917999"/>
                  <a:pt x="0" y="2565197"/>
                </a:cubicBezTo>
                <a:close/>
                <a:moveTo>
                  <a:pt x="208197" y="459897"/>
                </a:moveTo>
                <a:cubicBezTo>
                  <a:pt x="195167" y="472926"/>
                  <a:pt x="187109" y="490926"/>
                  <a:pt x="187109" y="510808"/>
                </a:cubicBezTo>
                <a:lnTo>
                  <a:pt x="187109" y="1302808"/>
                </a:lnTo>
                <a:cubicBezTo>
                  <a:pt x="187109" y="1342573"/>
                  <a:pt x="219344" y="1374808"/>
                  <a:pt x="259109" y="1374808"/>
                </a:cubicBezTo>
                <a:cubicBezTo>
                  <a:pt x="298874" y="1374808"/>
                  <a:pt x="331109" y="1342573"/>
                  <a:pt x="331109" y="1302808"/>
                </a:cubicBezTo>
                <a:lnTo>
                  <a:pt x="331109" y="510808"/>
                </a:lnTo>
                <a:cubicBezTo>
                  <a:pt x="331109" y="471043"/>
                  <a:pt x="298874" y="438808"/>
                  <a:pt x="259109" y="438808"/>
                </a:cubicBezTo>
                <a:cubicBezTo>
                  <a:pt x="239226" y="438808"/>
                  <a:pt x="221226" y="446867"/>
                  <a:pt x="208197" y="459897"/>
                </a:cubicBezTo>
                <a:close/>
                <a:moveTo>
                  <a:pt x="187101" y="187101"/>
                </a:moveTo>
                <a:cubicBezTo>
                  <a:pt x="302701" y="71501"/>
                  <a:pt x="462402" y="0"/>
                  <a:pt x="638803" y="0"/>
                </a:cubicBezTo>
                <a:cubicBezTo>
                  <a:pt x="991604" y="0"/>
                  <a:pt x="1277606" y="286002"/>
                  <a:pt x="1277606" y="638803"/>
                </a:cubicBezTo>
                <a:lnTo>
                  <a:pt x="1277606" y="1497764"/>
                </a:lnTo>
                <a:cubicBezTo>
                  <a:pt x="859958" y="1616355"/>
                  <a:pt x="417375" y="1616210"/>
                  <a:pt x="0" y="1498771"/>
                </a:cubicBezTo>
                <a:lnTo>
                  <a:pt x="0" y="638803"/>
                </a:lnTo>
                <a:cubicBezTo>
                  <a:pt x="0" y="462403"/>
                  <a:pt x="71500" y="302702"/>
                  <a:pt x="187101" y="18710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9" name="Rounded Rectangle 17">
            <a:extLst>
              <a:ext uri="{FF2B5EF4-FFF2-40B4-BE49-F238E27FC236}">
                <a16:creationId xmlns="" xmlns:a16="http://schemas.microsoft.com/office/drawing/2014/main" id="{20EA0F4A-C35C-4253-847D-6B1E89692830}"/>
              </a:ext>
            </a:extLst>
          </p:cNvPr>
          <p:cNvSpPr>
            <a:spLocks noChangeAspect="1"/>
          </p:cNvSpPr>
          <p:nvPr/>
        </p:nvSpPr>
        <p:spPr>
          <a:xfrm>
            <a:off x="8800016" y="1947245"/>
            <a:ext cx="226262" cy="360000"/>
          </a:xfrm>
          <a:custGeom>
            <a:avLst/>
            <a:gdLst/>
            <a:ahLst/>
            <a:cxnLst/>
            <a:rect l="l" t="t" r="r" b="b"/>
            <a:pathLst>
              <a:path w="2016224" h="3207971">
                <a:moveTo>
                  <a:pt x="854575" y="1382799"/>
                </a:moveTo>
                <a:lnTo>
                  <a:pt x="854575" y="1686462"/>
                </a:lnTo>
                <a:lnTo>
                  <a:pt x="550912" y="1686462"/>
                </a:lnTo>
                <a:lnTo>
                  <a:pt x="550912" y="1993536"/>
                </a:lnTo>
                <a:lnTo>
                  <a:pt x="854575" y="1993536"/>
                </a:lnTo>
                <a:lnTo>
                  <a:pt x="854575" y="2297199"/>
                </a:lnTo>
                <a:lnTo>
                  <a:pt x="1161649" y="2297199"/>
                </a:lnTo>
                <a:lnTo>
                  <a:pt x="1161649" y="1993536"/>
                </a:lnTo>
                <a:lnTo>
                  <a:pt x="1465312" y="1993536"/>
                </a:lnTo>
                <a:lnTo>
                  <a:pt x="1465312" y="1686462"/>
                </a:lnTo>
                <a:lnTo>
                  <a:pt x="1161649" y="1686462"/>
                </a:lnTo>
                <a:lnTo>
                  <a:pt x="1161649" y="1382799"/>
                </a:lnTo>
                <a:close/>
                <a:moveTo>
                  <a:pt x="397285" y="941591"/>
                </a:moveTo>
                <a:lnTo>
                  <a:pt x="1618940" y="941591"/>
                </a:lnTo>
                <a:lnTo>
                  <a:pt x="1618940" y="2738407"/>
                </a:lnTo>
                <a:lnTo>
                  <a:pt x="397285" y="2738407"/>
                </a:lnTo>
                <a:close/>
                <a:moveTo>
                  <a:pt x="305673" y="849979"/>
                </a:moveTo>
                <a:lnTo>
                  <a:pt x="305673" y="2830019"/>
                </a:lnTo>
                <a:lnTo>
                  <a:pt x="1710552" y="2830019"/>
                </a:lnTo>
                <a:lnTo>
                  <a:pt x="1710552" y="849979"/>
                </a:lnTo>
                <a:close/>
                <a:moveTo>
                  <a:pt x="240515" y="472027"/>
                </a:moveTo>
                <a:lnTo>
                  <a:pt x="1775709" y="472027"/>
                </a:lnTo>
                <a:cubicBezTo>
                  <a:pt x="1908542" y="472027"/>
                  <a:pt x="2016224" y="579709"/>
                  <a:pt x="2016224" y="712542"/>
                </a:cubicBezTo>
                <a:lnTo>
                  <a:pt x="2016224" y="2967456"/>
                </a:lnTo>
                <a:cubicBezTo>
                  <a:pt x="2016224" y="3100289"/>
                  <a:pt x="1908542" y="3207971"/>
                  <a:pt x="1775709" y="3207971"/>
                </a:cubicBezTo>
                <a:lnTo>
                  <a:pt x="240515" y="3207971"/>
                </a:lnTo>
                <a:cubicBezTo>
                  <a:pt x="107682" y="3207971"/>
                  <a:pt x="0" y="3100289"/>
                  <a:pt x="0" y="2967456"/>
                </a:cubicBezTo>
                <a:lnTo>
                  <a:pt x="0" y="712542"/>
                </a:lnTo>
                <a:cubicBezTo>
                  <a:pt x="0" y="579709"/>
                  <a:pt x="107682" y="472027"/>
                  <a:pt x="240515" y="472027"/>
                </a:cubicBezTo>
                <a:close/>
                <a:moveTo>
                  <a:pt x="515787" y="0"/>
                </a:moveTo>
                <a:lnTo>
                  <a:pt x="1500437" y="0"/>
                </a:lnTo>
                <a:cubicBezTo>
                  <a:pt x="1541893" y="0"/>
                  <a:pt x="1575500" y="33607"/>
                  <a:pt x="1575500" y="75063"/>
                </a:cubicBezTo>
                <a:lnTo>
                  <a:pt x="1575500" y="367990"/>
                </a:lnTo>
                <a:lnTo>
                  <a:pt x="440724" y="367990"/>
                </a:lnTo>
                <a:lnTo>
                  <a:pt x="440724" y="75063"/>
                </a:lnTo>
                <a:cubicBezTo>
                  <a:pt x="440724" y="33607"/>
                  <a:pt x="474331" y="0"/>
                  <a:pt x="5157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60" name="Oval 25">
            <a:extLst>
              <a:ext uri="{FF2B5EF4-FFF2-40B4-BE49-F238E27FC236}">
                <a16:creationId xmlns="" xmlns:a16="http://schemas.microsoft.com/office/drawing/2014/main" id="{37F9AF64-B768-4439-80B8-08FCC480E295}"/>
              </a:ext>
            </a:extLst>
          </p:cNvPr>
          <p:cNvSpPr>
            <a:spLocks noChangeAspect="1"/>
          </p:cNvSpPr>
          <p:nvPr/>
        </p:nvSpPr>
        <p:spPr>
          <a:xfrm>
            <a:off x="8733392" y="5130209"/>
            <a:ext cx="359510" cy="360000"/>
          </a:xfrm>
          <a:custGeom>
            <a:avLst/>
            <a:gdLst/>
            <a:ahLst/>
            <a:cxnLst/>
            <a:rect l="l" t="t" r="r" b="b"/>
            <a:pathLst>
              <a:path w="3225370" h="3229762">
                <a:moveTo>
                  <a:pt x="1355872" y="0"/>
                </a:moveTo>
                <a:cubicBezTo>
                  <a:pt x="1564636" y="0"/>
                  <a:pt x="1733872" y="169236"/>
                  <a:pt x="1733872" y="378000"/>
                </a:cubicBezTo>
                <a:cubicBezTo>
                  <a:pt x="1733872" y="530834"/>
                  <a:pt x="1643169" y="662483"/>
                  <a:pt x="1512292" y="721255"/>
                </a:cubicBezTo>
                <a:lnTo>
                  <a:pt x="1607042" y="1169019"/>
                </a:lnTo>
                <a:cubicBezTo>
                  <a:pt x="1611319" y="1167786"/>
                  <a:pt x="1615651" y="1167712"/>
                  <a:pt x="1620000" y="1167712"/>
                </a:cubicBezTo>
                <a:cubicBezTo>
                  <a:pt x="1828764" y="1167712"/>
                  <a:pt x="1998000" y="1336948"/>
                  <a:pt x="1998000" y="1545712"/>
                </a:cubicBezTo>
                <a:lnTo>
                  <a:pt x="1996362" y="1567711"/>
                </a:lnTo>
                <a:lnTo>
                  <a:pt x="2525816" y="1711728"/>
                </a:lnTo>
                <a:cubicBezTo>
                  <a:pt x="2591164" y="1602543"/>
                  <a:pt x="2710810" y="1530128"/>
                  <a:pt x="2847370" y="1530128"/>
                </a:cubicBezTo>
                <a:cubicBezTo>
                  <a:pt x="3056134" y="1530128"/>
                  <a:pt x="3225370" y="1699364"/>
                  <a:pt x="3225370" y="1908128"/>
                </a:cubicBezTo>
                <a:cubicBezTo>
                  <a:pt x="3225370" y="2116892"/>
                  <a:pt x="3056134" y="2286128"/>
                  <a:pt x="2847370" y="2286128"/>
                </a:cubicBezTo>
                <a:cubicBezTo>
                  <a:pt x="2638606" y="2286128"/>
                  <a:pt x="2469370" y="2116892"/>
                  <a:pt x="2469370" y="1908128"/>
                </a:cubicBezTo>
                <a:lnTo>
                  <a:pt x="2475505" y="1847275"/>
                </a:lnTo>
                <a:lnTo>
                  <a:pt x="1957861" y="1706471"/>
                </a:lnTo>
                <a:cubicBezTo>
                  <a:pt x="1922674" y="1789256"/>
                  <a:pt x="1855841" y="1854310"/>
                  <a:pt x="1773397" y="1890608"/>
                </a:cubicBezTo>
                <a:lnTo>
                  <a:pt x="1908290" y="2478637"/>
                </a:lnTo>
                <a:cubicBezTo>
                  <a:pt x="2094333" y="2500701"/>
                  <a:pt x="2237929" y="2659462"/>
                  <a:pt x="2237929" y="2851762"/>
                </a:cubicBezTo>
                <a:cubicBezTo>
                  <a:pt x="2237929" y="3060526"/>
                  <a:pt x="2068693" y="3229762"/>
                  <a:pt x="1859929" y="3229762"/>
                </a:cubicBezTo>
                <a:cubicBezTo>
                  <a:pt x="1651165" y="3229762"/>
                  <a:pt x="1481929" y="3060526"/>
                  <a:pt x="1481929" y="2851762"/>
                </a:cubicBezTo>
                <a:cubicBezTo>
                  <a:pt x="1481929" y="2676759"/>
                  <a:pt x="1600854" y="2529533"/>
                  <a:pt x="1762693" y="2487978"/>
                </a:cubicBezTo>
                <a:lnTo>
                  <a:pt x="1632951" y="1922407"/>
                </a:lnTo>
                <a:cubicBezTo>
                  <a:pt x="1628677" y="1923639"/>
                  <a:pt x="1624347" y="1923712"/>
                  <a:pt x="1620000" y="1923712"/>
                </a:cubicBezTo>
                <a:cubicBezTo>
                  <a:pt x="1474614" y="1923712"/>
                  <a:pt x="1348399" y="1841634"/>
                  <a:pt x="1286703" y="1720478"/>
                </a:cubicBezTo>
                <a:lnTo>
                  <a:pt x="726463" y="1950491"/>
                </a:lnTo>
                <a:cubicBezTo>
                  <a:pt x="745503" y="1995553"/>
                  <a:pt x="756000" y="2045092"/>
                  <a:pt x="756000" y="2097083"/>
                </a:cubicBezTo>
                <a:cubicBezTo>
                  <a:pt x="756000" y="2305847"/>
                  <a:pt x="586764" y="2475083"/>
                  <a:pt x="378000" y="2475083"/>
                </a:cubicBezTo>
                <a:cubicBezTo>
                  <a:pt x="169236" y="2475083"/>
                  <a:pt x="0" y="2305847"/>
                  <a:pt x="0" y="2097083"/>
                </a:cubicBezTo>
                <a:cubicBezTo>
                  <a:pt x="0" y="1888319"/>
                  <a:pt x="169236" y="1719083"/>
                  <a:pt x="378000" y="1719083"/>
                </a:cubicBezTo>
                <a:cubicBezTo>
                  <a:pt x="481765" y="1719083"/>
                  <a:pt x="575764" y="1760894"/>
                  <a:pt x="643957" y="1828700"/>
                </a:cubicBezTo>
                <a:lnTo>
                  <a:pt x="1245626" y="1581679"/>
                </a:lnTo>
                <a:cubicBezTo>
                  <a:pt x="1242578" y="1569964"/>
                  <a:pt x="1242000" y="1557905"/>
                  <a:pt x="1242000" y="1545712"/>
                </a:cubicBezTo>
                <a:cubicBezTo>
                  <a:pt x="1242000" y="1391666"/>
                  <a:pt x="1334148" y="1259142"/>
                  <a:pt x="1466584" y="1200827"/>
                </a:cubicBezTo>
                <a:lnTo>
                  <a:pt x="1372109" y="754363"/>
                </a:lnTo>
                <a:cubicBezTo>
                  <a:pt x="1366762" y="755885"/>
                  <a:pt x="1361331" y="756000"/>
                  <a:pt x="1355872" y="756000"/>
                </a:cubicBezTo>
                <a:cubicBezTo>
                  <a:pt x="1147108" y="756000"/>
                  <a:pt x="977872" y="586764"/>
                  <a:pt x="977872" y="378000"/>
                </a:cubicBezTo>
                <a:cubicBezTo>
                  <a:pt x="977872" y="169236"/>
                  <a:pt x="1147108" y="0"/>
                  <a:pt x="135587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61" name="Trapezoid 28">
            <a:extLst>
              <a:ext uri="{FF2B5EF4-FFF2-40B4-BE49-F238E27FC236}">
                <a16:creationId xmlns="" xmlns:a16="http://schemas.microsoft.com/office/drawing/2014/main" id="{F953D6D0-4618-4648-A672-BAD38F4DB667}"/>
              </a:ext>
            </a:extLst>
          </p:cNvPr>
          <p:cNvSpPr>
            <a:spLocks noChangeAspect="1"/>
          </p:cNvSpPr>
          <p:nvPr/>
        </p:nvSpPr>
        <p:spPr>
          <a:xfrm>
            <a:off x="6105406" y="5097816"/>
            <a:ext cx="297055" cy="360000"/>
          </a:xfrm>
          <a:custGeom>
            <a:avLst/>
            <a:gdLst/>
            <a:ahLst/>
            <a:cxnLst/>
            <a:rect l="l" t="t" r="r" b="b"/>
            <a:pathLst>
              <a:path w="2664297" h="3228846">
                <a:moveTo>
                  <a:pt x="2006233" y="1910002"/>
                </a:moveTo>
                <a:cubicBezTo>
                  <a:pt x="2195393" y="2270441"/>
                  <a:pt x="2396463" y="2592453"/>
                  <a:pt x="2218318" y="2693318"/>
                </a:cubicBezTo>
                <a:cubicBezTo>
                  <a:pt x="1760490" y="2959655"/>
                  <a:pt x="875097" y="3011972"/>
                  <a:pt x="413381" y="2693318"/>
                </a:cubicBezTo>
                <a:cubicBezTo>
                  <a:pt x="278026" y="2578660"/>
                  <a:pt x="448417" y="2270210"/>
                  <a:pt x="622358" y="1918652"/>
                </a:cubicBezTo>
                <a:close/>
                <a:moveTo>
                  <a:pt x="998355" y="318176"/>
                </a:moveTo>
                <a:lnTo>
                  <a:pt x="1054483" y="938365"/>
                </a:lnTo>
                <a:cubicBezTo>
                  <a:pt x="1073419" y="1202005"/>
                  <a:pt x="-94533" y="2544942"/>
                  <a:pt x="263185" y="2803859"/>
                </a:cubicBezTo>
                <a:cubicBezTo>
                  <a:pt x="799752" y="3120272"/>
                  <a:pt x="1828684" y="3068324"/>
                  <a:pt x="2360732" y="2803859"/>
                </a:cubicBezTo>
                <a:cubicBezTo>
                  <a:pt x="2817826" y="2582721"/>
                  <a:pt x="1567592" y="1249230"/>
                  <a:pt x="1559424" y="938364"/>
                </a:cubicBezTo>
                <a:lnTo>
                  <a:pt x="1635785" y="320808"/>
                </a:lnTo>
                <a:lnTo>
                  <a:pt x="1616510" y="323841"/>
                </a:lnTo>
                <a:cubicBezTo>
                  <a:pt x="1541035" y="362546"/>
                  <a:pt x="1432716" y="386340"/>
                  <a:pt x="1312455" y="386340"/>
                </a:cubicBezTo>
                <a:cubicBezTo>
                  <a:pt x="1186664" y="386340"/>
                  <a:pt x="1073940" y="360308"/>
                  <a:pt x="998355" y="318176"/>
                </a:cubicBezTo>
                <a:close/>
                <a:moveTo>
                  <a:pt x="1312455" y="60748"/>
                </a:moveTo>
                <a:cubicBezTo>
                  <a:pt x="1155275" y="60748"/>
                  <a:pt x="1027857" y="120035"/>
                  <a:pt x="1027857" y="193171"/>
                </a:cubicBezTo>
                <a:cubicBezTo>
                  <a:pt x="1027857" y="266307"/>
                  <a:pt x="1155275" y="325594"/>
                  <a:pt x="1312455" y="325594"/>
                </a:cubicBezTo>
                <a:cubicBezTo>
                  <a:pt x="1469634" y="325594"/>
                  <a:pt x="1597052" y="266307"/>
                  <a:pt x="1597052" y="193171"/>
                </a:cubicBezTo>
                <a:cubicBezTo>
                  <a:pt x="1597052" y="120035"/>
                  <a:pt x="1469634" y="60748"/>
                  <a:pt x="1312455" y="60748"/>
                </a:cubicBezTo>
                <a:close/>
                <a:moveTo>
                  <a:pt x="1312455" y="0"/>
                </a:moveTo>
                <a:cubicBezTo>
                  <a:pt x="1537130" y="0"/>
                  <a:pt x="1720121" y="83046"/>
                  <a:pt x="1726235" y="186847"/>
                </a:cubicBezTo>
                <a:cubicBezTo>
                  <a:pt x="1726742" y="186524"/>
                  <a:pt x="1727174" y="186120"/>
                  <a:pt x="1727606" y="185717"/>
                </a:cubicBezTo>
                <a:lnTo>
                  <a:pt x="1727102" y="190850"/>
                </a:lnTo>
                <a:cubicBezTo>
                  <a:pt x="1727595" y="191614"/>
                  <a:pt x="1727605" y="192391"/>
                  <a:pt x="1727605" y="193170"/>
                </a:cubicBezTo>
                <a:lnTo>
                  <a:pt x="1726271" y="199326"/>
                </a:lnTo>
                <a:lnTo>
                  <a:pt x="1655630" y="919826"/>
                </a:lnTo>
                <a:cubicBezTo>
                  <a:pt x="1665213" y="1268678"/>
                  <a:pt x="3079202" y="2735754"/>
                  <a:pt x="2542920" y="2983914"/>
                </a:cubicBezTo>
                <a:cubicBezTo>
                  <a:pt x="1918698" y="3280693"/>
                  <a:pt x="711513" y="3338989"/>
                  <a:pt x="81991" y="2983914"/>
                </a:cubicBezTo>
                <a:cubicBezTo>
                  <a:pt x="-337699" y="2693358"/>
                  <a:pt x="991496" y="1215684"/>
                  <a:pt x="969280" y="919828"/>
                </a:cubicBezTo>
                <a:lnTo>
                  <a:pt x="898640" y="199335"/>
                </a:lnTo>
                <a:cubicBezTo>
                  <a:pt x="897375" y="197339"/>
                  <a:pt x="897304" y="195258"/>
                  <a:pt x="897304" y="193170"/>
                </a:cubicBezTo>
                <a:lnTo>
                  <a:pt x="897808" y="190847"/>
                </a:lnTo>
                <a:lnTo>
                  <a:pt x="897305" y="185717"/>
                </a:lnTo>
                <a:lnTo>
                  <a:pt x="898687" y="186789"/>
                </a:lnTo>
                <a:cubicBezTo>
                  <a:pt x="904857" y="83015"/>
                  <a:pt x="1087821" y="0"/>
                  <a:pt x="1312455" y="0"/>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63" name="Rectangle 62"/>
          <p:cNvSpPr/>
          <p:nvPr/>
        </p:nvSpPr>
        <p:spPr>
          <a:xfrm>
            <a:off x="410477" y="142146"/>
            <a:ext cx="11230377" cy="830997"/>
          </a:xfrm>
          <a:prstGeom prst="rect">
            <a:avLst/>
          </a:prstGeom>
        </p:spPr>
        <p:txBody>
          <a:bodyPr wrap="square">
            <a:spAutoFit/>
          </a:bodyPr>
          <a:lstStyle/>
          <a:p>
            <a:pPr algn="ctr"/>
            <a:r>
              <a:rPr lang="nl-NL" sz="2400" b="1" u="sng" dirty="0" smtClean="0">
                <a:solidFill>
                  <a:srgbClr val="00B050"/>
                </a:solidFill>
                <a:latin typeface="+mj-lt"/>
                <a:ea typeface="Calibri" panose="020F0502020204030204" pitchFamily="34" charset="0"/>
              </a:rPr>
              <a:t>Mô </a:t>
            </a:r>
            <a:r>
              <a:rPr lang="nl-NL" sz="2400" b="1" u="sng" dirty="0">
                <a:solidFill>
                  <a:srgbClr val="00B050"/>
                </a:solidFill>
                <a:latin typeface="+mj-lt"/>
                <a:ea typeface="Calibri" panose="020F0502020204030204" pitchFamily="34" charset="0"/>
              </a:rPr>
              <a:t>hình kinh tế tổng quát </a:t>
            </a:r>
            <a:r>
              <a:rPr lang="nl-NL" sz="2400" dirty="0">
                <a:solidFill>
                  <a:srgbClr val="C00000"/>
                </a:solidFill>
                <a:latin typeface="+mj-lt"/>
                <a:ea typeface="Calibri" panose="020F0502020204030204" pitchFamily="34" charset="0"/>
              </a:rPr>
              <a:t>trong suốt thời kỳ quá độ lên chủ nghĩa xã </a:t>
            </a:r>
            <a:r>
              <a:rPr lang="nl-NL" sz="2400" dirty="0" smtClean="0">
                <a:solidFill>
                  <a:srgbClr val="C00000"/>
                </a:solidFill>
                <a:latin typeface="+mj-lt"/>
                <a:ea typeface="Calibri" panose="020F0502020204030204" pitchFamily="34" charset="0"/>
              </a:rPr>
              <a:t>hội là </a:t>
            </a:r>
            <a:r>
              <a:rPr lang="nl-NL" sz="2400" b="1" dirty="0" smtClean="0">
                <a:solidFill>
                  <a:srgbClr val="00B0F0"/>
                </a:solidFill>
                <a:latin typeface="+mj-lt"/>
                <a:ea typeface="Calibri" panose="020F0502020204030204" pitchFamily="34" charset="0"/>
              </a:rPr>
              <a:t>k</a:t>
            </a:r>
            <a:r>
              <a:rPr lang="nl-NL" sz="2400" b="1" dirty="0" smtClean="0">
                <a:solidFill>
                  <a:srgbClr val="00B0F0"/>
                </a:solidFill>
                <a:latin typeface="+mj-lt"/>
              </a:rPr>
              <a:t>inh </a:t>
            </a:r>
            <a:r>
              <a:rPr lang="nl-NL" sz="2400" b="1" dirty="0">
                <a:solidFill>
                  <a:srgbClr val="00B0F0"/>
                </a:solidFill>
                <a:latin typeface="+mj-lt"/>
              </a:rPr>
              <a:t>tế thị trường định hướng xã hội chủ </a:t>
            </a:r>
            <a:r>
              <a:rPr lang="nl-NL" sz="2400" b="1" dirty="0" smtClean="0">
                <a:solidFill>
                  <a:srgbClr val="00B0F0"/>
                </a:solidFill>
                <a:latin typeface="+mj-lt"/>
              </a:rPr>
              <a:t>nghĩa:</a:t>
            </a:r>
            <a:endParaRPr lang="en-US" sz="2400" b="1" dirty="0">
              <a:solidFill>
                <a:srgbClr val="00B0F0"/>
              </a:solidFill>
              <a:latin typeface="+mj-lt"/>
            </a:endParaRPr>
          </a:p>
        </p:txBody>
      </p:sp>
      <p:sp>
        <p:nvSpPr>
          <p:cNvPr id="64" name="Rectangle 63"/>
          <p:cNvSpPr/>
          <p:nvPr/>
        </p:nvSpPr>
        <p:spPr>
          <a:xfrm>
            <a:off x="1327569" y="1223213"/>
            <a:ext cx="1586845" cy="1015663"/>
          </a:xfrm>
          <a:prstGeom prst="rect">
            <a:avLst/>
          </a:prstGeom>
        </p:spPr>
        <p:txBody>
          <a:bodyPr wrap="square">
            <a:spAutoFit/>
          </a:bodyPr>
          <a:lstStyle/>
          <a:p>
            <a:pPr algn="ctr"/>
            <a:r>
              <a:rPr lang="nl-NL" sz="2000" dirty="0">
                <a:solidFill>
                  <a:srgbClr val="663300"/>
                </a:solidFill>
                <a:latin typeface="+mj-lt"/>
                <a:ea typeface="Calibri" panose="020F0502020204030204" pitchFamily="34" charset="0"/>
              </a:rPr>
              <a:t>Phát triển các thành phần kinh tế</a:t>
            </a:r>
            <a:endParaRPr lang="en-US" sz="2000" dirty="0">
              <a:solidFill>
                <a:srgbClr val="663300"/>
              </a:solidFill>
              <a:latin typeface="+mj-lt"/>
            </a:endParaRPr>
          </a:p>
        </p:txBody>
      </p:sp>
      <p:sp>
        <p:nvSpPr>
          <p:cNvPr id="65" name="Rectangle 64"/>
          <p:cNvSpPr/>
          <p:nvPr/>
        </p:nvSpPr>
        <p:spPr>
          <a:xfrm>
            <a:off x="4004014" y="1125876"/>
            <a:ext cx="1740784" cy="1631216"/>
          </a:xfrm>
          <a:prstGeom prst="rect">
            <a:avLst/>
          </a:prstGeom>
        </p:spPr>
        <p:txBody>
          <a:bodyPr wrap="square">
            <a:spAutoFit/>
          </a:bodyPr>
          <a:lstStyle/>
          <a:p>
            <a:pPr algn="ctr"/>
            <a:r>
              <a:rPr lang="nl-NL" sz="2000" dirty="0" smtClean="0">
                <a:solidFill>
                  <a:srgbClr val="FF0000"/>
                </a:solidFill>
                <a:latin typeface="+mj-lt"/>
                <a:ea typeface="Calibri" panose="020F0502020204030204" pitchFamily="34" charset="0"/>
              </a:rPr>
              <a:t>Các </a:t>
            </a:r>
            <a:r>
              <a:rPr lang="nl-NL" sz="2000" dirty="0">
                <a:solidFill>
                  <a:srgbClr val="FF0000"/>
                </a:solidFill>
                <a:latin typeface="+mj-lt"/>
                <a:ea typeface="Calibri" panose="020F0502020204030204" pitchFamily="34" charset="0"/>
              </a:rPr>
              <a:t>thành phần kinh tế hoạt động theo pháp luật </a:t>
            </a:r>
            <a:endParaRPr lang="en-US" sz="2000" dirty="0">
              <a:solidFill>
                <a:srgbClr val="FF0000"/>
              </a:solidFill>
              <a:latin typeface="+mj-lt"/>
            </a:endParaRPr>
          </a:p>
        </p:txBody>
      </p:sp>
      <p:sp>
        <p:nvSpPr>
          <p:cNvPr id="66" name="Rectangle 65"/>
          <p:cNvSpPr/>
          <p:nvPr/>
        </p:nvSpPr>
        <p:spPr>
          <a:xfrm>
            <a:off x="6532987" y="1045459"/>
            <a:ext cx="1934042" cy="2554545"/>
          </a:xfrm>
          <a:prstGeom prst="rect">
            <a:avLst/>
          </a:prstGeom>
        </p:spPr>
        <p:txBody>
          <a:bodyPr wrap="square">
            <a:spAutoFit/>
          </a:bodyPr>
          <a:lstStyle/>
          <a:p>
            <a:pPr algn="ctr"/>
            <a:r>
              <a:rPr lang="nl-NL" sz="2000" dirty="0">
                <a:solidFill>
                  <a:srgbClr val="3333CC"/>
                </a:solidFill>
                <a:latin typeface="+mj-lt"/>
                <a:ea typeface="Calibri" panose="020F0502020204030204" pitchFamily="34" charset="0"/>
              </a:rPr>
              <a:t>Kinh tế nhà nước giữ vai trò chủ </a:t>
            </a:r>
            <a:r>
              <a:rPr lang="nl-NL" sz="2000" dirty="0" smtClean="0">
                <a:solidFill>
                  <a:srgbClr val="3333CC"/>
                </a:solidFill>
                <a:latin typeface="+mj-lt"/>
                <a:ea typeface="Calibri" panose="020F0502020204030204" pitchFamily="34" charset="0"/>
              </a:rPr>
              <a:t>đạo, </a:t>
            </a:r>
            <a:r>
              <a:rPr lang="nl-NL" sz="2000" dirty="0">
                <a:solidFill>
                  <a:srgbClr val="C00000"/>
                </a:solidFill>
                <a:ea typeface="Calibri" panose="020F0502020204030204" pitchFamily="34" charset="0"/>
              </a:rPr>
              <a:t>Kinh tế tập thể không ngừng được củng cố và phát triển</a:t>
            </a:r>
            <a:endParaRPr lang="en-US" sz="2000" dirty="0">
              <a:solidFill>
                <a:srgbClr val="C00000"/>
              </a:solidFill>
            </a:endParaRPr>
          </a:p>
          <a:p>
            <a:pPr algn="ctr"/>
            <a:r>
              <a:rPr lang="nl-NL" sz="2000" dirty="0" smtClean="0">
                <a:solidFill>
                  <a:srgbClr val="3333CC"/>
                </a:solidFill>
                <a:latin typeface="+mj-lt"/>
                <a:ea typeface="Calibri" panose="020F0502020204030204" pitchFamily="34" charset="0"/>
              </a:rPr>
              <a:t> </a:t>
            </a:r>
            <a:endParaRPr lang="en-US" sz="2000" dirty="0">
              <a:solidFill>
                <a:srgbClr val="3333CC"/>
              </a:solidFill>
              <a:latin typeface="+mj-lt"/>
            </a:endParaRPr>
          </a:p>
        </p:txBody>
      </p:sp>
      <p:sp>
        <p:nvSpPr>
          <p:cNvPr id="68" name="Rectangle 67"/>
          <p:cNvSpPr/>
          <p:nvPr/>
        </p:nvSpPr>
        <p:spPr>
          <a:xfrm>
            <a:off x="9604797" y="1124457"/>
            <a:ext cx="2217171" cy="2144177"/>
          </a:xfrm>
          <a:prstGeom prst="rect">
            <a:avLst/>
          </a:prstGeom>
        </p:spPr>
        <p:txBody>
          <a:bodyPr wrap="square">
            <a:spAutoFit/>
          </a:bodyPr>
          <a:lstStyle/>
          <a:p>
            <a:pPr indent="457200" algn="ctr">
              <a:lnSpc>
                <a:spcPts val="2000"/>
              </a:lnSpc>
              <a:spcAft>
                <a:spcPts val="0"/>
              </a:spcAft>
            </a:pPr>
            <a:r>
              <a:rPr lang="nl-NL" sz="2000" dirty="0" smtClean="0">
                <a:solidFill>
                  <a:srgbClr val="006600"/>
                </a:solidFill>
                <a:latin typeface="+mj-lt"/>
                <a:ea typeface="Calibri" panose="020F0502020204030204" pitchFamily="34" charset="0"/>
                <a:cs typeface="Times New Roman" panose="02020603050405020304" pitchFamily="18" charset="0"/>
              </a:rPr>
              <a:t>Kinh </a:t>
            </a:r>
            <a:r>
              <a:rPr lang="nl-NL" sz="2000" dirty="0">
                <a:solidFill>
                  <a:srgbClr val="006600"/>
                </a:solidFill>
                <a:latin typeface="+mj-lt"/>
                <a:ea typeface="Calibri" panose="020F0502020204030204" pitchFamily="34" charset="0"/>
                <a:cs typeface="Times New Roman" panose="02020603050405020304" pitchFamily="18" charset="0"/>
              </a:rPr>
              <a:t>tế nhà nước cùng với kinh tế tập thể ngày càng trở thành nền tảng vững chắc của nền kinh tế quốc dân.</a:t>
            </a:r>
            <a:endParaRPr lang="en-US" sz="2000" dirty="0">
              <a:solidFill>
                <a:srgbClr val="006600"/>
              </a:solidFill>
              <a:effectLst/>
              <a:latin typeface="+mj-lt"/>
              <a:ea typeface="Calibri" panose="020F0502020204030204" pitchFamily="34" charset="0"/>
              <a:cs typeface="Times New Roman" panose="02020603050405020304" pitchFamily="18" charset="0"/>
            </a:endParaRPr>
          </a:p>
        </p:txBody>
      </p:sp>
      <p:sp>
        <p:nvSpPr>
          <p:cNvPr id="69" name="Rectangle 68"/>
          <p:cNvSpPr/>
          <p:nvPr/>
        </p:nvSpPr>
        <p:spPr>
          <a:xfrm>
            <a:off x="9660068" y="4423827"/>
            <a:ext cx="1823294" cy="1323439"/>
          </a:xfrm>
          <a:prstGeom prst="rect">
            <a:avLst/>
          </a:prstGeom>
        </p:spPr>
        <p:txBody>
          <a:bodyPr wrap="square">
            <a:spAutoFit/>
          </a:bodyPr>
          <a:lstStyle/>
          <a:p>
            <a:pPr algn="ctr"/>
            <a:r>
              <a:rPr lang="nl-NL" dirty="0">
                <a:latin typeface="Times New Roman" panose="02020603050405020304" pitchFamily="18" charset="0"/>
                <a:ea typeface="Calibri" panose="020F0502020204030204" pitchFamily="34" charset="0"/>
              </a:rPr>
              <a:t> </a:t>
            </a:r>
            <a:r>
              <a:rPr lang="nl-NL" sz="2000" dirty="0">
                <a:solidFill>
                  <a:srgbClr val="663300"/>
                </a:solidFill>
                <a:latin typeface="+mj-lt"/>
                <a:ea typeface="Calibri" panose="020F0502020204030204" pitchFamily="34" charset="0"/>
              </a:rPr>
              <a:t>Thực hiện tiến bộ và công bằng xã hội</a:t>
            </a:r>
            <a:endParaRPr lang="en-US" sz="2000" dirty="0">
              <a:solidFill>
                <a:srgbClr val="663300"/>
              </a:solidFill>
              <a:latin typeface="+mj-lt"/>
            </a:endParaRPr>
          </a:p>
        </p:txBody>
      </p:sp>
      <p:sp>
        <p:nvSpPr>
          <p:cNvPr id="70" name="Rectangle 69"/>
          <p:cNvSpPr/>
          <p:nvPr/>
        </p:nvSpPr>
        <p:spPr>
          <a:xfrm>
            <a:off x="6747975" y="4267524"/>
            <a:ext cx="1743533" cy="1631216"/>
          </a:xfrm>
          <a:prstGeom prst="rect">
            <a:avLst/>
          </a:prstGeom>
        </p:spPr>
        <p:txBody>
          <a:bodyPr wrap="square">
            <a:spAutoFit/>
          </a:bodyPr>
          <a:lstStyle/>
          <a:p>
            <a:pPr algn="ctr"/>
            <a:r>
              <a:rPr lang="nl-NL" sz="2000" dirty="0" smtClean="0">
                <a:solidFill>
                  <a:srgbClr val="00B0F0"/>
                </a:solidFill>
                <a:latin typeface="+mj-lt"/>
                <a:ea typeface="Calibri" panose="020F0502020204030204" pitchFamily="34" charset="0"/>
              </a:rPr>
              <a:t>Tăng </a:t>
            </a:r>
            <a:r>
              <a:rPr lang="nl-NL" sz="2000" dirty="0">
                <a:solidFill>
                  <a:srgbClr val="00B0F0"/>
                </a:solidFill>
                <a:latin typeface="+mj-lt"/>
                <a:ea typeface="Calibri" panose="020F0502020204030204" pitchFamily="34" charset="0"/>
              </a:rPr>
              <a:t>trưởng kinh tế đi đôi với phát triển văn hoá, y tế, giáo dục..., </a:t>
            </a:r>
            <a:endParaRPr lang="en-US" sz="2000" dirty="0">
              <a:solidFill>
                <a:srgbClr val="00B0F0"/>
              </a:solidFill>
              <a:latin typeface="+mj-lt"/>
            </a:endParaRPr>
          </a:p>
        </p:txBody>
      </p:sp>
      <p:sp>
        <p:nvSpPr>
          <p:cNvPr id="71" name="Rectangle 70"/>
          <p:cNvSpPr/>
          <p:nvPr/>
        </p:nvSpPr>
        <p:spPr>
          <a:xfrm>
            <a:off x="3858133" y="4240830"/>
            <a:ext cx="2238208" cy="1631216"/>
          </a:xfrm>
          <a:prstGeom prst="rect">
            <a:avLst/>
          </a:prstGeom>
        </p:spPr>
        <p:txBody>
          <a:bodyPr wrap="square">
            <a:spAutoFit/>
          </a:bodyPr>
          <a:lstStyle/>
          <a:p>
            <a:pPr algn="ctr"/>
            <a:r>
              <a:rPr lang="nl-NL" sz="2000" dirty="0">
                <a:solidFill>
                  <a:srgbClr val="CC0099"/>
                </a:solidFill>
                <a:latin typeface="+mj-lt"/>
                <a:ea typeface="Calibri" panose="020F0502020204030204" pitchFamily="34" charset="0"/>
              </a:rPr>
              <a:t>Thực hiện chế độ phân phối chủ yếu theo kết quả lao động, hiệu quả kinh tế</a:t>
            </a:r>
            <a:endParaRPr lang="en-US" sz="2000" dirty="0">
              <a:solidFill>
                <a:srgbClr val="CC0099"/>
              </a:solidFill>
              <a:latin typeface="+mj-lt"/>
            </a:endParaRPr>
          </a:p>
        </p:txBody>
      </p:sp>
      <p:sp>
        <p:nvSpPr>
          <p:cNvPr id="72" name="Rectangle 71"/>
          <p:cNvSpPr/>
          <p:nvPr/>
        </p:nvSpPr>
        <p:spPr>
          <a:xfrm>
            <a:off x="1" y="4305476"/>
            <a:ext cx="3185772" cy="2031325"/>
          </a:xfrm>
          <a:prstGeom prst="rect">
            <a:avLst/>
          </a:prstGeom>
        </p:spPr>
        <p:txBody>
          <a:bodyPr wrap="square">
            <a:spAutoFit/>
          </a:bodyPr>
          <a:lstStyle/>
          <a:p>
            <a:pPr algn="ctr"/>
            <a:r>
              <a:rPr lang="nl-NL" dirty="0">
                <a:solidFill>
                  <a:srgbClr val="A50021"/>
                </a:solidFill>
                <a:latin typeface="+mj-lt"/>
                <a:ea typeface="Calibri" panose="020F0502020204030204" pitchFamily="34" charset="0"/>
              </a:rPr>
              <a:t>Phát huy quyền làm chủ xã hội của nhân </a:t>
            </a:r>
            <a:r>
              <a:rPr lang="nl-NL" dirty="0" smtClean="0">
                <a:solidFill>
                  <a:srgbClr val="A50021"/>
                </a:solidFill>
                <a:latin typeface="+mj-lt"/>
                <a:ea typeface="Calibri" panose="020F0502020204030204" pitchFamily="34" charset="0"/>
              </a:rPr>
              <a:t>dân </a:t>
            </a:r>
            <a:r>
              <a:rPr lang="nl-NL" dirty="0">
                <a:solidFill>
                  <a:srgbClr val="A50021"/>
                </a:solidFill>
                <a:latin typeface="+mj-lt"/>
              </a:rPr>
              <a:t>bảo đảm vai trò quản lý, điều tiết nền kinh tế của Nhà nước pháp quyền </a:t>
            </a:r>
            <a:r>
              <a:rPr lang="nl-NL" dirty="0" smtClean="0">
                <a:solidFill>
                  <a:srgbClr val="A50021"/>
                </a:solidFill>
                <a:latin typeface="+mj-lt"/>
              </a:rPr>
              <a:t>XHCN </a:t>
            </a:r>
            <a:r>
              <a:rPr lang="nl-NL" dirty="0">
                <a:solidFill>
                  <a:srgbClr val="A50021"/>
                </a:solidFill>
                <a:latin typeface="+mj-lt"/>
              </a:rPr>
              <a:t>dưới sự lãnh đạo của Đảng cộng sản.</a:t>
            </a:r>
            <a:endParaRPr lang="en-US" dirty="0">
              <a:solidFill>
                <a:srgbClr val="A50021"/>
              </a:solidFill>
              <a:latin typeface="+mj-lt"/>
            </a:endParaRPr>
          </a:p>
          <a:p>
            <a:endParaRPr lang="en-US" dirty="0">
              <a:solidFill>
                <a:srgbClr val="A50021"/>
              </a:solidFill>
            </a:endParaRPr>
          </a:p>
        </p:txBody>
      </p:sp>
    </p:spTree>
    <p:extLst>
      <p:ext uri="{BB962C8B-B14F-4D97-AF65-F5344CB8AC3E}">
        <p14:creationId xmlns:p14="http://schemas.microsoft.com/office/powerpoint/2010/main" val="161592891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1304" y="201904"/>
            <a:ext cx="11569148" cy="830997"/>
          </a:xfrm>
          <a:prstGeom prst="rect">
            <a:avLst/>
          </a:prstGeom>
        </p:spPr>
        <p:txBody>
          <a:bodyPr wrap="square">
            <a:spAutoFit/>
          </a:bodyPr>
          <a:lstStyle/>
          <a:p>
            <a:pPr indent="457200" algn="ctr">
              <a:spcBef>
                <a:spcPts val="1000"/>
              </a:spcBef>
              <a:spcAft>
                <a:spcPts val="0"/>
              </a:spcAft>
            </a:pPr>
            <a:r>
              <a:rPr lang="nl-NL" sz="2400" b="1"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2.3</a:t>
            </a:r>
            <a:r>
              <a:rPr lang="nl-NL" sz="2400" b="1"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Xây dựng nền văn hóa tiên tiến, đậm đà bản sắc dân tộc; xây dựng con người, nâng cao đời sống nhân dân, thực hiện tiến bộ và công bằng xã hội</a:t>
            </a:r>
            <a:endParaRPr lang="en-US" sz="2400" b="1" i="1" dirty="0">
              <a:solidFill>
                <a:srgbClr val="3333CC"/>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20482" name="Picture 2" descr="Image result for - Đại hội XII của Đả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878" y="1458309"/>
            <a:ext cx="5715000" cy="4311426"/>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p:nvPr/>
        </p:nvCxnSpPr>
        <p:spPr>
          <a:xfrm>
            <a:off x="2884868" y="1032901"/>
            <a:ext cx="6181859" cy="0"/>
          </a:xfrm>
          <a:prstGeom prst="line">
            <a:avLst/>
          </a:prstGeom>
          <a:ln>
            <a:solidFill>
              <a:srgbClr val="CC3300"/>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6925417" y="1273643"/>
            <a:ext cx="4527201" cy="400110"/>
          </a:xfrm>
          <a:prstGeom prst="rect">
            <a:avLst/>
          </a:prstGeom>
        </p:spPr>
        <p:txBody>
          <a:bodyPr wrap="none">
            <a:spAutoFit/>
          </a:bodyPr>
          <a:lstStyle/>
          <a:p>
            <a:r>
              <a:rPr lang="nl-NL" sz="2000" b="1" dirty="0">
                <a:solidFill>
                  <a:srgbClr val="663300"/>
                </a:solidFill>
                <a:latin typeface="+mj-lt"/>
                <a:ea typeface="Calibri" panose="020F0502020204030204" pitchFamily="34" charset="0"/>
              </a:rPr>
              <a:t>Đại hội XII của Đảng đề ra nhiệm vụ</a:t>
            </a:r>
            <a:endParaRPr lang="en-US" sz="2000" b="1" dirty="0">
              <a:solidFill>
                <a:srgbClr val="663300"/>
              </a:solidFill>
              <a:latin typeface="+mj-lt"/>
            </a:endParaRPr>
          </a:p>
        </p:txBody>
      </p:sp>
      <p:sp>
        <p:nvSpPr>
          <p:cNvPr id="8" name="Horizontal Scroll 7"/>
          <p:cNvSpPr/>
          <p:nvPr/>
        </p:nvSpPr>
        <p:spPr>
          <a:xfrm>
            <a:off x="6439438" y="1863898"/>
            <a:ext cx="5280338" cy="3905837"/>
          </a:xfrm>
          <a:prstGeom prst="horizontalScroll">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400" dirty="0"/>
              <a:t>Xây dựng nền văn hóa và con người Việt Nam </a:t>
            </a:r>
            <a:r>
              <a:rPr lang="nl-NL" sz="2400" b="1" u="sng" dirty="0"/>
              <a:t>phát triển toàn diện</a:t>
            </a:r>
            <a:r>
              <a:rPr lang="nl-NL" sz="2400" dirty="0"/>
              <a:t>, hướng đến </a:t>
            </a:r>
            <a:r>
              <a:rPr lang="nl-NL" sz="2400" b="1" u="sng" dirty="0"/>
              <a:t>chân - thiện - mỹ</a:t>
            </a:r>
            <a:r>
              <a:rPr lang="nl-NL" sz="2400" dirty="0"/>
              <a:t>, thấm nhuần tinh thần dân tộc, nhân văn, dân chủ và khoa học. </a:t>
            </a:r>
            <a:endParaRPr lang="en-US" sz="2400" dirty="0"/>
          </a:p>
        </p:txBody>
      </p:sp>
    </p:spTree>
    <p:extLst>
      <p:ext uri="{BB962C8B-B14F-4D97-AF65-F5344CB8AC3E}">
        <p14:creationId xmlns:p14="http://schemas.microsoft.com/office/powerpoint/2010/main" val="348647474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891537" y="153405"/>
            <a:ext cx="2204450" cy="523220"/>
          </a:xfrm>
          <a:prstGeom prst="rect">
            <a:avLst/>
          </a:prstGeom>
        </p:spPr>
        <p:txBody>
          <a:bodyPr wrap="none">
            <a:spAutoFit/>
          </a:bodyPr>
          <a:lstStyle/>
          <a:p>
            <a:pPr marL="457200" indent="-457200">
              <a:buFont typeface="Wingdings" panose="05000000000000000000" pitchFamily="2" charset="2"/>
              <a:buChar char="q"/>
            </a:pPr>
            <a:r>
              <a:rPr lang="nl-NL" sz="2800" b="1" dirty="0">
                <a:solidFill>
                  <a:srgbClr val="C00000"/>
                </a:solidFill>
                <a:latin typeface="+mj-lt"/>
                <a:ea typeface="Calibri" panose="020F0502020204030204" pitchFamily="34" charset="0"/>
              </a:rPr>
              <a:t>Mục tiêu </a:t>
            </a:r>
            <a:endParaRPr lang="en-US" sz="2800" b="1" dirty="0">
              <a:solidFill>
                <a:srgbClr val="C00000"/>
              </a:solidFill>
              <a:latin typeface="+mj-lt"/>
            </a:endParaRPr>
          </a:p>
        </p:txBody>
      </p:sp>
      <p:sp>
        <p:nvSpPr>
          <p:cNvPr id="4" name="Rectangle 3"/>
          <p:cNvSpPr/>
          <p:nvPr/>
        </p:nvSpPr>
        <p:spPr>
          <a:xfrm>
            <a:off x="7237927" y="4775468"/>
            <a:ext cx="4726546" cy="1200329"/>
          </a:xfrm>
          <a:prstGeom prst="rect">
            <a:avLst/>
          </a:prstGeom>
        </p:spPr>
        <p:txBody>
          <a:bodyPr wrap="square">
            <a:spAutoFit/>
          </a:bodyPr>
          <a:lstStyle/>
          <a:p>
            <a:pPr marL="342900" indent="-342900" algn="ctr">
              <a:buFont typeface="Wingdings" panose="05000000000000000000" pitchFamily="2" charset="2"/>
              <a:buChar char="Ø"/>
            </a:pPr>
            <a:r>
              <a:rPr lang="nl-NL" sz="2400" b="1" dirty="0">
                <a:solidFill>
                  <a:srgbClr val="CC3300"/>
                </a:solidFill>
                <a:latin typeface="+mj-lt"/>
                <a:ea typeface="Calibri" panose="020F0502020204030204" pitchFamily="34" charset="0"/>
              </a:rPr>
              <a:t>Q</a:t>
            </a:r>
            <a:r>
              <a:rPr lang="nl-NL" sz="2400" b="1" dirty="0" smtClean="0">
                <a:solidFill>
                  <a:srgbClr val="CC3300"/>
                </a:solidFill>
                <a:latin typeface="+mj-lt"/>
                <a:ea typeface="Calibri" panose="020F0502020204030204" pitchFamily="34" charset="0"/>
              </a:rPr>
              <a:t>uản </a:t>
            </a:r>
            <a:r>
              <a:rPr lang="nl-NL" sz="2400" b="1" dirty="0">
                <a:solidFill>
                  <a:srgbClr val="CC3300"/>
                </a:solidFill>
                <a:latin typeface="+mj-lt"/>
                <a:ea typeface="Calibri" panose="020F0502020204030204" pitchFamily="34" charset="0"/>
              </a:rPr>
              <a:t>lý </a:t>
            </a:r>
            <a:r>
              <a:rPr lang="nl-NL" sz="2400" dirty="0">
                <a:solidFill>
                  <a:srgbClr val="0070C0"/>
                </a:solidFill>
                <a:latin typeface="+mj-lt"/>
                <a:ea typeface="Calibri" panose="020F0502020204030204" pitchFamily="34" charset="0"/>
              </a:rPr>
              <a:t>xã hội, </a:t>
            </a:r>
            <a:r>
              <a:rPr lang="nl-NL" sz="2400" b="1" dirty="0">
                <a:solidFill>
                  <a:srgbClr val="CC3300"/>
                </a:solidFill>
                <a:latin typeface="+mj-lt"/>
                <a:ea typeface="Calibri" panose="020F0502020204030204" pitchFamily="34" charset="0"/>
              </a:rPr>
              <a:t>phát triển </a:t>
            </a:r>
            <a:r>
              <a:rPr lang="nl-NL" sz="2400" dirty="0">
                <a:solidFill>
                  <a:srgbClr val="0070C0"/>
                </a:solidFill>
                <a:latin typeface="+mj-lt"/>
                <a:ea typeface="Calibri" panose="020F0502020204030204" pitchFamily="34" charset="0"/>
              </a:rPr>
              <a:t>xã hội trong sự hài hòa các quan hệ xã hội</a:t>
            </a:r>
            <a:endParaRPr lang="en-US" sz="2400" dirty="0">
              <a:solidFill>
                <a:srgbClr val="0070C0"/>
              </a:solidFill>
              <a:latin typeface="+mj-lt"/>
            </a:endParaRPr>
          </a:p>
        </p:txBody>
      </p:sp>
      <p:sp>
        <p:nvSpPr>
          <p:cNvPr id="2" name="Rectangle 1"/>
          <p:cNvSpPr/>
          <p:nvPr/>
        </p:nvSpPr>
        <p:spPr>
          <a:xfrm>
            <a:off x="0" y="714691"/>
            <a:ext cx="6679842" cy="1569660"/>
          </a:xfrm>
          <a:prstGeom prst="rect">
            <a:avLst/>
          </a:prstGeom>
        </p:spPr>
        <p:txBody>
          <a:bodyPr wrap="square">
            <a:spAutoFit/>
          </a:bodyPr>
          <a:lstStyle/>
          <a:p>
            <a:pPr marL="457200" indent="-457200" algn="ctr">
              <a:buFont typeface="Wingdings" panose="05000000000000000000" pitchFamily="2" charset="2"/>
              <a:buChar char="Ø"/>
            </a:pPr>
            <a:r>
              <a:rPr lang="nl-NL" sz="2400" b="1" dirty="0" smtClean="0">
                <a:solidFill>
                  <a:srgbClr val="FF0066"/>
                </a:solidFill>
                <a:latin typeface="+mj-lt"/>
                <a:ea typeface="Calibri" panose="020F0502020204030204" pitchFamily="34" charset="0"/>
              </a:rPr>
              <a:t>Ngăn </a:t>
            </a:r>
            <a:r>
              <a:rPr lang="nl-NL" sz="2400" b="1" dirty="0">
                <a:solidFill>
                  <a:srgbClr val="FF0066"/>
                </a:solidFill>
                <a:latin typeface="+mj-lt"/>
                <a:ea typeface="Calibri" panose="020F0502020204030204" pitchFamily="34" charset="0"/>
              </a:rPr>
              <a:t>chặn, giải quyết </a:t>
            </a:r>
            <a:r>
              <a:rPr lang="nl-NL" sz="2400" dirty="0">
                <a:solidFill>
                  <a:srgbClr val="660033"/>
                </a:solidFill>
                <a:latin typeface="+mj-lt"/>
                <a:ea typeface="Calibri" panose="020F0502020204030204" pitchFamily="34" charset="0"/>
              </a:rPr>
              <a:t>có hiệu quả những </a:t>
            </a:r>
            <a:r>
              <a:rPr lang="nl-NL" sz="2400" b="1" dirty="0">
                <a:solidFill>
                  <a:srgbClr val="3333CC"/>
                </a:solidFill>
                <a:latin typeface="+mj-lt"/>
                <a:ea typeface="Calibri" panose="020F0502020204030204" pitchFamily="34" charset="0"/>
              </a:rPr>
              <a:t>vấn đề xã hội bức xúc, </a:t>
            </a:r>
            <a:r>
              <a:rPr lang="nl-NL" sz="2400" dirty="0">
                <a:solidFill>
                  <a:srgbClr val="660033"/>
                </a:solidFill>
                <a:latin typeface="+mj-lt"/>
                <a:ea typeface="Calibri" panose="020F0502020204030204" pitchFamily="34" charset="0"/>
              </a:rPr>
              <a:t>không để xảy ra xung đột xã hội tạo điều kiện thuận lợi cho đất nước phát triển</a:t>
            </a:r>
            <a:endParaRPr lang="en-US" sz="2400" dirty="0">
              <a:solidFill>
                <a:srgbClr val="660033"/>
              </a:solidFill>
              <a:latin typeface="+mj-lt"/>
            </a:endParaRPr>
          </a:p>
        </p:txBody>
      </p:sp>
      <p:pic>
        <p:nvPicPr>
          <p:cNvPr id="1028" name="Picture 4" descr="Image result for quan hệ xã h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5804" y="914400"/>
            <a:ext cx="5228822" cy="355456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ngập lụ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817" y="2396238"/>
            <a:ext cx="3308842" cy="164836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kẹt xe sài gò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38660" y="2396808"/>
            <a:ext cx="3241184" cy="164722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ô nhiễm không khí hà nộ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9817" y="4044031"/>
            <a:ext cx="6550026" cy="1931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658985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18729" y="308009"/>
            <a:ext cx="6131807" cy="366447"/>
          </a:xfrm>
          <a:prstGeom prst="rect">
            <a:avLst/>
          </a:prstGeom>
        </p:spPr>
        <p:txBody>
          <a:bodyPr wrap="none">
            <a:spAutoFit/>
          </a:bodyPr>
          <a:lstStyle/>
          <a:p>
            <a:pPr indent="457200" algn="just">
              <a:lnSpc>
                <a:spcPts val="2000"/>
              </a:lnSpc>
              <a:spcAft>
                <a:spcPts val="0"/>
              </a:spcAft>
            </a:pPr>
            <a:r>
              <a:rPr lang="nl-NL" sz="2800" b="1" dirty="0" smtClean="0">
                <a:solidFill>
                  <a:srgbClr val="CC3300"/>
                </a:solidFill>
                <a:latin typeface="+mj-lt"/>
                <a:ea typeface="Times New Roman" panose="02020603050405020304" pitchFamily="18" charset="0"/>
              </a:rPr>
              <a:t>Thực </a:t>
            </a:r>
            <a:r>
              <a:rPr lang="nl-NL" sz="2800" b="1" dirty="0">
                <a:solidFill>
                  <a:srgbClr val="CC3300"/>
                </a:solidFill>
                <a:latin typeface="+mj-lt"/>
                <a:ea typeface="Times New Roman" panose="02020603050405020304" pitchFamily="18" charset="0"/>
              </a:rPr>
              <a:t>hiện tốt hai nhiệm vụ lớn: </a:t>
            </a:r>
            <a:endParaRPr lang="en-US" sz="2800" b="1" dirty="0">
              <a:solidFill>
                <a:srgbClr val="CC3300"/>
              </a:solidFill>
              <a:effectLst/>
              <a:latin typeface="+mj-lt"/>
              <a:ea typeface="Times New Roman" panose="02020603050405020304" pitchFamily="18" charset="0"/>
            </a:endParaRPr>
          </a:p>
        </p:txBody>
      </p:sp>
      <p:sp>
        <p:nvSpPr>
          <p:cNvPr id="4" name="Right Arrow 3"/>
          <p:cNvSpPr/>
          <p:nvPr/>
        </p:nvSpPr>
        <p:spPr>
          <a:xfrm>
            <a:off x="425003" y="0"/>
            <a:ext cx="901521" cy="66970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133083" y="1194522"/>
            <a:ext cx="11908663" cy="830997"/>
          </a:xfrm>
          <a:prstGeom prst="rect">
            <a:avLst/>
          </a:prstGeom>
        </p:spPr>
        <p:txBody>
          <a:bodyPr wrap="square">
            <a:spAutoFit/>
          </a:bodyPr>
          <a:lstStyle/>
          <a:p>
            <a:pPr marL="342900" indent="-342900" algn="ctr">
              <a:spcAft>
                <a:spcPts val="0"/>
              </a:spcAft>
              <a:buFont typeface="Wingdings" panose="05000000000000000000" pitchFamily="2" charset="2"/>
              <a:buChar char="§"/>
            </a:pPr>
            <a:r>
              <a:rPr lang="nl-NL" sz="2400" b="1" u="sng" dirty="0">
                <a:solidFill>
                  <a:srgbClr val="FF0000"/>
                </a:solidFill>
                <a:latin typeface="+mj-lt"/>
                <a:ea typeface="Times New Roman" panose="02020603050405020304" pitchFamily="18" charset="0"/>
              </a:rPr>
              <a:t>Một là</a:t>
            </a:r>
            <a:r>
              <a:rPr lang="nl-NL" sz="2400" dirty="0">
                <a:solidFill>
                  <a:srgbClr val="3333CC"/>
                </a:solidFill>
                <a:latin typeface="+mj-lt"/>
                <a:ea typeface="Times New Roman" panose="02020603050405020304" pitchFamily="18" charset="0"/>
              </a:rPr>
              <a:t>, giải quyết tốt lao động</a:t>
            </a:r>
            <a:r>
              <a:rPr lang="nl-NL" sz="2400" dirty="0">
                <a:solidFill>
                  <a:srgbClr val="006600"/>
                </a:solidFill>
                <a:latin typeface="+mj-lt"/>
                <a:ea typeface="Times New Roman" panose="02020603050405020304" pitchFamily="18" charset="0"/>
              </a:rPr>
              <a:t>, </a:t>
            </a:r>
            <a:r>
              <a:rPr lang="nl-NL" sz="2400" dirty="0">
                <a:solidFill>
                  <a:srgbClr val="3333CC"/>
                </a:solidFill>
                <a:latin typeface="+mj-lt"/>
                <a:ea typeface="Times New Roman" panose="02020603050405020304" pitchFamily="18" charset="0"/>
              </a:rPr>
              <a:t>việc làm </a:t>
            </a:r>
            <a:r>
              <a:rPr lang="nl-NL" sz="2400" dirty="0">
                <a:solidFill>
                  <a:srgbClr val="006600"/>
                </a:solidFill>
                <a:latin typeface="+mj-lt"/>
                <a:ea typeface="Times New Roman" panose="02020603050405020304" pitchFamily="18" charset="0"/>
              </a:rPr>
              <a:t>và </a:t>
            </a:r>
            <a:r>
              <a:rPr lang="nl-NL" sz="2400" dirty="0">
                <a:solidFill>
                  <a:srgbClr val="CC0099"/>
                </a:solidFill>
                <a:latin typeface="+mj-lt"/>
                <a:ea typeface="Times New Roman" panose="02020603050405020304" pitchFamily="18" charset="0"/>
              </a:rPr>
              <a:t>thu nhập </a:t>
            </a:r>
            <a:r>
              <a:rPr lang="nl-NL" sz="2400" dirty="0">
                <a:solidFill>
                  <a:srgbClr val="006600"/>
                </a:solidFill>
                <a:latin typeface="+mj-lt"/>
                <a:ea typeface="Times New Roman" panose="02020603050405020304" pitchFamily="18" charset="0"/>
              </a:rPr>
              <a:t>cho người lao động, bảo đảm </a:t>
            </a:r>
            <a:r>
              <a:rPr lang="nl-NL" sz="2400" dirty="0">
                <a:solidFill>
                  <a:srgbClr val="996633"/>
                </a:solidFill>
                <a:latin typeface="+mj-lt"/>
                <a:ea typeface="Times New Roman" panose="02020603050405020304" pitchFamily="18" charset="0"/>
              </a:rPr>
              <a:t>an sinh xã hội</a:t>
            </a:r>
            <a:r>
              <a:rPr lang="nl-NL" sz="2400" dirty="0">
                <a:solidFill>
                  <a:srgbClr val="006600"/>
                </a:solidFill>
                <a:latin typeface="+mj-lt"/>
                <a:ea typeface="Times New Roman" panose="02020603050405020304" pitchFamily="18" charset="0"/>
              </a:rPr>
              <a:t>. </a:t>
            </a:r>
            <a:endParaRPr lang="en-US" sz="2400" dirty="0">
              <a:solidFill>
                <a:srgbClr val="006600"/>
              </a:solidFill>
              <a:effectLst/>
              <a:latin typeface="+mj-lt"/>
              <a:ea typeface="Times New Roman" panose="02020603050405020304" pitchFamily="18" charset="0"/>
            </a:endParaRPr>
          </a:p>
        </p:txBody>
      </p:sp>
      <p:pic>
        <p:nvPicPr>
          <p:cNvPr id="2050" name="Picture 2" descr="Image result for giải quyết tốt lao động, việc làm và thu nhập cho người lao động, bảo đảm an sinh xã h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2918" y="2233947"/>
            <a:ext cx="6078828" cy="358730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giải quyết tốt lao động, việc là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082" y="2233948"/>
            <a:ext cx="5623773" cy="3587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314053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그룹 9">
            <a:extLst>
              <a:ext uri="{FF2B5EF4-FFF2-40B4-BE49-F238E27FC236}">
                <a16:creationId xmlns="" xmlns:a16="http://schemas.microsoft.com/office/drawing/2014/main" id="{F74AC150-F77F-495D-B783-3745C96B7E2D}"/>
              </a:ext>
            </a:extLst>
          </p:cNvPr>
          <p:cNvGrpSpPr/>
          <p:nvPr/>
        </p:nvGrpSpPr>
        <p:grpSpPr>
          <a:xfrm>
            <a:off x="7205152" y="3498686"/>
            <a:ext cx="1711631" cy="954597"/>
            <a:chOff x="7205148" y="3645024"/>
            <a:chExt cx="1711631" cy="954597"/>
          </a:xfrm>
        </p:grpSpPr>
        <p:sp>
          <p:nvSpPr>
            <p:cNvPr id="4" name="Rectangle 74">
              <a:extLst>
                <a:ext uri="{FF2B5EF4-FFF2-40B4-BE49-F238E27FC236}">
                  <a16:creationId xmlns="" xmlns:a16="http://schemas.microsoft.com/office/drawing/2014/main" id="{4BB53804-409D-4875-8735-382ACC9E4985}"/>
                </a:ext>
              </a:extLst>
            </p:cNvPr>
            <p:cNvSpPr/>
            <p:nvPr/>
          </p:nvSpPr>
          <p:spPr>
            <a:xfrm flipH="1">
              <a:off x="7210998" y="4389320"/>
              <a:ext cx="1699930" cy="210301"/>
            </a:xfrm>
            <a:custGeom>
              <a:avLst/>
              <a:gdLst/>
              <a:ahLst/>
              <a:cxnLst/>
              <a:rect l="l" t="t" r="r" b="b"/>
              <a:pathLst>
                <a:path w="5393520" h="667240">
                  <a:moveTo>
                    <a:pt x="4294520" y="262881"/>
                  </a:moveTo>
                  <a:lnTo>
                    <a:pt x="4294520" y="390769"/>
                  </a:lnTo>
                  <a:lnTo>
                    <a:pt x="4155512" y="390769"/>
                  </a:lnTo>
                  <a:lnTo>
                    <a:pt x="4155512" y="262881"/>
                  </a:lnTo>
                  <a:close/>
                  <a:moveTo>
                    <a:pt x="4545033" y="262881"/>
                  </a:moveTo>
                  <a:lnTo>
                    <a:pt x="4545033" y="390769"/>
                  </a:lnTo>
                  <a:lnTo>
                    <a:pt x="4406025" y="390769"/>
                  </a:lnTo>
                  <a:lnTo>
                    <a:pt x="4406025" y="262881"/>
                  </a:lnTo>
                  <a:close/>
                  <a:moveTo>
                    <a:pt x="4795546" y="262881"/>
                  </a:moveTo>
                  <a:lnTo>
                    <a:pt x="4795546" y="390769"/>
                  </a:lnTo>
                  <a:lnTo>
                    <a:pt x="4656538" y="390769"/>
                  </a:lnTo>
                  <a:lnTo>
                    <a:pt x="4656538" y="262881"/>
                  </a:lnTo>
                  <a:close/>
                  <a:moveTo>
                    <a:pt x="5393520" y="0"/>
                  </a:moveTo>
                  <a:lnTo>
                    <a:pt x="1140534" y="0"/>
                  </a:lnTo>
                  <a:lnTo>
                    <a:pt x="1140534" y="658575"/>
                  </a:lnTo>
                  <a:lnTo>
                    <a:pt x="1057129" y="658575"/>
                  </a:lnTo>
                  <a:lnTo>
                    <a:pt x="1057129" y="0"/>
                  </a:lnTo>
                  <a:lnTo>
                    <a:pt x="926444" y="0"/>
                  </a:lnTo>
                  <a:lnTo>
                    <a:pt x="926444" y="658575"/>
                  </a:lnTo>
                  <a:lnTo>
                    <a:pt x="843039" y="658575"/>
                  </a:lnTo>
                  <a:lnTo>
                    <a:pt x="843039" y="0"/>
                  </a:lnTo>
                  <a:lnTo>
                    <a:pt x="712355" y="0"/>
                  </a:lnTo>
                  <a:lnTo>
                    <a:pt x="712355" y="658575"/>
                  </a:lnTo>
                  <a:lnTo>
                    <a:pt x="628950" y="658575"/>
                  </a:lnTo>
                  <a:lnTo>
                    <a:pt x="628950" y="0"/>
                  </a:lnTo>
                  <a:lnTo>
                    <a:pt x="498265" y="0"/>
                  </a:lnTo>
                  <a:lnTo>
                    <a:pt x="498265" y="658575"/>
                  </a:lnTo>
                  <a:lnTo>
                    <a:pt x="414860" y="658575"/>
                  </a:lnTo>
                  <a:lnTo>
                    <a:pt x="414860" y="0"/>
                  </a:lnTo>
                  <a:lnTo>
                    <a:pt x="0" y="0"/>
                  </a:lnTo>
                  <a:lnTo>
                    <a:pt x="0" y="667240"/>
                  </a:lnTo>
                  <a:lnTo>
                    <a:pt x="5393520" y="667240"/>
                  </a:lnTo>
                  <a:close/>
                </a:path>
              </a:pathLst>
            </a:custGeom>
            <a:solidFill>
              <a:schemeClr val="accent4">
                <a:lumMod val="50000"/>
                <a:lumOff val="5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 name="Rectangle 4">
              <a:extLst>
                <a:ext uri="{FF2B5EF4-FFF2-40B4-BE49-F238E27FC236}">
                  <a16:creationId xmlns="" xmlns:a16="http://schemas.microsoft.com/office/drawing/2014/main" id="{29418C16-7E78-482E-BBC0-18C577406F3F}"/>
                </a:ext>
              </a:extLst>
            </p:cNvPr>
            <p:cNvSpPr/>
            <p:nvPr/>
          </p:nvSpPr>
          <p:spPr>
            <a:xfrm flipH="1">
              <a:off x="7205148" y="4121909"/>
              <a:ext cx="1711631" cy="211748"/>
            </a:xfrm>
            <a:prstGeom prst="rect">
              <a:avLst/>
            </a:prstGeom>
            <a:solidFill>
              <a:schemeClr val="accent4"/>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 name="Rectangle 94">
              <a:extLst>
                <a:ext uri="{FF2B5EF4-FFF2-40B4-BE49-F238E27FC236}">
                  <a16:creationId xmlns="" xmlns:a16="http://schemas.microsoft.com/office/drawing/2014/main" id="{FA62934C-348D-4037-A2AE-63E2B14E6CEC}"/>
                </a:ext>
              </a:extLst>
            </p:cNvPr>
            <p:cNvSpPr/>
            <p:nvPr/>
          </p:nvSpPr>
          <p:spPr>
            <a:xfrm flipH="1">
              <a:off x="7338190" y="3887414"/>
              <a:ext cx="1445547" cy="178831"/>
            </a:xfrm>
            <a:custGeom>
              <a:avLst/>
              <a:gdLst/>
              <a:ahLst/>
              <a:cxnLst/>
              <a:rect l="l" t="t" r="r" b="b"/>
              <a:pathLst>
                <a:path w="5393520" h="667240">
                  <a:moveTo>
                    <a:pt x="289124" y="0"/>
                  </a:moveTo>
                  <a:lnTo>
                    <a:pt x="0" y="0"/>
                  </a:lnTo>
                  <a:lnTo>
                    <a:pt x="0" y="667240"/>
                  </a:lnTo>
                  <a:lnTo>
                    <a:pt x="289124" y="667240"/>
                  </a:lnTo>
                  <a:close/>
                  <a:moveTo>
                    <a:pt x="629207" y="0"/>
                  </a:moveTo>
                  <a:lnTo>
                    <a:pt x="478456" y="0"/>
                  </a:lnTo>
                  <a:lnTo>
                    <a:pt x="478456" y="667240"/>
                  </a:lnTo>
                  <a:lnTo>
                    <a:pt x="629207" y="667240"/>
                  </a:lnTo>
                  <a:close/>
                  <a:moveTo>
                    <a:pt x="5393520" y="0"/>
                  </a:moveTo>
                  <a:lnTo>
                    <a:pt x="818539" y="0"/>
                  </a:lnTo>
                  <a:lnTo>
                    <a:pt x="818539" y="667240"/>
                  </a:lnTo>
                  <a:lnTo>
                    <a:pt x="5393520" y="667240"/>
                  </a:lnTo>
                  <a:close/>
                </a:path>
              </a:pathLst>
            </a:custGeom>
            <a:solidFill>
              <a:schemeClr val="accent4"/>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7" name="Rectangle 97">
              <a:extLst>
                <a:ext uri="{FF2B5EF4-FFF2-40B4-BE49-F238E27FC236}">
                  <a16:creationId xmlns="" xmlns:a16="http://schemas.microsoft.com/office/drawing/2014/main" id="{DE3ABA0B-5ED5-4C9B-ACFA-CBCE3E5D8A54}"/>
                </a:ext>
              </a:extLst>
            </p:cNvPr>
            <p:cNvSpPr/>
            <p:nvPr/>
          </p:nvSpPr>
          <p:spPr>
            <a:xfrm flipH="1">
              <a:off x="7306278" y="3645024"/>
              <a:ext cx="1509371" cy="186726"/>
            </a:xfrm>
            <a:custGeom>
              <a:avLst/>
              <a:gdLst/>
              <a:ahLst/>
              <a:cxnLst/>
              <a:rect l="l" t="t" r="r" b="b"/>
              <a:pathLst>
                <a:path w="5393520" h="667240">
                  <a:moveTo>
                    <a:pt x="3749325" y="214783"/>
                  </a:moveTo>
                  <a:lnTo>
                    <a:pt x="3749325" y="452458"/>
                  </a:lnTo>
                  <a:lnTo>
                    <a:pt x="3604159" y="452458"/>
                  </a:lnTo>
                  <a:lnTo>
                    <a:pt x="3604159" y="214783"/>
                  </a:lnTo>
                  <a:close/>
                  <a:moveTo>
                    <a:pt x="4010934" y="214783"/>
                  </a:moveTo>
                  <a:lnTo>
                    <a:pt x="4010934" y="452458"/>
                  </a:lnTo>
                  <a:lnTo>
                    <a:pt x="3865768" y="452458"/>
                  </a:lnTo>
                  <a:lnTo>
                    <a:pt x="3865768" y="214783"/>
                  </a:lnTo>
                  <a:close/>
                  <a:moveTo>
                    <a:pt x="4272544" y="214783"/>
                  </a:moveTo>
                  <a:lnTo>
                    <a:pt x="4272544" y="452458"/>
                  </a:lnTo>
                  <a:lnTo>
                    <a:pt x="4127378" y="452458"/>
                  </a:lnTo>
                  <a:lnTo>
                    <a:pt x="4127378" y="214783"/>
                  </a:lnTo>
                  <a:close/>
                  <a:moveTo>
                    <a:pt x="4534153" y="214783"/>
                  </a:moveTo>
                  <a:lnTo>
                    <a:pt x="4534153" y="452458"/>
                  </a:lnTo>
                  <a:lnTo>
                    <a:pt x="4388987" y="452458"/>
                  </a:lnTo>
                  <a:lnTo>
                    <a:pt x="4388987" y="214783"/>
                  </a:lnTo>
                  <a:close/>
                  <a:moveTo>
                    <a:pt x="4795763" y="214783"/>
                  </a:moveTo>
                  <a:lnTo>
                    <a:pt x="4795763" y="452458"/>
                  </a:lnTo>
                  <a:lnTo>
                    <a:pt x="4650597" y="452458"/>
                  </a:lnTo>
                  <a:lnTo>
                    <a:pt x="4650597" y="214783"/>
                  </a:lnTo>
                  <a:close/>
                  <a:moveTo>
                    <a:pt x="5057372" y="214783"/>
                  </a:moveTo>
                  <a:lnTo>
                    <a:pt x="5057372" y="452458"/>
                  </a:lnTo>
                  <a:lnTo>
                    <a:pt x="4912206" y="452458"/>
                  </a:lnTo>
                  <a:lnTo>
                    <a:pt x="4912206" y="214783"/>
                  </a:lnTo>
                  <a:close/>
                  <a:moveTo>
                    <a:pt x="5393520" y="0"/>
                  </a:moveTo>
                  <a:lnTo>
                    <a:pt x="0" y="0"/>
                  </a:lnTo>
                  <a:lnTo>
                    <a:pt x="0" y="667240"/>
                  </a:lnTo>
                  <a:lnTo>
                    <a:pt x="5393520" y="667240"/>
                  </a:lnTo>
                  <a:close/>
                </a:path>
              </a:pathLst>
            </a:custGeom>
            <a:solidFill>
              <a:schemeClr val="accent4">
                <a:lumMod val="50000"/>
                <a:lumOff val="5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grpSp>
        <p:nvGrpSpPr>
          <p:cNvPr id="8" name="그룹 4">
            <a:extLst>
              <a:ext uri="{FF2B5EF4-FFF2-40B4-BE49-F238E27FC236}">
                <a16:creationId xmlns="" xmlns:a16="http://schemas.microsoft.com/office/drawing/2014/main" id="{A69CC1D5-9DDA-44CB-8688-1EA080705572}"/>
              </a:ext>
            </a:extLst>
          </p:cNvPr>
          <p:cNvGrpSpPr/>
          <p:nvPr/>
        </p:nvGrpSpPr>
        <p:grpSpPr>
          <a:xfrm>
            <a:off x="903000" y="4528289"/>
            <a:ext cx="10386000" cy="1276754"/>
            <a:chOff x="865132" y="4710839"/>
            <a:chExt cx="10386000" cy="1276753"/>
          </a:xfrm>
          <a:solidFill>
            <a:schemeClr val="accent6"/>
          </a:solidFill>
        </p:grpSpPr>
        <p:sp>
          <p:nvSpPr>
            <p:cNvPr id="9" name="Rectangle 8">
              <a:extLst>
                <a:ext uri="{FF2B5EF4-FFF2-40B4-BE49-F238E27FC236}">
                  <a16:creationId xmlns="" xmlns:a16="http://schemas.microsoft.com/office/drawing/2014/main" id="{E5E1E560-4620-47F4-AA23-734556DF45E8}"/>
                </a:ext>
              </a:extLst>
            </p:cNvPr>
            <p:cNvSpPr/>
            <p:nvPr/>
          </p:nvSpPr>
          <p:spPr>
            <a:xfrm rot="10800000">
              <a:off x="865132" y="5879592"/>
              <a:ext cx="2304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0" name="Rectangle 9">
              <a:extLst>
                <a:ext uri="{FF2B5EF4-FFF2-40B4-BE49-F238E27FC236}">
                  <a16:creationId xmlns="" xmlns:a16="http://schemas.microsoft.com/office/drawing/2014/main" id="{271D7AD6-62E5-4D15-A144-BF16F9AA180C}"/>
                </a:ext>
              </a:extLst>
            </p:cNvPr>
            <p:cNvSpPr/>
            <p:nvPr/>
          </p:nvSpPr>
          <p:spPr>
            <a:xfrm rot="5400000">
              <a:off x="2557132" y="5375592"/>
              <a:ext cx="1116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1" name="Rectangle 10">
              <a:extLst>
                <a:ext uri="{FF2B5EF4-FFF2-40B4-BE49-F238E27FC236}">
                  <a16:creationId xmlns="" xmlns:a16="http://schemas.microsoft.com/office/drawing/2014/main" id="{4CDAE9AF-1C3A-40A4-AF5F-F59A7B9AE4B2}"/>
                </a:ext>
              </a:extLst>
            </p:cNvPr>
            <p:cNvSpPr/>
            <p:nvPr/>
          </p:nvSpPr>
          <p:spPr>
            <a:xfrm>
              <a:off x="3115132" y="4871592"/>
              <a:ext cx="2052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2" name="Rectangle 11">
              <a:extLst>
                <a:ext uri="{FF2B5EF4-FFF2-40B4-BE49-F238E27FC236}">
                  <a16:creationId xmlns="" xmlns:a16="http://schemas.microsoft.com/office/drawing/2014/main" id="{BF472052-821A-4D94-8A8C-A9DE08571ACF}"/>
                </a:ext>
              </a:extLst>
            </p:cNvPr>
            <p:cNvSpPr/>
            <p:nvPr/>
          </p:nvSpPr>
          <p:spPr>
            <a:xfrm rot="5400000">
              <a:off x="4735132" y="5195592"/>
              <a:ext cx="756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3" name="Rectangle 12">
              <a:extLst>
                <a:ext uri="{FF2B5EF4-FFF2-40B4-BE49-F238E27FC236}">
                  <a16:creationId xmlns="" xmlns:a16="http://schemas.microsoft.com/office/drawing/2014/main" id="{78551656-B3FE-46CD-B332-7A76B31DCC46}"/>
                </a:ext>
              </a:extLst>
            </p:cNvPr>
            <p:cNvSpPr/>
            <p:nvPr/>
          </p:nvSpPr>
          <p:spPr>
            <a:xfrm>
              <a:off x="5059132" y="5538839"/>
              <a:ext cx="2052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4" name="Rectangle 13">
              <a:extLst>
                <a:ext uri="{FF2B5EF4-FFF2-40B4-BE49-F238E27FC236}">
                  <a16:creationId xmlns="" xmlns:a16="http://schemas.microsoft.com/office/drawing/2014/main" id="{93DAA02E-EDEE-4BA3-94A1-3F0B0D716F89}"/>
                </a:ext>
              </a:extLst>
            </p:cNvPr>
            <p:cNvSpPr/>
            <p:nvPr/>
          </p:nvSpPr>
          <p:spPr>
            <a:xfrm rot="5400000">
              <a:off x="6589132" y="5124839"/>
              <a:ext cx="936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5" name="Rectangle 14">
              <a:extLst>
                <a:ext uri="{FF2B5EF4-FFF2-40B4-BE49-F238E27FC236}">
                  <a16:creationId xmlns="" xmlns:a16="http://schemas.microsoft.com/office/drawing/2014/main" id="{B39520CE-E02A-4B08-BE9C-DED26E652523}"/>
                </a:ext>
              </a:extLst>
            </p:cNvPr>
            <p:cNvSpPr/>
            <p:nvPr/>
          </p:nvSpPr>
          <p:spPr>
            <a:xfrm>
              <a:off x="7003132" y="4710839"/>
              <a:ext cx="2052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6" name="Rectangle 15">
              <a:extLst>
                <a:ext uri="{FF2B5EF4-FFF2-40B4-BE49-F238E27FC236}">
                  <a16:creationId xmlns="" xmlns:a16="http://schemas.microsoft.com/office/drawing/2014/main" id="{41AAE528-935C-4ED8-BED1-FA2E5A7E575E}"/>
                </a:ext>
              </a:extLst>
            </p:cNvPr>
            <p:cNvSpPr/>
            <p:nvPr/>
          </p:nvSpPr>
          <p:spPr>
            <a:xfrm rot="5400000">
              <a:off x="8533132" y="5124839"/>
              <a:ext cx="936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7" name="Rectangle 16">
              <a:extLst>
                <a:ext uri="{FF2B5EF4-FFF2-40B4-BE49-F238E27FC236}">
                  <a16:creationId xmlns="" xmlns:a16="http://schemas.microsoft.com/office/drawing/2014/main" id="{AC801FFB-F166-404C-9712-4C25B1F00CF6}"/>
                </a:ext>
              </a:extLst>
            </p:cNvPr>
            <p:cNvSpPr/>
            <p:nvPr/>
          </p:nvSpPr>
          <p:spPr>
            <a:xfrm>
              <a:off x="8947132" y="5538839"/>
              <a:ext cx="2304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grpSp>
        <p:nvGrpSpPr>
          <p:cNvPr id="18" name="그룹 5">
            <a:extLst>
              <a:ext uri="{FF2B5EF4-FFF2-40B4-BE49-F238E27FC236}">
                <a16:creationId xmlns="" xmlns:a16="http://schemas.microsoft.com/office/drawing/2014/main" id="{9A071C61-0D5A-431E-904B-8B53983E155F}"/>
              </a:ext>
            </a:extLst>
          </p:cNvPr>
          <p:cNvGrpSpPr/>
          <p:nvPr/>
        </p:nvGrpSpPr>
        <p:grpSpPr>
          <a:xfrm>
            <a:off x="3428702" y="3723893"/>
            <a:ext cx="1489893" cy="881131"/>
            <a:chOff x="3428700" y="3933599"/>
            <a:chExt cx="1489892" cy="881131"/>
          </a:xfrm>
        </p:grpSpPr>
        <p:sp>
          <p:nvSpPr>
            <p:cNvPr id="19" name="Round Same Side Corner Rectangle 51">
              <a:extLst>
                <a:ext uri="{FF2B5EF4-FFF2-40B4-BE49-F238E27FC236}">
                  <a16:creationId xmlns="" xmlns:a16="http://schemas.microsoft.com/office/drawing/2014/main" id="{091AFD3C-9E76-41C9-9E8B-BFC9BF844126}"/>
                </a:ext>
              </a:extLst>
            </p:cNvPr>
            <p:cNvSpPr/>
            <p:nvPr/>
          </p:nvSpPr>
          <p:spPr>
            <a:xfrm rot="5400000" flipH="1">
              <a:off x="4056583" y="3629219"/>
              <a:ext cx="234126" cy="1489892"/>
            </a:xfrm>
            <a:custGeom>
              <a:avLst/>
              <a:gdLst/>
              <a:ahLst/>
              <a:cxnLst/>
              <a:rect l="l" t="t" r="r" b="b"/>
              <a:pathLst>
                <a:path w="468002" h="2500353">
                  <a:moveTo>
                    <a:pt x="0" y="2500353"/>
                  </a:moveTo>
                  <a:lnTo>
                    <a:pt x="0" y="234001"/>
                  </a:lnTo>
                  <a:cubicBezTo>
                    <a:pt x="0" y="104766"/>
                    <a:pt x="104766" y="0"/>
                    <a:pt x="234001" y="0"/>
                  </a:cubicBezTo>
                  <a:cubicBezTo>
                    <a:pt x="363236" y="0"/>
                    <a:pt x="468002" y="104766"/>
                    <a:pt x="468002" y="234001"/>
                  </a:cubicBezTo>
                  <a:cubicBezTo>
                    <a:pt x="468002" y="989452"/>
                    <a:pt x="468001" y="1744902"/>
                    <a:pt x="468001" y="2500353"/>
                  </a:cubicBezTo>
                  <a:lnTo>
                    <a:pt x="467594" y="2500353"/>
                  </a:lnTo>
                  <a:cubicBezTo>
                    <a:pt x="429063" y="2409421"/>
                    <a:pt x="338980" y="2345641"/>
                    <a:pt x="234000" y="2345641"/>
                  </a:cubicBezTo>
                  <a:cubicBezTo>
                    <a:pt x="129020" y="2345641"/>
                    <a:pt x="38938" y="2409421"/>
                    <a:pt x="406" y="2500353"/>
                  </a:cubicBezTo>
                  <a:close/>
                </a:path>
              </a:pathLst>
            </a:custGeom>
            <a:solidFill>
              <a:schemeClr val="bg1"/>
            </a:solid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dirty="0">
                <a:solidFill>
                  <a:prstClr val="white"/>
                </a:solidFill>
              </a:endParaRPr>
            </a:p>
          </p:txBody>
        </p:sp>
        <p:sp>
          <p:nvSpPr>
            <p:cNvPr id="20" name="Round Same Side Corner Rectangle 51">
              <a:extLst>
                <a:ext uri="{FF2B5EF4-FFF2-40B4-BE49-F238E27FC236}">
                  <a16:creationId xmlns="" xmlns:a16="http://schemas.microsoft.com/office/drawing/2014/main" id="{C1A08760-A245-43EA-AE0C-EFC8025DC692}"/>
                </a:ext>
              </a:extLst>
            </p:cNvPr>
            <p:cNvSpPr/>
            <p:nvPr/>
          </p:nvSpPr>
          <p:spPr>
            <a:xfrm rot="16200000" flipH="1">
              <a:off x="4063113" y="4000802"/>
              <a:ext cx="221067" cy="1406790"/>
            </a:xfrm>
            <a:custGeom>
              <a:avLst/>
              <a:gdLst/>
              <a:ahLst/>
              <a:cxnLst/>
              <a:rect l="l" t="t" r="r" b="b"/>
              <a:pathLst>
                <a:path w="468002" h="2500353">
                  <a:moveTo>
                    <a:pt x="0" y="2500353"/>
                  </a:moveTo>
                  <a:lnTo>
                    <a:pt x="0" y="234001"/>
                  </a:lnTo>
                  <a:cubicBezTo>
                    <a:pt x="0" y="104766"/>
                    <a:pt x="104766" y="0"/>
                    <a:pt x="234001" y="0"/>
                  </a:cubicBezTo>
                  <a:cubicBezTo>
                    <a:pt x="363236" y="0"/>
                    <a:pt x="468002" y="104766"/>
                    <a:pt x="468002" y="234001"/>
                  </a:cubicBezTo>
                  <a:cubicBezTo>
                    <a:pt x="468002" y="989452"/>
                    <a:pt x="468001" y="1744902"/>
                    <a:pt x="468001" y="2500353"/>
                  </a:cubicBezTo>
                  <a:lnTo>
                    <a:pt x="467594" y="2500353"/>
                  </a:lnTo>
                  <a:cubicBezTo>
                    <a:pt x="429063" y="2409421"/>
                    <a:pt x="338980" y="2345641"/>
                    <a:pt x="234000" y="2345641"/>
                  </a:cubicBezTo>
                  <a:cubicBezTo>
                    <a:pt x="129020" y="2345641"/>
                    <a:pt x="38938" y="2409421"/>
                    <a:pt x="406" y="2500353"/>
                  </a:cubicBezTo>
                  <a:close/>
                </a:path>
              </a:pathLst>
            </a:custGeom>
            <a:solidFill>
              <a:schemeClr val="accent2"/>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dirty="0">
                <a:solidFill>
                  <a:prstClr val="white"/>
                </a:solidFill>
              </a:endParaRPr>
            </a:p>
          </p:txBody>
        </p:sp>
        <p:sp>
          <p:nvSpPr>
            <p:cNvPr id="21" name="Round Same Side Corner Rectangle 51">
              <a:extLst>
                <a:ext uri="{FF2B5EF4-FFF2-40B4-BE49-F238E27FC236}">
                  <a16:creationId xmlns="" xmlns:a16="http://schemas.microsoft.com/office/drawing/2014/main" id="{5D53535F-DAC6-4C02-884A-F7349AD75570}"/>
                </a:ext>
              </a:extLst>
            </p:cNvPr>
            <p:cNvSpPr/>
            <p:nvPr/>
          </p:nvSpPr>
          <p:spPr>
            <a:xfrm rot="16200000" flipH="1">
              <a:off x="4063113" y="3340738"/>
              <a:ext cx="221067" cy="1406790"/>
            </a:xfrm>
            <a:custGeom>
              <a:avLst/>
              <a:gdLst/>
              <a:ahLst/>
              <a:cxnLst/>
              <a:rect l="l" t="t" r="r" b="b"/>
              <a:pathLst>
                <a:path w="468002" h="2500353">
                  <a:moveTo>
                    <a:pt x="0" y="2500353"/>
                  </a:moveTo>
                  <a:lnTo>
                    <a:pt x="0" y="234001"/>
                  </a:lnTo>
                  <a:cubicBezTo>
                    <a:pt x="0" y="104766"/>
                    <a:pt x="104766" y="0"/>
                    <a:pt x="234001" y="0"/>
                  </a:cubicBezTo>
                  <a:cubicBezTo>
                    <a:pt x="363236" y="0"/>
                    <a:pt x="468002" y="104766"/>
                    <a:pt x="468002" y="234001"/>
                  </a:cubicBezTo>
                  <a:cubicBezTo>
                    <a:pt x="468002" y="989452"/>
                    <a:pt x="468001" y="1744902"/>
                    <a:pt x="468001" y="2500353"/>
                  </a:cubicBezTo>
                  <a:lnTo>
                    <a:pt x="467594" y="2500353"/>
                  </a:lnTo>
                  <a:cubicBezTo>
                    <a:pt x="429063" y="2409421"/>
                    <a:pt x="338980" y="2345641"/>
                    <a:pt x="234000" y="2345641"/>
                  </a:cubicBezTo>
                  <a:cubicBezTo>
                    <a:pt x="129020" y="2345641"/>
                    <a:pt x="38938" y="2409421"/>
                    <a:pt x="406" y="2500353"/>
                  </a:cubicBezTo>
                  <a:close/>
                </a:path>
              </a:pathLst>
            </a:custGeom>
            <a:solidFill>
              <a:schemeClr val="accent2"/>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dirty="0">
                <a:solidFill>
                  <a:prstClr val="white"/>
                </a:solidFill>
              </a:endParaRPr>
            </a:p>
          </p:txBody>
        </p:sp>
      </p:grpSp>
      <p:grpSp>
        <p:nvGrpSpPr>
          <p:cNvPr id="22" name="그룹 8">
            <a:extLst>
              <a:ext uri="{FF2B5EF4-FFF2-40B4-BE49-F238E27FC236}">
                <a16:creationId xmlns="" xmlns:a16="http://schemas.microsoft.com/office/drawing/2014/main" id="{76EBF12F-8580-4613-A151-5D6ECE479EA7}"/>
              </a:ext>
            </a:extLst>
          </p:cNvPr>
          <p:cNvGrpSpPr/>
          <p:nvPr/>
        </p:nvGrpSpPr>
        <p:grpSpPr>
          <a:xfrm>
            <a:off x="9206087" y="3583579"/>
            <a:ext cx="1534525" cy="1691872"/>
            <a:chOff x="9215137" y="3720865"/>
            <a:chExt cx="1534525" cy="1691872"/>
          </a:xfrm>
        </p:grpSpPr>
        <p:sp>
          <p:nvSpPr>
            <p:cNvPr id="23" name="Rectangle 52">
              <a:extLst>
                <a:ext uri="{FF2B5EF4-FFF2-40B4-BE49-F238E27FC236}">
                  <a16:creationId xmlns="" xmlns:a16="http://schemas.microsoft.com/office/drawing/2014/main" id="{A691BBA3-69B8-4364-85A9-C2FE10A6E403}"/>
                </a:ext>
              </a:extLst>
            </p:cNvPr>
            <p:cNvSpPr/>
            <p:nvPr/>
          </p:nvSpPr>
          <p:spPr>
            <a:xfrm rot="16200000" flipH="1" flipV="1">
              <a:off x="8544278" y="4528080"/>
              <a:ext cx="1555516" cy="213797"/>
            </a:xfrm>
            <a:custGeom>
              <a:avLst/>
              <a:gdLst/>
              <a:ahLst/>
              <a:cxnLst/>
              <a:rect l="l" t="t" r="r" b="b"/>
              <a:pathLst>
                <a:path w="5393520" h="667240">
                  <a:moveTo>
                    <a:pt x="5393520" y="0"/>
                  </a:moveTo>
                  <a:lnTo>
                    <a:pt x="1875109" y="0"/>
                  </a:lnTo>
                  <a:lnTo>
                    <a:pt x="1875109" y="658575"/>
                  </a:lnTo>
                  <a:lnTo>
                    <a:pt x="1782911" y="658575"/>
                  </a:lnTo>
                  <a:lnTo>
                    <a:pt x="1782911" y="0"/>
                  </a:lnTo>
                  <a:lnTo>
                    <a:pt x="1642284" y="0"/>
                  </a:lnTo>
                  <a:lnTo>
                    <a:pt x="1642284" y="658575"/>
                  </a:lnTo>
                  <a:lnTo>
                    <a:pt x="1550085" y="658575"/>
                  </a:lnTo>
                  <a:lnTo>
                    <a:pt x="1550085" y="0"/>
                  </a:lnTo>
                  <a:lnTo>
                    <a:pt x="1409458" y="0"/>
                  </a:lnTo>
                  <a:lnTo>
                    <a:pt x="1409458" y="658575"/>
                  </a:lnTo>
                  <a:lnTo>
                    <a:pt x="1317259" y="658575"/>
                  </a:lnTo>
                  <a:lnTo>
                    <a:pt x="1317259" y="0"/>
                  </a:lnTo>
                  <a:lnTo>
                    <a:pt x="1176632" y="0"/>
                  </a:lnTo>
                  <a:lnTo>
                    <a:pt x="1176632" y="658575"/>
                  </a:lnTo>
                  <a:lnTo>
                    <a:pt x="1084434" y="658575"/>
                  </a:lnTo>
                  <a:lnTo>
                    <a:pt x="1084434" y="0"/>
                  </a:lnTo>
                  <a:lnTo>
                    <a:pt x="943806" y="0"/>
                  </a:lnTo>
                  <a:lnTo>
                    <a:pt x="943806" y="658575"/>
                  </a:lnTo>
                  <a:lnTo>
                    <a:pt x="851608" y="658575"/>
                  </a:lnTo>
                  <a:lnTo>
                    <a:pt x="851608" y="0"/>
                  </a:lnTo>
                  <a:lnTo>
                    <a:pt x="710981" y="0"/>
                  </a:lnTo>
                  <a:lnTo>
                    <a:pt x="710981" y="658575"/>
                  </a:lnTo>
                  <a:lnTo>
                    <a:pt x="618782" y="658575"/>
                  </a:lnTo>
                  <a:lnTo>
                    <a:pt x="618782" y="0"/>
                  </a:lnTo>
                  <a:lnTo>
                    <a:pt x="478155" y="0"/>
                  </a:lnTo>
                  <a:lnTo>
                    <a:pt x="478155" y="658575"/>
                  </a:lnTo>
                  <a:lnTo>
                    <a:pt x="385957" y="658575"/>
                  </a:lnTo>
                  <a:lnTo>
                    <a:pt x="385957" y="0"/>
                  </a:lnTo>
                  <a:lnTo>
                    <a:pt x="245332" y="0"/>
                  </a:lnTo>
                  <a:lnTo>
                    <a:pt x="245332" y="658575"/>
                  </a:lnTo>
                  <a:lnTo>
                    <a:pt x="153133" y="658575"/>
                  </a:lnTo>
                  <a:lnTo>
                    <a:pt x="153133" y="0"/>
                  </a:lnTo>
                  <a:lnTo>
                    <a:pt x="0" y="0"/>
                  </a:lnTo>
                  <a:lnTo>
                    <a:pt x="0" y="667240"/>
                  </a:lnTo>
                  <a:lnTo>
                    <a:pt x="5393520" y="667240"/>
                  </a:lnTo>
                  <a:close/>
                </a:path>
              </a:pathLst>
            </a:custGeom>
            <a:solidFill>
              <a:schemeClr val="accent5"/>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24" name="Rectangle 98">
              <a:extLst>
                <a:ext uri="{FF2B5EF4-FFF2-40B4-BE49-F238E27FC236}">
                  <a16:creationId xmlns="" xmlns:a16="http://schemas.microsoft.com/office/drawing/2014/main" id="{69AB1423-7E1F-4486-809E-682926E98841}"/>
                </a:ext>
              </a:extLst>
            </p:cNvPr>
            <p:cNvSpPr/>
            <p:nvPr/>
          </p:nvSpPr>
          <p:spPr>
            <a:xfrm rot="5400000" flipH="1">
              <a:off x="8810372" y="4499101"/>
              <a:ext cx="1606471" cy="220801"/>
            </a:xfrm>
            <a:custGeom>
              <a:avLst/>
              <a:gdLst/>
              <a:ahLst/>
              <a:cxnLst/>
              <a:rect l="l" t="t" r="r" b="b"/>
              <a:pathLst>
                <a:path w="5393520" h="667240">
                  <a:moveTo>
                    <a:pt x="4577339" y="222921"/>
                  </a:moveTo>
                  <a:lnTo>
                    <a:pt x="4577339" y="451264"/>
                  </a:lnTo>
                  <a:lnTo>
                    <a:pt x="4329141" y="451264"/>
                  </a:lnTo>
                  <a:lnTo>
                    <a:pt x="4329141" y="222921"/>
                  </a:lnTo>
                  <a:close/>
                  <a:moveTo>
                    <a:pt x="5021455" y="222921"/>
                  </a:moveTo>
                  <a:lnTo>
                    <a:pt x="5021455" y="451264"/>
                  </a:lnTo>
                  <a:lnTo>
                    <a:pt x="4773257" y="451264"/>
                  </a:lnTo>
                  <a:lnTo>
                    <a:pt x="4773257" y="222921"/>
                  </a:lnTo>
                  <a:close/>
                  <a:moveTo>
                    <a:pt x="5393520" y="0"/>
                  </a:moveTo>
                  <a:lnTo>
                    <a:pt x="538365" y="0"/>
                  </a:lnTo>
                  <a:lnTo>
                    <a:pt x="538365" y="667239"/>
                  </a:lnTo>
                  <a:lnTo>
                    <a:pt x="300065" y="667239"/>
                  </a:lnTo>
                  <a:lnTo>
                    <a:pt x="300065" y="0"/>
                  </a:lnTo>
                  <a:lnTo>
                    <a:pt x="0" y="0"/>
                  </a:lnTo>
                  <a:lnTo>
                    <a:pt x="0" y="667240"/>
                  </a:lnTo>
                  <a:lnTo>
                    <a:pt x="5393520" y="667240"/>
                  </a:lnTo>
                  <a:close/>
                </a:path>
              </a:pathLst>
            </a:custGeom>
            <a:solidFill>
              <a:schemeClr val="accent5">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5" name="Rectangle 112">
              <a:extLst>
                <a:ext uri="{FF2B5EF4-FFF2-40B4-BE49-F238E27FC236}">
                  <a16:creationId xmlns="" xmlns:a16="http://schemas.microsoft.com/office/drawing/2014/main" id="{DC749C88-4B04-4A1A-8FCE-6C5A39B25479}"/>
                </a:ext>
              </a:extLst>
            </p:cNvPr>
            <p:cNvSpPr/>
            <p:nvPr/>
          </p:nvSpPr>
          <p:spPr>
            <a:xfrm rot="5400000" flipH="1">
              <a:off x="9068612" y="4450531"/>
              <a:ext cx="1691872" cy="232539"/>
            </a:xfrm>
            <a:custGeom>
              <a:avLst/>
              <a:gdLst/>
              <a:ahLst/>
              <a:cxnLst/>
              <a:rect l="l" t="t" r="r" b="b"/>
              <a:pathLst>
                <a:path w="5393520" h="667240">
                  <a:moveTo>
                    <a:pt x="615033" y="0"/>
                  </a:moveTo>
                  <a:lnTo>
                    <a:pt x="0" y="0"/>
                  </a:lnTo>
                  <a:lnTo>
                    <a:pt x="0" y="667240"/>
                  </a:lnTo>
                  <a:lnTo>
                    <a:pt x="615033" y="667240"/>
                  </a:lnTo>
                  <a:close/>
                  <a:moveTo>
                    <a:pt x="829123" y="0"/>
                  </a:moveTo>
                  <a:lnTo>
                    <a:pt x="698438" y="0"/>
                  </a:lnTo>
                  <a:lnTo>
                    <a:pt x="698438" y="667240"/>
                  </a:lnTo>
                  <a:lnTo>
                    <a:pt x="829123" y="667240"/>
                  </a:lnTo>
                  <a:close/>
                  <a:moveTo>
                    <a:pt x="4597121" y="0"/>
                  </a:moveTo>
                  <a:lnTo>
                    <a:pt x="912528" y="0"/>
                  </a:lnTo>
                  <a:lnTo>
                    <a:pt x="912528" y="667240"/>
                  </a:lnTo>
                  <a:lnTo>
                    <a:pt x="4597121" y="667240"/>
                  </a:lnTo>
                  <a:close/>
                  <a:moveTo>
                    <a:pt x="4811211" y="0"/>
                  </a:moveTo>
                  <a:lnTo>
                    <a:pt x="4680526" y="0"/>
                  </a:lnTo>
                  <a:lnTo>
                    <a:pt x="4680526" y="667240"/>
                  </a:lnTo>
                  <a:lnTo>
                    <a:pt x="4811211" y="667240"/>
                  </a:lnTo>
                  <a:close/>
                  <a:moveTo>
                    <a:pt x="5393520" y="0"/>
                  </a:moveTo>
                  <a:lnTo>
                    <a:pt x="4894616" y="0"/>
                  </a:lnTo>
                  <a:lnTo>
                    <a:pt x="4894616" y="667240"/>
                  </a:lnTo>
                  <a:lnTo>
                    <a:pt x="5393520" y="667240"/>
                  </a:lnTo>
                  <a:close/>
                </a:path>
              </a:pathLst>
            </a:custGeom>
            <a:solidFill>
              <a:schemeClr val="accent5">
                <a:lumMod val="9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6" name="Rectangle 131">
              <a:extLst>
                <a:ext uri="{FF2B5EF4-FFF2-40B4-BE49-F238E27FC236}">
                  <a16:creationId xmlns="" xmlns:a16="http://schemas.microsoft.com/office/drawing/2014/main" id="{BF5CDC39-8B7B-4361-8A7F-E05DF6F0F639}"/>
                </a:ext>
              </a:extLst>
            </p:cNvPr>
            <p:cNvSpPr/>
            <p:nvPr/>
          </p:nvSpPr>
          <p:spPr>
            <a:xfrm rot="5400000" flipH="1">
              <a:off x="9709091" y="4656737"/>
              <a:ext cx="1152000" cy="360000"/>
            </a:xfrm>
            <a:custGeom>
              <a:avLst/>
              <a:gdLst/>
              <a:ahLst/>
              <a:cxnLst/>
              <a:rect l="l" t="t" r="r" b="b"/>
              <a:pathLst>
                <a:path w="1152000" h="360000">
                  <a:moveTo>
                    <a:pt x="773299" y="360000"/>
                  </a:moveTo>
                  <a:lnTo>
                    <a:pt x="773299" y="0"/>
                  </a:lnTo>
                  <a:lnTo>
                    <a:pt x="0" y="0"/>
                  </a:lnTo>
                  <a:lnTo>
                    <a:pt x="0" y="360000"/>
                  </a:lnTo>
                  <a:close/>
                  <a:moveTo>
                    <a:pt x="929520" y="360000"/>
                  </a:moveTo>
                  <a:lnTo>
                    <a:pt x="929520" y="0"/>
                  </a:lnTo>
                  <a:lnTo>
                    <a:pt x="863339" y="0"/>
                  </a:lnTo>
                  <a:lnTo>
                    <a:pt x="863339" y="360000"/>
                  </a:lnTo>
                  <a:close/>
                  <a:moveTo>
                    <a:pt x="1152000" y="360000"/>
                  </a:moveTo>
                  <a:lnTo>
                    <a:pt x="1152000" y="0"/>
                  </a:lnTo>
                  <a:lnTo>
                    <a:pt x="1019560" y="0"/>
                  </a:lnTo>
                  <a:lnTo>
                    <a:pt x="1019560" y="360000"/>
                  </a:lnTo>
                  <a:close/>
                </a:path>
              </a:pathLst>
            </a:custGeom>
            <a:solidFill>
              <a:schemeClr val="accent5">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7" name="Rectangle 74">
              <a:extLst>
                <a:ext uri="{FF2B5EF4-FFF2-40B4-BE49-F238E27FC236}">
                  <a16:creationId xmlns="" xmlns:a16="http://schemas.microsoft.com/office/drawing/2014/main" id="{DCF1E514-733B-4617-9C8D-040DBA433E44}"/>
                </a:ext>
              </a:extLst>
            </p:cNvPr>
            <p:cNvSpPr/>
            <p:nvPr/>
          </p:nvSpPr>
          <p:spPr>
            <a:xfrm rot="5400000" flipH="1">
              <a:off x="9879474" y="4542548"/>
              <a:ext cx="1530076" cy="210301"/>
            </a:xfrm>
            <a:custGeom>
              <a:avLst/>
              <a:gdLst/>
              <a:ahLst/>
              <a:cxnLst/>
              <a:rect l="l" t="t" r="r" b="b"/>
              <a:pathLst>
                <a:path w="5393520" h="667240">
                  <a:moveTo>
                    <a:pt x="4294520" y="262881"/>
                  </a:moveTo>
                  <a:lnTo>
                    <a:pt x="4294520" y="390769"/>
                  </a:lnTo>
                  <a:lnTo>
                    <a:pt x="4155512" y="390769"/>
                  </a:lnTo>
                  <a:lnTo>
                    <a:pt x="4155512" y="262881"/>
                  </a:lnTo>
                  <a:close/>
                  <a:moveTo>
                    <a:pt x="4545033" y="262881"/>
                  </a:moveTo>
                  <a:lnTo>
                    <a:pt x="4545033" y="390769"/>
                  </a:lnTo>
                  <a:lnTo>
                    <a:pt x="4406025" y="390769"/>
                  </a:lnTo>
                  <a:lnTo>
                    <a:pt x="4406025" y="262881"/>
                  </a:lnTo>
                  <a:close/>
                  <a:moveTo>
                    <a:pt x="4795546" y="262881"/>
                  </a:moveTo>
                  <a:lnTo>
                    <a:pt x="4795546" y="390769"/>
                  </a:lnTo>
                  <a:lnTo>
                    <a:pt x="4656538" y="390769"/>
                  </a:lnTo>
                  <a:lnTo>
                    <a:pt x="4656538" y="262881"/>
                  </a:lnTo>
                  <a:close/>
                  <a:moveTo>
                    <a:pt x="5393520" y="0"/>
                  </a:moveTo>
                  <a:lnTo>
                    <a:pt x="1140534" y="0"/>
                  </a:lnTo>
                  <a:lnTo>
                    <a:pt x="1140534" y="658575"/>
                  </a:lnTo>
                  <a:lnTo>
                    <a:pt x="1057129" y="658575"/>
                  </a:lnTo>
                  <a:lnTo>
                    <a:pt x="1057129" y="0"/>
                  </a:lnTo>
                  <a:lnTo>
                    <a:pt x="926444" y="0"/>
                  </a:lnTo>
                  <a:lnTo>
                    <a:pt x="926444" y="658575"/>
                  </a:lnTo>
                  <a:lnTo>
                    <a:pt x="843039" y="658575"/>
                  </a:lnTo>
                  <a:lnTo>
                    <a:pt x="843039" y="0"/>
                  </a:lnTo>
                  <a:lnTo>
                    <a:pt x="712355" y="0"/>
                  </a:lnTo>
                  <a:lnTo>
                    <a:pt x="712355" y="658575"/>
                  </a:lnTo>
                  <a:lnTo>
                    <a:pt x="628950" y="658575"/>
                  </a:lnTo>
                  <a:lnTo>
                    <a:pt x="628950" y="0"/>
                  </a:lnTo>
                  <a:lnTo>
                    <a:pt x="498265" y="0"/>
                  </a:lnTo>
                  <a:lnTo>
                    <a:pt x="498265" y="658575"/>
                  </a:lnTo>
                  <a:lnTo>
                    <a:pt x="414860" y="658575"/>
                  </a:lnTo>
                  <a:lnTo>
                    <a:pt x="414860" y="0"/>
                  </a:lnTo>
                  <a:lnTo>
                    <a:pt x="0" y="0"/>
                  </a:lnTo>
                  <a:lnTo>
                    <a:pt x="0" y="667240"/>
                  </a:lnTo>
                  <a:lnTo>
                    <a:pt x="5393520" y="667240"/>
                  </a:lnTo>
                  <a:close/>
                </a:path>
              </a:pathLst>
            </a:custGeom>
            <a:solidFill>
              <a:schemeClr val="accent5"/>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sp>
        <p:nvSpPr>
          <p:cNvPr id="28" name="Oval 27">
            <a:extLst>
              <a:ext uri="{FF2B5EF4-FFF2-40B4-BE49-F238E27FC236}">
                <a16:creationId xmlns="" xmlns:a16="http://schemas.microsoft.com/office/drawing/2014/main" id="{9D999EAF-DC89-4D68-9E0F-5ACA5D7F7DA3}"/>
              </a:ext>
            </a:extLst>
          </p:cNvPr>
          <p:cNvSpPr/>
          <p:nvPr/>
        </p:nvSpPr>
        <p:spPr>
          <a:xfrm>
            <a:off x="1948008" y="1558741"/>
            <a:ext cx="648074" cy="648074"/>
          </a:xfrm>
          <a:prstGeom prst="ellipse">
            <a:avLst/>
          </a:prstGeom>
          <a:solidFill>
            <a:srgbClr val="3333CC"/>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9" name="Oval 28">
            <a:extLst>
              <a:ext uri="{FF2B5EF4-FFF2-40B4-BE49-F238E27FC236}">
                <a16:creationId xmlns="" xmlns:a16="http://schemas.microsoft.com/office/drawing/2014/main" id="{0C032E0F-D290-4F8A-8D6F-864DB5E13A0B}"/>
              </a:ext>
            </a:extLst>
          </p:cNvPr>
          <p:cNvSpPr/>
          <p:nvPr/>
        </p:nvSpPr>
        <p:spPr>
          <a:xfrm>
            <a:off x="3862018" y="1558741"/>
            <a:ext cx="648074" cy="648074"/>
          </a:xfrm>
          <a:prstGeom prst="ellipse">
            <a:avLst/>
          </a:prstGeom>
          <a:solidFill>
            <a:srgbClr val="CC0099"/>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30" name="Oval 29">
            <a:extLst>
              <a:ext uri="{FF2B5EF4-FFF2-40B4-BE49-F238E27FC236}">
                <a16:creationId xmlns="" xmlns:a16="http://schemas.microsoft.com/office/drawing/2014/main" id="{7CA0A2BC-24A1-4B43-A872-2D1DC404DE73}"/>
              </a:ext>
            </a:extLst>
          </p:cNvPr>
          <p:cNvSpPr/>
          <p:nvPr/>
        </p:nvSpPr>
        <p:spPr>
          <a:xfrm>
            <a:off x="7690038" y="1558741"/>
            <a:ext cx="648074" cy="648074"/>
          </a:xfrm>
          <a:prstGeom prst="ellipse">
            <a:avLst/>
          </a:prstGeom>
          <a:solidFill>
            <a:srgbClr val="008000"/>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31" name="Oval 30">
            <a:extLst>
              <a:ext uri="{FF2B5EF4-FFF2-40B4-BE49-F238E27FC236}">
                <a16:creationId xmlns="" xmlns:a16="http://schemas.microsoft.com/office/drawing/2014/main" id="{4C0BFEAF-8F03-46B5-A983-3708ED66EA75}"/>
              </a:ext>
            </a:extLst>
          </p:cNvPr>
          <p:cNvSpPr/>
          <p:nvPr/>
        </p:nvSpPr>
        <p:spPr>
          <a:xfrm>
            <a:off x="5776028" y="1558741"/>
            <a:ext cx="648074" cy="648074"/>
          </a:xfrm>
          <a:prstGeom prst="ellipse">
            <a:avLst/>
          </a:prstGeom>
          <a:solidFill>
            <a:srgbClr val="660033"/>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32" name="Oval 31">
            <a:extLst>
              <a:ext uri="{FF2B5EF4-FFF2-40B4-BE49-F238E27FC236}">
                <a16:creationId xmlns="" xmlns:a16="http://schemas.microsoft.com/office/drawing/2014/main" id="{21C1245D-8EAE-44B2-A435-6BD096AD3879}"/>
              </a:ext>
            </a:extLst>
          </p:cNvPr>
          <p:cNvSpPr/>
          <p:nvPr/>
        </p:nvSpPr>
        <p:spPr>
          <a:xfrm>
            <a:off x="9604048" y="1558741"/>
            <a:ext cx="648074" cy="648074"/>
          </a:xfrm>
          <a:prstGeom prst="ellipse">
            <a:avLst/>
          </a:prstGeom>
          <a:solidFill>
            <a:srgbClr val="C00000"/>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srgbClr val="C00000"/>
              </a:solidFill>
            </a:endParaRPr>
          </a:p>
        </p:txBody>
      </p:sp>
      <p:sp>
        <p:nvSpPr>
          <p:cNvPr id="33" name="TextBox 32">
            <a:extLst>
              <a:ext uri="{FF2B5EF4-FFF2-40B4-BE49-F238E27FC236}">
                <a16:creationId xmlns="" xmlns:a16="http://schemas.microsoft.com/office/drawing/2014/main" id="{987D2424-C119-4468-B6B2-186938BDE5BE}"/>
              </a:ext>
            </a:extLst>
          </p:cNvPr>
          <p:cNvSpPr txBox="1"/>
          <p:nvPr/>
        </p:nvSpPr>
        <p:spPr>
          <a:xfrm>
            <a:off x="1966866" y="1638677"/>
            <a:ext cx="610355" cy="461665"/>
          </a:xfrm>
          <a:prstGeom prst="rect">
            <a:avLst/>
          </a:prstGeom>
          <a:noFill/>
        </p:spPr>
        <p:txBody>
          <a:bodyPr wrap="square" rtlCol="0" anchor="ctr">
            <a:spAutoFit/>
          </a:bodyPr>
          <a:lstStyle/>
          <a:p>
            <a:pPr algn="ctr"/>
            <a:r>
              <a:rPr lang="en-US" altLang="ko-KR" sz="2400" b="1" dirty="0">
                <a:solidFill>
                  <a:prstClr val="white"/>
                </a:solidFill>
                <a:cs typeface="Arial" pitchFamily="34" charset="0"/>
              </a:rPr>
              <a:t>01</a:t>
            </a:r>
            <a:endParaRPr lang="ko-KR" altLang="en-US" sz="2400" b="1" dirty="0">
              <a:solidFill>
                <a:prstClr val="white"/>
              </a:solidFill>
              <a:cs typeface="Arial" pitchFamily="34" charset="0"/>
            </a:endParaRPr>
          </a:p>
        </p:txBody>
      </p:sp>
      <p:sp>
        <p:nvSpPr>
          <p:cNvPr id="34" name="TextBox 33">
            <a:extLst>
              <a:ext uri="{FF2B5EF4-FFF2-40B4-BE49-F238E27FC236}">
                <a16:creationId xmlns="" xmlns:a16="http://schemas.microsoft.com/office/drawing/2014/main" id="{E08507DF-6F92-4B28-9792-28D662BD8B13}"/>
              </a:ext>
            </a:extLst>
          </p:cNvPr>
          <p:cNvSpPr txBox="1"/>
          <p:nvPr/>
        </p:nvSpPr>
        <p:spPr>
          <a:xfrm>
            <a:off x="3880875" y="1638677"/>
            <a:ext cx="610355" cy="461665"/>
          </a:xfrm>
          <a:prstGeom prst="rect">
            <a:avLst/>
          </a:prstGeom>
          <a:noFill/>
        </p:spPr>
        <p:txBody>
          <a:bodyPr wrap="square" rtlCol="0" anchor="ctr">
            <a:spAutoFit/>
          </a:bodyPr>
          <a:lstStyle/>
          <a:p>
            <a:pPr algn="ctr"/>
            <a:r>
              <a:rPr lang="en-US" altLang="ko-KR" sz="2400" b="1" dirty="0">
                <a:solidFill>
                  <a:prstClr val="white"/>
                </a:solidFill>
                <a:cs typeface="Arial" pitchFamily="34" charset="0"/>
              </a:rPr>
              <a:t>02</a:t>
            </a:r>
            <a:endParaRPr lang="ko-KR" altLang="en-US" sz="2400" b="1" dirty="0">
              <a:solidFill>
                <a:prstClr val="white"/>
              </a:solidFill>
              <a:cs typeface="Arial" pitchFamily="34" charset="0"/>
            </a:endParaRPr>
          </a:p>
        </p:txBody>
      </p:sp>
      <p:sp>
        <p:nvSpPr>
          <p:cNvPr id="35" name="TextBox 34">
            <a:extLst>
              <a:ext uri="{FF2B5EF4-FFF2-40B4-BE49-F238E27FC236}">
                <a16:creationId xmlns="" xmlns:a16="http://schemas.microsoft.com/office/drawing/2014/main" id="{8CD508A7-7FD8-4D8E-8B57-F82811368F04}"/>
              </a:ext>
            </a:extLst>
          </p:cNvPr>
          <p:cNvSpPr txBox="1"/>
          <p:nvPr/>
        </p:nvSpPr>
        <p:spPr>
          <a:xfrm>
            <a:off x="7708896" y="1638677"/>
            <a:ext cx="610355" cy="461665"/>
          </a:xfrm>
          <a:prstGeom prst="rect">
            <a:avLst/>
          </a:prstGeom>
          <a:noFill/>
        </p:spPr>
        <p:txBody>
          <a:bodyPr wrap="square" rtlCol="0" anchor="ctr">
            <a:spAutoFit/>
          </a:bodyPr>
          <a:lstStyle/>
          <a:p>
            <a:pPr algn="ctr"/>
            <a:r>
              <a:rPr lang="en-US" altLang="ko-KR" sz="2400" b="1" dirty="0">
                <a:solidFill>
                  <a:prstClr val="white"/>
                </a:solidFill>
                <a:cs typeface="Arial" pitchFamily="34" charset="0"/>
              </a:rPr>
              <a:t>04</a:t>
            </a:r>
            <a:endParaRPr lang="ko-KR" altLang="en-US" sz="2400" b="1" dirty="0">
              <a:solidFill>
                <a:prstClr val="white"/>
              </a:solidFill>
              <a:cs typeface="Arial" pitchFamily="34" charset="0"/>
            </a:endParaRPr>
          </a:p>
        </p:txBody>
      </p:sp>
      <p:sp>
        <p:nvSpPr>
          <p:cNvPr id="36" name="TextBox 35">
            <a:extLst>
              <a:ext uri="{FF2B5EF4-FFF2-40B4-BE49-F238E27FC236}">
                <a16:creationId xmlns="" xmlns:a16="http://schemas.microsoft.com/office/drawing/2014/main" id="{5C83A31C-82B9-4C37-84CC-C3AE03777E1B}"/>
              </a:ext>
            </a:extLst>
          </p:cNvPr>
          <p:cNvSpPr txBox="1"/>
          <p:nvPr/>
        </p:nvSpPr>
        <p:spPr>
          <a:xfrm>
            <a:off x="5794886" y="1638677"/>
            <a:ext cx="610355" cy="461665"/>
          </a:xfrm>
          <a:prstGeom prst="rect">
            <a:avLst/>
          </a:prstGeom>
          <a:noFill/>
        </p:spPr>
        <p:txBody>
          <a:bodyPr wrap="square" rtlCol="0" anchor="ctr">
            <a:spAutoFit/>
          </a:bodyPr>
          <a:lstStyle/>
          <a:p>
            <a:pPr algn="ctr"/>
            <a:r>
              <a:rPr lang="en-US" altLang="ko-KR" sz="2400" b="1" dirty="0">
                <a:solidFill>
                  <a:prstClr val="white"/>
                </a:solidFill>
                <a:cs typeface="Arial" pitchFamily="34" charset="0"/>
              </a:rPr>
              <a:t>03</a:t>
            </a:r>
            <a:endParaRPr lang="ko-KR" altLang="en-US" sz="2400" b="1" dirty="0">
              <a:solidFill>
                <a:prstClr val="white"/>
              </a:solidFill>
              <a:cs typeface="Arial" pitchFamily="34" charset="0"/>
            </a:endParaRPr>
          </a:p>
        </p:txBody>
      </p:sp>
      <p:sp>
        <p:nvSpPr>
          <p:cNvPr id="37" name="TextBox 36">
            <a:extLst>
              <a:ext uri="{FF2B5EF4-FFF2-40B4-BE49-F238E27FC236}">
                <a16:creationId xmlns="" xmlns:a16="http://schemas.microsoft.com/office/drawing/2014/main" id="{D38E2714-97AB-41A7-8198-3CAC99A18B72}"/>
              </a:ext>
            </a:extLst>
          </p:cNvPr>
          <p:cNvSpPr txBox="1"/>
          <p:nvPr/>
        </p:nvSpPr>
        <p:spPr>
          <a:xfrm>
            <a:off x="9622906" y="1638677"/>
            <a:ext cx="610355" cy="461665"/>
          </a:xfrm>
          <a:prstGeom prst="rect">
            <a:avLst/>
          </a:prstGeom>
          <a:noFill/>
        </p:spPr>
        <p:txBody>
          <a:bodyPr wrap="square" rtlCol="0" anchor="ctr">
            <a:spAutoFit/>
          </a:bodyPr>
          <a:lstStyle/>
          <a:p>
            <a:pPr algn="ctr"/>
            <a:r>
              <a:rPr lang="en-US" altLang="ko-KR" sz="2400" b="1" dirty="0">
                <a:solidFill>
                  <a:prstClr val="white"/>
                </a:solidFill>
                <a:cs typeface="Arial" pitchFamily="34" charset="0"/>
              </a:rPr>
              <a:t>05</a:t>
            </a:r>
            <a:endParaRPr lang="ko-KR" altLang="en-US" sz="2400" b="1" dirty="0">
              <a:solidFill>
                <a:prstClr val="white"/>
              </a:solidFill>
              <a:cs typeface="Arial" pitchFamily="34" charset="0"/>
            </a:endParaRPr>
          </a:p>
        </p:txBody>
      </p:sp>
      <p:grpSp>
        <p:nvGrpSpPr>
          <p:cNvPr id="53" name="그룹 6">
            <a:extLst>
              <a:ext uri="{FF2B5EF4-FFF2-40B4-BE49-F238E27FC236}">
                <a16:creationId xmlns="" xmlns:a16="http://schemas.microsoft.com/office/drawing/2014/main" id="{D9488DA2-D0A7-4BF7-830A-B58DB9240CDE}"/>
              </a:ext>
            </a:extLst>
          </p:cNvPr>
          <p:cNvGrpSpPr/>
          <p:nvPr/>
        </p:nvGrpSpPr>
        <p:grpSpPr>
          <a:xfrm>
            <a:off x="1633825" y="3735877"/>
            <a:ext cx="1366965" cy="1879687"/>
            <a:chOff x="1610121" y="3918427"/>
            <a:chExt cx="1366965" cy="1879687"/>
          </a:xfrm>
        </p:grpSpPr>
        <p:sp>
          <p:nvSpPr>
            <p:cNvPr id="54" name="Rectangle 39">
              <a:extLst>
                <a:ext uri="{FF2B5EF4-FFF2-40B4-BE49-F238E27FC236}">
                  <a16:creationId xmlns="" xmlns:a16="http://schemas.microsoft.com/office/drawing/2014/main" id="{B4FB497D-FCEE-42ED-BBA6-E96C2D931D9F}"/>
                </a:ext>
              </a:extLst>
            </p:cNvPr>
            <p:cNvSpPr/>
            <p:nvPr/>
          </p:nvSpPr>
          <p:spPr>
            <a:xfrm rot="5400000" flipV="1">
              <a:off x="2028967" y="4849995"/>
              <a:ext cx="1687478" cy="208760"/>
            </a:xfrm>
            <a:custGeom>
              <a:avLst/>
              <a:gdLst/>
              <a:ahLst/>
              <a:cxnLst/>
              <a:rect l="l" t="t" r="r" b="b"/>
              <a:pathLst>
                <a:path w="5393520" h="667240">
                  <a:moveTo>
                    <a:pt x="4942528" y="261481"/>
                  </a:moveTo>
                  <a:lnTo>
                    <a:pt x="4942528" y="389369"/>
                  </a:lnTo>
                  <a:lnTo>
                    <a:pt x="5081536" y="389369"/>
                  </a:lnTo>
                  <a:lnTo>
                    <a:pt x="5081536" y="261481"/>
                  </a:lnTo>
                  <a:close/>
                  <a:moveTo>
                    <a:pt x="4692028" y="261481"/>
                  </a:moveTo>
                  <a:lnTo>
                    <a:pt x="4692028" y="389369"/>
                  </a:lnTo>
                  <a:lnTo>
                    <a:pt x="4831036" y="389369"/>
                  </a:lnTo>
                  <a:lnTo>
                    <a:pt x="4831036" y="261481"/>
                  </a:lnTo>
                  <a:close/>
                  <a:moveTo>
                    <a:pt x="4441519" y="261481"/>
                  </a:moveTo>
                  <a:lnTo>
                    <a:pt x="4441519" y="389369"/>
                  </a:lnTo>
                  <a:lnTo>
                    <a:pt x="4580527" y="389369"/>
                  </a:lnTo>
                  <a:lnTo>
                    <a:pt x="4580527" y="261481"/>
                  </a:lnTo>
                  <a:close/>
                  <a:moveTo>
                    <a:pt x="4191008" y="261481"/>
                  </a:moveTo>
                  <a:lnTo>
                    <a:pt x="4191008" y="389369"/>
                  </a:lnTo>
                  <a:lnTo>
                    <a:pt x="4330016" y="389369"/>
                  </a:lnTo>
                  <a:lnTo>
                    <a:pt x="4330016" y="261481"/>
                  </a:lnTo>
                  <a:close/>
                  <a:moveTo>
                    <a:pt x="0" y="0"/>
                  </a:moveTo>
                  <a:lnTo>
                    <a:pt x="570675" y="0"/>
                  </a:lnTo>
                  <a:lnTo>
                    <a:pt x="570675" y="658575"/>
                  </a:lnTo>
                  <a:lnTo>
                    <a:pt x="654080" y="658575"/>
                  </a:lnTo>
                  <a:lnTo>
                    <a:pt x="654080" y="0"/>
                  </a:lnTo>
                  <a:lnTo>
                    <a:pt x="784765" y="0"/>
                  </a:lnTo>
                  <a:lnTo>
                    <a:pt x="784765" y="658575"/>
                  </a:lnTo>
                  <a:lnTo>
                    <a:pt x="868170" y="658575"/>
                  </a:lnTo>
                  <a:lnTo>
                    <a:pt x="868170" y="0"/>
                  </a:lnTo>
                  <a:lnTo>
                    <a:pt x="998854" y="0"/>
                  </a:lnTo>
                  <a:lnTo>
                    <a:pt x="998854" y="658575"/>
                  </a:lnTo>
                  <a:lnTo>
                    <a:pt x="1082259" y="658575"/>
                  </a:lnTo>
                  <a:lnTo>
                    <a:pt x="1082259" y="0"/>
                  </a:lnTo>
                  <a:lnTo>
                    <a:pt x="5393520" y="0"/>
                  </a:lnTo>
                  <a:lnTo>
                    <a:pt x="5393520" y="667240"/>
                  </a:lnTo>
                  <a:lnTo>
                    <a:pt x="0" y="667240"/>
                  </a:lnTo>
                  <a:close/>
                </a:path>
              </a:pathLst>
            </a:custGeom>
            <a:solidFill>
              <a:schemeClr val="accent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5" name="Rectangle 112">
              <a:extLst>
                <a:ext uri="{FF2B5EF4-FFF2-40B4-BE49-F238E27FC236}">
                  <a16:creationId xmlns="" xmlns:a16="http://schemas.microsoft.com/office/drawing/2014/main" id="{7006B621-E55B-4C86-A1E2-5C5FAF888212}"/>
                </a:ext>
              </a:extLst>
            </p:cNvPr>
            <p:cNvSpPr/>
            <p:nvPr/>
          </p:nvSpPr>
          <p:spPr>
            <a:xfrm rot="5400000" flipH="1">
              <a:off x="1636317" y="4742001"/>
              <a:ext cx="1879687" cy="232539"/>
            </a:xfrm>
            <a:custGeom>
              <a:avLst/>
              <a:gdLst/>
              <a:ahLst/>
              <a:cxnLst/>
              <a:rect l="l" t="t" r="r" b="b"/>
              <a:pathLst>
                <a:path w="5393520" h="667240">
                  <a:moveTo>
                    <a:pt x="615033" y="0"/>
                  </a:moveTo>
                  <a:lnTo>
                    <a:pt x="0" y="0"/>
                  </a:lnTo>
                  <a:lnTo>
                    <a:pt x="0" y="667240"/>
                  </a:lnTo>
                  <a:lnTo>
                    <a:pt x="615033" y="667240"/>
                  </a:lnTo>
                  <a:close/>
                  <a:moveTo>
                    <a:pt x="829123" y="0"/>
                  </a:moveTo>
                  <a:lnTo>
                    <a:pt x="698438" y="0"/>
                  </a:lnTo>
                  <a:lnTo>
                    <a:pt x="698438" y="667240"/>
                  </a:lnTo>
                  <a:lnTo>
                    <a:pt x="829123" y="667240"/>
                  </a:lnTo>
                  <a:close/>
                  <a:moveTo>
                    <a:pt x="4597121" y="0"/>
                  </a:moveTo>
                  <a:lnTo>
                    <a:pt x="912528" y="0"/>
                  </a:lnTo>
                  <a:lnTo>
                    <a:pt x="912528" y="667240"/>
                  </a:lnTo>
                  <a:lnTo>
                    <a:pt x="4597121" y="667240"/>
                  </a:lnTo>
                  <a:close/>
                  <a:moveTo>
                    <a:pt x="4811211" y="0"/>
                  </a:moveTo>
                  <a:lnTo>
                    <a:pt x="4680526" y="0"/>
                  </a:lnTo>
                  <a:lnTo>
                    <a:pt x="4680526" y="667240"/>
                  </a:lnTo>
                  <a:lnTo>
                    <a:pt x="4811211" y="667240"/>
                  </a:lnTo>
                  <a:close/>
                  <a:moveTo>
                    <a:pt x="5393520" y="0"/>
                  </a:moveTo>
                  <a:lnTo>
                    <a:pt x="4894616" y="0"/>
                  </a:lnTo>
                  <a:lnTo>
                    <a:pt x="4894616" y="667240"/>
                  </a:lnTo>
                  <a:lnTo>
                    <a:pt x="5393520" y="667240"/>
                  </a:lnTo>
                  <a:close/>
                </a:path>
              </a:pathLst>
            </a:custGeom>
            <a:solidFill>
              <a:schemeClr val="accent1">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6" name="Rectangle 98">
              <a:extLst>
                <a:ext uri="{FF2B5EF4-FFF2-40B4-BE49-F238E27FC236}">
                  <a16:creationId xmlns="" xmlns:a16="http://schemas.microsoft.com/office/drawing/2014/main" id="{AC644930-BC84-4AC3-9975-9434B46FA270}"/>
                </a:ext>
              </a:extLst>
            </p:cNvPr>
            <p:cNvSpPr/>
            <p:nvPr/>
          </p:nvSpPr>
          <p:spPr>
            <a:xfrm rot="5400000" flipH="1">
              <a:off x="1381192" y="4795310"/>
              <a:ext cx="1784806" cy="220801"/>
            </a:xfrm>
            <a:custGeom>
              <a:avLst/>
              <a:gdLst/>
              <a:ahLst/>
              <a:cxnLst/>
              <a:rect l="l" t="t" r="r" b="b"/>
              <a:pathLst>
                <a:path w="5393520" h="667240">
                  <a:moveTo>
                    <a:pt x="4577339" y="222921"/>
                  </a:moveTo>
                  <a:lnTo>
                    <a:pt x="4577339" y="451264"/>
                  </a:lnTo>
                  <a:lnTo>
                    <a:pt x="4329141" y="451264"/>
                  </a:lnTo>
                  <a:lnTo>
                    <a:pt x="4329141" y="222921"/>
                  </a:lnTo>
                  <a:close/>
                  <a:moveTo>
                    <a:pt x="5021455" y="222921"/>
                  </a:moveTo>
                  <a:lnTo>
                    <a:pt x="5021455" y="451264"/>
                  </a:lnTo>
                  <a:lnTo>
                    <a:pt x="4773257" y="451264"/>
                  </a:lnTo>
                  <a:lnTo>
                    <a:pt x="4773257" y="222921"/>
                  </a:lnTo>
                  <a:close/>
                  <a:moveTo>
                    <a:pt x="5393520" y="0"/>
                  </a:moveTo>
                  <a:lnTo>
                    <a:pt x="538365" y="0"/>
                  </a:lnTo>
                  <a:lnTo>
                    <a:pt x="538365" y="667239"/>
                  </a:lnTo>
                  <a:lnTo>
                    <a:pt x="300065" y="667239"/>
                  </a:lnTo>
                  <a:lnTo>
                    <a:pt x="300065" y="0"/>
                  </a:lnTo>
                  <a:lnTo>
                    <a:pt x="0" y="0"/>
                  </a:lnTo>
                  <a:lnTo>
                    <a:pt x="0" y="667240"/>
                  </a:lnTo>
                  <a:lnTo>
                    <a:pt x="5393520" y="667240"/>
                  </a:lnTo>
                  <a:close/>
                </a:path>
              </a:pathLst>
            </a:custGeom>
            <a:solidFill>
              <a:schemeClr val="accent1">
                <a:lumMod val="9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7" name="Rectangle 97">
              <a:extLst>
                <a:ext uri="{FF2B5EF4-FFF2-40B4-BE49-F238E27FC236}">
                  <a16:creationId xmlns="" xmlns:a16="http://schemas.microsoft.com/office/drawing/2014/main" id="{B35821B4-7B5D-4B1F-9B28-B758384102CE}"/>
                </a:ext>
              </a:extLst>
            </p:cNvPr>
            <p:cNvSpPr/>
            <p:nvPr/>
          </p:nvSpPr>
          <p:spPr>
            <a:xfrm rot="5400000" flipH="1">
              <a:off x="1239249" y="4950065"/>
              <a:ext cx="1509371" cy="186726"/>
            </a:xfrm>
            <a:custGeom>
              <a:avLst/>
              <a:gdLst/>
              <a:ahLst/>
              <a:cxnLst/>
              <a:rect l="l" t="t" r="r" b="b"/>
              <a:pathLst>
                <a:path w="5393520" h="667240">
                  <a:moveTo>
                    <a:pt x="3749325" y="214783"/>
                  </a:moveTo>
                  <a:lnTo>
                    <a:pt x="3749325" y="452458"/>
                  </a:lnTo>
                  <a:lnTo>
                    <a:pt x="3604159" y="452458"/>
                  </a:lnTo>
                  <a:lnTo>
                    <a:pt x="3604159" y="214783"/>
                  </a:lnTo>
                  <a:close/>
                  <a:moveTo>
                    <a:pt x="4010934" y="214783"/>
                  </a:moveTo>
                  <a:lnTo>
                    <a:pt x="4010934" y="452458"/>
                  </a:lnTo>
                  <a:lnTo>
                    <a:pt x="3865768" y="452458"/>
                  </a:lnTo>
                  <a:lnTo>
                    <a:pt x="3865768" y="214783"/>
                  </a:lnTo>
                  <a:close/>
                  <a:moveTo>
                    <a:pt x="4272544" y="214783"/>
                  </a:moveTo>
                  <a:lnTo>
                    <a:pt x="4272544" y="452458"/>
                  </a:lnTo>
                  <a:lnTo>
                    <a:pt x="4127378" y="452458"/>
                  </a:lnTo>
                  <a:lnTo>
                    <a:pt x="4127378" y="214783"/>
                  </a:lnTo>
                  <a:close/>
                  <a:moveTo>
                    <a:pt x="4534153" y="214783"/>
                  </a:moveTo>
                  <a:lnTo>
                    <a:pt x="4534153" y="452458"/>
                  </a:lnTo>
                  <a:lnTo>
                    <a:pt x="4388987" y="452458"/>
                  </a:lnTo>
                  <a:lnTo>
                    <a:pt x="4388987" y="214783"/>
                  </a:lnTo>
                  <a:close/>
                  <a:moveTo>
                    <a:pt x="4795763" y="214783"/>
                  </a:moveTo>
                  <a:lnTo>
                    <a:pt x="4795763" y="452458"/>
                  </a:lnTo>
                  <a:lnTo>
                    <a:pt x="4650597" y="452458"/>
                  </a:lnTo>
                  <a:lnTo>
                    <a:pt x="4650597" y="214783"/>
                  </a:lnTo>
                  <a:close/>
                  <a:moveTo>
                    <a:pt x="5057372" y="214783"/>
                  </a:moveTo>
                  <a:lnTo>
                    <a:pt x="5057372" y="452458"/>
                  </a:lnTo>
                  <a:lnTo>
                    <a:pt x="4912206" y="452458"/>
                  </a:lnTo>
                  <a:lnTo>
                    <a:pt x="4912206" y="214783"/>
                  </a:lnTo>
                  <a:close/>
                  <a:moveTo>
                    <a:pt x="5393520" y="0"/>
                  </a:moveTo>
                  <a:lnTo>
                    <a:pt x="0" y="0"/>
                  </a:lnTo>
                  <a:lnTo>
                    <a:pt x="0" y="667240"/>
                  </a:lnTo>
                  <a:lnTo>
                    <a:pt x="5393520" y="667240"/>
                  </a:lnTo>
                  <a:close/>
                </a:path>
              </a:pathLst>
            </a:custGeom>
            <a:solidFill>
              <a:schemeClr val="accent1">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8" name="Rectangle 26">
              <a:extLst>
                <a:ext uri="{FF2B5EF4-FFF2-40B4-BE49-F238E27FC236}">
                  <a16:creationId xmlns="" xmlns:a16="http://schemas.microsoft.com/office/drawing/2014/main" id="{1EB5AAFF-E158-46C7-BB41-EABAD4F172B3}"/>
                </a:ext>
              </a:extLst>
            </p:cNvPr>
            <p:cNvSpPr/>
            <p:nvPr/>
          </p:nvSpPr>
          <p:spPr>
            <a:xfrm rot="16200000" flipH="1" flipV="1">
              <a:off x="850239" y="4818315"/>
              <a:ext cx="1734320" cy="214555"/>
            </a:xfrm>
            <a:custGeom>
              <a:avLst/>
              <a:gdLst/>
              <a:ahLst/>
              <a:cxnLst/>
              <a:rect l="l" t="t" r="r" b="b"/>
              <a:pathLst>
                <a:path w="5393520" h="667240">
                  <a:moveTo>
                    <a:pt x="4933815" y="0"/>
                  </a:moveTo>
                  <a:lnTo>
                    <a:pt x="834953" y="0"/>
                  </a:lnTo>
                  <a:lnTo>
                    <a:pt x="834953" y="658575"/>
                  </a:lnTo>
                  <a:lnTo>
                    <a:pt x="751548" y="658575"/>
                  </a:lnTo>
                  <a:lnTo>
                    <a:pt x="751548" y="0"/>
                  </a:lnTo>
                  <a:lnTo>
                    <a:pt x="620863" y="0"/>
                  </a:lnTo>
                  <a:lnTo>
                    <a:pt x="620863" y="658575"/>
                  </a:lnTo>
                  <a:lnTo>
                    <a:pt x="537458" y="658575"/>
                  </a:lnTo>
                  <a:lnTo>
                    <a:pt x="537458" y="0"/>
                  </a:lnTo>
                  <a:lnTo>
                    <a:pt x="406774" y="0"/>
                  </a:lnTo>
                  <a:lnTo>
                    <a:pt x="406774" y="658575"/>
                  </a:lnTo>
                  <a:lnTo>
                    <a:pt x="323369" y="658575"/>
                  </a:lnTo>
                  <a:lnTo>
                    <a:pt x="323369" y="0"/>
                  </a:lnTo>
                  <a:lnTo>
                    <a:pt x="192684" y="0"/>
                  </a:lnTo>
                  <a:lnTo>
                    <a:pt x="192684" y="658575"/>
                  </a:lnTo>
                  <a:lnTo>
                    <a:pt x="109279" y="658575"/>
                  </a:lnTo>
                  <a:lnTo>
                    <a:pt x="109279" y="0"/>
                  </a:lnTo>
                  <a:lnTo>
                    <a:pt x="0" y="0"/>
                  </a:lnTo>
                  <a:lnTo>
                    <a:pt x="0" y="667240"/>
                  </a:lnTo>
                  <a:lnTo>
                    <a:pt x="4933815" y="667240"/>
                  </a:lnTo>
                  <a:close/>
                  <a:moveTo>
                    <a:pt x="5147905" y="0"/>
                  </a:moveTo>
                  <a:lnTo>
                    <a:pt x="5017220" y="0"/>
                  </a:lnTo>
                  <a:lnTo>
                    <a:pt x="5017220" y="667240"/>
                  </a:lnTo>
                  <a:lnTo>
                    <a:pt x="5147905" y="667240"/>
                  </a:lnTo>
                  <a:close/>
                  <a:moveTo>
                    <a:pt x="5393520" y="0"/>
                  </a:moveTo>
                  <a:lnTo>
                    <a:pt x="5231310" y="0"/>
                  </a:lnTo>
                  <a:lnTo>
                    <a:pt x="5231310" y="667240"/>
                  </a:lnTo>
                  <a:lnTo>
                    <a:pt x="5393520" y="667240"/>
                  </a:lnTo>
                  <a:close/>
                </a:path>
              </a:pathLst>
            </a:custGeom>
            <a:solidFill>
              <a:schemeClr val="accent3"/>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grpSp>
        <p:nvGrpSpPr>
          <p:cNvPr id="59" name="그룹 7">
            <a:extLst>
              <a:ext uri="{FF2B5EF4-FFF2-40B4-BE49-F238E27FC236}">
                <a16:creationId xmlns="" xmlns:a16="http://schemas.microsoft.com/office/drawing/2014/main" id="{1DE2138B-AED1-427A-BEC8-F735AAA95699}"/>
              </a:ext>
            </a:extLst>
          </p:cNvPr>
          <p:cNvGrpSpPr/>
          <p:nvPr/>
        </p:nvGrpSpPr>
        <p:grpSpPr>
          <a:xfrm>
            <a:off x="5396050" y="3481966"/>
            <a:ext cx="1491179" cy="1794202"/>
            <a:chOff x="5396046" y="3691673"/>
            <a:chExt cx="1491179" cy="1794202"/>
          </a:xfrm>
        </p:grpSpPr>
        <p:sp>
          <p:nvSpPr>
            <p:cNvPr id="60" name="Rectangle 26">
              <a:extLst>
                <a:ext uri="{FF2B5EF4-FFF2-40B4-BE49-F238E27FC236}">
                  <a16:creationId xmlns="" xmlns:a16="http://schemas.microsoft.com/office/drawing/2014/main" id="{40AC06C8-252B-4A77-8A32-D72B6AB79D76}"/>
                </a:ext>
              </a:extLst>
            </p:cNvPr>
            <p:cNvSpPr/>
            <p:nvPr/>
          </p:nvSpPr>
          <p:spPr>
            <a:xfrm rot="16200000" flipH="1" flipV="1">
              <a:off x="4636164" y="4505621"/>
              <a:ext cx="1734320" cy="214555"/>
            </a:xfrm>
            <a:custGeom>
              <a:avLst/>
              <a:gdLst/>
              <a:ahLst/>
              <a:cxnLst/>
              <a:rect l="l" t="t" r="r" b="b"/>
              <a:pathLst>
                <a:path w="5393520" h="667240">
                  <a:moveTo>
                    <a:pt x="4933815" y="0"/>
                  </a:moveTo>
                  <a:lnTo>
                    <a:pt x="834953" y="0"/>
                  </a:lnTo>
                  <a:lnTo>
                    <a:pt x="834953" y="658575"/>
                  </a:lnTo>
                  <a:lnTo>
                    <a:pt x="751548" y="658575"/>
                  </a:lnTo>
                  <a:lnTo>
                    <a:pt x="751548" y="0"/>
                  </a:lnTo>
                  <a:lnTo>
                    <a:pt x="620863" y="0"/>
                  </a:lnTo>
                  <a:lnTo>
                    <a:pt x="620863" y="658575"/>
                  </a:lnTo>
                  <a:lnTo>
                    <a:pt x="537458" y="658575"/>
                  </a:lnTo>
                  <a:lnTo>
                    <a:pt x="537458" y="0"/>
                  </a:lnTo>
                  <a:lnTo>
                    <a:pt x="406774" y="0"/>
                  </a:lnTo>
                  <a:lnTo>
                    <a:pt x="406774" y="658575"/>
                  </a:lnTo>
                  <a:lnTo>
                    <a:pt x="323369" y="658575"/>
                  </a:lnTo>
                  <a:lnTo>
                    <a:pt x="323369" y="0"/>
                  </a:lnTo>
                  <a:lnTo>
                    <a:pt x="192684" y="0"/>
                  </a:lnTo>
                  <a:lnTo>
                    <a:pt x="192684" y="658575"/>
                  </a:lnTo>
                  <a:lnTo>
                    <a:pt x="109279" y="658575"/>
                  </a:lnTo>
                  <a:lnTo>
                    <a:pt x="109279" y="0"/>
                  </a:lnTo>
                  <a:lnTo>
                    <a:pt x="0" y="0"/>
                  </a:lnTo>
                  <a:lnTo>
                    <a:pt x="0" y="667240"/>
                  </a:lnTo>
                  <a:lnTo>
                    <a:pt x="4933815" y="667240"/>
                  </a:lnTo>
                  <a:close/>
                  <a:moveTo>
                    <a:pt x="5147905" y="0"/>
                  </a:moveTo>
                  <a:lnTo>
                    <a:pt x="5017220" y="0"/>
                  </a:lnTo>
                  <a:lnTo>
                    <a:pt x="5017220" y="667240"/>
                  </a:lnTo>
                  <a:lnTo>
                    <a:pt x="5147905" y="667240"/>
                  </a:lnTo>
                  <a:close/>
                  <a:moveTo>
                    <a:pt x="5393520" y="0"/>
                  </a:moveTo>
                  <a:lnTo>
                    <a:pt x="5231310" y="0"/>
                  </a:lnTo>
                  <a:lnTo>
                    <a:pt x="5231310" y="667240"/>
                  </a:lnTo>
                  <a:lnTo>
                    <a:pt x="5393520" y="667240"/>
                  </a:lnTo>
                  <a:close/>
                </a:path>
              </a:pathLst>
            </a:custGeom>
            <a:solidFill>
              <a:schemeClr val="accent3"/>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1" name="Rectangle 98">
              <a:extLst>
                <a:ext uri="{FF2B5EF4-FFF2-40B4-BE49-F238E27FC236}">
                  <a16:creationId xmlns="" xmlns:a16="http://schemas.microsoft.com/office/drawing/2014/main" id="{F42416BC-5F27-4731-987A-21B681BAF1AC}"/>
                </a:ext>
              </a:extLst>
            </p:cNvPr>
            <p:cNvSpPr/>
            <p:nvPr/>
          </p:nvSpPr>
          <p:spPr>
            <a:xfrm rot="5400000" flipH="1">
              <a:off x="5154475" y="4524295"/>
              <a:ext cx="1694715" cy="209656"/>
            </a:xfrm>
            <a:custGeom>
              <a:avLst/>
              <a:gdLst/>
              <a:ahLst/>
              <a:cxnLst/>
              <a:rect l="l" t="t" r="r" b="b"/>
              <a:pathLst>
                <a:path w="5393520" h="667240">
                  <a:moveTo>
                    <a:pt x="4577339" y="222921"/>
                  </a:moveTo>
                  <a:lnTo>
                    <a:pt x="4577339" y="451264"/>
                  </a:lnTo>
                  <a:lnTo>
                    <a:pt x="4329141" y="451264"/>
                  </a:lnTo>
                  <a:lnTo>
                    <a:pt x="4329141" y="222921"/>
                  </a:lnTo>
                  <a:close/>
                  <a:moveTo>
                    <a:pt x="5021455" y="222921"/>
                  </a:moveTo>
                  <a:lnTo>
                    <a:pt x="5021455" y="451264"/>
                  </a:lnTo>
                  <a:lnTo>
                    <a:pt x="4773257" y="451264"/>
                  </a:lnTo>
                  <a:lnTo>
                    <a:pt x="4773257" y="222921"/>
                  </a:lnTo>
                  <a:close/>
                  <a:moveTo>
                    <a:pt x="5393520" y="0"/>
                  </a:moveTo>
                  <a:lnTo>
                    <a:pt x="538365" y="0"/>
                  </a:lnTo>
                  <a:lnTo>
                    <a:pt x="538365" y="667239"/>
                  </a:lnTo>
                  <a:lnTo>
                    <a:pt x="300065" y="667239"/>
                  </a:lnTo>
                  <a:lnTo>
                    <a:pt x="300065" y="0"/>
                  </a:lnTo>
                  <a:lnTo>
                    <a:pt x="0" y="0"/>
                  </a:lnTo>
                  <a:lnTo>
                    <a:pt x="0" y="667240"/>
                  </a:lnTo>
                  <a:lnTo>
                    <a:pt x="5393520" y="667240"/>
                  </a:lnTo>
                  <a:close/>
                </a:path>
              </a:pathLst>
            </a:custGeom>
            <a:solidFill>
              <a:schemeClr val="accent3">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2" name="Rectangle 110">
              <a:extLst>
                <a:ext uri="{FF2B5EF4-FFF2-40B4-BE49-F238E27FC236}">
                  <a16:creationId xmlns="" xmlns:a16="http://schemas.microsoft.com/office/drawing/2014/main" id="{E3DD3D51-0108-4B6F-9CF6-883D097A6BAB}"/>
                </a:ext>
              </a:extLst>
            </p:cNvPr>
            <p:cNvSpPr/>
            <p:nvPr/>
          </p:nvSpPr>
          <p:spPr>
            <a:xfrm rot="5400000" flipH="1">
              <a:off x="5003815" y="4633711"/>
              <a:ext cx="1499976" cy="185564"/>
            </a:xfrm>
            <a:custGeom>
              <a:avLst/>
              <a:gdLst/>
              <a:ahLst/>
              <a:cxnLst/>
              <a:rect l="l" t="t" r="r" b="b"/>
              <a:pathLst>
                <a:path w="5393520" h="667240">
                  <a:moveTo>
                    <a:pt x="160738" y="0"/>
                  </a:moveTo>
                  <a:lnTo>
                    <a:pt x="0" y="0"/>
                  </a:lnTo>
                  <a:lnTo>
                    <a:pt x="0" y="667240"/>
                  </a:lnTo>
                  <a:lnTo>
                    <a:pt x="160738" y="667240"/>
                  </a:lnTo>
                  <a:close/>
                  <a:moveTo>
                    <a:pt x="374828" y="0"/>
                  </a:moveTo>
                  <a:lnTo>
                    <a:pt x="244143" y="0"/>
                  </a:lnTo>
                  <a:lnTo>
                    <a:pt x="244143" y="667240"/>
                  </a:lnTo>
                  <a:lnTo>
                    <a:pt x="374828" y="667240"/>
                  </a:lnTo>
                  <a:close/>
                  <a:moveTo>
                    <a:pt x="588917" y="0"/>
                  </a:moveTo>
                  <a:lnTo>
                    <a:pt x="458233" y="0"/>
                  </a:lnTo>
                  <a:lnTo>
                    <a:pt x="458233" y="667240"/>
                  </a:lnTo>
                  <a:lnTo>
                    <a:pt x="588917" y="667240"/>
                  </a:lnTo>
                  <a:close/>
                  <a:moveTo>
                    <a:pt x="803007" y="0"/>
                  </a:moveTo>
                  <a:lnTo>
                    <a:pt x="672322" y="0"/>
                  </a:lnTo>
                  <a:lnTo>
                    <a:pt x="672322" y="667240"/>
                  </a:lnTo>
                  <a:lnTo>
                    <a:pt x="803007" y="667240"/>
                  </a:lnTo>
                  <a:close/>
                  <a:moveTo>
                    <a:pt x="5393520" y="0"/>
                  </a:moveTo>
                  <a:lnTo>
                    <a:pt x="886412" y="0"/>
                  </a:lnTo>
                  <a:lnTo>
                    <a:pt x="886412" y="667240"/>
                  </a:lnTo>
                  <a:lnTo>
                    <a:pt x="5393520" y="667240"/>
                  </a:lnTo>
                  <a:close/>
                </a:path>
              </a:pathLst>
            </a:custGeom>
            <a:solidFill>
              <a:schemeClr val="accent3">
                <a:lumMod val="9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3" name="Rectangle 112">
              <a:extLst>
                <a:ext uri="{FF2B5EF4-FFF2-40B4-BE49-F238E27FC236}">
                  <a16:creationId xmlns="" xmlns:a16="http://schemas.microsoft.com/office/drawing/2014/main" id="{A5B0B31B-96E0-4D8A-BB1D-8B75173EF4A2}"/>
                </a:ext>
              </a:extLst>
            </p:cNvPr>
            <p:cNvSpPr/>
            <p:nvPr/>
          </p:nvSpPr>
          <p:spPr>
            <a:xfrm rot="5400000" flipH="1">
              <a:off x="5375077" y="4473676"/>
              <a:ext cx="1784807" cy="220801"/>
            </a:xfrm>
            <a:custGeom>
              <a:avLst/>
              <a:gdLst/>
              <a:ahLst/>
              <a:cxnLst/>
              <a:rect l="l" t="t" r="r" b="b"/>
              <a:pathLst>
                <a:path w="5393520" h="667240">
                  <a:moveTo>
                    <a:pt x="615033" y="0"/>
                  </a:moveTo>
                  <a:lnTo>
                    <a:pt x="0" y="0"/>
                  </a:lnTo>
                  <a:lnTo>
                    <a:pt x="0" y="667240"/>
                  </a:lnTo>
                  <a:lnTo>
                    <a:pt x="615033" y="667240"/>
                  </a:lnTo>
                  <a:close/>
                  <a:moveTo>
                    <a:pt x="829123" y="0"/>
                  </a:moveTo>
                  <a:lnTo>
                    <a:pt x="698438" y="0"/>
                  </a:lnTo>
                  <a:lnTo>
                    <a:pt x="698438" y="667240"/>
                  </a:lnTo>
                  <a:lnTo>
                    <a:pt x="829123" y="667240"/>
                  </a:lnTo>
                  <a:close/>
                  <a:moveTo>
                    <a:pt x="4597121" y="0"/>
                  </a:moveTo>
                  <a:lnTo>
                    <a:pt x="912528" y="0"/>
                  </a:lnTo>
                  <a:lnTo>
                    <a:pt x="912528" y="667240"/>
                  </a:lnTo>
                  <a:lnTo>
                    <a:pt x="4597121" y="667240"/>
                  </a:lnTo>
                  <a:close/>
                  <a:moveTo>
                    <a:pt x="4811211" y="0"/>
                  </a:moveTo>
                  <a:lnTo>
                    <a:pt x="4680526" y="0"/>
                  </a:lnTo>
                  <a:lnTo>
                    <a:pt x="4680526" y="667240"/>
                  </a:lnTo>
                  <a:lnTo>
                    <a:pt x="4811211" y="667240"/>
                  </a:lnTo>
                  <a:close/>
                  <a:moveTo>
                    <a:pt x="5393520" y="0"/>
                  </a:moveTo>
                  <a:lnTo>
                    <a:pt x="4894616" y="0"/>
                  </a:lnTo>
                  <a:lnTo>
                    <a:pt x="4894616" y="667240"/>
                  </a:lnTo>
                  <a:lnTo>
                    <a:pt x="5393520" y="667240"/>
                  </a:lnTo>
                  <a:close/>
                </a:path>
              </a:pathLst>
            </a:custGeom>
            <a:solidFill>
              <a:schemeClr val="accent3">
                <a:lumMod val="9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4" name="Rectangle 97">
              <a:extLst>
                <a:ext uri="{FF2B5EF4-FFF2-40B4-BE49-F238E27FC236}">
                  <a16:creationId xmlns="" xmlns:a16="http://schemas.microsoft.com/office/drawing/2014/main" id="{8EA67D7E-32A7-4C3E-8B9F-2A0F943AFB61}"/>
                </a:ext>
              </a:extLst>
            </p:cNvPr>
            <p:cNvSpPr/>
            <p:nvPr/>
          </p:nvSpPr>
          <p:spPr>
            <a:xfrm rot="5400000" flipH="1">
              <a:off x="5764657" y="4637827"/>
              <a:ext cx="1509371" cy="186726"/>
            </a:xfrm>
            <a:custGeom>
              <a:avLst/>
              <a:gdLst/>
              <a:ahLst/>
              <a:cxnLst/>
              <a:rect l="l" t="t" r="r" b="b"/>
              <a:pathLst>
                <a:path w="5393520" h="667240">
                  <a:moveTo>
                    <a:pt x="3749325" y="214783"/>
                  </a:moveTo>
                  <a:lnTo>
                    <a:pt x="3749325" y="452458"/>
                  </a:lnTo>
                  <a:lnTo>
                    <a:pt x="3604159" y="452458"/>
                  </a:lnTo>
                  <a:lnTo>
                    <a:pt x="3604159" y="214783"/>
                  </a:lnTo>
                  <a:close/>
                  <a:moveTo>
                    <a:pt x="4010934" y="214783"/>
                  </a:moveTo>
                  <a:lnTo>
                    <a:pt x="4010934" y="452458"/>
                  </a:lnTo>
                  <a:lnTo>
                    <a:pt x="3865768" y="452458"/>
                  </a:lnTo>
                  <a:lnTo>
                    <a:pt x="3865768" y="214783"/>
                  </a:lnTo>
                  <a:close/>
                  <a:moveTo>
                    <a:pt x="4272544" y="214783"/>
                  </a:moveTo>
                  <a:lnTo>
                    <a:pt x="4272544" y="452458"/>
                  </a:lnTo>
                  <a:lnTo>
                    <a:pt x="4127378" y="452458"/>
                  </a:lnTo>
                  <a:lnTo>
                    <a:pt x="4127378" y="214783"/>
                  </a:lnTo>
                  <a:close/>
                  <a:moveTo>
                    <a:pt x="4534153" y="214783"/>
                  </a:moveTo>
                  <a:lnTo>
                    <a:pt x="4534153" y="452458"/>
                  </a:lnTo>
                  <a:lnTo>
                    <a:pt x="4388987" y="452458"/>
                  </a:lnTo>
                  <a:lnTo>
                    <a:pt x="4388987" y="214783"/>
                  </a:lnTo>
                  <a:close/>
                  <a:moveTo>
                    <a:pt x="4795763" y="214783"/>
                  </a:moveTo>
                  <a:lnTo>
                    <a:pt x="4795763" y="452458"/>
                  </a:lnTo>
                  <a:lnTo>
                    <a:pt x="4650597" y="452458"/>
                  </a:lnTo>
                  <a:lnTo>
                    <a:pt x="4650597" y="214783"/>
                  </a:lnTo>
                  <a:close/>
                  <a:moveTo>
                    <a:pt x="5057372" y="214783"/>
                  </a:moveTo>
                  <a:lnTo>
                    <a:pt x="5057372" y="452458"/>
                  </a:lnTo>
                  <a:lnTo>
                    <a:pt x="4912206" y="452458"/>
                  </a:lnTo>
                  <a:lnTo>
                    <a:pt x="4912206" y="214783"/>
                  </a:lnTo>
                  <a:close/>
                  <a:moveTo>
                    <a:pt x="5393520" y="0"/>
                  </a:moveTo>
                  <a:lnTo>
                    <a:pt x="0" y="0"/>
                  </a:lnTo>
                  <a:lnTo>
                    <a:pt x="0" y="667240"/>
                  </a:lnTo>
                  <a:lnTo>
                    <a:pt x="5393520" y="667240"/>
                  </a:lnTo>
                  <a:close/>
                </a:path>
              </a:pathLst>
            </a:custGeom>
            <a:solidFill>
              <a:schemeClr val="accent3">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5" name="Rectangle 98">
              <a:extLst>
                <a:ext uri="{FF2B5EF4-FFF2-40B4-BE49-F238E27FC236}">
                  <a16:creationId xmlns="" xmlns:a16="http://schemas.microsoft.com/office/drawing/2014/main" id="{7DF60863-7262-42FA-B45C-65F8230BAF62}"/>
                </a:ext>
              </a:extLst>
            </p:cNvPr>
            <p:cNvSpPr/>
            <p:nvPr/>
          </p:nvSpPr>
          <p:spPr>
            <a:xfrm rot="5400000" flipH="1">
              <a:off x="5973589" y="4562844"/>
              <a:ext cx="1606471" cy="220801"/>
            </a:xfrm>
            <a:custGeom>
              <a:avLst/>
              <a:gdLst/>
              <a:ahLst/>
              <a:cxnLst/>
              <a:rect l="l" t="t" r="r" b="b"/>
              <a:pathLst>
                <a:path w="5393520" h="667240">
                  <a:moveTo>
                    <a:pt x="4577339" y="222921"/>
                  </a:moveTo>
                  <a:lnTo>
                    <a:pt x="4577339" y="451264"/>
                  </a:lnTo>
                  <a:lnTo>
                    <a:pt x="4329141" y="451264"/>
                  </a:lnTo>
                  <a:lnTo>
                    <a:pt x="4329141" y="222921"/>
                  </a:lnTo>
                  <a:close/>
                  <a:moveTo>
                    <a:pt x="5021455" y="222921"/>
                  </a:moveTo>
                  <a:lnTo>
                    <a:pt x="5021455" y="451264"/>
                  </a:lnTo>
                  <a:lnTo>
                    <a:pt x="4773257" y="451264"/>
                  </a:lnTo>
                  <a:lnTo>
                    <a:pt x="4773257" y="222921"/>
                  </a:lnTo>
                  <a:close/>
                  <a:moveTo>
                    <a:pt x="5393520" y="0"/>
                  </a:moveTo>
                  <a:lnTo>
                    <a:pt x="538365" y="0"/>
                  </a:lnTo>
                  <a:lnTo>
                    <a:pt x="538365" y="667239"/>
                  </a:lnTo>
                  <a:lnTo>
                    <a:pt x="300065" y="667239"/>
                  </a:lnTo>
                  <a:lnTo>
                    <a:pt x="300065" y="0"/>
                  </a:lnTo>
                  <a:lnTo>
                    <a:pt x="0" y="0"/>
                  </a:lnTo>
                  <a:lnTo>
                    <a:pt x="0" y="667240"/>
                  </a:lnTo>
                  <a:lnTo>
                    <a:pt x="5393520" y="667240"/>
                  </a:lnTo>
                  <a:close/>
                </a:path>
              </a:pathLst>
            </a:custGeom>
            <a:solidFill>
              <a:schemeClr val="accent3">
                <a:lumMod val="9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sp>
        <p:nvSpPr>
          <p:cNvPr id="67" name="Rectangle 66"/>
          <p:cNvSpPr/>
          <p:nvPr/>
        </p:nvSpPr>
        <p:spPr>
          <a:xfrm>
            <a:off x="4460803" y="639905"/>
            <a:ext cx="2815194" cy="461665"/>
          </a:xfrm>
          <a:prstGeom prst="rect">
            <a:avLst/>
          </a:prstGeom>
        </p:spPr>
        <p:txBody>
          <a:bodyPr wrap="none">
            <a:spAutoFit/>
          </a:bodyPr>
          <a:lstStyle/>
          <a:p>
            <a:pPr marL="285750" indent="-285750">
              <a:buFont typeface="Wingdings" panose="05000000000000000000" pitchFamily="2" charset="2"/>
              <a:buChar char="§"/>
            </a:pPr>
            <a:r>
              <a:rPr lang="nl-NL" sz="2400" b="1" dirty="0">
                <a:solidFill>
                  <a:srgbClr val="008000"/>
                </a:solidFill>
                <a:latin typeface="+mj-lt"/>
                <a:ea typeface="Times New Roman" panose="02020603050405020304" pitchFamily="18" charset="0"/>
              </a:rPr>
              <a:t>Hai là</a:t>
            </a:r>
            <a:r>
              <a:rPr lang="nl-NL" sz="2400" dirty="0">
                <a:solidFill>
                  <a:srgbClr val="CC0099"/>
                </a:solidFill>
                <a:latin typeface="+mj-lt"/>
                <a:ea typeface="Times New Roman" panose="02020603050405020304" pitchFamily="18" charset="0"/>
              </a:rPr>
              <a:t>, coi </a:t>
            </a:r>
            <a:r>
              <a:rPr lang="nl-NL" sz="2400" dirty="0" smtClean="0">
                <a:solidFill>
                  <a:srgbClr val="CC0099"/>
                </a:solidFill>
                <a:latin typeface="+mj-lt"/>
                <a:ea typeface="Times New Roman" panose="02020603050405020304" pitchFamily="18" charset="0"/>
              </a:rPr>
              <a:t>trọng: </a:t>
            </a:r>
            <a:endParaRPr lang="en-US" sz="2400" dirty="0">
              <a:solidFill>
                <a:srgbClr val="CC0099"/>
              </a:solidFill>
              <a:latin typeface="+mj-lt"/>
            </a:endParaRPr>
          </a:p>
        </p:txBody>
      </p:sp>
      <p:sp>
        <p:nvSpPr>
          <p:cNvPr id="68" name="Rectangle 67"/>
          <p:cNvSpPr/>
          <p:nvPr/>
        </p:nvSpPr>
        <p:spPr>
          <a:xfrm>
            <a:off x="1190251" y="2458022"/>
            <a:ext cx="1906721" cy="1015663"/>
          </a:xfrm>
          <a:prstGeom prst="rect">
            <a:avLst/>
          </a:prstGeom>
        </p:spPr>
        <p:txBody>
          <a:bodyPr wrap="square">
            <a:spAutoFit/>
          </a:bodyPr>
          <a:lstStyle/>
          <a:p>
            <a:pPr marL="342900" indent="-342900" algn="ctr">
              <a:buFont typeface="Wingdings" panose="05000000000000000000" pitchFamily="2" charset="2"/>
              <a:buChar char="ü"/>
            </a:pPr>
            <a:r>
              <a:rPr lang="nl-NL" sz="2000" b="1" dirty="0" smtClean="0">
                <a:solidFill>
                  <a:srgbClr val="3333CC"/>
                </a:solidFill>
                <a:latin typeface="+mj-lt"/>
                <a:ea typeface="Calibri" panose="020F0502020204030204" pitchFamily="34" charset="0"/>
              </a:rPr>
              <a:t>Chăm </a:t>
            </a:r>
            <a:r>
              <a:rPr lang="nl-NL" sz="2000" b="1" dirty="0">
                <a:solidFill>
                  <a:srgbClr val="3333CC"/>
                </a:solidFill>
                <a:latin typeface="+mj-lt"/>
                <a:ea typeface="Calibri" panose="020F0502020204030204" pitchFamily="34" charset="0"/>
              </a:rPr>
              <a:t>sóc sức khỏe nhân </a:t>
            </a:r>
            <a:r>
              <a:rPr lang="nl-NL" sz="2000" b="1" dirty="0" smtClean="0">
                <a:solidFill>
                  <a:srgbClr val="3333CC"/>
                </a:solidFill>
                <a:latin typeface="+mj-lt"/>
                <a:ea typeface="Calibri" panose="020F0502020204030204" pitchFamily="34" charset="0"/>
              </a:rPr>
              <a:t>dân</a:t>
            </a:r>
            <a:endParaRPr lang="en-US" sz="2000" b="1" dirty="0">
              <a:solidFill>
                <a:srgbClr val="3333CC"/>
              </a:solidFill>
              <a:latin typeface="+mj-lt"/>
            </a:endParaRPr>
          </a:p>
        </p:txBody>
      </p:sp>
      <p:sp>
        <p:nvSpPr>
          <p:cNvPr id="69" name="Rectangle 68"/>
          <p:cNvSpPr/>
          <p:nvPr/>
        </p:nvSpPr>
        <p:spPr>
          <a:xfrm>
            <a:off x="3077192" y="2485675"/>
            <a:ext cx="2209325" cy="1015663"/>
          </a:xfrm>
          <a:prstGeom prst="rect">
            <a:avLst/>
          </a:prstGeom>
        </p:spPr>
        <p:txBody>
          <a:bodyPr wrap="square">
            <a:spAutoFit/>
          </a:bodyPr>
          <a:lstStyle/>
          <a:p>
            <a:pPr marL="342900" indent="-342900">
              <a:buFont typeface="Wingdings" panose="05000000000000000000" pitchFamily="2" charset="2"/>
              <a:buChar char="ü"/>
            </a:pPr>
            <a:r>
              <a:rPr lang="nl-NL" sz="2000" b="1" dirty="0" smtClean="0">
                <a:solidFill>
                  <a:srgbClr val="CC0099"/>
                </a:solidFill>
                <a:latin typeface="+mj-lt"/>
                <a:ea typeface="Calibri" panose="020F0502020204030204" pitchFamily="34" charset="0"/>
              </a:rPr>
              <a:t>Công </a:t>
            </a:r>
            <a:r>
              <a:rPr lang="nl-NL" sz="2000" b="1" dirty="0">
                <a:solidFill>
                  <a:srgbClr val="CC0099"/>
                </a:solidFill>
                <a:latin typeface="+mj-lt"/>
                <a:ea typeface="Calibri" panose="020F0502020204030204" pitchFamily="34" charset="0"/>
              </a:rPr>
              <a:t>tác dân số kế hoạch hóa gia đình </a:t>
            </a:r>
            <a:endParaRPr lang="en-US" sz="2000" b="1" dirty="0">
              <a:solidFill>
                <a:srgbClr val="CC0099"/>
              </a:solidFill>
              <a:latin typeface="+mj-lt"/>
            </a:endParaRPr>
          </a:p>
        </p:txBody>
      </p:sp>
      <p:sp>
        <p:nvSpPr>
          <p:cNvPr id="70" name="Rectangle 69"/>
          <p:cNvSpPr/>
          <p:nvPr/>
        </p:nvSpPr>
        <p:spPr>
          <a:xfrm>
            <a:off x="4992986" y="2558787"/>
            <a:ext cx="2260028" cy="1015663"/>
          </a:xfrm>
          <a:prstGeom prst="rect">
            <a:avLst/>
          </a:prstGeom>
        </p:spPr>
        <p:txBody>
          <a:bodyPr wrap="square">
            <a:spAutoFit/>
          </a:bodyPr>
          <a:lstStyle/>
          <a:p>
            <a:pPr marL="342900" indent="-342900" algn="ctr">
              <a:buFont typeface="Wingdings" panose="05000000000000000000" pitchFamily="2" charset="2"/>
              <a:buChar char="ü"/>
            </a:pPr>
            <a:r>
              <a:rPr lang="nl-NL" sz="2000" b="1" dirty="0" smtClean="0">
                <a:solidFill>
                  <a:srgbClr val="660033"/>
                </a:solidFill>
                <a:latin typeface="+mj-lt"/>
                <a:ea typeface="Calibri" panose="020F0502020204030204" pitchFamily="34" charset="0"/>
              </a:rPr>
              <a:t>Cải </a:t>
            </a:r>
            <a:r>
              <a:rPr lang="nl-NL" sz="2000" b="1" dirty="0">
                <a:solidFill>
                  <a:srgbClr val="660033"/>
                </a:solidFill>
                <a:latin typeface="+mj-lt"/>
                <a:ea typeface="Calibri" panose="020F0502020204030204" pitchFamily="34" charset="0"/>
              </a:rPr>
              <a:t>thiện tình trạng mất cân bằng giới </a:t>
            </a:r>
            <a:r>
              <a:rPr lang="nl-NL" sz="2000" b="1" dirty="0" smtClean="0">
                <a:solidFill>
                  <a:srgbClr val="660033"/>
                </a:solidFill>
                <a:latin typeface="+mj-lt"/>
                <a:ea typeface="Calibri" panose="020F0502020204030204" pitchFamily="34" charset="0"/>
              </a:rPr>
              <a:t>tính</a:t>
            </a:r>
            <a:endParaRPr lang="en-US" sz="2000" b="1" dirty="0">
              <a:solidFill>
                <a:srgbClr val="660033"/>
              </a:solidFill>
              <a:latin typeface="+mj-lt"/>
            </a:endParaRPr>
          </a:p>
        </p:txBody>
      </p:sp>
      <p:sp>
        <p:nvSpPr>
          <p:cNvPr id="71" name="Rectangle 70"/>
          <p:cNvSpPr/>
          <p:nvPr/>
        </p:nvSpPr>
        <p:spPr>
          <a:xfrm>
            <a:off x="7126797" y="2539020"/>
            <a:ext cx="2330224" cy="1323439"/>
          </a:xfrm>
          <a:prstGeom prst="rect">
            <a:avLst/>
          </a:prstGeom>
        </p:spPr>
        <p:txBody>
          <a:bodyPr wrap="square">
            <a:spAutoFit/>
          </a:bodyPr>
          <a:lstStyle/>
          <a:p>
            <a:pPr marL="457200" indent="-457200" algn="just">
              <a:buFont typeface="Wingdings" panose="05000000000000000000" pitchFamily="2" charset="2"/>
              <a:buChar char="ü"/>
            </a:pPr>
            <a:r>
              <a:rPr lang="nl-NL" sz="2000" b="1" dirty="0" smtClean="0">
                <a:solidFill>
                  <a:srgbClr val="006600"/>
                </a:solidFill>
                <a:latin typeface="+mj-lt"/>
                <a:ea typeface="Calibri" panose="020F0502020204030204" pitchFamily="34" charset="0"/>
              </a:rPr>
              <a:t>Bảo </a:t>
            </a:r>
            <a:r>
              <a:rPr lang="nl-NL" sz="2000" b="1" dirty="0">
                <a:solidFill>
                  <a:srgbClr val="006600"/>
                </a:solidFill>
                <a:latin typeface="+mj-lt"/>
                <a:ea typeface="Calibri" panose="020F0502020204030204" pitchFamily="34" charset="0"/>
              </a:rPr>
              <a:t>vệ và chăm sóc sức khỏe bà mẹ, trẻ em</a:t>
            </a:r>
            <a:endParaRPr lang="en-US" sz="2000" b="1" dirty="0">
              <a:solidFill>
                <a:srgbClr val="006600"/>
              </a:solidFill>
              <a:latin typeface="+mj-lt"/>
            </a:endParaRPr>
          </a:p>
        </p:txBody>
      </p:sp>
      <p:sp>
        <p:nvSpPr>
          <p:cNvPr id="72" name="Rectangle 71"/>
          <p:cNvSpPr/>
          <p:nvPr/>
        </p:nvSpPr>
        <p:spPr>
          <a:xfrm flipH="1">
            <a:off x="9281403" y="2590325"/>
            <a:ext cx="1941438" cy="861774"/>
          </a:xfrm>
          <a:prstGeom prst="rect">
            <a:avLst/>
          </a:prstGeom>
        </p:spPr>
        <p:txBody>
          <a:bodyPr wrap="square">
            <a:spAutoFit/>
          </a:bodyPr>
          <a:lstStyle/>
          <a:p>
            <a:pPr marL="342900" indent="-342900" algn="ctr">
              <a:lnSpc>
                <a:spcPts val="2000"/>
              </a:lnSpc>
              <a:spcAft>
                <a:spcPts val="0"/>
              </a:spcAft>
              <a:buFont typeface="Wingdings" panose="05000000000000000000" pitchFamily="2" charset="2"/>
              <a:buChar char="ü"/>
            </a:pPr>
            <a:r>
              <a:rPr lang="nl-NL" sz="2000" b="1" dirty="0" smtClean="0">
                <a:solidFill>
                  <a:srgbClr val="C00000"/>
                </a:solidFill>
                <a:latin typeface="+mj-lt"/>
                <a:ea typeface="Times New Roman" panose="02020603050405020304" pitchFamily="18" charset="0"/>
              </a:rPr>
              <a:t>Xây </a:t>
            </a:r>
            <a:r>
              <a:rPr lang="nl-NL" sz="2000" b="1" dirty="0">
                <a:solidFill>
                  <a:srgbClr val="C00000"/>
                </a:solidFill>
                <a:latin typeface="+mj-lt"/>
                <a:ea typeface="Times New Roman" panose="02020603050405020304" pitchFamily="18" charset="0"/>
              </a:rPr>
              <a:t>dựng gia đình hạnh phúc. </a:t>
            </a:r>
            <a:endParaRPr lang="en-US" sz="2000" b="1" dirty="0">
              <a:solidFill>
                <a:srgbClr val="C00000"/>
              </a:solidFill>
              <a:effectLst/>
              <a:latin typeface="+mj-lt"/>
              <a:ea typeface="Times New Roman" panose="02020603050405020304" pitchFamily="18" charset="0"/>
            </a:endParaRPr>
          </a:p>
        </p:txBody>
      </p:sp>
    </p:spTree>
    <p:extLst>
      <p:ext uri="{BB962C8B-B14F-4D97-AF65-F5344CB8AC3E}">
        <p14:creationId xmlns:p14="http://schemas.microsoft.com/office/powerpoint/2010/main" val="282023274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 xmlns:a16="http://schemas.microsoft.com/office/drawing/2014/main" id="{231DDC7E-7276-4FC6-9916-2FD9362C1662}"/>
              </a:ext>
            </a:extLst>
          </p:cNvPr>
          <p:cNvSpPr/>
          <p:nvPr/>
        </p:nvSpPr>
        <p:spPr>
          <a:xfrm flipH="1">
            <a:off x="4545014" y="4428061"/>
            <a:ext cx="4159073" cy="1737569"/>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0070C0"/>
          </a:solidFill>
          <a:ln w="9525" cap="flat">
            <a:noFill/>
            <a:prstDash val="solid"/>
            <a:miter/>
          </a:ln>
        </p:spPr>
        <p:txBody>
          <a:bodyPr rtlCol="0" anchor="ctr"/>
          <a:lstStyle/>
          <a:p>
            <a:endParaRPr lang="en-US">
              <a:solidFill>
                <a:prstClr val="black"/>
              </a:solidFill>
            </a:endParaRPr>
          </a:p>
        </p:txBody>
      </p:sp>
      <p:sp>
        <p:nvSpPr>
          <p:cNvPr id="4" name="Isosceles Triangle 3">
            <a:extLst>
              <a:ext uri="{FF2B5EF4-FFF2-40B4-BE49-F238E27FC236}">
                <a16:creationId xmlns="" xmlns:a16="http://schemas.microsoft.com/office/drawing/2014/main" id="{A6C517A5-5101-45E4-B82A-99C9F05BBF9B}"/>
              </a:ext>
            </a:extLst>
          </p:cNvPr>
          <p:cNvSpPr/>
          <p:nvPr/>
        </p:nvSpPr>
        <p:spPr>
          <a:xfrm rot="13175373" flipH="1">
            <a:off x="8375119" y="4950750"/>
            <a:ext cx="324000" cy="1346530"/>
          </a:xfrm>
          <a:prstGeom prst="triangle">
            <a:avLst>
              <a:gd name="adj" fmla="val 6198"/>
            </a:avLst>
          </a:prstGeom>
          <a:solidFill>
            <a:srgbClr val="CC009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white"/>
              </a:solidFill>
            </a:endParaRPr>
          </a:p>
        </p:txBody>
      </p:sp>
      <p:sp>
        <p:nvSpPr>
          <p:cNvPr id="5" name="Isosceles Triangle 4">
            <a:extLst>
              <a:ext uri="{FF2B5EF4-FFF2-40B4-BE49-F238E27FC236}">
                <a16:creationId xmlns="" xmlns:a16="http://schemas.microsoft.com/office/drawing/2014/main" id="{F4D30D65-0718-44D6-B324-93BF5829B022}"/>
              </a:ext>
            </a:extLst>
          </p:cNvPr>
          <p:cNvSpPr/>
          <p:nvPr/>
        </p:nvSpPr>
        <p:spPr>
          <a:xfrm rot="13999348" flipH="1">
            <a:off x="7998930" y="1840717"/>
            <a:ext cx="324000" cy="1346530"/>
          </a:xfrm>
          <a:prstGeom prst="triangle">
            <a:avLst>
              <a:gd name="adj" fmla="val 21491"/>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white"/>
              </a:solidFill>
            </a:endParaRPr>
          </a:p>
        </p:txBody>
      </p:sp>
      <p:sp>
        <p:nvSpPr>
          <p:cNvPr id="6" name="Isosceles Triangle 5">
            <a:extLst>
              <a:ext uri="{FF2B5EF4-FFF2-40B4-BE49-F238E27FC236}">
                <a16:creationId xmlns="" xmlns:a16="http://schemas.microsoft.com/office/drawing/2014/main" id="{5867DF5E-AF5A-4467-A97B-83C44A1B1731}"/>
              </a:ext>
            </a:extLst>
          </p:cNvPr>
          <p:cNvSpPr/>
          <p:nvPr/>
        </p:nvSpPr>
        <p:spPr>
          <a:xfrm rot="8392489">
            <a:off x="4104302" y="5034083"/>
            <a:ext cx="324000" cy="1346530"/>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white"/>
              </a:solidFill>
            </a:endParaRPr>
          </a:p>
        </p:txBody>
      </p:sp>
      <p:sp>
        <p:nvSpPr>
          <p:cNvPr id="7" name="Isosceles Triangle 6">
            <a:extLst>
              <a:ext uri="{FF2B5EF4-FFF2-40B4-BE49-F238E27FC236}">
                <a16:creationId xmlns="" xmlns:a16="http://schemas.microsoft.com/office/drawing/2014/main" id="{1E081FA8-06E2-48FC-A8B2-9C35E4C2FDB9}"/>
              </a:ext>
            </a:extLst>
          </p:cNvPr>
          <p:cNvSpPr/>
          <p:nvPr/>
        </p:nvSpPr>
        <p:spPr>
          <a:xfrm rot="7600652">
            <a:off x="4104303" y="1868155"/>
            <a:ext cx="324000" cy="1346530"/>
          </a:xfrm>
          <a:prstGeom prst="triangle">
            <a:avLst>
              <a:gd name="adj" fmla="val 21491"/>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white"/>
              </a:solidFill>
            </a:endParaRPr>
          </a:p>
        </p:txBody>
      </p:sp>
      <p:sp>
        <p:nvSpPr>
          <p:cNvPr id="8" name="TextBox 7">
            <a:extLst>
              <a:ext uri="{FF2B5EF4-FFF2-40B4-BE49-F238E27FC236}">
                <a16:creationId xmlns="" xmlns:a16="http://schemas.microsoft.com/office/drawing/2014/main" id="{8290585E-DBF9-45B3-A337-C5968EE5F1B2}"/>
              </a:ext>
            </a:extLst>
          </p:cNvPr>
          <p:cNvSpPr txBox="1"/>
          <p:nvPr/>
        </p:nvSpPr>
        <p:spPr>
          <a:xfrm>
            <a:off x="919879" y="2009348"/>
            <a:ext cx="2916000" cy="307777"/>
          </a:xfrm>
          <a:prstGeom prst="rect">
            <a:avLst/>
          </a:prstGeom>
          <a:solidFill>
            <a:srgbClr val="006600"/>
          </a:solidFill>
        </p:spPr>
        <p:txBody>
          <a:bodyPr wrap="square" rtlCol="0" anchor="ctr">
            <a:spAutoFit/>
          </a:bodyPr>
          <a:lstStyle/>
          <a:p>
            <a:pPr algn="r"/>
            <a:endParaRPr lang="ko-KR" altLang="en-US" sz="1400" b="1" dirty="0">
              <a:solidFill>
                <a:prstClr val="white"/>
              </a:solidFill>
              <a:cs typeface="Arial" pitchFamily="34" charset="0"/>
            </a:endParaRPr>
          </a:p>
        </p:txBody>
      </p:sp>
      <p:sp>
        <p:nvSpPr>
          <p:cNvPr id="10" name="TextBox 9">
            <a:extLst>
              <a:ext uri="{FF2B5EF4-FFF2-40B4-BE49-F238E27FC236}">
                <a16:creationId xmlns="" xmlns:a16="http://schemas.microsoft.com/office/drawing/2014/main" id="{B9048DEC-768A-4266-B89D-FA265B630F87}"/>
              </a:ext>
            </a:extLst>
          </p:cNvPr>
          <p:cNvSpPr txBox="1"/>
          <p:nvPr/>
        </p:nvSpPr>
        <p:spPr>
          <a:xfrm>
            <a:off x="1010776" y="5088552"/>
            <a:ext cx="2916001" cy="307777"/>
          </a:xfrm>
          <a:prstGeom prst="rect">
            <a:avLst/>
          </a:prstGeom>
          <a:solidFill>
            <a:srgbClr val="FF0000"/>
          </a:solidFill>
        </p:spPr>
        <p:txBody>
          <a:bodyPr wrap="square" rtlCol="0" anchor="ctr">
            <a:spAutoFit/>
          </a:bodyPr>
          <a:lstStyle/>
          <a:p>
            <a:pPr algn="r"/>
            <a:endParaRPr lang="ko-KR" altLang="en-US" sz="1400" b="1" dirty="0">
              <a:solidFill>
                <a:prstClr val="white"/>
              </a:solidFill>
              <a:cs typeface="Arial" pitchFamily="34" charset="0"/>
            </a:endParaRPr>
          </a:p>
        </p:txBody>
      </p:sp>
      <p:sp>
        <p:nvSpPr>
          <p:cNvPr id="12" name="TextBox 11">
            <a:extLst>
              <a:ext uri="{FF2B5EF4-FFF2-40B4-BE49-F238E27FC236}">
                <a16:creationId xmlns="" xmlns:a16="http://schemas.microsoft.com/office/drawing/2014/main" id="{4487BA25-280E-4C4D-9963-38D7895FBED7}"/>
              </a:ext>
            </a:extLst>
          </p:cNvPr>
          <p:cNvSpPr txBox="1"/>
          <p:nvPr/>
        </p:nvSpPr>
        <p:spPr>
          <a:xfrm>
            <a:off x="8591354" y="1989890"/>
            <a:ext cx="2916000" cy="307777"/>
          </a:xfrm>
          <a:prstGeom prst="rect">
            <a:avLst/>
          </a:prstGeom>
          <a:solidFill>
            <a:srgbClr val="663300"/>
          </a:solidFill>
        </p:spPr>
        <p:txBody>
          <a:bodyPr wrap="square" rtlCol="0" anchor="ctr">
            <a:spAutoFit/>
          </a:bodyPr>
          <a:lstStyle/>
          <a:p>
            <a:endParaRPr lang="ko-KR" altLang="en-US" sz="1400" b="1" dirty="0">
              <a:solidFill>
                <a:prstClr val="white"/>
              </a:solidFill>
              <a:cs typeface="Arial" pitchFamily="34" charset="0"/>
            </a:endParaRPr>
          </a:p>
        </p:txBody>
      </p:sp>
      <p:sp>
        <p:nvSpPr>
          <p:cNvPr id="14" name="TextBox 13">
            <a:extLst>
              <a:ext uri="{FF2B5EF4-FFF2-40B4-BE49-F238E27FC236}">
                <a16:creationId xmlns="" xmlns:a16="http://schemas.microsoft.com/office/drawing/2014/main" id="{9650AFDF-D104-40B6-BE8C-AFD539254F6F}"/>
              </a:ext>
            </a:extLst>
          </p:cNvPr>
          <p:cNvSpPr txBox="1"/>
          <p:nvPr/>
        </p:nvSpPr>
        <p:spPr>
          <a:xfrm>
            <a:off x="8807830" y="5036627"/>
            <a:ext cx="2916000" cy="307777"/>
          </a:xfrm>
          <a:prstGeom prst="rect">
            <a:avLst/>
          </a:prstGeom>
          <a:solidFill>
            <a:srgbClr val="CC0099"/>
          </a:solidFill>
        </p:spPr>
        <p:txBody>
          <a:bodyPr wrap="square" rtlCol="0" anchor="ctr">
            <a:spAutoFit/>
          </a:bodyPr>
          <a:lstStyle/>
          <a:p>
            <a:endParaRPr lang="ko-KR" altLang="en-US" sz="1400" b="1" dirty="0">
              <a:solidFill>
                <a:prstClr val="white"/>
              </a:solidFill>
              <a:cs typeface="Arial" pitchFamily="34" charset="0"/>
            </a:endParaRPr>
          </a:p>
        </p:txBody>
      </p:sp>
      <p:sp>
        <p:nvSpPr>
          <p:cNvPr id="18" name="Rectangle 17"/>
          <p:cNvSpPr/>
          <p:nvPr/>
        </p:nvSpPr>
        <p:spPr>
          <a:xfrm>
            <a:off x="167426" y="285363"/>
            <a:ext cx="11797048" cy="523220"/>
          </a:xfrm>
          <a:prstGeom prst="rect">
            <a:avLst/>
          </a:prstGeom>
        </p:spPr>
        <p:txBody>
          <a:bodyPr wrap="square">
            <a:spAutoFit/>
          </a:bodyPr>
          <a:lstStyle/>
          <a:p>
            <a:pPr algn="ctr"/>
            <a:r>
              <a:rPr lang="nl-NL" sz="2800" b="1" i="1" dirty="0" smtClean="0">
                <a:solidFill>
                  <a:srgbClr val="CC0099"/>
                </a:solidFill>
                <a:latin typeface="Times New Roman" panose="02020603050405020304" pitchFamily="18" charset="0"/>
                <a:ea typeface="Calibri" panose="020F0502020204030204" pitchFamily="34" charset="0"/>
              </a:rPr>
              <a:t>2.4</a:t>
            </a:r>
            <a:r>
              <a:rPr lang="nl-NL" sz="2800" b="1" i="1" dirty="0">
                <a:solidFill>
                  <a:srgbClr val="CC0099"/>
                </a:solidFill>
                <a:latin typeface="Times New Roman" panose="02020603050405020304" pitchFamily="18" charset="0"/>
                <a:ea typeface="Calibri" panose="020F0502020204030204" pitchFamily="34" charset="0"/>
              </a:rPr>
              <a:t>. Đảm bảo vững chắc quốc phòng, an ninh quốc gia, trật tự, an toàn xã hội</a:t>
            </a:r>
            <a:endParaRPr lang="en-US" sz="2800" b="1" i="1" dirty="0">
              <a:solidFill>
                <a:srgbClr val="CC0099"/>
              </a:solidFill>
            </a:endParaRPr>
          </a:p>
        </p:txBody>
      </p:sp>
      <p:sp>
        <p:nvSpPr>
          <p:cNvPr id="17" name="Rectangle 16"/>
          <p:cNvSpPr/>
          <p:nvPr/>
        </p:nvSpPr>
        <p:spPr>
          <a:xfrm>
            <a:off x="860990" y="2933679"/>
            <a:ext cx="2916000" cy="1015663"/>
          </a:xfrm>
          <a:prstGeom prst="rect">
            <a:avLst/>
          </a:prstGeom>
        </p:spPr>
        <p:txBody>
          <a:bodyPr wrap="square">
            <a:spAutoFit/>
          </a:bodyPr>
          <a:lstStyle/>
          <a:p>
            <a:pPr algn="ctr"/>
            <a:r>
              <a:rPr lang="nl-NL" sz="2000" b="1" dirty="0">
                <a:solidFill>
                  <a:srgbClr val="7030A0"/>
                </a:solidFill>
                <a:latin typeface="+mj-lt"/>
                <a:ea typeface="Calibri" panose="020F0502020204030204" pitchFamily="34" charset="0"/>
              </a:rPr>
              <a:t>P</a:t>
            </a:r>
            <a:r>
              <a:rPr lang="nl-NL" sz="2000" b="1" dirty="0" smtClean="0">
                <a:solidFill>
                  <a:srgbClr val="7030A0"/>
                </a:solidFill>
                <a:latin typeface="+mj-lt"/>
                <a:ea typeface="Calibri" panose="020F0502020204030204" pitchFamily="34" charset="0"/>
              </a:rPr>
              <a:t>hát </a:t>
            </a:r>
            <a:r>
              <a:rPr lang="nl-NL" sz="2000" b="1" dirty="0">
                <a:solidFill>
                  <a:srgbClr val="7030A0"/>
                </a:solidFill>
                <a:latin typeface="+mj-lt"/>
                <a:ea typeface="Calibri" panose="020F0502020204030204" pitchFamily="34" charset="0"/>
              </a:rPr>
              <a:t>huy </a:t>
            </a:r>
            <a:r>
              <a:rPr lang="nl-NL" sz="2000" dirty="0">
                <a:solidFill>
                  <a:srgbClr val="660033"/>
                </a:solidFill>
                <a:latin typeface="+mj-lt"/>
                <a:ea typeface="Calibri" panose="020F0502020204030204" pitchFamily="34" charset="0"/>
              </a:rPr>
              <a:t>sức mạnh tổng hợp của toàn dân tộc</a:t>
            </a:r>
            <a:endParaRPr lang="en-US" sz="2000" dirty="0">
              <a:solidFill>
                <a:srgbClr val="660033"/>
              </a:solidFill>
              <a:latin typeface="+mj-lt"/>
            </a:endParaRPr>
          </a:p>
        </p:txBody>
      </p:sp>
      <p:pic>
        <p:nvPicPr>
          <p:cNvPr id="1026" name="Picture 2" descr="Image result for phát huy sức mạnh tổng hợp của toàn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5553" y="2009345"/>
            <a:ext cx="2458107" cy="369599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612727" y="2710356"/>
            <a:ext cx="4007360" cy="1938992"/>
          </a:xfrm>
          <a:prstGeom prst="rect">
            <a:avLst/>
          </a:prstGeom>
        </p:spPr>
        <p:txBody>
          <a:bodyPr wrap="square">
            <a:spAutoFit/>
          </a:bodyPr>
          <a:lstStyle/>
          <a:p>
            <a:pPr indent="457200" algn="ctr">
              <a:spcAft>
                <a:spcPts val="0"/>
              </a:spcAft>
            </a:pPr>
            <a:r>
              <a:rPr lang="nl-NL" sz="2000" b="1" dirty="0" smtClean="0">
                <a:solidFill>
                  <a:srgbClr val="FF0066"/>
                </a:solidFill>
                <a:latin typeface="+mj-lt"/>
                <a:ea typeface="Times New Roman" panose="02020603050405020304" pitchFamily="18" charset="0"/>
              </a:rPr>
              <a:t>Tranh </a:t>
            </a:r>
            <a:r>
              <a:rPr lang="nl-NL" sz="2000" b="1" dirty="0">
                <a:solidFill>
                  <a:srgbClr val="FF0066"/>
                </a:solidFill>
                <a:latin typeface="+mj-lt"/>
                <a:ea typeface="Times New Roman" panose="02020603050405020304" pitchFamily="18" charset="0"/>
              </a:rPr>
              <a:t>thủ sự ủng hộ quốc tế </a:t>
            </a:r>
            <a:r>
              <a:rPr lang="nl-NL" sz="2000" dirty="0">
                <a:solidFill>
                  <a:srgbClr val="002060"/>
                </a:solidFill>
                <a:latin typeface="+mj-lt"/>
                <a:ea typeface="Times New Roman" panose="02020603050405020304" pitchFamily="18" charset="0"/>
              </a:rPr>
              <a:t>để bảo vệ vững chắc độc lập, chủ quyền, thống nhất, toàn vẹn lãnh thổ, bảo vệ Đảng, Nhà nước, nhân dân và chế độ xã hội chủ nghĩa</a:t>
            </a:r>
            <a:r>
              <a:rPr lang="nl-NL" sz="2000" dirty="0">
                <a:solidFill>
                  <a:srgbClr val="002060"/>
                </a:solidFill>
                <a:latin typeface="Times New Roman" panose="02020603050405020304" pitchFamily="18" charset="0"/>
                <a:ea typeface="Times New Roman" panose="02020603050405020304" pitchFamily="18" charset="0"/>
              </a:rPr>
              <a:t>. </a:t>
            </a:r>
            <a:endParaRPr lang="en-US" sz="2000" dirty="0">
              <a:solidFill>
                <a:srgbClr val="002060"/>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4903033" y="1116576"/>
            <a:ext cx="2420856" cy="584775"/>
          </a:xfrm>
          <a:prstGeom prst="rect">
            <a:avLst/>
          </a:prstGeom>
        </p:spPr>
        <p:txBody>
          <a:bodyPr wrap="none">
            <a:spAutoFit/>
          </a:bodyPr>
          <a:lstStyle/>
          <a:p>
            <a:pPr marL="457200" indent="-457200">
              <a:buFont typeface="Wingdings" panose="05000000000000000000" pitchFamily="2" charset="2"/>
              <a:buChar char="q"/>
            </a:pPr>
            <a:r>
              <a:rPr lang="nl-NL" sz="3200" b="1" dirty="0">
                <a:solidFill>
                  <a:srgbClr val="FF0000"/>
                </a:solidFill>
                <a:latin typeface="+mj-lt"/>
                <a:ea typeface="Calibri" panose="020F0502020204030204" pitchFamily="34" charset="0"/>
              </a:rPr>
              <a:t>Mục tiêu </a:t>
            </a:r>
            <a:endParaRPr lang="en-US" sz="3200" b="1" dirty="0">
              <a:solidFill>
                <a:srgbClr val="FF0000"/>
              </a:solidFill>
              <a:latin typeface="+mj-lt"/>
            </a:endParaRPr>
          </a:p>
        </p:txBody>
      </p:sp>
    </p:spTree>
    <p:extLst>
      <p:ext uri="{BB962C8B-B14F-4D97-AF65-F5344CB8AC3E}">
        <p14:creationId xmlns:p14="http://schemas.microsoft.com/office/powerpoint/2010/main" val="420217048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101">
            <a:extLst>
              <a:ext uri="{FF2B5EF4-FFF2-40B4-BE49-F238E27FC236}">
                <a16:creationId xmlns="" xmlns:a16="http://schemas.microsoft.com/office/drawing/2014/main" id="{65B60E7D-CDB1-4CFD-BED7-A0A5EF290B0A}"/>
              </a:ext>
            </a:extLst>
          </p:cNvPr>
          <p:cNvSpPr/>
          <p:nvPr/>
        </p:nvSpPr>
        <p:spPr>
          <a:xfrm rot="18900000">
            <a:off x="5488406" y="3279951"/>
            <a:ext cx="1183827" cy="1183827"/>
          </a:xfrm>
          <a:prstGeom prst="roundRect">
            <a:avLst>
              <a:gd name="adj" fmla="val 1561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grpSp>
        <p:nvGrpSpPr>
          <p:cNvPr id="4" name="Group 3">
            <a:extLst>
              <a:ext uri="{FF2B5EF4-FFF2-40B4-BE49-F238E27FC236}">
                <a16:creationId xmlns="" xmlns:a16="http://schemas.microsoft.com/office/drawing/2014/main" id="{9644EDF5-5540-4971-A968-76122F9AEC2B}"/>
              </a:ext>
            </a:extLst>
          </p:cNvPr>
          <p:cNvGrpSpPr/>
          <p:nvPr/>
        </p:nvGrpSpPr>
        <p:grpSpPr>
          <a:xfrm>
            <a:off x="6396339" y="1606787"/>
            <a:ext cx="1980000" cy="1811627"/>
            <a:chOff x="4678493" y="1987706"/>
            <a:chExt cx="2712942" cy="1811627"/>
          </a:xfrm>
          <a:solidFill>
            <a:srgbClr val="008000"/>
          </a:solidFill>
        </p:grpSpPr>
        <p:sp>
          <p:nvSpPr>
            <p:cNvPr id="5" name="Right Arrow 51">
              <a:extLst>
                <a:ext uri="{FF2B5EF4-FFF2-40B4-BE49-F238E27FC236}">
                  <a16:creationId xmlns="" xmlns:a16="http://schemas.microsoft.com/office/drawing/2014/main" id="{1C8C60E0-C002-4582-B01B-31EA578FABB5}"/>
                </a:ext>
              </a:extLst>
            </p:cNvPr>
            <p:cNvSpPr/>
            <p:nvPr/>
          </p:nvSpPr>
          <p:spPr>
            <a:xfrm>
              <a:off x="5869620" y="1987706"/>
              <a:ext cx="1521815" cy="753796"/>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black"/>
                </a:solidFill>
              </a:endParaRPr>
            </a:p>
          </p:txBody>
        </p:sp>
        <p:sp>
          <p:nvSpPr>
            <p:cNvPr id="6" name="Isosceles Triangle 29">
              <a:extLst>
                <a:ext uri="{FF2B5EF4-FFF2-40B4-BE49-F238E27FC236}">
                  <a16:creationId xmlns="" xmlns:a16="http://schemas.microsoft.com/office/drawing/2014/main" id="{FC1E121B-CF5F-4136-BFE9-4D500C60097F}"/>
                </a:ext>
              </a:extLst>
            </p:cNvPr>
            <p:cNvSpPr/>
            <p:nvPr/>
          </p:nvSpPr>
          <p:spPr>
            <a:xfrm rot="16200000">
              <a:off x="4465302" y="2390078"/>
              <a:ext cx="1622446" cy="1196064"/>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318642 w 1711607"/>
                <a:gd name="connsiteY0" fmla="*/ 1196064 h 1196064"/>
                <a:gd name="connsiteX1" fmla="*/ 0 w 1711607"/>
                <a:gd name="connsiteY1" fmla="*/ 0 h 1196064"/>
                <a:gd name="connsiteX2" fmla="*/ 1711607 w 1711607"/>
                <a:gd name="connsiteY2" fmla="*/ 1195758 h 1196064"/>
                <a:gd name="connsiteX3" fmla="*/ 1318642 w 1711607"/>
                <a:gd name="connsiteY3" fmla="*/ 1196064 h 1196064"/>
              </a:gdLst>
              <a:ahLst/>
              <a:cxnLst>
                <a:cxn ang="0">
                  <a:pos x="connsiteX0" y="connsiteY0"/>
                </a:cxn>
                <a:cxn ang="0">
                  <a:pos x="connsiteX1" y="connsiteY1"/>
                </a:cxn>
                <a:cxn ang="0">
                  <a:pos x="connsiteX2" y="connsiteY2"/>
                </a:cxn>
                <a:cxn ang="0">
                  <a:pos x="connsiteX3" y="connsiteY3"/>
                </a:cxn>
              </a:cxnLst>
              <a:rect l="l" t="t" r="r" b="b"/>
              <a:pathLst>
                <a:path w="1711607" h="1196064">
                  <a:moveTo>
                    <a:pt x="1318642" y="1196064"/>
                  </a:moveTo>
                  <a:lnTo>
                    <a:pt x="0" y="0"/>
                  </a:lnTo>
                  <a:lnTo>
                    <a:pt x="1711607" y="1195758"/>
                  </a:lnTo>
                  <a:lnTo>
                    <a:pt x="1318642" y="1196064"/>
                  </a:ln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grpSp>
      <p:sp>
        <p:nvSpPr>
          <p:cNvPr id="11" name="Right Arrow 47">
            <a:extLst>
              <a:ext uri="{FF2B5EF4-FFF2-40B4-BE49-F238E27FC236}">
                <a16:creationId xmlns="" xmlns:a16="http://schemas.microsoft.com/office/drawing/2014/main" id="{638C7192-3679-457E-8A90-6E4F1CC3833F}"/>
              </a:ext>
            </a:extLst>
          </p:cNvPr>
          <p:cNvSpPr/>
          <p:nvPr/>
        </p:nvSpPr>
        <p:spPr>
          <a:xfrm>
            <a:off x="7115445" y="3494965"/>
            <a:ext cx="1110674" cy="753796"/>
          </a:xfrm>
          <a:prstGeom prst="rightArrow">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black"/>
              </a:solidFill>
            </a:endParaRPr>
          </a:p>
        </p:txBody>
      </p:sp>
      <p:sp>
        <p:nvSpPr>
          <p:cNvPr id="12" name="Isosceles Triangle 29">
            <a:extLst>
              <a:ext uri="{FF2B5EF4-FFF2-40B4-BE49-F238E27FC236}">
                <a16:creationId xmlns="" xmlns:a16="http://schemas.microsoft.com/office/drawing/2014/main" id="{D987B50D-6D45-4864-9D1A-94F672C5969A}"/>
              </a:ext>
            </a:extLst>
          </p:cNvPr>
          <p:cNvSpPr/>
          <p:nvPr/>
        </p:nvSpPr>
        <p:spPr>
          <a:xfrm rot="16200000">
            <a:off x="6513715" y="3451307"/>
            <a:ext cx="372495" cy="838171"/>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0 w 392965"/>
              <a:gd name="connsiteY0" fmla="*/ 595989 h 595989"/>
              <a:gd name="connsiteX1" fmla="*/ 148430 w 392965"/>
              <a:gd name="connsiteY1" fmla="*/ 0 h 595989"/>
              <a:gd name="connsiteX2" fmla="*/ 392965 w 392965"/>
              <a:gd name="connsiteY2" fmla="*/ 595683 h 595989"/>
              <a:gd name="connsiteX3" fmla="*/ 0 w 392965"/>
              <a:gd name="connsiteY3" fmla="*/ 595989 h 595989"/>
              <a:gd name="connsiteX0" fmla="*/ 0 w 392965"/>
              <a:gd name="connsiteY0" fmla="*/ 1148439 h 1148439"/>
              <a:gd name="connsiteX1" fmla="*/ 148430 w 392965"/>
              <a:gd name="connsiteY1" fmla="*/ 0 h 1148439"/>
              <a:gd name="connsiteX2" fmla="*/ 392965 w 392965"/>
              <a:gd name="connsiteY2" fmla="*/ 1148133 h 1148439"/>
              <a:gd name="connsiteX3" fmla="*/ 0 w 392965"/>
              <a:gd name="connsiteY3" fmla="*/ 1148439 h 1148439"/>
            </a:gdLst>
            <a:ahLst/>
            <a:cxnLst>
              <a:cxn ang="0">
                <a:pos x="connsiteX0" y="connsiteY0"/>
              </a:cxn>
              <a:cxn ang="0">
                <a:pos x="connsiteX1" y="connsiteY1"/>
              </a:cxn>
              <a:cxn ang="0">
                <a:pos x="connsiteX2" y="connsiteY2"/>
              </a:cxn>
              <a:cxn ang="0">
                <a:pos x="connsiteX3" y="connsiteY3"/>
              </a:cxn>
            </a:cxnLst>
            <a:rect l="l" t="t" r="r" b="b"/>
            <a:pathLst>
              <a:path w="392965" h="1148439">
                <a:moveTo>
                  <a:pt x="0" y="1148439"/>
                </a:moveTo>
                <a:lnTo>
                  <a:pt x="148430" y="0"/>
                </a:lnTo>
                <a:lnTo>
                  <a:pt x="392965" y="1148133"/>
                </a:lnTo>
                <a:lnTo>
                  <a:pt x="0" y="1148439"/>
                </a:ln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endParaRPr lang="ko-KR" altLang="en-US" sz="2700" dirty="0">
              <a:solidFill>
                <a:prstClr val="black"/>
              </a:solidFill>
            </a:endParaRPr>
          </a:p>
        </p:txBody>
      </p:sp>
      <p:grpSp>
        <p:nvGrpSpPr>
          <p:cNvPr id="7" name="Group 6">
            <a:extLst>
              <a:ext uri="{FF2B5EF4-FFF2-40B4-BE49-F238E27FC236}">
                <a16:creationId xmlns="" xmlns:a16="http://schemas.microsoft.com/office/drawing/2014/main" id="{6B4836F3-AF72-40B6-9B1C-F20537F368ED}"/>
              </a:ext>
            </a:extLst>
          </p:cNvPr>
          <p:cNvGrpSpPr/>
          <p:nvPr/>
        </p:nvGrpSpPr>
        <p:grpSpPr>
          <a:xfrm flipH="1">
            <a:off x="3906957" y="1688388"/>
            <a:ext cx="1966097" cy="1754475"/>
            <a:chOff x="4697542" y="1987706"/>
            <a:chExt cx="2693893" cy="1754475"/>
          </a:xfrm>
          <a:solidFill>
            <a:srgbClr val="008000"/>
          </a:solidFill>
        </p:grpSpPr>
        <p:sp>
          <p:nvSpPr>
            <p:cNvPr id="8" name="Right Arrow 49">
              <a:extLst>
                <a:ext uri="{FF2B5EF4-FFF2-40B4-BE49-F238E27FC236}">
                  <a16:creationId xmlns="" xmlns:a16="http://schemas.microsoft.com/office/drawing/2014/main" id="{690A92B7-504E-4676-B8B5-87885866BE2F}"/>
                </a:ext>
              </a:extLst>
            </p:cNvPr>
            <p:cNvSpPr/>
            <p:nvPr/>
          </p:nvSpPr>
          <p:spPr>
            <a:xfrm>
              <a:off x="5869620" y="1987706"/>
              <a:ext cx="1521815" cy="753796"/>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solidFill>
              </a:endParaRPr>
            </a:p>
          </p:txBody>
        </p:sp>
        <p:sp>
          <p:nvSpPr>
            <p:cNvPr id="9" name="Isosceles Triangle 29">
              <a:extLst>
                <a:ext uri="{FF2B5EF4-FFF2-40B4-BE49-F238E27FC236}">
                  <a16:creationId xmlns="" xmlns:a16="http://schemas.microsoft.com/office/drawing/2014/main" id="{7285006A-F07B-4373-AAD6-48B6938F3E81}"/>
                </a:ext>
              </a:extLst>
            </p:cNvPr>
            <p:cNvSpPr/>
            <p:nvPr/>
          </p:nvSpPr>
          <p:spPr>
            <a:xfrm rot="16200000">
              <a:off x="4503403" y="2371026"/>
              <a:ext cx="1565294" cy="1177015"/>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258349 w 1651314"/>
                <a:gd name="connsiteY0" fmla="*/ 1177015 h 1177015"/>
                <a:gd name="connsiteX1" fmla="*/ 0 w 1651314"/>
                <a:gd name="connsiteY1" fmla="*/ 0 h 1177015"/>
                <a:gd name="connsiteX2" fmla="*/ 1651314 w 1651314"/>
                <a:gd name="connsiteY2" fmla="*/ 1176709 h 1177015"/>
                <a:gd name="connsiteX3" fmla="*/ 1258349 w 1651314"/>
                <a:gd name="connsiteY3" fmla="*/ 1177015 h 1177015"/>
              </a:gdLst>
              <a:ahLst/>
              <a:cxnLst>
                <a:cxn ang="0">
                  <a:pos x="connsiteX0" y="connsiteY0"/>
                </a:cxn>
                <a:cxn ang="0">
                  <a:pos x="connsiteX1" y="connsiteY1"/>
                </a:cxn>
                <a:cxn ang="0">
                  <a:pos x="connsiteX2" y="connsiteY2"/>
                </a:cxn>
                <a:cxn ang="0">
                  <a:pos x="connsiteX3" y="connsiteY3"/>
                </a:cxn>
              </a:cxnLst>
              <a:rect l="l" t="t" r="r" b="b"/>
              <a:pathLst>
                <a:path w="1651314" h="1177015">
                  <a:moveTo>
                    <a:pt x="1258349" y="1177015"/>
                  </a:moveTo>
                  <a:lnTo>
                    <a:pt x="0" y="0"/>
                  </a:lnTo>
                  <a:lnTo>
                    <a:pt x="1651314" y="1176709"/>
                  </a:lnTo>
                  <a:lnTo>
                    <a:pt x="1258349" y="1177015"/>
                  </a:ln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sz="2700" dirty="0">
                <a:solidFill>
                  <a:prstClr val="black"/>
                </a:solidFill>
              </a:endParaRPr>
            </a:p>
          </p:txBody>
        </p:sp>
      </p:grpSp>
      <p:grpSp>
        <p:nvGrpSpPr>
          <p:cNvPr id="13" name="Group 12">
            <a:extLst>
              <a:ext uri="{FF2B5EF4-FFF2-40B4-BE49-F238E27FC236}">
                <a16:creationId xmlns="" xmlns:a16="http://schemas.microsoft.com/office/drawing/2014/main" id="{95D2768D-6885-4715-B052-5E0E0A91ACFC}"/>
              </a:ext>
            </a:extLst>
          </p:cNvPr>
          <p:cNvGrpSpPr/>
          <p:nvPr/>
        </p:nvGrpSpPr>
        <p:grpSpPr>
          <a:xfrm flipV="1">
            <a:off x="6257082" y="3870305"/>
            <a:ext cx="1980000" cy="1811627"/>
            <a:chOff x="4678493" y="1987706"/>
            <a:chExt cx="2712942" cy="1811627"/>
          </a:xfrm>
          <a:solidFill>
            <a:srgbClr val="3333CC"/>
          </a:solidFill>
        </p:grpSpPr>
        <p:sp>
          <p:nvSpPr>
            <p:cNvPr id="14" name="Right Arrow 61">
              <a:extLst>
                <a:ext uri="{FF2B5EF4-FFF2-40B4-BE49-F238E27FC236}">
                  <a16:creationId xmlns="" xmlns:a16="http://schemas.microsoft.com/office/drawing/2014/main" id="{672455B4-DC91-41E7-8ED0-D370D4980354}"/>
                </a:ext>
              </a:extLst>
            </p:cNvPr>
            <p:cNvSpPr/>
            <p:nvPr/>
          </p:nvSpPr>
          <p:spPr>
            <a:xfrm>
              <a:off x="5869620" y="1987706"/>
              <a:ext cx="1521815" cy="753796"/>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black"/>
                </a:solidFill>
              </a:endParaRPr>
            </a:p>
          </p:txBody>
        </p:sp>
        <p:sp>
          <p:nvSpPr>
            <p:cNvPr id="15" name="Isosceles Triangle 29">
              <a:extLst>
                <a:ext uri="{FF2B5EF4-FFF2-40B4-BE49-F238E27FC236}">
                  <a16:creationId xmlns="" xmlns:a16="http://schemas.microsoft.com/office/drawing/2014/main" id="{5B0A2B59-5FAA-4245-A05B-45D0210DABA5}"/>
                </a:ext>
              </a:extLst>
            </p:cNvPr>
            <p:cNvSpPr/>
            <p:nvPr/>
          </p:nvSpPr>
          <p:spPr>
            <a:xfrm rot="16200000">
              <a:off x="4465302" y="2390078"/>
              <a:ext cx="1622446" cy="1196064"/>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318642 w 1711607"/>
                <a:gd name="connsiteY0" fmla="*/ 1196064 h 1196064"/>
                <a:gd name="connsiteX1" fmla="*/ 0 w 1711607"/>
                <a:gd name="connsiteY1" fmla="*/ 0 h 1196064"/>
                <a:gd name="connsiteX2" fmla="*/ 1711607 w 1711607"/>
                <a:gd name="connsiteY2" fmla="*/ 1195758 h 1196064"/>
                <a:gd name="connsiteX3" fmla="*/ 1318642 w 1711607"/>
                <a:gd name="connsiteY3" fmla="*/ 1196064 h 1196064"/>
              </a:gdLst>
              <a:ahLst/>
              <a:cxnLst>
                <a:cxn ang="0">
                  <a:pos x="connsiteX0" y="connsiteY0"/>
                </a:cxn>
                <a:cxn ang="0">
                  <a:pos x="connsiteX1" y="connsiteY1"/>
                </a:cxn>
                <a:cxn ang="0">
                  <a:pos x="connsiteX2" y="connsiteY2"/>
                </a:cxn>
                <a:cxn ang="0">
                  <a:pos x="connsiteX3" y="connsiteY3"/>
                </a:cxn>
              </a:cxnLst>
              <a:rect l="l" t="t" r="r" b="b"/>
              <a:pathLst>
                <a:path w="1711607" h="1196064">
                  <a:moveTo>
                    <a:pt x="1318642" y="1196064"/>
                  </a:moveTo>
                  <a:lnTo>
                    <a:pt x="0" y="0"/>
                  </a:lnTo>
                  <a:lnTo>
                    <a:pt x="1711607" y="1195758"/>
                  </a:lnTo>
                  <a:lnTo>
                    <a:pt x="1318642" y="1196064"/>
                  </a:ln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sz="2700" dirty="0">
                <a:solidFill>
                  <a:prstClr val="black"/>
                </a:solidFill>
              </a:endParaRPr>
            </a:p>
          </p:txBody>
        </p:sp>
      </p:grpSp>
      <p:grpSp>
        <p:nvGrpSpPr>
          <p:cNvPr id="16" name="Group 15">
            <a:extLst>
              <a:ext uri="{FF2B5EF4-FFF2-40B4-BE49-F238E27FC236}">
                <a16:creationId xmlns="" xmlns:a16="http://schemas.microsoft.com/office/drawing/2014/main" id="{F20B9D7D-4DE9-4BF6-BE08-F8C3E8A30D6D}"/>
              </a:ext>
            </a:extLst>
          </p:cNvPr>
          <p:cNvGrpSpPr/>
          <p:nvPr/>
        </p:nvGrpSpPr>
        <p:grpSpPr>
          <a:xfrm flipH="1" flipV="1">
            <a:off x="3967947" y="3886562"/>
            <a:ext cx="1966097" cy="1754475"/>
            <a:chOff x="4697542" y="1987706"/>
            <a:chExt cx="2693893" cy="1754475"/>
          </a:xfrm>
          <a:solidFill>
            <a:srgbClr val="3333CC"/>
          </a:solidFill>
        </p:grpSpPr>
        <p:sp>
          <p:nvSpPr>
            <p:cNvPr id="17" name="Right Arrow 59">
              <a:extLst>
                <a:ext uri="{FF2B5EF4-FFF2-40B4-BE49-F238E27FC236}">
                  <a16:creationId xmlns="" xmlns:a16="http://schemas.microsoft.com/office/drawing/2014/main" id="{1717902D-1C8A-488D-B601-4983D524612B}"/>
                </a:ext>
              </a:extLst>
            </p:cNvPr>
            <p:cNvSpPr/>
            <p:nvPr/>
          </p:nvSpPr>
          <p:spPr>
            <a:xfrm>
              <a:off x="5869620" y="1987706"/>
              <a:ext cx="1521815" cy="753796"/>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black"/>
                </a:solidFill>
              </a:endParaRPr>
            </a:p>
          </p:txBody>
        </p:sp>
        <p:sp>
          <p:nvSpPr>
            <p:cNvPr id="18" name="Isosceles Triangle 29">
              <a:extLst>
                <a:ext uri="{FF2B5EF4-FFF2-40B4-BE49-F238E27FC236}">
                  <a16:creationId xmlns="" xmlns:a16="http://schemas.microsoft.com/office/drawing/2014/main" id="{853FF501-A466-4EA7-9C33-89A69D8FA20E}"/>
                </a:ext>
              </a:extLst>
            </p:cNvPr>
            <p:cNvSpPr/>
            <p:nvPr/>
          </p:nvSpPr>
          <p:spPr>
            <a:xfrm rot="16200000">
              <a:off x="4503403" y="2371026"/>
              <a:ext cx="1565294" cy="1177015"/>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258349 w 1651314"/>
                <a:gd name="connsiteY0" fmla="*/ 1177015 h 1177015"/>
                <a:gd name="connsiteX1" fmla="*/ 0 w 1651314"/>
                <a:gd name="connsiteY1" fmla="*/ 0 h 1177015"/>
                <a:gd name="connsiteX2" fmla="*/ 1651314 w 1651314"/>
                <a:gd name="connsiteY2" fmla="*/ 1176709 h 1177015"/>
                <a:gd name="connsiteX3" fmla="*/ 1258349 w 1651314"/>
                <a:gd name="connsiteY3" fmla="*/ 1177015 h 1177015"/>
              </a:gdLst>
              <a:ahLst/>
              <a:cxnLst>
                <a:cxn ang="0">
                  <a:pos x="connsiteX0" y="connsiteY0"/>
                </a:cxn>
                <a:cxn ang="0">
                  <a:pos x="connsiteX1" y="connsiteY1"/>
                </a:cxn>
                <a:cxn ang="0">
                  <a:pos x="connsiteX2" y="connsiteY2"/>
                </a:cxn>
                <a:cxn ang="0">
                  <a:pos x="connsiteX3" y="connsiteY3"/>
                </a:cxn>
              </a:cxnLst>
              <a:rect l="l" t="t" r="r" b="b"/>
              <a:pathLst>
                <a:path w="1651314" h="1177015">
                  <a:moveTo>
                    <a:pt x="1258349" y="1177015"/>
                  </a:moveTo>
                  <a:lnTo>
                    <a:pt x="0" y="0"/>
                  </a:lnTo>
                  <a:lnTo>
                    <a:pt x="1651314" y="1176709"/>
                  </a:lnTo>
                  <a:lnTo>
                    <a:pt x="1258349" y="1177015"/>
                  </a:ln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sz="2700" dirty="0">
                <a:solidFill>
                  <a:prstClr val="black"/>
                </a:solidFill>
              </a:endParaRPr>
            </a:p>
          </p:txBody>
        </p:sp>
      </p:grpSp>
      <p:grpSp>
        <p:nvGrpSpPr>
          <p:cNvPr id="19" name="Group 18">
            <a:extLst>
              <a:ext uri="{FF2B5EF4-FFF2-40B4-BE49-F238E27FC236}">
                <a16:creationId xmlns="" xmlns:a16="http://schemas.microsoft.com/office/drawing/2014/main" id="{CFD54D3B-4B53-433A-B2E1-E923C952FA0B}"/>
              </a:ext>
            </a:extLst>
          </p:cNvPr>
          <p:cNvGrpSpPr/>
          <p:nvPr/>
        </p:nvGrpSpPr>
        <p:grpSpPr>
          <a:xfrm flipH="1">
            <a:off x="3967947" y="3494965"/>
            <a:ext cx="1945242" cy="753796"/>
            <a:chOff x="4726118" y="1987706"/>
            <a:chExt cx="2665317" cy="753796"/>
          </a:xfrm>
          <a:solidFill>
            <a:srgbClr val="663300"/>
          </a:solidFill>
        </p:grpSpPr>
        <p:sp>
          <p:nvSpPr>
            <p:cNvPr id="20" name="Right Arrow 57">
              <a:extLst>
                <a:ext uri="{FF2B5EF4-FFF2-40B4-BE49-F238E27FC236}">
                  <a16:creationId xmlns="" xmlns:a16="http://schemas.microsoft.com/office/drawing/2014/main" id="{D77EC948-D109-416A-936C-9895CDBFA537}"/>
                </a:ext>
              </a:extLst>
            </p:cNvPr>
            <p:cNvSpPr/>
            <p:nvPr/>
          </p:nvSpPr>
          <p:spPr>
            <a:xfrm>
              <a:off x="5869620" y="1987706"/>
              <a:ext cx="1521815" cy="753796"/>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solidFill>
              </a:endParaRPr>
            </a:p>
          </p:txBody>
        </p:sp>
        <p:sp>
          <p:nvSpPr>
            <p:cNvPr id="21" name="Isosceles Triangle 29">
              <a:extLst>
                <a:ext uri="{FF2B5EF4-FFF2-40B4-BE49-F238E27FC236}">
                  <a16:creationId xmlns="" xmlns:a16="http://schemas.microsoft.com/office/drawing/2014/main" id="{0621B3B6-16BB-482E-BA03-90EA925E2C92}"/>
                </a:ext>
              </a:extLst>
            </p:cNvPr>
            <p:cNvSpPr/>
            <p:nvPr/>
          </p:nvSpPr>
          <p:spPr>
            <a:xfrm rot="16200000">
              <a:off x="5114090" y="1788914"/>
              <a:ext cx="372495" cy="1148439"/>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0 w 392965"/>
                <a:gd name="connsiteY0" fmla="*/ 595989 h 595989"/>
                <a:gd name="connsiteX1" fmla="*/ 148430 w 392965"/>
                <a:gd name="connsiteY1" fmla="*/ 0 h 595989"/>
                <a:gd name="connsiteX2" fmla="*/ 392965 w 392965"/>
                <a:gd name="connsiteY2" fmla="*/ 595683 h 595989"/>
                <a:gd name="connsiteX3" fmla="*/ 0 w 392965"/>
                <a:gd name="connsiteY3" fmla="*/ 595989 h 595989"/>
                <a:gd name="connsiteX0" fmla="*/ 0 w 392965"/>
                <a:gd name="connsiteY0" fmla="*/ 1148439 h 1148439"/>
                <a:gd name="connsiteX1" fmla="*/ 148430 w 392965"/>
                <a:gd name="connsiteY1" fmla="*/ 0 h 1148439"/>
                <a:gd name="connsiteX2" fmla="*/ 392965 w 392965"/>
                <a:gd name="connsiteY2" fmla="*/ 1148133 h 1148439"/>
                <a:gd name="connsiteX3" fmla="*/ 0 w 392965"/>
                <a:gd name="connsiteY3" fmla="*/ 1148439 h 1148439"/>
              </a:gdLst>
              <a:ahLst/>
              <a:cxnLst>
                <a:cxn ang="0">
                  <a:pos x="connsiteX0" y="connsiteY0"/>
                </a:cxn>
                <a:cxn ang="0">
                  <a:pos x="connsiteX1" y="connsiteY1"/>
                </a:cxn>
                <a:cxn ang="0">
                  <a:pos x="connsiteX2" y="connsiteY2"/>
                </a:cxn>
                <a:cxn ang="0">
                  <a:pos x="connsiteX3" y="connsiteY3"/>
                </a:cxn>
              </a:cxnLst>
              <a:rect l="l" t="t" r="r" b="b"/>
              <a:pathLst>
                <a:path w="392965" h="1148439">
                  <a:moveTo>
                    <a:pt x="0" y="1148439"/>
                  </a:moveTo>
                  <a:lnTo>
                    <a:pt x="148430" y="0"/>
                  </a:lnTo>
                  <a:lnTo>
                    <a:pt x="392965" y="1148133"/>
                  </a:lnTo>
                  <a:lnTo>
                    <a:pt x="0" y="1148439"/>
                  </a:ln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sz="2700" dirty="0">
                <a:solidFill>
                  <a:prstClr val="black"/>
                </a:solidFill>
              </a:endParaRPr>
            </a:p>
          </p:txBody>
        </p:sp>
      </p:grpSp>
      <p:sp>
        <p:nvSpPr>
          <p:cNvPr id="46" name="Rounded Rectangle 102">
            <a:extLst>
              <a:ext uri="{FF2B5EF4-FFF2-40B4-BE49-F238E27FC236}">
                <a16:creationId xmlns="" xmlns:a16="http://schemas.microsoft.com/office/drawing/2014/main" id="{5BBA4220-9FCE-4889-AD90-7BD8BDE44ED9}"/>
              </a:ext>
            </a:extLst>
          </p:cNvPr>
          <p:cNvSpPr/>
          <p:nvPr/>
        </p:nvSpPr>
        <p:spPr>
          <a:xfrm rot="18900000">
            <a:off x="5575108" y="3366653"/>
            <a:ext cx="1010420" cy="1010420"/>
          </a:xfrm>
          <a:prstGeom prst="roundRect">
            <a:avLst>
              <a:gd name="adj" fmla="val 156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47" name="Rounded Rectangle 10">
            <a:extLst>
              <a:ext uri="{FF2B5EF4-FFF2-40B4-BE49-F238E27FC236}">
                <a16:creationId xmlns="" xmlns:a16="http://schemas.microsoft.com/office/drawing/2014/main" id="{3C5660C5-8A4E-4694-9A8F-9AD40FD09618}"/>
              </a:ext>
            </a:extLst>
          </p:cNvPr>
          <p:cNvSpPr/>
          <p:nvPr/>
        </p:nvSpPr>
        <p:spPr>
          <a:xfrm>
            <a:off x="8514801" y="1716482"/>
            <a:ext cx="301634" cy="399178"/>
          </a:xfrm>
          <a:custGeom>
            <a:avLst/>
            <a:gdLst/>
            <a:ahLst/>
            <a:cxnLst/>
            <a:rect l="l" t="t" r="r" b="b"/>
            <a:pathLst>
              <a:path w="2448272" h="3240000">
                <a:moveTo>
                  <a:pt x="1358676" y="2676152"/>
                </a:moveTo>
                <a:cubicBezTo>
                  <a:pt x="1327753" y="2676152"/>
                  <a:pt x="1302685" y="2701220"/>
                  <a:pt x="1302685" y="2732143"/>
                </a:cubicBezTo>
                <a:lnTo>
                  <a:pt x="1302685" y="2956101"/>
                </a:lnTo>
                <a:cubicBezTo>
                  <a:pt x="1302685" y="2987024"/>
                  <a:pt x="1327753" y="3012092"/>
                  <a:pt x="1358676" y="3012092"/>
                </a:cubicBezTo>
                <a:lnTo>
                  <a:pt x="1582634" y="3012092"/>
                </a:lnTo>
                <a:cubicBezTo>
                  <a:pt x="1613557" y="3012092"/>
                  <a:pt x="1638625" y="2987024"/>
                  <a:pt x="1638625" y="2956101"/>
                </a:cubicBezTo>
                <a:lnTo>
                  <a:pt x="1638625" y="2732143"/>
                </a:lnTo>
                <a:cubicBezTo>
                  <a:pt x="1638625" y="2701220"/>
                  <a:pt x="1613557" y="2676152"/>
                  <a:pt x="1582634" y="2676152"/>
                </a:cubicBezTo>
                <a:close/>
                <a:moveTo>
                  <a:pt x="837062" y="2676152"/>
                </a:moveTo>
                <a:cubicBezTo>
                  <a:pt x="806139" y="2676152"/>
                  <a:pt x="781071" y="2701220"/>
                  <a:pt x="781071" y="2732143"/>
                </a:cubicBezTo>
                <a:lnTo>
                  <a:pt x="781071" y="2956101"/>
                </a:lnTo>
                <a:cubicBezTo>
                  <a:pt x="781071" y="2987024"/>
                  <a:pt x="806139" y="3012092"/>
                  <a:pt x="837062" y="3012092"/>
                </a:cubicBezTo>
                <a:lnTo>
                  <a:pt x="1061020" y="3012092"/>
                </a:lnTo>
                <a:cubicBezTo>
                  <a:pt x="1091943" y="3012092"/>
                  <a:pt x="1117011" y="2987024"/>
                  <a:pt x="1117011" y="2956101"/>
                </a:cubicBezTo>
                <a:lnTo>
                  <a:pt x="1117011" y="2732143"/>
                </a:lnTo>
                <a:cubicBezTo>
                  <a:pt x="1117011" y="2701220"/>
                  <a:pt x="1091943" y="2676152"/>
                  <a:pt x="1061020" y="2676152"/>
                </a:cubicBezTo>
                <a:close/>
                <a:moveTo>
                  <a:pt x="315448" y="2676152"/>
                </a:moveTo>
                <a:cubicBezTo>
                  <a:pt x="284525" y="2676152"/>
                  <a:pt x="259457" y="2701220"/>
                  <a:pt x="259457" y="2732143"/>
                </a:cubicBezTo>
                <a:lnTo>
                  <a:pt x="259457" y="2956101"/>
                </a:lnTo>
                <a:cubicBezTo>
                  <a:pt x="259457" y="2987024"/>
                  <a:pt x="284525" y="3012092"/>
                  <a:pt x="315448" y="3012092"/>
                </a:cubicBezTo>
                <a:lnTo>
                  <a:pt x="539406" y="3012092"/>
                </a:lnTo>
                <a:cubicBezTo>
                  <a:pt x="570329" y="3012092"/>
                  <a:pt x="595397" y="2987024"/>
                  <a:pt x="595397" y="2956101"/>
                </a:cubicBezTo>
                <a:lnTo>
                  <a:pt x="595397" y="2732143"/>
                </a:lnTo>
                <a:cubicBezTo>
                  <a:pt x="595397" y="2701220"/>
                  <a:pt x="570329" y="2676152"/>
                  <a:pt x="539406" y="2676152"/>
                </a:cubicBezTo>
                <a:close/>
                <a:moveTo>
                  <a:pt x="1880291" y="2179832"/>
                </a:moveTo>
                <a:cubicBezTo>
                  <a:pt x="1849368" y="2179832"/>
                  <a:pt x="1824300" y="2204900"/>
                  <a:pt x="1824300" y="2235823"/>
                </a:cubicBezTo>
                <a:lnTo>
                  <a:pt x="1824300" y="2956101"/>
                </a:lnTo>
                <a:cubicBezTo>
                  <a:pt x="1824300" y="2987024"/>
                  <a:pt x="1849368" y="3012092"/>
                  <a:pt x="1880291" y="3012092"/>
                </a:cubicBezTo>
                <a:lnTo>
                  <a:pt x="2104249" y="3012092"/>
                </a:lnTo>
                <a:cubicBezTo>
                  <a:pt x="2135172" y="3012092"/>
                  <a:pt x="2160240" y="2987024"/>
                  <a:pt x="2160240" y="2956101"/>
                </a:cubicBezTo>
                <a:lnTo>
                  <a:pt x="2160240" y="2235823"/>
                </a:lnTo>
                <a:cubicBezTo>
                  <a:pt x="2160240" y="2204900"/>
                  <a:pt x="2135172" y="2179832"/>
                  <a:pt x="2104249" y="2179832"/>
                </a:cubicBezTo>
                <a:close/>
                <a:moveTo>
                  <a:pt x="1358676" y="2179832"/>
                </a:moveTo>
                <a:cubicBezTo>
                  <a:pt x="1327753" y="2179832"/>
                  <a:pt x="1302685" y="2204900"/>
                  <a:pt x="1302685" y="2235823"/>
                </a:cubicBezTo>
                <a:lnTo>
                  <a:pt x="1302685" y="2459781"/>
                </a:lnTo>
                <a:cubicBezTo>
                  <a:pt x="1302685" y="2490704"/>
                  <a:pt x="1327753" y="2515772"/>
                  <a:pt x="1358676" y="2515772"/>
                </a:cubicBezTo>
                <a:lnTo>
                  <a:pt x="1582634" y="2515772"/>
                </a:lnTo>
                <a:cubicBezTo>
                  <a:pt x="1613557" y="2515772"/>
                  <a:pt x="1638625" y="2490704"/>
                  <a:pt x="1638625" y="2459781"/>
                </a:cubicBezTo>
                <a:lnTo>
                  <a:pt x="1638625" y="2235823"/>
                </a:lnTo>
                <a:cubicBezTo>
                  <a:pt x="1638625" y="2204900"/>
                  <a:pt x="1613557" y="2179832"/>
                  <a:pt x="1582634" y="2179832"/>
                </a:cubicBezTo>
                <a:close/>
                <a:moveTo>
                  <a:pt x="837062" y="2179832"/>
                </a:moveTo>
                <a:cubicBezTo>
                  <a:pt x="806139" y="2179832"/>
                  <a:pt x="781071" y="2204900"/>
                  <a:pt x="781071" y="2235823"/>
                </a:cubicBezTo>
                <a:lnTo>
                  <a:pt x="781071" y="2459781"/>
                </a:lnTo>
                <a:cubicBezTo>
                  <a:pt x="781071" y="2490704"/>
                  <a:pt x="806139" y="2515772"/>
                  <a:pt x="837062" y="2515772"/>
                </a:cubicBezTo>
                <a:lnTo>
                  <a:pt x="1061020" y="2515772"/>
                </a:lnTo>
                <a:cubicBezTo>
                  <a:pt x="1091943" y="2515772"/>
                  <a:pt x="1117011" y="2490704"/>
                  <a:pt x="1117011" y="2459781"/>
                </a:cubicBezTo>
                <a:lnTo>
                  <a:pt x="1117011" y="2235823"/>
                </a:lnTo>
                <a:cubicBezTo>
                  <a:pt x="1117011" y="2204900"/>
                  <a:pt x="1091943" y="2179832"/>
                  <a:pt x="1061020" y="2179832"/>
                </a:cubicBezTo>
                <a:close/>
                <a:moveTo>
                  <a:pt x="315448" y="2179832"/>
                </a:moveTo>
                <a:cubicBezTo>
                  <a:pt x="284525" y="2179832"/>
                  <a:pt x="259457" y="2204900"/>
                  <a:pt x="259457" y="2235823"/>
                </a:cubicBezTo>
                <a:lnTo>
                  <a:pt x="259457" y="2459781"/>
                </a:lnTo>
                <a:cubicBezTo>
                  <a:pt x="259457" y="2490704"/>
                  <a:pt x="284525" y="2515772"/>
                  <a:pt x="315448" y="2515772"/>
                </a:cubicBezTo>
                <a:lnTo>
                  <a:pt x="539406" y="2515772"/>
                </a:lnTo>
                <a:cubicBezTo>
                  <a:pt x="570329" y="2515772"/>
                  <a:pt x="595397" y="2490704"/>
                  <a:pt x="595397" y="2459781"/>
                </a:cubicBezTo>
                <a:lnTo>
                  <a:pt x="595397" y="2235823"/>
                </a:lnTo>
                <a:cubicBezTo>
                  <a:pt x="595397" y="2204900"/>
                  <a:pt x="570329" y="2179832"/>
                  <a:pt x="539406" y="2179832"/>
                </a:cubicBezTo>
                <a:close/>
                <a:moveTo>
                  <a:pt x="1880291" y="1683512"/>
                </a:moveTo>
                <a:cubicBezTo>
                  <a:pt x="1849368" y="1683512"/>
                  <a:pt x="1824300" y="1708580"/>
                  <a:pt x="1824300" y="1739503"/>
                </a:cubicBezTo>
                <a:lnTo>
                  <a:pt x="1824300" y="1963461"/>
                </a:lnTo>
                <a:cubicBezTo>
                  <a:pt x="1824300" y="1994384"/>
                  <a:pt x="1849368" y="2019452"/>
                  <a:pt x="1880291" y="2019452"/>
                </a:cubicBezTo>
                <a:lnTo>
                  <a:pt x="2104249" y="2019452"/>
                </a:lnTo>
                <a:cubicBezTo>
                  <a:pt x="2135172" y="2019452"/>
                  <a:pt x="2160240" y="1994384"/>
                  <a:pt x="2160240" y="1963461"/>
                </a:cubicBezTo>
                <a:lnTo>
                  <a:pt x="2160240" y="1739503"/>
                </a:lnTo>
                <a:cubicBezTo>
                  <a:pt x="2160240" y="1708580"/>
                  <a:pt x="2135172" y="1683512"/>
                  <a:pt x="2104249" y="1683512"/>
                </a:cubicBezTo>
                <a:close/>
                <a:moveTo>
                  <a:pt x="1358676" y="1683512"/>
                </a:moveTo>
                <a:cubicBezTo>
                  <a:pt x="1327753" y="1683512"/>
                  <a:pt x="1302685" y="1708580"/>
                  <a:pt x="1302685" y="1739503"/>
                </a:cubicBezTo>
                <a:lnTo>
                  <a:pt x="1302685" y="1963461"/>
                </a:lnTo>
                <a:cubicBezTo>
                  <a:pt x="1302685" y="1994384"/>
                  <a:pt x="1327753" y="2019452"/>
                  <a:pt x="1358676" y="2019452"/>
                </a:cubicBezTo>
                <a:lnTo>
                  <a:pt x="1582634" y="2019452"/>
                </a:lnTo>
                <a:cubicBezTo>
                  <a:pt x="1613557" y="2019452"/>
                  <a:pt x="1638625" y="1994384"/>
                  <a:pt x="1638625" y="1963461"/>
                </a:cubicBezTo>
                <a:lnTo>
                  <a:pt x="1638625" y="1739503"/>
                </a:lnTo>
                <a:cubicBezTo>
                  <a:pt x="1638625" y="1708580"/>
                  <a:pt x="1613557" y="1683512"/>
                  <a:pt x="1582634" y="1683512"/>
                </a:cubicBezTo>
                <a:close/>
                <a:moveTo>
                  <a:pt x="837062" y="1683512"/>
                </a:moveTo>
                <a:cubicBezTo>
                  <a:pt x="806139" y="1683512"/>
                  <a:pt x="781071" y="1708580"/>
                  <a:pt x="781071" y="1739503"/>
                </a:cubicBezTo>
                <a:lnTo>
                  <a:pt x="781071" y="1963461"/>
                </a:lnTo>
                <a:cubicBezTo>
                  <a:pt x="781071" y="1994384"/>
                  <a:pt x="806139" y="2019452"/>
                  <a:pt x="837062" y="2019452"/>
                </a:cubicBezTo>
                <a:lnTo>
                  <a:pt x="1061020" y="2019452"/>
                </a:lnTo>
                <a:cubicBezTo>
                  <a:pt x="1091943" y="2019452"/>
                  <a:pt x="1117011" y="1994384"/>
                  <a:pt x="1117011" y="1963461"/>
                </a:cubicBezTo>
                <a:lnTo>
                  <a:pt x="1117011" y="1739503"/>
                </a:lnTo>
                <a:cubicBezTo>
                  <a:pt x="1117011" y="1708580"/>
                  <a:pt x="1091943" y="1683512"/>
                  <a:pt x="1061020" y="1683512"/>
                </a:cubicBezTo>
                <a:close/>
                <a:moveTo>
                  <a:pt x="315448" y="1683512"/>
                </a:moveTo>
                <a:cubicBezTo>
                  <a:pt x="284525" y="1683512"/>
                  <a:pt x="259457" y="1708580"/>
                  <a:pt x="259457" y="1739503"/>
                </a:cubicBezTo>
                <a:lnTo>
                  <a:pt x="259457" y="1963461"/>
                </a:lnTo>
                <a:cubicBezTo>
                  <a:pt x="259457" y="1994384"/>
                  <a:pt x="284525" y="2019452"/>
                  <a:pt x="315448" y="2019452"/>
                </a:cubicBezTo>
                <a:lnTo>
                  <a:pt x="539406" y="2019452"/>
                </a:lnTo>
                <a:cubicBezTo>
                  <a:pt x="570329" y="2019452"/>
                  <a:pt x="595397" y="1994384"/>
                  <a:pt x="595397" y="1963461"/>
                </a:cubicBezTo>
                <a:lnTo>
                  <a:pt x="595397" y="1739503"/>
                </a:lnTo>
                <a:cubicBezTo>
                  <a:pt x="595397" y="1708580"/>
                  <a:pt x="570329" y="1683512"/>
                  <a:pt x="539406" y="1683512"/>
                </a:cubicBezTo>
                <a:close/>
                <a:moveTo>
                  <a:pt x="1880291" y="1187192"/>
                </a:moveTo>
                <a:cubicBezTo>
                  <a:pt x="1849368" y="1187192"/>
                  <a:pt x="1824300" y="1212260"/>
                  <a:pt x="1824300" y="1243183"/>
                </a:cubicBezTo>
                <a:lnTo>
                  <a:pt x="1824300" y="1467141"/>
                </a:lnTo>
                <a:cubicBezTo>
                  <a:pt x="1824300" y="1498064"/>
                  <a:pt x="1849368" y="1523132"/>
                  <a:pt x="1880291" y="1523132"/>
                </a:cubicBezTo>
                <a:lnTo>
                  <a:pt x="2104249" y="1523132"/>
                </a:lnTo>
                <a:cubicBezTo>
                  <a:pt x="2135172" y="1523132"/>
                  <a:pt x="2160240" y="1498064"/>
                  <a:pt x="2160240" y="1467141"/>
                </a:cubicBezTo>
                <a:lnTo>
                  <a:pt x="2160240" y="1243183"/>
                </a:lnTo>
                <a:cubicBezTo>
                  <a:pt x="2160240" y="1212260"/>
                  <a:pt x="2135172" y="1187192"/>
                  <a:pt x="2104249" y="1187192"/>
                </a:cubicBezTo>
                <a:close/>
                <a:moveTo>
                  <a:pt x="1358676" y="1187192"/>
                </a:moveTo>
                <a:cubicBezTo>
                  <a:pt x="1327753" y="1187192"/>
                  <a:pt x="1302685" y="1212260"/>
                  <a:pt x="1302685" y="1243183"/>
                </a:cubicBezTo>
                <a:lnTo>
                  <a:pt x="1302685" y="1467141"/>
                </a:lnTo>
                <a:cubicBezTo>
                  <a:pt x="1302685" y="1498064"/>
                  <a:pt x="1327753" y="1523132"/>
                  <a:pt x="1358676" y="1523132"/>
                </a:cubicBezTo>
                <a:lnTo>
                  <a:pt x="1582634" y="1523132"/>
                </a:lnTo>
                <a:cubicBezTo>
                  <a:pt x="1613557" y="1523132"/>
                  <a:pt x="1638625" y="1498064"/>
                  <a:pt x="1638625" y="1467141"/>
                </a:cubicBezTo>
                <a:lnTo>
                  <a:pt x="1638625" y="1243183"/>
                </a:lnTo>
                <a:cubicBezTo>
                  <a:pt x="1638625" y="1212260"/>
                  <a:pt x="1613557" y="1187192"/>
                  <a:pt x="1582634" y="1187192"/>
                </a:cubicBezTo>
                <a:close/>
                <a:moveTo>
                  <a:pt x="837062" y="1187192"/>
                </a:moveTo>
                <a:cubicBezTo>
                  <a:pt x="806139" y="1187192"/>
                  <a:pt x="781071" y="1212260"/>
                  <a:pt x="781071" y="1243183"/>
                </a:cubicBezTo>
                <a:lnTo>
                  <a:pt x="781071" y="1467141"/>
                </a:lnTo>
                <a:cubicBezTo>
                  <a:pt x="781071" y="1498064"/>
                  <a:pt x="806139" y="1523132"/>
                  <a:pt x="837062" y="1523132"/>
                </a:cubicBezTo>
                <a:lnTo>
                  <a:pt x="1061020" y="1523132"/>
                </a:lnTo>
                <a:cubicBezTo>
                  <a:pt x="1091943" y="1523132"/>
                  <a:pt x="1117011" y="1498064"/>
                  <a:pt x="1117011" y="1467141"/>
                </a:cubicBezTo>
                <a:lnTo>
                  <a:pt x="1117011" y="1243183"/>
                </a:lnTo>
                <a:cubicBezTo>
                  <a:pt x="1117011" y="1212260"/>
                  <a:pt x="1091943" y="1187192"/>
                  <a:pt x="1061020" y="1187192"/>
                </a:cubicBezTo>
                <a:close/>
                <a:moveTo>
                  <a:pt x="315448" y="1187192"/>
                </a:moveTo>
                <a:cubicBezTo>
                  <a:pt x="284525" y="1187192"/>
                  <a:pt x="259457" y="1212260"/>
                  <a:pt x="259457" y="1243183"/>
                </a:cubicBezTo>
                <a:lnTo>
                  <a:pt x="259457" y="1467141"/>
                </a:lnTo>
                <a:cubicBezTo>
                  <a:pt x="259457" y="1498064"/>
                  <a:pt x="284525" y="1523132"/>
                  <a:pt x="315448" y="1523132"/>
                </a:cubicBezTo>
                <a:lnTo>
                  <a:pt x="539406" y="1523132"/>
                </a:lnTo>
                <a:cubicBezTo>
                  <a:pt x="570329" y="1523132"/>
                  <a:pt x="595397" y="1498064"/>
                  <a:pt x="595397" y="1467141"/>
                </a:cubicBezTo>
                <a:lnTo>
                  <a:pt x="595397" y="1243183"/>
                </a:lnTo>
                <a:cubicBezTo>
                  <a:pt x="595397" y="1212260"/>
                  <a:pt x="570329" y="1187192"/>
                  <a:pt x="539406" y="1187192"/>
                </a:cubicBezTo>
                <a:close/>
                <a:moveTo>
                  <a:pt x="348041" y="163575"/>
                </a:moveTo>
                <a:cubicBezTo>
                  <a:pt x="275130" y="163575"/>
                  <a:pt x="216024" y="222681"/>
                  <a:pt x="216024" y="295592"/>
                </a:cubicBezTo>
                <a:lnTo>
                  <a:pt x="216024" y="823646"/>
                </a:lnTo>
                <a:cubicBezTo>
                  <a:pt x="216024" y="896557"/>
                  <a:pt x="275130" y="955663"/>
                  <a:pt x="348041" y="955663"/>
                </a:cubicBezTo>
                <a:lnTo>
                  <a:pt x="2100231" y="955663"/>
                </a:lnTo>
                <a:cubicBezTo>
                  <a:pt x="2173142" y="955663"/>
                  <a:pt x="2232248" y="896557"/>
                  <a:pt x="2232248" y="823646"/>
                </a:cubicBezTo>
                <a:lnTo>
                  <a:pt x="2232248" y="295592"/>
                </a:lnTo>
                <a:cubicBezTo>
                  <a:pt x="2232248" y="222681"/>
                  <a:pt x="2173142" y="163575"/>
                  <a:pt x="2100231" y="163575"/>
                </a:cubicBezTo>
                <a:close/>
                <a:moveTo>
                  <a:pt x="265172" y="0"/>
                </a:moveTo>
                <a:lnTo>
                  <a:pt x="2183100" y="0"/>
                </a:lnTo>
                <a:cubicBezTo>
                  <a:pt x="2329550" y="0"/>
                  <a:pt x="2448272" y="118722"/>
                  <a:pt x="2448272" y="265172"/>
                </a:cubicBezTo>
                <a:lnTo>
                  <a:pt x="2448272" y="2974828"/>
                </a:lnTo>
                <a:cubicBezTo>
                  <a:pt x="2448272" y="3121278"/>
                  <a:pt x="2329550" y="3240000"/>
                  <a:pt x="2183100" y="3240000"/>
                </a:cubicBezTo>
                <a:lnTo>
                  <a:pt x="265172" y="3240000"/>
                </a:lnTo>
                <a:cubicBezTo>
                  <a:pt x="118722" y="3240000"/>
                  <a:pt x="0" y="3121278"/>
                  <a:pt x="0" y="2974828"/>
                </a:cubicBezTo>
                <a:lnTo>
                  <a:pt x="0" y="265172"/>
                </a:lnTo>
                <a:cubicBezTo>
                  <a:pt x="0" y="118722"/>
                  <a:pt x="118722" y="0"/>
                  <a:pt x="265172" y="0"/>
                </a:cubicBezTo>
                <a:close/>
              </a:path>
            </a:pathLst>
          </a:cu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48" name="Rounded Rectangle 6">
            <a:extLst>
              <a:ext uri="{FF2B5EF4-FFF2-40B4-BE49-F238E27FC236}">
                <a16:creationId xmlns="" xmlns:a16="http://schemas.microsoft.com/office/drawing/2014/main" id="{2C8775E9-E6B8-4FE5-9444-BC69BEFC0573}"/>
              </a:ext>
            </a:extLst>
          </p:cNvPr>
          <p:cNvSpPr/>
          <p:nvPr/>
        </p:nvSpPr>
        <p:spPr>
          <a:xfrm>
            <a:off x="3405849" y="1643516"/>
            <a:ext cx="410625" cy="417478"/>
          </a:xfrm>
          <a:custGeom>
            <a:avLst/>
            <a:gdLst/>
            <a:ahLst/>
            <a:cxnLst/>
            <a:rect l="l" t="t" r="r" b="b"/>
            <a:pathLst>
              <a:path w="3186824" h="3060919">
                <a:moveTo>
                  <a:pt x="1045874" y="2696689"/>
                </a:moveTo>
                <a:lnTo>
                  <a:pt x="2125874" y="2696689"/>
                </a:lnTo>
                <a:lnTo>
                  <a:pt x="2125874" y="2804689"/>
                </a:lnTo>
                <a:lnTo>
                  <a:pt x="1045874" y="2804689"/>
                </a:lnTo>
                <a:close/>
                <a:moveTo>
                  <a:pt x="1045874" y="2410468"/>
                </a:moveTo>
                <a:lnTo>
                  <a:pt x="2125874" y="2410468"/>
                </a:lnTo>
                <a:lnTo>
                  <a:pt x="2125874" y="2518468"/>
                </a:lnTo>
                <a:lnTo>
                  <a:pt x="1045874" y="2518468"/>
                </a:lnTo>
                <a:close/>
                <a:moveTo>
                  <a:pt x="1045874" y="2124247"/>
                </a:moveTo>
                <a:lnTo>
                  <a:pt x="2125874" y="2124247"/>
                </a:lnTo>
                <a:lnTo>
                  <a:pt x="2125874" y="2232247"/>
                </a:lnTo>
                <a:lnTo>
                  <a:pt x="1045874" y="2232247"/>
                </a:lnTo>
                <a:close/>
                <a:moveTo>
                  <a:pt x="902547" y="1956791"/>
                </a:moveTo>
                <a:lnTo>
                  <a:pt x="902547" y="2109191"/>
                </a:lnTo>
                <a:lnTo>
                  <a:pt x="902547" y="2185391"/>
                </a:lnTo>
                <a:lnTo>
                  <a:pt x="902547" y="2376263"/>
                </a:lnTo>
                <a:lnTo>
                  <a:pt x="902547" y="2973921"/>
                </a:lnTo>
                <a:lnTo>
                  <a:pt x="2284277" y="2973921"/>
                </a:lnTo>
                <a:lnTo>
                  <a:pt x="2284277" y="2376263"/>
                </a:lnTo>
                <a:lnTo>
                  <a:pt x="2284277" y="2185391"/>
                </a:lnTo>
                <a:lnTo>
                  <a:pt x="2284277" y="2109191"/>
                </a:lnTo>
                <a:lnTo>
                  <a:pt x="2284277" y="1956791"/>
                </a:lnTo>
                <a:close/>
                <a:moveTo>
                  <a:pt x="469172" y="1728191"/>
                </a:moveTo>
                <a:lnTo>
                  <a:pt x="469172" y="2185391"/>
                </a:lnTo>
                <a:lnTo>
                  <a:pt x="767127" y="2185391"/>
                </a:lnTo>
                <a:lnTo>
                  <a:pt x="767127" y="2109191"/>
                </a:lnTo>
                <a:lnTo>
                  <a:pt x="545372" y="2109191"/>
                </a:lnTo>
                <a:lnTo>
                  <a:pt x="545372" y="1804391"/>
                </a:lnTo>
                <a:lnTo>
                  <a:pt x="2641452" y="1804391"/>
                </a:lnTo>
                <a:lnTo>
                  <a:pt x="2641452" y="2109191"/>
                </a:lnTo>
                <a:lnTo>
                  <a:pt x="2419697" y="2109191"/>
                </a:lnTo>
                <a:lnTo>
                  <a:pt x="2419697" y="2185391"/>
                </a:lnTo>
                <a:lnTo>
                  <a:pt x="2717652" y="2185391"/>
                </a:lnTo>
                <a:lnTo>
                  <a:pt x="2717652" y="1728191"/>
                </a:lnTo>
                <a:close/>
                <a:moveTo>
                  <a:pt x="2819005" y="1350909"/>
                </a:moveTo>
                <a:cubicBezTo>
                  <a:pt x="2769294" y="1350909"/>
                  <a:pt x="2728995" y="1391208"/>
                  <a:pt x="2728995" y="1440919"/>
                </a:cubicBezTo>
                <a:cubicBezTo>
                  <a:pt x="2728995" y="1490630"/>
                  <a:pt x="2769294" y="1530929"/>
                  <a:pt x="2819005" y="1530929"/>
                </a:cubicBezTo>
                <a:cubicBezTo>
                  <a:pt x="2868716" y="1530929"/>
                  <a:pt x="2909015" y="1490630"/>
                  <a:pt x="2909015" y="1440919"/>
                </a:cubicBezTo>
                <a:cubicBezTo>
                  <a:pt x="2909015" y="1391208"/>
                  <a:pt x="2868716" y="1350909"/>
                  <a:pt x="2819005" y="1350909"/>
                </a:cubicBezTo>
                <a:close/>
                <a:moveTo>
                  <a:pt x="2509707" y="1350909"/>
                </a:moveTo>
                <a:cubicBezTo>
                  <a:pt x="2459996" y="1350909"/>
                  <a:pt x="2419697" y="1391208"/>
                  <a:pt x="2419697" y="1440919"/>
                </a:cubicBezTo>
                <a:cubicBezTo>
                  <a:pt x="2419697" y="1490630"/>
                  <a:pt x="2459996" y="1530929"/>
                  <a:pt x="2509707" y="1530929"/>
                </a:cubicBezTo>
                <a:cubicBezTo>
                  <a:pt x="2559418" y="1530929"/>
                  <a:pt x="2599717" y="1490630"/>
                  <a:pt x="2599717" y="1440919"/>
                </a:cubicBezTo>
                <a:cubicBezTo>
                  <a:pt x="2599717" y="1391208"/>
                  <a:pt x="2559418" y="1350909"/>
                  <a:pt x="2509707" y="1350909"/>
                </a:cubicBezTo>
                <a:close/>
                <a:moveTo>
                  <a:pt x="195993" y="1200328"/>
                </a:moveTo>
                <a:lnTo>
                  <a:pt x="2990831" y="1200328"/>
                </a:lnTo>
                <a:cubicBezTo>
                  <a:pt x="3099075" y="1200328"/>
                  <a:pt x="3186824" y="1288077"/>
                  <a:pt x="3186824" y="1396321"/>
                </a:cubicBezTo>
                <a:lnTo>
                  <a:pt x="3186824" y="2180270"/>
                </a:lnTo>
                <a:cubicBezTo>
                  <a:pt x="3186824" y="2288514"/>
                  <a:pt x="3099075" y="2376263"/>
                  <a:pt x="2990831" y="2376263"/>
                </a:cubicBezTo>
                <a:lnTo>
                  <a:pt x="2419697" y="2376263"/>
                </a:lnTo>
                <a:lnTo>
                  <a:pt x="2419697" y="3060919"/>
                </a:lnTo>
                <a:lnTo>
                  <a:pt x="767127" y="3060919"/>
                </a:lnTo>
                <a:lnTo>
                  <a:pt x="767127" y="2376263"/>
                </a:lnTo>
                <a:lnTo>
                  <a:pt x="195993" y="2376263"/>
                </a:lnTo>
                <a:cubicBezTo>
                  <a:pt x="87749" y="2376263"/>
                  <a:pt x="0" y="2288514"/>
                  <a:pt x="0" y="2180270"/>
                </a:cubicBezTo>
                <a:lnTo>
                  <a:pt x="0" y="1396321"/>
                </a:lnTo>
                <a:cubicBezTo>
                  <a:pt x="0" y="1288077"/>
                  <a:pt x="87749" y="1200328"/>
                  <a:pt x="195993" y="1200328"/>
                </a:cubicBezTo>
                <a:close/>
                <a:moveTo>
                  <a:pt x="767127" y="0"/>
                </a:moveTo>
                <a:lnTo>
                  <a:pt x="2419697" y="0"/>
                </a:lnTo>
                <a:lnTo>
                  <a:pt x="2419697" y="190589"/>
                </a:lnTo>
                <a:lnTo>
                  <a:pt x="2565249" y="190589"/>
                </a:lnTo>
                <a:cubicBezTo>
                  <a:pt x="2649419" y="190589"/>
                  <a:pt x="2717652" y="258822"/>
                  <a:pt x="2717652" y="342992"/>
                </a:cubicBezTo>
                <a:lnTo>
                  <a:pt x="2717652" y="1104989"/>
                </a:lnTo>
                <a:lnTo>
                  <a:pt x="2284277" y="1104989"/>
                </a:lnTo>
                <a:lnTo>
                  <a:pt x="2284277" y="1104128"/>
                </a:lnTo>
                <a:lnTo>
                  <a:pt x="2284277" y="190589"/>
                </a:lnTo>
                <a:lnTo>
                  <a:pt x="2284277" y="96523"/>
                </a:lnTo>
                <a:lnTo>
                  <a:pt x="902547" y="96523"/>
                </a:lnTo>
                <a:lnTo>
                  <a:pt x="902547" y="190589"/>
                </a:lnTo>
                <a:lnTo>
                  <a:pt x="902547" y="1104128"/>
                </a:lnTo>
                <a:lnTo>
                  <a:pt x="902547" y="1104989"/>
                </a:lnTo>
                <a:lnTo>
                  <a:pt x="469172" y="1104989"/>
                </a:lnTo>
                <a:lnTo>
                  <a:pt x="469172" y="342992"/>
                </a:lnTo>
                <a:cubicBezTo>
                  <a:pt x="469172" y="258822"/>
                  <a:pt x="537405" y="190589"/>
                  <a:pt x="621575" y="190589"/>
                </a:cubicBezTo>
                <a:lnTo>
                  <a:pt x="767127" y="190589"/>
                </a:lnTo>
                <a:close/>
              </a:path>
            </a:pathLst>
          </a:cu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49" name="Rectangle 16">
            <a:extLst>
              <a:ext uri="{FF2B5EF4-FFF2-40B4-BE49-F238E27FC236}">
                <a16:creationId xmlns="" xmlns:a16="http://schemas.microsoft.com/office/drawing/2014/main" id="{DE69FA14-24E8-467C-9AD0-228FB21D71A3}"/>
              </a:ext>
            </a:extLst>
          </p:cNvPr>
          <p:cNvSpPr/>
          <p:nvPr/>
        </p:nvSpPr>
        <p:spPr>
          <a:xfrm rot="2700000">
            <a:off x="3411889" y="4981240"/>
            <a:ext cx="315590" cy="565794"/>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50" name="Rounded Rectangle 5">
            <a:extLst>
              <a:ext uri="{FF2B5EF4-FFF2-40B4-BE49-F238E27FC236}">
                <a16:creationId xmlns="" xmlns:a16="http://schemas.microsoft.com/office/drawing/2014/main" id="{3A51FBAC-57E9-49B7-82FC-9BF23189D6EF}"/>
              </a:ext>
            </a:extLst>
          </p:cNvPr>
          <p:cNvSpPr/>
          <p:nvPr/>
        </p:nvSpPr>
        <p:spPr>
          <a:xfrm flipH="1">
            <a:off x="8473754" y="3694828"/>
            <a:ext cx="464843" cy="383467"/>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51" name="Teardrop 1">
            <a:extLst>
              <a:ext uri="{FF2B5EF4-FFF2-40B4-BE49-F238E27FC236}">
                <a16:creationId xmlns="" xmlns:a16="http://schemas.microsoft.com/office/drawing/2014/main" id="{29414EF5-5338-43AA-B313-F5BD5B4BE10C}"/>
              </a:ext>
            </a:extLst>
          </p:cNvPr>
          <p:cNvSpPr/>
          <p:nvPr/>
        </p:nvSpPr>
        <p:spPr>
          <a:xfrm rot="18805991">
            <a:off x="8482548" y="5045761"/>
            <a:ext cx="447253" cy="442587"/>
          </a:xfrm>
          <a:custGeom>
            <a:avLst/>
            <a:gdLst/>
            <a:ahLst/>
            <a:cxnLst/>
            <a:rect l="l" t="t" r="r" b="b"/>
            <a:pathLst>
              <a:path w="1807241" h="1788383">
                <a:moveTo>
                  <a:pt x="712876" y="1117592"/>
                </a:moveTo>
                <a:cubicBezTo>
                  <a:pt x="771173" y="1181828"/>
                  <a:pt x="811089" y="1255910"/>
                  <a:pt x="847925" y="1348018"/>
                </a:cubicBezTo>
                <a:cubicBezTo>
                  <a:pt x="814544" y="1418896"/>
                  <a:pt x="753893" y="1474052"/>
                  <a:pt x="679064" y="1498332"/>
                </a:cubicBezTo>
                <a:lnTo>
                  <a:pt x="308226" y="1106637"/>
                </a:lnTo>
                <a:cubicBezTo>
                  <a:pt x="336560" y="1033247"/>
                  <a:pt x="394949" y="975701"/>
                  <a:pt x="467546" y="946245"/>
                </a:cubicBezTo>
                <a:cubicBezTo>
                  <a:pt x="577903" y="998968"/>
                  <a:pt x="654580" y="1053357"/>
                  <a:pt x="712876" y="1117592"/>
                </a:cubicBezTo>
                <a:close/>
                <a:moveTo>
                  <a:pt x="1038527" y="398886"/>
                </a:moveTo>
                <a:lnTo>
                  <a:pt x="1405560" y="786562"/>
                </a:lnTo>
                <a:cubicBezTo>
                  <a:pt x="1374476" y="799049"/>
                  <a:pt x="1340402" y="804299"/>
                  <a:pt x="1305054" y="803332"/>
                </a:cubicBezTo>
                <a:lnTo>
                  <a:pt x="1008167" y="795212"/>
                </a:lnTo>
                <a:lnTo>
                  <a:pt x="1016288" y="498325"/>
                </a:lnTo>
                <a:cubicBezTo>
                  <a:pt x="1017255" y="462976"/>
                  <a:pt x="1024360" y="429240"/>
                  <a:pt x="1038527" y="398886"/>
                </a:cubicBezTo>
                <a:close/>
                <a:moveTo>
                  <a:pt x="1097925" y="218888"/>
                </a:moveTo>
                <a:cubicBezTo>
                  <a:pt x="992582" y="279303"/>
                  <a:pt x="921871" y="392886"/>
                  <a:pt x="921053" y="523256"/>
                </a:cubicBezTo>
                <a:lnTo>
                  <a:pt x="919136" y="828763"/>
                </a:lnTo>
                <a:lnTo>
                  <a:pt x="830924" y="915875"/>
                </a:lnTo>
                <a:lnTo>
                  <a:pt x="525417" y="913958"/>
                </a:lnTo>
                <a:cubicBezTo>
                  <a:pt x="403891" y="913196"/>
                  <a:pt x="296188" y="973343"/>
                  <a:pt x="234366" y="1067831"/>
                </a:cubicBezTo>
                <a:lnTo>
                  <a:pt x="710285" y="1570519"/>
                </a:lnTo>
                <a:cubicBezTo>
                  <a:pt x="811872" y="1510375"/>
                  <a:pt x="878808" y="1399439"/>
                  <a:pt x="879603" y="1272618"/>
                </a:cubicBezTo>
                <a:lnTo>
                  <a:pt x="881520" y="967111"/>
                </a:lnTo>
                <a:lnTo>
                  <a:pt x="969732" y="879999"/>
                </a:lnTo>
                <a:lnTo>
                  <a:pt x="1275239" y="881916"/>
                </a:lnTo>
                <a:cubicBezTo>
                  <a:pt x="1400271" y="882701"/>
                  <a:pt x="1510670" y="819011"/>
                  <a:pt x="1573529" y="721242"/>
                </a:cubicBezTo>
                <a:close/>
                <a:moveTo>
                  <a:pt x="1162945" y="27894"/>
                </a:moveTo>
                <a:lnTo>
                  <a:pt x="1782798" y="682611"/>
                </a:lnTo>
                <a:cubicBezTo>
                  <a:pt x="1816692" y="718411"/>
                  <a:pt x="1815147" y="774907"/>
                  <a:pt x="1779347" y="808801"/>
                </a:cubicBezTo>
                <a:cubicBezTo>
                  <a:pt x="1743547" y="842694"/>
                  <a:pt x="1687050" y="841149"/>
                  <a:pt x="1653157" y="805349"/>
                </a:cubicBezTo>
                <a:lnTo>
                  <a:pt x="1644015" y="795693"/>
                </a:lnTo>
                <a:cubicBezTo>
                  <a:pt x="1561789" y="910282"/>
                  <a:pt x="1426630" y="983636"/>
                  <a:pt x="1274606" y="982683"/>
                </a:cubicBezTo>
                <a:lnTo>
                  <a:pt x="980378" y="980836"/>
                </a:lnTo>
                <a:lnTo>
                  <a:pt x="980378" y="1270380"/>
                </a:lnTo>
                <a:cubicBezTo>
                  <a:pt x="980378" y="1427425"/>
                  <a:pt x="901198" y="1565976"/>
                  <a:pt x="779756" y="1647056"/>
                </a:cubicBezTo>
                <a:cubicBezTo>
                  <a:pt x="807405" y="1681913"/>
                  <a:pt x="803595" y="1732594"/>
                  <a:pt x="770486" y="1763941"/>
                </a:cubicBezTo>
                <a:cubicBezTo>
                  <a:pt x="734686" y="1797834"/>
                  <a:pt x="678189" y="1796289"/>
                  <a:pt x="644296" y="1760489"/>
                </a:cubicBezTo>
                <a:lnTo>
                  <a:pt x="24442" y="1105772"/>
                </a:lnTo>
                <a:cubicBezTo>
                  <a:pt x="-9451" y="1069973"/>
                  <a:pt x="-7906" y="1013476"/>
                  <a:pt x="27894" y="979583"/>
                </a:cubicBezTo>
                <a:cubicBezTo>
                  <a:pt x="63694" y="945689"/>
                  <a:pt x="120190" y="947235"/>
                  <a:pt x="154084" y="983034"/>
                </a:cubicBezTo>
                <a:lnTo>
                  <a:pt x="163237" y="992702"/>
                </a:lnTo>
                <a:cubicBezTo>
                  <a:pt x="244774" y="882877"/>
                  <a:pt x="375836" y="813180"/>
                  <a:pt x="523178" y="813180"/>
                </a:cubicBezTo>
                <a:lnTo>
                  <a:pt x="818460" y="813180"/>
                </a:lnTo>
                <a:lnTo>
                  <a:pt x="820284" y="522622"/>
                </a:lnTo>
                <a:cubicBezTo>
                  <a:pt x="821285" y="363119"/>
                  <a:pt x="903845" y="223207"/>
                  <a:pt x="1028952" y="143673"/>
                </a:cubicBezTo>
                <a:cubicBezTo>
                  <a:pt x="999689" y="108599"/>
                  <a:pt x="1002953" y="56445"/>
                  <a:pt x="1036755" y="24443"/>
                </a:cubicBezTo>
                <a:cubicBezTo>
                  <a:pt x="1072555" y="-9451"/>
                  <a:pt x="1129052" y="-7906"/>
                  <a:pt x="1162945" y="27894"/>
                </a:cubicBezTo>
                <a:close/>
              </a:path>
            </a:pathLst>
          </a:cu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52" name="Rectangle 36">
            <a:extLst>
              <a:ext uri="{FF2B5EF4-FFF2-40B4-BE49-F238E27FC236}">
                <a16:creationId xmlns="" xmlns:a16="http://schemas.microsoft.com/office/drawing/2014/main" id="{339A561D-147C-4213-B4B3-E151886B8100}"/>
              </a:ext>
            </a:extLst>
          </p:cNvPr>
          <p:cNvSpPr/>
          <p:nvPr/>
        </p:nvSpPr>
        <p:spPr>
          <a:xfrm>
            <a:off x="3332433" y="3697660"/>
            <a:ext cx="462098" cy="386277"/>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53" name="Left Arrow 1">
            <a:extLst>
              <a:ext uri="{FF2B5EF4-FFF2-40B4-BE49-F238E27FC236}">
                <a16:creationId xmlns="" xmlns:a16="http://schemas.microsoft.com/office/drawing/2014/main" id="{3E2C8FB5-E2B4-4417-B823-26DA25DD625B}"/>
              </a:ext>
            </a:extLst>
          </p:cNvPr>
          <p:cNvSpPr>
            <a:spLocks noChangeAspect="1"/>
          </p:cNvSpPr>
          <p:nvPr/>
        </p:nvSpPr>
        <p:spPr>
          <a:xfrm>
            <a:off x="5750618" y="3529783"/>
            <a:ext cx="645721" cy="628487"/>
          </a:xfrm>
          <a:custGeom>
            <a:avLst/>
            <a:gdLst/>
            <a:ahLst/>
            <a:cxnLst/>
            <a:rect l="l" t="t" r="r" b="b"/>
            <a:pathLst>
              <a:path w="3306630" h="3218379">
                <a:moveTo>
                  <a:pt x="0" y="2085651"/>
                </a:moveTo>
                <a:cubicBezTo>
                  <a:pt x="253919" y="2342528"/>
                  <a:pt x="881542" y="2297196"/>
                  <a:pt x="1388167" y="2271654"/>
                </a:cubicBezTo>
                <a:lnTo>
                  <a:pt x="1417952" y="2988872"/>
                </a:lnTo>
                <a:lnTo>
                  <a:pt x="717647" y="2950294"/>
                </a:lnTo>
                <a:cubicBezTo>
                  <a:pt x="467617" y="2928101"/>
                  <a:pt x="217417" y="2555860"/>
                  <a:pt x="0" y="2085651"/>
                </a:cubicBezTo>
                <a:close/>
                <a:moveTo>
                  <a:pt x="1969797" y="2019847"/>
                </a:moveTo>
                <a:lnTo>
                  <a:pt x="1969797" y="2274913"/>
                </a:lnTo>
                <a:lnTo>
                  <a:pt x="2657809" y="2274913"/>
                </a:lnTo>
                <a:cubicBezTo>
                  <a:pt x="2787205" y="2599270"/>
                  <a:pt x="2968360" y="2923626"/>
                  <a:pt x="2675062" y="2954686"/>
                </a:cubicBezTo>
                <a:lnTo>
                  <a:pt x="1969797" y="2963313"/>
                </a:lnTo>
                <a:lnTo>
                  <a:pt x="1969797" y="3218379"/>
                </a:lnTo>
                <a:lnTo>
                  <a:pt x="1429598" y="2619113"/>
                </a:lnTo>
                <a:close/>
                <a:moveTo>
                  <a:pt x="2961009" y="1275432"/>
                </a:moveTo>
                <a:lnTo>
                  <a:pt x="3277752" y="1901203"/>
                </a:lnTo>
                <a:cubicBezTo>
                  <a:pt x="3383548" y="2128832"/>
                  <a:pt x="3186278" y="2531632"/>
                  <a:pt x="2887773" y="2955026"/>
                </a:cubicBezTo>
                <a:cubicBezTo>
                  <a:pt x="2983276" y="2606687"/>
                  <a:pt x="2630206" y="2085815"/>
                  <a:pt x="2354773" y="1659836"/>
                </a:cubicBezTo>
                <a:close/>
                <a:moveTo>
                  <a:pt x="1019997" y="990789"/>
                </a:moveTo>
                <a:lnTo>
                  <a:pt x="1268877" y="1758248"/>
                </a:lnTo>
                <a:lnTo>
                  <a:pt x="1047983" y="1630715"/>
                </a:lnTo>
                <a:lnTo>
                  <a:pt x="703977" y="2226552"/>
                </a:lnTo>
                <a:cubicBezTo>
                  <a:pt x="358378" y="2176433"/>
                  <a:pt x="-13100" y="2171140"/>
                  <a:pt x="106650" y="1901606"/>
                </a:cubicBezTo>
                <a:lnTo>
                  <a:pt x="451811" y="1286515"/>
                </a:lnTo>
                <a:lnTo>
                  <a:pt x="230918" y="1158982"/>
                </a:lnTo>
                <a:close/>
                <a:moveTo>
                  <a:pt x="2174825" y="119764"/>
                </a:moveTo>
                <a:cubicBezTo>
                  <a:pt x="2220451" y="119103"/>
                  <a:pt x="2264887" y="143875"/>
                  <a:pt x="2308274" y="203493"/>
                </a:cubicBezTo>
                <a:lnTo>
                  <a:pt x="2668377" y="809957"/>
                </a:lnTo>
                <a:lnTo>
                  <a:pt x="2889271" y="682424"/>
                </a:lnTo>
                <a:lnTo>
                  <a:pt x="2640391" y="1449883"/>
                </a:lnTo>
                <a:lnTo>
                  <a:pt x="1851312" y="1281690"/>
                </a:lnTo>
                <a:lnTo>
                  <a:pt x="2072206" y="1154157"/>
                </a:lnTo>
                <a:lnTo>
                  <a:pt x="1728200" y="558321"/>
                </a:lnTo>
                <a:cubicBezTo>
                  <a:pt x="1890352" y="352642"/>
                  <a:pt x="2037947" y="121750"/>
                  <a:pt x="2174825" y="119764"/>
                </a:cubicBezTo>
                <a:close/>
                <a:moveTo>
                  <a:pt x="1831774" y="30"/>
                </a:moveTo>
                <a:cubicBezTo>
                  <a:pt x="1948530" y="539"/>
                  <a:pt x="2073232" y="7407"/>
                  <a:pt x="2202212" y="19111"/>
                </a:cubicBezTo>
                <a:cubicBezTo>
                  <a:pt x="1852790" y="110572"/>
                  <a:pt x="1578238" y="676776"/>
                  <a:pt x="1347045" y="1128297"/>
                </a:cubicBezTo>
                <a:lnTo>
                  <a:pt x="711024" y="795483"/>
                </a:lnTo>
                <a:lnTo>
                  <a:pt x="1094586" y="208291"/>
                </a:lnTo>
                <a:cubicBezTo>
                  <a:pt x="1202761" y="54213"/>
                  <a:pt x="1481508" y="-1496"/>
                  <a:pt x="1831774" y="3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54" name="Rectangle 53"/>
          <p:cNvSpPr/>
          <p:nvPr/>
        </p:nvSpPr>
        <p:spPr>
          <a:xfrm>
            <a:off x="230806" y="1078014"/>
            <a:ext cx="3101627" cy="1200329"/>
          </a:xfrm>
          <a:prstGeom prst="rect">
            <a:avLst/>
          </a:prstGeom>
        </p:spPr>
        <p:txBody>
          <a:bodyPr wrap="square">
            <a:spAutoFit/>
          </a:bodyPr>
          <a:lstStyle/>
          <a:p>
            <a:pPr algn="just"/>
            <a:r>
              <a:rPr lang="nl-NL" b="1" dirty="0">
                <a:solidFill>
                  <a:srgbClr val="CC3300"/>
                </a:solidFill>
                <a:latin typeface="+mj-lt"/>
                <a:ea typeface="Calibri" panose="020F0502020204030204" pitchFamily="34" charset="0"/>
              </a:rPr>
              <a:t>Nâng cao ý thức trách nhiệm</a:t>
            </a:r>
            <a:r>
              <a:rPr lang="nl-NL" dirty="0">
                <a:solidFill>
                  <a:srgbClr val="006600"/>
                </a:solidFill>
                <a:latin typeface="+mj-lt"/>
                <a:ea typeface="Calibri" panose="020F0502020204030204" pitchFamily="34" charset="0"/>
              </a:rPr>
              <a:t> của toàn Đảng, toàn dân, toàn quân đối với nhiệm vụ bảo vệ Tổ quốc</a:t>
            </a:r>
            <a:endParaRPr lang="en-US" dirty="0">
              <a:solidFill>
                <a:srgbClr val="006600"/>
              </a:solidFill>
              <a:latin typeface="+mj-lt"/>
            </a:endParaRPr>
          </a:p>
        </p:txBody>
      </p:sp>
      <p:sp>
        <p:nvSpPr>
          <p:cNvPr id="55" name="Rectangle 54"/>
          <p:cNvSpPr/>
          <p:nvPr/>
        </p:nvSpPr>
        <p:spPr>
          <a:xfrm>
            <a:off x="230806" y="3130146"/>
            <a:ext cx="3074460" cy="1200329"/>
          </a:xfrm>
          <a:prstGeom prst="rect">
            <a:avLst/>
          </a:prstGeom>
        </p:spPr>
        <p:txBody>
          <a:bodyPr wrap="square">
            <a:spAutoFit/>
          </a:bodyPr>
          <a:lstStyle/>
          <a:p>
            <a:pPr algn="just"/>
            <a:r>
              <a:rPr lang="nl-NL" b="1" dirty="0">
                <a:solidFill>
                  <a:srgbClr val="3333CC"/>
                </a:solidFill>
                <a:latin typeface="+mj-lt"/>
                <a:ea typeface="Calibri" panose="020F0502020204030204" pitchFamily="34" charset="0"/>
              </a:rPr>
              <a:t>Đẩy mạnh tuyên truyền trách nhiệm và nghĩa vụ </a:t>
            </a:r>
            <a:r>
              <a:rPr lang="nl-NL" dirty="0">
                <a:solidFill>
                  <a:srgbClr val="C00000"/>
                </a:solidFill>
                <a:latin typeface="+mj-lt"/>
                <a:ea typeface="Calibri" panose="020F0502020204030204" pitchFamily="34" charset="0"/>
              </a:rPr>
              <a:t>của công dân về nhiệm vụ quốc phòng, an ninh.</a:t>
            </a:r>
            <a:endParaRPr lang="en-US" dirty="0">
              <a:solidFill>
                <a:srgbClr val="C00000"/>
              </a:solidFill>
              <a:latin typeface="+mj-lt"/>
            </a:endParaRPr>
          </a:p>
        </p:txBody>
      </p:sp>
      <p:sp>
        <p:nvSpPr>
          <p:cNvPr id="56" name="Rectangle 55"/>
          <p:cNvSpPr/>
          <p:nvPr/>
        </p:nvSpPr>
        <p:spPr>
          <a:xfrm>
            <a:off x="230806" y="4802472"/>
            <a:ext cx="2815434" cy="1200329"/>
          </a:xfrm>
          <a:prstGeom prst="rect">
            <a:avLst/>
          </a:prstGeom>
        </p:spPr>
        <p:txBody>
          <a:bodyPr wrap="square">
            <a:spAutoFit/>
          </a:bodyPr>
          <a:lstStyle/>
          <a:p>
            <a:pPr algn="just"/>
            <a:r>
              <a:rPr lang="nl-NL" b="1" dirty="0">
                <a:solidFill>
                  <a:srgbClr val="FF0066"/>
                </a:solidFill>
                <a:latin typeface="+mj-lt"/>
                <a:ea typeface="Calibri" panose="020F0502020204030204" pitchFamily="34" charset="0"/>
              </a:rPr>
              <a:t>T</a:t>
            </a:r>
            <a:r>
              <a:rPr lang="nl-NL" b="1" dirty="0" smtClean="0">
                <a:solidFill>
                  <a:srgbClr val="FF0066"/>
                </a:solidFill>
                <a:latin typeface="+mj-lt"/>
                <a:ea typeface="Calibri" panose="020F0502020204030204" pitchFamily="34" charset="0"/>
              </a:rPr>
              <a:t>hực </a:t>
            </a:r>
            <a:r>
              <a:rPr lang="nl-NL" b="1" dirty="0">
                <a:solidFill>
                  <a:srgbClr val="FF0066"/>
                </a:solidFill>
                <a:latin typeface="+mj-lt"/>
                <a:ea typeface="Calibri" panose="020F0502020204030204" pitchFamily="34" charset="0"/>
              </a:rPr>
              <a:t>hiện đồng bộ </a:t>
            </a:r>
            <a:r>
              <a:rPr lang="nl-NL" dirty="0">
                <a:solidFill>
                  <a:srgbClr val="3333CC"/>
                </a:solidFill>
                <a:latin typeface="+mj-lt"/>
                <a:ea typeface="Calibri" panose="020F0502020204030204" pitchFamily="34" charset="0"/>
              </a:rPr>
              <a:t>các giải pháp bảo đảm an ninh, trật tự, an toàn xã hội.</a:t>
            </a:r>
            <a:endParaRPr lang="en-US" dirty="0">
              <a:solidFill>
                <a:srgbClr val="3333CC"/>
              </a:solidFill>
              <a:latin typeface="+mj-lt"/>
            </a:endParaRPr>
          </a:p>
        </p:txBody>
      </p:sp>
      <p:sp>
        <p:nvSpPr>
          <p:cNvPr id="57" name="Rectangle 56"/>
          <p:cNvSpPr/>
          <p:nvPr/>
        </p:nvSpPr>
        <p:spPr>
          <a:xfrm>
            <a:off x="9076545" y="1529089"/>
            <a:ext cx="2913685" cy="646331"/>
          </a:xfrm>
          <a:prstGeom prst="rect">
            <a:avLst/>
          </a:prstGeom>
        </p:spPr>
        <p:txBody>
          <a:bodyPr wrap="square">
            <a:spAutoFit/>
          </a:bodyPr>
          <a:lstStyle/>
          <a:p>
            <a:pPr algn="ctr"/>
            <a:r>
              <a:rPr lang="nl-NL" b="1" dirty="0">
                <a:solidFill>
                  <a:srgbClr val="FF0066"/>
                </a:solidFill>
                <a:latin typeface="+mj-lt"/>
                <a:ea typeface="Calibri" panose="020F0502020204030204" pitchFamily="34" charset="0"/>
              </a:rPr>
              <a:t>Xây dựng xã hội </a:t>
            </a:r>
            <a:r>
              <a:rPr lang="nl-NL" dirty="0">
                <a:solidFill>
                  <a:srgbClr val="660033"/>
                </a:solidFill>
                <a:latin typeface="+mj-lt"/>
                <a:ea typeface="Calibri" panose="020F0502020204030204" pitchFamily="34" charset="0"/>
              </a:rPr>
              <a:t>kỷ cương, an toàn</a:t>
            </a:r>
            <a:endParaRPr lang="en-US" dirty="0">
              <a:solidFill>
                <a:srgbClr val="660033"/>
              </a:solidFill>
              <a:latin typeface="+mj-lt"/>
            </a:endParaRPr>
          </a:p>
        </p:txBody>
      </p:sp>
      <p:sp>
        <p:nvSpPr>
          <p:cNvPr id="58" name="Rectangle 57"/>
          <p:cNvSpPr/>
          <p:nvPr/>
        </p:nvSpPr>
        <p:spPr>
          <a:xfrm>
            <a:off x="9095444" y="3360646"/>
            <a:ext cx="2894786" cy="923330"/>
          </a:xfrm>
          <a:prstGeom prst="rect">
            <a:avLst/>
          </a:prstGeom>
        </p:spPr>
        <p:txBody>
          <a:bodyPr wrap="square">
            <a:spAutoFit/>
          </a:bodyPr>
          <a:lstStyle/>
          <a:p>
            <a:pPr algn="ctr"/>
            <a:r>
              <a:rPr lang="nl-NL" b="1" dirty="0">
                <a:solidFill>
                  <a:srgbClr val="CC3300"/>
                </a:solidFill>
                <a:latin typeface="+mj-lt"/>
                <a:ea typeface="Calibri" panose="020F0502020204030204" pitchFamily="34" charset="0"/>
              </a:rPr>
              <a:t>Đẩy mạnh phòng, chống, đẩy lùi</a:t>
            </a:r>
            <a:r>
              <a:rPr lang="nl-NL" dirty="0">
                <a:solidFill>
                  <a:srgbClr val="996633"/>
                </a:solidFill>
                <a:latin typeface="+mj-lt"/>
                <a:ea typeface="Calibri" panose="020F0502020204030204" pitchFamily="34" charset="0"/>
              </a:rPr>
              <a:t> tội phạm, tệ nạn xã hội. </a:t>
            </a:r>
            <a:endParaRPr lang="en-US" dirty="0">
              <a:solidFill>
                <a:srgbClr val="996633"/>
              </a:solidFill>
              <a:latin typeface="+mj-lt"/>
            </a:endParaRPr>
          </a:p>
        </p:txBody>
      </p:sp>
      <p:sp>
        <p:nvSpPr>
          <p:cNvPr id="59" name="Rectangle 58"/>
          <p:cNvSpPr/>
          <p:nvPr/>
        </p:nvSpPr>
        <p:spPr>
          <a:xfrm>
            <a:off x="9177617" y="4929423"/>
            <a:ext cx="2812613" cy="646331"/>
          </a:xfrm>
          <a:prstGeom prst="rect">
            <a:avLst/>
          </a:prstGeom>
        </p:spPr>
        <p:txBody>
          <a:bodyPr wrap="square">
            <a:spAutoFit/>
          </a:bodyPr>
          <a:lstStyle/>
          <a:p>
            <a:pPr algn="ctr"/>
            <a:r>
              <a:rPr lang="nl-NL" b="1" dirty="0">
                <a:solidFill>
                  <a:srgbClr val="7030A0"/>
                </a:solidFill>
                <a:latin typeface="+mj-lt"/>
                <a:ea typeface="Calibri" panose="020F0502020204030204" pitchFamily="34" charset="0"/>
              </a:rPr>
              <a:t>Tăng cường </a:t>
            </a:r>
            <a:r>
              <a:rPr lang="nl-NL" dirty="0">
                <a:solidFill>
                  <a:srgbClr val="002060"/>
                </a:solidFill>
                <a:latin typeface="+mj-lt"/>
                <a:ea typeface="Calibri" panose="020F0502020204030204" pitchFamily="34" charset="0"/>
              </a:rPr>
              <a:t>an ninh, an toàn thông tin mạng. </a:t>
            </a:r>
            <a:endParaRPr lang="en-US" dirty="0">
              <a:solidFill>
                <a:srgbClr val="002060"/>
              </a:solidFill>
              <a:latin typeface="+mj-lt"/>
            </a:endParaRPr>
          </a:p>
        </p:txBody>
      </p:sp>
      <p:sp>
        <p:nvSpPr>
          <p:cNvPr id="60" name="Rectangle 59"/>
          <p:cNvSpPr/>
          <p:nvPr/>
        </p:nvSpPr>
        <p:spPr>
          <a:xfrm>
            <a:off x="2841936" y="5855772"/>
            <a:ext cx="5981125" cy="348813"/>
          </a:xfrm>
          <a:prstGeom prst="rect">
            <a:avLst/>
          </a:prstGeom>
        </p:spPr>
        <p:txBody>
          <a:bodyPr wrap="none">
            <a:spAutoFit/>
          </a:bodyPr>
          <a:lstStyle/>
          <a:p>
            <a:pPr indent="457200" algn="just">
              <a:lnSpc>
                <a:spcPts val="2000"/>
              </a:lnSpc>
              <a:spcAft>
                <a:spcPts val="0"/>
              </a:spcAft>
            </a:pPr>
            <a:r>
              <a:rPr lang="nl-NL" dirty="0">
                <a:solidFill>
                  <a:srgbClr val="FF0000"/>
                </a:solidFill>
                <a:latin typeface="+mj-lt"/>
                <a:ea typeface="Times New Roman" panose="02020603050405020304" pitchFamily="18" charset="0"/>
              </a:rPr>
              <a:t>Bảo đảm trật tự, an toàn và giảm tai nạn giao thông.</a:t>
            </a:r>
            <a:endParaRPr lang="en-US" dirty="0">
              <a:solidFill>
                <a:srgbClr val="FF0000"/>
              </a:solidFill>
              <a:effectLst/>
              <a:latin typeface="+mj-lt"/>
              <a:ea typeface="Times New Roman" panose="02020603050405020304" pitchFamily="18" charset="0"/>
            </a:endParaRPr>
          </a:p>
        </p:txBody>
      </p:sp>
      <p:sp>
        <p:nvSpPr>
          <p:cNvPr id="61" name="Rectangle 60"/>
          <p:cNvSpPr/>
          <p:nvPr/>
        </p:nvSpPr>
        <p:spPr>
          <a:xfrm>
            <a:off x="5085978" y="314343"/>
            <a:ext cx="2050562" cy="584775"/>
          </a:xfrm>
          <a:prstGeom prst="rect">
            <a:avLst/>
          </a:prstGeom>
        </p:spPr>
        <p:txBody>
          <a:bodyPr wrap="none">
            <a:spAutoFit/>
          </a:bodyPr>
          <a:lstStyle/>
          <a:p>
            <a:pPr algn="ctr"/>
            <a:r>
              <a:rPr lang="nl-NL" sz="3200" b="1" dirty="0" smtClean="0">
                <a:solidFill>
                  <a:srgbClr val="CC0099"/>
                </a:solidFill>
                <a:latin typeface="+mj-lt"/>
                <a:ea typeface="Calibri" panose="020F0502020204030204" pitchFamily="34" charset="0"/>
              </a:rPr>
              <a:t>Giải pháp</a:t>
            </a:r>
            <a:endParaRPr lang="en-US" sz="3200" b="1" dirty="0">
              <a:solidFill>
                <a:srgbClr val="CC0099"/>
              </a:solidFill>
              <a:latin typeface="+mj-lt"/>
            </a:endParaRPr>
          </a:p>
        </p:txBody>
      </p:sp>
    </p:spTree>
    <p:extLst>
      <p:ext uri="{BB962C8B-B14F-4D97-AF65-F5344CB8AC3E}">
        <p14:creationId xmlns:p14="http://schemas.microsoft.com/office/powerpoint/2010/main" val="115378658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2" name="Straight Connector 271">
            <a:extLst>
              <a:ext uri="{FF2B5EF4-FFF2-40B4-BE49-F238E27FC236}">
                <a16:creationId xmlns="" xmlns:a16="http://schemas.microsoft.com/office/drawing/2014/main" id="{CCE71BE0-F7EA-4D6B-A81D-D130E2CE4E57}"/>
              </a:ext>
            </a:extLst>
          </p:cNvPr>
          <p:cNvCxnSpPr>
            <a:cxnSpLocks/>
          </p:cNvCxnSpPr>
          <p:nvPr/>
        </p:nvCxnSpPr>
        <p:spPr>
          <a:xfrm>
            <a:off x="914401" y="5311800"/>
            <a:ext cx="10383715" cy="0"/>
          </a:xfrm>
          <a:prstGeom prst="line">
            <a:avLst/>
          </a:prstGeom>
          <a:ln w="22225">
            <a:solidFill>
              <a:srgbClr val="CC3300"/>
            </a:solidFill>
          </a:ln>
        </p:spPr>
        <p:style>
          <a:lnRef idx="1">
            <a:schemeClr val="accent1"/>
          </a:lnRef>
          <a:fillRef idx="0">
            <a:schemeClr val="accent1"/>
          </a:fillRef>
          <a:effectRef idx="0">
            <a:schemeClr val="accent1"/>
          </a:effectRef>
          <a:fontRef idx="minor">
            <a:schemeClr val="tx1"/>
          </a:fontRef>
        </p:style>
      </p:cxnSp>
      <p:grpSp>
        <p:nvGrpSpPr>
          <p:cNvPr id="273" name="Group 272">
            <a:extLst>
              <a:ext uri="{FF2B5EF4-FFF2-40B4-BE49-F238E27FC236}">
                <a16:creationId xmlns="" xmlns:a16="http://schemas.microsoft.com/office/drawing/2014/main" id="{9ECFCC1E-CE11-4800-9062-7EBA13FBAF47}"/>
              </a:ext>
            </a:extLst>
          </p:cNvPr>
          <p:cNvGrpSpPr/>
          <p:nvPr/>
        </p:nvGrpSpPr>
        <p:grpSpPr>
          <a:xfrm>
            <a:off x="1311919" y="5081457"/>
            <a:ext cx="432048" cy="432048"/>
            <a:chOff x="763134" y="4698935"/>
            <a:chExt cx="432048" cy="432048"/>
          </a:xfrm>
          <a:solidFill>
            <a:srgbClr val="CC0099"/>
          </a:solidFill>
        </p:grpSpPr>
        <p:sp>
          <p:nvSpPr>
            <p:cNvPr id="274" name="Teardrop 273">
              <a:extLst>
                <a:ext uri="{FF2B5EF4-FFF2-40B4-BE49-F238E27FC236}">
                  <a16:creationId xmlns="" xmlns:a16="http://schemas.microsoft.com/office/drawing/2014/main" id="{95C239F2-A8C5-4B95-BB4D-C0726D811109}"/>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76" name="Oval 275">
              <a:extLst>
                <a:ext uri="{FF2B5EF4-FFF2-40B4-BE49-F238E27FC236}">
                  <a16:creationId xmlns="" xmlns:a16="http://schemas.microsoft.com/office/drawing/2014/main" id="{B134F439-F791-472F-8AB3-36F20D69D0B8}"/>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grpSp>
        <p:nvGrpSpPr>
          <p:cNvPr id="277" name="Group 276">
            <a:extLst>
              <a:ext uri="{FF2B5EF4-FFF2-40B4-BE49-F238E27FC236}">
                <a16:creationId xmlns="" xmlns:a16="http://schemas.microsoft.com/office/drawing/2014/main" id="{FFBDCAA0-E1E3-4159-BBF3-590D74827B87}"/>
              </a:ext>
            </a:extLst>
          </p:cNvPr>
          <p:cNvGrpSpPr/>
          <p:nvPr/>
        </p:nvGrpSpPr>
        <p:grpSpPr>
          <a:xfrm>
            <a:off x="3031161" y="5081457"/>
            <a:ext cx="432048" cy="432048"/>
            <a:chOff x="763134" y="4698935"/>
            <a:chExt cx="432048" cy="432048"/>
          </a:xfrm>
          <a:solidFill>
            <a:srgbClr val="002060"/>
          </a:solidFill>
        </p:grpSpPr>
        <p:sp>
          <p:nvSpPr>
            <p:cNvPr id="278" name="Teardrop 277">
              <a:extLst>
                <a:ext uri="{FF2B5EF4-FFF2-40B4-BE49-F238E27FC236}">
                  <a16:creationId xmlns="" xmlns:a16="http://schemas.microsoft.com/office/drawing/2014/main" id="{57C281D4-E73B-451B-8874-8AEC8910BAF1}"/>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80" name="Oval 279">
              <a:extLst>
                <a:ext uri="{FF2B5EF4-FFF2-40B4-BE49-F238E27FC236}">
                  <a16:creationId xmlns="" xmlns:a16="http://schemas.microsoft.com/office/drawing/2014/main" id="{C2A8A2CA-910F-4243-A641-E34B0DF753CA}"/>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grpSp>
        <p:nvGrpSpPr>
          <p:cNvPr id="281" name="Group 280">
            <a:extLst>
              <a:ext uri="{FF2B5EF4-FFF2-40B4-BE49-F238E27FC236}">
                <a16:creationId xmlns="" xmlns:a16="http://schemas.microsoft.com/office/drawing/2014/main" id="{0DE0513C-E32B-4BEB-952F-772C032ED3F9}"/>
              </a:ext>
            </a:extLst>
          </p:cNvPr>
          <p:cNvGrpSpPr/>
          <p:nvPr/>
        </p:nvGrpSpPr>
        <p:grpSpPr>
          <a:xfrm>
            <a:off x="4750403" y="5081457"/>
            <a:ext cx="432048" cy="432048"/>
            <a:chOff x="763134" y="4698935"/>
            <a:chExt cx="432048" cy="432048"/>
          </a:xfrm>
          <a:solidFill>
            <a:srgbClr val="7030A0"/>
          </a:solidFill>
        </p:grpSpPr>
        <p:sp>
          <p:nvSpPr>
            <p:cNvPr id="282" name="Teardrop 281">
              <a:extLst>
                <a:ext uri="{FF2B5EF4-FFF2-40B4-BE49-F238E27FC236}">
                  <a16:creationId xmlns="" xmlns:a16="http://schemas.microsoft.com/office/drawing/2014/main" id="{54AEEE33-1B8A-4824-8AD7-E9C2B79B0202}"/>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84" name="Oval 283">
              <a:extLst>
                <a:ext uri="{FF2B5EF4-FFF2-40B4-BE49-F238E27FC236}">
                  <a16:creationId xmlns="" xmlns:a16="http://schemas.microsoft.com/office/drawing/2014/main" id="{EB9B89B5-9302-4BD2-A4A0-53F562065F60}"/>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grpSp>
        <p:nvGrpSpPr>
          <p:cNvPr id="285" name="Group 284">
            <a:extLst>
              <a:ext uri="{FF2B5EF4-FFF2-40B4-BE49-F238E27FC236}">
                <a16:creationId xmlns="" xmlns:a16="http://schemas.microsoft.com/office/drawing/2014/main" id="{B40939DD-DFE2-4FA3-8FA4-53293CE09F14}"/>
              </a:ext>
            </a:extLst>
          </p:cNvPr>
          <p:cNvGrpSpPr/>
          <p:nvPr/>
        </p:nvGrpSpPr>
        <p:grpSpPr>
          <a:xfrm>
            <a:off x="6469645" y="5081457"/>
            <a:ext cx="432048" cy="432048"/>
            <a:chOff x="763134" y="4698935"/>
            <a:chExt cx="432048" cy="432048"/>
          </a:xfrm>
          <a:solidFill>
            <a:srgbClr val="660033"/>
          </a:solidFill>
        </p:grpSpPr>
        <p:sp>
          <p:nvSpPr>
            <p:cNvPr id="286" name="Teardrop 285">
              <a:extLst>
                <a:ext uri="{FF2B5EF4-FFF2-40B4-BE49-F238E27FC236}">
                  <a16:creationId xmlns="" xmlns:a16="http://schemas.microsoft.com/office/drawing/2014/main" id="{1A6FD318-0069-445F-A977-0A0381FC704C}"/>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88" name="Oval 287">
              <a:extLst>
                <a:ext uri="{FF2B5EF4-FFF2-40B4-BE49-F238E27FC236}">
                  <a16:creationId xmlns="" xmlns:a16="http://schemas.microsoft.com/office/drawing/2014/main" id="{0AD2844D-35E2-4A5F-AAF6-F69872ADE0ED}"/>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grpSp>
        <p:nvGrpSpPr>
          <p:cNvPr id="289" name="Group 288">
            <a:extLst>
              <a:ext uri="{FF2B5EF4-FFF2-40B4-BE49-F238E27FC236}">
                <a16:creationId xmlns="" xmlns:a16="http://schemas.microsoft.com/office/drawing/2014/main" id="{6236E95D-62B5-4AB7-9455-B8FFEA54A85B}"/>
              </a:ext>
            </a:extLst>
          </p:cNvPr>
          <p:cNvGrpSpPr/>
          <p:nvPr/>
        </p:nvGrpSpPr>
        <p:grpSpPr>
          <a:xfrm>
            <a:off x="8188887" y="5081457"/>
            <a:ext cx="432048" cy="432048"/>
            <a:chOff x="763134" y="4698935"/>
            <a:chExt cx="432048" cy="432048"/>
          </a:xfrm>
          <a:solidFill>
            <a:srgbClr val="006600"/>
          </a:solidFill>
        </p:grpSpPr>
        <p:sp>
          <p:nvSpPr>
            <p:cNvPr id="290" name="Teardrop 289">
              <a:extLst>
                <a:ext uri="{FF2B5EF4-FFF2-40B4-BE49-F238E27FC236}">
                  <a16:creationId xmlns="" xmlns:a16="http://schemas.microsoft.com/office/drawing/2014/main" id="{97D53FD8-66C2-40A2-A4D2-EAD37E822106}"/>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92" name="Oval 291">
              <a:extLst>
                <a:ext uri="{FF2B5EF4-FFF2-40B4-BE49-F238E27FC236}">
                  <a16:creationId xmlns="" xmlns:a16="http://schemas.microsoft.com/office/drawing/2014/main" id="{79F4DA02-B946-493F-A11C-812BFA85809C}"/>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grpSp>
        <p:nvGrpSpPr>
          <p:cNvPr id="293" name="Group 292">
            <a:extLst>
              <a:ext uri="{FF2B5EF4-FFF2-40B4-BE49-F238E27FC236}">
                <a16:creationId xmlns="" xmlns:a16="http://schemas.microsoft.com/office/drawing/2014/main" id="{07250F84-F420-471A-B035-3A8CA9924641}"/>
              </a:ext>
            </a:extLst>
          </p:cNvPr>
          <p:cNvGrpSpPr/>
          <p:nvPr/>
        </p:nvGrpSpPr>
        <p:grpSpPr>
          <a:xfrm>
            <a:off x="9908131" y="5081457"/>
            <a:ext cx="432048" cy="432048"/>
            <a:chOff x="763134" y="4698935"/>
            <a:chExt cx="432048" cy="432048"/>
          </a:xfrm>
          <a:solidFill>
            <a:srgbClr val="FF0000"/>
          </a:solidFill>
        </p:grpSpPr>
        <p:sp>
          <p:nvSpPr>
            <p:cNvPr id="294" name="Teardrop 293">
              <a:extLst>
                <a:ext uri="{FF2B5EF4-FFF2-40B4-BE49-F238E27FC236}">
                  <a16:creationId xmlns="" xmlns:a16="http://schemas.microsoft.com/office/drawing/2014/main" id="{ECFB084E-1676-4AFE-A9C3-68A468D155C9}"/>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96" name="Oval 295">
              <a:extLst>
                <a:ext uri="{FF2B5EF4-FFF2-40B4-BE49-F238E27FC236}">
                  <a16:creationId xmlns="" xmlns:a16="http://schemas.microsoft.com/office/drawing/2014/main" id="{C8308B0F-B988-4155-99AB-C08040F09B38}"/>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sp>
        <p:nvSpPr>
          <p:cNvPr id="297" name="Rounded Rectangle 51">
            <a:extLst>
              <a:ext uri="{FF2B5EF4-FFF2-40B4-BE49-F238E27FC236}">
                <a16:creationId xmlns="" xmlns:a16="http://schemas.microsoft.com/office/drawing/2014/main" id="{AC67DF8D-06C8-437E-9D3A-9CCF2DFF5C44}"/>
              </a:ext>
            </a:extLst>
          </p:cNvPr>
          <p:cNvSpPr/>
          <p:nvPr/>
        </p:nvSpPr>
        <p:spPr>
          <a:xfrm>
            <a:off x="1498207" y="4424158"/>
            <a:ext cx="2103120" cy="91440"/>
          </a:xfrm>
          <a:prstGeom prst="roundRect">
            <a:avLst>
              <a:gd name="adj" fmla="val 50000"/>
            </a:avLst>
          </a:prstGeom>
          <a:solidFill>
            <a:srgbClr val="CC00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298" name="Rounded Rectangle 52">
            <a:extLst>
              <a:ext uri="{FF2B5EF4-FFF2-40B4-BE49-F238E27FC236}">
                <a16:creationId xmlns="" xmlns:a16="http://schemas.microsoft.com/office/drawing/2014/main" id="{8BB91E81-12EA-4EC1-B7D2-0BDB6129440C}"/>
              </a:ext>
            </a:extLst>
          </p:cNvPr>
          <p:cNvSpPr/>
          <p:nvPr/>
        </p:nvSpPr>
        <p:spPr>
          <a:xfrm>
            <a:off x="3339923" y="4226136"/>
            <a:ext cx="2103120" cy="91440"/>
          </a:xfrm>
          <a:prstGeom prst="roundRect">
            <a:avLst>
              <a:gd name="adj" fmla="val 5000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299" name="Rounded Rectangle 53">
            <a:extLst>
              <a:ext uri="{FF2B5EF4-FFF2-40B4-BE49-F238E27FC236}">
                <a16:creationId xmlns="" xmlns:a16="http://schemas.microsoft.com/office/drawing/2014/main" id="{CC353913-3229-40CF-97C1-F808F4AAD1A5}"/>
              </a:ext>
            </a:extLst>
          </p:cNvPr>
          <p:cNvSpPr/>
          <p:nvPr/>
        </p:nvSpPr>
        <p:spPr>
          <a:xfrm>
            <a:off x="5181639" y="4028114"/>
            <a:ext cx="2103120" cy="91440"/>
          </a:xfrm>
          <a:prstGeom prst="roundRect">
            <a:avLst>
              <a:gd name="adj" fmla="val 50000"/>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300" name="Rounded Rectangle 54">
            <a:extLst>
              <a:ext uri="{FF2B5EF4-FFF2-40B4-BE49-F238E27FC236}">
                <a16:creationId xmlns="" xmlns:a16="http://schemas.microsoft.com/office/drawing/2014/main" id="{195992B9-1D03-4EB9-BA13-C2430C614D17}"/>
              </a:ext>
            </a:extLst>
          </p:cNvPr>
          <p:cNvSpPr/>
          <p:nvPr/>
        </p:nvSpPr>
        <p:spPr>
          <a:xfrm>
            <a:off x="7023355" y="3804754"/>
            <a:ext cx="2103120" cy="91440"/>
          </a:xfrm>
          <a:prstGeom prst="roundRect">
            <a:avLst>
              <a:gd name="adj" fmla="val 50000"/>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301" name="Rounded Rectangle 55">
            <a:extLst>
              <a:ext uri="{FF2B5EF4-FFF2-40B4-BE49-F238E27FC236}">
                <a16:creationId xmlns="" xmlns:a16="http://schemas.microsoft.com/office/drawing/2014/main" id="{8B6DEE0A-1952-4738-8DD8-2B5A549CC877}"/>
              </a:ext>
            </a:extLst>
          </p:cNvPr>
          <p:cNvSpPr/>
          <p:nvPr/>
        </p:nvSpPr>
        <p:spPr>
          <a:xfrm>
            <a:off x="8865071" y="3632070"/>
            <a:ext cx="2103120" cy="91440"/>
          </a:xfrm>
          <a:prstGeom prst="roundRect">
            <a:avLst>
              <a:gd name="adj" fmla="val 5000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cxnSp>
        <p:nvCxnSpPr>
          <p:cNvPr id="305" name="Straight Connector 304">
            <a:extLst>
              <a:ext uri="{FF2B5EF4-FFF2-40B4-BE49-F238E27FC236}">
                <a16:creationId xmlns="" xmlns:a16="http://schemas.microsoft.com/office/drawing/2014/main" id="{DBE1D00E-B025-4169-8387-71A25C480A16}"/>
              </a:ext>
            </a:extLst>
          </p:cNvPr>
          <p:cNvCxnSpPr/>
          <p:nvPr/>
        </p:nvCxnSpPr>
        <p:spPr>
          <a:xfrm>
            <a:off x="1498208" y="2699122"/>
            <a:ext cx="10011" cy="1513622"/>
          </a:xfrm>
          <a:prstGeom prst="line">
            <a:avLst/>
          </a:prstGeom>
          <a:ln w="19050">
            <a:solidFill>
              <a:schemeClr val="tx1">
                <a:lumMod val="75000"/>
                <a:lumOff val="2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 xmlns:a16="http://schemas.microsoft.com/office/drawing/2014/main" id="{3F9DE4A8-B994-4F10-9B67-A6EB446534C1}"/>
              </a:ext>
            </a:extLst>
          </p:cNvPr>
          <p:cNvCxnSpPr/>
          <p:nvPr/>
        </p:nvCxnSpPr>
        <p:spPr>
          <a:xfrm>
            <a:off x="3339924" y="2502354"/>
            <a:ext cx="10011" cy="1513622"/>
          </a:xfrm>
          <a:prstGeom prst="line">
            <a:avLst/>
          </a:prstGeom>
          <a:ln w="19050">
            <a:solidFill>
              <a:schemeClr val="tx1">
                <a:lumMod val="75000"/>
                <a:lumOff val="2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313" name="Straight Connector 312">
            <a:extLst>
              <a:ext uri="{FF2B5EF4-FFF2-40B4-BE49-F238E27FC236}">
                <a16:creationId xmlns="" xmlns:a16="http://schemas.microsoft.com/office/drawing/2014/main" id="{54B0EDF4-C54E-4C9B-A5A9-43EA1956BCFB}"/>
              </a:ext>
            </a:extLst>
          </p:cNvPr>
          <p:cNvCxnSpPr/>
          <p:nvPr/>
        </p:nvCxnSpPr>
        <p:spPr>
          <a:xfrm>
            <a:off x="5181640" y="2305582"/>
            <a:ext cx="10011" cy="1513622"/>
          </a:xfrm>
          <a:prstGeom prst="line">
            <a:avLst/>
          </a:prstGeom>
          <a:ln w="19050">
            <a:solidFill>
              <a:schemeClr val="tx1">
                <a:lumMod val="75000"/>
                <a:lumOff val="2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317" name="Straight Connector 316">
            <a:extLst>
              <a:ext uri="{FF2B5EF4-FFF2-40B4-BE49-F238E27FC236}">
                <a16:creationId xmlns="" xmlns:a16="http://schemas.microsoft.com/office/drawing/2014/main" id="{4E250204-D183-4065-879A-2569DBE0CBE4}"/>
              </a:ext>
            </a:extLst>
          </p:cNvPr>
          <p:cNvCxnSpPr/>
          <p:nvPr/>
        </p:nvCxnSpPr>
        <p:spPr>
          <a:xfrm>
            <a:off x="7023356" y="2108812"/>
            <a:ext cx="10011" cy="1513622"/>
          </a:xfrm>
          <a:prstGeom prst="line">
            <a:avLst/>
          </a:prstGeom>
          <a:ln w="19050">
            <a:solidFill>
              <a:schemeClr val="tx1">
                <a:lumMod val="75000"/>
                <a:lumOff val="2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 xmlns:a16="http://schemas.microsoft.com/office/drawing/2014/main" id="{B8F15602-FDAD-4488-B8AC-558CAF303F02}"/>
              </a:ext>
            </a:extLst>
          </p:cNvPr>
          <p:cNvCxnSpPr/>
          <p:nvPr/>
        </p:nvCxnSpPr>
        <p:spPr>
          <a:xfrm>
            <a:off x="8865072" y="1912040"/>
            <a:ext cx="10011" cy="1513622"/>
          </a:xfrm>
          <a:prstGeom prst="line">
            <a:avLst/>
          </a:prstGeom>
          <a:ln w="19050">
            <a:solidFill>
              <a:schemeClr val="tx1">
                <a:lumMod val="75000"/>
                <a:lumOff val="2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sp>
        <p:nvSpPr>
          <p:cNvPr id="54" name="Rectangle 53"/>
          <p:cNvSpPr/>
          <p:nvPr/>
        </p:nvSpPr>
        <p:spPr>
          <a:xfrm>
            <a:off x="375159" y="216326"/>
            <a:ext cx="11462197" cy="954107"/>
          </a:xfrm>
          <a:prstGeom prst="rect">
            <a:avLst/>
          </a:prstGeom>
        </p:spPr>
        <p:txBody>
          <a:bodyPr wrap="square">
            <a:spAutoFit/>
          </a:bodyPr>
          <a:lstStyle/>
          <a:p>
            <a:pPr indent="457200" algn="ctr">
              <a:spcAft>
                <a:spcPts val="0"/>
              </a:spcAft>
            </a:pPr>
            <a:r>
              <a:rPr lang="nl-NL" sz="2800" b="1" dirty="0">
                <a:solidFill>
                  <a:srgbClr val="006600"/>
                </a:solidFill>
                <a:latin typeface="Times New Roman" panose="02020603050405020304" pitchFamily="18" charset="0"/>
                <a:ea typeface="Times New Roman" panose="02020603050405020304" pitchFamily="18" charset="0"/>
                <a:cs typeface="Times New Roman" panose="02020603050405020304" pitchFamily="18" charset="0"/>
              </a:rPr>
              <a:t>2.5. Thực hiện đường lối đối ngoại độc lập, tự chủ, hòa bình, hữu nghị, hợp tác và phát triển; chủ động và tích cực hội nhập quốc tế</a:t>
            </a:r>
            <a:endParaRPr lang="en-US" sz="2800" b="1" dirty="0">
              <a:solidFill>
                <a:srgbClr val="006600"/>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1626634" y="1826496"/>
            <a:ext cx="1676972" cy="2308324"/>
          </a:xfrm>
          <a:prstGeom prst="rect">
            <a:avLst/>
          </a:prstGeom>
        </p:spPr>
        <p:txBody>
          <a:bodyPr wrap="square">
            <a:spAutoFit/>
          </a:bodyPr>
          <a:lstStyle/>
          <a:p>
            <a:pPr algn="ctr"/>
            <a:r>
              <a:rPr lang="nl-NL" dirty="0">
                <a:solidFill>
                  <a:srgbClr val="CC0099"/>
                </a:solidFill>
                <a:latin typeface="+mj-lt"/>
                <a:ea typeface="Calibri" panose="020F0502020204030204" pitchFamily="34" charset="0"/>
              </a:rPr>
              <a:t>Thực hiện nhất quán đường lối đối ngoại </a:t>
            </a:r>
            <a:r>
              <a:rPr lang="nl-NL" b="1" dirty="0">
                <a:solidFill>
                  <a:srgbClr val="0070C0"/>
                </a:solidFill>
                <a:latin typeface="+mj-lt"/>
                <a:ea typeface="Calibri" panose="020F0502020204030204" pitchFamily="34" charset="0"/>
              </a:rPr>
              <a:t>độc lập, tự chủ, hòa bình, hữu nghị, hợp tác và phát triển</a:t>
            </a:r>
            <a:r>
              <a:rPr lang="nl-NL" dirty="0">
                <a:solidFill>
                  <a:srgbClr val="CC0099"/>
                </a:solidFill>
                <a:latin typeface="+mj-lt"/>
                <a:ea typeface="Calibri" panose="020F0502020204030204" pitchFamily="34" charset="0"/>
              </a:rPr>
              <a:t>;</a:t>
            </a:r>
            <a:endParaRPr lang="en-US" dirty="0">
              <a:solidFill>
                <a:srgbClr val="CC0099"/>
              </a:solidFill>
              <a:latin typeface="+mj-lt"/>
            </a:endParaRPr>
          </a:p>
        </p:txBody>
      </p:sp>
      <p:sp>
        <p:nvSpPr>
          <p:cNvPr id="5" name="Rectangle 4"/>
          <p:cNvSpPr/>
          <p:nvPr/>
        </p:nvSpPr>
        <p:spPr>
          <a:xfrm>
            <a:off x="3483532" y="1857581"/>
            <a:ext cx="1623176" cy="2031325"/>
          </a:xfrm>
          <a:prstGeom prst="rect">
            <a:avLst/>
          </a:prstGeom>
        </p:spPr>
        <p:txBody>
          <a:bodyPr wrap="square">
            <a:spAutoFit/>
          </a:bodyPr>
          <a:lstStyle/>
          <a:p>
            <a:pPr algn="ctr"/>
            <a:r>
              <a:rPr lang="nl-NL" b="1" dirty="0">
                <a:solidFill>
                  <a:srgbClr val="FF0000"/>
                </a:solidFill>
                <a:latin typeface="+mj-lt"/>
                <a:ea typeface="Calibri" panose="020F0502020204030204" pitchFamily="34" charset="0"/>
              </a:rPr>
              <a:t>Đ</a:t>
            </a:r>
            <a:r>
              <a:rPr lang="nl-NL" b="1" dirty="0" smtClean="0">
                <a:solidFill>
                  <a:srgbClr val="FF0000"/>
                </a:solidFill>
                <a:latin typeface="+mj-lt"/>
                <a:ea typeface="Calibri" panose="020F0502020204030204" pitchFamily="34" charset="0"/>
              </a:rPr>
              <a:t>a </a:t>
            </a:r>
            <a:r>
              <a:rPr lang="nl-NL" b="1" dirty="0">
                <a:solidFill>
                  <a:srgbClr val="FF0000"/>
                </a:solidFill>
                <a:latin typeface="+mj-lt"/>
                <a:ea typeface="Calibri" panose="020F0502020204030204" pitchFamily="34" charset="0"/>
              </a:rPr>
              <a:t>phương hóa, đa dạng hóa </a:t>
            </a:r>
            <a:r>
              <a:rPr lang="nl-NL" dirty="0">
                <a:solidFill>
                  <a:srgbClr val="002060"/>
                </a:solidFill>
                <a:latin typeface="+mj-lt"/>
                <a:ea typeface="Calibri" panose="020F0502020204030204" pitchFamily="34" charset="0"/>
              </a:rPr>
              <a:t>quan hệ, chủ động và tích cực hội nhập, hợp tác quốc tế </a:t>
            </a:r>
            <a:endParaRPr lang="en-US" dirty="0">
              <a:solidFill>
                <a:srgbClr val="002060"/>
              </a:solidFill>
              <a:latin typeface="+mj-lt"/>
            </a:endParaRPr>
          </a:p>
        </p:txBody>
      </p:sp>
      <p:sp>
        <p:nvSpPr>
          <p:cNvPr id="6" name="Rectangle 5"/>
          <p:cNvSpPr/>
          <p:nvPr/>
        </p:nvSpPr>
        <p:spPr>
          <a:xfrm>
            <a:off x="5327356" y="2210231"/>
            <a:ext cx="1560294" cy="1754326"/>
          </a:xfrm>
          <a:prstGeom prst="rect">
            <a:avLst/>
          </a:prstGeom>
        </p:spPr>
        <p:txBody>
          <a:bodyPr wrap="square">
            <a:spAutoFit/>
          </a:bodyPr>
          <a:lstStyle/>
          <a:p>
            <a:pPr algn="ctr"/>
            <a:r>
              <a:rPr lang="nl-NL" dirty="0">
                <a:solidFill>
                  <a:srgbClr val="7030A0"/>
                </a:solidFill>
                <a:latin typeface="+mj-lt"/>
                <a:ea typeface="Calibri" panose="020F0502020204030204" pitchFamily="34" charset="0"/>
              </a:rPr>
              <a:t>Đưa quan hệ với các đối tác đi vào </a:t>
            </a:r>
            <a:r>
              <a:rPr lang="nl-NL" b="1" dirty="0">
                <a:solidFill>
                  <a:srgbClr val="660033"/>
                </a:solidFill>
                <a:latin typeface="+mj-lt"/>
                <a:ea typeface="Calibri" panose="020F0502020204030204" pitchFamily="34" charset="0"/>
              </a:rPr>
              <a:t>chiều sâu, thiết thực, hiệu quả</a:t>
            </a:r>
            <a:endParaRPr lang="en-US" b="1" dirty="0">
              <a:solidFill>
                <a:srgbClr val="660033"/>
              </a:solidFill>
              <a:latin typeface="+mj-lt"/>
            </a:endParaRPr>
          </a:p>
        </p:txBody>
      </p:sp>
      <p:sp>
        <p:nvSpPr>
          <p:cNvPr id="7" name="Rectangle 6"/>
          <p:cNvSpPr/>
          <p:nvPr/>
        </p:nvSpPr>
        <p:spPr>
          <a:xfrm>
            <a:off x="7192237" y="1528799"/>
            <a:ext cx="1672834" cy="2308324"/>
          </a:xfrm>
          <a:prstGeom prst="rect">
            <a:avLst/>
          </a:prstGeom>
        </p:spPr>
        <p:txBody>
          <a:bodyPr wrap="square">
            <a:spAutoFit/>
          </a:bodyPr>
          <a:lstStyle/>
          <a:p>
            <a:pPr algn="ctr"/>
            <a:r>
              <a:rPr lang="nl-NL" b="1" dirty="0">
                <a:solidFill>
                  <a:srgbClr val="3333CC"/>
                </a:solidFill>
                <a:latin typeface="+mj-lt"/>
                <a:ea typeface="Calibri" panose="020F0502020204030204" pitchFamily="34" charset="0"/>
              </a:rPr>
              <a:t>Tăng cường hợp tác quốc tế và khu vực </a:t>
            </a:r>
            <a:r>
              <a:rPr lang="nl-NL" dirty="0">
                <a:solidFill>
                  <a:srgbClr val="660033"/>
                </a:solidFill>
                <a:latin typeface="+mj-lt"/>
                <a:ea typeface="Calibri" panose="020F0502020204030204" pitchFamily="34" charset="0"/>
              </a:rPr>
              <a:t>trong bảo đảm quốc phòng, an ninh, bảo vệ chủ quyền quốc gia.</a:t>
            </a:r>
            <a:endParaRPr lang="en-US" dirty="0">
              <a:solidFill>
                <a:srgbClr val="660033"/>
              </a:solidFill>
              <a:latin typeface="+mj-lt"/>
            </a:endParaRPr>
          </a:p>
        </p:txBody>
      </p:sp>
      <p:sp>
        <p:nvSpPr>
          <p:cNvPr id="8" name="Rectangle 7"/>
          <p:cNvSpPr/>
          <p:nvPr/>
        </p:nvSpPr>
        <p:spPr>
          <a:xfrm>
            <a:off x="8940003" y="1497541"/>
            <a:ext cx="1620672" cy="2308324"/>
          </a:xfrm>
          <a:prstGeom prst="rect">
            <a:avLst/>
          </a:prstGeom>
        </p:spPr>
        <p:txBody>
          <a:bodyPr wrap="square">
            <a:spAutoFit/>
          </a:bodyPr>
          <a:lstStyle/>
          <a:p>
            <a:pPr algn="ctr"/>
            <a:r>
              <a:rPr lang="nl-NL" dirty="0">
                <a:solidFill>
                  <a:srgbClr val="FF0000"/>
                </a:solidFill>
                <a:latin typeface="+mj-lt"/>
                <a:ea typeface="Calibri" panose="020F0502020204030204" pitchFamily="34" charset="0"/>
              </a:rPr>
              <a:t>Kiên trì thúc đẩy </a:t>
            </a:r>
            <a:r>
              <a:rPr lang="nl-NL" b="1" dirty="0">
                <a:solidFill>
                  <a:srgbClr val="008000"/>
                </a:solidFill>
                <a:latin typeface="+mj-lt"/>
                <a:ea typeface="Calibri" panose="020F0502020204030204" pitchFamily="34" charset="0"/>
              </a:rPr>
              <a:t>giải quyết các tranh chấp </a:t>
            </a:r>
            <a:r>
              <a:rPr lang="nl-NL" dirty="0">
                <a:solidFill>
                  <a:srgbClr val="FF0000"/>
                </a:solidFill>
                <a:latin typeface="+mj-lt"/>
                <a:ea typeface="Calibri" panose="020F0502020204030204" pitchFamily="34" charset="0"/>
              </a:rPr>
              <a:t>trên biển bằng biện pháp hòa bình </a:t>
            </a:r>
            <a:endParaRPr lang="en-US" dirty="0">
              <a:solidFill>
                <a:srgbClr val="FF0000"/>
              </a:solidFill>
              <a:latin typeface="+mj-lt"/>
            </a:endParaRPr>
          </a:p>
        </p:txBody>
      </p:sp>
    </p:spTree>
    <p:extLst>
      <p:ext uri="{BB962C8B-B14F-4D97-AF65-F5344CB8AC3E}">
        <p14:creationId xmlns:p14="http://schemas.microsoft.com/office/powerpoint/2010/main" val="159355974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onut 77">
            <a:extLst>
              <a:ext uri="{FF2B5EF4-FFF2-40B4-BE49-F238E27FC236}">
                <a16:creationId xmlns="" xmlns:a16="http://schemas.microsoft.com/office/drawing/2014/main" id="{5072CC74-C16C-44F6-A935-3CFA82A932BB}"/>
              </a:ext>
            </a:extLst>
          </p:cNvPr>
          <p:cNvSpPr/>
          <p:nvPr/>
        </p:nvSpPr>
        <p:spPr>
          <a:xfrm>
            <a:off x="4538898" y="2344764"/>
            <a:ext cx="3114206" cy="3114206"/>
          </a:xfrm>
          <a:prstGeom prst="donut">
            <a:avLst>
              <a:gd name="adj" fmla="val 3785"/>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4" name="Oval 3">
            <a:extLst>
              <a:ext uri="{FF2B5EF4-FFF2-40B4-BE49-F238E27FC236}">
                <a16:creationId xmlns="" xmlns:a16="http://schemas.microsoft.com/office/drawing/2014/main" id="{24014247-2F7E-4F81-AFC4-D91B3899E2B0}"/>
              </a:ext>
            </a:extLst>
          </p:cNvPr>
          <p:cNvSpPr/>
          <p:nvPr/>
        </p:nvSpPr>
        <p:spPr>
          <a:xfrm>
            <a:off x="5210434" y="3016300"/>
            <a:ext cx="1771134" cy="1771134"/>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nl-NL" b="1" dirty="0"/>
              <a:t>Triển khai đồng bộ hoạt động đối ngoại</a:t>
            </a:r>
            <a:endParaRPr lang="ko-KR" altLang="en-US" b="1" dirty="0">
              <a:solidFill>
                <a:prstClr val="white"/>
              </a:solidFill>
            </a:endParaRPr>
          </a:p>
        </p:txBody>
      </p:sp>
      <p:sp>
        <p:nvSpPr>
          <p:cNvPr id="5" name="Donut 26">
            <a:extLst>
              <a:ext uri="{FF2B5EF4-FFF2-40B4-BE49-F238E27FC236}">
                <a16:creationId xmlns="" xmlns:a16="http://schemas.microsoft.com/office/drawing/2014/main" id="{C1A8C9F8-88DF-4B01-B386-B2486DF492BE}"/>
              </a:ext>
            </a:extLst>
          </p:cNvPr>
          <p:cNvSpPr/>
          <p:nvPr/>
        </p:nvSpPr>
        <p:spPr>
          <a:xfrm>
            <a:off x="4187788" y="1993654"/>
            <a:ext cx="3816424" cy="3816424"/>
          </a:xfrm>
          <a:prstGeom prst="donut">
            <a:avLst>
              <a:gd name="adj" fmla="val 3785"/>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grpSp>
        <p:nvGrpSpPr>
          <p:cNvPr id="96" name="Group 95">
            <a:extLst>
              <a:ext uri="{FF2B5EF4-FFF2-40B4-BE49-F238E27FC236}">
                <a16:creationId xmlns="" xmlns:a16="http://schemas.microsoft.com/office/drawing/2014/main" id="{F8CC2237-2FA0-4770-9123-90512F7A19C3}"/>
              </a:ext>
            </a:extLst>
          </p:cNvPr>
          <p:cNvGrpSpPr/>
          <p:nvPr/>
        </p:nvGrpSpPr>
        <p:grpSpPr>
          <a:xfrm>
            <a:off x="4752573" y="1656131"/>
            <a:ext cx="979049" cy="1469591"/>
            <a:chOff x="4752573" y="1656131"/>
            <a:chExt cx="979049" cy="1469591"/>
          </a:xfrm>
          <a:solidFill>
            <a:srgbClr val="660033"/>
          </a:solidFill>
        </p:grpSpPr>
        <p:grpSp>
          <p:nvGrpSpPr>
            <p:cNvPr id="13" name="Group 12">
              <a:extLst>
                <a:ext uri="{FF2B5EF4-FFF2-40B4-BE49-F238E27FC236}">
                  <a16:creationId xmlns="" xmlns:a16="http://schemas.microsoft.com/office/drawing/2014/main" id="{3614E731-9BA1-4152-8B28-6B1E74C45A0A}"/>
                </a:ext>
              </a:extLst>
            </p:cNvPr>
            <p:cNvGrpSpPr/>
            <p:nvPr/>
          </p:nvGrpSpPr>
          <p:grpSpPr>
            <a:xfrm rot="19800000">
              <a:off x="4752573" y="1656131"/>
              <a:ext cx="979049" cy="1469591"/>
              <a:chOff x="5093002" y="2426934"/>
              <a:chExt cx="2232248" cy="3350691"/>
            </a:xfrm>
            <a:grpFill/>
          </p:grpSpPr>
          <p:grpSp>
            <p:nvGrpSpPr>
              <p:cNvPr id="14" name="Group 13">
                <a:extLst>
                  <a:ext uri="{FF2B5EF4-FFF2-40B4-BE49-F238E27FC236}">
                    <a16:creationId xmlns="" xmlns:a16="http://schemas.microsoft.com/office/drawing/2014/main" id="{7BCB0A9C-A36E-44F6-91BA-3EA65EA31DE3}"/>
                  </a:ext>
                </a:extLst>
              </p:cNvPr>
              <p:cNvGrpSpPr/>
              <p:nvPr/>
            </p:nvGrpSpPr>
            <p:grpSpPr>
              <a:xfrm>
                <a:off x="5625823" y="4659182"/>
                <a:ext cx="1166607" cy="1118443"/>
                <a:chOff x="4964627" y="3703863"/>
                <a:chExt cx="393594" cy="377344"/>
              </a:xfrm>
              <a:grpFill/>
            </p:grpSpPr>
            <p:sp>
              <p:nvSpPr>
                <p:cNvPr id="16" name="Oval 1">
                  <a:extLst>
                    <a:ext uri="{FF2B5EF4-FFF2-40B4-BE49-F238E27FC236}">
                      <a16:creationId xmlns="" xmlns:a16="http://schemas.microsoft.com/office/drawing/2014/main" id="{807FD890-6C69-4BFD-B5A2-5BF3CA40F740}"/>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7" name="Oval 1">
                  <a:extLst>
                    <a:ext uri="{FF2B5EF4-FFF2-40B4-BE49-F238E27FC236}">
                      <a16:creationId xmlns="" xmlns:a16="http://schemas.microsoft.com/office/drawing/2014/main" id="{7CA081D7-D1F1-44CA-A26E-04B12E5EB63B}"/>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8" name="Oval 1">
                  <a:extLst>
                    <a:ext uri="{FF2B5EF4-FFF2-40B4-BE49-F238E27FC236}">
                      <a16:creationId xmlns="" xmlns:a16="http://schemas.microsoft.com/office/drawing/2014/main" id="{96ED67CC-FE21-43E5-B67A-C021B50EC04D}"/>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9" name="Oval 1">
                  <a:extLst>
                    <a:ext uri="{FF2B5EF4-FFF2-40B4-BE49-F238E27FC236}">
                      <a16:creationId xmlns="" xmlns:a16="http://schemas.microsoft.com/office/drawing/2014/main" id="{24EEB80F-B00A-4B2C-89BB-EAAC663AFC3A}"/>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grpSp>
          <p:sp>
            <p:nvSpPr>
              <p:cNvPr id="15" name="Block Arc 14">
                <a:extLst>
                  <a:ext uri="{FF2B5EF4-FFF2-40B4-BE49-F238E27FC236}">
                    <a16:creationId xmlns="" xmlns:a16="http://schemas.microsoft.com/office/drawing/2014/main" id="{5070D60C-1D5F-424D-9EC9-3BD5CA2B1C06}"/>
                  </a:ext>
                </a:extLst>
              </p:cNvPr>
              <p:cNvSpPr/>
              <p:nvPr/>
            </p:nvSpPr>
            <p:spPr>
              <a:xfrm>
                <a:off x="5093002" y="2426934"/>
                <a:ext cx="2232248" cy="2232248"/>
              </a:xfrm>
              <a:prstGeom prst="blockArc">
                <a:avLst>
                  <a:gd name="adj1" fmla="val 7222187"/>
                  <a:gd name="adj2" fmla="val 3660514"/>
                  <a:gd name="adj3" fmla="val 81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grpSp>
        <p:sp>
          <p:nvSpPr>
            <p:cNvPr id="49" name="Oval 48">
              <a:extLst>
                <a:ext uri="{FF2B5EF4-FFF2-40B4-BE49-F238E27FC236}">
                  <a16:creationId xmlns="" xmlns:a16="http://schemas.microsoft.com/office/drawing/2014/main" id="{4E098005-C01B-452B-A315-7DB5891BE9FE}"/>
                </a:ext>
              </a:extLst>
            </p:cNvPr>
            <p:cNvSpPr/>
            <p:nvPr/>
          </p:nvSpPr>
          <p:spPr>
            <a:xfrm>
              <a:off x="4783317" y="1842370"/>
              <a:ext cx="672289" cy="6722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prstClr val="white"/>
                </a:solidFill>
              </a:endParaRPr>
            </a:p>
          </p:txBody>
        </p:sp>
      </p:grpSp>
      <p:grpSp>
        <p:nvGrpSpPr>
          <p:cNvPr id="95" name="Group 94">
            <a:extLst>
              <a:ext uri="{FF2B5EF4-FFF2-40B4-BE49-F238E27FC236}">
                <a16:creationId xmlns="" xmlns:a16="http://schemas.microsoft.com/office/drawing/2014/main" id="{0BF4B0A0-52C7-4E7D-AC0A-327C818316C7}"/>
              </a:ext>
            </a:extLst>
          </p:cNvPr>
          <p:cNvGrpSpPr/>
          <p:nvPr/>
        </p:nvGrpSpPr>
        <p:grpSpPr>
          <a:xfrm>
            <a:off x="3671313" y="3412343"/>
            <a:ext cx="1469591" cy="979049"/>
            <a:chOff x="3671313" y="3412343"/>
            <a:chExt cx="1469591" cy="979049"/>
          </a:xfrm>
          <a:solidFill>
            <a:srgbClr val="CC0099"/>
          </a:solidFill>
        </p:grpSpPr>
        <p:grpSp>
          <p:nvGrpSpPr>
            <p:cNvPr id="20" name="Group 19">
              <a:extLst>
                <a:ext uri="{FF2B5EF4-FFF2-40B4-BE49-F238E27FC236}">
                  <a16:creationId xmlns="" xmlns:a16="http://schemas.microsoft.com/office/drawing/2014/main" id="{90BE3773-ABE6-4A9E-B7D8-14492DDCD203}"/>
                </a:ext>
              </a:extLst>
            </p:cNvPr>
            <p:cNvGrpSpPr/>
            <p:nvPr/>
          </p:nvGrpSpPr>
          <p:grpSpPr>
            <a:xfrm rot="16200000">
              <a:off x="3916584" y="3167072"/>
              <a:ext cx="979049" cy="1469591"/>
              <a:chOff x="5093002" y="2426934"/>
              <a:chExt cx="2232248" cy="3350691"/>
            </a:xfrm>
            <a:grpFill/>
          </p:grpSpPr>
          <p:grpSp>
            <p:nvGrpSpPr>
              <p:cNvPr id="21" name="Group 20">
                <a:extLst>
                  <a:ext uri="{FF2B5EF4-FFF2-40B4-BE49-F238E27FC236}">
                    <a16:creationId xmlns="" xmlns:a16="http://schemas.microsoft.com/office/drawing/2014/main" id="{B54F3AE3-637E-4E94-A3BF-272926AF563C}"/>
                  </a:ext>
                </a:extLst>
              </p:cNvPr>
              <p:cNvGrpSpPr/>
              <p:nvPr/>
            </p:nvGrpSpPr>
            <p:grpSpPr>
              <a:xfrm>
                <a:off x="5625823" y="4659182"/>
                <a:ext cx="1166607" cy="1118443"/>
                <a:chOff x="4964627" y="3703863"/>
                <a:chExt cx="393594" cy="377344"/>
              </a:xfrm>
              <a:grpFill/>
            </p:grpSpPr>
            <p:sp>
              <p:nvSpPr>
                <p:cNvPr id="23" name="Oval 1">
                  <a:extLst>
                    <a:ext uri="{FF2B5EF4-FFF2-40B4-BE49-F238E27FC236}">
                      <a16:creationId xmlns="" xmlns:a16="http://schemas.microsoft.com/office/drawing/2014/main" id="{4DED4937-CA19-4053-B7C8-FC58ACE110FD}"/>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4" name="Oval 1">
                  <a:extLst>
                    <a:ext uri="{FF2B5EF4-FFF2-40B4-BE49-F238E27FC236}">
                      <a16:creationId xmlns="" xmlns:a16="http://schemas.microsoft.com/office/drawing/2014/main" id="{A526BB70-7BF9-4693-B209-F9635F438232}"/>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5" name="Oval 1">
                  <a:extLst>
                    <a:ext uri="{FF2B5EF4-FFF2-40B4-BE49-F238E27FC236}">
                      <a16:creationId xmlns="" xmlns:a16="http://schemas.microsoft.com/office/drawing/2014/main" id="{1B466E95-EDCB-4FCC-9626-A10AAE23445C}"/>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26" name="Oval 1">
                  <a:extLst>
                    <a:ext uri="{FF2B5EF4-FFF2-40B4-BE49-F238E27FC236}">
                      <a16:creationId xmlns="" xmlns:a16="http://schemas.microsoft.com/office/drawing/2014/main" id="{3D0F0EFC-F06B-4862-896A-0010A9D5A16B}"/>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grpSp>
          <p:sp>
            <p:nvSpPr>
              <p:cNvPr id="22" name="Block Arc 21">
                <a:extLst>
                  <a:ext uri="{FF2B5EF4-FFF2-40B4-BE49-F238E27FC236}">
                    <a16:creationId xmlns="" xmlns:a16="http://schemas.microsoft.com/office/drawing/2014/main" id="{4F95EEA9-EE39-4833-A324-2C823E4498A6}"/>
                  </a:ext>
                </a:extLst>
              </p:cNvPr>
              <p:cNvSpPr/>
              <p:nvPr/>
            </p:nvSpPr>
            <p:spPr>
              <a:xfrm>
                <a:off x="5093002" y="2426934"/>
                <a:ext cx="2232248" cy="2232248"/>
              </a:xfrm>
              <a:prstGeom prst="blockArc">
                <a:avLst>
                  <a:gd name="adj1" fmla="val 7222187"/>
                  <a:gd name="adj2" fmla="val 3660514"/>
                  <a:gd name="adj3" fmla="val 81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grpSp>
        <p:sp>
          <p:nvSpPr>
            <p:cNvPr id="50" name="Oval 49">
              <a:extLst>
                <a:ext uri="{FF2B5EF4-FFF2-40B4-BE49-F238E27FC236}">
                  <a16:creationId xmlns="" xmlns:a16="http://schemas.microsoft.com/office/drawing/2014/main" id="{0F574DE2-63BE-4D85-9F3A-BE0265F500DC}"/>
                </a:ext>
              </a:extLst>
            </p:cNvPr>
            <p:cNvSpPr/>
            <p:nvPr/>
          </p:nvSpPr>
          <p:spPr>
            <a:xfrm>
              <a:off x="3807045" y="3565723"/>
              <a:ext cx="672289" cy="6722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prstClr val="white"/>
                </a:solidFill>
              </a:endParaRPr>
            </a:p>
          </p:txBody>
        </p:sp>
      </p:grpSp>
      <p:grpSp>
        <p:nvGrpSpPr>
          <p:cNvPr id="100" name="Group 99">
            <a:extLst>
              <a:ext uri="{FF2B5EF4-FFF2-40B4-BE49-F238E27FC236}">
                <a16:creationId xmlns="" xmlns:a16="http://schemas.microsoft.com/office/drawing/2014/main" id="{D1B8E89C-A236-4C8A-8CB1-E76F4049F931}"/>
              </a:ext>
            </a:extLst>
          </p:cNvPr>
          <p:cNvGrpSpPr/>
          <p:nvPr/>
        </p:nvGrpSpPr>
        <p:grpSpPr>
          <a:xfrm>
            <a:off x="4752573" y="4644247"/>
            <a:ext cx="979049" cy="1469591"/>
            <a:chOff x="4752573" y="4644247"/>
            <a:chExt cx="979049" cy="1469591"/>
          </a:xfrm>
          <a:solidFill>
            <a:srgbClr val="008000"/>
          </a:solidFill>
        </p:grpSpPr>
        <p:grpSp>
          <p:nvGrpSpPr>
            <p:cNvPr id="6" name="Group 5">
              <a:extLst>
                <a:ext uri="{FF2B5EF4-FFF2-40B4-BE49-F238E27FC236}">
                  <a16:creationId xmlns="" xmlns:a16="http://schemas.microsoft.com/office/drawing/2014/main" id="{EF4BFA2F-D7F3-4FFC-996A-998EBCE1C240}"/>
                </a:ext>
              </a:extLst>
            </p:cNvPr>
            <p:cNvGrpSpPr/>
            <p:nvPr/>
          </p:nvGrpSpPr>
          <p:grpSpPr>
            <a:xfrm rot="12600000">
              <a:off x="4752573" y="4644247"/>
              <a:ext cx="979049" cy="1469591"/>
              <a:chOff x="5093002" y="2426934"/>
              <a:chExt cx="2232248" cy="3350691"/>
            </a:xfrm>
            <a:grpFill/>
          </p:grpSpPr>
          <p:grpSp>
            <p:nvGrpSpPr>
              <p:cNvPr id="7" name="Group 6">
                <a:extLst>
                  <a:ext uri="{FF2B5EF4-FFF2-40B4-BE49-F238E27FC236}">
                    <a16:creationId xmlns="" xmlns:a16="http://schemas.microsoft.com/office/drawing/2014/main" id="{BE92B638-F29E-4CFB-9DB7-5F62E101F03B}"/>
                  </a:ext>
                </a:extLst>
              </p:cNvPr>
              <p:cNvGrpSpPr/>
              <p:nvPr/>
            </p:nvGrpSpPr>
            <p:grpSpPr>
              <a:xfrm>
                <a:off x="5625823" y="4659182"/>
                <a:ext cx="1166607" cy="1118443"/>
                <a:chOff x="4964627" y="3703863"/>
                <a:chExt cx="393594" cy="377344"/>
              </a:xfrm>
              <a:grpFill/>
            </p:grpSpPr>
            <p:sp>
              <p:nvSpPr>
                <p:cNvPr id="9" name="Oval 1">
                  <a:extLst>
                    <a:ext uri="{FF2B5EF4-FFF2-40B4-BE49-F238E27FC236}">
                      <a16:creationId xmlns="" xmlns:a16="http://schemas.microsoft.com/office/drawing/2014/main" id="{2769D390-C98B-4543-9222-CEC37A0419FB}"/>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0" name="Oval 1">
                  <a:extLst>
                    <a:ext uri="{FF2B5EF4-FFF2-40B4-BE49-F238E27FC236}">
                      <a16:creationId xmlns="" xmlns:a16="http://schemas.microsoft.com/office/drawing/2014/main" id="{9ECA9BBC-475B-47E0-8EEE-87A1AC70CE86}"/>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1" name="Oval 1">
                  <a:extLst>
                    <a:ext uri="{FF2B5EF4-FFF2-40B4-BE49-F238E27FC236}">
                      <a16:creationId xmlns="" xmlns:a16="http://schemas.microsoft.com/office/drawing/2014/main" id="{F414987A-76A1-4CBD-AFE2-3D69308BB141}"/>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2" name="Oval 1">
                  <a:extLst>
                    <a:ext uri="{FF2B5EF4-FFF2-40B4-BE49-F238E27FC236}">
                      <a16:creationId xmlns="" xmlns:a16="http://schemas.microsoft.com/office/drawing/2014/main" id="{464ABF28-570E-49A4-8FB4-C4F77499E236}"/>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grpSp>
          <p:sp>
            <p:nvSpPr>
              <p:cNvPr id="8" name="Block Arc 7">
                <a:extLst>
                  <a:ext uri="{FF2B5EF4-FFF2-40B4-BE49-F238E27FC236}">
                    <a16:creationId xmlns="" xmlns:a16="http://schemas.microsoft.com/office/drawing/2014/main" id="{64871922-F53D-420D-BAAF-0960336CAC4F}"/>
                  </a:ext>
                </a:extLst>
              </p:cNvPr>
              <p:cNvSpPr/>
              <p:nvPr/>
            </p:nvSpPr>
            <p:spPr>
              <a:xfrm>
                <a:off x="5093002" y="2426934"/>
                <a:ext cx="2232248" cy="2232248"/>
              </a:xfrm>
              <a:prstGeom prst="blockArc">
                <a:avLst>
                  <a:gd name="adj1" fmla="val 7222187"/>
                  <a:gd name="adj2" fmla="val 3660514"/>
                  <a:gd name="adj3" fmla="val 81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grpSp>
        <p:sp>
          <p:nvSpPr>
            <p:cNvPr id="51" name="Oval 50">
              <a:extLst>
                <a:ext uri="{FF2B5EF4-FFF2-40B4-BE49-F238E27FC236}">
                  <a16:creationId xmlns="" xmlns:a16="http://schemas.microsoft.com/office/drawing/2014/main" id="{6E3D586E-B8B8-44C1-9346-819851E5097E}"/>
                </a:ext>
              </a:extLst>
            </p:cNvPr>
            <p:cNvSpPr/>
            <p:nvPr/>
          </p:nvSpPr>
          <p:spPr>
            <a:xfrm>
              <a:off x="4782464" y="5203112"/>
              <a:ext cx="672289" cy="6722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prstClr val="white"/>
                </a:solidFill>
              </a:endParaRPr>
            </a:p>
          </p:txBody>
        </p:sp>
      </p:grpSp>
      <p:grpSp>
        <p:nvGrpSpPr>
          <p:cNvPr id="98" name="Group 97">
            <a:extLst>
              <a:ext uri="{FF2B5EF4-FFF2-40B4-BE49-F238E27FC236}">
                <a16:creationId xmlns="" xmlns:a16="http://schemas.microsoft.com/office/drawing/2014/main" id="{525772BD-00EA-495B-B838-746403706536}"/>
              </a:ext>
            </a:extLst>
          </p:cNvPr>
          <p:cNvGrpSpPr/>
          <p:nvPr/>
        </p:nvGrpSpPr>
        <p:grpSpPr>
          <a:xfrm>
            <a:off x="7082764" y="3412343"/>
            <a:ext cx="1469591" cy="979049"/>
            <a:chOff x="7082764" y="3412343"/>
            <a:chExt cx="1469591" cy="979049"/>
          </a:xfrm>
          <a:solidFill>
            <a:srgbClr val="996633"/>
          </a:solidFill>
        </p:grpSpPr>
        <p:grpSp>
          <p:nvGrpSpPr>
            <p:cNvPr id="41" name="Group 40">
              <a:extLst>
                <a:ext uri="{FF2B5EF4-FFF2-40B4-BE49-F238E27FC236}">
                  <a16:creationId xmlns="" xmlns:a16="http://schemas.microsoft.com/office/drawing/2014/main" id="{AA77202B-30C0-4C0D-83CA-53835200ED7B}"/>
                </a:ext>
              </a:extLst>
            </p:cNvPr>
            <p:cNvGrpSpPr/>
            <p:nvPr/>
          </p:nvGrpSpPr>
          <p:grpSpPr>
            <a:xfrm rot="5400000" flipH="1">
              <a:off x="7328035" y="3167072"/>
              <a:ext cx="979049" cy="1469591"/>
              <a:chOff x="5093002" y="2426934"/>
              <a:chExt cx="2232248" cy="3350691"/>
            </a:xfrm>
            <a:grpFill/>
          </p:grpSpPr>
          <p:grpSp>
            <p:nvGrpSpPr>
              <p:cNvPr id="42" name="Group 41">
                <a:extLst>
                  <a:ext uri="{FF2B5EF4-FFF2-40B4-BE49-F238E27FC236}">
                    <a16:creationId xmlns="" xmlns:a16="http://schemas.microsoft.com/office/drawing/2014/main" id="{42BD4E4A-0A51-4B0A-8F30-DABEE4B4053B}"/>
                  </a:ext>
                </a:extLst>
              </p:cNvPr>
              <p:cNvGrpSpPr/>
              <p:nvPr/>
            </p:nvGrpSpPr>
            <p:grpSpPr>
              <a:xfrm>
                <a:off x="5625823" y="4659182"/>
                <a:ext cx="1166607" cy="1118443"/>
                <a:chOff x="4964627" y="3703863"/>
                <a:chExt cx="393594" cy="377344"/>
              </a:xfrm>
              <a:grpFill/>
            </p:grpSpPr>
            <p:sp>
              <p:nvSpPr>
                <p:cNvPr id="44" name="Oval 1">
                  <a:extLst>
                    <a:ext uri="{FF2B5EF4-FFF2-40B4-BE49-F238E27FC236}">
                      <a16:creationId xmlns="" xmlns:a16="http://schemas.microsoft.com/office/drawing/2014/main" id="{49CA30CB-9765-4E73-9E8F-A6BB873F0C8B}"/>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45" name="Oval 1">
                  <a:extLst>
                    <a:ext uri="{FF2B5EF4-FFF2-40B4-BE49-F238E27FC236}">
                      <a16:creationId xmlns="" xmlns:a16="http://schemas.microsoft.com/office/drawing/2014/main" id="{C0EB8EDF-2FC1-4461-B359-5AD873679AAF}"/>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46" name="Oval 1">
                  <a:extLst>
                    <a:ext uri="{FF2B5EF4-FFF2-40B4-BE49-F238E27FC236}">
                      <a16:creationId xmlns="" xmlns:a16="http://schemas.microsoft.com/office/drawing/2014/main" id="{A4ED505A-98A2-442E-A583-D2545CAC48C1}"/>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47" name="Oval 1">
                  <a:extLst>
                    <a:ext uri="{FF2B5EF4-FFF2-40B4-BE49-F238E27FC236}">
                      <a16:creationId xmlns="" xmlns:a16="http://schemas.microsoft.com/office/drawing/2014/main" id="{C6F6862F-DA41-403A-97C7-C6F2CFD1A581}"/>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grpSp>
          <p:sp>
            <p:nvSpPr>
              <p:cNvPr id="43" name="Block Arc 42">
                <a:extLst>
                  <a:ext uri="{FF2B5EF4-FFF2-40B4-BE49-F238E27FC236}">
                    <a16:creationId xmlns="" xmlns:a16="http://schemas.microsoft.com/office/drawing/2014/main" id="{805C344F-D5FF-4132-9F82-B67C8B60A67A}"/>
                  </a:ext>
                </a:extLst>
              </p:cNvPr>
              <p:cNvSpPr/>
              <p:nvPr/>
            </p:nvSpPr>
            <p:spPr>
              <a:xfrm>
                <a:off x="5093002" y="2426934"/>
                <a:ext cx="2232248" cy="2232248"/>
              </a:xfrm>
              <a:prstGeom prst="blockArc">
                <a:avLst>
                  <a:gd name="adj1" fmla="val 7222187"/>
                  <a:gd name="adj2" fmla="val 3660514"/>
                  <a:gd name="adj3" fmla="val 81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grpSp>
        <p:sp>
          <p:nvSpPr>
            <p:cNvPr id="53" name="Oval 52">
              <a:extLst>
                <a:ext uri="{FF2B5EF4-FFF2-40B4-BE49-F238E27FC236}">
                  <a16:creationId xmlns="" xmlns:a16="http://schemas.microsoft.com/office/drawing/2014/main" id="{CE8AA7BE-F87B-4365-B567-349E40E8A0CF}"/>
                </a:ext>
              </a:extLst>
            </p:cNvPr>
            <p:cNvSpPr/>
            <p:nvPr/>
          </p:nvSpPr>
          <p:spPr>
            <a:xfrm>
              <a:off x="7714086" y="3565723"/>
              <a:ext cx="672289" cy="6722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prstClr val="white"/>
                </a:solidFill>
              </a:endParaRPr>
            </a:p>
          </p:txBody>
        </p:sp>
      </p:grpSp>
      <p:sp>
        <p:nvSpPr>
          <p:cNvPr id="74" name="Rectangle 130">
            <a:extLst>
              <a:ext uri="{FF2B5EF4-FFF2-40B4-BE49-F238E27FC236}">
                <a16:creationId xmlns="" xmlns:a16="http://schemas.microsoft.com/office/drawing/2014/main" id="{AC9075E8-A7D0-4CD9-A063-00E6DF40E301}"/>
              </a:ext>
            </a:extLst>
          </p:cNvPr>
          <p:cNvSpPr/>
          <p:nvPr/>
        </p:nvSpPr>
        <p:spPr>
          <a:xfrm>
            <a:off x="7889666" y="3722582"/>
            <a:ext cx="338397" cy="339933"/>
          </a:xfrm>
          <a:custGeom>
            <a:avLst/>
            <a:gdLst/>
            <a:ahLst/>
            <a:cxnLst/>
            <a:rect l="l" t="t" r="r" b="b"/>
            <a:pathLst>
              <a:path w="371900" h="373588">
                <a:moveTo>
                  <a:pt x="297080" y="129105"/>
                </a:moveTo>
                <a:lnTo>
                  <a:pt x="284273" y="219737"/>
                </a:lnTo>
                <a:lnTo>
                  <a:pt x="305496" y="219737"/>
                </a:lnTo>
                <a:lnTo>
                  <a:pt x="333001" y="129105"/>
                </a:lnTo>
                <a:close/>
                <a:moveTo>
                  <a:pt x="228265" y="129105"/>
                </a:moveTo>
                <a:lnTo>
                  <a:pt x="228265" y="219737"/>
                </a:lnTo>
                <a:lnTo>
                  <a:pt x="250807" y="219737"/>
                </a:lnTo>
                <a:lnTo>
                  <a:pt x="263614" y="129105"/>
                </a:lnTo>
                <a:close/>
                <a:moveTo>
                  <a:pt x="157021" y="129105"/>
                </a:moveTo>
                <a:lnTo>
                  <a:pt x="175826" y="219737"/>
                </a:lnTo>
                <a:lnTo>
                  <a:pt x="195129" y="219737"/>
                </a:lnTo>
                <a:lnTo>
                  <a:pt x="195129" y="129105"/>
                </a:lnTo>
                <a:close/>
                <a:moveTo>
                  <a:pt x="93087" y="129105"/>
                </a:moveTo>
                <a:lnTo>
                  <a:pt x="117372" y="219737"/>
                </a:lnTo>
                <a:lnTo>
                  <a:pt x="141984" y="219737"/>
                </a:lnTo>
                <a:lnTo>
                  <a:pt x="123179" y="129105"/>
                </a:lnTo>
                <a:close/>
                <a:moveTo>
                  <a:pt x="58494" y="0"/>
                </a:moveTo>
                <a:lnTo>
                  <a:pt x="84208" y="95969"/>
                </a:lnTo>
                <a:lnTo>
                  <a:pt x="354346" y="95969"/>
                </a:lnTo>
                <a:lnTo>
                  <a:pt x="354346" y="97437"/>
                </a:lnTo>
                <a:cubicBezTo>
                  <a:pt x="356087" y="96136"/>
                  <a:pt x="357928" y="96353"/>
                  <a:pt x="359747" y="96905"/>
                </a:cubicBezTo>
                <a:lnTo>
                  <a:pt x="360371" y="97095"/>
                </a:lnTo>
                <a:cubicBezTo>
                  <a:pt x="368954" y="99700"/>
                  <a:pt x="373801" y="108770"/>
                  <a:pt x="371196" y="117354"/>
                </a:cubicBezTo>
                <a:lnTo>
                  <a:pt x="333339" y="242097"/>
                </a:lnTo>
                <a:cubicBezTo>
                  <a:pt x="331591" y="247858"/>
                  <a:pt x="326929" y="251935"/>
                  <a:pt x="321206" y="252122"/>
                </a:cubicBezTo>
                <a:lnTo>
                  <a:pt x="321206" y="252873"/>
                </a:lnTo>
                <a:lnTo>
                  <a:pt x="313576" y="252873"/>
                </a:lnTo>
                <a:cubicBezTo>
                  <a:pt x="313378" y="253010"/>
                  <a:pt x="313229" y="252967"/>
                  <a:pt x="313080" y="252922"/>
                </a:cubicBezTo>
                <a:lnTo>
                  <a:pt x="312919" y="252873"/>
                </a:lnTo>
                <a:lnTo>
                  <a:pt x="126251" y="252873"/>
                </a:lnTo>
                <a:lnTo>
                  <a:pt x="133971" y="281687"/>
                </a:lnTo>
                <a:lnTo>
                  <a:pt x="321075" y="281687"/>
                </a:lnTo>
                <a:lnTo>
                  <a:pt x="321075" y="314823"/>
                </a:lnTo>
                <a:lnTo>
                  <a:pt x="318480" y="314823"/>
                </a:lnTo>
                <a:cubicBezTo>
                  <a:pt x="329614" y="318311"/>
                  <a:pt x="336414" y="328969"/>
                  <a:pt x="336414" y="341215"/>
                </a:cubicBezTo>
                <a:cubicBezTo>
                  <a:pt x="336414" y="359094"/>
                  <a:pt x="321920" y="373588"/>
                  <a:pt x="304041" y="373588"/>
                </a:cubicBezTo>
                <a:cubicBezTo>
                  <a:pt x="286162" y="373588"/>
                  <a:pt x="271668" y="359094"/>
                  <a:pt x="271668" y="341215"/>
                </a:cubicBezTo>
                <a:cubicBezTo>
                  <a:pt x="271668" y="328969"/>
                  <a:pt x="278468" y="318311"/>
                  <a:pt x="289602" y="314823"/>
                </a:cubicBezTo>
                <a:lnTo>
                  <a:pt x="142850" y="314823"/>
                </a:lnTo>
                <a:lnTo>
                  <a:pt x="143397" y="316865"/>
                </a:lnTo>
                <a:cubicBezTo>
                  <a:pt x="151629" y="321811"/>
                  <a:pt x="156401" y="330956"/>
                  <a:pt x="156401" y="341215"/>
                </a:cubicBezTo>
                <a:cubicBezTo>
                  <a:pt x="156401" y="359094"/>
                  <a:pt x="141907" y="373588"/>
                  <a:pt x="124028" y="373588"/>
                </a:cubicBezTo>
                <a:cubicBezTo>
                  <a:pt x="106149" y="373588"/>
                  <a:pt x="91655" y="359094"/>
                  <a:pt x="91655" y="341215"/>
                </a:cubicBezTo>
                <a:cubicBezTo>
                  <a:pt x="91655" y="329356"/>
                  <a:pt x="98032" y="318986"/>
                  <a:pt x="108649" y="315212"/>
                </a:cubicBezTo>
                <a:lnTo>
                  <a:pt x="33542" y="34909"/>
                </a:lnTo>
                <a:lnTo>
                  <a:pt x="0" y="34909"/>
                </a:lnTo>
                <a:lnTo>
                  <a:pt x="0" y="1773"/>
                </a:lnTo>
                <a:lnTo>
                  <a:pt x="51879" y="177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75" name="Rectangle 9">
            <a:extLst>
              <a:ext uri="{FF2B5EF4-FFF2-40B4-BE49-F238E27FC236}">
                <a16:creationId xmlns="" xmlns:a16="http://schemas.microsoft.com/office/drawing/2014/main" id="{1AD1D7C8-C183-4F0C-B94B-04E9E846C76B}"/>
              </a:ext>
            </a:extLst>
          </p:cNvPr>
          <p:cNvSpPr/>
          <p:nvPr/>
        </p:nvSpPr>
        <p:spPr>
          <a:xfrm>
            <a:off x="4936016" y="5408696"/>
            <a:ext cx="371782" cy="371178"/>
          </a:xfrm>
          <a:custGeom>
            <a:avLst/>
            <a:gdLst/>
            <a:ahLst/>
            <a:cxnLst/>
            <a:rect l="l" t="t" r="r" b="b"/>
            <a:pathLst>
              <a:path w="3228210" h="3222968">
                <a:moveTo>
                  <a:pt x="1619999" y="642446"/>
                </a:moveTo>
                <a:lnTo>
                  <a:pt x="2664115" y="1686562"/>
                </a:lnTo>
                <a:lnTo>
                  <a:pt x="2664116" y="1686562"/>
                </a:lnTo>
                <a:lnTo>
                  <a:pt x="2664116" y="3222968"/>
                </a:lnTo>
                <a:lnTo>
                  <a:pt x="2015013" y="3222968"/>
                </a:lnTo>
                <a:lnTo>
                  <a:pt x="2015013" y="2511495"/>
                </a:lnTo>
                <a:cubicBezTo>
                  <a:pt x="2015013" y="2399422"/>
                  <a:pt x="1924159" y="2308568"/>
                  <a:pt x="1812086" y="2308568"/>
                </a:cubicBezTo>
                <a:lnTo>
                  <a:pt x="1427912" y="2308568"/>
                </a:lnTo>
                <a:cubicBezTo>
                  <a:pt x="1315839" y="2308568"/>
                  <a:pt x="1224985" y="2399422"/>
                  <a:pt x="1224985" y="2511495"/>
                </a:cubicBezTo>
                <a:lnTo>
                  <a:pt x="1224985" y="3222968"/>
                </a:lnTo>
                <a:lnTo>
                  <a:pt x="575882" y="3222968"/>
                </a:lnTo>
                <a:lnTo>
                  <a:pt x="575882" y="1686562"/>
                </a:lnTo>
                <a:lnTo>
                  <a:pt x="575884" y="1686562"/>
                </a:lnTo>
                <a:close/>
                <a:moveTo>
                  <a:pt x="509997" y="122689"/>
                </a:moveTo>
                <a:lnTo>
                  <a:pt x="942045" y="122689"/>
                </a:lnTo>
                <a:lnTo>
                  <a:pt x="942045" y="542556"/>
                </a:lnTo>
                <a:lnTo>
                  <a:pt x="509997" y="974604"/>
                </a:lnTo>
                <a:close/>
                <a:moveTo>
                  <a:pt x="1620001" y="7099"/>
                </a:moveTo>
                <a:lnTo>
                  <a:pt x="3228210" y="1686560"/>
                </a:lnTo>
                <a:lnTo>
                  <a:pt x="2900441" y="1686560"/>
                </a:lnTo>
                <a:lnTo>
                  <a:pt x="1620001" y="349390"/>
                </a:lnTo>
                <a:close/>
                <a:moveTo>
                  <a:pt x="1619999" y="0"/>
                </a:moveTo>
                <a:lnTo>
                  <a:pt x="1619999" y="342291"/>
                </a:lnTo>
                <a:lnTo>
                  <a:pt x="330172" y="1679462"/>
                </a:lnTo>
                <a:lnTo>
                  <a:pt x="0" y="1679462"/>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76" name="Block Arc 25">
            <a:extLst>
              <a:ext uri="{FF2B5EF4-FFF2-40B4-BE49-F238E27FC236}">
                <a16:creationId xmlns="" xmlns:a16="http://schemas.microsoft.com/office/drawing/2014/main" id="{9C070060-81CC-4F05-8C72-4BEA81289330}"/>
              </a:ext>
            </a:extLst>
          </p:cNvPr>
          <p:cNvSpPr>
            <a:spLocks noChangeAspect="1"/>
          </p:cNvSpPr>
          <p:nvPr/>
        </p:nvSpPr>
        <p:spPr>
          <a:xfrm>
            <a:off x="4965608" y="1918483"/>
            <a:ext cx="283779" cy="409976"/>
          </a:xfrm>
          <a:custGeom>
            <a:avLst/>
            <a:gdLst/>
            <a:ahLst/>
            <a:cxnLst/>
            <a:rect l="l" t="t" r="r" b="b"/>
            <a:pathLst>
              <a:path w="2215656" h="3200962">
                <a:moveTo>
                  <a:pt x="1107829" y="2097026"/>
                </a:moveTo>
                <a:cubicBezTo>
                  <a:pt x="1025315" y="2097026"/>
                  <a:pt x="958423" y="2163918"/>
                  <a:pt x="958423" y="2246432"/>
                </a:cubicBezTo>
                <a:cubicBezTo>
                  <a:pt x="958423" y="2302715"/>
                  <a:pt x="989546" y="2351730"/>
                  <a:pt x="1036590" y="2375275"/>
                </a:cubicBezTo>
                <a:lnTo>
                  <a:pt x="985422" y="2684898"/>
                </a:lnTo>
                <a:lnTo>
                  <a:pt x="1230236" y="2684898"/>
                </a:lnTo>
                <a:lnTo>
                  <a:pt x="1179068" y="2375275"/>
                </a:lnTo>
                <a:cubicBezTo>
                  <a:pt x="1226112" y="2351730"/>
                  <a:pt x="1257234" y="2302715"/>
                  <a:pt x="1257234" y="2246432"/>
                </a:cubicBezTo>
                <a:cubicBezTo>
                  <a:pt x="1257234" y="2163918"/>
                  <a:pt x="1190343" y="2097026"/>
                  <a:pt x="1107829" y="2097026"/>
                </a:cubicBezTo>
                <a:close/>
                <a:moveTo>
                  <a:pt x="1102513" y="266871"/>
                </a:moveTo>
                <a:cubicBezTo>
                  <a:pt x="874876" y="269781"/>
                  <a:pt x="691868" y="455143"/>
                  <a:pt x="691868" y="682798"/>
                </a:cubicBezTo>
                <a:lnTo>
                  <a:pt x="690469" y="682798"/>
                </a:lnTo>
                <a:lnTo>
                  <a:pt x="690469" y="1580962"/>
                </a:lnTo>
                <a:lnTo>
                  <a:pt x="1525188" y="1580962"/>
                </a:lnTo>
                <a:lnTo>
                  <a:pt x="1525188" y="672127"/>
                </a:lnTo>
                <a:lnTo>
                  <a:pt x="1523654" y="672166"/>
                </a:lnTo>
                <a:cubicBezTo>
                  <a:pt x="1517835" y="444585"/>
                  <a:pt x="1330149" y="263961"/>
                  <a:pt x="1102513" y="266871"/>
                </a:cubicBezTo>
                <a:close/>
                <a:moveTo>
                  <a:pt x="1099102" y="56"/>
                </a:moveTo>
                <a:cubicBezTo>
                  <a:pt x="1472767" y="-4720"/>
                  <a:pt x="1780852" y="291773"/>
                  <a:pt x="1790404" y="665346"/>
                </a:cubicBezTo>
                <a:lnTo>
                  <a:pt x="1742843" y="666562"/>
                </a:lnTo>
                <a:lnTo>
                  <a:pt x="1790627" y="666562"/>
                </a:lnTo>
                <a:lnTo>
                  <a:pt x="1790627" y="1580962"/>
                </a:lnTo>
                <a:lnTo>
                  <a:pt x="2041344" y="1580962"/>
                </a:lnTo>
                <a:cubicBezTo>
                  <a:pt x="2137614" y="1580962"/>
                  <a:pt x="2215656" y="1659004"/>
                  <a:pt x="2215656" y="1755274"/>
                </a:cubicBezTo>
                <a:lnTo>
                  <a:pt x="2215656" y="3026650"/>
                </a:lnTo>
                <a:cubicBezTo>
                  <a:pt x="2215656" y="3122920"/>
                  <a:pt x="2137614" y="3200962"/>
                  <a:pt x="2041344" y="3200962"/>
                </a:cubicBezTo>
                <a:lnTo>
                  <a:pt x="174312" y="3200962"/>
                </a:lnTo>
                <a:cubicBezTo>
                  <a:pt x="78042" y="3200962"/>
                  <a:pt x="0" y="3122920"/>
                  <a:pt x="0" y="3026650"/>
                </a:cubicBezTo>
                <a:lnTo>
                  <a:pt x="0" y="1755274"/>
                </a:lnTo>
                <a:cubicBezTo>
                  <a:pt x="0" y="1659004"/>
                  <a:pt x="78042" y="1580962"/>
                  <a:pt x="174312" y="1580962"/>
                </a:cubicBezTo>
                <a:lnTo>
                  <a:pt x="425030" y="1580962"/>
                </a:lnTo>
                <a:lnTo>
                  <a:pt x="425030" y="676764"/>
                </a:lnTo>
                <a:lnTo>
                  <a:pt x="425634" y="676764"/>
                </a:lnTo>
                <a:cubicBezTo>
                  <a:pt x="428273" y="305830"/>
                  <a:pt x="727452" y="4806"/>
                  <a:pt x="1099102" y="56"/>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77" name="Round Same Side Corner Rectangle 36">
            <a:extLst>
              <a:ext uri="{FF2B5EF4-FFF2-40B4-BE49-F238E27FC236}">
                <a16:creationId xmlns="" xmlns:a16="http://schemas.microsoft.com/office/drawing/2014/main" id="{4D79FFF9-F045-400D-A9EE-7B75CC4E59FD}"/>
              </a:ext>
            </a:extLst>
          </p:cNvPr>
          <p:cNvSpPr>
            <a:spLocks noChangeAspect="1"/>
          </p:cNvSpPr>
          <p:nvPr/>
        </p:nvSpPr>
        <p:spPr>
          <a:xfrm>
            <a:off x="3950278" y="3722581"/>
            <a:ext cx="396000" cy="313084"/>
          </a:xfrm>
          <a:custGeom>
            <a:avLst/>
            <a:gdLst/>
            <a:ahLst/>
            <a:cxnLst/>
            <a:rect l="l" t="t" r="r" b="b"/>
            <a:pathLst>
              <a:path w="3219104" h="2545072">
                <a:moveTo>
                  <a:pt x="2779672" y="457200"/>
                </a:moveTo>
                <a:lnTo>
                  <a:pt x="2975888" y="457200"/>
                </a:lnTo>
                <a:cubicBezTo>
                  <a:pt x="3110212" y="457200"/>
                  <a:pt x="3219104" y="566092"/>
                  <a:pt x="3219104" y="700416"/>
                </a:cubicBezTo>
                <a:lnTo>
                  <a:pt x="3219104" y="2301856"/>
                </a:lnTo>
                <a:cubicBezTo>
                  <a:pt x="3219104" y="2436180"/>
                  <a:pt x="3110212" y="2545072"/>
                  <a:pt x="2975888" y="2545072"/>
                </a:cubicBezTo>
                <a:lnTo>
                  <a:pt x="2779672" y="2545072"/>
                </a:lnTo>
                <a:close/>
                <a:moveTo>
                  <a:pt x="243216" y="457200"/>
                </a:moveTo>
                <a:lnTo>
                  <a:pt x="439432" y="457200"/>
                </a:lnTo>
                <a:lnTo>
                  <a:pt x="439432" y="2545072"/>
                </a:lnTo>
                <a:lnTo>
                  <a:pt x="243216" y="2545072"/>
                </a:lnTo>
                <a:cubicBezTo>
                  <a:pt x="108892" y="2545072"/>
                  <a:pt x="0" y="2436180"/>
                  <a:pt x="0" y="2301856"/>
                </a:cubicBezTo>
                <a:lnTo>
                  <a:pt x="0" y="700416"/>
                </a:lnTo>
                <a:cubicBezTo>
                  <a:pt x="0" y="566092"/>
                  <a:pt x="108892" y="457200"/>
                  <a:pt x="243216" y="457200"/>
                </a:cubicBezTo>
                <a:close/>
                <a:moveTo>
                  <a:pt x="1428476" y="174246"/>
                </a:moveTo>
                <a:cubicBezTo>
                  <a:pt x="1372210" y="174246"/>
                  <a:pt x="1326598" y="219858"/>
                  <a:pt x="1326598" y="276124"/>
                </a:cubicBezTo>
                <a:lnTo>
                  <a:pt x="1326598" y="457200"/>
                </a:lnTo>
                <a:lnTo>
                  <a:pt x="1892506" y="457200"/>
                </a:lnTo>
                <a:lnTo>
                  <a:pt x="1892506" y="276124"/>
                </a:lnTo>
                <a:cubicBezTo>
                  <a:pt x="1892506" y="219858"/>
                  <a:pt x="1846894" y="174246"/>
                  <a:pt x="1790628" y="174246"/>
                </a:cubicBezTo>
                <a:close/>
                <a:moveTo>
                  <a:pt x="1285704" y="0"/>
                </a:moveTo>
                <a:lnTo>
                  <a:pt x="1933400" y="0"/>
                </a:lnTo>
                <a:cubicBezTo>
                  <a:pt x="2007048" y="0"/>
                  <a:pt x="2066752" y="59704"/>
                  <a:pt x="2066752" y="133352"/>
                </a:cubicBezTo>
                <a:lnTo>
                  <a:pt x="2066752" y="457200"/>
                </a:lnTo>
                <a:lnTo>
                  <a:pt x="2599672" y="457200"/>
                </a:lnTo>
                <a:lnTo>
                  <a:pt x="2599672" y="2545072"/>
                </a:lnTo>
                <a:lnTo>
                  <a:pt x="619432" y="2545072"/>
                </a:lnTo>
                <a:lnTo>
                  <a:pt x="619432" y="457200"/>
                </a:lnTo>
                <a:lnTo>
                  <a:pt x="1152352" y="457200"/>
                </a:lnTo>
                <a:lnTo>
                  <a:pt x="1152352" y="133352"/>
                </a:lnTo>
                <a:cubicBezTo>
                  <a:pt x="1152352" y="59704"/>
                  <a:pt x="1212056" y="0"/>
                  <a:pt x="1285704" y="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grpSp>
        <p:nvGrpSpPr>
          <p:cNvPr id="97" name="Group 96">
            <a:extLst>
              <a:ext uri="{FF2B5EF4-FFF2-40B4-BE49-F238E27FC236}">
                <a16:creationId xmlns="" xmlns:a16="http://schemas.microsoft.com/office/drawing/2014/main" id="{5410E5F1-0431-45DB-B3C4-35302B4F8ADD}"/>
              </a:ext>
            </a:extLst>
          </p:cNvPr>
          <p:cNvGrpSpPr/>
          <p:nvPr/>
        </p:nvGrpSpPr>
        <p:grpSpPr>
          <a:xfrm>
            <a:off x="6492044" y="1662120"/>
            <a:ext cx="979049" cy="1469591"/>
            <a:chOff x="6492044" y="1662120"/>
            <a:chExt cx="979049" cy="1469591"/>
          </a:xfrm>
          <a:solidFill>
            <a:srgbClr val="3333CC"/>
          </a:solidFill>
        </p:grpSpPr>
        <p:grpSp>
          <p:nvGrpSpPr>
            <p:cNvPr id="27" name="Group 26">
              <a:extLst>
                <a:ext uri="{FF2B5EF4-FFF2-40B4-BE49-F238E27FC236}">
                  <a16:creationId xmlns="" xmlns:a16="http://schemas.microsoft.com/office/drawing/2014/main" id="{69ED823B-AE6E-4056-BEFA-7AC39707083D}"/>
                </a:ext>
              </a:extLst>
            </p:cNvPr>
            <p:cNvGrpSpPr/>
            <p:nvPr/>
          </p:nvGrpSpPr>
          <p:grpSpPr>
            <a:xfrm rot="1800000" flipH="1">
              <a:off x="6492044" y="1662120"/>
              <a:ext cx="979049" cy="1469591"/>
              <a:chOff x="5093002" y="2426934"/>
              <a:chExt cx="2232248" cy="3350691"/>
            </a:xfrm>
            <a:grpFill/>
          </p:grpSpPr>
          <p:grpSp>
            <p:nvGrpSpPr>
              <p:cNvPr id="28" name="Group 27">
                <a:extLst>
                  <a:ext uri="{FF2B5EF4-FFF2-40B4-BE49-F238E27FC236}">
                    <a16:creationId xmlns="" xmlns:a16="http://schemas.microsoft.com/office/drawing/2014/main" id="{602B7D9A-5645-4788-8585-A9D8BEAA21F4}"/>
                  </a:ext>
                </a:extLst>
              </p:cNvPr>
              <p:cNvGrpSpPr/>
              <p:nvPr/>
            </p:nvGrpSpPr>
            <p:grpSpPr>
              <a:xfrm>
                <a:off x="5625823" y="4659182"/>
                <a:ext cx="1166607" cy="1118443"/>
                <a:chOff x="4964627" y="3703863"/>
                <a:chExt cx="393594" cy="377344"/>
              </a:xfrm>
              <a:grpFill/>
            </p:grpSpPr>
            <p:sp>
              <p:nvSpPr>
                <p:cNvPr id="30" name="Oval 1">
                  <a:extLst>
                    <a:ext uri="{FF2B5EF4-FFF2-40B4-BE49-F238E27FC236}">
                      <a16:creationId xmlns="" xmlns:a16="http://schemas.microsoft.com/office/drawing/2014/main" id="{0EA41BBE-8E7A-4D81-B4BE-8787E5C32F78}"/>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31" name="Oval 1">
                  <a:extLst>
                    <a:ext uri="{FF2B5EF4-FFF2-40B4-BE49-F238E27FC236}">
                      <a16:creationId xmlns="" xmlns:a16="http://schemas.microsoft.com/office/drawing/2014/main" id="{C9CD56CA-4CFF-4450-A749-ED7B55C0C963}"/>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32" name="Oval 1">
                  <a:extLst>
                    <a:ext uri="{FF2B5EF4-FFF2-40B4-BE49-F238E27FC236}">
                      <a16:creationId xmlns="" xmlns:a16="http://schemas.microsoft.com/office/drawing/2014/main" id="{E626FDE5-DD8E-4E43-89AB-9EE78BF1FE1F}"/>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33" name="Oval 1">
                  <a:extLst>
                    <a:ext uri="{FF2B5EF4-FFF2-40B4-BE49-F238E27FC236}">
                      <a16:creationId xmlns="" xmlns:a16="http://schemas.microsoft.com/office/drawing/2014/main" id="{DB10601A-1A5D-4E6F-A6E6-443F1594C90C}"/>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grpSp>
          <p:sp>
            <p:nvSpPr>
              <p:cNvPr id="29" name="Block Arc 28">
                <a:extLst>
                  <a:ext uri="{FF2B5EF4-FFF2-40B4-BE49-F238E27FC236}">
                    <a16:creationId xmlns="" xmlns:a16="http://schemas.microsoft.com/office/drawing/2014/main" id="{FB89C576-3961-4F7D-9927-46566B178BFC}"/>
                  </a:ext>
                </a:extLst>
              </p:cNvPr>
              <p:cNvSpPr/>
              <p:nvPr/>
            </p:nvSpPr>
            <p:spPr>
              <a:xfrm>
                <a:off x="5093002" y="2426934"/>
                <a:ext cx="2232248" cy="2232248"/>
              </a:xfrm>
              <a:prstGeom prst="blockArc">
                <a:avLst>
                  <a:gd name="adj1" fmla="val 7222187"/>
                  <a:gd name="adj2" fmla="val 3660514"/>
                  <a:gd name="adj3" fmla="val 81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solidFill>
                    <a:prstClr val="black"/>
                  </a:solidFill>
                </a:endParaRPr>
              </a:p>
            </p:txBody>
          </p:sp>
        </p:grpSp>
        <p:sp>
          <p:nvSpPr>
            <p:cNvPr id="52" name="Oval 51">
              <a:extLst>
                <a:ext uri="{FF2B5EF4-FFF2-40B4-BE49-F238E27FC236}">
                  <a16:creationId xmlns="" xmlns:a16="http://schemas.microsoft.com/office/drawing/2014/main" id="{9A095E52-F192-4C5A-AB9C-F31B0D3EC705}"/>
                </a:ext>
              </a:extLst>
            </p:cNvPr>
            <p:cNvSpPr/>
            <p:nvPr/>
          </p:nvSpPr>
          <p:spPr>
            <a:xfrm rot="14400000">
              <a:off x="6731526" y="1870429"/>
              <a:ext cx="672289" cy="6722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prstClr val="white"/>
                </a:solidFill>
              </a:endParaRPr>
            </a:p>
          </p:txBody>
        </p:sp>
      </p:grpSp>
      <p:sp>
        <p:nvSpPr>
          <p:cNvPr id="73" name="Teardrop 1">
            <a:extLst>
              <a:ext uri="{FF2B5EF4-FFF2-40B4-BE49-F238E27FC236}">
                <a16:creationId xmlns="" xmlns:a16="http://schemas.microsoft.com/office/drawing/2014/main" id="{49F0BF5C-90F9-4D15-8BAE-7E8266B0BACF}"/>
              </a:ext>
            </a:extLst>
          </p:cNvPr>
          <p:cNvSpPr/>
          <p:nvPr/>
        </p:nvSpPr>
        <p:spPr>
          <a:xfrm rot="18900000">
            <a:off x="6897242" y="1991318"/>
            <a:ext cx="400494" cy="396315"/>
          </a:xfrm>
          <a:custGeom>
            <a:avLst/>
            <a:gdLst/>
            <a:ahLst/>
            <a:cxnLst/>
            <a:rect l="l" t="t" r="r" b="b"/>
            <a:pathLst>
              <a:path w="1807241" h="1788383">
                <a:moveTo>
                  <a:pt x="712876" y="1117592"/>
                </a:moveTo>
                <a:cubicBezTo>
                  <a:pt x="771173" y="1181828"/>
                  <a:pt x="811089" y="1255910"/>
                  <a:pt x="847925" y="1348018"/>
                </a:cubicBezTo>
                <a:cubicBezTo>
                  <a:pt x="814544" y="1418896"/>
                  <a:pt x="753893" y="1474052"/>
                  <a:pt x="679064" y="1498332"/>
                </a:cubicBezTo>
                <a:lnTo>
                  <a:pt x="308226" y="1106637"/>
                </a:lnTo>
                <a:cubicBezTo>
                  <a:pt x="336560" y="1033247"/>
                  <a:pt x="394949" y="975701"/>
                  <a:pt x="467546" y="946245"/>
                </a:cubicBezTo>
                <a:cubicBezTo>
                  <a:pt x="577903" y="998968"/>
                  <a:pt x="654580" y="1053357"/>
                  <a:pt x="712876" y="1117592"/>
                </a:cubicBezTo>
                <a:close/>
                <a:moveTo>
                  <a:pt x="1038527" y="398886"/>
                </a:moveTo>
                <a:lnTo>
                  <a:pt x="1405560" y="786562"/>
                </a:lnTo>
                <a:cubicBezTo>
                  <a:pt x="1374476" y="799049"/>
                  <a:pt x="1340402" y="804299"/>
                  <a:pt x="1305054" y="803332"/>
                </a:cubicBezTo>
                <a:lnTo>
                  <a:pt x="1008167" y="795212"/>
                </a:lnTo>
                <a:lnTo>
                  <a:pt x="1016288" y="498325"/>
                </a:lnTo>
                <a:cubicBezTo>
                  <a:pt x="1017255" y="462976"/>
                  <a:pt x="1024360" y="429240"/>
                  <a:pt x="1038527" y="398886"/>
                </a:cubicBezTo>
                <a:close/>
                <a:moveTo>
                  <a:pt x="1097925" y="218888"/>
                </a:moveTo>
                <a:cubicBezTo>
                  <a:pt x="992582" y="279303"/>
                  <a:pt x="921871" y="392886"/>
                  <a:pt x="921053" y="523256"/>
                </a:cubicBezTo>
                <a:lnTo>
                  <a:pt x="919136" y="828763"/>
                </a:lnTo>
                <a:lnTo>
                  <a:pt x="830924" y="915875"/>
                </a:lnTo>
                <a:lnTo>
                  <a:pt x="525417" y="913958"/>
                </a:lnTo>
                <a:cubicBezTo>
                  <a:pt x="403891" y="913196"/>
                  <a:pt x="296188" y="973343"/>
                  <a:pt x="234366" y="1067831"/>
                </a:cubicBezTo>
                <a:lnTo>
                  <a:pt x="710285" y="1570519"/>
                </a:lnTo>
                <a:cubicBezTo>
                  <a:pt x="811872" y="1510375"/>
                  <a:pt x="878808" y="1399439"/>
                  <a:pt x="879603" y="1272618"/>
                </a:cubicBezTo>
                <a:lnTo>
                  <a:pt x="881520" y="967111"/>
                </a:lnTo>
                <a:lnTo>
                  <a:pt x="969732" y="879999"/>
                </a:lnTo>
                <a:lnTo>
                  <a:pt x="1275239" y="881916"/>
                </a:lnTo>
                <a:cubicBezTo>
                  <a:pt x="1400271" y="882701"/>
                  <a:pt x="1510670" y="819011"/>
                  <a:pt x="1573529" y="721242"/>
                </a:cubicBezTo>
                <a:close/>
                <a:moveTo>
                  <a:pt x="1162945" y="27894"/>
                </a:moveTo>
                <a:lnTo>
                  <a:pt x="1782798" y="682611"/>
                </a:lnTo>
                <a:cubicBezTo>
                  <a:pt x="1816692" y="718411"/>
                  <a:pt x="1815147" y="774907"/>
                  <a:pt x="1779347" y="808801"/>
                </a:cubicBezTo>
                <a:cubicBezTo>
                  <a:pt x="1743547" y="842694"/>
                  <a:pt x="1687050" y="841149"/>
                  <a:pt x="1653157" y="805349"/>
                </a:cubicBezTo>
                <a:lnTo>
                  <a:pt x="1644015" y="795693"/>
                </a:lnTo>
                <a:cubicBezTo>
                  <a:pt x="1561789" y="910282"/>
                  <a:pt x="1426630" y="983636"/>
                  <a:pt x="1274606" y="982683"/>
                </a:cubicBezTo>
                <a:lnTo>
                  <a:pt x="980378" y="980836"/>
                </a:lnTo>
                <a:lnTo>
                  <a:pt x="980378" y="1270380"/>
                </a:lnTo>
                <a:cubicBezTo>
                  <a:pt x="980378" y="1427425"/>
                  <a:pt x="901198" y="1565976"/>
                  <a:pt x="779756" y="1647056"/>
                </a:cubicBezTo>
                <a:cubicBezTo>
                  <a:pt x="807405" y="1681913"/>
                  <a:pt x="803595" y="1732594"/>
                  <a:pt x="770486" y="1763941"/>
                </a:cubicBezTo>
                <a:cubicBezTo>
                  <a:pt x="734686" y="1797834"/>
                  <a:pt x="678189" y="1796289"/>
                  <a:pt x="644296" y="1760489"/>
                </a:cubicBezTo>
                <a:lnTo>
                  <a:pt x="24442" y="1105772"/>
                </a:lnTo>
                <a:cubicBezTo>
                  <a:pt x="-9451" y="1069973"/>
                  <a:pt x="-7906" y="1013476"/>
                  <a:pt x="27894" y="979583"/>
                </a:cubicBezTo>
                <a:cubicBezTo>
                  <a:pt x="63694" y="945689"/>
                  <a:pt x="120190" y="947235"/>
                  <a:pt x="154084" y="983034"/>
                </a:cubicBezTo>
                <a:lnTo>
                  <a:pt x="163237" y="992702"/>
                </a:lnTo>
                <a:cubicBezTo>
                  <a:pt x="244774" y="882877"/>
                  <a:pt x="375836" y="813180"/>
                  <a:pt x="523178" y="813180"/>
                </a:cubicBezTo>
                <a:lnTo>
                  <a:pt x="818460" y="813180"/>
                </a:lnTo>
                <a:lnTo>
                  <a:pt x="820284" y="522622"/>
                </a:lnTo>
                <a:cubicBezTo>
                  <a:pt x="821285" y="363119"/>
                  <a:pt x="903845" y="223207"/>
                  <a:pt x="1028952" y="143673"/>
                </a:cubicBezTo>
                <a:cubicBezTo>
                  <a:pt x="999689" y="108599"/>
                  <a:pt x="1002953" y="56445"/>
                  <a:pt x="1036755" y="24443"/>
                </a:cubicBezTo>
                <a:cubicBezTo>
                  <a:pt x="1072555" y="-9451"/>
                  <a:pt x="1129052" y="-7906"/>
                  <a:pt x="1162945" y="278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grpSp>
        <p:nvGrpSpPr>
          <p:cNvPr id="99" name="Group 98">
            <a:extLst>
              <a:ext uri="{FF2B5EF4-FFF2-40B4-BE49-F238E27FC236}">
                <a16:creationId xmlns="" xmlns:a16="http://schemas.microsoft.com/office/drawing/2014/main" id="{A41561CF-AB1A-497F-A840-2D531B61E587}"/>
              </a:ext>
            </a:extLst>
          </p:cNvPr>
          <p:cNvGrpSpPr/>
          <p:nvPr/>
        </p:nvGrpSpPr>
        <p:grpSpPr>
          <a:xfrm>
            <a:off x="6492043" y="4653625"/>
            <a:ext cx="979049" cy="1469591"/>
            <a:chOff x="6492043" y="4653625"/>
            <a:chExt cx="979049" cy="1469591"/>
          </a:xfrm>
          <a:solidFill>
            <a:srgbClr val="CC3300"/>
          </a:solidFill>
        </p:grpSpPr>
        <p:grpSp>
          <p:nvGrpSpPr>
            <p:cNvPr id="85" name="Group 84">
              <a:extLst>
                <a:ext uri="{FF2B5EF4-FFF2-40B4-BE49-F238E27FC236}">
                  <a16:creationId xmlns="" xmlns:a16="http://schemas.microsoft.com/office/drawing/2014/main" id="{278BB461-1189-46BE-80FD-ABADDEB769CB}"/>
                </a:ext>
              </a:extLst>
            </p:cNvPr>
            <p:cNvGrpSpPr/>
            <p:nvPr/>
          </p:nvGrpSpPr>
          <p:grpSpPr>
            <a:xfrm rot="9085437" flipH="1">
              <a:off x="6492043" y="4653625"/>
              <a:ext cx="979049" cy="1469591"/>
              <a:chOff x="5093002" y="2426934"/>
              <a:chExt cx="2232248" cy="3350691"/>
            </a:xfrm>
            <a:grpFill/>
          </p:grpSpPr>
          <p:grpSp>
            <p:nvGrpSpPr>
              <p:cNvPr id="87" name="Group 86">
                <a:extLst>
                  <a:ext uri="{FF2B5EF4-FFF2-40B4-BE49-F238E27FC236}">
                    <a16:creationId xmlns="" xmlns:a16="http://schemas.microsoft.com/office/drawing/2014/main" id="{38DE4A9F-0FE1-43DE-B151-53CEF117E494}"/>
                  </a:ext>
                </a:extLst>
              </p:cNvPr>
              <p:cNvGrpSpPr/>
              <p:nvPr/>
            </p:nvGrpSpPr>
            <p:grpSpPr>
              <a:xfrm>
                <a:off x="5625823" y="4659182"/>
                <a:ext cx="1166607" cy="1118443"/>
                <a:chOff x="4964627" y="3703863"/>
                <a:chExt cx="393594" cy="377344"/>
              </a:xfrm>
              <a:grpFill/>
            </p:grpSpPr>
            <p:sp>
              <p:nvSpPr>
                <p:cNvPr id="89" name="Oval 1">
                  <a:extLst>
                    <a:ext uri="{FF2B5EF4-FFF2-40B4-BE49-F238E27FC236}">
                      <a16:creationId xmlns="" xmlns:a16="http://schemas.microsoft.com/office/drawing/2014/main" id="{A4361DC5-5C39-4079-A0C6-BBB2ACB36538}"/>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90" name="Oval 1">
                  <a:extLst>
                    <a:ext uri="{FF2B5EF4-FFF2-40B4-BE49-F238E27FC236}">
                      <a16:creationId xmlns="" xmlns:a16="http://schemas.microsoft.com/office/drawing/2014/main" id="{21DDB133-62F1-406C-8C25-FBCC9591F017}"/>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91" name="Oval 1">
                  <a:extLst>
                    <a:ext uri="{FF2B5EF4-FFF2-40B4-BE49-F238E27FC236}">
                      <a16:creationId xmlns="" xmlns:a16="http://schemas.microsoft.com/office/drawing/2014/main" id="{4F283F41-24AA-4568-A54F-491DF437DBFA}"/>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92" name="Oval 1">
                  <a:extLst>
                    <a:ext uri="{FF2B5EF4-FFF2-40B4-BE49-F238E27FC236}">
                      <a16:creationId xmlns="" xmlns:a16="http://schemas.microsoft.com/office/drawing/2014/main" id="{11584B43-099D-41D3-AFCF-81694FACCF69}"/>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grpSp>
          <p:sp>
            <p:nvSpPr>
              <p:cNvPr id="88" name="Block Arc 87">
                <a:extLst>
                  <a:ext uri="{FF2B5EF4-FFF2-40B4-BE49-F238E27FC236}">
                    <a16:creationId xmlns="" xmlns:a16="http://schemas.microsoft.com/office/drawing/2014/main" id="{4FD9841F-C33F-41B0-B76F-71D3F469448B}"/>
                  </a:ext>
                </a:extLst>
              </p:cNvPr>
              <p:cNvSpPr/>
              <p:nvPr/>
            </p:nvSpPr>
            <p:spPr>
              <a:xfrm>
                <a:off x="5093002" y="2426934"/>
                <a:ext cx="2232248" cy="2232248"/>
              </a:xfrm>
              <a:prstGeom prst="blockArc">
                <a:avLst>
                  <a:gd name="adj1" fmla="val 7222187"/>
                  <a:gd name="adj2" fmla="val 3660514"/>
                  <a:gd name="adj3" fmla="val 81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grpSp>
        <p:sp>
          <p:nvSpPr>
            <p:cNvPr id="93" name="Oval 92">
              <a:extLst>
                <a:ext uri="{FF2B5EF4-FFF2-40B4-BE49-F238E27FC236}">
                  <a16:creationId xmlns="" xmlns:a16="http://schemas.microsoft.com/office/drawing/2014/main" id="{A1C331B0-C911-48D5-A6F0-5A8BC71C08C1}"/>
                </a:ext>
              </a:extLst>
            </p:cNvPr>
            <p:cNvSpPr/>
            <p:nvPr/>
          </p:nvSpPr>
          <p:spPr>
            <a:xfrm rot="14400000">
              <a:off x="6744274" y="5239792"/>
              <a:ext cx="672289" cy="6722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prstClr val="white"/>
                </a:solidFill>
              </a:endParaRPr>
            </a:p>
          </p:txBody>
        </p:sp>
      </p:grpSp>
      <p:sp>
        <p:nvSpPr>
          <p:cNvPr id="86" name="Rounded Rectangle 5">
            <a:extLst>
              <a:ext uri="{FF2B5EF4-FFF2-40B4-BE49-F238E27FC236}">
                <a16:creationId xmlns="" xmlns:a16="http://schemas.microsoft.com/office/drawing/2014/main" id="{96C3D55C-B99C-40F5-8190-0F61209C3629}"/>
              </a:ext>
            </a:extLst>
          </p:cNvPr>
          <p:cNvSpPr/>
          <p:nvPr/>
        </p:nvSpPr>
        <p:spPr>
          <a:xfrm flipH="1">
            <a:off x="6902753" y="5471446"/>
            <a:ext cx="391682" cy="323114"/>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35" name="Rectangle 34"/>
          <p:cNvSpPr/>
          <p:nvPr/>
        </p:nvSpPr>
        <p:spPr>
          <a:xfrm>
            <a:off x="4136273" y="927031"/>
            <a:ext cx="2082621" cy="646331"/>
          </a:xfrm>
          <a:prstGeom prst="rect">
            <a:avLst/>
          </a:prstGeom>
        </p:spPr>
        <p:txBody>
          <a:bodyPr wrap="none">
            <a:spAutoFit/>
          </a:bodyPr>
          <a:lstStyle/>
          <a:p>
            <a:r>
              <a:rPr lang="nl-NL" sz="3600" b="1" dirty="0" smtClean="0">
                <a:solidFill>
                  <a:srgbClr val="660033"/>
                </a:solidFill>
                <a:latin typeface="+mj-lt"/>
                <a:ea typeface="Calibri" panose="020F0502020204030204" pitchFamily="34" charset="0"/>
              </a:rPr>
              <a:t>Chính </a:t>
            </a:r>
            <a:r>
              <a:rPr lang="nl-NL" sz="3600" b="1" dirty="0">
                <a:solidFill>
                  <a:srgbClr val="660033"/>
                </a:solidFill>
                <a:latin typeface="+mj-lt"/>
                <a:ea typeface="Calibri" panose="020F0502020204030204" pitchFamily="34" charset="0"/>
              </a:rPr>
              <a:t>trị</a:t>
            </a:r>
            <a:endParaRPr lang="en-US" sz="3600" b="1" dirty="0">
              <a:solidFill>
                <a:srgbClr val="660033"/>
              </a:solidFill>
              <a:latin typeface="+mj-lt"/>
            </a:endParaRPr>
          </a:p>
        </p:txBody>
      </p:sp>
      <p:sp>
        <p:nvSpPr>
          <p:cNvPr id="36" name="Rectangle 35"/>
          <p:cNvSpPr/>
          <p:nvPr/>
        </p:nvSpPr>
        <p:spPr>
          <a:xfrm>
            <a:off x="1958187" y="3416184"/>
            <a:ext cx="1697901" cy="646331"/>
          </a:xfrm>
          <a:prstGeom prst="rect">
            <a:avLst/>
          </a:prstGeom>
        </p:spPr>
        <p:txBody>
          <a:bodyPr wrap="none">
            <a:spAutoFit/>
          </a:bodyPr>
          <a:lstStyle/>
          <a:p>
            <a:r>
              <a:rPr lang="nl-NL" sz="3600" b="1" dirty="0">
                <a:solidFill>
                  <a:srgbClr val="CC0099"/>
                </a:solidFill>
                <a:latin typeface="+mj-lt"/>
                <a:ea typeface="Calibri" panose="020F0502020204030204" pitchFamily="34" charset="0"/>
              </a:rPr>
              <a:t>X</a:t>
            </a:r>
            <a:r>
              <a:rPr lang="nl-NL" sz="3600" b="1" dirty="0" smtClean="0">
                <a:solidFill>
                  <a:srgbClr val="CC0099"/>
                </a:solidFill>
                <a:latin typeface="+mj-lt"/>
                <a:ea typeface="Calibri" panose="020F0502020204030204" pitchFamily="34" charset="0"/>
              </a:rPr>
              <a:t>ã hội </a:t>
            </a:r>
            <a:endParaRPr lang="en-US" sz="3600" b="1" dirty="0">
              <a:solidFill>
                <a:srgbClr val="CC0099"/>
              </a:solidFill>
              <a:latin typeface="+mj-lt"/>
            </a:endParaRPr>
          </a:p>
        </p:txBody>
      </p:sp>
      <p:sp>
        <p:nvSpPr>
          <p:cNvPr id="37" name="Rectangle 36"/>
          <p:cNvSpPr/>
          <p:nvPr/>
        </p:nvSpPr>
        <p:spPr>
          <a:xfrm>
            <a:off x="7653104" y="1081146"/>
            <a:ext cx="1903085" cy="646331"/>
          </a:xfrm>
          <a:prstGeom prst="rect">
            <a:avLst/>
          </a:prstGeom>
        </p:spPr>
        <p:txBody>
          <a:bodyPr wrap="none">
            <a:spAutoFit/>
          </a:bodyPr>
          <a:lstStyle/>
          <a:p>
            <a:r>
              <a:rPr lang="nl-NL" sz="3600" b="1" dirty="0" smtClean="0">
                <a:solidFill>
                  <a:srgbClr val="3333CC"/>
                </a:solidFill>
                <a:latin typeface="+mj-lt"/>
                <a:ea typeface="Calibri" panose="020F0502020204030204" pitchFamily="34" charset="0"/>
              </a:rPr>
              <a:t>An ninh</a:t>
            </a:r>
            <a:endParaRPr lang="en-US" sz="3600" b="1" dirty="0">
              <a:solidFill>
                <a:srgbClr val="3333CC"/>
              </a:solidFill>
              <a:latin typeface="+mj-lt"/>
            </a:endParaRPr>
          </a:p>
        </p:txBody>
      </p:sp>
      <p:sp>
        <p:nvSpPr>
          <p:cNvPr id="38" name="Rectangle 37"/>
          <p:cNvSpPr/>
          <p:nvPr/>
        </p:nvSpPr>
        <p:spPr>
          <a:xfrm>
            <a:off x="8727935" y="3537915"/>
            <a:ext cx="2903359" cy="646331"/>
          </a:xfrm>
          <a:prstGeom prst="rect">
            <a:avLst/>
          </a:prstGeom>
        </p:spPr>
        <p:txBody>
          <a:bodyPr wrap="none">
            <a:spAutoFit/>
          </a:bodyPr>
          <a:lstStyle/>
          <a:p>
            <a:r>
              <a:rPr lang="nl-NL" sz="3600" b="1" dirty="0" smtClean="0">
                <a:solidFill>
                  <a:srgbClr val="996633"/>
                </a:solidFill>
                <a:latin typeface="+mj-lt"/>
                <a:ea typeface="Calibri" panose="020F0502020204030204" pitchFamily="34" charset="0"/>
              </a:rPr>
              <a:t>Quốc </a:t>
            </a:r>
            <a:r>
              <a:rPr lang="nl-NL" sz="3600" b="1" dirty="0">
                <a:solidFill>
                  <a:srgbClr val="996633"/>
                </a:solidFill>
                <a:latin typeface="+mj-lt"/>
                <a:ea typeface="Calibri" panose="020F0502020204030204" pitchFamily="34" charset="0"/>
              </a:rPr>
              <a:t>phòng</a:t>
            </a:r>
            <a:endParaRPr lang="en-US" sz="3600" b="1" dirty="0">
              <a:solidFill>
                <a:srgbClr val="996633"/>
              </a:solidFill>
              <a:latin typeface="+mj-lt"/>
            </a:endParaRPr>
          </a:p>
        </p:txBody>
      </p:sp>
      <p:sp>
        <p:nvSpPr>
          <p:cNvPr id="39" name="Rectangle 38"/>
          <p:cNvSpPr/>
          <p:nvPr/>
        </p:nvSpPr>
        <p:spPr>
          <a:xfrm>
            <a:off x="7821542" y="5779874"/>
            <a:ext cx="1749197" cy="646331"/>
          </a:xfrm>
          <a:prstGeom prst="rect">
            <a:avLst/>
          </a:prstGeom>
        </p:spPr>
        <p:txBody>
          <a:bodyPr wrap="none">
            <a:spAutoFit/>
          </a:bodyPr>
          <a:lstStyle/>
          <a:p>
            <a:r>
              <a:rPr lang="nl-NL" sz="3600" b="1" dirty="0" smtClean="0">
                <a:solidFill>
                  <a:srgbClr val="CC3300"/>
                </a:solidFill>
                <a:latin typeface="+mj-lt"/>
                <a:ea typeface="Calibri" panose="020F0502020204030204" pitchFamily="34" charset="0"/>
              </a:rPr>
              <a:t>Kinh </a:t>
            </a:r>
            <a:r>
              <a:rPr lang="nl-NL" sz="3600" b="1" dirty="0">
                <a:solidFill>
                  <a:srgbClr val="CC3300"/>
                </a:solidFill>
                <a:latin typeface="+mj-lt"/>
                <a:ea typeface="Calibri" panose="020F0502020204030204" pitchFamily="34" charset="0"/>
              </a:rPr>
              <a:t>tế</a:t>
            </a:r>
            <a:endParaRPr lang="en-US" sz="3600" b="1" dirty="0">
              <a:solidFill>
                <a:srgbClr val="CC3300"/>
              </a:solidFill>
              <a:latin typeface="+mj-lt"/>
            </a:endParaRPr>
          </a:p>
        </p:txBody>
      </p:sp>
      <p:sp>
        <p:nvSpPr>
          <p:cNvPr id="40" name="Rectangle 39"/>
          <p:cNvSpPr/>
          <p:nvPr/>
        </p:nvSpPr>
        <p:spPr>
          <a:xfrm>
            <a:off x="2401262" y="5330123"/>
            <a:ext cx="1980029" cy="646331"/>
          </a:xfrm>
          <a:prstGeom prst="rect">
            <a:avLst/>
          </a:prstGeom>
        </p:spPr>
        <p:txBody>
          <a:bodyPr wrap="none">
            <a:spAutoFit/>
          </a:bodyPr>
          <a:lstStyle/>
          <a:p>
            <a:r>
              <a:rPr lang="nl-NL" sz="3600" b="1" dirty="0" smtClean="0">
                <a:solidFill>
                  <a:srgbClr val="008000"/>
                </a:solidFill>
                <a:latin typeface="+mj-lt"/>
                <a:ea typeface="Calibri" panose="020F0502020204030204" pitchFamily="34" charset="0"/>
              </a:rPr>
              <a:t>Văn </a:t>
            </a:r>
            <a:r>
              <a:rPr lang="nl-NL" sz="3600" b="1" dirty="0">
                <a:solidFill>
                  <a:srgbClr val="008000"/>
                </a:solidFill>
                <a:latin typeface="+mj-lt"/>
                <a:ea typeface="Calibri" panose="020F0502020204030204" pitchFamily="34" charset="0"/>
              </a:rPr>
              <a:t>hóa</a:t>
            </a:r>
            <a:endParaRPr lang="en-US" sz="3600" b="1" dirty="0">
              <a:solidFill>
                <a:srgbClr val="008000"/>
              </a:solidFill>
              <a:latin typeface="+mj-lt"/>
            </a:endParaRPr>
          </a:p>
        </p:txBody>
      </p:sp>
    </p:spTree>
    <p:extLst>
      <p:ext uri="{BB962C8B-B14F-4D97-AF65-F5344CB8AC3E}">
        <p14:creationId xmlns:p14="http://schemas.microsoft.com/office/powerpoint/2010/main" val="255613497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a:extLst>
              <a:ext uri="{FF2B5EF4-FFF2-40B4-BE49-F238E27FC236}">
                <a16:creationId xmlns="" xmlns:a16="http://schemas.microsoft.com/office/drawing/2014/main" id="{6012DE67-6C1E-4B4B-92A4-1F4C2DEDF208}"/>
              </a:ext>
            </a:extLst>
          </p:cNvPr>
          <p:cNvSpPr/>
          <p:nvPr/>
        </p:nvSpPr>
        <p:spPr>
          <a:xfrm>
            <a:off x="1546" y="3461346"/>
            <a:ext cx="4956934" cy="540000"/>
          </a:xfrm>
          <a:prstGeom prst="rect">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46" name="Rectangle 45">
            <a:extLst>
              <a:ext uri="{FF2B5EF4-FFF2-40B4-BE49-F238E27FC236}">
                <a16:creationId xmlns="" xmlns:a16="http://schemas.microsoft.com/office/drawing/2014/main" id="{351F7D41-3C42-4B85-9CCF-92E470111DE0}"/>
              </a:ext>
            </a:extLst>
          </p:cNvPr>
          <p:cNvSpPr/>
          <p:nvPr/>
        </p:nvSpPr>
        <p:spPr>
          <a:xfrm rot="10800000">
            <a:off x="7233522" y="3461346"/>
            <a:ext cx="4958478" cy="540000"/>
          </a:xfrm>
          <a:prstGeom prst="rect">
            <a:avLst/>
          </a:prstGeom>
          <a:solidFill>
            <a:srgbClr val="CC009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nvGrpSpPr>
          <p:cNvPr id="47" name="그룹 4">
            <a:extLst>
              <a:ext uri="{FF2B5EF4-FFF2-40B4-BE49-F238E27FC236}">
                <a16:creationId xmlns="" xmlns:a16="http://schemas.microsoft.com/office/drawing/2014/main" id="{CC90342D-3B26-474E-8BA9-AFC81C30999E}"/>
              </a:ext>
            </a:extLst>
          </p:cNvPr>
          <p:cNvGrpSpPr/>
          <p:nvPr/>
        </p:nvGrpSpPr>
        <p:grpSpPr>
          <a:xfrm>
            <a:off x="4368416" y="1769262"/>
            <a:ext cx="3455171" cy="3900889"/>
            <a:chOff x="4613536" y="2164199"/>
            <a:chExt cx="2956435" cy="3337816"/>
          </a:xfrm>
        </p:grpSpPr>
        <p:sp>
          <p:nvSpPr>
            <p:cNvPr id="48" name="Pie 14">
              <a:extLst>
                <a:ext uri="{FF2B5EF4-FFF2-40B4-BE49-F238E27FC236}">
                  <a16:creationId xmlns="" xmlns:a16="http://schemas.microsoft.com/office/drawing/2014/main" id="{4A303D82-4AD0-47EB-A952-88440AB147B8}"/>
                </a:ext>
              </a:extLst>
            </p:cNvPr>
            <p:cNvSpPr/>
            <p:nvPr/>
          </p:nvSpPr>
          <p:spPr>
            <a:xfrm>
              <a:off x="4613536" y="2363855"/>
              <a:ext cx="2920588" cy="2920588"/>
            </a:xfrm>
            <a:prstGeom prst="pie">
              <a:avLst>
                <a:gd name="adj1" fmla="val 10775528"/>
                <a:gd name="adj2" fmla="val 16200000"/>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sp>
          <p:nvSpPr>
            <p:cNvPr id="49" name="Pie 22">
              <a:extLst>
                <a:ext uri="{FF2B5EF4-FFF2-40B4-BE49-F238E27FC236}">
                  <a16:creationId xmlns="" xmlns:a16="http://schemas.microsoft.com/office/drawing/2014/main" id="{3711BEB3-379E-4F1F-905B-A982C2FCF04A}"/>
                </a:ext>
              </a:extLst>
            </p:cNvPr>
            <p:cNvSpPr/>
            <p:nvPr/>
          </p:nvSpPr>
          <p:spPr>
            <a:xfrm rot="10800000">
              <a:off x="4649383" y="2381767"/>
              <a:ext cx="2920588" cy="2920588"/>
            </a:xfrm>
            <a:prstGeom prst="pie">
              <a:avLst>
                <a:gd name="adj1" fmla="val 10775528"/>
                <a:gd name="adj2" fmla="val 16200000"/>
              </a:avLst>
            </a:prstGeom>
            <a:solidFill>
              <a:srgbClr val="CC009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sp>
          <p:nvSpPr>
            <p:cNvPr id="50" name="Oval 49">
              <a:extLst>
                <a:ext uri="{FF2B5EF4-FFF2-40B4-BE49-F238E27FC236}">
                  <a16:creationId xmlns="" xmlns:a16="http://schemas.microsoft.com/office/drawing/2014/main" id="{3A1DA3CD-8333-4FC1-ABC5-235D871E8D42}"/>
                </a:ext>
              </a:extLst>
            </p:cNvPr>
            <p:cNvSpPr/>
            <p:nvPr/>
          </p:nvSpPr>
          <p:spPr>
            <a:xfrm>
              <a:off x="5118427" y="2853991"/>
              <a:ext cx="1946652" cy="1946652"/>
            </a:xfrm>
            <a:prstGeom prst="ellipse">
              <a:avLst/>
            </a:prstGeom>
            <a:solidFill>
              <a:srgbClr val="00B0F0"/>
            </a:solidFill>
            <a:ln w="889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1" name="Isosceles Triangle 50">
              <a:extLst>
                <a:ext uri="{FF2B5EF4-FFF2-40B4-BE49-F238E27FC236}">
                  <a16:creationId xmlns="" xmlns:a16="http://schemas.microsoft.com/office/drawing/2014/main" id="{D344692D-CC5B-4069-9725-4E11FC4B799E}"/>
                </a:ext>
              </a:extLst>
            </p:cNvPr>
            <p:cNvSpPr/>
            <p:nvPr/>
          </p:nvSpPr>
          <p:spPr>
            <a:xfrm rot="5400000">
              <a:off x="5911556" y="2299861"/>
              <a:ext cx="847738" cy="576413"/>
            </a:xfrm>
            <a:prstGeom prst="triangle">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2" name="Isosceles Triangle 51">
              <a:extLst>
                <a:ext uri="{FF2B5EF4-FFF2-40B4-BE49-F238E27FC236}">
                  <a16:creationId xmlns="" xmlns:a16="http://schemas.microsoft.com/office/drawing/2014/main" id="{4EC06A36-9B13-434A-BE79-66F301E7DBFA}"/>
                </a:ext>
              </a:extLst>
            </p:cNvPr>
            <p:cNvSpPr/>
            <p:nvPr/>
          </p:nvSpPr>
          <p:spPr>
            <a:xfrm rot="16200000">
              <a:off x="5424212" y="4789939"/>
              <a:ext cx="847738" cy="576413"/>
            </a:xfrm>
            <a:prstGeom prst="triangle">
              <a:avLst/>
            </a:prstGeom>
            <a:solidFill>
              <a:srgbClr val="CC009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53" name="Oval 52">
            <a:extLst>
              <a:ext uri="{FF2B5EF4-FFF2-40B4-BE49-F238E27FC236}">
                <a16:creationId xmlns="" xmlns:a16="http://schemas.microsoft.com/office/drawing/2014/main" id="{87029278-59D0-4A7E-89DC-561D7A85624A}"/>
              </a:ext>
            </a:extLst>
          </p:cNvPr>
          <p:cNvSpPr/>
          <p:nvPr/>
        </p:nvSpPr>
        <p:spPr>
          <a:xfrm>
            <a:off x="5466882" y="3090587"/>
            <a:ext cx="1258239" cy="125823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8" name="Freeform 55">
            <a:extLst>
              <a:ext uri="{FF2B5EF4-FFF2-40B4-BE49-F238E27FC236}">
                <a16:creationId xmlns="" xmlns:a16="http://schemas.microsoft.com/office/drawing/2014/main" id="{4BF66E3F-6AF2-4346-B798-CDFBA59121BF}"/>
              </a:ext>
            </a:extLst>
          </p:cNvPr>
          <p:cNvSpPr/>
          <p:nvPr/>
        </p:nvSpPr>
        <p:spPr>
          <a:xfrm rot="2700000">
            <a:off x="5922840" y="3310061"/>
            <a:ext cx="346320" cy="848601"/>
          </a:xfrm>
          <a:custGeom>
            <a:avLst/>
            <a:gdLst/>
            <a:ahLst/>
            <a:cxnLst/>
            <a:rect l="l" t="t" r="r" b="b"/>
            <a:pathLst>
              <a:path w="1060423" h="259839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 name="Rectangle 2"/>
          <p:cNvSpPr/>
          <p:nvPr/>
        </p:nvSpPr>
        <p:spPr>
          <a:xfrm>
            <a:off x="205028" y="1664469"/>
            <a:ext cx="4163388" cy="1631216"/>
          </a:xfrm>
          <a:prstGeom prst="rect">
            <a:avLst/>
          </a:prstGeom>
        </p:spPr>
        <p:txBody>
          <a:bodyPr wrap="square">
            <a:spAutoFit/>
          </a:bodyPr>
          <a:lstStyle/>
          <a:p>
            <a:pPr marL="342900" indent="-342900" algn="just">
              <a:buFont typeface="Wingdings" panose="05000000000000000000" pitchFamily="2" charset="2"/>
              <a:buChar char="§"/>
            </a:pPr>
            <a:r>
              <a:rPr lang="nl-NL" sz="2000" b="1" dirty="0">
                <a:solidFill>
                  <a:srgbClr val="800000"/>
                </a:solidFill>
                <a:latin typeface="+mj-lt"/>
                <a:ea typeface="Calibri" panose="020F0502020204030204" pitchFamily="34" charset="0"/>
              </a:rPr>
              <a:t>Thực hiện hiệu quả các cam kết </a:t>
            </a:r>
            <a:r>
              <a:rPr lang="nl-NL" sz="2000" dirty="0">
                <a:solidFill>
                  <a:srgbClr val="3333CC"/>
                </a:solidFill>
                <a:latin typeface="+mj-lt"/>
                <a:ea typeface="Calibri" panose="020F0502020204030204" pitchFamily="34" charset="0"/>
              </a:rPr>
              <a:t>quốc tế và chủ động, tích cực đàm phán, ký kết các hiệp định thương mại tự do thế hệ mới; </a:t>
            </a:r>
            <a:endParaRPr lang="en-US" sz="2000" dirty="0">
              <a:solidFill>
                <a:srgbClr val="3333CC"/>
              </a:solidFill>
              <a:latin typeface="+mj-lt"/>
            </a:endParaRPr>
          </a:p>
        </p:txBody>
      </p:sp>
      <p:sp>
        <p:nvSpPr>
          <p:cNvPr id="4" name="Rectangle 3"/>
          <p:cNvSpPr/>
          <p:nvPr/>
        </p:nvSpPr>
        <p:spPr>
          <a:xfrm>
            <a:off x="7741925" y="4338105"/>
            <a:ext cx="4286943" cy="861774"/>
          </a:xfrm>
          <a:prstGeom prst="rect">
            <a:avLst/>
          </a:prstGeom>
        </p:spPr>
        <p:txBody>
          <a:bodyPr wrap="square">
            <a:spAutoFit/>
          </a:bodyPr>
          <a:lstStyle/>
          <a:p>
            <a:pPr marL="342900" indent="-342900" algn="just">
              <a:lnSpc>
                <a:spcPts val="2000"/>
              </a:lnSpc>
              <a:spcAft>
                <a:spcPts val="0"/>
              </a:spcAft>
              <a:buFont typeface="Wingdings" panose="05000000000000000000" pitchFamily="2" charset="2"/>
              <a:buChar char="§"/>
            </a:pPr>
            <a:r>
              <a:rPr lang="nl-NL" sz="2000" dirty="0">
                <a:solidFill>
                  <a:srgbClr val="006600"/>
                </a:solidFill>
                <a:latin typeface="+mj-lt"/>
                <a:ea typeface="Calibri" panose="020F0502020204030204" pitchFamily="34" charset="0"/>
                <a:cs typeface="Times New Roman" panose="02020603050405020304" pitchFamily="18" charset="0"/>
              </a:rPr>
              <a:t>Nâng cao năng lực </a:t>
            </a:r>
            <a:r>
              <a:rPr lang="nl-NL" sz="2000" b="1" dirty="0">
                <a:solidFill>
                  <a:srgbClr val="FF0066"/>
                </a:solidFill>
                <a:latin typeface="+mj-lt"/>
                <a:ea typeface="Calibri" panose="020F0502020204030204" pitchFamily="34" charset="0"/>
                <a:cs typeface="Times New Roman" panose="02020603050405020304" pitchFamily="18" charset="0"/>
              </a:rPr>
              <a:t>giải quyết các tranh chấp đầu tư, thương mại quốc tế.</a:t>
            </a:r>
            <a:endParaRPr lang="en-US" sz="2000" b="1" dirty="0">
              <a:solidFill>
                <a:srgbClr val="FF0066"/>
              </a:solidFill>
              <a:effectLst/>
              <a:latin typeface="+mj-lt"/>
              <a:ea typeface="Calibri" panose="020F0502020204030204" pitchFamily="34" charset="0"/>
              <a:cs typeface="Times New Roman" panose="02020603050405020304" pitchFamily="18" charset="0"/>
            </a:endParaRPr>
          </a:p>
        </p:txBody>
      </p:sp>
      <p:sp>
        <p:nvSpPr>
          <p:cNvPr id="5" name="Rectangle 4"/>
          <p:cNvSpPr/>
          <p:nvPr/>
        </p:nvSpPr>
        <p:spPr>
          <a:xfrm>
            <a:off x="163135" y="4534414"/>
            <a:ext cx="4163387" cy="1938992"/>
          </a:xfrm>
          <a:prstGeom prst="rect">
            <a:avLst/>
          </a:prstGeom>
        </p:spPr>
        <p:txBody>
          <a:bodyPr wrap="square">
            <a:spAutoFit/>
          </a:bodyPr>
          <a:lstStyle/>
          <a:p>
            <a:pPr marL="342900" indent="-342900" algn="just">
              <a:buFont typeface="Wingdings" panose="05000000000000000000" pitchFamily="2" charset="2"/>
              <a:buChar char="§"/>
            </a:pPr>
            <a:r>
              <a:rPr lang="nl-NL" sz="2000" dirty="0" smtClean="0">
                <a:solidFill>
                  <a:srgbClr val="660033"/>
                </a:solidFill>
                <a:latin typeface="+mj-lt"/>
                <a:ea typeface="Calibri" panose="020F0502020204030204" pitchFamily="34" charset="0"/>
              </a:rPr>
              <a:t>Khai </a:t>
            </a:r>
            <a:r>
              <a:rPr lang="nl-NL" sz="2000" dirty="0">
                <a:solidFill>
                  <a:srgbClr val="660033"/>
                </a:solidFill>
                <a:latin typeface="+mj-lt"/>
                <a:ea typeface="Calibri" panose="020F0502020204030204" pitchFamily="34" charset="0"/>
              </a:rPr>
              <a:t>thác tối đa các cơ hội thuận lợi</a:t>
            </a:r>
            <a:r>
              <a:rPr lang="nl-NL" sz="2000" b="1" dirty="0">
                <a:solidFill>
                  <a:srgbClr val="0070C0"/>
                </a:solidFill>
                <a:latin typeface="+mj-lt"/>
                <a:ea typeface="Calibri" panose="020F0502020204030204" pitchFamily="34" charset="0"/>
              </a:rPr>
              <a:t>, hạn chế thấp nhất các tác động tiêu cực </a:t>
            </a:r>
            <a:r>
              <a:rPr lang="nl-NL" sz="2000" dirty="0">
                <a:solidFill>
                  <a:srgbClr val="660033"/>
                </a:solidFill>
                <a:latin typeface="+mj-lt"/>
                <a:ea typeface="Calibri" panose="020F0502020204030204" pitchFamily="34" charset="0"/>
              </a:rPr>
              <a:t>để mở rộng thị trường, tranh thủ các nguồn lực bên ngoài cho phát triển</a:t>
            </a:r>
            <a:endParaRPr lang="en-US" sz="2000" dirty="0">
              <a:solidFill>
                <a:srgbClr val="660033"/>
              </a:solidFill>
              <a:latin typeface="+mj-lt"/>
            </a:endParaRPr>
          </a:p>
        </p:txBody>
      </p:sp>
      <p:pic>
        <p:nvPicPr>
          <p:cNvPr id="1026" name="Picture 2" descr="Image result for cam kết quốc tế và chủ động, tích cực đàm phán, ký kết các hiệp định thương mại tự do thế hệ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3522" y="1"/>
            <a:ext cx="4958478" cy="3461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367024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648" y="242893"/>
            <a:ext cx="5413420" cy="1200329"/>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3333CC"/>
                </a:solidFill>
                <a:latin typeface="+mj-lt"/>
                <a:ea typeface="Calibri" panose="020F0502020204030204" pitchFamily="34" charset="0"/>
              </a:rPr>
              <a:t>Nâng cao </a:t>
            </a:r>
            <a:r>
              <a:rPr lang="nl-NL" sz="2400" b="1" dirty="0">
                <a:solidFill>
                  <a:srgbClr val="FF0000"/>
                </a:solidFill>
                <a:latin typeface="+mj-lt"/>
                <a:ea typeface="Calibri" panose="020F0502020204030204" pitchFamily="34" charset="0"/>
              </a:rPr>
              <a:t>chất lượng công tác tham mưu </a:t>
            </a:r>
            <a:r>
              <a:rPr lang="nl-NL" sz="2400" dirty="0">
                <a:solidFill>
                  <a:srgbClr val="3333CC"/>
                </a:solidFill>
                <a:latin typeface="+mj-lt"/>
                <a:ea typeface="Calibri" panose="020F0502020204030204" pitchFamily="34" charset="0"/>
              </a:rPr>
              <a:t>về đối ngoại và hội nhập quốc tế</a:t>
            </a:r>
            <a:endParaRPr lang="en-US" sz="2400" dirty="0">
              <a:solidFill>
                <a:srgbClr val="3333CC"/>
              </a:solidFill>
              <a:latin typeface="+mj-lt"/>
            </a:endParaRPr>
          </a:p>
        </p:txBody>
      </p:sp>
      <p:pic>
        <p:nvPicPr>
          <p:cNvPr id="205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648" y="1751527"/>
            <a:ext cx="5881352" cy="404155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751527"/>
            <a:ext cx="5894230" cy="404155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096000" y="242893"/>
            <a:ext cx="5894230" cy="1446550"/>
          </a:xfrm>
          <a:prstGeom prst="rect">
            <a:avLst/>
          </a:prstGeom>
        </p:spPr>
        <p:txBody>
          <a:bodyPr wrap="square">
            <a:spAutoFit/>
          </a:bodyPr>
          <a:lstStyle/>
          <a:p>
            <a:pPr marL="342900" indent="-342900" algn="just">
              <a:buFont typeface="Wingdings" panose="05000000000000000000" pitchFamily="2" charset="2"/>
              <a:buChar char="§"/>
            </a:pPr>
            <a:r>
              <a:rPr lang="nl-NL" sz="2200" dirty="0">
                <a:solidFill>
                  <a:srgbClr val="663300"/>
                </a:solidFill>
                <a:latin typeface="+mj-lt"/>
                <a:ea typeface="Calibri" panose="020F0502020204030204" pitchFamily="34" charset="0"/>
              </a:rPr>
              <a:t>Tăng cường </a:t>
            </a:r>
            <a:r>
              <a:rPr lang="nl-NL" sz="2200" b="1" dirty="0">
                <a:solidFill>
                  <a:srgbClr val="CC0099"/>
                </a:solidFill>
                <a:latin typeface="+mj-lt"/>
                <a:ea typeface="Calibri" panose="020F0502020204030204" pitchFamily="34" charset="0"/>
              </a:rPr>
              <a:t>công tác thông tin</a:t>
            </a:r>
            <a:r>
              <a:rPr lang="nl-NL" sz="2200" dirty="0">
                <a:solidFill>
                  <a:srgbClr val="663300"/>
                </a:solidFill>
                <a:latin typeface="+mj-lt"/>
                <a:ea typeface="Calibri" panose="020F0502020204030204" pitchFamily="34" charset="0"/>
              </a:rPr>
              <a:t> đối ngoại, hội nhập quốc tế, tạo đồng thuận trong nước và </a:t>
            </a:r>
            <a:r>
              <a:rPr lang="nl-NL" sz="2200" b="1" dirty="0">
                <a:solidFill>
                  <a:srgbClr val="008000"/>
                </a:solidFill>
                <a:latin typeface="+mj-lt"/>
                <a:ea typeface="Calibri" panose="020F0502020204030204" pitchFamily="34" charset="0"/>
              </a:rPr>
              <a:t>tranh thủ sự ủng hộ </a:t>
            </a:r>
            <a:r>
              <a:rPr lang="nl-NL" sz="2200" dirty="0">
                <a:solidFill>
                  <a:srgbClr val="663300"/>
                </a:solidFill>
                <a:latin typeface="+mj-lt"/>
                <a:ea typeface="Calibri" panose="020F0502020204030204" pitchFamily="34" charset="0"/>
              </a:rPr>
              <a:t>của bạn bè quốc tế </a:t>
            </a:r>
            <a:endParaRPr lang="en-US" sz="2200" dirty="0">
              <a:solidFill>
                <a:srgbClr val="663300"/>
              </a:solidFill>
              <a:latin typeface="+mj-lt"/>
            </a:endParaRPr>
          </a:p>
        </p:txBody>
      </p:sp>
    </p:spTree>
    <p:extLst>
      <p:ext uri="{BB962C8B-B14F-4D97-AF65-F5344CB8AC3E}">
        <p14:creationId xmlns:p14="http://schemas.microsoft.com/office/powerpoint/2010/main" val="264343827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4395" y="59443"/>
            <a:ext cx="11668259" cy="954107"/>
          </a:xfrm>
          <a:prstGeom prst="rect">
            <a:avLst/>
          </a:prstGeom>
        </p:spPr>
        <p:txBody>
          <a:bodyPr wrap="square">
            <a:spAutoFit/>
          </a:bodyPr>
          <a:lstStyle/>
          <a:p>
            <a:pPr indent="457200" algn="ctr">
              <a:spcAft>
                <a:spcPts val="0"/>
              </a:spcAft>
            </a:pPr>
            <a:r>
              <a:rPr lang="nl-NL" sz="2800" b="1" i="1" dirty="0">
                <a:solidFill>
                  <a:srgbClr val="CC0099"/>
                </a:solidFill>
                <a:latin typeface="Times New Roman" panose="02020603050405020304" pitchFamily="18" charset="0"/>
                <a:ea typeface="Times New Roman" panose="02020603050405020304" pitchFamily="18" charset="0"/>
                <a:cs typeface="Times New Roman" panose="02020603050405020304" pitchFamily="18" charset="0"/>
              </a:rPr>
              <a:t>2.6. Xây dựng nền dân chủ xã hội chủ nghĩa, thực hiện đại đoàn kết dân tộc, tăng cường và mở rộng mặt trận dân tộc thống nhất</a:t>
            </a:r>
            <a:endParaRPr lang="en-US" sz="2800" b="1" i="1" dirty="0">
              <a:solidFill>
                <a:srgbClr val="CC0099"/>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489397" y="1277034"/>
            <a:ext cx="11243257" cy="830997"/>
          </a:xfrm>
          <a:prstGeom prst="rect">
            <a:avLst/>
          </a:prstGeom>
        </p:spPr>
        <p:txBody>
          <a:bodyPr wrap="square">
            <a:spAutoFit/>
          </a:bodyPr>
          <a:lstStyle/>
          <a:p>
            <a:pPr marL="342900" indent="-342900" algn="ctr">
              <a:buFont typeface="Wingdings" panose="05000000000000000000" pitchFamily="2" charset="2"/>
              <a:buChar char="§"/>
            </a:pPr>
            <a:r>
              <a:rPr lang="nl-NL" sz="2400" dirty="0" smtClean="0">
                <a:solidFill>
                  <a:srgbClr val="000066"/>
                </a:solidFill>
                <a:latin typeface="+mj-lt"/>
                <a:ea typeface="Calibri" panose="020F0502020204030204" pitchFamily="34" charset="0"/>
              </a:rPr>
              <a:t>Thể </a:t>
            </a:r>
            <a:r>
              <a:rPr lang="nl-NL" sz="2400" dirty="0">
                <a:solidFill>
                  <a:srgbClr val="000066"/>
                </a:solidFill>
                <a:latin typeface="+mj-lt"/>
                <a:ea typeface="Calibri" panose="020F0502020204030204" pitchFamily="34" charset="0"/>
              </a:rPr>
              <a:t>chế hóa và nâng cao chất lượng các hình thức thực hiện </a:t>
            </a:r>
            <a:r>
              <a:rPr lang="nl-NL" sz="2400" b="1" dirty="0">
                <a:solidFill>
                  <a:srgbClr val="FF0000"/>
                </a:solidFill>
                <a:latin typeface="+mj-lt"/>
                <a:ea typeface="Calibri" panose="020F0502020204030204" pitchFamily="34" charset="0"/>
              </a:rPr>
              <a:t>dân chủ trực tiếp </a:t>
            </a:r>
            <a:r>
              <a:rPr lang="nl-NL" sz="2400" dirty="0">
                <a:solidFill>
                  <a:srgbClr val="000066"/>
                </a:solidFill>
                <a:latin typeface="+mj-lt"/>
                <a:ea typeface="Calibri" panose="020F0502020204030204" pitchFamily="34" charset="0"/>
              </a:rPr>
              <a:t>và </a:t>
            </a:r>
            <a:r>
              <a:rPr lang="nl-NL" sz="2400" b="1" dirty="0">
                <a:solidFill>
                  <a:srgbClr val="660033"/>
                </a:solidFill>
                <a:latin typeface="+mj-lt"/>
                <a:ea typeface="Calibri" panose="020F0502020204030204" pitchFamily="34" charset="0"/>
              </a:rPr>
              <a:t>gián tiếp</a:t>
            </a:r>
            <a:r>
              <a:rPr lang="nl-NL" sz="2400" dirty="0">
                <a:solidFill>
                  <a:srgbClr val="000066"/>
                </a:solidFill>
                <a:latin typeface="+mj-lt"/>
                <a:ea typeface="Calibri" panose="020F0502020204030204" pitchFamily="34" charset="0"/>
              </a:rPr>
              <a:t>; </a:t>
            </a:r>
            <a:endParaRPr lang="en-US" sz="2400" dirty="0">
              <a:solidFill>
                <a:srgbClr val="000066"/>
              </a:solidFill>
              <a:latin typeface="+mj-lt"/>
            </a:endParaRPr>
          </a:p>
        </p:txBody>
      </p:sp>
      <p:pic>
        <p:nvPicPr>
          <p:cNvPr id="3074" name="Picture 2" descr="Image result for Dân chủ gián tiế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0692" y="2216969"/>
            <a:ext cx="8860665" cy="3745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328366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1971" y="208088"/>
            <a:ext cx="11552349" cy="830997"/>
          </a:xfrm>
          <a:prstGeom prst="rect">
            <a:avLst/>
          </a:prstGeom>
        </p:spPr>
        <p:txBody>
          <a:bodyPr wrap="square">
            <a:spAutoFit/>
          </a:bodyPr>
          <a:lstStyle/>
          <a:p>
            <a:pPr marL="342900" indent="-342900" algn="ctr">
              <a:buFont typeface="Wingdings" panose="05000000000000000000" pitchFamily="2" charset="2"/>
              <a:buChar char="§"/>
            </a:pPr>
            <a:r>
              <a:rPr lang="nl-NL" sz="2400" dirty="0" smtClean="0">
                <a:solidFill>
                  <a:srgbClr val="660033"/>
                </a:solidFill>
                <a:latin typeface="+mj-lt"/>
                <a:ea typeface="Calibri" panose="020F0502020204030204" pitchFamily="34" charset="0"/>
              </a:rPr>
              <a:t>Thể </a:t>
            </a:r>
            <a:r>
              <a:rPr lang="nl-NL" sz="2400" dirty="0">
                <a:solidFill>
                  <a:srgbClr val="660033"/>
                </a:solidFill>
                <a:latin typeface="+mj-lt"/>
                <a:ea typeface="Calibri" panose="020F0502020204030204" pitchFamily="34" charset="0"/>
              </a:rPr>
              <a:t>chế hóa và thực hiện tốt phương châm </a:t>
            </a:r>
            <a:r>
              <a:rPr lang="nl-NL" sz="2400" b="1" dirty="0">
                <a:solidFill>
                  <a:srgbClr val="3333CC"/>
                </a:solidFill>
                <a:latin typeface="+mj-lt"/>
                <a:ea typeface="Calibri" panose="020F0502020204030204" pitchFamily="34" charset="0"/>
              </a:rPr>
              <a:t>“Dân biết, dân bàn, dân làm, dân kiểm tra”;</a:t>
            </a:r>
            <a:endParaRPr lang="en-US" sz="2400" b="1" dirty="0">
              <a:solidFill>
                <a:srgbClr val="3333CC"/>
              </a:solidFill>
              <a:latin typeface="+mj-lt"/>
            </a:endParaRPr>
          </a:p>
        </p:txBody>
      </p:sp>
      <p:pic>
        <p:nvPicPr>
          <p:cNvPr id="1026" name="Picture 2" descr="Image result for Tư tưởng Hồ Chí Minh về dân biết dân làm dân kiểm t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9320" y="1339403"/>
            <a:ext cx="5715000" cy="463639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21970" y="4935222"/>
            <a:ext cx="5692463" cy="729430"/>
          </a:xfrm>
          <a:prstGeom prst="rect">
            <a:avLst/>
          </a:prstGeom>
        </p:spPr>
        <p:txBody>
          <a:bodyPr wrap="square">
            <a:spAutoFit/>
          </a:bodyPr>
          <a:lstStyle/>
          <a:p>
            <a:pPr algn="ctr">
              <a:lnSpc>
                <a:spcPct val="115000"/>
              </a:lnSpc>
              <a:spcAft>
                <a:spcPts val="0"/>
              </a:spcAft>
            </a:pPr>
            <a:r>
              <a:rPr lang="en-US"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Bài</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nói</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chuyện</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với</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nhân</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dân</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và</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cán</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bộ</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tỉnh</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Phú</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Thọ</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ngày</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18/8/1962</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21971" y="1486265"/>
            <a:ext cx="5499280" cy="830997"/>
          </a:xfrm>
          <a:prstGeom prst="rect">
            <a:avLst/>
          </a:prstGeom>
        </p:spPr>
        <p:txBody>
          <a:bodyPr wrap="square">
            <a:spAutoFit/>
          </a:bodyPr>
          <a:lstStyle/>
          <a:p>
            <a:pPr marL="285750" indent="-285750" algn="just">
              <a:buFont typeface="Wingdings" panose="05000000000000000000" pitchFamily="2" charset="2"/>
              <a:buChar char="Ø"/>
            </a:pPr>
            <a:r>
              <a:rPr lang="en-US" sz="2400" dirty="0" err="1" smtClean="0">
                <a:solidFill>
                  <a:srgbClr val="002060"/>
                </a:solidFill>
                <a:latin typeface="Arial" panose="020B0604020202020204" pitchFamily="34" charset="0"/>
                <a:ea typeface="Times New Roman" panose="02020603050405020304" pitchFamily="18" charset="0"/>
                <a:cs typeface="Times New Roman" panose="02020603050405020304" pitchFamily="18" charset="0"/>
              </a:rPr>
              <a:t>Là</a:t>
            </a:r>
            <a:r>
              <a:rPr lang="en-US" sz="2400" dirty="0" smtClean="0">
                <a:solidFill>
                  <a:srgbClr val="002060"/>
                </a:solidFill>
                <a:latin typeface="Arial" panose="020B0604020202020204" pitchFamily="34"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Arial" panose="020B0604020202020204" pitchFamily="34" charset="0"/>
                <a:ea typeface="Times New Roman" panose="02020603050405020304" pitchFamily="18" charset="0"/>
                <a:cs typeface="Times New Roman" panose="02020603050405020304" pitchFamily="18" charset="0"/>
              </a:rPr>
              <a:t>sự</a:t>
            </a:r>
            <a:r>
              <a:rPr lang="en-US" sz="2400" dirty="0" smtClean="0">
                <a:solidFill>
                  <a:srgbClr val="002060"/>
                </a:solidFill>
                <a:latin typeface="Arial" panose="020B0604020202020204" pitchFamily="34"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Arial" panose="020B0604020202020204" pitchFamily="34" charset="0"/>
                <a:ea typeface="Times New Roman" panose="02020603050405020304" pitchFamily="18" charset="0"/>
                <a:cs typeface="Times New Roman" panose="02020603050405020304" pitchFamily="18" charset="0"/>
              </a:rPr>
              <a:t>tiếp</a:t>
            </a:r>
            <a:r>
              <a:rPr lang="en-US" sz="2400" dirty="0" smtClean="0">
                <a:solidFill>
                  <a:srgbClr val="002060"/>
                </a:solidFill>
                <a:latin typeface="Arial" panose="020B0604020202020204" pitchFamily="34" charset="0"/>
                <a:ea typeface="Times New Roman" panose="02020603050405020304" pitchFamily="18" charset="0"/>
                <a:cs typeface="Times New Roman" panose="02020603050405020304" pitchFamily="18" charset="0"/>
              </a:rPr>
              <a:t> </a:t>
            </a:r>
            <a:r>
              <a:rPr lang="en-US" sz="2400" dirty="0" err="1">
                <a:solidFill>
                  <a:srgbClr val="002060"/>
                </a:solidFill>
                <a:latin typeface="Arial" panose="020B0604020202020204" pitchFamily="34" charset="0"/>
                <a:ea typeface="Times New Roman" panose="02020603050405020304" pitchFamily="18" charset="0"/>
                <a:cs typeface="Times New Roman" panose="02020603050405020304" pitchFamily="18" charset="0"/>
              </a:rPr>
              <a:t>nối</a:t>
            </a:r>
            <a:r>
              <a:rPr lang="en-US" sz="2400"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 </a:t>
            </a:r>
            <a:r>
              <a:rPr lang="en-US" sz="2400" dirty="0" err="1">
                <a:solidFill>
                  <a:srgbClr val="002060"/>
                </a:solidFill>
                <a:latin typeface="Arial" panose="020B0604020202020204" pitchFamily="34" charset="0"/>
                <a:ea typeface="Times New Roman" panose="02020603050405020304" pitchFamily="18" charset="0"/>
                <a:cs typeface="Times New Roman" panose="02020603050405020304" pitchFamily="18" charset="0"/>
              </a:rPr>
              <a:t>tư</a:t>
            </a:r>
            <a:r>
              <a:rPr lang="en-US" sz="2400"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 </a:t>
            </a:r>
            <a:r>
              <a:rPr lang="en-US" sz="2400" dirty="0" err="1">
                <a:solidFill>
                  <a:srgbClr val="002060"/>
                </a:solidFill>
                <a:latin typeface="Arial" panose="020B0604020202020204" pitchFamily="34" charset="0"/>
                <a:ea typeface="Times New Roman" panose="02020603050405020304" pitchFamily="18" charset="0"/>
                <a:cs typeface="Times New Roman" panose="02020603050405020304" pitchFamily="18" charset="0"/>
              </a:rPr>
              <a:t>tưởng</a:t>
            </a:r>
            <a:r>
              <a:rPr lang="en-US" sz="2400"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 </a:t>
            </a:r>
            <a:r>
              <a:rPr lang="en-US" sz="2400" dirty="0" err="1">
                <a:solidFill>
                  <a:srgbClr val="002060"/>
                </a:solidFill>
                <a:latin typeface="Arial" panose="020B0604020202020204" pitchFamily="34" charset="0"/>
                <a:ea typeface="Times New Roman" panose="02020603050405020304" pitchFamily="18" charset="0"/>
                <a:cs typeface="Times New Roman" panose="02020603050405020304" pitchFamily="18" charset="0"/>
              </a:rPr>
              <a:t>lớn</a:t>
            </a:r>
            <a:r>
              <a:rPr lang="en-US" sz="2400"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 </a:t>
            </a:r>
            <a:r>
              <a:rPr lang="en-US" sz="2400" dirty="0" err="1">
                <a:solidFill>
                  <a:srgbClr val="002060"/>
                </a:solidFill>
                <a:latin typeface="Arial" panose="020B0604020202020204" pitchFamily="34" charset="0"/>
                <a:ea typeface="Times New Roman" panose="02020603050405020304" pitchFamily="18" charset="0"/>
                <a:cs typeface="Times New Roman" panose="02020603050405020304" pitchFamily="18" charset="0"/>
              </a:rPr>
              <a:t>của</a:t>
            </a:r>
            <a:r>
              <a:rPr lang="en-US" sz="2400"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 </a:t>
            </a:r>
            <a:r>
              <a:rPr lang="en-US" sz="2400" dirty="0" err="1">
                <a:solidFill>
                  <a:srgbClr val="002060"/>
                </a:solidFill>
                <a:latin typeface="Arial" panose="020B0604020202020204" pitchFamily="34" charset="0"/>
                <a:ea typeface="Times New Roman" panose="02020603050405020304" pitchFamily="18" charset="0"/>
                <a:cs typeface="Times New Roman" panose="02020603050405020304" pitchFamily="18" charset="0"/>
              </a:rPr>
              <a:t>Chủ</a:t>
            </a:r>
            <a:r>
              <a:rPr lang="en-US" sz="2400"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 </a:t>
            </a:r>
            <a:r>
              <a:rPr lang="en-US" sz="2400" dirty="0" err="1">
                <a:solidFill>
                  <a:srgbClr val="002060"/>
                </a:solidFill>
                <a:latin typeface="Arial" panose="020B0604020202020204" pitchFamily="34" charset="0"/>
                <a:ea typeface="Times New Roman" panose="02020603050405020304" pitchFamily="18" charset="0"/>
                <a:cs typeface="Times New Roman" panose="02020603050405020304" pitchFamily="18" charset="0"/>
              </a:rPr>
              <a:t>tịch</a:t>
            </a:r>
            <a:r>
              <a:rPr lang="en-US" sz="2400"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 </a:t>
            </a:r>
            <a:r>
              <a:rPr lang="en-US" sz="2400" dirty="0" err="1">
                <a:solidFill>
                  <a:srgbClr val="002060"/>
                </a:solidFill>
                <a:latin typeface="Arial" panose="020B0604020202020204" pitchFamily="34" charset="0"/>
                <a:ea typeface="Times New Roman" panose="02020603050405020304" pitchFamily="18" charset="0"/>
                <a:cs typeface="Times New Roman" panose="02020603050405020304" pitchFamily="18" charset="0"/>
              </a:rPr>
              <a:t>Hồ</a:t>
            </a:r>
            <a:r>
              <a:rPr lang="en-US" sz="2400"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 </a:t>
            </a:r>
            <a:r>
              <a:rPr lang="en-US" sz="2400" dirty="0" err="1">
                <a:solidFill>
                  <a:srgbClr val="002060"/>
                </a:solidFill>
                <a:latin typeface="Arial" panose="020B0604020202020204" pitchFamily="34" charset="0"/>
                <a:ea typeface="Times New Roman" panose="02020603050405020304" pitchFamily="18" charset="0"/>
                <a:cs typeface="Times New Roman" panose="02020603050405020304" pitchFamily="18" charset="0"/>
              </a:rPr>
              <a:t>Chí</a:t>
            </a:r>
            <a:r>
              <a:rPr lang="en-US" sz="2400"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 Minh</a:t>
            </a:r>
            <a:r>
              <a:rPr lang="en-US" sz="2400" dirty="0" smtClean="0">
                <a:solidFill>
                  <a:srgbClr val="002060"/>
                </a:solidFill>
                <a:latin typeface="Arial" panose="020B0604020202020204" pitchFamily="34" charset="0"/>
                <a:ea typeface="Times New Roman" panose="02020603050405020304" pitchFamily="18" charset="0"/>
                <a:cs typeface="Times New Roman" panose="02020603050405020304" pitchFamily="18" charset="0"/>
              </a:rPr>
              <a:t>:</a:t>
            </a:r>
            <a:endParaRPr lang="en-US" sz="2400" dirty="0">
              <a:solidFill>
                <a:srgbClr val="002060"/>
              </a:solidFill>
            </a:endParaRPr>
          </a:p>
        </p:txBody>
      </p:sp>
      <p:sp>
        <p:nvSpPr>
          <p:cNvPr id="5" name="Rectangle 4"/>
          <p:cNvSpPr/>
          <p:nvPr/>
        </p:nvSpPr>
        <p:spPr>
          <a:xfrm>
            <a:off x="321970" y="2432678"/>
            <a:ext cx="5692463" cy="738664"/>
          </a:xfrm>
          <a:prstGeom prst="rect">
            <a:avLst/>
          </a:prstGeom>
        </p:spPr>
        <p:txBody>
          <a:bodyPr wrap="square">
            <a:spAutoFit/>
          </a:bodyPr>
          <a:lstStyle/>
          <a:p>
            <a:pPr algn="ctr"/>
            <a:r>
              <a:rPr lang="en-US" sz="2400" b="1"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a:t>
            </a:r>
            <a:r>
              <a:rPr lang="en-US" sz="2400" b="1" dirty="0" err="1">
                <a:solidFill>
                  <a:srgbClr val="FF0000"/>
                </a:solidFill>
                <a:latin typeface="Arial" panose="020B0604020202020204" pitchFamily="34" charset="0"/>
                <a:ea typeface="Times New Roman" panose="02020603050405020304" pitchFamily="18" charset="0"/>
                <a:cs typeface="Times New Roman" panose="02020603050405020304" pitchFamily="18" charset="0"/>
              </a:rPr>
              <a:t>Tất</a:t>
            </a:r>
            <a:r>
              <a:rPr lang="en-US" sz="2400" b="1"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FF0000"/>
                </a:solidFill>
                <a:latin typeface="Arial" panose="020B0604020202020204" pitchFamily="34" charset="0"/>
                <a:ea typeface="Times New Roman" panose="02020603050405020304" pitchFamily="18" charset="0"/>
                <a:cs typeface="Times New Roman" panose="02020603050405020304" pitchFamily="18" charset="0"/>
              </a:rPr>
              <a:t>cả</a:t>
            </a:r>
            <a:r>
              <a:rPr lang="en-US" sz="2400" b="1"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FF0000"/>
                </a:solidFill>
                <a:latin typeface="Arial" panose="020B0604020202020204" pitchFamily="34" charset="0"/>
                <a:ea typeface="Times New Roman" panose="02020603050405020304" pitchFamily="18" charset="0"/>
                <a:cs typeface="Times New Roman" panose="02020603050405020304" pitchFamily="18" charset="0"/>
              </a:rPr>
              <a:t>quyền</a:t>
            </a:r>
            <a:r>
              <a:rPr lang="en-US" sz="2400" b="1"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FF0000"/>
                </a:solidFill>
                <a:latin typeface="Arial" panose="020B0604020202020204" pitchFamily="34" charset="0"/>
                <a:ea typeface="Times New Roman" panose="02020603050405020304" pitchFamily="18" charset="0"/>
                <a:cs typeface="Times New Roman" panose="02020603050405020304" pitchFamily="18" charset="0"/>
              </a:rPr>
              <a:t>lực</a:t>
            </a:r>
            <a:r>
              <a:rPr lang="en-US" sz="2400" b="1"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FF0000"/>
                </a:solidFill>
                <a:latin typeface="Arial" panose="020B0604020202020204" pitchFamily="34" charset="0"/>
                <a:ea typeface="Times New Roman" panose="02020603050405020304" pitchFamily="18" charset="0"/>
                <a:cs typeface="Times New Roman" panose="02020603050405020304" pitchFamily="18" charset="0"/>
              </a:rPr>
              <a:t>thuộc</a:t>
            </a:r>
            <a:r>
              <a:rPr lang="en-US" sz="2400" b="1"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FF0000"/>
                </a:solidFill>
                <a:latin typeface="Arial" panose="020B0604020202020204" pitchFamily="34" charset="0"/>
                <a:ea typeface="Times New Roman" panose="02020603050405020304" pitchFamily="18" charset="0"/>
                <a:cs typeface="Times New Roman" panose="02020603050405020304" pitchFamily="18" charset="0"/>
              </a:rPr>
              <a:t>về</a:t>
            </a:r>
            <a:r>
              <a:rPr lang="en-US" sz="2400" b="1"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FF0000"/>
                </a:solidFill>
                <a:latin typeface="Arial" panose="020B0604020202020204" pitchFamily="34" charset="0"/>
                <a:ea typeface="Times New Roman" panose="02020603050405020304" pitchFamily="18" charset="0"/>
                <a:cs typeface="Times New Roman" panose="02020603050405020304" pitchFamily="18" charset="0"/>
              </a:rPr>
              <a:t>nhân</a:t>
            </a:r>
            <a:r>
              <a:rPr lang="en-US" sz="2400" b="1"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FF0000"/>
                </a:solidFill>
                <a:latin typeface="Arial" panose="020B0604020202020204" pitchFamily="34" charset="0"/>
                <a:ea typeface="Times New Roman" panose="02020603050405020304" pitchFamily="18" charset="0"/>
                <a:cs typeface="Times New Roman" panose="02020603050405020304" pitchFamily="18" charset="0"/>
              </a:rPr>
              <a:t>dân</a:t>
            </a:r>
            <a:r>
              <a:rPr lang="en-US" sz="2400" b="1"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 </a:t>
            </a:r>
            <a:endParaRPr lang="en-US" sz="2400" b="1" dirty="0" smtClean="0">
              <a:solidFill>
                <a:srgbClr val="FF0000"/>
              </a:solidFill>
              <a:latin typeface="Arial" panose="020B0604020202020204" pitchFamily="34" charset="0"/>
              <a:ea typeface="Times New Roman" panose="02020603050405020304" pitchFamily="18" charset="0"/>
              <a:cs typeface="Times New Roman" panose="02020603050405020304" pitchFamily="18" charset="0"/>
            </a:endParaRPr>
          </a:p>
          <a:p>
            <a:pPr algn="ctr"/>
            <a:r>
              <a:rPr lang="en-US"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Lời</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Bác</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sau</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khi</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bầu</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cử</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QH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khóa</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I, </a:t>
            </a:r>
            <a:r>
              <a:rPr lang="en-US"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ngày</a:t>
            </a:r>
            <a:r>
              <a:rPr lang="en-US"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6/01/1946) </a:t>
            </a:r>
            <a:endParaRPr lang="en-US" dirty="0"/>
          </a:p>
        </p:txBody>
      </p:sp>
      <p:sp>
        <p:nvSpPr>
          <p:cNvPr id="6" name="Rectangle 5"/>
          <p:cNvSpPr/>
          <p:nvPr/>
        </p:nvSpPr>
        <p:spPr>
          <a:xfrm>
            <a:off x="321970" y="3532786"/>
            <a:ext cx="5499281" cy="1200329"/>
          </a:xfrm>
          <a:prstGeom prst="rect">
            <a:avLst/>
          </a:prstGeom>
        </p:spPr>
        <p:txBody>
          <a:bodyPr wrap="square">
            <a:spAutoFit/>
          </a:bodyPr>
          <a:lstStyle/>
          <a:p>
            <a:pPr algn="ctr"/>
            <a:r>
              <a:rPr lang="en-US"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Đảng</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ta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là</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Đảng</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cách</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mạng</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Ngoài</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lợi</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ích</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của</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nhân</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dân</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Đảng</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ta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không</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có</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lợi</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ích</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gì</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r>
              <a:rPr lang="en-US" sz="2400" b="1" dirty="0" err="1">
                <a:solidFill>
                  <a:srgbClr val="CC6600"/>
                </a:solidFill>
                <a:latin typeface="Arial" panose="020B0604020202020204" pitchFamily="34" charset="0"/>
                <a:ea typeface="Times New Roman" panose="02020603050405020304" pitchFamily="18" charset="0"/>
                <a:cs typeface="Times New Roman" panose="02020603050405020304" pitchFamily="18" charset="0"/>
              </a:rPr>
              <a:t>khác</a:t>
            </a:r>
            <a:r>
              <a:rPr lang="en-US" sz="2400" b="1" dirty="0">
                <a:solidFill>
                  <a:srgbClr val="CC6600"/>
                </a:solidFill>
                <a:latin typeface="Arial" panose="020B0604020202020204" pitchFamily="34" charset="0"/>
                <a:ea typeface="Times New Roman" panose="02020603050405020304" pitchFamily="18" charset="0"/>
                <a:cs typeface="Times New Roman" panose="02020603050405020304" pitchFamily="18" charset="0"/>
              </a:rPr>
              <a:t>” </a:t>
            </a:r>
            <a:endParaRPr lang="en-US" sz="2400" b="1" dirty="0">
              <a:solidFill>
                <a:srgbClr val="CC6600"/>
              </a:solidFill>
            </a:endParaRPr>
          </a:p>
        </p:txBody>
      </p:sp>
    </p:spTree>
    <p:extLst>
      <p:ext uri="{BB962C8B-B14F-4D97-AF65-F5344CB8AC3E}">
        <p14:creationId xmlns:p14="http://schemas.microsoft.com/office/powerpoint/2010/main" val="393041703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Image result for xây dựng nông thôn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186" y="363068"/>
            <a:ext cx="10959921" cy="5509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016811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2276" y="439908"/>
            <a:ext cx="11114468" cy="830997"/>
          </a:xfrm>
          <a:prstGeom prst="rect">
            <a:avLst/>
          </a:prstGeom>
        </p:spPr>
        <p:txBody>
          <a:bodyPr wrap="square">
            <a:spAutoFit/>
          </a:bodyPr>
          <a:lstStyle/>
          <a:p>
            <a:pPr marL="457200" indent="-457200" algn="ctr">
              <a:buFont typeface="Wingdings" panose="05000000000000000000" pitchFamily="2" charset="2"/>
              <a:buChar char="§"/>
            </a:pPr>
            <a:r>
              <a:rPr lang="nl-NL" sz="2400" dirty="0" smtClean="0">
                <a:solidFill>
                  <a:srgbClr val="3333CC"/>
                </a:solidFill>
                <a:latin typeface="+mj-lt"/>
                <a:ea typeface="Calibri" panose="020F0502020204030204" pitchFamily="34" charset="0"/>
              </a:rPr>
              <a:t>Bảo </a:t>
            </a:r>
            <a:r>
              <a:rPr lang="nl-NL" sz="2400" dirty="0">
                <a:solidFill>
                  <a:srgbClr val="3333CC"/>
                </a:solidFill>
                <a:latin typeface="+mj-lt"/>
                <a:ea typeface="Calibri" panose="020F0502020204030204" pitchFamily="34" charset="0"/>
              </a:rPr>
              <a:t>đảm phát huy </a:t>
            </a:r>
            <a:r>
              <a:rPr lang="nl-NL" sz="2400" b="1" u="sng" dirty="0">
                <a:solidFill>
                  <a:srgbClr val="CC3300"/>
                </a:solidFill>
                <a:latin typeface="+mj-lt"/>
                <a:ea typeface="Calibri" panose="020F0502020204030204" pitchFamily="34" charset="0"/>
              </a:rPr>
              <a:t>dân chủ trong Đảng</a:t>
            </a:r>
            <a:r>
              <a:rPr lang="nl-NL" sz="2400" b="1" dirty="0">
                <a:solidFill>
                  <a:srgbClr val="3333CC"/>
                </a:solidFill>
                <a:latin typeface="+mj-lt"/>
                <a:ea typeface="Calibri" panose="020F0502020204030204" pitchFamily="34" charset="0"/>
              </a:rPr>
              <a:t> </a:t>
            </a:r>
            <a:r>
              <a:rPr lang="nl-NL" sz="2400" dirty="0">
                <a:solidFill>
                  <a:srgbClr val="3333CC"/>
                </a:solidFill>
                <a:latin typeface="+mj-lt"/>
                <a:ea typeface="Calibri" panose="020F0502020204030204" pitchFamily="34" charset="0"/>
              </a:rPr>
              <a:t>là hạt nhân để </a:t>
            </a:r>
            <a:r>
              <a:rPr lang="nl-NL" sz="2400" b="1" dirty="0">
                <a:solidFill>
                  <a:srgbClr val="FF0066"/>
                </a:solidFill>
                <a:latin typeface="+mj-lt"/>
                <a:ea typeface="Calibri" panose="020F0502020204030204" pitchFamily="34" charset="0"/>
              </a:rPr>
              <a:t>phát huy đầy đủ dân chủ</a:t>
            </a:r>
            <a:r>
              <a:rPr lang="nl-NL" sz="2400" dirty="0">
                <a:solidFill>
                  <a:srgbClr val="3333CC"/>
                </a:solidFill>
                <a:latin typeface="+mj-lt"/>
                <a:ea typeface="Calibri" panose="020F0502020204030204" pitchFamily="34" charset="0"/>
              </a:rPr>
              <a:t> trong xã hội;</a:t>
            </a:r>
            <a:endParaRPr lang="en-US" sz="2400" dirty="0">
              <a:solidFill>
                <a:srgbClr val="3333CC"/>
              </a:solidFill>
              <a:latin typeface="+mj-lt"/>
            </a:endParaRPr>
          </a:p>
        </p:txBody>
      </p:sp>
      <p:sp>
        <p:nvSpPr>
          <p:cNvPr id="2" name="Rectangle 1"/>
          <p:cNvSpPr/>
          <p:nvPr/>
        </p:nvSpPr>
        <p:spPr>
          <a:xfrm>
            <a:off x="596324" y="1364019"/>
            <a:ext cx="5023555" cy="369332"/>
          </a:xfrm>
          <a:prstGeom prst="rect">
            <a:avLst/>
          </a:prstGeom>
        </p:spPr>
        <p:txBody>
          <a:bodyPr wrap="none">
            <a:spAutoFit/>
          </a:bodyPr>
          <a:lstStyle/>
          <a:p>
            <a:r>
              <a:rPr lang="en-US" dirty="0" err="1">
                <a:solidFill>
                  <a:srgbClr val="495057"/>
                </a:solidFill>
                <a:latin typeface="roboto"/>
              </a:rPr>
              <a:t>Trong</a:t>
            </a:r>
            <a:r>
              <a:rPr lang="en-US" dirty="0">
                <a:solidFill>
                  <a:srgbClr val="495057"/>
                </a:solidFill>
                <a:latin typeface="roboto"/>
              </a:rPr>
              <a:t> Di </a:t>
            </a:r>
            <a:r>
              <a:rPr lang="en-US" dirty="0" err="1">
                <a:solidFill>
                  <a:srgbClr val="495057"/>
                </a:solidFill>
                <a:latin typeface="roboto"/>
              </a:rPr>
              <a:t>chúc</a:t>
            </a:r>
            <a:r>
              <a:rPr lang="en-US" dirty="0">
                <a:solidFill>
                  <a:srgbClr val="495057"/>
                </a:solidFill>
                <a:latin typeface="roboto"/>
              </a:rPr>
              <a:t>, </a:t>
            </a:r>
            <a:r>
              <a:rPr lang="en-US" dirty="0" err="1">
                <a:solidFill>
                  <a:srgbClr val="495057"/>
                </a:solidFill>
                <a:latin typeface="roboto"/>
              </a:rPr>
              <a:t>Chủ</a:t>
            </a:r>
            <a:r>
              <a:rPr lang="en-US" dirty="0">
                <a:solidFill>
                  <a:srgbClr val="495057"/>
                </a:solidFill>
                <a:latin typeface="roboto"/>
              </a:rPr>
              <a:t> </a:t>
            </a:r>
            <a:r>
              <a:rPr lang="en-US" dirty="0" err="1">
                <a:solidFill>
                  <a:srgbClr val="495057"/>
                </a:solidFill>
                <a:latin typeface="roboto"/>
              </a:rPr>
              <a:t>tịch</a:t>
            </a:r>
            <a:r>
              <a:rPr lang="en-US" dirty="0">
                <a:solidFill>
                  <a:srgbClr val="495057"/>
                </a:solidFill>
                <a:latin typeface="roboto"/>
              </a:rPr>
              <a:t> </a:t>
            </a:r>
            <a:r>
              <a:rPr lang="en-US" dirty="0" err="1">
                <a:solidFill>
                  <a:srgbClr val="495057"/>
                </a:solidFill>
                <a:latin typeface="roboto"/>
              </a:rPr>
              <a:t>Hồ</a:t>
            </a:r>
            <a:r>
              <a:rPr lang="en-US" dirty="0">
                <a:solidFill>
                  <a:srgbClr val="495057"/>
                </a:solidFill>
                <a:latin typeface="roboto"/>
              </a:rPr>
              <a:t> </a:t>
            </a:r>
            <a:r>
              <a:rPr lang="en-US" dirty="0" err="1">
                <a:solidFill>
                  <a:srgbClr val="495057"/>
                </a:solidFill>
                <a:latin typeface="roboto"/>
              </a:rPr>
              <a:t>Chí</a:t>
            </a:r>
            <a:r>
              <a:rPr lang="en-US" dirty="0">
                <a:solidFill>
                  <a:srgbClr val="495057"/>
                </a:solidFill>
                <a:latin typeface="roboto"/>
              </a:rPr>
              <a:t> Minh </a:t>
            </a:r>
            <a:r>
              <a:rPr lang="en-US" dirty="0" err="1">
                <a:solidFill>
                  <a:srgbClr val="495057"/>
                </a:solidFill>
                <a:latin typeface="roboto"/>
              </a:rPr>
              <a:t>căn</a:t>
            </a:r>
            <a:r>
              <a:rPr lang="en-US" dirty="0">
                <a:solidFill>
                  <a:srgbClr val="495057"/>
                </a:solidFill>
                <a:latin typeface="roboto"/>
              </a:rPr>
              <a:t> </a:t>
            </a:r>
            <a:r>
              <a:rPr lang="en-US" dirty="0" err="1">
                <a:solidFill>
                  <a:srgbClr val="495057"/>
                </a:solidFill>
                <a:latin typeface="roboto"/>
              </a:rPr>
              <a:t>dặn</a:t>
            </a:r>
            <a:r>
              <a:rPr lang="en-US" dirty="0" smtClean="0">
                <a:solidFill>
                  <a:srgbClr val="495057"/>
                </a:solidFill>
                <a:latin typeface="roboto"/>
              </a:rPr>
              <a:t>:</a:t>
            </a:r>
            <a:endParaRPr lang="en-US" dirty="0"/>
          </a:p>
        </p:txBody>
      </p:sp>
      <p:pic>
        <p:nvPicPr>
          <p:cNvPr id="3074" name="Picture 2" descr="Image result for di chú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910" y="1826465"/>
            <a:ext cx="5562600" cy="4305301"/>
          </a:xfrm>
          <a:prstGeom prst="rect">
            <a:avLst/>
          </a:prstGeom>
          <a:noFill/>
          <a:extLst>
            <a:ext uri="{909E8E84-426E-40DD-AFC4-6F175D3DCCD1}">
              <a14:hiddenFill xmlns:a14="http://schemas.microsoft.com/office/drawing/2010/main">
                <a:solidFill>
                  <a:srgbClr val="FFFFFF"/>
                </a:solidFill>
              </a14:hiddenFill>
            </a:ext>
          </a:extLst>
        </p:spPr>
      </p:pic>
      <p:sp>
        <p:nvSpPr>
          <p:cNvPr id="4" name="Horizontal Scroll 3"/>
          <p:cNvSpPr/>
          <p:nvPr/>
        </p:nvSpPr>
        <p:spPr>
          <a:xfrm>
            <a:off x="6697014" y="1733351"/>
            <a:ext cx="4919730" cy="4165173"/>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dirty="0"/>
              <a:t>Trong Đảng thực hành dân chủ rộng rãi, thường xuyên và nghiêm chỉnh tự phê bình và phê bình là cách tốt nhất để củng cố và phát triển sự đoàn kết và thống nhất của Đảng”.</a:t>
            </a:r>
            <a:endParaRPr lang="en-US" sz="2400" dirty="0"/>
          </a:p>
        </p:txBody>
      </p:sp>
    </p:spTree>
    <p:extLst>
      <p:ext uri="{BB962C8B-B14F-4D97-AF65-F5344CB8AC3E}">
        <p14:creationId xmlns:p14="http://schemas.microsoft.com/office/powerpoint/2010/main" val="62723188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7881" y="242034"/>
            <a:ext cx="11294771" cy="830997"/>
          </a:xfrm>
          <a:prstGeom prst="rect">
            <a:avLst/>
          </a:prstGeom>
        </p:spPr>
        <p:txBody>
          <a:bodyPr wrap="square">
            <a:spAutoFit/>
          </a:bodyPr>
          <a:lstStyle/>
          <a:p>
            <a:pPr marL="342900" indent="-342900" algn="ctr">
              <a:spcAft>
                <a:spcPts val="0"/>
              </a:spcAft>
              <a:buFont typeface="Wingdings" panose="05000000000000000000" pitchFamily="2" charset="2"/>
              <a:buChar char="§"/>
            </a:pPr>
            <a:r>
              <a:rPr lang="nl-NL" sz="2400" dirty="0">
                <a:solidFill>
                  <a:srgbClr val="CC0099"/>
                </a:solidFill>
                <a:latin typeface="+mj-lt"/>
                <a:ea typeface="Times New Roman" panose="02020603050405020304" pitchFamily="18" charset="0"/>
              </a:rPr>
              <a:t>P</a:t>
            </a:r>
            <a:r>
              <a:rPr lang="nl-NL" sz="2400" dirty="0" smtClean="0">
                <a:solidFill>
                  <a:srgbClr val="CC0099"/>
                </a:solidFill>
                <a:latin typeface="+mj-lt"/>
                <a:ea typeface="Times New Roman" panose="02020603050405020304" pitchFamily="18" charset="0"/>
              </a:rPr>
              <a:t>hát </a:t>
            </a:r>
            <a:r>
              <a:rPr lang="nl-NL" sz="2400" dirty="0">
                <a:solidFill>
                  <a:srgbClr val="CC0099"/>
                </a:solidFill>
                <a:latin typeface="+mj-lt"/>
                <a:ea typeface="Times New Roman" panose="02020603050405020304" pitchFamily="18" charset="0"/>
              </a:rPr>
              <a:t>huy dân chủ đi liền với </a:t>
            </a:r>
            <a:r>
              <a:rPr lang="nl-NL" sz="2400" b="1" dirty="0">
                <a:solidFill>
                  <a:srgbClr val="00B050"/>
                </a:solidFill>
                <a:latin typeface="+mj-lt"/>
                <a:ea typeface="Times New Roman" panose="02020603050405020304" pitchFamily="18" charset="0"/>
              </a:rPr>
              <a:t>tăng cường pháp chế</a:t>
            </a:r>
            <a:r>
              <a:rPr lang="nl-NL" sz="2400" dirty="0">
                <a:solidFill>
                  <a:srgbClr val="CC0099"/>
                </a:solidFill>
                <a:latin typeface="+mj-lt"/>
                <a:ea typeface="Times New Roman" panose="02020603050405020304" pitchFamily="18" charset="0"/>
              </a:rPr>
              <a:t>, đề cao </a:t>
            </a:r>
            <a:r>
              <a:rPr lang="nl-NL" sz="2400" b="1" dirty="0">
                <a:solidFill>
                  <a:srgbClr val="3333CC"/>
                </a:solidFill>
                <a:latin typeface="+mj-lt"/>
                <a:ea typeface="Times New Roman" panose="02020603050405020304" pitchFamily="18" charset="0"/>
              </a:rPr>
              <a:t>trách nhiệm </a:t>
            </a:r>
            <a:r>
              <a:rPr lang="nl-NL" sz="2400" dirty="0">
                <a:solidFill>
                  <a:srgbClr val="CC0099"/>
                </a:solidFill>
                <a:latin typeface="+mj-lt"/>
                <a:ea typeface="Times New Roman" panose="02020603050405020304" pitchFamily="18" charset="0"/>
              </a:rPr>
              <a:t>công dân, </a:t>
            </a:r>
            <a:r>
              <a:rPr lang="nl-NL" sz="2400" b="1" dirty="0">
                <a:solidFill>
                  <a:srgbClr val="996633"/>
                </a:solidFill>
                <a:latin typeface="+mj-lt"/>
                <a:ea typeface="Times New Roman" panose="02020603050405020304" pitchFamily="18" charset="0"/>
              </a:rPr>
              <a:t>giữ vững </a:t>
            </a:r>
            <a:r>
              <a:rPr lang="nl-NL" sz="2400" dirty="0">
                <a:solidFill>
                  <a:srgbClr val="CC0099"/>
                </a:solidFill>
                <a:latin typeface="+mj-lt"/>
                <a:ea typeface="Times New Roman" panose="02020603050405020304" pitchFamily="18" charset="0"/>
              </a:rPr>
              <a:t>kỷ cương, kỷ luật và đạo đức xã hội</a:t>
            </a:r>
            <a:r>
              <a:rPr lang="nl-NL" sz="2400" dirty="0">
                <a:latin typeface="+mj-lt"/>
                <a:ea typeface="Times New Roman" panose="02020603050405020304" pitchFamily="18" charset="0"/>
              </a:rPr>
              <a:t>.</a:t>
            </a:r>
            <a:endParaRPr lang="en-US" sz="2400" dirty="0">
              <a:effectLst/>
              <a:latin typeface="+mj-lt"/>
              <a:ea typeface="Times New Roman" panose="02020603050405020304" pitchFamily="18" charset="0"/>
            </a:endParaRPr>
          </a:p>
        </p:txBody>
      </p:sp>
      <p:pic>
        <p:nvPicPr>
          <p:cNvPr id="4098" name="Picture 2" descr="http://a.tcnn.vn/Images/images/03-chi-t-ch-2317-48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490" y="1455313"/>
            <a:ext cx="10612191" cy="391517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30311" y="5645380"/>
            <a:ext cx="10380370" cy="369332"/>
          </a:xfrm>
          <a:prstGeom prst="rect">
            <a:avLst/>
          </a:prstGeom>
        </p:spPr>
        <p:txBody>
          <a:bodyPr wrap="square">
            <a:spAutoFit/>
          </a:bodyPr>
          <a:lstStyle/>
          <a:p>
            <a:pPr algn="ctr"/>
            <a:r>
              <a:rPr lang="en-US" dirty="0" err="1" smtClean="0">
                <a:solidFill>
                  <a:srgbClr val="996633"/>
                </a:solidFill>
                <a:latin typeface="RobotoR"/>
              </a:rPr>
              <a:t>Chủ</a:t>
            </a:r>
            <a:r>
              <a:rPr lang="en-US" dirty="0" smtClean="0">
                <a:solidFill>
                  <a:srgbClr val="996633"/>
                </a:solidFill>
                <a:latin typeface="RobotoR"/>
              </a:rPr>
              <a:t> </a:t>
            </a:r>
            <a:r>
              <a:rPr lang="en-US" dirty="0" err="1">
                <a:solidFill>
                  <a:srgbClr val="996633"/>
                </a:solidFill>
                <a:latin typeface="RobotoR"/>
              </a:rPr>
              <a:t>tịch</a:t>
            </a:r>
            <a:r>
              <a:rPr lang="en-US" dirty="0">
                <a:solidFill>
                  <a:srgbClr val="996633"/>
                </a:solidFill>
                <a:latin typeface="RobotoR"/>
              </a:rPr>
              <a:t> </a:t>
            </a:r>
            <a:r>
              <a:rPr lang="en-US" dirty="0" err="1">
                <a:solidFill>
                  <a:srgbClr val="996633"/>
                </a:solidFill>
                <a:latin typeface="RobotoR"/>
              </a:rPr>
              <a:t>Hồ</a:t>
            </a:r>
            <a:r>
              <a:rPr lang="en-US" dirty="0">
                <a:solidFill>
                  <a:srgbClr val="996633"/>
                </a:solidFill>
                <a:latin typeface="RobotoR"/>
              </a:rPr>
              <a:t> </a:t>
            </a:r>
            <a:r>
              <a:rPr lang="en-US" dirty="0" err="1">
                <a:solidFill>
                  <a:srgbClr val="996633"/>
                </a:solidFill>
                <a:latin typeface="RobotoR"/>
              </a:rPr>
              <a:t>Chí</a:t>
            </a:r>
            <a:r>
              <a:rPr lang="en-US" dirty="0">
                <a:solidFill>
                  <a:srgbClr val="996633"/>
                </a:solidFill>
                <a:latin typeface="RobotoR"/>
              </a:rPr>
              <a:t> Minh </a:t>
            </a:r>
            <a:r>
              <a:rPr lang="en-US" dirty="0" err="1">
                <a:solidFill>
                  <a:srgbClr val="996633"/>
                </a:solidFill>
                <a:latin typeface="RobotoR"/>
              </a:rPr>
              <a:t>nói</a:t>
            </a:r>
            <a:r>
              <a:rPr lang="en-US" dirty="0">
                <a:solidFill>
                  <a:srgbClr val="996633"/>
                </a:solidFill>
                <a:latin typeface="RobotoR"/>
              </a:rPr>
              <a:t> </a:t>
            </a:r>
            <a:r>
              <a:rPr lang="en-US" dirty="0" err="1">
                <a:solidFill>
                  <a:srgbClr val="996633"/>
                </a:solidFill>
                <a:latin typeface="RobotoR"/>
              </a:rPr>
              <a:t>chuyện</a:t>
            </a:r>
            <a:r>
              <a:rPr lang="en-US" dirty="0">
                <a:solidFill>
                  <a:srgbClr val="996633"/>
                </a:solidFill>
                <a:latin typeface="RobotoR"/>
              </a:rPr>
              <a:t> </a:t>
            </a:r>
            <a:r>
              <a:rPr lang="en-US" dirty="0" err="1">
                <a:solidFill>
                  <a:srgbClr val="996633"/>
                </a:solidFill>
                <a:latin typeface="RobotoR"/>
              </a:rPr>
              <a:t>với</a:t>
            </a:r>
            <a:r>
              <a:rPr lang="en-US" dirty="0">
                <a:solidFill>
                  <a:srgbClr val="996633"/>
                </a:solidFill>
                <a:latin typeface="RobotoR"/>
              </a:rPr>
              <a:t> </a:t>
            </a:r>
            <a:r>
              <a:rPr lang="en-US" dirty="0" err="1">
                <a:solidFill>
                  <a:srgbClr val="996633"/>
                </a:solidFill>
                <a:latin typeface="RobotoR"/>
              </a:rPr>
              <a:t>cán</a:t>
            </a:r>
            <a:r>
              <a:rPr lang="en-US" dirty="0">
                <a:solidFill>
                  <a:srgbClr val="996633"/>
                </a:solidFill>
                <a:latin typeface="RobotoR"/>
              </a:rPr>
              <a:t> </a:t>
            </a:r>
            <a:r>
              <a:rPr lang="en-US" dirty="0" err="1">
                <a:solidFill>
                  <a:srgbClr val="996633"/>
                </a:solidFill>
                <a:latin typeface="RobotoR"/>
              </a:rPr>
              <a:t>bộ</a:t>
            </a:r>
            <a:r>
              <a:rPr lang="en-US" dirty="0">
                <a:solidFill>
                  <a:srgbClr val="996633"/>
                </a:solidFill>
                <a:latin typeface="RobotoR"/>
              </a:rPr>
              <a:t> </a:t>
            </a:r>
            <a:r>
              <a:rPr lang="en-US" dirty="0" err="1">
                <a:solidFill>
                  <a:srgbClr val="996633"/>
                </a:solidFill>
                <a:latin typeface="RobotoR"/>
              </a:rPr>
              <a:t>và</a:t>
            </a:r>
            <a:r>
              <a:rPr lang="en-US" dirty="0">
                <a:solidFill>
                  <a:srgbClr val="996633"/>
                </a:solidFill>
                <a:latin typeface="RobotoR"/>
              </a:rPr>
              <a:t> </a:t>
            </a:r>
            <a:r>
              <a:rPr lang="en-US" dirty="0" err="1">
                <a:solidFill>
                  <a:srgbClr val="996633"/>
                </a:solidFill>
                <a:latin typeface="RobotoR"/>
              </a:rPr>
              <a:t>các</a:t>
            </a:r>
            <a:r>
              <a:rPr lang="en-US" dirty="0">
                <a:solidFill>
                  <a:srgbClr val="996633"/>
                </a:solidFill>
                <a:latin typeface="RobotoR"/>
              </a:rPr>
              <a:t> </a:t>
            </a:r>
            <a:r>
              <a:rPr lang="en-US" dirty="0" err="1">
                <a:solidFill>
                  <a:srgbClr val="996633"/>
                </a:solidFill>
                <a:latin typeface="RobotoR"/>
              </a:rPr>
              <a:t>tầng</a:t>
            </a:r>
            <a:r>
              <a:rPr lang="en-US" dirty="0">
                <a:solidFill>
                  <a:srgbClr val="996633"/>
                </a:solidFill>
                <a:latin typeface="RobotoR"/>
              </a:rPr>
              <a:t> </a:t>
            </a:r>
            <a:r>
              <a:rPr lang="en-US" dirty="0" err="1">
                <a:solidFill>
                  <a:srgbClr val="996633"/>
                </a:solidFill>
                <a:latin typeface="RobotoR"/>
              </a:rPr>
              <a:t>lớp</a:t>
            </a:r>
            <a:r>
              <a:rPr lang="en-US" dirty="0">
                <a:solidFill>
                  <a:srgbClr val="996633"/>
                </a:solidFill>
                <a:latin typeface="RobotoR"/>
              </a:rPr>
              <a:t> </a:t>
            </a:r>
            <a:r>
              <a:rPr lang="en-US" dirty="0" err="1">
                <a:solidFill>
                  <a:srgbClr val="996633"/>
                </a:solidFill>
                <a:latin typeface="RobotoR"/>
              </a:rPr>
              <a:t>nhân</a:t>
            </a:r>
            <a:r>
              <a:rPr lang="en-US" dirty="0">
                <a:solidFill>
                  <a:srgbClr val="996633"/>
                </a:solidFill>
                <a:latin typeface="RobotoR"/>
              </a:rPr>
              <a:t> </a:t>
            </a:r>
            <a:r>
              <a:rPr lang="en-US" dirty="0" err="1">
                <a:solidFill>
                  <a:srgbClr val="996633"/>
                </a:solidFill>
                <a:latin typeface="RobotoR"/>
              </a:rPr>
              <a:t>dân</a:t>
            </a:r>
            <a:r>
              <a:rPr lang="en-US" dirty="0">
                <a:solidFill>
                  <a:srgbClr val="996633"/>
                </a:solidFill>
                <a:latin typeface="RobotoR"/>
              </a:rPr>
              <a:t> </a:t>
            </a:r>
            <a:r>
              <a:rPr lang="en-US" dirty="0" err="1">
                <a:solidFill>
                  <a:srgbClr val="996633"/>
                </a:solidFill>
                <a:latin typeface="RobotoR"/>
              </a:rPr>
              <a:t>tỉnh</a:t>
            </a:r>
            <a:r>
              <a:rPr lang="en-US" dirty="0">
                <a:solidFill>
                  <a:srgbClr val="996633"/>
                </a:solidFill>
                <a:latin typeface="RobotoR"/>
              </a:rPr>
              <a:t> </a:t>
            </a:r>
            <a:r>
              <a:rPr lang="en-US" dirty="0" err="1">
                <a:solidFill>
                  <a:srgbClr val="996633"/>
                </a:solidFill>
                <a:latin typeface="RobotoR"/>
              </a:rPr>
              <a:t>Thanh</a:t>
            </a:r>
            <a:r>
              <a:rPr lang="en-US" dirty="0">
                <a:solidFill>
                  <a:srgbClr val="996633"/>
                </a:solidFill>
                <a:latin typeface="RobotoR"/>
              </a:rPr>
              <a:t> </a:t>
            </a:r>
            <a:r>
              <a:rPr lang="en-US" dirty="0" err="1">
                <a:solidFill>
                  <a:srgbClr val="996633"/>
                </a:solidFill>
                <a:latin typeface="RobotoR"/>
              </a:rPr>
              <a:t>Hóa</a:t>
            </a:r>
            <a:r>
              <a:rPr lang="en-US" dirty="0">
                <a:solidFill>
                  <a:srgbClr val="996633"/>
                </a:solidFill>
                <a:latin typeface="RobotoR"/>
              </a:rPr>
              <a:t> </a:t>
            </a:r>
            <a:r>
              <a:rPr lang="en-US" dirty="0" err="1">
                <a:solidFill>
                  <a:srgbClr val="996633"/>
                </a:solidFill>
                <a:latin typeface="RobotoR"/>
              </a:rPr>
              <a:t>năm</a:t>
            </a:r>
            <a:r>
              <a:rPr lang="en-US" dirty="0">
                <a:solidFill>
                  <a:srgbClr val="996633"/>
                </a:solidFill>
                <a:latin typeface="RobotoR"/>
              </a:rPr>
              <a:t> 1961</a:t>
            </a:r>
            <a:endParaRPr lang="en-US" dirty="0">
              <a:solidFill>
                <a:srgbClr val="996633"/>
              </a:solidFill>
            </a:endParaRPr>
          </a:p>
        </p:txBody>
      </p:sp>
    </p:spTree>
    <p:extLst>
      <p:ext uri="{BB962C8B-B14F-4D97-AF65-F5344CB8AC3E}">
        <p14:creationId xmlns:p14="http://schemas.microsoft.com/office/powerpoint/2010/main" val="364617098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đại hội đảng lần thứ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4" y="309093"/>
            <a:ext cx="7481597" cy="5512158"/>
          </a:xfrm>
          <a:prstGeom prst="rect">
            <a:avLst/>
          </a:prstGeom>
          <a:noFill/>
          <a:extLst>
            <a:ext uri="{909E8E84-426E-40DD-AFC4-6F175D3DCCD1}">
              <a14:hiddenFill xmlns:a14="http://schemas.microsoft.com/office/drawing/2010/main">
                <a:solidFill>
                  <a:srgbClr val="FFFFFF"/>
                </a:solidFill>
              </a14:hiddenFill>
            </a:ext>
          </a:extLst>
        </p:spPr>
      </p:pic>
      <p:sp>
        <p:nvSpPr>
          <p:cNvPr id="3" name="Horizontal Scroll 2"/>
          <p:cNvSpPr/>
          <p:nvPr/>
        </p:nvSpPr>
        <p:spPr>
          <a:xfrm>
            <a:off x="7881870" y="937042"/>
            <a:ext cx="3966693" cy="4884209"/>
          </a:xfrm>
          <a:prstGeom prst="horizontalScroll">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400" dirty="0" smtClean="0"/>
              <a:t>Đại </a:t>
            </a:r>
            <a:r>
              <a:rPr lang="nl-NL" sz="2400" dirty="0"/>
              <a:t>đoàn kết toàn dân tộc là </a:t>
            </a:r>
            <a:r>
              <a:rPr lang="nl-NL" sz="2400" b="1" u="sng" dirty="0">
                <a:solidFill>
                  <a:srgbClr val="FFFF00"/>
                </a:solidFill>
              </a:rPr>
              <a:t>đường lối chiến lược </a:t>
            </a:r>
            <a:r>
              <a:rPr lang="nl-NL" sz="2400" dirty="0"/>
              <a:t>của cách mạng nước ta, là </a:t>
            </a:r>
            <a:r>
              <a:rPr lang="nl-NL" sz="2400" b="1" u="sng" dirty="0">
                <a:solidFill>
                  <a:srgbClr val="FFFF00"/>
                </a:solidFill>
              </a:rPr>
              <a:t>động lực và nguồn lực </a:t>
            </a:r>
            <a:r>
              <a:rPr lang="nl-NL" sz="2400" dirty="0"/>
              <a:t>to lớn trong xây dựng và bảo vệ Tổ quốc</a:t>
            </a:r>
            <a:r>
              <a:rPr lang="nl-NL" dirty="0"/>
              <a:t>. </a:t>
            </a:r>
            <a:endParaRPr lang="en-US" dirty="0"/>
          </a:p>
        </p:txBody>
      </p:sp>
      <p:sp>
        <p:nvSpPr>
          <p:cNvPr id="4" name="Rectangle 3"/>
          <p:cNvSpPr/>
          <p:nvPr/>
        </p:nvSpPr>
        <p:spPr>
          <a:xfrm>
            <a:off x="8201940" y="475377"/>
            <a:ext cx="3326552" cy="461665"/>
          </a:xfrm>
          <a:prstGeom prst="rect">
            <a:avLst/>
          </a:prstGeom>
        </p:spPr>
        <p:txBody>
          <a:bodyPr wrap="none">
            <a:spAutoFit/>
          </a:bodyPr>
          <a:lstStyle/>
          <a:p>
            <a:pPr algn="ctr"/>
            <a:r>
              <a:rPr lang="nl-NL" sz="2400" b="1" dirty="0">
                <a:solidFill>
                  <a:srgbClr val="CC3300"/>
                </a:solidFill>
                <a:latin typeface="+mj-lt"/>
                <a:ea typeface="Calibri" panose="020F0502020204030204" pitchFamily="34" charset="0"/>
              </a:rPr>
              <a:t>Đại hội XII của </a:t>
            </a:r>
            <a:r>
              <a:rPr lang="nl-NL" sz="2400" b="1" dirty="0" smtClean="0">
                <a:solidFill>
                  <a:srgbClr val="CC3300"/>
                </a:solidFill>
                <a:latin typeface="+mj-lt"/>
                <a:ea typeface="Calibri" panose="020F0502020204030204" pitchFamily="34" charset="0"/>
              </a:rPr>
              <a:t>Đảng: </a:t>
            </a:r>
            <a:endParaRPr lang="en-US" sz="2400" b="1" dirty="0">
              <a:solidFill>
                <a:srgbClr val="CC3300"/>
              </a:solidFill>
              <a:latin typeface="+mj-lt"/>
            </a:endParaRPr>
          </a:p>
        </p:txBody>
      </p:sp>
    </p:spTree>
    <p:extLst>
      <p:ext uri="{BB962C8B-B14F-4D97-AF65-F5344CB8AC3E}">
        <p14:creationId xmlns:p14="http://schemas.microsoft.com/office/powerpoint/2010/main" val="161557965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 result for đại hội đảng lần thứ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4702" y="1918952"/>
            <a:ext cx="6477000" cy="388942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733500" y="1202877"/>
            <a:ext cx="1750800" cy="461665"/>
          </a:xfrm>
          <a:prstGeom prst="rect">
            <a:avLst/>
          </a:prstGeom>
        </p:spPr>
        <p:txBody>
          <a:bodyPr wrap="none">
            <a:spAutoFit/>
          </a:bodyPr>
          <a:lstStyle/>
          <a:p>
            <a:r>
              <a:rPr lang="nl-NL" sz="2400" b="1" u="sng" dirty="0">
                <a:solidFill>
                  <a:srgbClr val="CC0099"/>
                </a:solidFill>
                <a:latin typeface="+mj-lt"/>
                <a:ea typeface="Calibri" panose="020F0502020204030204" pitchFamily="34" charset="0"/>
              </a:rPr>
              <a:t>Đại hội XII</a:t>
            </a:r>
            <a:r>
              <a:rPr lang="nl-NL" sz="2400" b="1" dirty="0">
                <a:solidFill>
                  <a:srgbClr val="CC0099"/>
                </a:solidFill>
                <a:latin typeface="+mj-lt"/>
                <a:ea typeface="Calibri" panose="020F0502020204030204" pitchFamily="34" charset="0"/>
              </a:rPr>
              <a:t> </a:t>
            </a:r>
            <a:endParaRPr lang="en-US" sz="2400" b="1" dirty="0">
              <a:solidFill>
                <a:srgbClr val="CC0099"/>
              </a:solidFill>
              <a:latin typeface="+mj-lt"/>
            </a:endParaRPr>
          </a:p>
        </p:txBody>
      </p:sp>
      <p:sp>
        <p:nvSpPr>
          <p:cNvPr id="5" name="Vertical Scroll 4"/>
          <p:cNvSpPr/>
          <p:nvPr/>
        </p:nvSpPr>
        <p:spPr>
          <a:xfrm>
            <a:off x="191965" y="1803042"/>
            <a:ext cx="4833870" cy="4005329"/>
          </a:xfrm>
          <a:prstGeom prst="verticalScroll">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965916" y="2392051"/>
            <a:ext cx="3294846" cy="3046988"/>
          </a:xfrm>
          <a:prstGeom prst="rect">
            <a:avLst/>
          </a:prstGeom>
        </p:spPr>
        <p:txBody>
          <a:bodyPr wrap="square">
            <a:spAutoFit/>
          </a:bodyPr>
          <a:lstStyle/>
          <a:p>
            <a:pPr algn="ctr">
              <a:spcAft>
                <a:spcPts val="0"/>
              </a:spcAft>
            </a:pPr>
            <a:r>
              <a:rPr lang="nl-NL" sz="2400" b="1" dirty="0" smtClean="0">
                <a:solidFill>
                  <a:schemeClr val="bg1"/>
                </a:solidFill>
                <a:latin typeface="+mj-lt"/>
                <a:ea typeface="Times New Roman" panose="02020603050405020304" pitchFamily="18" charset="0"/>
              </a:rPr>
              <a:t>Tiếp </a:t>
            </a:r>
            <a:r>
              <a:rPr lang="nl-NL" sz="2400" b="1" dirty="0">
                <a:solidFill>
                  <a:schemeClr val="bg1"/>
                </a:solidFill>
                <a:latin typeface="+mj-lt"/>
                <a:ea typeface="Times New Roman" panose="02020603050405020304" pitchFamily="18" charset="0"/>
              </a:rPr>
              <a:t>tục xây dựng, hoàn thiện Nhà nước pháp quyền xã hội chủ nghĩa do Đảng lãnh đạo là nhiệm vụ trọng tâm của đổi mới hệ thống chính trị.</a:t>
            </a:r>
            <a:endParaRPr lang="en-US" sz="2400" b="1" dirty="0">
              <a:solidFill>
                <a:schemeClr val="bg1"/>
              </a:solidFill>
              <a:effectLst/>
              <a:latin typeface="+mj-lt"/>
              <a:ea typeface="Times New Roman" panose="02020603050405020304" pitchFamily="18" charset="0"/>
            </a:endParaRPr>
          </a:p>
        </p:txBody>
      </p:sp>
      <p:sp>
        <p:nvSpPr>
          <p:cNvPr id="6" name="Rectangle 5"/>
          <p:cNvSpPr/>
          <p:nvPr/>
        </p:nvSpPr>
        <p:spPr>
          <a:xfrm>
            <a:off x="270455" y="254364"/>
            <a:ext cx="11578107" cy="954107"/>
          </a:xfrm>
          <a:prstGeom prst="rect">
            <a:avLst/>
          </a:prstGeom>
        </p:spPr>
        <p:txBody>
          <a:bodyPr wrap="square">
            <a:spAutoFit/>
          </a:bodyPr>
          <a:lstStyle/>
          <a:p>
            <a:pPr indent="457200" algn="ctr">
              <a:spcAft>
                <a:spcPts val="0"/>
              </a:spcAft>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2.7. Xây dựng Nhà nước pháp quyền xã hội chủ nghĩa của nhân dân, do nhân dân, vì nhân dân</a:t>
            </a:r>
            <a:endParaRPr lang="en-US" sz="2800" b="1" i="1" dirty="0">
              <a:solidFill>
                <a:srgbClr val="C00000"/>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784646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242552" y="322480"/>
            <a:ext cx="11706896"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spcBef>
                <a:spcPct val="20000"/>
              </a:spcBef>
              <a:buChar char="•"/>
              <a:defRPr sz="2800">
                <a:solidFill>
                  <a:schemeClr val="tx1"/>
                </a:solidFill>
                <a:latin typeface="Times New Roman" panose="02020603050405020304" pitchFamily="18" charset="0"/>
              </a:defRPr>
            </a:lvl1pPr>
            <a:lvl2pPr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marL="800044" lvl="1" indent="-342900" algn="ctr" eaLnBrk="1" hangingPunct="1">
              <a:spcBef>
                <a:spcPct val="0"/>
              </a:spcBef>
              <a:buFont typeface="Wingdings" panose="05000000000000000000" pitchFamily="2" charset="2"/>
              <a:buChar char="q"/>
            </a:pPr>
            <a:r>
              <a:rPr lang="en-US" altLang="en-US" sz="2400" b="1" dirty="0" smtClean="0">
                <a:solidFill>
                  <a:srgbClr val="660066"/>
                </a:solidFill>
                <a:latin typeface="Arial" panose="020B0604020202020204" pitchFamily="34" charset="0"/>
                <a:cs typeface="Arial" panose="020B0604020202020204" pitchFamily="34" charset="0"/>
              </a:rPr>
              <a:t> </a:t>
            </a:r>
            <a:r>
              <a:rPr lang="en-US" altLang="en-US" sz="2400" b="1" u="sng" dirty="0" err="1">
                <a:solidFill>
                  <a:srgbClr val="CC0099"/>
                </a:solidFill>
                <a:latin typeface="Arial" panose="020B0604020202020204" pitchFamily="34" charset="0"/>
                <a:cs typeface="Arial" panose="020B0604020202020204" pitchFamily="34" charset="0"/>
              </a:rPr>
              <a:t>Phương</a:t>
            </a:r>
            <a:r>
              <a:rPr lang="en-US" altLang="en-US" sz="2400" b="1" u="sng" dirty="0">
                <a:solidFill>
                  <a:srgbClr val="CC0099"/>
                </a:solidFill>
                <a:latin typeface="Arial" panose="020B0604020202020204" pitchFamily="34" charset="0"/>
                <a:cs typeface="Arial" panose="020B0604020202020204" pitchFamily="34" charset="0"/>
              </a:rPr>
              <a:t> </a:t>
            </a:r>
            <a:r>
              <a:rPr lang="en-US" altLang="en-US" sz="2400" b="1" u="sng" dirty="0" err="1">
                <a:solidFill>
                  <a:srgbClr val="CC0099"/>
                </a:solidFill>
                <a:latin typeface="Arial" panose="020B0604020202020204" pitchFamily="34" charset="0"/>
                <a:cs typeface="Arial" panose="020B0604020202020204" pitchFamily="34" charset="0"/>
              </a:rPr>
              <a:t>hướng</a:t>
            </a:r>
            <a:r>
              <a:rPr lang="en-US" altLang="en-US" sz="2400" b="1" u="sng" dirty="0">
                <a:solidFill>
                  <a:srgbClr val="CC0099"/>
                </a:solidFill>
                <a:latin typeface="Arial" panose="020B0604020202020204" pitchFamily="34" charset="0"/>
                <a:cs typeface="Arial" panose="020B0604020202020204" pitchFamily="34" charset="0"/>
              </a:rPr>
              <a:t>, </a:t>
            </a:r>
            <a:r>
              <a:rPr lang="en-US" altLang="en-US" sz="2400" b="1" u="sng" dirty="0" err="1">
                <a:solidFill>
                  <a:srgbClr val="CC0099"/>
                </a:solidFill>
                <a:latin typeface="Arial" panose="020B0604020202020204" pitchFamily="34" charset="0"/>
                <a:cs typeface="Arial" panose="020B0604020202020204" pitchFamily="34" charset="0"/>
              </a:rPr>
              <a:t>nhiệm</a:t>
            </a:r>
            <a:r>
              <a:rPr lang="en-US" altLang="en-US" sz="2400" b="1" u="sng" dirty="0">
                <a:solidFill>
                  <a:srgbClr val="CC0099"/>
                </a:solidFill>
                <a:latin typeface="Arial" panose="020B0604020202020204" pitchFamily="34" charset="0"/>
                <a:cs typeface="Arial" panose="020B0604020202020204" pitchFamily="34" charset="0"/>
              </a:rPr>
              <a:t> </a:t>
            </a:r>
            <a:r>
              <a:rPr lang="en-US" altLang="en-US" sz="2400" b="1" u="sng" dirty="0" err="1">
                <a:solidFill>
                  <a:srgbClr val="CC0099"/>
                </a:solidFill>
                <a:latin typeface="Arial" panose="020B0604020202020204" pitchFamily="34" charset="0"/>
                <a:cs typeface="Arial" panose="020B0604020202020204" pitchFamily="34" charset="0"/>
              </a:rPr>
              <a:t>vụ</a:t>
            </a:r>
            <a:r>
              <a:rPr lang="en-US" altLang="en-US" sz="2400" b="1" u="sng" dirty="0">
                <a:solidFill>
                  <a:srgbClr val="CC0099"/>
                </a:solidFill>
                <a:latin typeface="Arial" panose="020B0604020202020204" pitchFamily="34" charset="0"/>
                <a:cs typeface="Arial" panose="020B0604020202020204" pitchFamily="34" charset="0"/>
              </a:rPr>
              <a:t> </a:t>
            </a:r>
            <a:r>
              <a:rPr lang="en-US" altLang="en-US" sz="2400" b="1" dirty="0" err="1">
                <a:solidFill>
                  <a:srgbClr val="660066"/>
                </a:solidFill>
                <a:latin typeface="Arial" panose="020B0604020202020204" pitchFamily="34" charset="0"/>
                <a:cs typeface="Arial" panose="020B0604020202020204" pitchFamily="34" charset="0"/>
              </a:rPr>
              <a:t>xây</a:t>
            </a:r>
            <a:r>
              <a:rPr lang="en-US" altLang="en-US" sz="2400" b="1" dirty="0">
                <a:solidFill>
                  <a:srgbClr val="660066"/>
                </a:solidFill>
                <a:latin typeface="Arial" panose="020B0604020202020204" pitchFamily="34" charset="0"/>
                <a:cs typeface="Arial" panose="020B0604020202020204" pitchFamily="34" charset="0"/>
              </a:rPr>
              <a:t> </a:t>
            </a:r>
            <a:r>
              <a:rPr lang="en-US" altLang="en-US" sz="2400" b="1" dirty="0" err="1">
                <a:solidFill>
                  <a:srgbClr val="660066"/>
                </a:solidFill>
                <a:latin typeface="Arial" panose="020B0604020202020204" pitchFamily="34" charset="0"/>
                <a:cs typeface="Arial" panose="020B0604020202020204" pitchFamily="34" charset="0"/>
              </a:rPr>
              <a:t>dựng</a:t>
            </a:r>
            <a:r>
              <a:rPr lang="en-US" altLang="en-US" sz="2400" b="1" dirty="0">
                <a:solidFill>
                  <a:srgbClr val="660066"/>
                </a:solidFill>
                <a:latin typeface="Arial" panose="020B0604020202020204" pitchFamily="34" charset="0"/>
                <a:cs typeface="Arial" panose="020B0604020202020204" pitchFamily="34" charset="0"/>
              </a:rPr>
              <a:t> </a:t>
            </a:r>
            <a:r>
              <a:rPr lang="en-US" altLang="en-US" sz="2400" b="1" dirty="0" err="1">
                <a:solidFill>
                  <a:srgbClr val="660066"/>
                </a:solidFill>
                <a:latin typeface="Arial" panose="020B0604020202020204" pitchFamily="34" charset="0"/>
                <a:cs typeface="Arial" panose="020B0604020202020204" pitchFamily="34" charset="0"/>
              </a:rPr>
              <a:t>và</a:t>
            </a:r>
            <a:r>
              <a:rPr lang="en-US" altLang="en-US" sz="2400" b="1" dirty="0">
                <a:solidFill>
                  <a:srgbClr val="660066"/>
                </a:solidFill>
                <a:latin typeface="Arial" panose="020B0604020202020204" pitchFamily="34" charset="0"/>
                <a:cs typeface="Arial" panose="020B0604020202020204" pitchFamily="34" charset="0"/>
              </a:rPr>
              <a:t> </a:t>
            </a:r>
            <a:r>
              <a:rPr lang="en-US" altLang="en-US" sz="2400" b="1" dirty="0" err="1">
                <a:solidFill>
                  <a:srgbClr val="660066"/>
                </a:solidFill>
                <a:latin typeface="Arial" panose="020B0604020202020204" pitchFamily="34" charset="0"/>
                <a:cs typeface="Arial" panose="020B0604020202020204" pitchFamily="34" charset="0"/>
              </a:rPr>
              <a:t>hoàn</a:t>
            </a:r>
            <a:r>
              <a:rPr lang="en-US" altLang="en-US" sz="2400" b="1" dirty="0">
                <a:solidFill>
                  <a:srgbClr val="660066"/>
                </a:solidFill>
                <a:latin typeface="Arial" panose="020B0604020202020204" pitchFamily="34" charset="0"/>
                <a:cs typeface="Arial" panose="020B0604020202020204" pitchFamily="34" charset="0"/>
              </a:rPr>
              <a:t> </a:t>
            </a:r>
            <a:r>
              <a:rPr lang="en-US" altLang="en-US" sz="2400" b="1" dirty="0" err="1">
                <a:solidFill>
                  <a:srgbClr val="660066"/>
                </a:solidFill>
                <a:latin typeface="Arial" panose="020B0604020202020204" pitchFamily="34" charset="0"/>
                <a:cs typeface="Arial" panose="020B0604020202020204" pitchFamily="34" charset="0"/>
              </a:rPr>
              <a:t>thiện</a:t>
            </a:r>
            <a:r>
              <a:rPr lang="en-US" altLang="en-US" sz="2400" b="1" dirty="0">
                <a:solidFill>
                  <a:srgbClr val="660066"/>
                </a:solidFill>
                <a:latin typeface="Arial" panose="020B0604020202020204" pitchFamily="34" charset="0"/>
                <a:cs typeface="Arial" panose="020B0604020202020204" pitchFamily="34" charset="0"/>
              </a:rPr>
              <a:t> </a:t>
            </a:r>
            <a:r>
              <a:rPr lang="en-US" altLang="en-US" sz="2400" b="1" dirty="0" err="1">
                <a:solidFill>
                  <a:srgbClr val="660066"/>
                </a:solidFill>
                <a:latin typeface="Arial" panose="020B0604020202020204" pitchFamily="34" charset="0"/>
                <a:cs typeface="Arial" panose="020B0604020202020204" pitchFamily="34" charset="0"/>
              </a:rPr>
              <a:t>Nhà</a:t>
            </a:r>
            <a:r>
              <a:rPr lang="en-US" altLang="en-US" sz="2400" b="1" dirty="0">
                <a:solidFill>
                  <a:srgbClr val="660066"/>
                </a:solidFill>
                <a:latin typeface="Arial" panose="020B0604020202020204" pitchFamily="34" charset="0"/>
                <a:cs typeface="Arial" panose="020B0604020202020204" pitchFamily="34" charset="0"/>
              </a:rPr>
              <a:t> </a:t>
            </a:r>
            <a:r>
              <a:rPr lang="en-US" altLang="en-US" sz="2400" b="1" dirty="0" err="1">
                <a:solidFill>
                  <a:srgbClr val="660066"/>
                </a:solidFill>
                <a:latin typeface="Arial" panose="020B0604020202020204" pitchFamily="34" charset="0"/>
                <a:cs typeface="Arial" panose="020B0604020202020204" pitchFamily="34" charset="0"/>
              </a:rPr>
              <a:t>nước</a:t>
            </a:r>
            <a:r>
              <a:rPr lang="en-US" altLang="en-US" sz="2400" b="1" dirty="0">
                <a:solidFill>
                  <a:srgbClr val="660066"/>
                </a:solidFill>
                <a:latin typeface="Arial" panose="020B0604020202020204" pitchFamily="34" charset="0"/>
                <a:cs typeface="Arial" panose="020B0604020202020204" pitchFamily="34" charset="0"/>
              </a:rPr>
              <a:t> </a:t>
            </a:r>
            <a:r>
              <a:rPr lang="en-US" altLang="en-US" sz="2400" b="1" dirty="0" err="1">
                <a:solidFill>
                  <a:srgbClr val="660066"/>
                </a:solidFill>
                <a:latin typeface="Arial" panose="020B0604020202020204" pitchFamily="34" charset="0"/>
                <a:cs typeface="Arial" panose="020B0604020202020204" pitchFamily="34" charset="0"/>
              </a:rPr>
              <a:t>pháp</a:t>
            </a:r>
            <a:r>
              <a:rPr lang="en-US" altLang="en-US" sz="2400" b="1" dirty="0">
                <a:solidFill>
                  <a:srgbClr val="660066"/>
                </a:solidFill>
                <a:latin typeface="Arial" panose="020B0604020202020204" pitchFamily="34" charset="0"/>
                <a:cs typeface="Arial" panose="020B0604020202020204" pitchFamily="34" charset="0"/>
              </a:rPr>
              <a:t> </a:t>
            </a:r>
            <a:r>
              <a:rPr lang="en-US" altLang="en-US" sz="2400" b="1" dirty="0" err="1">
                <a:solidFill>
                  <a:srgbClr val="660066"/>
                </a:solidFill>
                <a:latin typeface="Arial" panose="020B0604020202020204" pitchFamily="34" charset="0"/>
                <a:cs typeface="Arial" panose="020B0604020202020204" pitchFamily="34" charset="0"/>
              </a:rPr>
              <a:t>quyền</a:t>
            </a:r>
            <a:r>
              <a:rPr lang="en-US" altLang="en-US" sz="2400" b="1" dirty="0">
                <a:solidFill>
                  <a:srgbClr val="660066"/>
                </a:solidFill>
                <a:latin typeface="Arial" panose="020B0604020202020204" pitchFamily="34" charset="0"/>
                <a:cs typeface="Arial" panose="020B0604020202020204" pitchFamily="34" charset="0"/>
              </a:rPr>
              <a:t> </a:t>
            </a:r>
            <a:r>
              <a:rPr lang="en-US" altLang="en-US" sz="2400" b="1" dirty="0" err="1">
                <a:solidFill>
                  <a:srgbClr val="660066"/>
                </a:solidFill>
                <a:latin typeface="Arial" panose="020B0604020202020204" pitchFamily="34" charset="0"/>
                <a:cs typeface="Arial" panose="020B0604020202020204" pitchFamily="34" charset="0"/>
              </a:rPr>
              <a:t>xã</a:t>
            </a:r>
            <a:r>
              <a:rPr lang="en-US" altLang="en-US" sz="2400" b="1" dirty="0">
                <a:solidFill>
                  <a:srgbClr val="660066"/>
                </a:solidFill>
                <a:latin typeface="Arial" panose="020B0604020202020204" pitchFamily="34" charset="0"/>
                <a:cs typeface="Arial" panose="020B0604020202020204" pitchFamily="34" charset="0"/>
              </a:rPr>
              <a:t> </a:t>
            </a:r>
            <a:r>
              <a:rPr lang="en-US" altLang="en-US" sz="2400" b="1" dirty="0" err="1">
                <a:solidFill>
                  <a:srgbClr val="660066"/>
                </a:solidFill>
                <a:latin typeface="Arial" panose="020B0604020202020204" pitchFamily="34" charset="0"/>
                <a:cs typeface="Arial" panose="020B0604020202020204" pitchFamily="34" charset="0"/>
              </a:rPr>
              <a:t>hội</a:t>
            </a:r>
            <a:r>
              <a:rPr lang="en-US" altLang="en-US" sz="2400" b="1" dirty="0">
                <a:solidFill>
                  <a:srgbClr val="660066"/>
                </a:solidFill>
                <a:latin typeface="Arial" panose="020B0604020202020204" pitchFamily="34" charset="0"/>
                <a:cs typeface="Arial" panose="020B0604020202020204" pitchFamily="34" charset="0"/>
              </a:rPr>
              <a:t> </a:t>
            </a:r>
            <a:r>
              <a:rPr lang="en-US" altLang="en-US" sz="2400" b="1" dirty="0" err="1">
                <a:solidFill>
                  <a:srgbClr val="660066"/>
                </a:solidFill>
                <a:latin typeface="Arial" panose="020B0604020202020204" pitchFamily="34" charset="0"/>
                <a:cs typeface="Arial" panose="020B0604020202020204" pitchFamily="34" charset="0"/>
              </a:rPr>
              <a:t>chủ</a:t>
            </a:r>
            <a:r>
              <a:rPr lang="en-US" altLang="en-US" sz="2400" b="1" dirty="0">
                <a:solidFill>
                  <a:srgbClr val="660066"/>
                </a:solidFill>
                <a:latin typeface="Arial" panose="020B0604020202020204" pitchFamily="34" charset="0"/>
                <a:cs typeface="Arial" panose="020B0604020202020204" pitchFamily="34" charset="0"/>
              </a:rPr>
              <a:t> </a:t>
            </a:r>
            <a:r>
              <a:rPr lang="en-US" altLang="en-US" sz="2400" b="1" dirty="0" err="1">
                <a:solidFill>
                  <a:srgbClr val="660066"/>
                </a:solidFill>
                <a:latin typeface="Arial" panose="020B0604020202020204" pitchFamily="34" charset="0"/>
                <a:cs typeface="Arial" panose="020B0604020202020204" pitchFamily="34" charset="0"/>
              </a:rPr>
              <a:t>nghĩa</a:t>
            </a:r>
            <a:r>
              <a:rPr lang="en-US" altLang="en-US" sz="2400" b="1" dirty="0">
                <a:solidFill>
                  <a:srgbClr val="660066"/>
                </a:solidFill>
                <a:latin typeface="Arial" panose="020B0604020202020204" pitchFamily="34" charset="0"/>
                <a:cs typeface="Arial" panose="020B0604020202020204" pitchFamily="34" charset="0"/>
              </a:rPr>
              <a:t> </a:t>
            </a:r>
            <a:r>
              <a:rPr lang="en-US" altLang="en-US" sz="2400" b="1" dirty="0" err="1">
                <a:solidFill>
                  <a:srgbClr val="660066"/>
                </a:solidFill>
                <a:latin typeface="Arial" panose="020B0604020202020204" pitchFamily="34" charset="0"/>
                <a:cs typeface="Arial" panose="020B0604020202020204" pitchFamily="34" charset="0"/>
              </a:rPr>
              <a:t>Việt</a:t>
            </a:r>
            <a:r>
              <a:rPr lang="en-US" altLang="en-US" sz="2400" b="1" dirty="0">
                <a:solidFill>
                  <a:srgbClr val="660066"/>
                </a:solidFill>
                <a:latin typeface="Arial" panose="020B0604020202020204" pitchFamily="34" charset="0"/>
                <a:cs typeface="Arial" panose="020B0604020202020204" pitchFamily="34" charset="0"/>
              </a:rPr>
              <a:t> Nam</a:t>
            </a:r>
            <a:endParaRPr lang="en-US" altLang="en-US" sz="2400" dirty="0">
              <a:solidFill>
                <a:srgbClr val="660066"/>
              </a:solidFill>
              <a:latin typeface="Arial" panose="020B0604020202020204" pitchFamily="34" charset="0"/>
              <a:cs typeface="Arial" panose="020B0604020202020204" pitchFamily="34" charset="0"/>
            </a:endParaRPr>
          </a:p>
        </p:txBody>
      </p:sp>
      <p:sp>
        <p:nvSpPr>
          <p:cNvPr id="4" name="AutoShape 11"/>
          <p:cNvSpPr>
            <a:spLocks noChangeArrowheads="1"/>
          </p:cNvSpPr>
          <p:nvPr/>
        </p:nvSpPr>
        <p:spPr bwMode="gray">
          <a:xfrm rot="5400000">
            <a:off x="-400765" y="1210011"/>
            <a:ext cx="4839952" cy="4951031"/>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FF0000"/>
          </a:solidFill>
          <a:ln w="9525" algn="ctr">
            <a:solidFill>
              <a:schemeClr val="tx1"/>
            </a:solidFill>
            <a:miter lim="800000"/>
            <a:headEnd/>
            <a:tailEnd/>
          </a:ln>
        </p:spPr>
        <p:txBody>
          <a:bodyPr wrap="none" anchor="ctr"/>
          <a:lstStyle/>
          <a:p>
            <a:endParaRPr lang="en-US"/>
          </a:p>
        </p:txBody>
      </p:sp>
      <p:grpSp>
        <p:nvGrpSpPr>
          <p:cNvPr id="6" name="Group 46"/>
          <p:cNvGrpSpPr>
            <a:grpSpLocks/>
          </p:cNvGrpSpPr>
          <p:nvPr/>
        </p:nvGrpSpPr>
        <p:grpSpPr bwMode="auto">
          <a:xfrm>
            <a:off x="2990062" y="1531103"/>
            <a:ext cx="841691" cy="829593"/>
            <a:chOff x="891" y="3219"/>
            <a:chExt cx="405" cy="392"/>
          </a:xfrm>
          <a:solidFill>
            <a:srgbClr val="0033CC"/>
          </a:solidFill>
        </p:grpSpPr>
        <p:grpSp>
          <p:nvGrpSpPr>
            <p:cNvPr id="7" name="Group 47"/>
            <p:cNvGrpSpPr>
              <a:grpSpLocks/>
            </p:cNvGrpSpPr>
            <p:nvPr/>
          </p:nvGrpSpPr>
          <p:grpSpPr bwMode="auto">
            <a:xfrm>
              <a:off x="891" y="3219"/>
              <a:ext cx="405" cy="392"/>
              <a:chOff x="1289" y="587"/>
              <a:chExt cx="668" cy="647"/>
            </a:xfrm>
            <a:grpFill/>
          </p:grpSpPr>
          <p:sp>
            <p:nvSpPr>
              <p:cNvPr id="9" name="Oval 48"/>
              <p:cNvSpPr>
                <a:spLocks noChangeArrowheads="1"/>
              </p:cNvSpPr>
              <p:nvPr/>
            </p:nvSpPr>
            <p:spPr bwMode="gray">
              <a:xfrm>
                <a:off x="1289" y="629"/>
                <a:ext cx="668" cy="573"/>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10"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11"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12"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13"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grpSp>
        <p:sp>
          <p:nvSpPr>
            <p:cNvPr id="8" name="Text Box 53"/>
            <p:cNvSpPr txBox="1">
              <a:spLocks noChangeArrowheads="1"/>
            </p:cNvSpPr>
            <p:nvPr/>
          </p:nvSpPr>
          <p:spPr bwMode="gray">
            <a:xfrm>
              <a:off x="1002" y="3275"/>
              <a:ext cx="175" cy="247"/>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800" b="1" dirty="0">
                  <a:solidFill>
                    <a:schemeClr val="bg1"/>
                  </a:solidFill>
                  <a:latin typeface="Times New Roman" pitchFamily="18" charset="0"/>
                </a:rPr>
                <a:t>1</a:t>
              </a:r>
            </a:p>
          </p:txBody>
        </p:sp>
      </p:grpSp>
      <p:sp>
        <p:nvSpPr>
          <p:cNvPr id="14" name="Rectangle 8"/>
          <p:cNvSpPr>
            <a:spLocks noChangeArrowheads="1"/>
          </p:cNvSpPr>
          <p:nvPr/>
        </p:nvSpPr>
        <p:spPr bwMode="auto">
          <a:xfrm>
            <a:off x="4494727" y="1402980"/>
            <a:ext cx="72765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en-US" altLang="en-US" sz="2000" b="1" i="1" dirty="0" err="1">
                <a:solidFill>
                  <a:srgbClr val="C00000"/>
                </a:solidFill>
                <a:latin typeface="Arial" panose="020B0604020202020204" pitchFamily="34" charset="0"/>
              </a:rPr>
              <a:t>Tiếp</a:t>
            </a:r>
            <a:r>
              <a:rPr lang="en-US" altLang="en-US" sz="2000" b="1" i="1" dirty="0">
                <a:solidFill>
                  <a:srgbClr val="C00000"/>
                </a:solidFill>
                <a:latin typeface="Arial" panose="020B0604020202020204" pitchFamily="34" charset="0"/>
              </a:rPr>
              <a:t> </a:t>
            </a:r>
            <a:r>
              <a:rPr lang="en-US" altLang="en-US" sz="2000" b="1" i="1" dirty="0" err="1">
                <a:solidFill>
                  <a:srgbClr val="C00000"/>
                </a:solidFill>
                <a:latin typeface="Arial" panose="020B0604020202020204" pitchFamily="34" charset="0"/>
              </a:rPr>
              <a:t>tục</a:t>
            </a:r>
            <a:r>
              <a:rPr lang="en-US" altLang="en-US" sz="2000" b="1" i="1" dirty="0">
                <a:solidFill>
                  <a:srgbClr val="C00000"/>
                </a:solidFill>
                <a:latin typeface="Arial" panose="020B0604020202020204" pitchFamily="34" charset="0"/>
              </a:rPr>
              <a:t> </a:t>
            </a:r>
            <a:r>
              <a:rPr lang="en-US" altLang="en-US" sz="2000" b="1" i="1" dirty="0" err="1">
                <a:solidFill>
                  <a:srgbClr val="C00000"/>
                </a:solidFill>
                <a:latin typeface="Arial" panose="020B0604020202020204" pitchFamily="34" charset="0"/>
              </a:rPr>
              <a:t>xây</a:t>
            </a:r>
            <a:r>
              <a:rPr lang="en-US" altLang="en-US" sz="2000" b="1" i="1" dirty="0">
                <a:solidFill>
                  <a:srgbClr val="C00000"/>
                </a:solidFill>
                <a:latin typeface="Arial" panose="020B0604020202020204" pitchFamily="34" charset="0"/>
              </a:rPr>
              <a:t> </a:t>
            </a:r>
            <a:r>
              <a:rPr lang="en-US" altLang="en-US" sz="2000" b="1" i="1" dirty="0" err="1">
                <a:solidFill>
                  <a:srgbClr val="C00000"/>
                </a:solidFill>
                <a:latin typeface="Arial" panose="020B0604020202020204" pitchFamily="34" charset="0"/>
              </a:rPr>
              <a:t>dựng</a:t>
            </a:r>
            <a:r>
              <a:rPr lang="en-US" altLang="en-US" sz="2000" b="1" i="1" dirty="0">
                <a:solidFill>
                  <a:srgbClr val="C00000"/>
                </a:solidFill>
                <a:latin typeface="Arial" panose="020B0604020202020204" pitchFamily="34" charset="0"/>
              </a:rPr>
              <a:t>, </a:t>
            </a:r>
            <a:r>
              <a:rPr lang="en-US" altLang="en-US" sz="2000" b="1" i="1" dirty="0" err="1">
                <a:solidFill>
                  <a:srgbClr val="C00000"/>
                </a:solidFill>
                <a:latin typeface="Arial" panose="020B0604020202020204" pitchFamily="34" charset="0"/>
              </a:rPr>
              <a:t>hoàn</a:t>
            </a:r>
            <a:r>
              <a:rPr lang="en-US" altLang="en-US" sz="2000" b="1" i="1" dirty="0">
                <a:solidFill>
                  <a:srgbClr val="C00000"/>
                </a:solidFill>
                <a:latin typeface="Arial" panose="020B0604020202020204" pitchFamily="34" charset="0"/>
              </a:rPr>
              <a:t> </a:t>
            </a:r>
            <a:r>
              <a:rPr lang="en-US" altLang="en-US" sz="2000" b="1" i="1" dirty="0" err="1">
                <a:solidFill>
                  <a:srgbClr val="C00000"/>
                </a:solidFill>
                <a:latin typeface="Arial" panose="020B0604020202020204" pitchFamily="34" charset="0"/>
              </a:rPr>
              <a:t>thiện</a:t>
            </a:r>
            <a:r>
              <a:rPr lang="en-US" altLang="en-US" sz="2000" b="1" i="1" dirty="0">
                <a:solidFill>
                  <a:srgbClr val="C00000"/>
                </a:solidFill>
                <a:latin typeface="Arial" panose="020B0604020202020204" pitchFamily="34" charset="0"/>
              </a:rPr>
              <a:t> </a:t>
            </a:r>
            <a:r>
              <a:rPr lang="en-US" altLang="en-US" sz="2000" dirty="0" err="1">
                <a:solidFill>
                  <a:srgbClr val="3333CC"/>
                </a:solidFill>
                <a:latin typeface="Arial" panose="020B0604020202020204" pitchFamily="34" charset="0"/>
              </a:rPr>
              <a:t>Nhà</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nước</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pháp</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quyền</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xã</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hội</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chủ</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nghĩa</a:t>
            </a:r>
            <a:r>
              <a:rPr lang="en-US" altLang="en-US" sz="2000" dirty="0">
                <a:solidFill>
                  <a:srgbClr val="3333CC"/>
                </a:solidFill>
                <a:latin typeface="Arial" panose="020B0604020202020204" pitchFamily="34" charset="0"/>
              </a:rPr>
              <a:t> do </a:t>
            </a:r>
            <a:r>
              <a:rPr lang="en-US" altLang="en-US" sz="2000" dirty="0" err="1">
                <a:solidFill>
                  <a:srgbClr val="3333CC"/>
                </a:solidFill>
                <a:latin typeface="Arial" panose="020B0604020202020204" pitchFamily="34" charset="0"/>
              </a:rPr>
              <a:t>Đảng</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lãnh</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đạo</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là</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nhiệm</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vụ</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trọng</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tâm</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của</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đổi</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mới</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hệ</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thống</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chính</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trị</a:t>
            </a:r>
            <a:r>
              <a:rPr lang="en-US" altLang="en-US" sz="2000" dirty="0">
                <a:solidFill>
                  <a:srgbClr val="3333CC"/>
                </a:solidFill>
                <a:latin typeface="Arial" panose="020B0604020202020204" pitchFamily="34" charset="0"/>
                <a:cs typeface="Times New Roman" panose="02020603050405020304" pitchFamily="18" charset="0"/>
              </a:rPr>
              <a:t>.</a:t>
            </a:r>
            <a:endParaRPr lang="en-US" altLang="en-US" sz="2000" dirty="0">
              <a:solidFill>
                <a:srgbClr val="3333CC"/>
              </a:solidFill>
              <a:latin typeface="Arial" panose="020B0604020202020204" pitchFamily="34" charset="0"/>
            </a:endParaRPr>
          </a:p>
        </p:txBody>
      </p:sp>
      <p:sp>
        <p:nvSpPr>
          <p:cNvPr id="15" name="Rectangle 14"/>
          <p:cNvSpPr>
            <a:spLocks noChangeArrowheads="1"/>
          </p:cNvSpPr>
          <p:nvPr/>
        </p:nvSpPr>
        <p:spPr bwMode="auto">
          <a:xfrm>
            <a:off x="4656651" y="2970016"/>
            <a:ext cx="7114639"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en-US" altLang="en-US" sz="2000" b="1" i="1" dirty="0" err="1">
                <a:solidFill>
                  <a:srgbClr val="C00000"/>
                </a:solidFill>
                <a:latin typeface="Arial" panose="020B0604020202020204" pitchFamily="34" charset="0"/>
              </a:rPr>
              <a:t>Hoàn</a:t>
            </a:r>
            <a:r>
              <a:rPr lang="en-US" altLang="en-US" sz="2000" b="1" i="1" dirty="0">
                <a:solidFill>
                  <a:srgbClr val="C00000"/>
                </a:solidFill>
                <a:latin typeface="Arial" panose="020B0604020202020204" pitchFamily="34" charset="0"/>
              </a:rPr>
              <a:t> </a:t>
            </a:r>
            <a:r>
              <a:rPr lang="en-US" altLang="en-US" sz="2000" b="1" i="1" dirty="0" err="1">
                <a:solidFill>
                  <a:srgbClr val="C00000"/>
                </a:solidFill>
                <a:latin typeface="Arial" panose="020B0604020202020204" pitchFamily="34" charset="0"/>
              </a:rPr>
              <a:t>thiện</a:t>
            </a:r>
            <a:r>
              <a:rPr lang="en-US" altLang="en-US" sz="2000" b="1" i="1" dirty="0">
                <a:solidFill>
                  <a:srgbClr val="C00000"/>
                </a:solidFill>
                <a:latin typeface="Arial" panose="020B0604020202020204" pitchFamily="34" charset="0"/>
              </a:rPr>
              <a:t> </a:t>
            </a:r>
            <a:r>
              <a:rPr lang="en-US" altLang="en-US" sz="2000" b="1" i="1" dirty="0" err="1">
                <a:solidFill>
                  <a:srgbClr val="C00000"/>
                </a:solidFill>
                <a:latin typeface="Arial" panose="020B0604020202020204" pitchFamily="34" charset="0"/>
              </a:rPr>
              <a:t>thể</a:t>
            </a:r>
            <a:r>
              <a:rPr lang="en-US" altLang="en-US" sz="2000" b="1" i="1" dirty="0">
                <a:solidFill>
                  <a:srgbClr val="C00000"/>
                </a:solidFill>
                <a:latin typeface="Arial" panose="020B0604020202020204" pitchFamily="34" charset="0"/>
              </a:rPr>
              <a:t> </a:t>
            </a:r>
            <a:r>
              <a:rPr lang="en-US" altLang="en-US" sz="2000" b="1" i="1" dirty="0" err="1">
                <a:solidFill>
                  <a:srgbClr val="C00000"/>
                </a:solidFill>
                <a:latin typeface="Arial" panose="020B0604020202020204" pitchFamily="34" charset="0"/>
              </a:rPr>
              <a:t>chế</a:t>
            </a:r>
            <a:r>
              <a:rPr lang="en-US" altLang="en-US" sz="2000" b="1" i="1" dirty="0">
                <a:solidFill>
                  <a:srgbClr val="C00000"/>
                </a:solidFill>
                <a:latin typeface="Arial" panose="020B0604020202020204" pitchFamily="34" charset="0"/>
              </a:rPr>
              <a:t>, </a:t>
            </a:r>
            <a:r>
              <a:rPr lang="en-US" altLang="en-US" sz="2000" b="1" i="1" dirty="0" err="1">
                <a:solidFill>
                  <a:srgbClr val="C00000"/>
                </a:solidFill>
                <a:latin typeface="Arial" panose="020B0604020202020204" pitchFamily="34" charset="0"/>
              </a:rPr>
              <a:t>chức</a:t>
            </a:r>
            <a:r>
              <a:rPr lang="en-US" altLang="en-US" sz="2000" b="1" i="1" dirty="0">
                <a:solidFill>
                  <a:srgbClr val="C00000"/>
                </a:solidFill>
                <a:latin typeface="Arial" panose="020B0604020202020204" pitchFamily="34" charset="0"/>
              </a:rPr>
              <a:t> </a:t>
            </a:r>
            <a:r>
              <a:rPr lang="en-US" altLang="en-US" sz="2000" b="1" i="1" dirty="0" err="1">
                <a:solidFill>
                  <a:srgbClr val="C00000"/>
                </a:solidFill>
                <a:latin typeface="Arial" panose="020B0604020202020204" pitchFamily="34" charset="0"/>
              </a:rPr>
              <a:t>năng</a:t>
            </a:r>
            <a:r>
              <a:rPr lang="en-US" altLang="en-US" sz="2000" b="1" i="1" dirty="0">
                <a:solidFill>
                  <a:srgbClr val="C00000"/>
                </a:solidFill>
                <a:latin typeface="Arial" panose="020B0604020202020204" pitchFamily="34" charset="0"/>
              </a:rPr>
              <a:t>, </a:t>
            </a:r>
            <a:r>
              <a:rPr lang="en-US" altLang="en-US" sz="2000" b="1" i="1" dirty="0" err="1">
                <a:solidFill>
                  <a:srgbClr val="C00000"/>
                </a:solidFill>
                <a:latin typeface="Arial" panose="020B0604020202020204" pitchFamily="34" charset="0"/>
              </a:rPr>
              <a:t>nhiệm</a:t>
            </a:r>
            <a:r>
              <a:rPr lang="en-US" altLang="en-US" sz="2000" b="1" i="1" dirty="0">
                <a:solidFill>
                  <a:srgbClr val="C00000"/>
                </a:solidFill>
                <a:latin typeface="Arial" panose="020B0604020202020204" pitchFamily="34" charset="0"/>
              </a:rPr>
              <a:t> </a:t>
            </a:r>
            <a:r>
              <a:rPr lang="en-US" altLang="en-US" sz="2000" b="1" i="1" dirty="0" err="1">
                <a:solidFill>
                  <a:srgbClr val="C00000"/>
                </a:solidFill>
                <a:latin typeface="Arial" panose="020B0604020202020204" pitchFamily="34" charset="0"/>
              </a:rPr>
              <a:t>vụ</a:t>
            </a:r>
            <a:r>
              <a:rPr lang="en-US" altLang="en-US" sz="2000" b="1" i="1" dirty="0">
                <a:solidFill>
                  <a:srgbClr val="C00000"/>
                </a:solidFill>
                <a:latin typeface="Arial" panose="020B0604020202020204" pitchFamily="34" charset="0"/>
              </a:rPr>
              <a:t>, </a:t>
            </a:r>
            <a:r>
              <a:rPr lang="en-US" altLang="en-US" sz="2000" b="1" i="1" dirty="0" err="1">
                <a:solidFill>
                  <a:srgbClr val="C00000"/>
                </a:solidFill>
                <a:latin typeface="Arial" panose="020B0604020202020204" pitchFamily="34" charset="0"/>
              </a:rPr>
              <a:t>phương</a:t>
            </a:r>
            <a:r>
              <a:rPr lang="en-US" altLang="en-US" sz="2000" b="1" i="1" dirty="0">
                <a:solidFill>
                  <a:srgbClr val="C00000"/>
                </a:solidFill>
                <a:latin typeface="Arial" panose="020B0604020202020204" pitchFamily="34" charset="0"/>
              </a:rPr>
              <a:t> </a:t>
            </a:r>
            <a:r>
              <a:rPr lang="en-US" altLang="en-US" sz="2000" b="1" i="1" dirty="0" err="1">
                <a:solidFill>
                  <a:srgbClr val="C00000"/>
                </a:solidFill>
                <a:latin typeface="Arial" panose="020B0604020202020204" pitchFamily="34" charset="0"/>
              </a:rPr>
              <a:t>thức</a:t>
            </a:r>
            <a:r>
              <a:rPr lang="en-US" altLang="en-US" sz="2000" i="1" dirty="0">
                <a:solidFill>
                  <a:srgbClr val="000066"/>
                </a:solidFill>
                <a:latin typeface="Arial" panose="020B0604020202020204" pitchFamily="34" charset="0"/>
              </a:rPr>
              <a:t> </a:t>
            </a:r>
            <a:r>
              <a:rPr lang="en-US" altLang="en-US" sz="2000" dirty="0" err="1">
                <a:solidFill>
                  <a:srgbClr val="00B050"/>
                </a:solidFill>
                <a:latin typeface="Arial" panose="020B0604020202020204" pitchFamily="34" charset="0"/>
              </a:rPr>
              <a:t>và</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cơ</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chế</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vận</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hành</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nâng</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cao</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hiệu</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lực</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hiệu</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quả</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của</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Nhà</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nước</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pháp</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quyền</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xã</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hội</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chủ</a:t>
            </a:r>
            <a:r>
              <a:rPr lang="en-US" altLang="en-US" sz="2000" dirty="0">
                <a:solidFill>
                  <a:srgbClr val="00B050"/>
                </a:solidFill>
                <a:latin typeface="Arial" panose="020B0604020202020204" pitchFamily="34" charset="0"/>
              </a:rPr>
              <a:t> </a:t>
            </a:r>
            <a:r>
              <a:rPr lang="en-US" altLang="en-US" sz="2000" dirty="0" err="1">
                <a:solidFill>
                  <a:srgbClr val="00B050"/>
                </a:solidFill>
                <a:latin typeface="Arial" panose="020B0604020202020204" pitchFamily="34" charset="0"/>
              </a:rPr>
              <a:t>nghĩa</a:t>
            </a:r>
            <a:endParaRPr lang="en-US" altLang="en-US" sz="2000" dirty="0">
              <a:solidFill>
                <a:srgbClr val="00B050"/>
              </a:solidFill>
              <a:latin typeface="Arial" panose="020B0604020202020204" pitchFamily="34" charset="0"/>
            </a:endParaRPr>
          </a:p>
          <a:p>
            <a:pPr algn="just" eaLnBrk="1" hangingPunct="1">
              <a:spcBef>
                <a:spcPct val="0"/>
              </a:spcBef>
              <a:buFontTx/>
              <a:buNone/>
            </a:pPr>
            <a:endParaRPr lang="en-US" altLang="en-US" sz="1800" dirty="0">
              <a:solidFill>
                <a:srgbClr val="000066"/>
              </a:solidFill>
              <a:latin typeface="Arial" panose="020B0604020202020204" pitchFamily="34" charset="0"/>
              <a:cs typeface="Arial" panose="020B0604020202020204" pitchFamily="34" charset="0"/>
            </a:endParaRPr>
          </a:p>
        </p:txBody>
      </p:sp>
      <p:grpSp>
        <p:nvGrpSpPr>
          <p:cNvPr id="16" name="Group 46"/>
          <p:cNvGrpSpPr>
            <a:grpSpLocks/>
          </p:cNvGrpSpPr>
          <p:nvPr/>
        </p:nvGrpSpPr>
        <p:grpSpPr bwMode="auto">
          <a:xfrm>
            <a:off x="3616154" y="2970016"/>
            <a:ext cx="959535" cy="813114"/>
            <a:chOff x="891" y="3219"/>
            <a:chExt cx="405" cy="392"/>
          </a:xfrm>
          <a:solidFill>
            <a:srgbClr val="00FF99"/>
          </a:solidFill>
        </p:grpSpPr>
        <p:grpSp>
          <p:nvGrpSpPr>
            <p:cNvPr id="17" name="Group 47"/>
            <p:cNvGrpSpPr>
              <a:grpSpLocks/>
            </p:cNvGrpSpPr>
            <p:nvPr/>
          </p:nvGrpSpPr>
          <p:grpSpPr bwMode="auto">
            <a:xfrm>
              <a:off x="891" y="3219"/>
              <a:ext cx="405" cy="392"/>
              <a:chOff x="1289" y="587"/>
              <a:chExt cx="668" cy="647"/>
            </a:xfrm>
            <a:grpFill/>
          </p:grpSpPr>
          <p:sp>
            <p:nvSpPr>
              <p:cNvPr id="19" name="Oval 48"/>
              <p:cNvSpPr>
                <a:spLocks noChangeArrowheads="1"/>
              </p:cNvSpPr>
              <p:nvPr/>
            </p:nvSpPr>
            <p:spPr bwMode="gray">
              <a:xfrm>
                <a:off x="1289" y="623"/>
                <a:ext cx="668" cy="585"/>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0"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1"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2"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3"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grpSp>
        <p:sp>
          <p:nvSpPr>
            <p:cNvPr id="18" name="Text Box 53"/>
            <p:cNvSpPr txBox="1">
              <a:spLocks noChangeArrowheads="1"/>
            </p:cNvSpPr>
            <p:nvPr/>
          </p:nvSpPr>
          <p:spPr bwMode="gray">
            <a:xfrm>
              <a:off x="982" y="3275"/>
              <a:ext cx="193" cy="252"/>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800" b="1" dirty="0">
                  <a:solidFill>
                    <a:schemeClr val="bg1"/>
                  </a:solidFill>
                  <a:latin typeface="Times New Roman" pitchFamily="18" charset="0"/>
                </a:rPr>
                <a:t>2</a:t>
              </a:r>
            </a:p>
          </p:txBody>
        </p:sp>
      </p:grpSp>
      <p:grpSp>
        <p:nvGrpSpPr>
          <p:cNvPr id="24" name="Group 47"/>
          <p:cNvGrpSpPr>
            <a:grpSpLocks/>
          </p:cNvGrpSpPr>
          <p:nvPr/>
        </p:nvGrpSpPr>
        <p:grpSpPr bwMode="auto">
          <a:xfrm>
            <a:off x="3566764" y="4229438"/>
            <a:ext cx="942849" cy="760298"/>
            <a:chOff x="1289" y="587"/>
            <a:chExt cx="668" cy="647"/>
          </a:xfrm>
          <a:solidFill>
            <a:srgbClr val="FF0000"/>
          </a:solidFill>
        </p:grpSpPr>
        <p:sp>
          <p:nvSpPr>
            <p:cNvPr id="25" name="Oval 48"/>
            <p:cNvSpPr>
              <a:spLocks noChangeArrowheads="1"/>
            </p:cNvSpPr>
            <p:nvPr/>
          </p:nvSpPr>
          <p:spPr bwMode="gray">
            <a:xfrm>
              <a:off x="1289" y="603"/>
              <a:ext cx="668" cy="626"/>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6"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7"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8"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9" name="Oval 52"/>
            <p:cNvSpPr>
              <a:spLocks noChangeArrowheads="1"/>
            </p:cNvSpPr>
            <p:nvPr/>
          </p:nvSpPr>
          <p:spPr bwMode="gray">
            <a:xfrm>
              <a:off x="1289" y="622"/>
              <a:ext cx="590" cy="470"/>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dirty="0">
                <a:solidFill>
                  <a:srgbClr val="000000"/>
                </a:solidFill>
                <a:latin typeface="Arial" pitchFamily="34" charset="0"/>
              </a:endParaRPr>
            </a:p>
          </p:txBody>
        </p:sp>
      </p:grpSp>
      <p:sp>
        <p:nvSpPr>
          <p:cNvPr id="36" name="Text Box 53"/>
          <p:cNvSpPr txBox="1">
            <a:spLocks noChangeArrowheads="1"/>
          </p:cNvSpPr>
          <p:nvPr/>
        </p:nvSpPr>
        <p:spPr bwMode="gray">
          <a:xfrm>
            <a:off x="3807602" y="4344984"/>
            <a:ext cx="457260" cy="522716"/>
          </a:xfrm>
          <a:prstGeom prst="rect">
            <a:avLst/>
          </a:prstGeom>
          <a:solidFill>
            <a:srgbClr val="FF0000"/>
          </a:solidFill>
          <a:ln>
            <a:noFill/>
          </a:ln>
          <a:effectLs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800" b="1" dirty="0" smtClean="0">
                <a:solidFill>
                  <a:schemeClr val="bg1"/>
                </a:solidFill>
                <a:latin typeface="Times New Roman" pitchFamily="18" charset="0"/>
              </a:rPr>
              <a:t>3</a:t>
            </a:r>
            <a:endParaRPr lang="en-US" altLang="en-US" sz="2800" b="1" dirty="0">
              <a:solidFill>
                <a:schemeClr val="bg1"/>
              </a:solidFill>
              <a:latin typeface="Times New Roman" pitchFamily="18" charset="0"/>
            </a:endParaRPr>
          </a:p>
        </p:txBody>
      </p:sp>
      <p:grpSp>
        <p:nvGrpSpPr>
          <p:cNvPr id="37" name="Group 47"/>
          <p:cNvGrpSpPr>
            <a:grpSpLocks/>
          </p:cNvGrpSpPr>
          <p:nvPr/>
        </p:nvGrpSpPr>
        <p:grpSpPr bwMode="auto">
          <a:xfrm>
            <a:off x="2827629" y="5178088"/>
            <a:ext cx="798580" cy="754542"/>
            <a:chOff x="1289" y="587"/>
            <a:chExt cx="668" cy="647"/>
          </a:xfrm>
          <a:solidFill>
            <a:srgbClr val="CC00CC"/>
          </a:solidFill>
        </p:grpSpPr>
        <p:sp>
          <p:nvSpPr>
            <p:cNvPr id="38" name="Oval 48"/>
            <p:cNvSpPr>
              <a:spLocks noChangeArrowheads="1"/>
            </p:cNvSpPr>
            <p:nvPr/>
          </p:nvSpPr>
          <p:spPr bwMode="gray">
            <a:xfrm>
              <a:off x="1289" y="601"/>
              <a:ext cx="668" cy="631"/>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39"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40"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41"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42" name="Oval 52"/>
            <p:cNvSpPr>
              <a:spLocks noChangeArrowheads="1"/>
            </p:cNvSpPr>
            <p:nvPr/>
          </p:nvSpPr>
          <p:spPr bwMode="gray">
            <a:xfrm>
              <a:off x="1289" y="622"/>
              <a:ext cx="590" cy="470"/>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dirty="0">
                <a:solidFill>
                  <a:srgbClr val="000000"/>
                </a:solidFill>
                <a:latin typeface="Arial" pitchFamily="34" charset="0"/>
              </a:endParaRPr>
            </a:p>
          </p:txBody>
        </p:sp>
      </p:grpSp>
      <p:sp>
        <p:nvSpPr>
          <p:cNvPr id="43" name="Text Box 53"/>
          <p:cNvSpPr txBox="1">
            <a:spLocks noChangeArrowheads="1"/>
          </p:cNvSpPr>
          <p:nvPr/>
        </p:nvSpPr>
        <p:spPr bwMode="gray">
          <a:xfrm>
            <a:off x="2990062" y="5308916"/>
            <a:ext cx="457260" cy="522716"/>
          </a:xfrm>
          <a:prstGeom prst="rect">
            <a:avLst/>
          </a:prstGeom>
          <a:solidFill>
            <a:srgbClr val="CC00CC"/>
          </a:solidFill>
          <a:ln>
            <a:noFill/>
          </a:ln>
          <a:effectLs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800" b="1" dirty="0" smtClean="0">
                <a:solidFill>
                  <a:schemeClr val="bg1"/>
                </a:solidFill>
                <a:latin typeface="Times New Roman" pitchFamily="18" charset="0"/>
              </a:rPr>
              <a:t>4</a:t>
            </a:r>
            <a:endParaRPr lang="en-US" altLang="en-US" sz="2800" b="1" dirty="0">
              <a:solidFill>
                <a:schemeClr val="bg1"/>
              </a:solidFill>
              <a:latin typeface="Times New Roman" pitchFamily="18" charset="0"/>
            </a:endParaRPr>
          </a:p>
        </p:txBody>
      </p:sp>
      <p:sp>
        <p:nvSpPr>
          <p:cNvPr id="44" name="Rectangle 43"/>
          <p:cNvSpPr>
            <a:spLocks noChangeArrowheads="1"/>
          </p:cNvSpPr>
          <p:nvPr/>
        </p:nvSpPr>
        <p:spPr bwMode="auto">
          <a:xfrm>
            <a:off x="4688347" y="4344984"/>
            <a:ext cx="708294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en-US" altLang="en-US" sz="2000" dirty="0" err="1">
                <a:solidFill>
                  <a:srgbClr val="FF0000"/>
                </a:solidFill>
                <a:latin typeface="Arial" panose="020B0604020202020204" pitchFamily="34" charset="0"/>
                <a:cs typeface="Arial" panose="020B0604020202020204" pitchFamily="34" charset="0"/>
              </a:rPr>
              <a:t>Hoàn</a:t>
            </a:r>
            <a:r>
              <a:rPr lang="en-US" altLang="en-US" sz="2000" dirty="0">
                <a:solidFill>
                  <a:srgbClr val="FF0000"/>
                </a:solidFill>
                <a:latin typeface="Arial" panose="020B0604020202020204" pitchFamily="34" charset="0"/>
                <a:cs typeface="Arial" panose="020B0604020202020204" pitchFamily="34" charset="0"/>
              </a:rPr>
              <a:t> </a:t>
            </a:r>
            <a:r>
              <a:rPr lang="en-US" altLang="en-US" sz="2000" dirty="0" err="1">
                <a:solidFill>
                  <a:srgbClr val="FF0000"/>
                </a:solidFill>
                <a:latin typeface="Arial" panose="020B0604020202020204" pitchFamily="34" charset="0"/>
                <a:cs typeface="Arial" panose="020B0604020202020204" pitchFamily="34" charset="0"/>
              </a:rPr>
              <a:t>thiện</a:t>
            </a:r>
            <a:r>
              <a:rPr lang="en-US" altLang="en-US" sz="2000" dirty="0">
                <a:solidFill>
                  <a:srgbClr val="FF0000"/>
                </a:solidFill>
                <a:latin typeface="Arial" panose="020B0604020202020204" pitchFamily="34" charset="0"/>
                <a:cs typeface="Arial" panose="020B0604020202020204" pitchFamily="34" charset="0"/>
              </a:rPr>
              <a:t> </a:t>
            </a:r>
            <a:r>
              <a:rPr lang="en-US" altLang="en-US" sz="2000" b="1" i="1" dirty="0" err="1">
                <a:solidFill>
                  <a:srgbClr val="00B0F0"/>
                </a:solidFill>
                <a:latin typeface="Arial" panose="020B0604020202020204" pitchFamily="34" charset="0"/>
                <a:cs typeface="Arial" panose="020B0604020202020204" pitchFamily="34" charset="0"/>
              </a:rPr>
              <a:t>tổ</a:t>
            </a:r>
            <a:r>
              <a:rPr lang="en-US" altLang="en-US" sz="2000" b="1" i="1" dirty="0">
                <a:solidFill>
                  <a:srgbClr val="00B0F0"/>
                </a:solidFill>
                <a:latin typeface="Arial" panose="020B0604020202020204" pitchFamily="34" charset="0"/>
                <a:cs typeface="Arial" panose="020B0604020202020204" pitchFamily="34" charset="0"/>
              </a:rPr>
              <a:t> </a:t>
            </a:r>
            <a:r>
              <a:rPr lang="en-US" altLang="en-US" sz="2000" b="1" i="1" dirty="0" err="1">
                <a:solidFill>
                  <a:srgbClr val="00B0F0"/>
                </a:solidFill>
                <a:latin typeface="Arial" panose="020B0604020202020204" pitchFamily="34" charset="0"/>
                <a:cs typeface="Arial" panose="020B0604020202020204" pitchFamily="34" charset="0"/>
              </a:rPr>
              <a:t>chức</a:t>
            </a:r>
            <a:r>
              <a:rPr lang="en-US" altLang="en-US" sz="2000" b="1" i="1" dirty="0">
                <a:solidFill>
                  <a:srgbClr val="00B0F0"/>
                </a:solidFill>
                <a:latin typeface="Arial" panose="020B0604020202020204" pitchFamily="34" charset="0"/>
                <a:cs typeface="Arial" panose="020B0604020202020204" pitchFamily="34" charset="0"/>
              </a:rPr>
              <a:t> </a:t>
            </a:r>
            <a:r>
              <a:rPr lang="en-US" altLang="en-US" sz="2000" dirty="0" err="1">
                <a:solidFill>
                  <a:srgbClr val="FF0000"/>
                </a:solidFill>
                <a:latin typeface="Arial" panose="020B0604020202020204" pitchFamily="34" charset="0"/>
                <a:cs typeface="Arial" panose="020B0604020202020204" pitchFamily="34" charset="0"/>
              </a:rPr>
              <a:t>và</a:t>
            </a:r>
            <a:r>
              <a:rPr lang="en-US" altLang="en-US" sz="2000" dirty="0">
                <a:solidFill>
                  <a:srgbClr val="FF0000"/>
                </a:solidFill>
                <a:latin typeface="Arial" panose="020B0604020202020204" pitchFamily="34" charset="0"/>
                <a:cs typeface="Arial" panose="020B0604020202020204" pitchFamily="34" charset="0"/>
              </a:rPr>
              <a:t> </a:t>
            </a:r>
            <a:r>
              <a:rPr lang="en-US" altLang="en-US" sz="2000" dirty="0" err="1">
                <a:solidFill>
                  <a:srgbClr val="FF0000"/>
                </a:solidFill>
                <a:latin typeface="Arial" panose="020B0604020202020204" pitchFamily="34" charset="0"/>
                <a:cs typeface="Arial" panose="020B0604020202020204" pitchFamily="34" charset="0"/>
              </a:rPr>
              <a:t>nâng</a:t>
            </a:r>
            <a:r>
              <a:rPr lang="en-US" altLang="en-US" sz="2000" dirty="0">
                <a:solidFill>
                  <a:srgbClr val="FF0000"/>
                </a:solidFill>
                <a:latin typeface="Arial" panose="020B0604020202020204" pitchFamily="34" charset="0"/>
                <a:cs typeface="Arial" panose="020B0604020202020204" pitchFamily="34" charset="0"/>
              </a:rPr>
              <a:t> </a:t>
            </a:r>
            <a:r>
              <a:rPr lang="en-US" altLang="en-US" sz="2000" dirty="0" err="1">
                <a:solidFill>
                  <a:srgbClr val="FF0000"/>
                </a:solidFill>
                <a:latin typeface="Arial" panose="020B0604020202020204" pitchFamily="34" charset="0"/>
                <a:cs typeface="Arial" panose="020B0604020202020204" pitchFamily="34" charset="0"/>
              </a:rPr>
              <a:t>cao</a:t>
            </a:r>
            <a:r>
              <a:rPr lang="en-US" altLang="en-US" sz="2000" dirty="0">
                <a:solidFill>
                  <a:srgbClr val="FF0000"/>
                </a:solidFill>
                <a:latin typeface="Arial" panose="020B0604020202020204" pitchFamily="34" charset="0"/>
                <a:cs typeface="Arial" panose="020B0604020202020204" pitchFamily="34" charset="0"/>
              </a:rPr>
              <a:t> </a:t>
            </a:r>
            <a:r>
              <a:rPr lang="en-US" altLang="en-US" sz="2000" b="1" i="1" dirty="0" err="1">
                <a:solidFill>
                  <a:srgbClr val="00B0F0"/>
                </a:solidFill>
                <a:latin typeface="Arial" panose="020B0604020202020204" pitchFamily="34" charset="0"/>
                <a:cs typeface="Arial" panose="020B0604020202020204" pitchFamily="34" charset="0"/>
              </a:rPr>
              <a:t>chất</a:t>
            </a:r>
            <a:r>
              <a:rPr lang="en-US" altLang="en-US" sz="2000" b="1" i="1" dirty="0">
                <a:solidFill>
                  <a:srgbClr val="00B0F0"/>
                </a:solidFill>
                <a:latin typeface="Arial" panose="020B0604020202020204" pitchFamily="34" charset="0"/>
                <a:cs typeface="Arial" panose="020B0604020202020204" pitchFamily="34" charset="0"/>
              </a:rPr>
              <a:t> </a:t>
            </a:r>
            <a:r>
              <a:rPr lang="en-US" altLang="en-US" sz="2000" b="1" i="1" dirty="0" err="1">
                <a:solidFill>
                  <a:srgbClr val="00B0F0"/>
                </a:solidFill>
                <a:latin typeface="Arial" panose="020B0604020202020204" pitchFamily="34" charset="0"/>
                <a:cs typeface="Arial" panose="020B0604020202020204" pitchFamily="34" charset="0"/>
              </a:rPr>
              <a:t>lượng</a:t>
            </a:r>
            <a:r>
              <a:rPr lang="en-US" altLang="en-US" sz="2000" i="1" dirty="0">
                <a:solidFill>
                  <a:srgbClr val="000066"/>
                </a:solidFill>
                <a:latin typeface="Arial" panose="020B0604020202020204" pitchFamily="34" charset="0"/>
                <a:cs typeface="Arial" panose="020B0604020202020204" pitchFamily="34" charset="0"/>
              </a:rPr>
              <a:t>, </a:t>
            </a:r>
            <a:r>
              <a:rPr lang="en-US" altLang="en-US" sz="2000" dirty="0" err="1">
                <a:solidFill>
                  <a:srgbClr val="000066"/>
                </a:solidFill>
                <a:latin typeface="Arial" panose="020B0604020202020204" pitchFamily="34" charset="0"/>
                <a:cs typeface="Arial" panose="020B0604020202020204" pitchFamily="34" charset="0"/>
              </a:rPr>
              <a:t>hiệu</a:t>
            </a:r>
            <a:r>
              <a:rPr lang="en-US" altLang="en-US" sz="2000" dirty="0">
                <a:solidFill>
                  <a:srgbClr val="000066"/>
                </a:solidFill>
                <a:latin typeface="Arial" panose="020B0604020202020204" pitchFamily="34" charset="0"/>
                <a:cs typeface="Arial" panose="020B0604020202020204" pitchFamily="34" charset="0"/>
              </a:rPr>
              <a:t> </a:t>
            </a:r>
            <a:r>
              <a:rPr lang="en-US" altLang="en-US" sz="2000" dirty="0" err="1">
                <a:solidFill>
                  <a:srgbClr val="000066"/>
                </a:solidFill>
                <a:latin typeface="Arial" panose="020B0604020202020204" pitchFamily="34" charset="0"/>
                <a:cs typeface="Arial" panose="020B0604020202020204" pitchFamily="34" charset="0"/>
              </a:rPr>
              <a:t>quả</a:t>
            </a:r>
            <a:r>
              <a:rPr lang="en-US" altLang="en-US" sz="2000" dirty="0">
                <a:solidFill>
                  <a:srgbClr val="000066"/>
                </a:solidFill>
                <a:latin typeface="Arial" panose="020B0604020202020204" pitchFamily="34" charset="0"/>
                <a:cs typeface="Arial" panose="020B0604020202020204" pitchFamily="34" charset="0"/>
              </a:rPr>
              <a:t> </a:t>
            </a:r>
            <a:r>
              <a:rPr lang="en-US" altLang="en-US" sz="2000" dirty="0" err="1">
                <a:solidFill>
                  <a:srgbClr val="000066"/>
                </a:solidFill>
                <a:latin typeface="Arial" panose="020B0604020202020204" pitchFamily="34" charset="0"/>
                <a:cs typeface="Arial" panose="020B0604020202020204" pitchFamily="34" charset="0"/>
              </a:rPr>
              <a:t>hoạt</a:t>
            </a:r>
            <a:r>
              <a:rPr lang="en-US" altLang="en-US" sz="2000" dirty="0">
                <a:solidFill>
                  <a:srgbClr val="000066"/>
                </a:solidFill>
                <a:latin typeface="Arial" panose="020B0604020202020204" pitchFamily="34" charset="0"/>
                <a:cs typeface="Arial" panose="020B0604020202020204" pitchFamily="34" charset="0"/>
              </a:rPr>
              <a:t> </a:t>
            </a:r>
            <a:r>
              <a:rPr lang="en-US" altLang="en-US" sz="2000" dirty="0" err="1">
                <a:solidFill>
                  <a:srgbClr val="000066"/>
                </a:solidFill>
                <a:latin typeface="Arial" panose="020B0604020202020204" pitchFamily="34" charset="0"/>
                <a:cs typeface="Arial" panose="020B0604020202020204" pitchFamily="34" charset="0"/>
              </a:rPr>
              <a:t>động</a:t>
            </a:r>
            <a:r>
              <a:rPr lang="en-US" altLang="en-US" sz="2000" dirty="0">
                <a:solidFill>
                  <a:srgbClr val="000066"/>
                </a:solidFill>
                <a:latin typeface="Arial" panose="020B0604020202020204" pitchFamily="34" charset="0"/>
                <a:cs typeface="Arial" panose="020B0604020202020204" pitchFamily="34" charset="0"/>
              </a:rPr>
              <a:t> </a:t>
            </a:r>
            <a:r>
              <a:rPr lang="en-US" altLang="en-US" sz="2000" dirty="0" err="1">
                <a:solidFill>
                  <a:srgbClr val="000066"/>
                </a:solidFill>
                <a:latin typeface="Arial" panose="020B0604020202020204" pitchFamily="34" charset="0"/>
                <a:cs typeface="Arial" panose="020B0604020202020204" pitchFamily="34" charset="0"/>
              </a:rPr>
              <a:t>của</a:t>
            </a:r>
            <a:r>
              <a:rPr lang="en-US" altLang="en-US" sz="2000" dirty="0">
                <a:solidFill>
                  <a:srgbClr val="000066"/>
                </a:solidFill>
                <a:latin typeface="Arial" panose="020B0604020202020204" pitchFamily="34" charset="0"/>
                <a:cs typeface="Arial" panose="020B0604020202020204" pitchFamily="34" charset="0"/>
              </a:rPr>
              <a:t> </a:t>
            </a:r>
            <a:r>
              <a:rPr lang="en-US" altLang="en-US" sz="2000" dirty="0" err="1">
                <a:solidFill>
                  <a:srgbClr val="000066"/>
                </a:solidFill>
                <a:latin typeface="Arial" panose="020B0604020202020204" pitchFamily="34" charset="0"/>
                <a:cs typeface="Arial" panose="020B0604020202020204" pitchFamily="34" charset="0"/>
              </a:rPr>
              <a:t>bộ</a:t>
            </a:r>
            <a:r>
              <a:rPr lang="en-US" altLang="en-US" sz="2000" dirty="0">
                <a:solidFill>
                  <a:srgbClr val="000066"/>
                </a:solidFill>
                <a:latin typeface="Arial" panose="020B0604020202020204" pitchFamily="34" charset="0"/>
                <a:cs typeface="Arial" panose="020B0604020202020204" pitchFamily="34" charset="0"/>
              </a:rPr>
              <a:t> </a:t>
            </a:r>
            <a:r>
              <a:rPr lang="en-US" altLang="en-US" sz="2000" dirty="0" err="1">
                <a:solidFill>
                  <a:srgbClr val="000066"/>
                </a:solidFill>
                <a:latin typeface="Arial" panose="020B0604020202020204" pitchFamily="34" charset="0"/>
                <a:cs typeface="Arial" panose="020B0604020202020204" pitchFamily="34" charset="0"/>
              </a:rPr>
              <a:t>máy</a:t>
            </a:r>
            <a:r>
              <a:rPr lang="en-US" altLang="en-US" sz="2000" dirty="0">
                <a:solidFill>
                  <a:srgbClr val="000066"/>
                </a:solidFill>
                <a:latin typeface="Arial" panose="020B0604020202020204" pitchFamily="34" charset="0"/>
                <a:cs typeface="Arial" panose="020B0604020202020204" pitchFamily="34" charset="0"/>
              </a:rPr>
              <a:t> </a:t>
            </a:r>
            <a:r>
              <a:rPr lang="en-US" altLang="en-US" sz="2000" dirty="0" err="1">
                <a:solidFill>
                  <a:srgbClr val="000066"/>
                </a:solidFill>
                <a:latin typeface="Arial" panose="020B0604020202020204" pitchFamily="34" charset="0"/>
                <a:cs typeface="Arial" panose="020B0604020202020204" pitchFamily="34" charset="0"/>
              </a:rPr>
              <a:t>nhà</a:t>
            </a:r>
            <a:r>
              <a:rPr lang="en-US" altLang="en-US" sz="2000" dirty="0">
                <a:solidFill>
                  <a:srgbClr val="000066"/>
                </a:solidFill>
                <a:latin typeface="Arial" panose="020B0604020202020204" pitchFamily="34" charset="0"/>
                <a:cs typeface="Arial" panose="020B0604020202020204" pitchFamily="34" charset="0"/>
              </a:rPr>
              <a:t> </a:t>
            </a:r>
            <a:r>
              <a:rPr lang="en-US" altLang="en-US" sz="2000" dirty="0" err="1">
                <a:solidFill>
                  <a:srgbClr val="000066"/>
                </a:solidFill>
                <a:latin typeface="Arial" panose="020B0604020202020204" pitchFamily="34" charset="0"/>
                <a:cs typeface="Arial" panose="020B0604020202020204" pitchFamily="34" charset="0"/>
              </a:rPr>
              <a:t>nước</a:t>
            </a:r>
            <a:endParaRPr lang="en-US" altLang="en-US" sz="2000" dirty="0">
              <a:solidFill>
                <a:srgbClr val="000066"/>
              </a:solidFill>
              <a:latin typeface="Arial" panose="020B0604020202020204" pitchFamily="34" charset="0"/>
              <a:cs typeface="Arial" panose="020B0604020202020204" pitchFamily="34" charset="0"/>
            </a:endParaRPr>
          </a:p>
        </p:txBody>
      </p:sp>
      <p:sp>
        <p:nvSpPr>
          <p:cNvPr id="45" name="Rectangle 44"/>
          <p:cNvSpPr>
            <a:spLocks noChangeArrowheads="1"/>
          </p:cNvSpPr>
          <p:nvPr/>
        </p:nvSpPr>
        <p:spPr bwMode="auto">
          <a:xfrm>
            <a:off x="3831753" y="5496435"/>
            <a:ext cx="6794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en-US" altLang="en-US" sz="2000" b="1" i="1" dirty="0" err="1">
                <a:solidFill>
                  <a:srgbClr val="C00000"/>
                </a:solidFill>
                <a:latin typeface="Arial" panose="020B0604020202020204" pitchFamily="34" charset="0"/>
                <a:cs typeface="Arial" panose="020B0604020202020204" pitchFamily="34" charset="0"/>
              </a:rPr>
              <a:t>Chú</a:t>
            </a:r>
            <a:r>
              <a:rPr lang="en-US" altLang="en-US" sz="2000" b="1" i="1" dirty="0">
                <a:solidFill>
                  <a:srgbClr val="C00000"/>
                </a:solidFill>
                <a:latin typeface="Arial" panose="020B0604020202020204" pitchFamily="34" charset="0"/>
                <a:cs typeface="Arial" panose="020B0604020202020204" pitchFamily="34" charset="0"/>
              </a:rPr>
              <a:t> </a:t>
            </a:r>
            <a:r>
              <a:rPr lang="en-US" altLang="en-US" sz="2000" b="1" i="1" dirty="0" err="1">
                <a:solidFill>
                  <a:srgbClr val="C00000"/>
                </a:solidFill>
                <a:latin typeface="Arial" panose="020B0604020202020204" pitchFamily="34" charset="0"/>
                <a:cs typeface="Arial" panose="020B0604020202020204" pitchFamily="34" charset="0"/>
              </a:rPr>
              <a:t>trọng</a:t>
            </a:r>
            <a:r>
              <a:rPr lang="en-US" altLang="en-US" sz="2000" b="1" i="1" dirty="0">
                <a:solidFill>
                  <a:srgbClr val="C00000"/>
                </a:solidFill>
                <a:latin typeface="Arial" panose="020B0604020202020204" pitchFamily="34" charset="0"/>
                <a:cs typeface="Arial" panose="020B0604020202020204" pitchFamily="34" charset="0"/>
              </a:rPr>
              <a:t> </a:t>
            </a:r>
            <a:r>
              <a:rPr lang="en-US" altLang="en-US" sz="2000" dirty="0" err="1">
                <a:solidFill>
                  <a:srgbClr val="CC00CC"/>
                </a:solidFill>
                <a:latin typeface="Arial" panose="020B0604020202020204" pitchFamily="34" charset="0"/>
                <a:cs typeface="Arial" panose="020B0604020202020204" pitchFamily="34" charset="0"/>
              </a:rPr>
              <a:t>công</a:t>
            </a:r>
            <a:r>
              <a:rPr lang="en-US" altLang="en-US" sz="2000" dirty="0">
                <a:solidFill>
                  <a:srgbClr val="CC00CC"/>
                </a:solidFill>
                <a:latin typeface="Arial" panose="020B0604020202020204" pitchFamily="34" charset="0"/>
                <a:cs typeface="Arial" panose="020B0604020202020204" pitchFamily="34" charset="0"/>
              </a:rPr>
              <a:t> </a:t>
            </a:r>
            <a:r>
              <a:rPr lang="en-US" altLang="en-US" sz="2000" dirty="0" err="1">
                <a:solidFill>
                  <a:srgbClr val="CC00CC"/>
                </a:solidFill>
                <a:latin typeface="Arial" panose="020B0604020202020204" pitchFamily="34" charset="0"/>
                <a:cs typeface="Arial" panose="020B0604020202020204" pitchFamily="34" charset="0"/>
              </a:rPr>
              <a:t>tác</a:t>
            </a:r>
            <a:r>
              <a:rPr lang="en-US" altLang="en-US" sz="2000" dirty="0">
                <a:solidFill>
                  <a:srgbClr val="CC00CC"/>
                </a:solidFill>
                <a:latin typeface="Arial" panose="020B0604020202020204" pitchFamily="34" charset="0"/>
                <a:cs typeface="Arial" panose="020B0604020202020204" pitchFamily="34" charset="0"/>
              </a:rPr>
              <a:t> </a:t>
            </a:r>
            <a:r>
              <a:rPr lang="en-US" altLang="en-US" sz="2000" b="1" i="1" dirty="0" err="1">
                <a:solidFill>
                  <a:srgbClr val="C00000"/>
                </a:solidFill>
                <a:latin typeface="Arial" panose="020B0604020202020204" pitchFamily="34" charset="0"/>
                <a:cs typeface="Arial" panose="020B0604020202020204" pitchFamily="34" charset="0"/>
              </a:rPr>
              <a:t>xây</a:t>
            </a:r>
            <a:r>
              <a:rPr lang="en-US" altLang="en-US" sz="2000" b="1" i="1" dirty="0">
                <a:solidFill>
                  <a:srgbClr val="C00000"/>
                </a:solidFill>
                <a:latin typeface="Arial" panose="020B0604020202020204" pitchFamily="34" charset="0"/>
                <a:cs typeface="Arial" panose="020B0604020202020204" pitchFamily="34" charset="0"/>
              </a:rPr>
              <a:t> </a:t>
            </a:r>
            <a:r>
              <a:rPr lang="en-US" altLang="en-US" sz="2000" b="1" i="1" dirty="0" err="1">
                <a:solidFill>
                  <a:srgbClr val="C00000"/>
                </a:solidFill>
                <a:latin typeface="Arial" panose="020B0604020202020204" pitchFamily="34" charset="0"/>
                <a:cs typeface="Arial" panose="020B0604020202020204" pitchFamily="34" charset="0"/>
              </a:rPr>
              <a:t>dựng</a:t>
            </a:r>
            <a:r>
              <a:rPr lang="en-US" altLang="en-US" sz="2000" b="1" i="1" dirty="0">
                <a:solidFill>
                  <a:srgbClr val="C00000"/>
                </a:solidFill>
                <a:latin typeface="Arial" panose="020B0604020202020204" pitchFamily="34" charset="0"/>
                <a:cs typeface="Arial" panose="020B0604020202020204" pitchFamily="34" charset="0"/>
              </a:rPr>
              <a:t> </a:t>
            </a:r>
            <a:r>
              <a:rPr lang="en-US" altLang="en-US" sz="2000" b="1" i="1" dirty="0" err="1">
                <a:solidFill>
                  <a:srgbClr val="C00000"/>
                </a:solidFill>
                <a:latin typeface="Arial" panose="020B0604020202020204" pitchFamily="34" charset="0"/>
                <a:cs typeface="Arial" panose="020B0604020202020204" pitchFamily="34" charset="0"/>
              </a:rPr>
              <a:t>đội</a:t>
            </a:r>
            <a:r>
              <a:rPr lang="en-US" altLang="en-US" sz="2000" b="1" i="1" dirty="0">
                <a:solidFill>
                  <a:srgbClr val="C00000"/>
                </a:solidFill>
                <a:latin typeface="Arial" panose="020B0604020202020204" pitchFamily="34" charset="0"/>
                <a:cs typeface="Arial" panose="020B0604020202020204" pitchFamily="34" charset="0"/>
              </a:rPr>
              <a:t> </a:t>
            </a:r>
            <a:r>
              <a:rPr lang="en-US" altLang="en-US" sz="2000" b="1" i="1" dirty="0" err="1">
                <a:solidFill>
                  <a:srgbClr val="C00000"/>
                </a:solidFill>
                <a:latin typeface="Arial" panose="020B0604020202020204" pitchFamily="34" charset="0"/>
                <a:cs typeface="Arial" panose="020B0604020202020204" pitchFamily="34" charset="0"/>
              </a:rPr>
              <a:t>ngũ</a:t>
            </a:r>
            <a:r>
              <a:rPr lang="en-US" altLang="en-US" sz="2000" b="1" i="1" dirty="0">
                <a:solidFill>
                  <a:srgbClr val="C00000"/>
                </a:solidFill>
                <a:latin typeface="Arial" panose="020B0604020202020204" pitchFamily="34" charset="0"/>
                <a:cs typeface="Arial" panose="020B0604020202020204" pitchFamily="34" charset="0"/>
              </a:rPr>
              <a:t> </a:t>
            </a:r>
            <a:r>
              <a:rPr lang="en-US" altLang="en-US" sz="2000" dirty="0" err="1">
                <a:solidFill>
                  <a:srgbClr val="CC00CC"/>
                </a:solidFill>
                <a:latin typeface="Arial" panose="020B0604020202020204" pitchFamily="34" charset="0"/>
                <a:cs typeface="Arial" panose="020B0604020202020204" pitchFamily="34" charset="0"/>
              </a:rPr>
              <a:t>cán</a:t>
            </a:r>
            <a:r>
              <a:rPr lang="en-US" altLang="en-US" sz="2000" dirty="0">
                <a:solidFill>
                  <a:srgbClr val="CC00CC"/>
                </a:solidFill>
                <a:latin typeface="Arial" panose="020B0604020202020204" pitchFamily="34" charset="0"/>
                <a:cs typeface="Arial" panose="020B0604020202020204" pitchFamily="34" charset="0"/>
              </a:rPr>
              <a:t> </a:t>
            </a:r>
            <a:r>
              <a:rPr lang="en-US" altLang="en-US" sz="2000" dirty="0" err="1">
                <a:solidFill>
                  <a:srgbClr val="CC00CC"/>
                </a:solidFill>
                <a:latin typeface="Arial" panose="020B0604020202020204" pitchFamily="34" charset="0"/>
                <a:cs typeface="Arial" panose="020B0604020202020204" pitchFamily="34" charset="0"/>
              </a:rPr>
              <a:t>bộ</a:t>
            </a:r>
            <a:r>
              <a:rPr lang="en-US" altLang="en-US" sz="2000" dirty="0">
                <a:solidFill>
                  <a:srgbClr val="CC00CC"/>
                </a:solidFill>
                <a:latin typeface="Arial" panose="020B0604020202020204" pitchFamily="34" charset="0"/>
                <a:cs typeface="Arial" panose="020B0604020202020204" pitchFamily="34" charset="0"/>
              </a:rPr>
              <a:t>, </a:t>
            </a:r>
            <a:r>
              <a:rPr lang="en-US" altLang="en-US" sz="2000" dirty="0" err="1">
                <a:solidFill>
                  <a:srgbClr val="CC00CC"/>
                </a:solidFill>
                <a:latin typeface="Arial" panose="020B0604020202020204" pitchFamily="34" charset="0"/>
                <a:cs typeface="Arial" panose="020B0604020202020204" pitchFamily="34" charset="0"/>
              </a:rPr>
              <a:t>công</a:t>
            </a:r>
            <a:r>
              <a:rPr lang="en-US" altLang="en-US" sz="2000" dirty="0">
                <a:solidFill>
                  <a:srgbClr val="CC00CC"/>
                </a:solidFill>
                <a:latin typeface="Arial" panose="020B0604020202020204" pitchFamily="34" charset="0"/>
                <a:cs typeface="Arial" panose="020B0604020202020204" pitchFamily="34" charset="0"/>
              </a:rPr>
              <a:t> </a:t>
            </a:r>
            <a:r>
              <a:rPr lang="en-US" altLang="en-US" sz="2000" dirty="0" err="1">
                <a:solidFill>
                  <a:srgbClr val="CC00CC"/>
                </a:solidFill>
                <a:latin typeface="Arial" panose="020B0604020202020204" pitchFamily="34" charset="0"/>
                <a:cs typeface="Arial" panose="020B0604020202020204" pitchFamily="34" charset="0"/>
              </a:rPr>
              <a:t>chức</a:t>
            </a:r>
            <a:endParaRPr lang="en-US" altLang="en-US" sz="2000" dirty="0">
              <a:solidFill>
                <a:srgbClr val="CC00C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637489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244698" y="411050"/>
            <a:ext cx="11681138" cy="529107"/>
          </a:xfrm>
          <a:prstGeom prst="rect">
            <a:avLst/>
          </a:prstGeom>
        </p:spPr>
        <p:txBody>
          <a:bodyPr/>
          <a:lstStyle>
            <a:lvl1pPr algn="ctr" rtl="0" fontAlgn="base">
              <a:spcBef>
                <a:spcPct val="0"/>
              </a:spcBef>
              <a:spcAft>
                <a:spcPct val="0"/>
              </a:spcAft>
              <a:defRPr sz="3200">
                <a:solidFill>
                  <a:schemeClr val="tx2"/>
                </a:solidFill>
                <a:latin typeface="+mj-lt"/>
                <a:ea typeface="+mj-ea"/>
                <a:cs typeface="+mj-cs"/>
              </a:defRPr>
            </a:lvl1pPr>
            <a:lvl2pPr algn="ctr" rtl="0" fontAlgn="base">
              <a:spcBef>
                <a:spcPct val="0"/>
              </a:spcBef>
              <a:spcAft>
                <a:spcPct val="0"/>
              </a:spcAft>
              <a:defRPr sz="3200">
                <a:solidFill>
                  <a:schemeClr val="tx2"/>
                </a:solidFill>
                <a:latin typeface="Times New Roman" pitchFamily="18" charset="0"/>
              </a:defRPr>
            </a:lvl2pPr>
            <a:lvl3pPr algn="ctr" rtl="0" fontAlgn="base">
              <a:spcBef>
                <a:spcPct val="0"/>
              </a:spcBef>
              <a:spcAft>
                <a:spcPct val="0"/>
              </a:spcAft>
              <a:defRPr sz="3200">
                <a:solidFill>
                  <a:schemeClr val="tx2"/>
                </a:solidFill>
                <a:latin typeface="Times New Roman" pitchFamily="18" charset="0"/>
              </a:defRPr>
            </a:lvl3pPr>
            <a:lvl4pPr algn="ctr" rtl="0" fontAlgn="base">
              <a:spcBef>
                <a:spcPct val="0"/>
              </a:spcBef>
              <a:spcAft>
                <a:spcPct val="0"/>
              </a:spcAft>
              <a:defRPr sz="3200">
                <a:solidFill>
                  <a:schemeClr val="tx2"/>
                </a:solidFill>
                <a:latin typeface="Times New Roman" pitchFamily="18" charset="0"/>
              </a:defRPr>
            </a:lvl4pPr>
            <a:lvl5pPr algn="ctr" rtl="0" fontAlgn="base">
              <a:spcBef>
                <a:spcPct val="0"/>
              </a:spcBef>
              <a:spcAft>
                <a:spcPct val="0"/>
              </a:spcAft>
              <a:defRPr sz="3200">
                <a:solidFill>
                  <a:schemeClr val="tx2"/>
                </a:solidFill>
                <a:latin typeface="Times New Roman" pitchFamily="18" charset="0"/>
              </a:defRPr>
            </a:lvl5pPr>
            <a:lvl6pPr marL="457200" algn="ctr" rtl="0" fontAlgn="base">
              <a:spcBef>
                <a:spcPct val="0"/>
              </a:spcBef>
              <a:spcAft>
                <a:spcPct val="0"/>
              </a:spcAft>
              <a:defRPr sz="3200">
                <a:solidFill>
                  <a:schemeClr val="tx2"/>
                </a:solidFill>
                <a:latin typeface="Times New Roman" pitchFamily="18" charset="0"/>
              </a:defRPr>
            </a:lvl6pPr>
            <a:lvl7pPr marL="914400" algn="ctr" rtl="0" fontAlgn="base">
              <a:spcBef>
                <a:spcPct val="0"/>
              </a:spcBef>
              <a:spcAft>
                <a:spcPct val="0"/>
              </a:spcAft>
              <a:defRPr sz="3200">
                <a:solidFill>
                  <a:schemeClr val="tx2"/>
                </a:solidFill>
                <a:latin typeface="Times New Roman" pitchFamily="18" charset="0"/>
              </a:defRPr>
            </a:lvl7pPr>
            <a:lvl8pPr marL="1371600" algn="ctr" rtl="0" fontAlgn="base">
              <a:spcBef>
                <a:spcPct val="0"/>
              </a:spcBef>
              <a:spcAft>
                <a:spcPct val="0"/>
              </a:spcAft>
              <a:defRPr sz="3200">
                <a:solidFill>
                  <a:schemeClr val="tx2"/>
                </a:solidFill>
                <a:latin typeface="Times New Roman" pitchFamily="18" charset="0"/>
              </a:defRPr>
            </a:lvl8pPr>
            <a:lvl9pPr marL="1828800" algn="ctr" rtl="0" fontAlgn="base">
              <a:spcBef>
                <a:spcPct val="0"/>
              </a:spcBef>
              <a:spcAft>
                <a:spcPct val="0"/>
              </a:spcAft>
              <a:defRPr sz="3200">
                <a:solidFill>
                  <a:schemeClr val="tx2"/>
                </a:solidFill>
                <a:latin typeface="Times New Roman" pitchFamily="18" charset="0"/>
              </a:defRPr>
            </a:lvl9pPr>
          </a:lstStyle>
          <a:p>
            <a:pPr marL="342900" lvl="1" indent="-342900" algn="just">
              <a:buFont typeface="Wingdings" panose="05000000000000000000" pitchFamily="2" charset="2"/>
              <a:buChar char="q"/>
              <a:defRPr/>
            </a:pPr>
            <a:r>
              <a:rPr lang="en-US" sz="2400" b="1" kern="0" dirty="0" smtClean="0">
                <a:solidFill>
                  <a:srgbClr val="660066"/>
                </a:solidFill>
                <a:latin typeface="Arial" panose="020B0604020202020204" pitchFamily="34" charset="0"/>
                <a:cs typeface="Arial" panose="020B0604020202020204" pitchFamily="34" charset="0"/>
              </a:rPr>
              <a:t> </a:t>
            </a:r>
            <a:r>
              <a:rPr lang="en-US" sz="2400" b="1" kern="0" dirty="0" err="1">
                <a:solidFill>
                  <a:srgbClr val="660066"/>
                </a:solidFill>
                <a:latin typeface="Arial" panose="020B0604020202020204" pitchFamily="34" charset="0"/>
                <a:cs typeface="Arial" panose="020B0604020202020204" pitchFamily="34" charset="0"/>
              </a:rPr>
              <a:t>Giải</a:t>
            </a:r>
            <a:r>
              <a:rPr lang="en-US" sz="2400" b="1" kern="0" dirty="0">
                <a:solidFill>
                  <a:srgbClr val="660066"/>
                </a:solidFill>
                <a:latin typeface="Arial" panose="020B0604020202020204" pitchFamily="34" charset="0"/>
                <a:cs typeface="Arial" panose="020B0604020202020204" pitchFamily="34" charset="0"/>
              </a:rPr>
              <a:t> </a:t>
            </a:r>
            <a:r>
              <a:rPr lang="en-US" sz="2400" b="1" kern="0" dirty="0" err="1">
                <a:solidFill>
                  <a:srgbClr val="660066"/>
                </a:solidFill>
                <a:latin typeface="Arial" panose="020B0604020202020204" pitchFamily="34" charset="0"/>
                <a:cs typeface="Arial" panose="020B0604020202020204" pitchFamily="34" charset="0"/>
              </a:rPr>
              <a:t>pháp</a:t>
            </a:r>
            <a:r>
              <a:rPr lang="en-US" sz="2400" b="1" kern="0" dirty="0">
                <a:solidFill>
                  <a:srgbClr val="660066"/>
                </a:solidFill>
                <a:latin typeface="Arial" panose="020B0604020202020204" pitchFamily="34" charset="0"/>
                <a:cs typeface="Arial" panose="020B0604020202020204" pitchFamily="34" charset="0"/>
              </a:rPr>
              <a:t> </a:t>
            </a:r>
            <a:r>
              <a:rPr lang="en-US" sz="2400" b="1" u="sng" kern="0" dirty="0" err="1">
                <a:solidFill>
                  <a:srgbClr val="FF0000"/>
                </a:solidFill>
                <a:latin typeface="Arial" panose="020B0604020202020204" pitchFamily="34" charset="0"/>
                <a:cs typeface="Arial" panose="020B0604020202020204" pitchFamily="34" charset="0"/>
              </a:rPr>
              <a:t>xây</a:t>
            </a:r>
            <a:r>
              <a:rPr lang="en-US" sz="2400" b="1" u="sng" kern="0" dirty="0">
                <a:solidFill>
                  <a:srgbClr val="FF0000"/>
                </a:solidFill>
                <a:latin typeface="Arial" panose="020B0604020202020204" pitchFamily="34" charset="0"/>
                <a:cs typeface="Arial" panose="020B0604020202020204" pitchFamily="34" charset="0"/>
              </a:rPr>
              <a:t> </a:t>
            </a:r>
            <a:r>
              <a:rPr lang="en-US" sz="2400" b="1" u="sng" kern="0" dirty="0" err="1">
                <a:solidFill>
                  <a:srgbClr val="FF0000"/>
                </a:solidFill>
                <a:latin typeface="Arial" panose="020B0604020202020204" pitchFamily="34" charset="0"/>
                <a:cs typeface="Arial" panose="020B0604020202020204" pitchFamily="34" charset="0"/>
              </a:rPr>
              <a:t>dựng</a:t>
            </a:r>
            <a:r>
              <a:rPr lang="en-US" sz="2400" b="1" u="sng" kern="0" dirty="0">
                <a:solidFill>
                  <a:srgbClr val="FF0000"/>
                </a:solidFill>
                <a:latin typeface="Arial" panose="020B0604020202020204" pitchFamily="34" charset="0"/>
                <a:cs typeface="Arial" panose="020B0604020202020204" pitchFamily="34" charset="0"/>
              </a:rPr>
              <a:t> </a:t>
            </a:r>
            <a:r>
              <a:rPr lang="en-US" sz="2400" b="1" u="sng" kern="0" dirty="0" err="1">
                <a:solidFill>
                  <a:srgbClr val="FF0000"/>
                </a:solidFill>
                <a:latin typeface="Arial" panose="020B0604020202020204" pitchFamily="34" charset="0"/>
                <a:cs typeface="Arial" panose="020B0604020202020204" pitchFamily="34" charset="0"/>
              </a:rPr>
              <a:t>và</a:t>
            </a:r>
            <a:r>
              <a:rPr lang="en-US" sz="2400" b="1" u="sng" kern="0" dirty="0">
                <a:solidFill>
                  <a:srgbClr val="FF0000"/>
                </a:solidFill>
                <a:latin typeface="Arial" panose="020B0604020202020204" pitchFamily="34" charset="0"/>
                <a:cs typeface="Arial" panose="020B0604020202020204" pitchFamily="34" charset="0"/>
              </a:rPr>
              <a:t> </a:t>
            </a:r>
            <a:r>
              <a:rPr lang="en-US" sz="2400" b="1" u="sng" kern="0" dirty="0" err="1">
                <a:solidFill>
                  <a:srgbClr val="FF0000"/>
                </a:solidFill>
                <a:latin typeface="Arial" panose="020B0604020202020204" pitchFamily="34" charset="0"/>
                <a:cs typeface="Arial" panose="020B0604020202020204" pitchFamily="34" charset="0"/>
              </a:rPr>
              <a:t>hoàn</a:t>
            </a:r>
            <a:r>
              <a:rPr lang="en-US" sz="2400" b="1" u="sng" kern="0" dirty="0">
                <a:solidFill>
                  <a:srgbClr val="FF0000"/>
                </a:solidFill>
                <a:latin typeface="Arial" panose="020B0604020202020204" pitchFamily="34" charset="0"/>
                <a:cs typeface="Arial" panose="020B0604020202020204" pitchFamily="34" charset="0"/>
              </a:rPr>
              <a:t> </a:t>
            </a:r>
            <a:r>
              <a:rPr lang="en-US" sz="2400" b="1" u="sng" kern="0" dirty="0" err="1">
                <a:solidFill>
                  <a:srgbClr val="FF0000"/>
                </a:solidFill>
                <a:latin typeface="Arial" panose="020B0604020202020204" pitchFamily="34" charset="0"/>
                <a:cs typeface="Arial" panose="020B0604020202020204" pitchFamily="34" charset="0"/>
              </a:rPr>
              <a:t>thiện</a:t>
            </a:r>
            <a:r>
              <a:rPr lang="en-US" sz="2400" b="1" kern="0" dirty="0">
                <a:solidFill>
                  <a:srgbClr val="660066"/>
                </a:solidFill>
                <a:latin typeface="Arial" panose="020B0604020202020204" pitchFamily="34" charset="0"/>
                <a:cs typeface="Arial" panose="020B0604020202020204" pitchFamily="34" charset="0"/>
              </a:rPr>
              <a:t> </a:t>
            </a:r>
            <a:r>
              <a:rPr lang="en-US" sz="2400" b="1" kern="0" dirty="0" err="1">
                <a:solidFill>
                  <a:srgbClr val="660066"/>
                </a:solidFill>
                <a:latin typeface="Arial" panose="020B0604020202020204" pitchFamily="34" charset="0"/>
                <a:cs typeface="Arial" panose="020B0604020202020204" pitchFamily="34" charset="0"/>
              </a:rPr>
              <a:t>Nhà</a:t>
            </a:r>
            <a:r>
              <a:rPr lang="en-US" sz="2400" b="1" kern="0" dirty="0">
                <a:solidFill>
                  <a:srgbClr val="660066"/>
                </a:solidFill>
                <a:latin typeface="Arial" panose="020B0604020202020204" pitchFamily="34" charset="0"/>
                <a:cs typeface="Arial" panose="020B0604020202020204" pitchFamily="34" charset="0"/>
              </a:rPr>
              <a:t> </a:t>
            </a:r>
            <a:r>
              <a:rPr lang="en-US" sz="2400" b="1" kern="0" dirty="0" err="1">
                <a:solidFill>
                  <a:srgbClr val="660066"/>
                </a:solidFill>
                <a:latin typeface="Arial" panose="020B0604020202020204" pitchFamily="34" charset="0"/>
                <a:cs typeface="Arial" panose="020B0604020202020204" pitchFamily="34" charset="0"/>
              </a:rPr>
              <a:t>nước</a:t>
            </a:r>
            <a:r>
              <a:rPr lang="en-US" sz="2400" b="1" kern="0" dirty="0">
                <a:solidFill>
                  <a:srgbClr val="660066"/>
                </a:solidFill>
                <a:latin typeface="Arial" panose="020B0604020202020204" pitchFamily="34" charset="0"/>
                <a:cs typeface="Arial" panose="020B0604020202020204" pitchFamily="34" charset="0"/>
              </a:rPr>
              <a:t> </a:t>
            </a:r>
            <a:r>
              <a:rPr lang="en-US" sz="2400" b="1" kern="0" dirty="0" err="1">
                <a:solidFill>
                  <a:srgbClr val="660066"/>
                </a:solidFill>
                <a:latin typeface="Arial" panose="020B0604020202020204" pitchFamily="34" charset="0"/>
                <a:cs typeface="Arial" panose="020B0604020202020204" pitchFamily="34" charset="0"/>
              </a:rPr>
              <a:t>pháp</a:t>
            </a:r>
            <a:r>
              <a:rPr lang="en-US" sz="2400" b="1" kern="0" dirty="0">
                <a:solidFill>
                  <a:srgbClr val="660066"/>
                </a:solidFill>
                <a:latin typeface="Arial" panose="020B0604020202020204" pitchFamily="34" charset="0"/>
                <a:cs typeface="Arial" panose="020B0604020202020204" pitchFamily="34" charset="0"/>
              </a:rPr>
              <a:t> </a:t>
            </a:r>
            <a:r>
              <a:rPr lang="en-US" sz="2400" b="1" kern="0" dirty="0" err="1">
                <a:solidFill>
                  <a:srgbClr val="660066"/>
                </a:solidFill>
                <a:latin typeface="Arial" panose="020B0604020202020204" pitchFamily="34" charset="0"/>
                <a:cs typeface="Arial" panose="020B0604020202020204" pitchFamily="34" charset="0"/>
              </a:rPr>
              <a:t>quyền</a:t>
            </a:r>
            <a:r>
              <a:rPr lang="en-US" sz="2400" b="1" kern="0" dirty="0">
                <a:solidFill>
                  <a:srgbClr val="660066"/>
                </a:solidFill>
                <a:latin typeface="Arial" panose="020B0604020202020204" pitchFamily="34" charset="0"/>
                <a:cs typeface="Arial" panose="020B0604020202020204" pitchFamily="34" charset="0"/>
              </a:rPr>
              <a:t> </a:t>
            </a:r>
            <a:r>
              <a:rPr lang="en-US" sz="2400" b="1" kern="0" dirty="0" smtClean="0">
                <a:solidFill>
                  <a:srgbClr val="660066"/>
                </a:solidFill>
                <a:latin typeface="Arial" panose="020B0604020202020204" pitchFamily="34" charset="0"/>
                <a:cs typeface="Arial" panose="020B0604020202020204" pitchFamily="34" charset="0"/>
              </a:rPr>
              <a:t>XHCN </a:t>
            </a:r>
            <a:r>
              <a:rPr lang="en-US" sz="2400" b="1" kern="0" dirty="0" err="1">
                <a:solidFill>
                  <a:srgbClr val="660066"/>
                </a:solidFill>
                <a:latin typeface="Arial" panose="020B0604020202020204" pitchFamily="34" charset="0"/>
                <a:cs typeface="Arial" panose="020B0604020202020204" pitchFamily="34" charset="0"/>
              </a:rPr>
              <a:t>Việt</a:t>
            </a:r>
            <a:r>
              <a:rPr lang="en-US" sz="2400" b="1" kern="0" dirty="0">
                <a:solidFill>
                  <a:srgbClr val="660066"/>
                </a:solidFill>
                <a:latin typeface="Arial" panose="020B0604020202020204" pitchFamily="34" charset="0"/>
                <a:cs typeface="Arial" panose="020B0604020202020204" pitchFamily="34" charset="0"/>
              </a:rPr>
              <a:t> Nam</a:t>
            </a:r>
            <a:endParaRPr lang="en-US" sz="2400" kern="0" dirty="0">
              <a:solidFill>
                <a:srgbClr val="660066"/>
              </a:solidFill>
              <a:latin typeface="Arial" panose="020B0604020202020204" pitchFamily="34" charset="0"/>
              <a:cs typeface="Arial" panose="020B0604020202020204" pitchFamily="34" charset="0"/>
            </a:endParaRPr>
          </a:p>
        </p:txBody>
      </p:sp>
      <p:graphicFrame>
        <p:nvGraphicFramePr>
          <p:cNvPr id="4" name="Diagram 3"/>
          <p:cNvGraphicFramePr/>
          <p:nvPr>
            <p:extLst>
              <p:ext uri="{D42A27DB-BD31-4B8C-83A1-F6EECF244321}">
                <p14:modId xmlns:p14="http://schemas.microsoft.com/office/powerpoint/2010/main" val="3787955658"/>
              </p:ext>
            </p:extLst>
          </p:nvPr>
        </p:nvGraphicFramePr>
        <p:xfrm>
          <a:off x="891752" y="1060175"/>
          <a:ext cx="10379169" cy="51120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1120835" y="1270816"/>
            <a:ext cx="6121758" cy="1384995"/>
          </a:xfrm>
          <a:prstGeom prst="rect">
            <a:avLst/>
          </a:prstGeom>
        </p:spPr>
        <p:txBody>
          <a:bodyPr wrap="square">
            <a:spAutoFit/>
          </a:bodyPr>
          <a:lstStyle/>
          <a:p>
            <a:pPr marL="342900" indent="-342900" algn="ctr">
              <a:spcBef>
                <a:spcPct val="50000"/>
              </a:spcBef>
              <a:buFont typeface="Wingdings" panose="05000000000000000000" pitchFamily="2" charset="2"/>
              <a:buChar char="ü"/>
            </a:pPr>
            <a:r>
              <a:rPr lang="en-US" altLang="en-US" sz="2400" b="1" dirty="0" err="1">
                <a:solidFill>
                  <a:srgbClr val="000066"/>
                </a:solidFill>
                <a:latin typeface="Arial" panose="020B0604020202020204" pitchFamily="34" charset="0"/>
              </a:rPr>
              <a:t>Nâng</a:t>
            </a:r>
            <a:r>
              <a:rPr lang="en-US" altLang="en-US" sz="2400" b="1" dirty="0">
                <a:solidFill>
                  <a:srgbClr val="000066"/>
                </a:solidFill>
                <a:latin typeface="Arial" panose="020B0604020202020204" pitchFamily="34" charset="0"/>
              </a:rPr>
              <a:t> </a:t>
            </a:r>
            <a:r>
              <a:rPr lang="en-US" altLang="en-US" sz="2400" b="1" dirty="0" err="1">
                <a:solidFill>
                  <a:srgbClr val="000066"/>
                </a:solidFill>
                <a:latin typeface="Arial" panose="020B0604020202020204" pitchFamily="34" charset="0"/>
              </a:rPr>
              <a:t>cao</a:t>
            </a:r>
            <a:r>
              <a:rPr lang="en-US" altLang="en-US" sz="2400" b="1" dirty="0">
                <a:solidFill>
                  <a:srgbClr val="000066"/>
                </a:solidFill>
                <a:latin typeface="Arial" panose="020B0604020202020204" pitchFamily="34" charset="0"/>
              </a:rPr>
              <a:t> </a:t>
            </a:r>
            <a:r>
              <a:rPr lang="en-US" altLang="en-US" sz="2400" b="1" u="sng" dirty="0" err="1">
                <a:solidFill>
                  <a:srgbClr val="CC0099"/>
                </a:solidFill>
                <a:latin typeface="Arial" panose="020B0604020202020204" pitchFamily="34" charset="0"/>
              </a:rPr>
              <a:t>nhận</a:t>
            </a:r>
            <a:r>
              <a:rPr lang="en-US" altLang="en-US" sz="2400" b="1" u="sng" dirty="0">
                <a:solidFill>
                  <a:srgbClr val="CC0099"/>
                </a:solidFill>
                <a:latin typeface="Arial" panose="020B0604020202020204" pitchFamily="34" charset="0"/>
              </a:rPr>
              <a:t> </a:t>
            </a:r>
            <a:r>
              <a:rPr lang="en-US" altLang="en-US" sz="2400" b="1" u="sng" dirty="0" err="1">
                <a:solidFill>
                  <a:srgbClr val="CC0099"/>
                </a:solidFill>
                <a:latin typeface="Arial" panose="020B0604020202020204" pitchFamily="34" charset="0"/>
              </a:rPr>
              <a:t>thức</a:t>
            </a:r>
            <a:r>
              <a:rPr lang="en-US" altLang="en-US" sz="2400" b="1" dirty="0">
                <a:solidFill>
                  <a:srgbClr val="CC0099"/>
                </a:solidFill>
                <a:latin typeface="Arial" panose="020B0604020202020204" pitchFamily="34" charset="0"/>
              </a:rPr>
              <a:t> </a:t>
            </a:r>
            <a:r>
              <a:rPr lang="en-US" altLang="en-US" sz="2400" b="1" dirty="0" err="1">
                <a:solidFill>
                  <a:srgbClr val="000066"/>
                </a:solidFill>
                <a:latin typeface="Arial" panose="020B0604020202020204" pitchFamily="34" charset="0"/>
              </a:rPr>
              <a:t>về</a:t>
            </a:r>
            <a:r>
              <a:rPr lang="en-US" altLang="en-US" sz="2400" b="1" dirty="0">
                <a:solidFill>
                  <a:srgbClr val="000066"/>
                </a:solidFill>
                <a:latin typeface="Arial" panose="020B0604020202020204" pitchFamily="34" charset="0"/>
              </a:rPr>
              <a:t> </a:t>
            </a:r>
            <a:r>
              <a:rPr lang="en-US" altLang="en-US" sz="2400" b="1" dirty="0" err="1">
                <a:solidFill>
                  <a:srgbClr val="000066"/>
                </a:solidFill>
                <a:latin typeface="Arial" panose="020B0604020202020204" pitchFamily="34" charset="0"/>
              </a:rPr>
              <a:t>xây</a:t>
            </a:r>
            <a:r>
              <a:rPr lang="en-US" altLang="en-US" sz="2400" b="1" dirty="0">
                <a:solidFill>
                  <a:srgbClr val="000066"/>
                </a:solidFill>
                <a:latin typeface="Arial" panose="020B0604020202020204" pitchFamily="34" charset="0"/>
              </a:rPr>
              <a:t> </a:t>
            </a:r>
            <a:r>
              <a:rPr lang="en-US" altLang="en-US" sz="2400" b="1" dirty="0" err="1">
                <a:solidFill>
                  <a:srgbClr val="000066"/>
                </a:solidFill>
                <a:latin typeface="Arial" panose="020B0604020202020204" pitchFamily="34" charset="0"/>
              </a:rPr>
              <a:t>dựng</a:t>
            </a:r>
            <a:r>
              <a:rPr lang="en-US" altLang="en-US" sz="2400" b="1" dirty="0">
                <a:solidFill>
                  <a:srgbClr val="000066"/>
                </a:solidFill>
                <a:latin typeface="Arial" panose="020B0604020202020204" pitchFamily="34" charset="0"/>
              </a:rPr>
              <a:t> </a:t>
            </a:r>
            <a:r>
              <a:rPr lang="en-US" altLang="en-US" sz="2400" b="1" dirty="0" err="1">
                <a:solidFill>
                  <a:srgbClr val="000066"/>
                </a:solidFill>
                <a:latin typeface="Arial" panose="020B0604020202020204" pitchFamily="34" charset="0"/>
              </a:rPr>
              <a:t>Nhà</a:t>
            </a:r>
            <a:r>
              <a:rPr lang="en-US" altLang="en-US" sz="2400" b="1" dirty="0">
                <a:solidFill>
                  <a:srgbClr val="000066"/>
                </a:solidFill>
                <a:latin typeface="Arial" panose="020B0604020202020204" pitchFamily="34" charset="0"/>
              </a:rPr>
              <a:t> </a:t>
            </a:r>
            <a:r>
              <a:rPr lang="en-US" altLang="en-US" sz="2400" b="1" dirty="0" err="1">
                <a:solidFill>
                  <a:srgbClr val="000066"/>
                </a:solidFill>
                <a:latin typeface="Arial" panose="020B0604020202020204" pitchFamily="34" charset="0"/>
              </a:rPr>
              <a:t>nước</a:t>
            </a:r>
            <a:r>
              <a:rPr lang="en-US" altLang="en-US" sz="2400" b="1" dirty="0">
                <a:solidFill>
                  <a:srgbClr val="000066"/>
                </a:solidFill>
                <a:latin typeface="Arial" panose="020B0604020202020204" pitchFamily="34" charset="0"/>
              </a:rPr>
              <a:t> </a:t>
            </a:r>
            <a:r>
              <a:rPr lang="en-US" altLang="en-US" sz="2400" b="1" dirty="0" err="1">
                <a:solidFill>
                  <a:srgbClr val="000066"/>
                </a:solidFill>
                <a:latin typeface="Arial" panose="020B0604020202020204" pitchFamily="34" charset="0"/>
              </a:rPr>
              <a:t>pháp</a:t>
            </a:r>
            <a:r>
              <a:rPr lang="en-US" altLang="en-US" sz="2400" b="1" dirty="0">
                <a:solidFill>
                  <a:srgbClr val="000066"/>
                </a:solidFill>
                <a:latin typeface="Arial" panose="020B0604020202020204" pitchFamily="34" charset="0"/>
              </a:rPr>
              <a:t> </a:t>
            </a:r>
            <a:r>
              <a:rPr lang="en-US" altLang="en-US" sz="2400" b="1" dirty="0" err="1">
                <a:solidFill>
                  <a:srgbClr val="000066"/>
                </a:solidFill>
                <a:latin typeface="Arial" panose="020B0604020202020204" pitchFamily="34" charset="0"/>
              </a:rPr>
              <a:t>quyền</a:t>
            </a:r>
            <a:r>
              <a:rPr lang="en-US" altLang="en-US" sz="2400" b="1" dirty="0">
                <a:solidFill>
                  <a:srgbClr val="000066"/>
                </a:solidFill>
                <a:latin typeface="Arial" panose="020B0604020202020204" pitchFamily="34" charset="0"/>
              </a:rPr>
              <a:t> </a:t>
            </a:r>
            <a:r>
              <a:rPr lang="en-US" altLang="en-US" sz="2400" b="1" dirty="0" smtClean="0">
                <a:solidFill>
                  <a:srgbClr val="000066"/>
                </a:solidFill>
                <a:latin typeface="Arial" panose="020B0604020202020204" pitchFamily="34" charset="0"/>
              </a:rPr>
              <a:t>XHCN:</a:t>
            </a:r>
            <a:endParaRPr lang="en-US" altLang="en-US" sz="2400" b="1" dirty="0">
              <a:solidFill>
                <a:srgbClr val="000066"/>
              </a:solidFill>
              <a:latin typeface="Arial" panose="020B0604020202020204" pitchFamily="34" charset="0"/>
            </a:endParaRPr>
          </a:p>
          <a:p>
            <a:pPr algn="ctr">
              <a:spcBef>
                <a:spcPct val="50000"/>
              </a:spcBef>
            </a:pPr>
            <a:endParaRPr lang="en-US" altLang="en-US" sz="2400" b="1" dirty="0">
              <a:solidFill>
                <a:srgbClr val="000066"/>
              </a:solidFill>
            </a:endParaRPr>
          </a:p>
        </p:txBody>
      </p:sp>
      <p:sp>
        <p:nvSpPr>
          <p:cNvPr id="6" name="Rectangle 5"/>
          <p:cNvSpPr/>
          <p:nvPr/>
        </p:nvSpPr>
        <p:spPr>
          <a:xfrm>
            <a:off x="1191015" y="4004992"/>
            <a:ext cx="2077792" cy="1938992"/>
          </a:xfrm>
          <a:prstGeom prst="rect">
            <a:avLst/>
          </a:prstGeom>
        </p:spPr>
        <p:txBody>
          <a:bodyPr wrap="square">
            <a:spAutoFit/>
          </a:bodyPr>
          <a:lstStyle/>
          <a:p>
            <a:pPr algn="ctr">
              <a:spcBef>
                <a:spcPct val="50000"/>
              </a:spcBef>
            </a:pPr>
            <a:r>
              <a:rPr lang="en-US" altLang="en-US" sz="2000" dirty="0" err="1">
                <a:solidFill>
                  <a:srgbClr val="7030A0"/>
                </a:solidFill>
                <a:latin typeface="Arial" panose="020B0604020202020204" pitchFamily="34" charset="0"/>
              </a:rPr>
              <a:t>Nhà</a:t>
            </a:r>
            <a:r>
              <a:rPr lang="en-US" altLang="en-US" sz="2000" dirty="0">
                <a:solidFill>
                  <a:srgbClr val="7030A0"/>
                </a:solidFill>
                <a:latin typeface="Arial" panose="020B0604020202020204" pitchFamily="34" charset="0"/>
              </a:rPr>
              <a:t> </a:t>
            </a:r>
            <a:r>
              <a:rPr lang="en-US" altLang="en-US" sz="2000" dirty="0" err="1">
                <a:solidFill>
                  <a:srgbClr val="7030A0"/>
                </a:solidFill>
                <a:latin typeface="Arial" panose="020B0604020202020204" pitchFamily="34" charset="0"/>
              </a:rPr>
              <a:t>nước</a:t>
            </a:r>
            <a:r>
              <a:rPr lang="en-US" altLang="en-US" sz="2000" dirty="0">
                <a:solidFill>
                  <a:srgbClr val="7030A0"/>
                </a:solidFill>
                <a:latin typeface="Arial" panose="020B0604020202020204" pitchFamily="34" charset="0"/>
              </a:rPr>
              <a:t> ta </a:t>
            </a:r>
            <a:r>
              <a:rPr lang="en-US" altLang="en-US" sz="2000" dirty="0" err="1">
                <a:solidFill>
                  <a:srgbClr val="7030A0"/>
                </a:solidFill>
                <a:latin typeface="Arial" panose="020B0604020202020204" pitchFamily="34" charset="0"/>
              </a:rPr>
              <a:t>thực</a:t>
            </a:r>
            <a:r>
              <a:rPr lang="en-US" altLang="en-US" sz="2000" dirty="0">
                <a:solidFill>
                  <a:srgbClr val="7030A0"/>
                </a:solidFill>
                <a:latin typeface="Arial" panose="020B0604020202020204" pitchFamily="34" charset="0"/>
              </a:rPr>
              <a:t> </a:t>
            </a:r>
            <a:r>
              <a:rPr lang="en-US" altLang="en-US" sz="2000" dirty="0" err="1">
                <a:solidFill>
                  <a:srgbClr val="7030A0"/>
                </a:solidFill>
                <a:latin typeface="Arial" panose="020B0604020202020204" pitchFamily="34" charset="0"/>
              </a:rPr>
              <a:t>sự</a:t>
            </a:r>
            <a:r>
              <a:rPr lang="en-US" altLang="en-US" sz="2000" dirty="0">
                <a:solidFill>
                  <a:srgbClr val="7030A0"/>
                </a:solidFill>
                <a:latin typeface="Arial" panose="020B0604020202020204" pitchFamily="34" charset="0"/>
              </a:rPr>
              <a:t> </a:t>
            </a:r>
            <a:r>
              <a:rPr lang="en-US" altLang="en-US" sz="2000" dirty="0" err="1">
                <a:solidFill>
                  <a:srgbClr val="7030A0"/>
                </a:solidFill>
                <a:latin typeface="Arial" panose="020B0604020202020204" pitchFamily="34" charset="0"/>
              </a:rPr>
              <a:t>là</a:t>
            </a:r>
            <a:r>
              <a:rPr lang="en-US" altLang="en-US" sz="2000" dirty="0">
                <a:solidFill>
                  <a:srgbClr val="7030A0"/>
                </a:solidFill>
                <a:latin typeface="Arial" panose="020B0604020202020204" pitchFamily="34" charset="0"/>
              </a:rPr>
              <a:t> </a:t>
            </a:r>
            <a:r>
              <a:rPr lang="en-US" altLang="en-US" sz="2000" b="1" dirty="0" err="1">
                <a:solidFill>
                  <a:srgbClr val="008000"/>
                </a:solidFill>
                <a:latin typeface="Arial" panose="020B0604020202020204" pitchFamily="34" charset="0"/>
              </a:rPr>
              <a:t>của</a:t>
            </a:r>
            <a:r>
              <a:rPr lang="en-US" altLang="en-US" sz="2000" b="1" dirty="0">
                <a:solidFill>
                  <a:srgbClr val="008000"/>
                </a:solidFill>
                <a:latin typeface="Arial" panose="020B0604020202020204" pitchFamily="34" charset="0"/>
              </a:rPr>
              <a:t> </a:t>
            </a:r>
            <a:r>
              <a:rPr lang="en-US" altLang="en-US" sz="2000" b="1" dirty="0" err="1">
                <a:solidFill>
                  <a:srgbClr val="008000"/>
                </a:solidFill>
                <a:latin typeface="Arial" panose="020B0604020202020204" pitchFamily="34" charset="0"/>
              </a:rPr>
              <a:t>nhân</a:t>
            </a:r>
            <a:r>
              <a:rPr lang="en-US" altLang="en-US" sz="2000" b="1" dirty="0">
                <a:solidFill>
                  <a:srgbClr val="008000"/>
                </a:solidFill>
                <a:latin typeface="Arial" panose="020B0604020202020204" pitchFamily="34" charset="0"/>
              </a:rPr>
              <a:t> </a:t>
            </a:r>
            <a:r>
              <a:rPr lang="en-US" altLang="en-US" sz="2000" b="1" dirty="0" err="1">
                <a:solidFill>
                  <a:srgbClr val="008000"/>
                </a:solidFill>
                <a:latin typeface="Arial" panose="020B0604020202020204" pitchFamily="34" charset="0"/>
              </a:rPr>
              <a:t>dân</a:t>
            </a:r>
            <a:r>
              <a:rPr lang="en-US" altLang="en-US" sz="2000" b="1" dirty="0">
                <a:solidFill>
                  <a:srgbClr val="008000"/>
                </a:solidFill>
                <a:latin typeface="Arial" panose="020B0604020202020204" pitchFamily="34" charset="0"/>
              </a:rPr>
              <a:t>, do </a:t>
            </a:r>
            <a:r>
              <a:rPr lang="en-US" altLang="en-US" sz="2000" b="1" dirty="0" err="1">
                <a:solidFill>
                  <a:srgbClr val="008000"/>
                </a:solidFill>
                <a:latin typeface="Arial" panose="020B0604020202020204" pitchFamily="34" charset="0"/>
              </a:rPr>
              <a:t>nhân</a:t>
            </a:r>
            <a:r>
              <a:rPr lang="en-US" altLang="en-US" sz="2000" b="1" dirty="0">
                <a:solidFill>
                  <a:srgbClr val="008000"/>
                </a:solidFill>
                <a:latin typeface="Arial" panose="020B0604020202020204" pitchFamily="34" charset="0"/>
              </a:rPr>
              <a:t> </a:t>
            </a:r>
            <a:r>
              <a:rPr lang="en-US" altLang="en-US" sz="2000" b="1" dirty="0" err="1">
                <a:solidFill>
                  <a:srgbClr val="008000"/>
                </a:solidFill>
                <a:latin typeface="Arial" panose="020B0604020202020204" pitchFamily="34" charset="0"/>
              </a:rPr>
              <a:t>dân</a:t>
            </a:r>
            <a:r>
              <a:rPr lang="en-US" altLang="en-US" sz="2000" b="1" dirty="0">
                <a:solidFill>
                  <a:srgbClr val="008000"/>
                </a:solidFill>
                <a:latin typeface="Arial" panose="020B0604020202020204" pitchFamily="34" charset="0"/>
              </a:rPr>
              <a:t> </a:t>
            </a:r>
            <a:r>
              <a:rPr lang="en-US" altLang="en-US" sz="2000" b="1" dirty="0" err="1">
                <a:solidFill>
                  <a:srgbClr val="008000"/>
                </a:solidFill>
                <a:latin typeface="Arial" panose="020B0604020202020204" pitchFamily="34" charset="0"/>
              </a:rPr>
              <a:t>và</a:t>
            </a:r>
            <a:r>
              <a:rPr lang="en-US" altLang="en-US" sz="2000" b="1" dirty="0">
                <a:solidFill>
                  <a:srgbClr val="008000"/>
                </a:solidFill>
                <a:latin typeface="Arial" panose="020B0604020202020204" pitchFamily="34" charset="0"/>
              </a:rPr>
              <a:t> </a:t>
            </a:r>
            <a:r>
              <a:rPr lang="en-US" altLang="en-US" sz="2000" b="1" dirty="0" err="1">
                <a:solidFill>
                  <a:srgbClr val="008000"/>
                </a:solidFill>
                <a:latin typeface="Arial" panose="020B0604020202020204" pitchFamily="34" charset="0"/>
              </a:rPr>
              <a:t>vì</a:t>
            </a:r>
            <a:r>
              <a:rPr lang="en-US" altLang="en-US" sz="2000" b="1" dirty="0">
                <a:solidFill>
                  <a:srgbClr val="008000"/>
                </a:solidFill>
                <a:latin typeface="Arial" panose="020B0604020202020204" pitchFamily="34" charset="0"/>
              </a:rPr>
              <a:t> </a:t>
            </a:r>
            <a:r>
              <a:rPr lang="en-US" altLang="en-US" sz="2000" b="1" dirty="0" err="1">
                <a:solidFill>
                  <a:srgbClr val="008000"/>
                </a:solidFill>
                <a:latin typeface="Arial" panose="020B0604020202020204" pitchFamily="34" charset="0"/>
              </a:rPr>
              <a:t>nhân</a:t>
            </a:r>
            <a:r>
              <a:rPr lang="en-US" altLang="en-US" sz="2000" b="1" dirty="0">
                <a:solidFill>
                  <a:srgbClr val="008000"/>
                </a:solidFill>
                <a:latin typeface="Arial" panose="020B0604020202020204" pitchFamily="34" charset="0"/>
              </a:rPr>
              <a:t> </a:t>
            </a:r>
            <a:r>
              <a:rPr lang="en-US" altLang="en-US" sz="2000" b="1" dirty="0" err="1">
                <a:solidFill>
                  <a:srgbClr val="008000"/>
                </a:solidFill>
                <a:latin typeface="Arial" panose="020B0604020202020204" pitchFamily="34" charset="0"/>
              </a:rPr>
              <a:t>dân</a:t>
            </a:r>
            <a:r>
              <a:rPr lang="en-US" altLang="en-US" sz="2000" dirty="0">
                <a:solidFill>
                  <a:srgbClr val="7030A0"/>
                </a:solidFill>
                <a:latin typeface="Arial" panose="020B0604020202020204" pitchFamily="34" charset="0"/>
              </a:rPr>
              <a:t>, do </a:t>
            </a:r>
            <a:r>
              <a:rPr lang="en-US" altLang="en-US" sz="2000" dirty="0" err="1">
                <a:solidFill>
                  <a:srgbClr val="7030A0"/>
                </a:solidFill>
                <a:latin typeface="Arial" panose="020B0604020202020204" pitchFamily="34" charset="0"/>
              </a:rPr>
              <a:t>Đảng</a:t>
            </a:r>
            <a:r>
              <a:rPr lang="en-US" altLang="en-US" sz="2000" dirty="0">
                <a:solidFill>
                  <a:srgbClr val="7030A0"/>
                </a:solidFill>
                <a:latin typeface="Arial" panose="020B0604020202020204" pitchFamily="34" charset="0"/>
              </a:rPr>
              <a:t> </a:t>
            </a:r>
            <a:r>
              <a:rPr lang="en-US" altLang="en-US" sz="2000" dirty="0" err="1">
                <a:solidFill>
                  <a:srgbClr val="7030A0"/>
                </a:solidFill>
                <a:latin typeface="Arial" panose="020B0604020202020204" pitchFamily="34" charset="0"/>
              </a:rPr>
              <a:t>lãnh</a:t>
            </a:r>
            <a:r>
              <a:rPr lang="en-US" altLang="en-US" sz="2000" dirty="0">
                <a:solidFill>
                  <a:srgbClr val="7030A0"/>
                </a:solidFill>
                <a:latin typeface="Arial" panose="020B0604020202020204" pitchFamily="34" charset="0"/>
              </a:rPr>
              <a:t> </a:t>
            </a:r>
            <a:r>
              <a:rPr lang="en-US" altLang="en-US" sz="2000" dirty="0" err="1">
                <a:solidFill>
                  <a:srgbClr val="7030A0"/>
                </a:solidFill>
                <a:latin typeface="Arial" panose="020B0604020202020204" pitchFamily="34" charset="0"/>
              </a:rPr>
              <a:t>đạo</a:t>
            </a:r>
            <a:r>
              <a:rPr lang="en-US" altLang="en-US" sz="2000" dirty="0">
                <a:solidFill>
                  <a:srgbClr val="7030A0"/>
                </a:solidFill>
                <a:latin typeface="Arial" panose="020B0604020202020204" pitchFamily="34" charset="0"/>
              </a:rPr>
              <a:t>.</a:t>
            </a:r>
            <a:endParaRPr lang="en-US" altLang="en-US" sz="2000" b="1" dirty="0">
              <a:solidFill>
                <a:srgbClr val="7030A0"/>
              </a:solidFill>
              <a:latin typeface="Arial" panose="020B0604020202020204" pitchFamily="34" charset="0"/>
            </a:endParaRPr>
          </a:p>
        </p:txBody>
      </p:sp>
      <p:sp>
        <p:nvSpPr>
          <p:cNvPr id="7" name="Rectangle 6"/>
          <p:cNvSpPr/>
          <p:nvPr/>
        </p:nvSpPr>
        <p:spPr>
          <a:xfrm>
            <a:off x="3923764" y="3488157"/>
            <a:ext cx="1987639" cy="2246769"/>
          </a:xfrm>
          <a:prstGeom prst="rect">
            <a:avLst/>
          </a:prstGeom>
        </p:spPr>
        <p:txBody>
          <a:bodyPr wrap="square">
            <a:spAutoFit/>
          </a:bodyPr>
          <a:lstStyle/>
          <a:p>
            <a:pPr algn="ctr">
              <a:spcBef>
                <a:spcPct val="50000"/>
              </a:spcBef>
            </a:pPr>
            <a:r>
              <a:rPr lang="en-US" altLang="en-US" sz="2000" dirty="0" err="1">
                <a:solidFill>
                  <a:srgbClr val="CC0099"/>
                </a:solidFill>
                <a:latin typeface="Arial" panose="020B0604020202020204" pitchFamily="34" charset="0"/>
              </a:rPr>
              <a:t>Nhà</a:t>
            </a:r>
            <a:r>
              <a:rPr lang="en-US" altLang="en-US" sz="2000" dirty="0">
                <a:solidFill>
                  <a:srgbClr val="CC0099"/>
                </a:solidFill>
                <a:latin typeface="Arial" panose="020B0604020202020204" pitchFamily="34" charset="0"/>
              </a:rPr>
              <a:t> </a:t>
            </a:r>
            <a:r>
              <a:rPr lang="en-US" altLang="en-US" sz="2000" dirty="0" err="1">
                <a:solidFill>
                  <a:srgbClr val="CC0099"/>
                </a:solidFill>
                <a:latin typeface="Arial" panose="020B0604020202020204" pitchFamily="34" charset="0"/>
              </a:rPr>
              <a:t>nước</a:t>
            </a:r>
            <a:r>
              <a:rPr lang="en-US" altLang="en-US" sz="2000" dirty="0">
                <a:solidFill>
                  <a:srgbClr val="CC0099"/>
                </a:solidFill>
                <a:latin typeface="Arial" panose="020B0604020202020204" pitchFamily="34" charset="0"/>
              </a:rPr>
              <a:t> </a:t>
            </a:r>
            <a:r>
              <a:rPr lang="en-US" altLang="en-US" sz="2000" b="1" dirty="0" err="1">
                <a:solidFill>
                  <a:srgbClr val="3333CC"/>
                </a:solidFill>
                <a:latin typeface="Arial" panose="020B0604020202020204" pitchFamily="34" charset="0"/>
              </a:rPr>
              <a:t>chăm</a:t>
            </a:r>
            <a:r>
              <a:rPr lang="en-US" altLang="en-US" sz="2000" b="1" dirty="0">
                <a:solidFill>
                  <a:srgbClr val="3333CC"/>
                </a:solidFill>
                <a:latin typeface="Arial" panose="020B0604020202020204" pitchFamily="34" charset="0"/>
              </a:rPr>
              <a:t> lo, </a:t>
            </a:r>
            <a:r>
              <a:rPr lang="en-US" altLang="en-US" sz="2000" b="1" dirty="0" err="1">
                <a:solidFill>
                  <a:srgbClr val="3333CC"/>
                </a:solidFill>
                <a:latin typeface="Arial" panose="020B0604020202020204" pitchFamily="34" charset="0"/>
              </a:rPr>
              <a:t>phục</a:t>
            </a:r>
            <a:r>
              <a:rPr lang="en-US" altLang="en-US" sz="2000" b="1" dirty="0">
                <a:solidFill>
                  <a:srgbClr val="3333CC"/>
                </a:solidFill>
                <a:latin typeface="Arial" panose="020B0604020202020204" pitchFamily="34" charset="0"/>
              </a:rPr>
              <a:t> </a:t>
            </a:r>
            <a:r>
              <a:rPr lang="en-US" altLang="en-US" sz="2000" b="1" dirty="0" err="1">
                <a:solidFill>
                  <a:srgbClr val="3333CC"/>
                </a:solidFill>
                <a:latin typeface="Arial" panose="020B0604020202020204" pitchFamily="34" charset="0"/>
              </a:rPr>
              <a:t>vụ</a:t>
            </a:r>
            <a:r>
              <a:rPr lang="en-US" altLang="en-US" sz="2000" b="1" dirty="0">
                <a:solidFill>
                  <a:srgbClr val="3333CC"/>
                </a:solidFill>
                <a:latin typeface="Arial" panose="020B0604020202020204" pitchFamily="34" charset="0"/>
              </a:rPr>
              <a:t> </a:t>
            </a:r>
            <a:r>
              <a:rPr lang="en-US" altLang="en-US" sz="2000" b="1" dirty="0" err="1">
                <a:solidFill>
                  <a:srgbClr val="3333CC"/>
                </a:solidFill>
                <a:latin typeface="Arial" panose="020B0604020202020204" pitchFamily="34" charset="0"/>
              </a:rPr>
              <a:t>nhân</a:t>
            </a:r>
            <a:r>
              <a:rPr lang="en-US" altLang="en-US" sz="2000" b="1" dirty="0">
                <a:solidFill>
                  <a:srgbClr val="3333CC"/>
                </a:solidFill>
                <a:latin typeface="Arial" panose="020B0604020202020204" pitchFamily="34" charset="0"/>
              </a:rPr>
              <a:t> </a:t>
            </a:r>
            <a:r>
              <a:rPr lang="en-US" altLang="en-US" sz="2000" b="1" dirty="0" err="1">
                <a:solidFill>
                  <a:srgbClr val="3333CC"/>
                </a:solidFill>
                <a:latin typeface="Arial" panose="020B0604020202020204" pitchFamily="34" charset="0"/>
              </a:rPr>
              <a:t>dân</a:t>
            </a:r>
            <a:r>
              <a:rPr lang="en-US" altLang="en-US" sz="2000" dirty="0">
                <a:solidFill>
                  <a:srgbClr val="CC0099"/>
                </a:solidFill>
                <a:latin typeface="Arial" panose="020B0604020202020204" pitchFamily="34" charset="0"/>
              </a:rPr>
              <a:t>, </a:t>
            </a:r>
            <a:r>
              <a:rPr lang="en-US" altLang="en-US" sz="2000" dirty="0" err="1">
                <a:solidFill>
                  <a:srgbClr val="CC0099"/>
                </a:solidFill>
                <a:latin typeface="Arial" panose="020B0604020202020204" pitchFamily="34" charset="0"/>
              </a:rPr>
              <a:t>bảo</a:t>
            </a:r>
            <a:r>
              <a:rPr lang="en-US" altLang="en-US" sz="2000" dirty="0">
                <a:solidFill>
                  <a:srgbClr val="CC0099"/>
                </a:solidFill>
                <a:latin typeface="Arial" panose="020B0604020202020204" pitchFamily="34" charset="0"/>
              </a:rPr>
              <a:t> </a:t>
            </a:r>
            <a:r>
              <a:rPr lang="en-US" altLang="en-US" sz="2000" dirty="0" err="1">
                <a:solidFill>
                  <a:srgbClr val="CC0099"/>
                </a:solidFill>
                <a:latin typeface="Arial" panose="020B0604020202020204" pitchFamily="34" charset="0"/>
              </a:rPr>
              <a:t>đảm</a:t>
            </a:r>
            <a:r>
              <a:rPr lang="en-US" altLang="en-US" sz="2000" dirty="0">
                <a:solidFill>
                  <a:srgbClr val="CC0099"/>
                </a:solidFill>
                <a:latin typeface="Arial" panose="020B0604020202020204" pitchFamily="34" charset="0"/>
              </a:rPr>
              <a:t> </a:t>
            </a:r>
            <a:r>
              <a:rPr lang="en-US" altLang="en-US" sz="2000" dirty="0" err="1">
                <a:solidFill>
                  <a:srgbClr val="CC0099"/>
                </a:solidFill>
                <a:latin typeface="Arial" panose="020B0604020202020204" pitchFamily="34" charset="0"/>
              </a:rPr>
              <a:t>quyền</a:t>
            </a:r>
            <a:r>
              <a:rPr lang="en-US" altLang="en-US" sz="2000" dirty="0">
                <a:solidFill>
                  <a:srgbClr val="CC0099"/>
                </a:solidFill>
                <a:latin typeface="Arial" panose="020B0604020202020204" pitchFamily="34" charset="0"/>
              </a:rPr>
              <a:t>, </a:t>
            </a:r>
            <a:r>
              <a:rPr lang="en-US" altLang="en-US" sz="2000" dirty="0" err="1">
                <a:solidFill>
                  <a:srgbClr val="CC0099"/>
                </a:solidFill>
                <a:latin typeface="Arial" panose="020B0604020202020204" pitchFamily="34" charset="0"/>
              </a:rPr>
              <a:t>lợi</a:t>
            </a:r>
            <a:r>
              <a:rPr lang="en-US" altLang="en-US" sz="2000" dirty="0">
                <a:solidFill>
                  <a:srgbClr val="CC0099"/>
                </a:solidFill>
                <a:latin typeface="Arial" panose="020B0604020202020204" pitchFamily="34" charset="0"/>
              </a:rPr>
              <a:t> </a:t>
            </a:r>
            <a:r>
              <a:rPr lang="en-US" altLang="en-US" sz="2000" dirty="0" err="1">
                <a:solidFill>
                  <a:srgbClr val="CC0099"/>
                </a:solidFill>
                <a:latin typeface="Arial" panose="020B0604020202020204" pitchFamily="34" charset="0"/>
              </a:rPr>
              <a:t>ích</a:t>
            </a:r>
            <a:r>
              <a:rPr lang="en-US" altLang="en-US" sz="2000" dirty="0">
                <a:solidFill>
                  <a:srgbClr val="CC0099"/>
                </a:solidFill>
                <a:latin typeface="Arial" panose="020B0604020202020204" pitchFamily="34" charset="0"/>
              </a:rPr>
              <a:t> </a:t>
            </a:r>
            <a:r>
              <a:rPr lang="en-US" altLang="en-US" sz="2000" dirty="0" err="1">
                <a:solidFill>
                  <a:srgbClr val="CC0099"/>
                </a:solidFill>
                <a:latin typeface="Arial" panose="020B0604020202020204" pitchFamily="34" charset="0"/>
              </a:rPr>
              <a:t>chính</a:t>
            </a:r>
            <a:r>
              <a:rPr lang="en-US" altLang="en-US" sz="2000" dirty="0">
                <a:solidFill>
                  <a:srgbClr val="CC0099"/>
                </a:solidFill>
                <a:latin typeface="Arial" panose="020B0604020202020204" pitchFamily="34" charset="0"/>
              </a:rPr>
              <a:t> </a:t>
            </a:r>
            <a:r>
              <a:rPr lang="en-US" altLang="en-US" sz="2000" dirty="0" err="1">
                <a:solidFill>
                  <a:srgbClr val="CC0099"/>
                </a:solidFill>
                <a:latin typeface="Arial" panose="020B0604020202020204" pitchFamily="34" charset="0"/>
              </a:rPr>
              <a:t>đáng</a:t>
            </a:r>
            <a:r>
              <a:rPr lang="en-US" altLang="en-US" sz="2000" dirty="0">
                <a:solidFill>
                  <a:srgbClr val="CC0099"/>
                </a:solidFill>
                <a:latin typeface="Arial" panose="020B0604020202020204" pitchFamily="34" charset="0"/>
              </a:rPr>
              <a:t> </a:t>
            </a:r>
            <a:r>
              <a:rPr lang="en-US" altLang="en-US" sz="2000" dirty="0" err="1">
                <a:solidFill>
                  <a:srgbClr val="CC0099"/>
                </a:solidFill>
                <a:latin typeface="Arial" panose="020B0604020202020204" pitchFamily="34" charset="0"/>
              </a:rPr>
              <a:t>của</a:t>
            </a:r>
            <a:r>
              <a:rPr lang="en-US" altLang="en-US" sz="2000" dirty="0">
                <a:solidFill>
                  <a:srgbClr val="CC0099"/>
                </a:solidFill>
                <a:latin typeface="Arial" panose="020B0604020202020204" pitchFamily="34" charset="0"/>
              </a:rPr>
              <a:t> </a:t>
            </a:r>
            <a:r>
              <a:rPr lang="en-US" altLang="en-US" sz="2000" dirty="0" err="1">
                <a:solidFill>
                  <a:srgbClr val="CC0099"/>
                </a:solidFill>
                <a:latin typeface="Arial" panose="020B0604020202020204" pitchFamily="34" charset="0"/>
              </a:rPr>
              <a:t>mọi</a:t>
            </a:r>
            <a:r>
              <a:rPr lang="en-US" altLang="en-US" sz="2000" dirty="0">
                <a:solidFill>
                  <a:srgbClr val="CC0099"/>
                </a:solidFill>
                <a:latin typeface="Arial" panose="020B0604020202020204" pitchFamily="34" charset="0"/>
              </a:rPr>
              <a:t> </a:t>
            </a:r>
            <a:r>
              <a:rPr lang="en-US" altLang="en-US" sz="2000" dirty="0" err="1">
                <a:solidFill>
                  <a:srgbClr val="CC0099"/>
                </a:solidFill>
                <a:latin typeface="Arial" panose="020B0604020202020204" pitchFamily="34" charset="0"/>
              </a:rPr>
              <a:t>người</a:t>
            </a:r>
            <a:r>
              <a:rPr lang="en-US" altLang="en-US" sz="2000" dirty="0">
                <a:solidFill>
                  <a:srgbClr val="CC0099"/>
                </a:solidFill>
                <a:latin typeface="Arial" panose="020B0604020202020204" pitchFamily="34" charset="0"/>
              </a:rPr>
              <a:t> </a:t>
            </a:r>
            <a:r>
              <a:rPr lang="en-US" altLang="en-US" sz="2000" dirty="0" err="1">
                <a:solidFill>
                  <a:srgbClr val="CC0099"/>
                </a:solidFill>
                <a:latin typeface="Arial" panose="020B0604020202020204" pitchFamily="34" charset="0"/>
              </a:rPr>
              <a:t>dân</a:t>
            </a:r>
            <a:r>
              <a:rPr lang="en-US" altLang="en-US" sz="2000" dirty="0">
                <a:solidFill>
                  <a:srgbClr val="CC0099"/>
                </a:solidFill>
                <a:latin typeface="Arial" panose="020B0604020202020204" pitchFamily="34" charset="0"/>
              </a:rPr>
              <a:t>.</a:t>
            </a:r>
            <a:endParaRPr lang="en-US" altLang="en-US" sz="2000" b="1" dirty="0">
              <a:solidFill>
                <a:srgbClr val="CC0099"/>
              </a:solidFill>
              <a:latin typeface="Arial" panose="020B0604020202020204" pitchFamily="34" charset="0"/>
            </a:endParaRPr>
          </a:p>
        </p:txBody>
      </p:sp>
      <p:sp>
        <p:nvSpPr>
          <p:cNvPr id="8" name="Rectangle 7"/>
          <p:cNvSpPr/>
          <p:nvPr/>
        </p:nvSpPr>
        <p:spPr>
          <a:xfrm>
            <a:off x="6566360" y="2868736"/>
            <a:ext cx="1975787" cy="1323439"/>
          </a:xfrm>
          <a:prstGeom prst="rect">
            <a:avLst/>
          </a:prstGeom>
        </p:spPr>
        <p:txBody>
          <a:bodyPr wrap="square">
            <a:spAutoFit/>
          </a:bodyPr>
          <a:lstStyle/>
          <a:p>
            <a:pPr algn="ctr">
              <a:spcBef>
                <a:spcPct val="50000"/>
              </a:spcBef>
            </a:pPr>
            <a:r>
              <a:rPr lang="en-US" altLang="en-US" sz="2000" dirty="0" err="1">
                <a:solidFill>
                  <a:srgbClr val="3333CC"/>
                </a:solidFill>
                <a:latin typeface="Arial" panose="020B0604020202020204" pitchFamily="34" charset="0"/>
              </a:rPr>
              <a:t>Tất</a:t>
            </a:r>
            <a:r>
              <a:rPr lang="en-US" altLang="en-US" sz="2000" dirty="0">
                <a:solidFill>
                  <a:srgbClr val="3333CC"/>
                </a:solidFill>
                <a:latin typeface="Arial" panose="020B0604020202020204" pitchFamily="34" charset="0"/>
              </a:rPr>
              <a:t> </a:t>
            </a:r>
            <a:r>
              <a:rPr lang="en-US" altLang="en-US" sz="2000" dirty="0" err="1">
                <a:solidFill>
                  <a:srgbClr val="3333CC"/>
                </a:solidFill>
                <a:latin typeface="Arial" panose="020B0604020202020204" pitchFamily="34" charset="0"/>
              </a:rPr>
              <a:t>cả</a:t>
            </a:r>
            <a:r>
              <a:rPr lang="en-US" altLang="en-US" sz="2000" dirty="0">
                <a:solidFill>
                  <a:srgbClr val="3333CC"/>
                </a:solidFill>
                <a:latin typeface="Arial" panose="020B0604020202020204" pitchFamily="34" charset="0"/>
              </a:rPr>
              <a:t> </a:t>
            </a:r>
            <a:r>
              <a:rPr lang="en-US" altLang="en-US" sz="2000" b="1" dirty="0" err="1">
                <a:solidFill>
                  <a:srgbClr val="C00000"/>
                </a:solidFill>
                <a:latin typeface="Arial" panose="020B0604020202020204" pitchFamily="34" charset="0"/>
              </a:rPr>
              <a:t>quyền</a:t>
            </a:r>
            <a:r>
              <a:rPr lang="en-US" altLang="en-US" sz="2000" b="1" dirty="0">
                <a:solidFill>
                  <a:srgbClr val="C00000"/>
                </a:solidFill>
                <a:latin typeface="Arial" panose="020B0604020202020204" pitchFamily="34" charset="0"/>
              </a:rPr>
              <a:t> </a:t>
            </a:r>
            <a:r>
              <a:rPr lang="en-US" altLang="en-US" sz="2000" b="1" dirty="0" err="1">
                <a:solidFill>
                  <a:srgbClr val="C00000"/>
                </a:solidFill>
                <a:latin typeface="Arial" panose="020B0604020202020204" pitchFamily="34" charset="0"/>
              </a:rPr>
              <a:t>lực</a:t>
            </a:r>
            <a:r>
              <a:rPr lang="en-US" altLang="en-US" sz="2000" b="1" dirty="0">
                <a:solidFill>
                  <a:srgbClr val="C00000"/>
                </a:solidFill>
                <a:latin typeface="Arial" panose="020B0604020202020204" pitchFamily="34" charset="0"/>
              </a:rPr>
              <a:t> </a:t>
            </a:r>
            <a:r>
              <a:rPr lang="en-US" altLang="en-US" sz="2000" b="1" dirty="0" err="1">
                <a:solidFill>
                  <a:srgbClr val="C00000"/>
                </a:solidFill>
                <a:latin typeface="Arial" panose="020B0604020202020204" pitchFamily="34" charset="0"/>
              </a:rPr>
              <a:t>nhà</a:t>
            </a:r>
            <a:r>
              <a:rPr lang="en-US" altLang="en-US" sz="2000" b="1" dirty="0">
                <a:solidFill>
                  <a:srgbClr val="C00000"/>
                </a:solidFill>
                <a:latin typeface="Arial" panose="020B0604020202020204" pitchFamily="34" charset="0"/>
              </a:rPr>
              <a:t> </a:t>
            </a:r>
            <a:r>
              <a:rPr lang="en-US" altLang="en-US" sz="2000" b="1" dirty="0" err="1">
                <a:solidFill>
                  <a:srgbClr val="C00000"/>
                </a:solidFill>
                <a:latin typeface="Arial" panose="020B0604020202020204" pitchFamily="34" charset="0"/>
              </a:rPr>
              <a:t>nước</a:t>
            </a:r>
            <a:r>
              <a:rPr lang="en-US" altLang="en-US" sz="2000" b="1" dirty="0">
                <a:solidFill>
                  <a:srgbClr val="C00000"/>
                </a:solidFill>
                <a:latin typeface="Arial" panose="020B0604020202020204" pitchFamily="34" charset="0"/>
              </a:rPr>
              <a:t> </a:t>
            </a:r>
            <a:r>
              <a:rPr lang="en-US" altLang="en-US" sz="2000" b="1" dirty="0" err="1">
                <a:solidFill>
                  <a:srgbClr val="C00000"/>
                </a:solidFill>
                <a:latin typeface="Arial" panose="020B0604020202020204" pitchFamily="34" charset="0"/>
              </a:rPr>
              <a:t>thuộc</a:t>
            </a:r>
            <a:r>
              <a:rPr lang="en-US" altLang="en-US" sz="2000" b="1" dirty="0">
                <a:solidFill>
                  <a:srgbClr val="C00000"/>
                </a:solidFill>
                <a:latin typeface="Arial" panose="020B0604020202020204" pitchFamily="34" charset="0"/>
              </a:rPr>
              <a:t> </a:t>
            </a:r>
            <a:r>
              <a:rPr lang="en-US" altLang="en-US" sz="2000" b="1" dirty="0" err="1">
                <a:solidFill>
                  <a:srgbClr val="C00000"/>
                </a:solidFill>
                <a:latin typeface="Arial" panose="020B0604020202020204" pitchFamily="34" charset="0"/>
              </a:rPr>
              <a:t>về</a:t>
            </a:r>
            <a:r>
              <a:rPr lang="en-US" altLang="en-US" sz="2000" b="1" dirty="0">
                <a:solidFill>
                  <a:srgbClr val="C00000"/>
                </a:solidFill>
                <a:latin typeface="Arial" panose="020B0604020202020204" pitchFamily="34" charset="0"/>
              </a:rPr>
              <a:t> </a:t>
            </a:r>
            <a:r>
              <a:rPr lang="en-US" altLang="en-US" sz="2000" b="1" dirty="0" err="1">
                <a:solidFill>
                  <a:srgbClr val="C00000"/>
                </a:solidFill>
                <a:latin typeface="Arial" panose="020B0604020202020204" pitchFamily="34" charset="0"/>
              </a:rPr>
              <a:t>nhân</a:t>
            </a:r>
            <a:r>
              <a:rPr lang="en-US" altLang="en-US" sz="2000" b="1" dirty="0">
                <a:solidFill>
                  <a:srgbClr val="C00000"/>
                </a:solidFill>
                <a:latin typeface="Arial" panose="020B0604020202020204" pitchFamily="34" charset="0"/>
              </a:rPr>
              <a:t> </a:t>
            </a:r>
            <a:r>
              <a:rPr lang="en-US" altLang="en-US" sz="2000" b="1" dirty="0" err="1">
                <a:solidFill>
                  <a:srgbClr val="C00000"/>
                </a:solidFill>
                <a:latin typeface="Arial" panose="020B0604020202020204" pitchFamily="34" charset="0"/>
              </a:rPr>
              <a:t>dân</a:t>
            </a:r>
            <a:r>
              <a:rPr lang="en-US" altLang="en-US" sz="2000" dirty="0">
                <a:solidFill>
                  <a:srgbClr val="C00000"/>
                </a:solidFill>
                <a:latin typeface="Arial" panose="020B0604020202020204" pitchFamily="34" charset="0"/>
              </a:rPr>
              <a:t>.</a:t>
            </a:r>
            <a:endParaRPr lang="en-US" altLang="en-US" sz="2000" b="1" dirty="0">
              <a:solidFill>
                <a:srgbClr val="C00000"/>
              </a:solidFill>
              <a:latin typeface="Arial" panose="020B0604020202020204" pitchFamily="34" charset="0"/>
            </a:endParaRPr>
          </a:p>
        </p:txBody>
      </p:sp>
      <p:sp>
        <p:nvSpPr>
          <p:cNvPr id="9" name="Rectangle 8"/>
          <p:cNvSpPr/>
          <p:nvPr/>
        </p:nvSpPr>
        <p:spPr>
          <a:xfrm>
            <a:off x="9382540" y="1853073"/>
            <a:ext cx="1842052" cy="2554545"/>
          </a:xfrm>
          <a:prstGeom prst="rect">
            <a:avLst/>
          </a:prstGeom>
        </p:spPr>
        <p:txBody>
          <a:bodyPr wrap="square">
            <a:spAutoFit/>
          </a:bodyPr>
          <a:lstStyle/>
          <a:p>
            <a:pPr algn="ctr">
              <a:spcBef>
                <a:spcPct val="50000"/>
              </a:spcBef>
            </a:pPr>
            <a:r>
              <a:rPr lang="en-US" altLang="en-US" sz="2000" dirty="0" err="1">
                <a:solidFill>
                  <a:srgbClr val="996633"/>
                </a:solidFill>
                <a:latin typeface="Arial" panose="020B0604020202020204" pitchFamily="34" charset="0"/>
              </a:rPr>
              <a:t>Quyền</a:t>
            </a:r>
            <a:r>
              <a:rPr lang="en-US" altLang="en-US" sz="2000" dirty="0">
                <a:solidFill>
                  <a:srgbClr val="996633"/>
                </a:solidFill>
                <a:latin typeface="Arial" panose="020B0604020202020204" pitchFamily="34" charset="0"/>
              </a:rPr>
              <a:t> </a:t>
            </a:r>
            <a:r>
              <a:rPr lang="en-US" altLang="en-US" sz="2000" dirty="0" err="1">
                <a:solidFill>
                  <a:srgbClr val="996633"/>
                </a:solidFill>
                <a:latin typeface="Arial" panose="020B0604020202020204" pitchFamily="34" charset="0"/>
              </a:rPr>
              <a:t>lực</a:t>
            </a:r>
            <a:r>
              <a:rPr lang="en-US" altLang="en-US" sz="2000" dirty="0">
                <a:solidFill>
                  <a:srgbClr val="996633"/>
                </a:solidFill>
                <a:latin typeface="Arial" panose="020B0604020202020204" pitchFamily="34" charset="0"/>
              </a:rPr>
              <a:t> </a:t>
            </a:r>
            <a:r>
              <a:rPr lang="en-US" altLang="en-US" sz="2000" dirty="0" err="1">
                <a:solidFill>
                  <a:srgbClr val="996633"/>
                </a:solidFill>
                <a:latin typeface="Arial" panose="020B0604020202020204" pitchFamily="34" charset="0"/>
              </a:rPr>
              <a:t>nhà</a:t>
            </a:r>
            <a:r>
              <a:rPr lang="en-US" altLang="en-US" sz="2000" dirty="0">
                <a:solidFill>
                  <a:srgbClr val="996633"/>
                </a:solidFill>
                <a:latin typeface="Arial" panose="020B0604020202020204" pitchFamily="34" charset="0"/>
              </a:rPr>
              <a:t> </a:t>
            </a:r>
            <a:r>
              <a:rPr lang="en-US" altLang="en-US" sz="2000" dirty="0" err="1">
                <a:solidFill>
                  <a:srgbClr val="996633"/>
                </a:solidFill>
                <a:latin typeface="Arial" panose="020B0604020202020204" pitchFamily="34" charset="0"/>
              </a:rPr>
              <a:t>nước</a:t>
            </a:r>
            <a:r>
              <a:rPr lang="en-US" altLang="en-US" sz="2000" dirty="0">
                <a:solidFill>
                  <a:srgbClr val="996633"/>
                </a:solidFill>
                <a:latin typeface="Arial" panose="020B0604020202020204" pitchFamily="34" charset="0"/>
              </a:rPr>
              <a:t> </a:t>
            </a:r>
            <a:r>
              <a:rPr lang="en-US" altLang="en-US" sz="2000" dirty="0" err="1">
                <a:solidFill>
                  <a:srgbClr val="996633"/>
                </a:solidFill>
                <a:latin typeface="Arial" panose="020B0604020202020204" pitchFamily="34" charset="0"/>
              </a:rPr>
              <a:t>là</a:t>
            </a:r>
            <a:r>
              <a:rPr lang="en-US" altLang="en-US" sz="2000" dirty="0">
                <a:solidFill>
                  <a:srgbClr val="996633"/>
                </a:solidFill>
                <a:latin typeface="Arial" panose="020B0604020202020204" pitchFamily="34" charset="0"/>
              </a:rPr>
              <a:t> </a:t>
            </a:r>
            <a:r>
              <a:rPr lang="en-US" altLang="en-US" sz="2000" b="1" dirty="0" err="1">
                <a:solidFill>
                  <a:srgbClr val="3333CC"/>
                </a:solidFill>
                <a:latin typeface="Arial" panose="020B0604020202020204" pitchFamily="34" charset="0"/>
              </a:rPr>
              <a:t>thống</a:t>
            </a:r>
            <a:r>
              <a:rPr lang="en-US" altLang="en-US" sz="2000" b="1" dirty="0">
                <a:solidFill>
                  <a:srgbClr val="3333CC"/>
                </a:solidFill>
                <a:latin typeface="Arial" panose="020B0604020202020204" pitchFamily="34" charset="0"/>
              </a:rPr>
              <a:t> </a:t>
            </a:r>
            <a:r>
              <a:rPr lang="en-US" altLang="en-US" sz="2000" b="1" dirty="0" err="1">
                <a:solidFill>
                  <a:srgbClr val="3333CC"/>
                </a:solidFill>
                <a:latin typeface="Arial" panose="020B0604020202020204" pitchFamily="34" charset="0"/>
              </a:rPr>
              <a:t>nhất</a:t>
            </a:r>
            <a:r>
              <a:rPr lang="en-US" altLang="en-US" sz="2000" dirty="0">
                <a:solidFill>
                  <a:srgbClr val="996633"/>
                </a:solidFill>
                <a:latin typeface="Arial" panose="020B0604020202020204" pitchFamily="34" charset="0"/>
              </a:rPr>
              <a:t>, </a:t>
            </a:r>
            <a:r>
              <a:rPr lang="en-US" altLang="en-US" sz="2000" dirty="0" err="1">
                <a:solidFill>
                  <a:srgbClr val="996633"/>
                </a:solidFill>
                <a:latin typeface="Arial" panose="020B0604020202020204" pitchFamily="34" charset="0"/>
              </a:rPr>
              <a:t>có</a:t>
            </a:r>
            <a:r>
              <a:rPr lang="en-US" altLang="en-US" sz="2000" dirty="0">
                <a:solidFill>
                  <a:srgbClr val="996633"/>
                </a:solidFill>
                <a:latin typeface="Arial" panose="020B0604020202020204" pitchFamily="34" charset="0"/>
              </a:rPr>
              <a:t> </a:t>
            </a:r>
            <a:r>
              <a:rPr lang="en-US" altLang="en-US" sz="2000" dirty="0" err="1">
                <a:solidFill>
                  <a:srgbClr val="996633"/>
                </a:solidFill>
                <a:latin typeface="Arial" panose="020B0604020202020204" pitchFamily="34" charset="0"/>
              </a:rPr>
              <a:t>sự</a:t>
            </a:r>
            <a:r>
              <a:rPr lang="en-US" altLang="en-US" sz="2000" dirty="0">
                <a:solidFill>
                  <a:srgbClr val="996633"/>
                </a:solidFill>
                <a:latin typeface="Arial" panose="020B0604020202020204" pitchFamily="34" charset="0"/>
              </a:rPr>
              <a:t> </a:t>
            </a:r>
            <a:r>
              <a:rPr lang="en-US" altLang="en-US" sz="2000" b="1" dirty="0" err="1">
                <a:solidFill>
                  <a:srgbClr val="660033"/>
                </a:solidFill>
                <a:latin typeface="Arial" panose="020B0604020202020204" pitchFamily="34" charset="0"/>
              </a:rPr>
              <a:t>phân</a:t>
            </a:r>
            <a:r>
              <a:rPr lang="en-US" altLang="en-US" sz="2000" b="1" dirty="0">
                <a:solidFill>
                  <a:srgbClr val="660033"/>
                </a:solidFill>
                <a:latin typeface="Arial" panose="020B0604020202020204" pitchFamily="34" charset="0"/>
              </a:rPr>
              <a:t> </a:t>
            </a:r>
            <a:r>
              <a:rPr lang="en-US" altLang="en-US" sz="2000" b="1" dirty="0" err="1">
                <a:solidFill>
                  <a:srgbClr val="660033"/>
                </a:solidFill>
                <a:latin typeface="Arial" panose="020B0604020202020204" pitchFamily="34" charset="0"/>
              </a:rPr>
              <a:t>công</a:t>
            </a:r>
            <a:r>
              <a:rPr lang="en-US" altLang="en-US" sz="2000" b="1" dirty="0">
                <a:solidFill>
                  <a:srgbClr val="660033"/>
                </a:solidFill>
                <a:latin typeface="Arial" panose="020B0604020202020204" pitchFamily="34" charset="0"/>
              </a:rPr>
              <a:t>, </a:t>
            </a:r>
            <a:r>
              <a:rPr lang="en-US" altLang="en-US" sz="2000" b="1" dirty="0" err="1">
                <a:solidFill>
                  <a:srgbClr val="660033"/>
                </a:solidFill>
                <a:latin typeface="Arial" panose="020B0604020202020204" pitchFamily="34" charset="0"/>
              </a:rPr>
              <a:t>phối</a:t>
            </a:r>
            <a:r>
              <a:rPr lang="en-US" altLang="en-US" sz="2000" b="1" dirty="0">
                <a:solidFill>
                  <a:srgbClr val="660033"/>
                </a:solidFill>
                <a:latin typeface="Arial" panose="020B0604020202020204" pitchFamily="34" charset="0"/>
              </a:rPr>
              <a:t> </a:t>
            </a:r>
            <a:r>
              <a:rPr lang="en-US" altLang="en-US" sz="2000" b="1" dirty="0" err="1">
                <a:solidFill>
                  <a:srgbClr val="660033"/>
                </a:solidFill>
                <a:latin typeface="Arial" panose="020B0604020202020204" pitchFamily="34" charset="0"/>
              </a:rPr>
              <a:t>hợp</a:t>
            </a:r>
            <a:r>
              <a:rPr lang="en-US" altLang="en-US" sz="2000" b="1" dirty="0">
                <a:solidFill>
                  <a:srgbClr val="660033"/>
                </a:solidFill>
                <a:latin typeface="Arial" panose="020B0604020202020204" pitchFamily="34" charset="0"/>
              </a:rPr>
              <a:t> </a:t>
            </a:r>
            <a:r>
              <a:rPr lang="en-US" altLang="en-US" sz="2000" b="1" dirty="0" err="1">
                <a:solidFill>
                  <a:srgbClr val="660033"/>
                </a:solidFill>
                <a:latin typeface="Arial" panose="020B0604020202020204" pitchFamily="34" charset="0"/>
              </a:rPr>
              <a:t>và</a:t>
            </a:r>
            <a:r>
              <a:rPr lang="en-US" altLang="en-US" sz="2000" b="1" dirty="0">
                <a:solidFill>
                  <a:srgbClr val="660033"/>
                </a:solidFill>
                <a:latin typeface="Arial" panose="020B0604020202020204" pitchFamily="34" charset="0"/>
              </a:rPr>
              <a:t> </a:t>
            </a:r>
            <a:r>
              <a:rPr lang="en-US" altLang="en-US" sz="2000" b="1" dirty="0" err="1">
                <a:solidFill>
                  <a:srgbClr val="660033"/>
                </a:solidFill>
                <a:latin typeface="Arial" panose="020B0604020202020204" pitchFamily="34" charset="0"/>
              </a:rPr>
              <a:t>kiểm</a:t>
            </a:r>
            <a:r>
              <a:rPr lang="en-US" altLang="en-US" sz="2000" b="1" dirty="0">
                <a:solidFill>
                  <a:srgbClr val="660033"/>
                </a:solidFill>
                <a:latin typeface="Arial" panose="020B0604020202020204" pitchFamily="34" charset="0"/>
              </a:rPr>
              <a:t> </a:t>
            </a:r>
            <a:r>
              <a:rPr lang="en-US" altLang="en-US" sz="2000" b="1" dirty="0" err="1">
                <a:solidFill>
                  <a:srgbClr val="660033"/>
                </a:solidFill>
                <a:latin typeface="Arial" panose="020B0604020202020204" pitchFamily="34" charset="0"/>
              </a:rPr>
              <a:t>soát</a:t>
            </a:r>
            <a:r>
              <a:rPr lang="en-US" altLang="en-US" sz="2000" b="1" dirty="0">
                <a:solidFill>
                  <a:srgbClr val="660033"/>
                </a:solidFill>
                <a:latin typeface="Arial" panose="020B0604020202020204" pitchFamily="34" charset="0"/>
              </a:rPr>
              <a:t> </a:t>
            </a:r>
            <a:r>
              <a:rPr lang="en-US" altLang="en-US" sz="2000" dirty="0" err="1">
                <a:solidFill>
                  <a:srgbClr val="996633"/>
                </a:solidFill>
                <a:latin typeface="Arial" panose="020B0604020202020204" pitchFamily="34" charset="0"/>
              </a:rPr>
              <a:t>giữa</a:t>
            </a:r>
            <a:r>
              <a:rPr lang="en-US" altLang="en-US" sz="2000" dirty="0">
                <a:solidFill>
                  <a:srgbClr val="996633"/>
                </a:solidFill>
                <a:latin typeface="Arial" panose="020B0604020202020204" pitchFamily="34" charset="0"/>
              </a:rPr>
              <a:t> </a:t>
            </a:r>
            <a:r>
              <a:rPr lang="en-US" altLang="en-US" sz="2000" dirty="0" err="1">
                <a:solidFill>
                  <a:srgbClr val="996633"/>
                </a:solidFill>
                <a:latin typeface="Arial" panose="020B0604020202020204" pitchFamily="34" charset="0"/>
              </a:rPr>
              <a:t>các</a:t>
            </a:r>
            <a:r>
              <a:rPr lang="en-US" altLang="en-US" sz="2000" dirty="0">
                <a:solidFill>
                  <a:srgbClr val="996633"/>
                </a:solidFill>
                <a:latin typeface="Arial" panose="020B0604020202020204" pitchFamily="34" charset="0"/>
              </a:rPr>
              <a:t> </a:t>
            </a:r>
            <a:r>
              <a:rPr lang="en-US" altLang="en-US" sz="2000" dirty="0" err="1">
                <a:solidFill>
                  <a:srgbClr val="996633"/>
                </a:solidFill>
                <a:latin typeface="Arial" panose="020B0604020202020204" pitchFamily="34" charset="0"/>
              </a:rPr>
              <a:t>cơ</a:t>
            </a:r>
            <a:r>
              <a:rPr lang="en-US" altLang="en-US" sz="2000" dirty="0">
                <a:solidFill>
                  <a:srgbClr val="996633"/>
                </a:solidFill>
                <a:latin typeface="Arial" panose="020B0604020202020204" pitchFamily="34" charset="0"/>
              </a:rPr>
              <a:t> </a:t>
            </a:r>
            <a:r>
              <a:rPr lang="en-US" altLang="en-US" sz="2000" dirty="0" err="1">
                <a:solidFill>
                  <a:srgbClr val="996633"/>
                </a:solidFill>
                <a:latin typeface="Arial" panose="020B0604020202020204" pitchFamily="34" charset="0"/>
              </a:rPr>
              <a:t>quan</a:t>
            </a:r>
            <a:r>
              <a:rPr lang="en-US" altLang="en-US" sz="2000" dirty="0">
                <a:solidFill>
                  <a:srgbClr val="996633"/>
                </a:solidFill>
                <a:latin typeface="Arial" panose="020B0604020202020204" pitchFamily="34" charset="0"/>
              </a:rPr>
              <a:t>.</a:t>
            </a:r>
            <a:endParaRPr lang="en-US" altLang="en-US" sz="2000" b="1" dirty="0">
              <a:solidFill>
                <a:srgbClr val="996633"/>
              </a:solidFill>
              <a:latin typeface="Arial" panose="020B0604020202020204" pitchFamily="34" charset="0"/>
            </a:endParaRPr>
          </a:p>
        </p:txBody>
      </p:sp>
    </p:spTree>
    <p:extLst>
      <p:ext uri="{BB962C8B-B14F-4D97-AF65-F5344CB8AC3E}">
        <p14:creationId xmlns:p14="http://schemas.microsoft.com/office/powerpoint/2010/main" val="285926321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3604625668"/>
              </p:ext>
            </p:extLst>
          </p:nvPr>
        </p:nvGraphicFramePr>
        <p:xfrm>
          <a:off x="463639" y="360607"/>
          <a:ext cx="11449319" cy="55636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21863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1977837" y="1524000"/>
            <a:ext cx="1579940" cy="1371600"/>
          </a:xfrm>
          <a:prstGeom prst="ellipse">
            <a:avLst/>
          </a:prstGeom>
          <a:solidFill>
            <a:srgbClr val="FF9933"/>
          </a:solidFill>
          <a:scene3d>
            <a:camera prst="orthographicFront"/>
            <a:lightRig rig="chilly" dir="t"/>
          </a:scene3d>
          <a:sp3d z="12700" extrusionH="1700" prstMaterial="dkEdge">
            <a:bevelT w="25400" h="6350"/>
            <a:bevelB w="0" h="0" prst="convex"/>
          </a:sp3d>
        </p:spPr>
        <p:style>
          <a:lnRef idx="1">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3" name="Rectangle 2"/>
          <p:cNvSpPr>
            <a:spLocks noChangeArrowheads="1"/>
          </p:cNvSpPr>
          <p:nvPr/>
        </p:nvSpPr>
        <p:spPr bwMode="auto">
          <a:xfrm>
            <a:off x="2157413" y="201614"/>
            <a:ext cx="978130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marL="457200" indent="-457200" algn="ctr" eaLnBrk="1" hangingPunct="1">
              <a:spcBef>
                <a:spcPct val="0"/>
              </a:spcBef>
              <a:buFont typeface="Wingdings" panose="05000000000000000000" pitchFamily="2" charset="2"/>
              <a:buChar char="ü"/>
            </a:pPr>
            <a:r>
              <a:rPr lang="en-US" altLang="en-US" sz="2400" b="1" dirty="0" err="1">
                <a:solidFill>
                  <a:srgbClr val="3333CC"/>
                </a:solidFill>
                <a:latin typeface="+mj-lt"/>
              </a:rPr>
              <a:t>Xây</a:t>
            </a:r>
            <a:r>
              <a:rPr lang="en-US" altLang="en-US" sz="2400" b="1" dirty="0">
                <a:solidFill>
                  <a:srgbClr val="3333CC"/>
                </a:solidFill>
                <a:latin typeface="+mj-lt"/>
              </a:rPr>
              <a:t> </a:t>
            </a:r>
            <a:r>
              <a:rPr lang="en-US" altLang="en-US" sz="2400" b="1" dirty="0" err="1">
                <a:solidFill>
                  <a:srgbClr val="3333CC"/>
                </a:solidFill>
                <a:latin typeface="+mj-lt"/>
              </a:rPr>
              <a:t>dựng</a:t>
            </a:r>
            <a:r>
              <a:rPr lang="en-US" altLang="en-US" sz="2400" b="1" dirty="0">
                <a:solidFill>
                  <a:srgbClr val="3333CC"/>
                </a:solidFill>
                <a:latin typeface="+mj-lt"/>
              </a:rPr>
              <a:t> </a:t>
            </a:r>
            <a:r>
              <a:rPr lang="en-US" altLang="en-US" sz="2400" b="1" dirty="0" err="1">
                <a:solidFill>
                  <a:srgbClr val="3333CC"/>
                </a:solidFill>
                <a:latin typeface="+mj-lt"/>
              </a:rPr>
              <a:t>đội</a:t>
            </a:r>
            <a:r>
              <a:rPr lang="en-US" altLang="en-US" sz="2400" b="1" dirty="0">
                <a:solidFill>
                  <a:srgbClr val="3333CC"/>
                </a:solidFill>
                <a:latin typeface="+mj-lt"/>
              </a:rPr>
              <a:t> </a:t>
            </a:r>
            <a:r>
              <a:rPr lang="en-US" altLang="en-US" sz="2400" b="1" dirty="0" err="1">
                <a:solidFill>
                  <a:srgbClr val="3333CC"/>
                </a:solidFill>
                <a:latin typeface="+mj-lt"/>
              </a:rPr>
              <a:t>ngũ</a:t>
            </a:r>
            <a:r>
              <a:rPr lang="en-US" altLang="en-US" sz="2400" b="1" dirty="0">
                <a:solidFill>
                  <a:srgbClr val="3333CC"/>
                </a:solidFill>
                <a:latin typeface="+mj-lt"/>
              </a:rPr>
              <a:t> </a:t>
            </a:r>
            <a:r>
              <a:rPr lang="en-US" altLang="en-US" sz="2400" b="1" dirty="0" err="1">
                <a:solidFill>
                  <a:srgbClr val="3333CC"/>
                </a:solidFill>
                <a:latin typeface="+mj-lt"/>
              </a:rPr>
              <a:t>cán</a:t>
            </a:r>
            <a:r>
              <a:rPr lang="en-US" altLang="en-US" sz="2400" b="1" dirty="0">
                <a:solidFill>
                  <a:srgbClr val="3333CC"/>
                </a:solidFill>
                <a:latin typeface="+mj-lt"/>
              </a:rPr>
              <a:t> </a:t>
            </a:r>
            <a:r>
              <a:rPr lang="en-US" altLang="en-US" sz="2400" b="1" dirty="0" err="1">
                <a:solidFill>
                  <a:srgbClr val="3333CC"/>
                </a:solidFill>
                <a:latin typeface="+mj-lt"/>
              </a:rPr>
              <a:t>bộ</a:t>
            </a:r>
            <a:r>
              <a:rPr lang="en-US" altLang="en-US" sz="2400" b="1" dirty="0">
                <a:solidFill>
                  <a:srgbClr val="3333CC"/>
                </a:solidFill>
                <a:latin typeface="+mj-lt"/>
              </a:rPr>
              <a:t>, </a:t>
            </a:r>
            <a:r>
              <a:rPr lang="en-US" altLang="en-US" sz="2400" b="1" dirty="0" err="1">
                <a:solidFill>
                  <a:srgbClr val="3333CC"/>
                </a:solidFill>
                <a:latin typeface="+mj-lt"/>
              </a:rPr>
              <a:t>công</a:t>
            </a:r>
            <a:r>
              <a:rPr lang="en-US" altLang="en-US" sz="2400" b="1" dirty="0">
                <a:solidFill>
                  <a:srgbClr val="3333CC"/>
                </a:solidFill>
                <a:latin typeface="+mj-lt"/>
              </a:rPr>
              <a:t> </a:t>
            </a:r>
            <a:r>
              <a:rPr lang="en-US" altLang="en-US" sz="2400" b="1" dirty="0" err="1">
                <a:solidFill>
                  <a:srgbClr val="3333CC"/>
                </a:solidFill>
                <a:latin typeface="+mj-lt"/>
              </a:rPr>
              <a:t>chức</a:t>
            </a:r>
            <a:r>
              <a:rPr lang="en-US" altLang="en-US" sz="2400" b="1" dirty="0">
                <a:solidFill>
                  <a:srgbClr val="3333CC"/>
                </a:solidFill>
                <a:latin typeface="+mj-lt"/>
              </a:rPr>
              <a:t> </a:t>
            </a:r>
            <a:r>
              <a:rPr lang="en-US" altLang="en-US" sz="2400" b="1" dirty="0" err="1">
                <a:solidFill>
                  <a:srgbClr val="3333CC"/>
                </a:solidFill>
                <a:latin typeface="+mj-lt"/>
              </a:rPr>
              <a:t>trong</a:t>
            </a:r>
            <a:r>
              <a:rPr lang="en-US" altLang="en-US" sz="2400" b="1" dirty="0">
                <a:solidFill>
                  <a:srgbClr val="3333CC"/>
                </a:solidFill>
                <a:latin typeface="+mj-lt"/>
              </a:rPr>
              <a:t> </a:t>
            </a:r>
            <a:r>
              <a:rPr lang="en-US" altLang="en-US" sz="2400" b="1" dirty="0" err="1">
                <a:solidFill>
                  <a:srgbClr val="3333CC"/>
                </a:solidFill>
                <a:latin typeface="+mj-lt"/>
              </a:rPr>
              <a:t>sạch</a:t>
            </a:r>
            <a:r>
              <a:rPr lang="en-US" altLang="en-US" sz="2400" b="1" dirty="0">
                <a:solidFill>
                  <a:srgbClr val="3333CC"/>
                </a:solidFill>
                <a:latin typeface="+mj-lt"/>
              </a:rPr>
              <a:t>, </a:t>
            </a:r>
            <a:r>
              <a:rPr lang="en-US" altLang="en-US" sz="2400" b="1" dirty="0" err="1">
                <a:solidFill>
                  <a:srgbClr val="3333CC"/>
                </a:solidFill>
                <a:latin typeface="+mj-lt"/>
              </a:rPr>
              <a:t>có</a:t>
            </a:r>
            <a:r>
              <a:rPr lang="en-US" altLang="en-US" sz="2400" b="1" dirty="0">
                <a:solidFill>
                  <a:srgbClr val="3333CC"/>
                </a:solidFill>
                <a:latin typeface="+mj-lt"/>
              </a:rPr>
              <a:t> </a:t>
            </a:r>
            <a:r>
              <a:rPr lang="en-US" altLang="en-US" sz="2400" b="1" dirty="0" err="1">
                <a:solidFill>
                  <a:srgbClr val="3333CC"/>
                </a:solidFill>
                <a:latin typeface="+mj-lt"/>
              </a:rPr>
              <a:t>năng</a:t>
            </a:r>
            <a:r>
              <a:rPr lang="en-US" altLang="en-US" sz="2400" b="1" dirty="0">
                <a:solidFill>
                  <a:srgbClr val="3333CC"/>
                </a:solidFill>
                <a:latin typeface="+mj-lt"/>
              </a:rPr>
              <a:t> </a:t>
            </a:r>
            <a:r>
              <a:rPr lang="en-US" altLang="en-US" sz="2400" b="1" dirty="0" err="1">
                <a:solidFill>
                  <a:srgbClr val="3333CC"/>
                </a:solidFill>
                <a:latin typeface="+mj-lt"/>
              </a:rPr>
              <a:t>lực</a:t>
            </a:r>
            <a:r>
              <a:rPr lang="en-US" altLang="en-US" sz="2400" b="1" dirty="0">
                <a:solidFill>
                  <a:srgbClr val="3333CC"/>
                </a:solidFill>
                <a:latin typeface="+mj-lt"/>
              </a:rPr>
              <a:t> </a:t>
            </a:r>
            <a:r>
              <a:rPr lang="en-US" altLang="en-US" sz="2400" b="1" dirty="0" err="1">
                <a:solidFill>
                  <a:srgbClr val="3333CC"/>
                </a:solidFill>
                <a:latin typeface="+mj-lt"/>
              </a:rPr>
              <a:t>đáp</a:t>
            </a:r>
            <a:r>
              <a:rPr lang="en-US" altLang="en-US" sz="2400" b="1" dirty="0">
                <a:solidFill>
                  <a:srgbClr val="3333CC"/>
                </a:solidFill>
                <a:latin typeface="+mj-lt"/>
              </a:rPr>
              <a:t> </a:t>
            </a:r>
            <a:r>
              <a:rPr lang="en-US" altLang="en-US" sz="2400" b="1" dirty="0" err="1">
                <a:solidFill>
                  <a:srgbClr val="3333CC"/>
                </a:solidFill>
                <a:latin typeface="+mj-lt"/>
              </a:rPr>
              <a:t>ứng</a:t>
            </a:r>
            <a:r>
              <a:rPr lang="en-US" altLang="en-US" sz="2400" b="1" dirty="0">
                <a:solidFill>
                  <a:srgbClr val="3333CC"/>
                </a:solidFill>
                <a:latin typeface="+mj-lt"/>
              </a:rPr>
              <a:t> </a:t>
            </a:r>
            <a:r>
              <a:rPr lang="en-US" altLang="en-US" sz="2400" b="1" dirty="0" err="1">
                <a:solidFill>
                  <a:srgbClr val="3333CC"/>
                </a:solidFill>
                <a:latin typeface="+mj-lt"/>
              </a:rPr>
              <a:t>yêu</a:t>
            </a:r>
            <a:r>
              <a:rPr lang="en-US" altLang="en-US" sz="2400" b="1" dirty="0">
                <a:solidFill>
                  <a:srgbClr val="3333CC"/>
                </a:solidFill>
                <a:latin typeface="+mj-lt"/>
              </a:rPr>
              <a:t> </a:t>
            </a:r>
            <a:r>
              <a:rPr lang="en-US" altLang="en-US" sz="2400" b="1" dirty="0" err="1">
                <a:solidFill>
                  <a:srgbClr val="3333CC"/>
                </a:solidFill>
                <a:latin typeface="+mj-lt"/>
              </a:rPr>
              <a:t>cầu</a:t>
            </a:r>
            <a:r>
              <a:rPr lang="en-US" altLang="en-US" sz="2400" b="1" dirty="0">
                <a:solidFill>
                  <a:srgbClr val="3333CC"/>
                </a:solidFill>
                <a:latin typeface="+mj-lt"/>
              </a:rPr>
              <a:t> </a:t>
            </a:r>
            <a:r>
              <a:rPr lang="en-US" altLang="en-US" sz="2400" b="1" dirty="0" err="1">
                <a:solidFill>
                  <a:srgbClr val="3333CC"/>
                </a:solidFill>
                <a:latin typeface="+mj-lt"/>
              </a:rPr>
              <a:t>trong</a:t>
            </a:r>
            <a:r>
              <a:rPr lang="en-US" altLang="en-US" sz="2400" b="1" dirty="0">
                <a:solidFill>
                  <a:srgbClr val="3333CC"/>
                </a:solidFill>
                <a:latin typeface="+mj-lt"/>
              </a:rPr>
              <a:t> </a:t>
            </a:r>
            <a:r>
              <a:rPr lang="en-US" altLang="en-US" sz="2400" b="1" dirty="0" err="1">
                <a:solidFill>
                  <a:srgbClr val="3333CC"/>
                </a:solidFill>
                <a:latin typeface="+mj-lt"/>
              </a:rPr>
              <a:t>tình</a:t>
            </a:r>
            <a:r>
              <a:rPr lang="en-US" altLang="en-US" sz="2400" b="1" dirty="0">
                <a:solidFill>
                  <a:srgbClr val="3333CC"/>
                </a:solidFill>
                <a:latin typeface="+mj-lt"/>
              </a:rPr>
              <a:t> </a:t>
            </a:r>
            <a:r>
              <a:rPr lang="en-US" altLang="en-US" sz="2400" b="1" dirty="0" err="1">
                <a:solidFill>
                  <a:srgbClr val="3333CC"/>
                </a:solidFill>
                <a:latin typeface="+mj-lt"/>
              </a:rPr>
              <a:t>hình</a:t>
            </a:r>
            <a:r>
              <a:rPr lang="en-US" altLang="en-US" sz="2400" b="1" dirty="0">
                <a:solidFill>
                  <a:srgbClr val="3333CC"/>
                </a:solidFill>
                <a:latin typeface="+mj-lt"/>
              </a:rPr>
              <a:t> </a:t>
            </a:r>
            <a:r>
              <a:rPr lang="en-US" altLang="en-US" sz="2400" b="1" dirty="0" err="1">
                <a:solidFill>
                  <a:srgbClr val="3333CC"/>
                </a:solidFill>
                <a:latin typeface="+mj-lt"/>
              </a:rPr>
              <a:t>mới</a:t>
            </a:r>
            <a:r>
              <a:rPr lang="en-US" altLang="en-US" sz="2400" b="1" dirty="0">
                <a:solidFill>
                  <a:srgbClr val="3333CC"/>
                </a:solidFill>
                <a:latin typeface="+mj-lt"/>
              </a:rPr>
              <a: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36814" y="1797050"/>
            <a:ext cx="661987" cy="132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Block Arc 4"/>
          <p:cNvSpPr/>
          <p:nvPr/>
        </p:nvSpPr>
        <p:spPr>
          <a:xfrm>
            <a:off x="-5105400" y="-690529"/>
            <a:ext cx="8504560" cy="8504560"/>
          </a:xfrm>
          <a:prstGeom prst="blockArc">
            <a:avLst>
              <a:gd name="adj1" fmla="val 18900000"/>
              <a:gd name="adj2" fmla="val 2700000"/>
              <a:gd name="adj3" fmla="val 254"/>
            </a:avLst>
          </a:prstGeom>
          <a:scene3d>
            <a:camera prst="orthographicFront"/>
            <a:lightRig rig="threePt" dir="t"/>
          </a:scene3d>
          <a:sp3d z="-40000" prstMaterial="matte">
            <a:bevelT/>
          </a:sp3d>
        </p:spPr>
        <p:style>
          <a:lnRef idx="2">
            <a:schemeClr val="accent3">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6" name="Rectangle 5"/>
          <p:cNvSpPr>
            <a:spLocks noChangeArrowheads="1"/>
          </p:cNvSpPr>
          <p:nvPr/>
        </p:nvSpPr>
        <p:spPr bwMode="auto">
          <a:xfrm>
            <a:off x="3657600" y="1474840"/>
            <a:ext cx="813944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en-US" altLang="en-US" sz="2400" dirty="0">
                <a:solidFill>
                  <a:srgbClr val="000066"/>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Rà</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soát</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bổ</a:t>
            </a:r>
            <a:r>
              <a:rPr lang="en-US" altLang="en-US" sz="2400" b="1" dirty="0">
                <a:solidFill>
                  <a:srgbClr val="C00000"/>
                </a:solidFill>
                <a:latin typeface="Arial" panose="020B0604020202020204" pitchFamily="34" charset="0"/>
                <a:cs typeface="Arial" panose="020B0604020202020204" pitchFamily="34" charset="0"/>
              </a:rPr>
              <a:t> sung, </a:t>
            </a:r>
            <a:r>
              <a:rPr lang="en-US" altLang="en-US" sz="2400" b="1" dirty="0" err="1">
                <a:solidFill>
                  <a:srgbClr val="C00000"/>
                </a:solidFill>
                <a:latin typeface="Arial" panose="020B0604020202020204" pitchFamily="34" charset="0"/>
                <a:cs typeface="Arial" panose="020B0604020202020204" pitchFamily="34" charset="0"/>
              </a:rPr>
              <a:t>hoàn</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thiện</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quy</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chế</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quản</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lý</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cán</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bộ</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công</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chức</a:t>
            </a:r>
            <a:r>
              <a:rPr lang="en-US" altLang="en-US" sz="2400" dirty="0">
                <a:solidFill>
                  <a:srgbClr val="002060"/>
                </a:solidFill>
                <a:latin typeface="Arial" panose="020B0604020202020204" pitchFamily="34" charset="0"/>
                <a:cs typeface="Arial" panose="020B0604020202020204" pitchFamily="34" charset="0"/>
              </a:rPr>
              <a:t>;</a:t>
            </a:r>
          </a:p>
        </p:txBody>
      </p:sp>
      <p:sp>
        <p:nvSpPr>
          <p:cNvPr id="7" name="Oval 6"/>
          <p:cNvSpPr/>
          <p:nvPr/>
        </p:nvSpPr>
        <p:spPr>
          <a:xfrm>
            <a:off x="2308831" y="2982430"/>
            <a:ext cx="1579940" cy="1396000"/>
          </a:xfrm>
          <a:prstGeom prst="ellipse">
            <a:avLst/>
          </a:prstGeom>
          <a:solidFill>
            <a:srgbClr val="008000"/>
          </a:solidFill>
          <a:scene3d>
            <a:camera prst="orthographicFront"/>
            <a:lightRig rig="chilly" dir="t"/>
          </a:scene3d>
          <a:sp3d z="12700" extrusionH="1700" prstMaterial="dkEdge">
            <a:bevelT w="25400" h="6350"/>
            <a:bevelB w="0" h="0" prst="convex"/>
          </a:sp3d>
        </p:spPr>
        <p:style>
          <a:lnRef idx="1">
            <a:schemeClr val="accent2">
              <a:hueOff val="-7200000"/>
              <a:satOff val="-25001"/>
              <a:lumOff val="3000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68601" y="3276600"/>
            <a:ext cx="760413"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8"/>
          <p:cNvSpPr/>
          <p:nvPr/>
        </p:nvSpPr>
        <p:spPr>
          <a:xfrm>
            <a:off x="2090361" y="4724400"/>
            <a:ext cx="1579940" cy="1579940"/>
          </a:xfrm>
          <a:prstGeom prst="ellipse">
            <a:avLst/>
          </a:prstGeom>
          <a:solidFill>
            <a:srgbClr val="C00000"/>
          </a:solidFill>
          <a:scene3d>
            <a:camera prst="orthographicFront"/>
            <a:lightRig rig="chilly" dir="t"/>
          </a:scene3d>
          <a:sp3d z="12700" extrusionH="1700" prstMaterial="dkEdge">
            <a:bevelT w="25400" h="6350" prst="softRound"/>
            <a:bevelB w="0" h="0" prst="convex"/>
          </a:sp3d>
        </p:spPr>
        <p:style>
          <a:lnRef idx="1">
            <a:schemeClr val="accent2">
              <a:hueOff val="-14400000"/>
              <a:satOff val="-50003"/>
              <a:lumOff val="6000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pic>
        <p:nvPicPr>
          <p:cNvPr id="10"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36800" y="5105400"/>
            <a:ext cx="1143000"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a:spLocks noChangeArrowheads="1"/>
          </p:cNvSpPr>
          <p:nvPr/>
        </p:nvSpPr>
        <p:spPr bwMode="auto">
          <a:xfrm>
            <a:off x="3878264" y="2895600"/>
            <a:ext cx="791878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en-US" altLang="en-US" sz="2400" b="1" dirty="0">
                <a:solidFill>
                  <a:srgbClr val="008000"/>
                </a:solidFill>
                <a:latin typeface="Arial" panose="020B0604020202020204" pitchFamily="34" charset="0"/>
                <a:cs typeface="Arial" panose="020B0604020202020204" pitchFamily="34" charset="0"/>
              </a:rPr>
              <a:t>+ </a:t>
            </a:r>
            <a:r>
              <a:rPr lang="en-US" altLang="en-US" sz="2400" b="1" dirty="0" err="1">
                <a:solidFill>
                  <a:srgbClr val="008000"/>
                </a:solidFill>
                <a:latin typeface="Arial" panose="020B0604020202020204" pitchFamily="34" charset="0"/>
                <a:cs typeface="Arial" panose="020B0604020202020204" pitchFamily="34" charset="0"/>
              </a:rPr>
              <a:t>Nâng</a:t>
            </a:r>
            <a:r>
              <a:rPr lang="en-US" altLang="en-US" sz="2400" b="1" dirty="0">
                <a:solidFill>
                  <a:srgbClr val="008000"/>
                </a:solidFill>
                <a:latin typeface="Arial" panose="020B0604020202020204" pitchFamily="34" charset="0"/>
                <a:cs typeface="Arial" panose="020B0604020202020204" pitchFamily="34" charset="0"/>
              </a:rPr>
              <a:t> </a:t>
            </a:r>
            <a:r>
              <a:rPr lang="en-US" altLang="en-US" sz="2400" b="1" dirty="0" err="1">
                <a:solidFill>
                  <a:srgbClr val="008000"/>
                </a:solidFill>
                <a:latin typeface="Arial" panose="020B0604020202020204" pitchFamily="34" charset="0"/>
                <a:cs typeface="Arial" panose="020B0604020202020204" pitchFamily="34" charset="0"/>
              </a:rPr>
              <a:t>cao</a:t>
            </a:r>
            <a:r>
              <a:rPr lang="en-US" altLang="en-US" sz="2400" b="1" dirty="0">
                <a:solidFill>
                  <a:srgbClr val="008000"/>
                </a:solidFill>
                <a:latin typeface="Arial" panose="020B0604020202020204" pitchFamily="34" charset="0"/>
                <a:cs typeface="Arial" panose="020B0604020202020204" pitchFamily="34" charset="0"/>
              </a:rPr>
              <a:t> </a:t>
            </a:r>
            <a:r>
              <a:rPr lang="en-US" altLang="en-US" sz="2400" b="1" dirty="0" err="1">
                <a:solidFill>
                  <a:srgbClr val="008000"/>
                </a:solidFill>
                <a:latin typeface="Arial" panose="020B0604020202020204" pitchFamily="34" charset="0"/>
                <a:cs typeface="Arial" panose="020B0604020202020204" pitchFamily="34" charset="0"/>
              </a:rPr>
              <a:t>chất</a:t>
            </a:r>
            <a:r>
              <a:rPr lang="en-US" altLang="en-US" sz="2400" b="1" dirty="0">
                <a:solidFill>
                  <a:srgbClr val="008000"/>
                </a:solidFill>
                <a:latin typeface="Arial" panose="020B0604020202020204" pitchFamily="34" charset="0"/>
                <a:cs typeface="Arial" panose="020B0604020202020204" pitchFamily="34" charset="0"/>
              </a:rPr>
              <a:t> </a:t>
            </a:r>
            <a:r>
              <a:rPr lang="en-US" altLang="en-US" sz="2400" b="1" dirty="0" err="1">
                <a:solidFill>
                  <a:srgbClr val="008000"/>
                </a:solidFill>
                <a:latin typeface="Arial" panose="020B0604020202020204" pitchFamily="34" charset="0"/>
                <a:cs typeface="Arial" panose="020B0604020202020204" pitchFamily="34" charset="0"/>
              </a:rPr>
              <a:t>lượng</a:t>
            </a:r>
            <a:r>
              <a:rPr lang="en-US" altLang="en-US" sz="2400" b="1" dirty="0">
                <a:solidFill>
                  <a:srgbClr val="008000"/>
                </a:solidFill>
                <a:latin typeface="Arial" panose="020B0604020202020204" pitchFamily="34" charset="0"/>
                <a:cs typeface="Arial" panose="020B0604020202020204" pitchFamily="34" charset="0"/>
              </a:rPr>
              <a:t> </a:t>
            </a:r>
            <a:r>
              <a:rPr lang="en-US" altLang="en-US" sz="2400" b="1" dirty="0" err="1">
                <a:solidFill>
                  <a:srgbClr val="008000"/>
                </a:solidFill>
                <a:latin typeface="Arial" panose="020B0604020202020204" pitchFamily="34" charset="0"/>
                <a:cs typeface="Arial" panose="020B0604020202020204" pitchFamily="34" charset="0"/>
              </a:rPr>
              <a:t>đội</a:t>
            </a:r>
            <a:r>
              <a:rPr lang="en-US" altLang="en-US" sz="2400" b="1" dirty="0">
                <a:solidFill>
                  <a:srgbClr val="008000"/>
                </a:solidFill>
                <a:latin typeface="Arial" panose="020B0604020202020204" pitchFamily="34" charset="0"/>
                <a:cs typeface="Arial" panose="020B0604020202020204" pitchFamily="34" charset="0"/>
              </a:rPr>
              <a:t> </a:t>
            </a:r>
            <a:r>
              <a:rPr lang="en-US" altLang="en-US" sz="2400" b="1" dirty="0" err="1">
                <a:solidFill>
                  <a:srgbClr val="008000"/>
                </a:solidFill>
                <a:latin typeface="Arial" panose="020B0604020202020204" pitchFamily="34" charset="0"/>
                <a:cs typeface="Arial" panose="020B0604020202020204" pitchFamily="34" charset="0"/>
              </a:rPr>
              <a:t>ngũ</a:t>
            </a:r>
            <a:r>
              <a:rPr lang="en-US" altLang="en-US" sz="2400" b="1" dirty="0">
                <a:solidFill>
                  <a:srgbClr val="008000"/>
                </a:solidFill>
                <a:latin typeface="Arial" panose="020B0604020202020204" pitchFamily="34" charset="0"/>
                <a:cs typeface="Arial" panose="020B0604020202020204" pitchFamily="34" charset="0"/>
              </a:rPr>
              <a:t> </a:t>
            </a:r>
            <a:r>
              <a:rPr lang="en-US" altLang="en-US" sz="2400" b="1" dirty="0" err="1">
                <a:solidFill>
                  <a:srgbClr val="008000"/>
                </a:solidFill>
                <a:latin typeface="Arial" panose="020B0604020202020204" pitchFamily="34" charset="0"/>
                <a:cs typeface="Arial" panose="020B0604020202020204" pitchFamily="34" charset="0"/>
              </a:rPr>
              <a:t>cán</a:t>
            </a:r>
            <a:r>
              <a:rPr lang="en-US" altLang="en-US" sz="2400" b="1" dirty="0">
                <a:solidFill>
                  <a:srgbClr val="008000"/>
                </a:solidFill>
                <a:latin typeface="Arial" panose="020B0604020202020204" pitchFamily="34" charset="0"/>
                <a:cs typeface="Arial" panose="020B0604020202020204" pitchFamily="34" charset="0"/>
              </a:rPr>
              <a:t> </a:t>
            </a:r>
            <a:r>
              <a:rPr lang="en-US" altLang="en-US" sz="2400" b="1" dirty="0" err="1">
                <a:solidFill>
                  <a:srgbClr val="008000"/>
                </a:solidFill>
                <a:latin typeface="Arial" panose="020B0604020202020204" pitchFamily="34" charset="0"/>
                <a:cs typeface="Arial" panose="020B0604020202020204" pitchFamily="34" charset="0"/>
              </a:rPr>
              <a:t>bộ</a:t>
            </a:r>
            <a:r>
              <a:rPr lang="en-US" altLang="en-US" sz="2400" b="1" dirty="0">
                <a:solidFill>
                  <a:srgbClr val="008000"/>
                </a:solidFill>
                <a:latin typeface="Arial" panose="020B0604020202020204" pitchFamily="34" charset="0"/>
                <a:cs typeface="Arial" panose="020B0604020202020204" pitchFamily="34" charset="0"/>
              </a:rPr>
              <a:t>, </a:t>
            </a:r>
            <a:r>
              <a:rPr lang="en-US" altLang="en-US" sz="2400" b="1" dirty="0" err="1">
                <a:solidFill>
                  <a:srgbClr val="008000"/>
                </a:solidFill>
                <a:latin typeface="Arial" panose="020B0604020202020204" pitchFamily="34" charset="0"/>
                <a:cs typeface="Arial" panose="020B0604020202020204" pitchFamily="34" charset="0"/>
              </a:rPr>
              <a:t>công</a:t>
            </a:r>
            <a:r>
              <a:rPr lang="en-US" altLang="en-US" sz="2400" b="1" dirty="0">
                <a:solidFill>
                  <a:srgbClr val="008000"/>
                </a:solidFill>
                <a:latin typeface="Arial" panose="020B0604020202020204" pitchFamily="34" charset="0"/>
                <a:cs typeface="Arial" panose="020B0604020202020204" pitchFamily="34" charset="0"/>
              </a:rPr>
              <a:t> </a:t>
            </a:r>
            <a:r>
              <a:rPr lang="en-US" altLang="en-US" sz="2400" b="1" dirty="0" err="1">
                <a:solidFill>
                  <a:srgbClr val="008000"/>
                </a:solidFill>
                <a:latin typeface="Arial" panose="020B0604020202020204" pitchFamily="34" charset="0"/>
                <a:cs typeface="Arial" panose="020B0604020202020204" pitchFamily="34" charset="0"/>
              </a:rPr>
              <a:t>chức</a:t>
            </a:r>
            <a:r>
              <a:rPr lang="en-US" altLang="en-US" sz="2400" b="1" dirty="0">
                <a:solidFill>
                  <a:srgbClr val="00800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cả</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về</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bản</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lĩnh</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chính</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trị</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phẩm</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chất</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đạo</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đức</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năng</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lực</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lãnh</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đạo</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chỉ</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đạo</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điều</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hành</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quản</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lý</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nhà</a:t>
            </a:r>
            <a:r>
              <a:rPr lang="en-US" altLang="en-US" sz="2400" dirty="0">
                <a:solidFill>
                  <a:srgbClr val="002060"/>
                </a:solidFill>
                <a:latin typeface="Arial" panose="020B0604020202020204" pitchFamily="34" charset="0"/>
                <a:cs typeface="Arial" panose="020B0604020202020204" pitchFamily="34" charset="0"/>
              </a:rPr>
              <a:t> </a:t>
            </a:r>
            <a:r>
              <a:rPr lang="en-US" altLang="en-US" sz="2400" dirty="0" err="1">
                <a:solidFill>
                  <a:srgbClr val="002060"/>
                </a:solidFill>
                <a:latin typeface="Arial" panose="020B0604020202020204" pitchFamily="34" charset="0"/>
                <a:cs typeface="Arial" panose="020B0604020202020204" pitchFamily="34" charset="0"/>
              </a:rPr>
              <a:t>nước</a:t>
            </a:r>
            <a:r>
              <a:rPr lang="en-US" altLang="en-US" sz="2400" dirty="0">
                <a:solidFill>
                  <a:srgbClr val="002060"/>
                </a:solidFill>
                <a:latin typeface="Arial" panose="020B0604020202020204" pitchFamily="34" charset="0"/>
                <a:cs typeface="Arial" panose="020B0604020202020204" pitchFamily="34" charset="0"/>
              </a:rPr>
              <a:t>.</a:t>
            </a:r>
          </a:p>
        </p:txBody>
      </p:sp>
      <p:sp>
        <p:nvSpPr>
          <p:cNvPr id="12" name="Rectangle 11"/>
          <p:cNvSpPr>
            <a:spLocks noChangeArrowheads="1"/>
          </p:cNvSpPr>
          <p:nvPr/>
        </p:nvSpPr>
        <p:spPr bwMode="auto">
          <a:xfrm>
            <a:off x="3670300" y="4724400"/>
            <a:ext cx="812674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Có</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chính</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sách</a:t>
            </a:r>
            <a:r>
              <a:rPr lang="en-US" altLang="en-US" sz="2400" dirty="0">
                <a:solidFill>
                  <a:srgbClr val="000066"/>
                </a:solidFill>
                <a:latin typeface="Arial" panose="020B0604020202020204" pitchFamily="34" charset="0"/>
                <a:cs typeface="Arial" panose="020B0604020202020204" pitchFamily="34" charset="0"/>
              </a:rPr>
              <a:t> </a:t>
            </a:r>
            <a:r>
              <a:rPr lang="en-US" altLang="en-US" sz="2400" b="1" dirty="0" err="1">
                <a:solidFill>
                  <a:srgbClr val="CC0099"/>
                </a:solidFill>
                <a:latin typeface="Arial" panose="020B0604020202020204" pitchFamily="34" charset="0"/>
                <a:cs typeface="Arial" panose="020B0604020202020204" pitchFamily="34" charset="0"/>
              </a:rPr>
              <a:t>đãi</a:t>
            </a:r>
            <a:r>
              <a:rPr lang="en-US" altLang="en-US" sz="2400" b="1" dirty="0">
                <a:solidFill>
                  <a:srgbClr val="CC0099"/>
                </a:solidFill>
                <a:latin typeface="Arial" panose="020B0604020202020204" pitchFamily="34" charset="0"/>
                <a:cs typeface="Arial" panose="020B0604020202020204" pitchFamily="34" charset="0"/>
              </a:rPr>
              <a:t> </a:t>
            </a:r>
            <a:r>
              <a:rPr lang="en-US" altLang="en-US" sz="2400" b="1" dirty="0" err="1">
                <a:solidFill>
                  <a:srgbClr val="CC0099"/>
                </a:solidFill>
                <a:latin typeface="Arial" panose="020B0604020202020204" pitchFamily="34" charset="0"/>
                <a:cs typeface="Arial" panose="020B0604020202020204" pitchFamily="34" charset="0"/>
              </a:rPr>
              <a:t>ngộ</a:t>
            </a:r>
            <a:r>
              <a:rPr lang="en-US" altLang="en-US" sz="2400" b="1" dirty="0">
                <a:solidFill>
                  <a:srgbClr val="CC0099"/>
                </a:solidFill>
                <a:latin typeface="Arial" panose="020B0604020202020204" pitchFamily="34" charset="0"/>
                <a:cs typeface="Arial" panose="020B0604020202020204" pitchFamily="34" charset="0"/>
              </a:rPr>
              <a:t>, </a:t>
            </a:r>
            <a:r>
              <a:rPr lang="en-US" altLang="en-US" sz="2400" b="1" dirty="0" err="1">
                <a:solidFill>
                  <a:srgbClr val="CC0099"/>
                </a:solidFill>
                <a:latin typeface="Arial" panose="020B0604020202020204" pitchFamily="34" charset="0"/>
                <a:cs typeface="Arial" panose="020B0604020202020204" pitchFamily="34" charset="0"/>
              </a:rPr>
              <a:t>động</a:t>
            </a:r>
            <a:r>
              <a:rPr lang="en-US" altLang="en-US" sz="2400" b="1" dirty="0">
                <a:solidFill>
                  <a:srgbClr val="CC0099"/>
                </a:solidFill>
                <a:latin typeface="Arial" panose="020B0604020202020204" pitchFamily="34" charset="0"/>
                <a:cs typeface="Arial" panose="020B0604020202020204" pitchFamily="34" charset="0"/>
              </a:rPr>
              <a:t> </a:t>
            </a:r>
            <a:r>
              <a:rPr lang="en-US" altLang="en-US" sz="2400" b="1" dirty="0" err="1">
                <a:solidFill>
                  <a:srgbClr val="CC0099"/>
                </a:solidFill>
                <a:latin typeface="Arial" panose="020B0604020202020204" pitchFamily="34" charset="0"/>
                <a:cs typeface="Arial" panose="020B0604020202020204" pitchFamily="34" charset="0"/>
              </a:rPr>
              <a:t>viên</a:t>
            </a:r>
            <a:r>
              <a:rPr lang="en-US" altLang="en-US" sz="2400" b="1" dirty="0">
                <a:solidFill>
                  <a:srgbClr val="CC0099"/>
                </a:solidFill>
                <a:latin typeface="Arial" panose="020B0604020202020204" pitchFamily="34" charset="0"/>
                <a:cs typeface="Arial" panose="020B0604020202020204" pitchFamily="34" charset="0"/>
              </a:rPr>
              <a:t>, </a:t>
            </a:r>
            <a:r>
              <a:rPr lang="en-US" altLang="en-US" sz="2400" b="1" dirty="0" err="1">
                <a:solidFill>
                  <a:srgbClr val="CC0099"/>
                </a:solidFill>
                <a:latin typeface="Arial" panose="020B0604020202020204" pitchFamily="34" charset="0"/>
                <a:cs typeface="Arial" panose="020B0604020202020204" pitchFamily="34" charset="0"/>
              </a:rPr>
              <a:t>khuyến</a:t>
            </a:r>
            <a:r>
              <a:rPr lang="en-US" altLang="en-US" sz="2400" b="1" dirty="0">
                <a:solidFill>
                  <a:srgbClr val="CC0099"/>
                </a:solidFill>
                <a:latin typeface="Arial" panose="020B0604020202020204" pitchFamily="34" charset="0"/>
                <a:cs typeface="Arial" panose="020B0604020202020204" pitchFamily="34" charset="0"/>
              </a:rPr>
              <a:t> </a:t>
            </a:r>
            <a:r>
              <a:rPr lang="en-US" altLang="en-US" sz="2400" b="1" dirty="0" err="1">
                <a:solidFill>
                  <a:srgbClr val="CC0099"/>
                </a:solidFill>
                <a:latin typeface="Arial" panose="020B0604020202020204" pitchFamily="34" charset="0"/>
                <a:cs typeface="Arial" panose="020B0604020202020204" pitchFamily="34" charset="0"/>
              </a:rPr>
              <a:t>khích</a:t>
            </a:r>
            <a:r>
              <a:rPr lang="en-US" altLang="en-US" sz="2400" b="1" dirty="0">
                <a:solidFill>
                  <a:srgbClr val="CC0099"/>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cán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bộ</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công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chức</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hoàn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thành</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nhiệm</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vụ</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và</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có</a:t>
            </a:r>
            <a:r>
              <a:rPr lang="en-US" altLang="en-US" sz="2400" dirty="0">
                <a:solidFill>
                  <a:srgbClr val="000066"/>
                </a:solidFill>
                <a:latin typeface="Arial" panose="020B0604020202020204" pitchFamily="34" charset="0"/>
                <a:cs typeface="Arial" panose="020B0604020202020204" pitchFamily="34" charset="0"/>
              </a:rPr>
              <a:t> </a:t>
            </a:r>
            <a:r>
              <a:rPr lang="en-US" altLang="en-US" sz="2400" b="1" dirty="0" err="1">
                <a:solidFill>
                  <a:srgbClr val="800000"/>
                </a:solidFill>
                <a:latin typeface="Arial" panose="020B0604020202020204" pitchFamily="34" charset="0"/>
                <a:cs typeface="Arial" panose="020B0604020202020204" pitchFamily="34" charset="0"/>
              </a:rPr>
              <a:t>cơ</a:t>
            </a:r>
            <a:r>
              <a:rPr lang="en-US" altLang="en-US" sz="2400" b="1" dirty="0">
                <a:solidFill>
                  <a:srgbClr val="800000"/>
                </a:solidFill>
                <a:latin typeface="Arial" panose="020B0604020202020204" pitchFamily="34" charset="0"/>
                <a:cs typeface="Arial" panose="020B0604020202020204" pitchFamily="34" charset="0"/>
              </a:rPr>
              <a:t> </a:t>
            </a:r>
            <a:r>
              <a:rPr lang="en-US" altLang="en-US" sz="2400" b="1" dirty="0" err="1">
                <a:solidFill>
                  <a:srgbClr val="800000"/>
                </a:solidFill>
                <a:latin typeface="Arial" panose="020B0604020202020204" pitchFamily="34" charset="0"/>
                <a:cs typeface="Arial" panose="020B0604020202020204" pitchFamily="34" charset="0"/>
              </a:rPr>
              <a:t>chế</a:t>
            </a:r>
            <a:r>
              <a:rPr lang="en-US" altLang="en-US" sz="2400" b="1" dirty="0">
                <a:solidFill>
                  <a:srgbClr val="800000"/>
                </a:solidFill>
                <a:latin typeface="Arial" panose="020B0604020202020204" pitchFamily="34" charset="0"/>
                <a:cs typeface="Arial" panose="020B0604020202020204" pitchFamily="34" charset="0"/>
              </a:rPr>
              <a:t> </a:t>
            </a:r>
            <a:r>
              <a:rPr lang="en-US" altLang="en-US" sz="2400" b="1" dirty="0" err="1">
                <a:solidFill>
                  <a:srgbClr val="800000"/>
                </a:solidFill>
                <a:latin typeface="Arial" panose="020B0604020202020204" pitchFamily="34" charset="0"/>
                <a:cs typeface="Arial" panose="020B0604020202020204" pitchFamily="34" charset="0"/>
              </a:rPr>
              <a:t>loại</a:t>
            </a:r>
            <a:r>
              <a:rPr lang="en-US" altLang="en-US" sz="2400" b="1" dirty="0">
                <a:solidFill>
                  <a:srgbClr val="800000"/>
                </a:solidFill>
                <a:latin typeface="Arial" panose="020B0604020202020204" pitchFamily="34" charset="0"/>
                <a:cs typeface="Arial" panose="020B0604020202020204" pitchFamily="34" charset="0"/>
              </a:rPr>
              <a:t> </a:t>
            </a:r>
            <a:r>
              <a:rPr lang="en-US" altLang="en-US" sz="2400" b="1" dirty="0" err="1">
                <a:solidFill>
                  <a:srgbClr val="800000"/>
                </a:solidFill>
                <a:latin typeface="Arial" panose="020B0604020202020204" pitchFamily="34" charset="0"/>
                <a:cs typeface="Arial" panose="020B0604020202020204" pitchFamily="34" charset="0"/>
              </a:rPr>
              <a:t>bỏ</a:t>
            </a:r>
            <a:r>
              <a:rPr lang="en-US" altLang="en-US" sz="2400" b="1" dirty="0">
                <a:solidFill>
                  <a:srgbClr val="800000"/>
                </a:solidFill>
                <a:latin typeface="Arial" panose="020B0604020202020204" pitchFamily="34" charset="0"/>
                <a:cs typeface="Arial" panose="020B0604020202020204" pitchFamily="34" charset="0"/>
              </a:rPr>
              <a:t>, </a:t>
            </a:r>
            <a:r>
              <a:rPr lang="en-US" altLang="en-US" sz="2400" b="1" dirty="0" err="1">
                <a:solidFill>
                  <a:srgbClr val="800000"/>
                </a:solidFill>
                <a:latin typeface="Arial" panose="020B0604020202020204" pitchFamily="34" charset="0"/>
                <a:cs typeface="Arial" panose="020B0604020202020204" pitchFamily="34" charset="0"/>
              </a:rPr>
              <a:t>bãi</a:t>
            </a:r>
            <a:r>
              <a:rPr lang="en-US" altLang="en-US" sz="2400" b="1" dirty="0">
                <a:solidFill>
                  <a:srgbClr val="800000"/>
                </a:solidFill>
                <a:latin typeface="Arial" panose="020B0604020202020204" pitchFamily="34" charset="0"/>
                <a:cs typeface="Arial" panose="020B0604020202020204" pitchFamily="34" charset="0"/>
              </a:rPr>
              <a:t> </a:t>
            </a:r>
            <a:r>
              <a:rPr lang="en-US" altLang="en-US" sz="2400" b="1" dirty="0" err="1">
                <a:solidFill>
                  <a:srgbClr val="800000"/>
                </a:solidFill>
                <a:latin typeface="Arial" panose="020B0604020202020204" pitchFamily="34" charset="0"/>
                <a:cs typeface="Arial" panose="020B0604020202020204" pitchFamily="34" charset="0"/>
              </a:rPr>
              <a:t>miễn</a:t>
            </a:r>
            <a:r>
              <a:rPr lang="en-US" altLang="en-US" sz="2400" b="1" dirty="0">
                <a:solidFill>
                  <a:srgbClr val="800000"/>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những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người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không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hoàn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thành</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nhiệm</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vụ</a:t>
            </a:r>
            <a:r>
              <a:rPr lang="en-US" altLang="en-US" sz="2400" dirty="0">
                <a:solidFill>
                  <a:srgbClr val="000066"/>
                </a:solidFill>
                <a:latin typeface="Arial" panose="020B0604020202020204" pitchFamily="34" charset="0"/>
                <a:cs typeface="Arial" panose="020B0604020202020204" pitchFamily="34" charset="0"/>
              </a:rPr>
              <a:t>, vi </a:t>
            </a:r>
            <a:r>
              <a:rPr lang="en-US" altLang="en-US" sz="2400" dirty="0" err="1">
                <a:solidFill>
                  <a:srgbClr val="000066"/>
                </a:solidFill>
                <a:latin typeface="Arial" panose="020B0604020202020204" pitchFamily="34" charset="0"/>
                <a:cs typeface="Arial" panose="020B0604020202020204" pitchFamily="34" charset="0"/>
              </a:rPr>
              <a:t>phạm</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kỷ</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luật</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mất</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uy</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tín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với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nhân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dân</a:t>
            </a:r>
            <a:r>
              <a:rPr lang="en-US" altLang="en-US" sz="2400" dirty="0">
                <a:solidFill>
                  <a:srgbClr val="000066"/>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426328284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88016" y="292453"/>
            <a:ext cx="7162538" cy="523220"/>
          </a:xfrm>
          <a:prstGeom prst="rect">
            <a:avLst/>
          </a:prstGeom>
        </p:spPr>
        <p:txBody>
          <a:bodyPr wrap="none">
            <a:spAutoFit/>
          </a:bodyPr>
          <a:lstStyle/>
          <a:p>
            <a:pPr indent="457200">
              <a:spcAft>
                <a:spcPts val="0"/>
              </a:spcAft>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2.8. Xây dựng Đảng trong sạch, vững mạnh</a:t>
            </a:r>
            <a:endParaRPr lang="en-US" sz="2800" b="1" i="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124" name="Picture 4" descr="Image result for Xây dựng Đảng trong sạch, vững mạ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485" y="1249518"/>
            <a:ext cx="4572000" cy="466461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185892" y="1249518"/>
            <a:ext cx="6701307" cy="830997"/>
          </a:xfrm>
          <a:prstGeom prst="rect">
            <a:avLst/>
          </a:prstGeom>
          <a:ln>
            <a:solidFill>
              <a:srgbClr val="00B0F0"/>
            </a:solidFill>
          </a:ln>
        </p:spPr>
        <p:txBody>
          <a:bodyPr wrap="square">
            <a:spAutoFit/>
          </a:bodyPr>
          <a:lstStyle/>
          <a:p>
            <a:pPr algn="ctr"/>
            <a:r>
              <a:rPr lang="nl-NL" sz="2400" dirty="0">
                <a:solidFill>
                  <a:srgbClr val="000066"/>
                </a:solidFill>
                <a:latin typeface="+mj-lt"/>
                <a:ea typeface="Times New Roman" panose="02020603050405020304" pitchFamily="18" charset="0"/>
              </a:rPr>
              <a:t>Đảng là nhân tố </a:t>
            </a:r>
            <a:r>
              <a:rPr lang="nl-NL" sz="2400" b="1" u="sng" dirty="0">
                <a:solidFill>
                  <a:srgbClr val="FF0066"/>
                </a:solidFill>
                <a:latin typeface="+mj-lt"/>
                <a:ea typeface="Times New Roman" panose="02020603050405020304" pitchFamily="18" charset="0"/>
              </a:rPr>
              <a:t>quyết định thắng lợi </a:t>
            </a:r>
            <a:r>
              <a:rPr lang="nl-NL" sz="2400" dirty="0">
                <a:solidFill>
                  <a:srgbClr val="000066"/>
                </a:solidFill>
                <a:latin typeface="+mj-lt"/>
                <a:ea typeface="Times New Roman" panose="02020603050405020304" pitchFamily="18" charset="0"/>
              </a:rPr>
              <a:t>của sự nghiệp cách mạng nước ta.</a:t>
            </a:r>
            <a:endParaRPr lang="en-US" sz="2400" dirty="0">
              <a:solidFill>
                <a:srgbClr val="000066"/>
              </a:solidFill>
              <a:latin typeface="+mj-lt"/>
            </a:endParaRPr>
          </a:p>
        </p:txBody>
      </p:sp>
      <p:sp>
        <p:nvSpPr>
          <p:cNvPr id="7" name="Rounded Rectangle 6"/>
          <p:cNvSpPr/>
          <p:nvPr/>
        </p:nvSpPr>
        <p:spPr>
          <a:xfrm>
            <a:off x="5252432" y="3129566"/>
            <a:ext cx="3157472" cy="278456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0" name="Rectangle 9"/>
          <p:cNvSpPr/>
          <p:nvPr/>
        </p:nvSpPr>
        <p:spPr>
          <a:xfrm>
            <a:off x="5420931" y="3244576"/>
            <a:ext cx="2820474" cy="2554545"/>
          </a:xfrm>
          <a:prstGeom prst="rect">
            <a:avLst/>
          </a:prstGeom>
        </p:spPr>
        <p:txBody>
          <a:bodyPr wrap="square">
            <a:spAutoFit/>
          </a:bodyPr>
          <a:lstStyle/>
          <a:p>
            <a:pPr algn="ctr"/>
            <a:r>
              <a:rPr lang="nl-NL" sz="2000" dirty="0">
                <a:solidFill>
                  <a:srgbClr val="660033"/>
                </a:solidFill>
                <a:latin typeface="+mj-lt"/>
                <a:ea typeface="Times New Roman" panose="02020603050405020304" pitchFamily="18" charset="0"/>
              </a:rPr>
              <a:t>N</a:t>
            </a:r>
            <a:r>
              <a:rPr lang="nl-NL" sz="2000" dirty="0" smtClean="0">
                <a:solidFill>
                  <a:srgbClr val="660033"/>
                </a:solidFill>
                <a:latin typeface="+mj-lt"/>
                <a:ea typeface="Times New Roman" panose="02020603050405020304" pitchFamily="18" charset="0"/>
              </a:rPr>
              <a:t>âng </a:t>
            </a:r>
            <a:r>
              <a:rPr lang="nl-NL" sz="2000" dirty="0">
                <a:solidFill>
                  <a:srgbClr val="660033"/>
                </a:solidFill>
                <a:latin typeface="+mj-lt"/>
                <a:ea typeface="Times New Roman" panose="02020603050405020304" pitchFamily="18" charset="0"/>
              </a:rPr>
              <a:t>cao </a:t>
            </a:r>
            <a:r>
              <a:rPr lang="nl-NL" sz="2000" b="1" u="sng" dirty="0">
                <a:solidFill>
                  <a:srgbClr val="CC3300"/>
                </a:solidFill>
                <a:latin typeface="+mj-lt"/>
                <a:ea typeface="Times New Roman" panose="02020603050405020304" pitchFamily="18" charset="0"/>
              </a:rPr>
              <a:t>năng lực lãnh đạo và sức chiến đấu </a:t>
            </a:r>
            <a:r>
              <a:rPr lang="nl-NL" sz="2000" dirty="0">
                <a:solidFill>
                  <a:srgbClr val="660033"/>
                </a:solidFill>
                <a:latin typeface="+mj-lt"/>
                <a:ea typeface="Times New Roman" panose="02020603050405020304" pitchFamily="18" charset="0"/>
              </a:rPr>
              <a:t>của Đảng là </a:t>
            </a:r>
            <a:r>
              <a:rPr lang="nl-NL" sz="2000" b="1" u="sng" dirty="0">
                <a:solidFill>
                  <a:srgbClr val="0070C0"/>
                </a:solidFill>
                <a:latin typeface="+mj-lt"/>
                <a:ea typeface="Times New Roman" panose="02020603050405020304" pitchFamily="18" charset="0"/>
              </a:rPr>
              <a:t>“nhiệm vụ then chốt”, </a:t>
            </a:r>
            <a:r>
              <a:rPr lang="nl-NL" sz="2000" dirty="0">
                <a:solidFill>
                  <a:srgbClr val="660033"/>
                </a:solidFill>
                <a:latin typeface="+mj-lt"/>
                <a:ea typeface="Times New Roman" panose="02020603050405020304" pitchFamily="18" charset="0"/>
              </a:rPr>
              <a:t>có ý nghĩa sống còn đối với Đảng và sự nghiệp cách mạng của nhân dân ta</a:t>
            </a:r>
            <a:endParaRPr lang="en-US" sz="2000" dirty="0">
              <a:solidFill>
                <a:srgbClr val="660033"/>
              </a:solidFill>
              <a:latin typeface="+mj-lt"/>
            </a:endParaRPr>
          </a:p>
        </p:txBody>
      </p:sp>
      <p:sp>
        <p:nvSpPr>
          <p:cNvPr id="8" name="Rounded Rectangle 7"/>
          <p:cNvSpPr/>
          <p:nvPr/>
        </p:nvSpPr>
        <p:spPr>
          <a:xfrm>
            <a:off x="8818852" y="3129566"/>
            <a:ext cx="3068348" cy="278456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2" name="Rectangle 11"/>
          <p:cNvSpPr/>
          <p:nvPr/>
        </p:nvSpPr>
        <p:spPr>
          <a:xfrm>
            <a:off x="9040955" y="3363009"/>
            <a:ext cx="2627304" cy="1631216"/>
          </a:xfrm>
          <a:prstGeom prst="rect">
            <a:avLst/>
          </a:prstGeom>
        </p:spPr>
        <p:txBody>
          <a:bodyPr wrap="square">
            <a:spAutoFit/>
          </a:bodyPr>
          <a:lstStyle/>
          <a:p>
            <a:pPr algn="ctr">
              <a:spcAft>
                <a:spcPts val="0"/>
              </a:spcAft>
            </a:pPr>
            <a:r>
              <a:rPr lang="nl-NL" sz="2000" dirty="0" smtClean="0">
                <a:solidFill>
                  <a:srgbClr val="CC00CC"/>
                </a:solidFill>
                <a:latin typeface="+mj-lt"/>
                <a:ea typeface="Times New Roman" panose="02020603050405020304" pitchFamily="18" charset="0"/>
                <a:cs typeface="Times New Roman" panose="02020603050405020304" pitchFamily="18" charset="0"/>
              </a:rPr>
              <a:t>Thường </a:t>
            </a:r>
            <a:r>
              <a:rPr lang="nl-NL" sz="2000" dirty="0">
                <a:solidFill>
                  <a:srgbClr val="CC00CC"/>
                </a:solidFill>
                <a:latin typeface="+mj-lt"/>
                <a:ea typeface="Times New Roman" panose="02020603050405020304" pitchFamily="18" charset="0"/>
                <a:cs typeface="Times New Roman" panose="02020603050405020304" pitchFamily="18" charset="0"/>
              </a:rPr>
              <a:t>xuyên </a:t>
            </a:r>
            <a:r>
              <a:rPr lang="nl-NL" sz="2000" b="1" u="sng" dirty="0">
                <a:solidFill>
                  <a:srgbClr val="008000"/>
                </a:solidFill>
                <a:latin typeface="+mj-lt"/>
                <a:ea typeface="Times New Roman" panose="02020603050405020304" pitchFamily="18" charset="0"/>
                <a:cs typeface="Times New Roman" panose="02020603050405020304" pitchFamily="18" charset="0"/>
              </a:rPr>
              <a:t>tự đổi mới, tự chỉnh đốn </a:t>
            </a:r>
            <a:r>
              <a:rPr lang="nl-NL" sz="2000" dirty="0">
                <a:solidFill>
                  <a:srgbClr val="CC00CC"/>
                </a:solidFill>
                <a:latin typeface="+mj-lt"/>
                <a:ea typeface="Times New Roman" panose="02020603050405020304" pitchFamily="18" charset="0"/>
                <a:cs typeface="Times New Roman" panose="02020603050405020304" pitchFamily="18" charset="0"/>
              </a:rPr>
              <a:t>phải được coi là </a:t>
            </a:r>
            <a:r>
              <a:rPr lang="nl-NL" sz="2000" b="1" u="sng" dirty="0">
                <a:solidFill>
                  <a:srgbClr val="660033"/>
                </a:solidFill>
                <a:latin typeface="+mj-lt"/>
                <a:ea typeface="Times New Roman" panose="02020603050405020304" pitchFamily="18" charset="0"/>
                <a:cs typeface="Times New Roman" panose="02020603050405020304" pitchFamily="18" charset="0"/>
              </a:rPr>
              <a:t>quy luật tồn tại và phát triển</a:t>
            </a:r>
            <a:r>
              <a:rPr lang="nl-NL" sz="2000" dirty="0">
                <a:solidFill>
                  <a:srgbClr val="CC00CC"/>
                </a:solidFill>
                <a:latin typeface="+mj-lt"/>
                <a:ea typeface="Times New Roman" panose="02020603050405020304" pitchFamily="18" charset="0"/>
                <a:cs typeface="Times New Roman" panose="02020603050405020304" pitchFamily="18" charset="0"/>
              </a:rPr>
              <a:t> của Đảng.</a:t>
            </a:r>
            <a:endParaRPr lang="en-US" sz="2000" dirty="0">
              <a:solidFill>
                <a:srgbClr val="CC00CC"/>
              </a:solidFill>
              <a:effectLst/>
              <a:latin typeface="+mj-lt"/>
              <a:ea typeface="Times New Roman" panose="02020603050405020304" pitchFamily="18" charset="0"/>
              <a:cs typeface="Times New Roman" panose="02020603050405020304" pitchFamily="18" charset="0"/>
            </a:endParaRPr>
          </a:p>
        </p:txBody>
      </p:sp>
      <p:cxnSp>
        <p:nvCxnSpPr>
          <p:cNvPr id="11" name="Straight Arrow Connector 10"/>
          <p:cNvCxnSpPr>
            <a:stCxn id="4" idx="2"/>
            <a:endCxn id="7" idx="0"/>
          </p:cNvCxnSpPr>
          <p:nvPr/>
        </p:nvCxnSpPr>
        <p:spPr>
          <a:xfrm flipH="1">
            <a:off x="6831168" y="2080515"/>
            <a:ext cx="1705378" cy="10490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4" idx="2"/>
            <a:endCxn id="8" idx="0"/>
          </p:cNvCxnSpPr>
          <p:nvPr/>
        </p:nvCxnSpPr>
        <p:spPr>
          <a:xfrm>
            <a:off x="8536546" y="2080515"/>
            <a:ext cx="1816480" cy="10490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033642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flipH="1">
            <a:off x="317850" y="653850"/>
            <a:ext cx="864096" cy="86409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4" name="Parallelogram 15"/>
          <p:cNvSpPr/>
          <p:nvPr/>
        </p:nvSpPr>
        <p:spPr>
          <a:xfrm rot="5400000" flipH="1">
            <a:off x="513396" y="790393"/>
            <a:ext cx="473004" cy="512009"/>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5" name="Rectangle 4"/>
          <p:cNvSpPr/>
          <p:nvPr/>
        </p:nvSpPr>
        <p:spPr>
          <a:xfrm>
            <a:off x="1253973" y="899227"/>
            <a:ext cx="10091328" cy="830997"/>
          </a:xfrm>
          <a:prstGeom prst="rect">
            <a:avLst/>
          </a:prstGeom>
        </p:spPr>
        <p:txBody>
          <a:bodyPr wrap="square">
            <a:spAutoFit/>
          </a:bodyPr>
          <a:lstStyle/>
          <a:p>
            <a:pPr algn="ctr">
              <a:spcAft>
                <a:spcPts val="0"/>
              </a:spcAft>
            </a:pPr>
            <a:r>
              <a:rPr lang="nl-NL" sz="2400" dirty="0">
                <a:latin typeface="+mj-lt"/>
                <a:ea typeface="Times New Roman" panose="02020603050405020304" pitchFamily="18" charset="0"/>
              </a:rPr>
              <a:t>Đ</a:t>
            </a:r>
            <a:r>
              <a:rPr lang="nl-NL" sz="2400" dirty="0" smtClean="0">
                <a:latin typeface="+mj-lt"/>
                <a:ea typeface="Times New Roman" panose="02020603050405020304" pitchFamily="18" charset="0"/>
              </a:rPr>
              <a:t>ặt </a:t>
            </a:r>
            <a:r>
              <a:rPr lang="nl-NL" sz="2400" dirty="0">
                <a:latin typeface="+mj-lt"/>
                <a:ea typeface="Times New Roman" panose="02020603050405020304" pitchFamily="18" charset="0"/>
              </a:rPr>
              <a:t>nhiệm vụ tăng cường </a:t>
            </a:r>
            <a:r>
              <a:rPr lang="nl-NL" sz="2400" b="1" u="sng" dirty="0">
                <a:latin typeface="+mj-lt"/>
                <a:ea typeface="Times New Roman" panose="02020603050405020304" pitchFamily="18" charset="0"/>
              </a:rPr>
              <a:t>xây dựng Đảng trong sạch, vững </a:t>
            </a:r>
            <a:r>
              <a:rPr lang="nl-NL" sz="2400" b="1" dirty="0">
                <a:latin typeface="+mj-lt"/>
                <a:ea typeface="Times New Roman" panose="02020603050405020304" pitchFamily="18" charset="0"/>
              </a:rPr>
              <a:t>mạnh </a:t>
            </a:r>
            <a:r>
              <a:rPr lang="nl-NL" sz="2400" dirty="0">
                <a:latin typeface="+mj-lt"/>
                <a:ea typeface="Times New Roman" panose="02020603050405020304" pitchFamily="18" charset="0"/>
              </a:rPr>
              <a:t>lên hàng đầu. </a:t>
            </a:r>
            <a:endParaRPr lang="en-US" sz="2400" dirty="0">
              <a:effectLst/>
              <a:latin typeface="+mj-lt"/>
              <a:ea typeface="Times New Roman" panose="02020603050405020304" pitchFamily="18" charset="0"/>
            </a:endParaRPr>
          </a:p>
        </p:txBody>
      </p:sp>
      <p:sp>
        <p:nvSpPr>
          <p:cNvPr id="6" name="Rectangle 5"/>
          <p:cNvSpPr/>
          <p:nvPr/>
        </p:nvSpPr>
        <p:spPr>
          <a:xfrm>
            <a:off x="4002486" y="269314"/>
            <a:ext cx="3478837" cy="461665"/>
          </a:xfrm>
          <a:prstGeom prst="rect">
            <a:avLst/>
          </a:prstGeom>
        </p:spPr>
        <p:txBody>
          <a:bodyPr wrap="none">
            <a:spAutoFit/>
          </a:bodyPr>
          <a:lstStyle/>
          <a:p>
            <a:pPr algn="ctr"/>
            <a:r>
              <a:rPr lang="nl-NL" sz="2400" b="1" u="sng" dirty="0">
                <a:solidFill>
                  <a:srgbClr val="CC00CC"/>
                </a:solidFill>
                <a:latin typeface="+mj-lt"/>
                <a:ea typeface="Calibri" panose="020F0502020204030204" pitchFamily="34" charset="0"/>
              </a:rPr>
              <a:t>Đại hội XII nhấn mạnh</a:t>
            </a:r>
            <a:r>
              <a:rPr lang="nl-NL" sz="2400" b="1" dirty="0">
                <a:solidFill>
                  <a:srgbClr val="CC00CC"/>
                </a:solidFill>
                <a:latin typeface="+mj-lt"/>
                <a:ea typeface="Calibri" panose="020F0502020204030204" pitchFamily="34" charset="0"/>
              </a:rPr>
              <a:t> </a:t>
            </a:r>
            <a:endParaRPr lang="en-US" sz="2400" b="1" dirty="0">
              <a:solidFill>
                <a:srgbClr val="CC00CC"/>
              </a:solidFill>
              <a:latin typeface="+mj-lt"/>
            </a:endParaRPr>
          </a:p>
        </p:txBody>
      </p:sp>
      <p:sp>
        <p:nvSpPr>
          <p:cNvPr id="8" name="Rectangle 9"/>
          <p:cNvSpPr/>
          <p:nvPr/>
        </p:nvSpPr>
        <p:spPr>
          <a:xfrm flipH="1">
            <a:off x="534795" y="3063616"/>
            <a:ext cx="430207" cy="402712"/>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pic>
        <p:nvPicPr>
          <p:cNvPr id="12290" name="Picture 2" descr="http://tuyengiao.vn/Uploads/2019/4/2/22/3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955" y="1745137"/>
            <a:ext cx="10165391" cy="3973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474134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rallelogram 15"/>
          <p:cNvSpPr/>
          <p:nvPr/>
        </p:nvSpPr>
        <p:spPr>
          <a:xfrm rot="5400000" flipH="1">
            <a:off x="513397" y="1398448"/>
            <a:ext cx="473004" cy="512009"/>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6" name="Rectangle 5"/>
          <p:cNvSpPr/>
          <p:nvPr/>
        </p:nvSpPr>
        <p:spPr>
          <a:xfrm>
            <a:off x="4002486" y="269314"/>
            <a:ext cx="3478837" cy="461665"/>
          </a:xfrm>
          <a:prstGeom prst="rect">
            <a:avLst/>
          </a:prstGeom>
        </p:spPr>
        <p:txBody>
          <a:bodyPr wrap="none">
            <a:spAutoFit/>
          </a:bodyPr>
          <a:lstStyle/>
          <a:p>
            <a:pPr algn="ctr"/>
            <a:r>
              <a:rPr lang="nl-NL" sz="2400" b="1" u="sng" dirty="0">
                <a:solidFill>
                  <a:srgbClr val="CC00CC"/>
                </a:solidFill>
                <a:latin typeface="+mj-lt"/>
                <a:ea typeface="Calibri" panose="020F0502020204030204" pitchFamily="34" charset="0"/>
              </a:rPr>
              <a:t>Đại hội XII nhấn mạnh</a:t>
            </a:r>
            <a:r>
              <a:rPr lang="nl-NL" sz="2400" b="1" dirty="0">
                <a:solidFill>
                  <a:srgbClr val="CC00CC"/>
                </a:solidFill>
                <a:latin typeface="+mj-lt"/>
                <a:ea typeface="Calibri" panose="020F0502020204030204" pitchFamily="34" charset="0"/>
              </a:rPr>
              <a:t> </a:t>
            </a:r>
            <a:endParaRPr lang="en-US" sz="2400" b="1" dirty="0">
              <a:solidFill>
                <a:srgbClr val="CC00CC"/>
              </a:solidFill>
              <a:latin typeface="+mj-lt"/>
            </a:endParaRPr>
          </a:p>
        </p:txBody>
      </p:sp>
      <p:sp>
        <p:nvSpPr>
          <p:cNvPr id="7" name="Oval 6"/>
          <p:cNvSpPr/>
          <p:nvPr/>
        </p:nvSpPr>
        <p:spPr>
          <a:xfrm flipH="1">
            <a:off x="379391" y="1417950"/>
            <a:ext cx="864096" cy="86409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8" name="Rectangle 9"/>
          <p:cNvSpPr/>
          <p:nvPr/>
        </p:nvSpPr>
        <p:spPr>
          <a:xfrm flipH="1">
            <a:off x="625876" y="1683789"/>
            <a:ext cx="430207" cy="402712"/>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9" name="Rectangle 8"/>
          <p:cNvSpPr/>
          <p:nvPr/>
        </p:nvSpPr>
        <p:spPr>
          <a:xfrm>
            <a:off x="1481070" y="1249833"/>
            <a:ext cx="4450020" cy="1200329"/>
          </a:xfrm>
          <a:prstGeom prst="rect">
            <a:avLst/>
          </a:prstGeom>
        </p:spPr>
        <p:txBody>
          <a:bodyPr wrap="square">
            <a:spAutoFit/>
          </a:bodyPr>
          <a:lstStyle/>
          <a:p>
            <a:pPr algn="ctr"/>
            <a:r>
              <a:rPr lang="nl-NL" sz="2400" dirty="0">
                <a:solidFill>
                  <a:srgbClr val="3333CC"/>
                </a:solidFill>
                <a:latin typeface="+mj-lt"/>
                <a:ea typeface="Times New Roman" panose="02020603050405020304" pitchFamily="18" charset="0"/>
                <a:cs typeface="Times New Roman" panose="02020603050405020304" pitchFamily="18" charset="0"/>
              </a:rPr>
              <a:t>Tiếp tục </a:t>
            </a:r>
            <a:r>
              <a:rPr lang="nl-NL" sz="2400" b="1" dirty="0">
                <a:solidFill>
                  <a:srgbClr val="008000"/>
                </a:solidFill>
                <a:latin typeface="+mj-lt"/>
                <a:ea typeface="Times New Roman" panose="02020603050405020304" pitchFamily="18" charset="0"/>
                <a:cs typeface="Times New Roman" panose="02020603050405020304" pitchFamily="18" charset="0"/>
              </a:rPr>
              <a:t>đổi mới, kiện toàn </a:t>
            </a:r>
            <a:r>
              <a:rPr lang="nl-NL" sz="2400" dirty="0">
                <a:solidFill>
                  <a:srgbClr val="3333CC"/>
                </a:solidFill>
                <a:latin typeface="+mj-lt"/>
                <a:ea typeface="Times New Roman" panose="02020603050405020304" pitchFamily="18" charset="0"/>
                <a:cs typeface="Times New Roman" panose="02020603050405020304" pitchFamily="18" charset="0"/>
              </a:rPr>
              <a:t>tổ chức </a:t>
            </a:r>
            <a:r>
              <a:rPr lang="nl-NL" sz="2400" b="1" dirty="0">
                <a:solidFill>
                  <a:srgbClr val="FF0066"/>
                </a:solidFill>
                <a:latin typeface="+mj-lt"/>
                <a:ea typeface="Times New Roman" panose="02020603050405020304" pitchFamily="18" charset="0"/>
                <a:cs typeface="Times New Roman" panose="02020603050405020304" pitchFamily="18" charset="0"/>
              </a:rPr>
              <a:t>bộ máy của Đảng </a:t>
            </a:r>
            <a:r>
              <a:rPr lang="nl-NL" sz="2400" dirty="0">
                <a:solidFill>
                  <a:srgbClr val="3333CC"/>
                </a:solidFill>
                <a:latin typeface="+mj-lt"/>
                <a:ea typeface="Times New Roman" panose="02020603050405020304" pitchFamily="18" charset="0"/>
                <a:cs typeface="Times New Roman" panose="02020603050405020304" pitchFamily="18" charset="0"/>
              </a:rPr>
              <a:t>và </a:t>
            </a:r>
            <a:r>
              <a:rPr lang="nl-NL" sz="2400" b="1" dirty="0">
                <a:solidFill>
                  <a:srgbClr val="FF0066"/>
                </a:solidFill>
                <a:latin typeface="+mj-lt"/>
                <a:ea typeface="Times New Roman" panose="02020603050405020304" pitchFamily="18" charset="0"/>
                <a:cs typeface="Times New Roman" panose="02020603050405020304" pitchFamily="18" charset="0"/>
              </a:rPr>
              <a:t>hệ thống chính trị. </a:t>
            </a:r>
            <a:endParaRPr lang="en-US" sz="2400" b="1" dirty="0">
              <a:solidFill>
                <a:srgbClr val="FF0066"/>
              </a:solidFill>
              <a:latin typeface="+mj-lt"/>
            </a:endParaRPr>
          </a:p>
        </p:txBody>
      </p:sp>
      <p:pic>
        <p:nvPicPr>
          <p:cNvPr id="13314" name="Picture 2" descr="Tổ chức bộ máy hệ thống chính trị - vấn đề trung tâm trong xây dựng thể chế phát triển nhanh, bền vững ở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8494" y="1106125"/>
            <a:ext cx="5715000" cy="47408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547390" y="3669863"/>
            <a:ext cx="4267201" cy="1938992"/>
          </a:xfrm>
          <a:prstGeom prst="rect">
            <a:avLst/>
          </a:prstGeom>
        </p:spPr>
        <p:txBody>
          <a:bodyPr wrap="square">
            <a:spAutoFit/>
          </a:bodyPr>
          <a:lstStyle/>
          <a:p>
            <a:pPr algn="just">
              <a:spcAft>
                <a:spcPts val="0"/>
              </a:spcAft>
            </a:pPr>
            <a:r>
              <a:rPr lang="nl-NL" sz="2400" b="1" dirty="0">
                <a:solidFill>
                  <a:srgbClr val="CC00CC"/>
                </a:solidFill>
                <a:latin typeface="+mj-lt"/>
                <a:ea typeface="Times New Roman" panose="02020603050405020304" pitchFamily="18" charset="0"/>
              </a:rPr>
              <a:t>Kiện toàn </a:t>
            </a:r>
            <a:r>
              <a:rPr lang="nl-NL" sz="2400" dirty="0">
                <a:solidFill>
                  <a:srgbClr val="3333CC"/>
                </a:solidFill>
                <a:latin typeface="+mj-lt"/>
                <a:ea typeface="Times New Roman" panose="02020603050405020304" pitchFamily="18" charset="0"/>
              </a:rPr>
              <a:t>tổ chức, </a:t>
            </a:r>
            <a:r>
              <a:rPr lang="nl-NL" sz="2400" b="1" dirty="0">
                <a:solidFill>
                  <a:srgbClr val="660033"/>
                </a:solidFill>
                <a:latin typeface="+mj-lt"/>
                <a:ea typeface="Times New Roman" panose="02020603050405020304" pitchFamily="18" charset="0"/>
              </a:rPr>
              <a:t>nâng cao chất lượng, hiệu quả</a:t>
            </a:r>
            <a:r>
              <a:rPr lang="nl-NL" sz="2400" dirty="0">
                <a:solidFill>
                  <a:srgbClr val="3333CC"/>
                </a:solidFill>
                <a:latin typeface="+mj-lt"/>
                <a:ea typeface="Times New Roman" panose="02020603050405020304" pitchFamily="18" charset="0"/>
              </a:rPr>
              <a:t> hoạt động của </a:t>
            </a:r>
            <a:r>
              <a:rPr lang="nl-NL" sz="2400" b="1" dirty="0">
                <a:solidFill>
                  <a:srgbClr val="996633"/>
                </a:solidFill>
                <a:latin typeface="+mj-lt"/>
                <a:ea typeface="Times New Roman" panose="02020603050405020304" pitchFamily="18" charset="0"/>
              </a:rPr>
              <a:t>các tổ chức cơ sở </a:t>
            </a:r>
            <a:r>
              <a:rPr lang="nl-NL" sz="2400" dirty="0">
                <a:solidFill>
                  <a:srgbClr val="3333CC"/>
                </a:solidFill>
                <a:latin typeface="+mj-lt"/>
                <a:ea typeface="Times New Roman" panose="02020603050405020304" pitchFamily="18" charset="0"/>
              </a:rPr>
              <a:t>đảng và nâng cao </a:t>
            </a:r>
            <a:r>
              <a:rPr lang="nl-NL" sz="2400" b="1" dirty="0">
                <a:solidFill>
                  <a:srgbClr val="C00000"/>
                </a:solidFill>
                <a:latin typeface="+mj-lt"/>
                <a:ea typeface="Times New Roman" panose="02020603050405020304" pitchFamily="18" charset="0"/>
              </a:rPr>
              <a:t>chất lượng đảng viên.</a:t>
            </a:r>
            <a:r>
              <a:rPr lang="nl-NL" sz="2400" dirty="0">
                <a:solidFill>
                  <a:srgbClr val="3333CC"/>
                </a:solidFill>
                <a:latin typeface="+mj-lt"/>
                <a:ea typeface="Times New Roman" panose="02020603050405020304" pitchFamily="18" charset="0"/>
              </a:rPr>
              <a:t> </a:t>
            </a:r>
            <a:endParaRPr lang="en-US" sz="2400" dirty="0">
              <a:solidFill>
                <a:srgbClr val="3333CC"/>
              </a:solidFill>
              <a:effectLst/>
              <a:latin typeface="+mj-lt"/>
              <a:ea typeface="Times New Roman" panose="02020603050405020304" pitchFamily="18" charset="0"/>
            </a:endParaRPr>
          </a:p>
        </p:txBody>
      </p:sp>
      <p:sp>
        <p:nvSpPr>
          <p:cNvPr id="12" name="Oval 11"/>
          <p:cNvSpPr/>
          <p:nvPr/>
        </p:nvSpPr>
        <p:spPr>
          <a:xfrm flipH="1">
            <a:off x="379391" y="4207311"/>
            <a:ext cx="864096" cy="86409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3" name="Rectangle 16"/>
          <p:cNvSpPr/>
          <p:nvPr/>
        </p:nvSpPr>
        <p:spPr>
          <a:xfrm rot="18900000" flipH="1">
            <a:off x="678014" y="4347194"/>
            <a:ext cx="325931" cy="584332"/>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extLst>
      <p:ext uri="{BB962C8B-B14F-4D97-AF65-F5344CB8AC3E}">
        <p14:creationId xmlns:p14="http://schemas.microsoft.com/office/powerpoint/2010/main" val="313011569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02486" y="269314"/>
            <a:ext cx="3478837" cy="461665"/>
          </a:xfrm>
          <a:prstGeom prst="rect">
            <a:avLst/>
          </a:prstGeom>
        </p:spPr>
        <p:txBody>
          <a:bodyPr wrap="none">
            <a:spAutoFit/>
          </a:bodyPr>
          <a:lstStyle/>
          <a:p>
            <a:pPr algn="ctr"/>
            <a:r>
              <a:rPr lang="nl-NL" sz="2400" b="1" u="sng" dirty="0">
                <a:solidFill>
                  <a:srgbClr val="CC00CC"/>
                </a:solidFill>
                <a:latin typeface="+mj-lt"/>
                <a:ea typeface="Calibri" panose="020F0502020204030204" pitchFamily="34" charset="0"/>
              </a:rPr>
              <a:t>Đại hội XII nhấn mạnh</a:t>
            </a:r>
            <a:r>
              <a:rPr lang="nl-NL" sz="2400" b="1" dirty="0">
                <a:solidFill>
                  <a:srgbClr val="CC00CC"/>
                </a:solidFill>
                <a:latin typeface="+mj-lt"/>
                <a:ea typeface="Calibri" panose="020F0502020204030204" pitchFamily="34" charset="0"/>
              </a:rPr>
              <a:t> </a:t>
            </a:r>
            <a:endParaRPr lang="en-US" sz="2400" b="1" dirty="0">
              <a:solidFill>
                <a:srgbClr val="CC00CC"/>
              </a:solidFill>
              <a:latin typeface="+mj-lt"/>
            </a:endParaRPr>
          </a:p>
        </p:txBody>
      </p:sp>
      <p:sp>
        <p:nvSpPr>
          <p:cNvPr id="4" name="Rectangle 3"/>
          <p:cNvSpPr/>
          <p:nvPr/>
        </p:nvSpPr>
        <p:spPr>
          <a:xfrm>
            <a:off x="884415" y="1154771"/>
            <a:ext cx="6053070" cy="830997"/>
          </a:xfrm>
          <a:prstGeom prst="rect">
            <a:avLst/>
          </a:prstGeom>
        </p:spPr>
        <p:txBody>
          <a:bodyPr wrap="square">
            <a:spAutoFit/>
          </a:bodyPr>
          <a:lstStyle/>
          <a:p>
            <a:pPr algn="ctr"/>
            <a:r>
              <a:rPr lang="nl-NL" sz="2400" b="1" dirty="0">
                <a:solidFill>
                  <a:srgbClr val="C00000"/>
                </a:solidFill>
                <a:latin typeface="+mj-lt"/>
                <a:ea typeface="Times New Roman" panose="02020603050405020304" pitchFamily="18" charset="0"/>
                <a:cs typeface="Times New Roman" panose="02020603050405020304" pitchFamily="18" charset="0"/>
              </a:rPr>
              <a:t>Đổi mới </a:t>
            </a:r>
            <a:r>
              <a:rPr lang="nl-NL" sz="2400" dirty="0">
                <a:solidFill>
                  <a:srgbClr val="000066"/>
                </a:solidFill>
                <a:latin typeface="+mj-lt"/>
                <a:ea typeface="Times New Roman" panose="02020603050405020304" pitchFamily="18" charset="0"/>
                <a:cs typeface="Times New Roman" panose="02020603050405020304" pitchFamily="18" charset="0"/>
              </a:rPr>
              <a:t>mạnh mẽ </a:t>
            </a:r>
            <a:r>
              <a:rPr lang="nl-NL" sz="2400" b="1" u="sng" dirty="0">
                <a:solidFill>
                  <a:srgbClr val="FF0066"/>
                </a:solidFill>
                <a:latin typeface="+mj-lt"/>
                <a:ea typeface="Times New Roman" panose="02020603050405020304" pitchFamily="18" charset="0"/>
                <a:cs typeface="Times New Roman" panose="02020603050405020304" pitchFamily="18" charset="0"/>
              </a:rPr>
              <a:t>công tác cán bộ</a:t>
            </a:r>
            <a:r>
              <a:rPr lang="nl-NL" sz="2400" dirty="0">
                <a:solidFill>
                  <a:srgbClr val="000066"/>
                </a:solidFill>
                <a:latin typeface="+mj-lt"/>
                <a:ea typeface="Times New Roman" panose="02020603050405020304" pitchFamily="18" charset="0"/>
                <a:cs typeface="Times New Roman" panose="02020603050405020304" pitchFamily="18" charset="0"/>
              </a:rPr>
              <a:t>, coi trọng công tác bảo vệ chính trị nội bộ. </a:t>
            </a:r>
            <a:endParaRPr lang="en-US" sz="2400" dirty="0">
              <a:solidFill>
                <a:srgbClr val="000066"/>
              </a:solidFill>
              <a:latin typeface="+mj-lt"/>
            </a:endParaRPr>
          </a:p>
        </p:txBody>
      </p:sp>
      <p:pic>
        <p:nvPicPr>
          <p:cNvPr id="15362" name="Picture 2" descr="Nhớ lời Bác dạy về công tác cán bộ"/>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8955" y="2253802"/>
            <a:ext cx="4572000" cy="3231455"/>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p:nvSpPr>
        <p:spPr>
          <a:xfrm flipH="1">
            <a:off x="76062" y="1196323"/>
            <a:ext cx="864096" cy="86409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8" name="Round Same Side Corner Rectangle 6"/>
          <p:cNvSpPr>
            <a:spLocks noChangeAspect="1"/>
          </p:cNvSpPr>
          <p:nvPr/>
        </p:nvSpPr>
        <p:spPr>
          <a:xfrm rot="2700000">
            <a:off x="435147" y="1347730"/>
            <a:ext cx="145925" cy="585033"/>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5" name="Rectangle 4"/>
          <p:cNvSpPr/>
          <p:nvPr/>
        </p:nvSpPr>
        <p:spPr>
          <a:xfrm>
            <a:off x="7181327" y="5635862"/>
            <a:ext cx="4687255" cy="646331"/>
          </a:xfrm>
          <a:prstGeom prst="rect">
            <a:avLst/>
          </a:prstGeom>
        </p:spPr>
        <p:txBody>
          <a:bodyPr wrap="square">
            <a:spAutoFit/>
          </a:bodyPr>
          <a:lstStyle/>
          <a:p>
            <a:pPr algn="ctr"/>
            <a:r>
              <a:rPr lang="en-US" dirty="0" err="1">
                <a:solidFill>
                  <a:srgbClr val="996633"/>
                </a:solidFill>
                <a:latin typeface="Roboto-Regular"/>
              </a:rPr>
              <a:t>Bác</a:t>
            </a:r>
            <a:r>
              <a:rPr lang="en-US" dirty="0">
                <a:solidFill>
                  <a:srgbClr val="996633"/>
                </a:solidFill>
                <a:latin typeface="Roboto-Regular"/>
              </a:rPr>
              <a:t> </a:t>
            </a:r>
            <a:r>
              <a:rPr lang="en-US" dirty="0" err="1">
                <a:solidFill>
                  <a:srgbClr val="996633"/>
                </a:solidFill>
                <a:latin typeface="Roboto-Regular"/>
              </a:rPr>
              <a:t>Hồ</a:t>
            </a:r>
            <a:r>
              <a:rPr lang="en-US" dirty="0">
                <a:solidFill>
                  <a:srgbClr val="996633"/>
                </a:solidFill>
                <a:latin typeface="Roboto-Regular"/>
              </a:rPr>
              <a:t> </a:t>
            </a:r>
            <a:r>
              <a:rPr lang="en-US" dirty="0" err="1">
                <a:solidFill>
                  <a:srgbClr val="996633"/>
                </a:solidFill>
                <a:latin typeface="Roboto-Regular"/>
              </a:rPr>
              <a:t>thăm</a:t>
            </a:r>
            <a:r>
              <a:rPr lang="en-US" dirty="0">
                <a:solidFill>
                  <a:srgbClr val="996633"/>
                </a:solidFill>
                <a:latin typeface="Roboto-Regular"/>
              </a:rPr>
              <a:t> </a:t>
            </a:r>
            <a:r>
              <a:rPr lang="en-US" dirty="0" err="1">
                <a:solidFill>
                  <a:srgbClr val="996633"/>
                </a:solidFill>
                <a:latin typeface="Roboto-Regular"/>
              </a:rPr>
              <a:t>đại</a:t>
            </a:r>
            <a:r>
              <a:rPr lang="en-US" dirty="0">
                <a:solidFill>
                  <a:srgbClr val="996633"/>
                </a:solidFill>
                <a:latin typeface="Roboto-Regular"/>
              </a:rPr>
              <a:t> </a:t>
            </a:r>
            <a:r>
              <a:rPr lang="en-US" dirty="0" err="1">
                <a:solidFill>
                  <a:srgbClr val="996633"/>
                </a:solidFill>
                <a:latin typeface="Roboto-Regular"/>
              </a:rPr>
              <a:t>biểu</a:t>
            </a:r>
            <a:r>
              <a:rPr lang="en-US" dirty="0">
                <a:solidFill>
                  <a:srgbClr val="996633"/>
                </a:solidFill>
                <a:latin typeface="Roboto-Regular"/>
              </a:rPr>
              <a:t> </a:t>
            </a:r>
            <a:r>
              <a:rPr lang="en-US" dirty="0" err="1">
                <a:solidFill>
                  <a:srgbClr val="996633"/>
                </a:solidFill>
                <a:latin typeface="Roboto-Regular"/>
              </a:rPr>
              <a:t>giáo</a:t>
            </a:r>
            <a:r>
              <a:rPr lang="en-US" dirty="0">
                <a:solidFill>
                  <a:srgbClr val="996633"/>
                </a:solidFill>
                <a:latin typeface="Roboto-Regular"/>
              </a:rPr>
              <a:t> </a:t>
            </a:r>
            <a:r>
              <a:rPr lang="en-US" dirty="0" err="1">
                <a:solidFill>
                  <a:srgbClr val="996633"/>
                </a:solidFill>
                <a:latin typeface="Roboto-Regular"/>
              </a:rPr>
              <a:t>viên</a:t>
            </a:r>
            <a:r>
              <a:rPr lang="en-US" dirty="0">
                <a:solidFill>
                  <a:srgbClr val="996633"/>
                </a:solidFill>
                <a:latin typeface="Roboto-Regular"/>
              </a:rPr>
              <a:t> </a:t>
            </a:r>
            <a:r>
              <a:rPr lang="en-US" dirty="0" err="1">
                <a:solidFill>
                  <a:srgbClr val="996633"/>
                </a:solidFill>
                <a:latin typeface="Roboto-Regular"/>
              </a:rPr>
              <a:t>toàn</a:t>
            </a:r>
            <a:r>
              <a:rPr lang="en-US" dirty="0">
                <a:solidFill>
                  <a:srgbClr val="996633"/>
                </a:solidFill>
                <a:latin typeface="Roboto-Regular"/>
              </a:rPr>
              <a:t> </a:t>
            </a:r>
            <a:r>
              <a:rPr lang="en-US" dirty="0" err="1">
                <a:solidFill>
                  <a:srgbClr val="996633"/>
                </a:solidFill>
                <a:latin typeface="Roboto-Regular"/>
              </a:rPr>
              <a:t>miền</a:t>
            </a:r>
            <a:r>
              <a:rPr lang="en-US" dirty="0">
                <a:solidFill>
                  <a:srgbClr val="996633"/>
                </a:solidFill>
                <a:latin typeface="Roboto-Regular"/>
              </a:rPr>
              <a:t> </a:t>
            </a:r>
            <a:r>
              <a:rPr lang="en-US" dirty="0" err="1">
                <a:solidFill>
                  <a:srgbClr val="996633"/>
                </a:solidFill>
                <a:latin typeface="Roboto-Regular"/>
              </a:rPr>
              <a:t>Bắc</a:t>
            </a:r>
            <a:r>
              <a:rPr lang="en-US" dirty="0">
                <a:solidFill>
                  <a:srgbClr val="996633"/>
                </a:solidFill>
                <a:latin typeface="Roboto-Regular"/>
              </a:rPr>
              <a:t> </a:t>
            </a:r>
            <a:r>
              <a:rPr lang="en-US" dirty="0" err="1">
                <a:solidFill>
                  <a:srgbClr val="996633"/>
                </a:solidFill>
                <a:latin typeface="Roboto-Regular"/>
              </a:rPr>
              <a:t>năm</a:t>
            </a:r>
            <a:r>
              <a:rPr lang="en-US" dirty="0">
                <a:solidFill>
                  <a:srgbClr val="996633"/>
                </a:solidFill>
                <a:latin typeface="Roboto-Regular"/>
              </a:rPr>
              <a:t> 1958</a:t>
            </a:r>
            <a:endParaRPr lang="en-US" dirty="0">
              <a:solidFill>
                <a:srgbClr val="996633"/>
              </a:solidFill>
            </a:endParaRPr>
          </a:p>
        </p:txBody>
      </p:sp>
      <p:sp>
        <p:nvSpPr>
          <p:cNvPr id="9" name="Rectangle 8"/>
          <p:cNvSpPr/>
          <p:nvPr/>
        </p:nvSpPr>
        <p:spPr>
          <a:xfrm>
            <a:off x="7238955" y="1174962"/>
            <a:ext cx="4687255" cy="1015663"/>
          </a:xfrm>
          <a:prstGeom prst="rect">
            <a:avLst/>
          </a:prstGeom>
        </p:spPr>
        <p:txBody>
          <a:bodyPr wrap="square">
            <a:spAutoFit/>
          </a:bodyPr>
          <a:lstStyle/>
          <a:p>
            <a:pPr algn="ctr"/>
            <a:r>
              <a:rPr lang="en-US" sz="2000" dirty="0">
                <a:solidFill>
                  <a:srgbClr val="333333"/>
                </a:solidFill>
                <a:latin typeface="+mj-lt"/>
              </a:rPr>
              <a:t>“</a:t>
            </a:r>
            <a:r>
              <a:rPr lang="en-US" sz="2000" dirty="0" err="1">
                <a:solidFill>
                  <a:srgbClr val="333333"/>
                </a:solidFill>
                <a:latin typeface="+mj-lt"/>
              </a:rPr>
              <a:t>Cán</a:t>
            </a:r>
            <a:r>
              <a:rPr lang="en-US" sz="2000" dirty="0">
                <a:solidFill>
                  <a:srgbClr val="333333"/>
                </a:solidFill>
                <a:latin typeface="+mj-lt"/>
              </a:rPr>
              <a:t> </a:t>
            </a:r>
            <a:r>
              <a:rPr lang="en-US" sz="2000" dirty="0" err="1">
                <a:solidFill>
                  <a:srgbClr val="333333"/>
                </a:solidFill>
                <a:latin typeface="+mj-lt"/>
              </a:rPr>
              <a:t>bộ</a:t>
            </a:r>
            <a:r>
              <a:rPr lang="en-US" sz="2000" dirty="0">
                <a:solidFill>
                  <a:srgbClr val="333333"/>
                </a:solidFill>
                <a:latin typeface="+mj-lt"/>
              </a:rPr>
              <a:t> </a:t>
            </a:r>
            <a:r>
              <a:rPr lang="en-US" sz="2000" dirty="0" err="1">
                <a:solidFill>
                  <a:srgbClr val="333333"/>
                </a:solidFill>
                <a:latin typeface="+mj-lt"/>
              </a:rPr>
              <a:t>là</a:t>
            </a:r>
            <a:r>
              <a:rPr lang="en-US" sz="2000" dirty="0">
                <a:solidFill>
                  <a:srgbClr val="333333"/>
                </a:solidFill>
                <a:latin typeface="+mj-lt"/>
              </a:rPr>
              <a:t> </a:t>
            </a:r>
            <a:r>
              <a:rPr lang="en-US" sz="2000" u="sng" dirty="0" err="1">
                <a:solidFill>
                  <a:srgbClr val="FF0066"/>
                </a:solidFill>
                <a:latin typeface="+mj-lt"/>
              </a:rPr>
              <a:t>cái</a:t>
            </a:r>
            <a:r>
              <a:rPr lang="en-US" sz="2000" u="sng" dirty="0">
                <a:solidFill>
                  <a:srgbClr val="FF0066"/>
                </a:solidFill>
                <a:latin typeface="+mj-lt"/>
              </a:rPr>
              <a:t> </a:t>
            </a:r>
            <a:r>
              <a:rPr lang="en-US" sz="2000" u="sng" dirty="0" err="1">
                <a:solidFill>
                  <a:srgbClr val="FF0066"/>
                </a:solidFill>
                <a:latin typeface="+mj-lt"/>
              </a:rPr>
              <a:t>gốc</a:t>
            </a:r>
            <a:r>
              <a:rPr lang="en-US" sz="2000" u="sng" dirty="0">
                <a:solidFill>
                  <a:srgbClr val="FF0066"/>
                </a:solidFill>
                <a:latin typeface="+mj-lt"/>
              </a:rPr>
              <a:t> </a:t>
            </a:r>
            <a:r>
              <a:rPr lang="en-US" sz="2000" dirty="0" err="1">
                <a:solidFill>
                  <a:srgbClr val="333333"/>
                </a:solidFill>
                <a:latin typeface="+mj-lt"/>
              </a:rPr>
              <a:t>của</a:t>
            </a:r>
            <a:r>
              <a:rPr lang="en-US" sz="2000" dirty="0">
                <a:solidFill>
                  <a:srgbClr val="333333"/>
                </a:solidFill>
                <a:latin typeface="+mj-lt"/>
              </a:rPr>
              <a:t> </a:t>
            </a:r>
            <a:r>
              <a:rPr lang="en-US" sz="2000" dirty="0" err="1">
                <a:solidFill>
                  <a:srgbClr val="333333"/>
                </a:solidFill>
                <a:latin typeface="+mj-lt"/>
              </a:rPr>
              <a:t>mọi</a:t>
            </a:r>
            <a:r>
              <a:rPr lang="en-US" sz="2000" dirty="0">
                <a:solidFill>
                  <a:srgbClr val="333333"/>
                </a:solidFill>
                <a:latin typeface="+mj-lt"/>
              </a:rPr>
              <a:t> </a:t>
            </a:r>
            <a:r>
              <a:rPr lang="en-US" sz="2000" dirty="0" err="1">
                <a:solidFill>
                  <a:srgbClr val="333333"/>
                </a:solidFill>
                <a:latin typeface="+mj-lt"/>
              </a:rPr>
              <a:t>công</a:t>
            </a:r>
            <a:r>
              <a:rPr lang="en-US" sz="2000" dirty="0">
                <a:solidFill>
                  <a:srgbClr val="333333"/>
                </a:solidFill>
                <a:latin typeface="+mj-lt"/>
              </a:rPr>
              <a:t> </a:t>
            </a:r>
            <a:r>
              <a:rPr lang="en-US" sz="2000" dirty="0" err="1">
                <a:solidFill>
                  <a:srgbClr val="333333"/>
                </a:solidFill>
                <a:latin typeface="+mj-lt"/>
              </a:rPr>
              <a:t>việc</a:t>
            </a:r>
            <a:r>
              <a:rPr lang="en-US" sz="2000" dirty="0">
                <a:solidFill>
                  <a:srgbClr val="333333"/>
                </a:solidFill>
                <a:latin typeface="+mj-lt"/>
              </a:rPr>
              <a:t>”, “</a:t>
            </a:r>
            <a:r>
              <a:rPr lang="en-US" sz="2000" dirty="0" err="1">
                <a:solidFill>
                  <a:srgbClr val="333333"/>
                </a:solidFill>
                <a:latin typeface="+mj-lt"/>
              </a:rPr>
              <a:t>công</a:t>
            </a:r>
            <a:r>
              <a:rPr lang="en-US" sz="2000" dirty="0">
                <a:solidFill>
                  <a:srgbClr val="333333"/>
                </a:solidFill>
                <a:latin typeface="+mj-lt"/>
              </a:rPr>
              <a:t> </a:t>
            </a:r>
            <a:r>
              <a:rPr lang="en-US" sz="2000" dirty="0" err="1">
                <a:solidFill>
                  <a:srgbClr val="333333"/>
                </a:solidFill>
                <a:latin typeface="+mj-lt"/>
              </a:rPr>
              <a:t>việc</a:t>
            </a:r>
            <a:r>
              <a:rPr lang="en-US" sz="2000" dirty="0">
                <a:solidFill>
                  <a:srgbClr val="333333"/>
                </a:solidFill>
                <a:latin typeface="+mj-lt"/>
              </a:rPr>
              <a:t> </a:t>
            </a:r>
            <a:r>
              <a:rPr lang="en-US" sz="2000" dirty="0" err="1">
                <a:solidFill>
                  <a:srgbClr val="333333"/>
                </a:solidFill>
                <a:latin typeface="+mj-lt"/>
              </a:rPr>
              <a:t>có</a:t>
            </a:r>
            <a:r>
              <a:rPr lang="en-US" sz="2000" dirty="0">
                <a:solidFill>
                  <a:srgbClr val="333333"/>
                </a:solidFill>
                <a:latin typeface="+mj-lt"/>
              </a:rPr>
              <a:t> </a:t>
            </a:r>
            <a:r>
              <a:rPr lang="en-US" sz="2000" dirty="0" err="1">
                <a:solidFill>
                  <a:srgbClr val="333333"/>
                </a:solidFill>
                <a:latin typeface="+mj-lt"/>
              </a:rPr>
              <a:t>thành</a:t>
            </a:r>
            <a:r>
              <a:rPr lang="en-US" sz="2000" dirty="0">
                <a:solidFill>
                  <a:srgbClr val="333333"/>
                </a:solidFill>
                <a:latin typeface="+mj-lt"/>
              </a:rPr>
              <a:t> </a:t>
            </a:r>
            <a:r>
              <a:rPr lang="en-US" sz="2000" dirty="0" err="1">
                <a:solidFill>
                  <a:srgbClr val="333333"/>
                </a:solidFill>
                <a:latin typeface="+mj-lt"/>
              </a:rPr>
              <a:t>công</a:t>
            </a:r>
            <a:r>
              <a:rPr lang="en-US" sz="2000" dirty="0">
                <a:solidFill>
                  <a:srgbClr val="333333"/>
                </a:solidFill>
                <a:latin typeface="+mj-lt"/>
              </a:rPr>
              <a:t> hay </a:t>
            </a:r>
            <a:r>
              <a:rPr lang="en-US" sz="2000" dirty="0" err="1">
                <a:solidFill>
                  <a:srgbClr val="333333"/>
                </a:solidFill>
                <a:latin typeface="+mj-lt"/>
              </a:rPr>
              <a:t>thất</a:t>
            </a:r>
            <a:r>
              <a:rPr lang="en-US" sz="2000" dirty="0">
                <a:solidFill>
                  <a:srgbClr val="333333"/>
                </a:solidFill>
                <a:latin typeface="+mj-lt"/>
              </a:rPr>
              <a:t> </a:t>
            </a:r>
            <a:r>
              <a:rPr lang="en-US" sz="2000" dirty="0" err="1">
                <a:solidFill>
                  <a:srgbClr val="333333"/>
                </a:solidFill>
                <a:latin typeface="+mj-lt"/>
              </a:rPr>
              <a:t>bại</a:t>
            </a:r>
            <a:r>
              <a:rPr lang="en-US" sz="2000" dirty="0">
                <a:solidFill>
                  <a:srgbClr val="333333"/>
                </a:solidFill>
                <a:latin typeface="+mj-lt"/>
              </a:rPr>
              <a:t> </a:t>
            </a:r>
            <a:r>
              <a:rPr lang="en-US" sz="2000" dirty="0" err="1">
                <a:solidFill>
                  <a:srgbClr val="333333"/>
                </a:solidFill>
                <a:latin typeface="+mj-lt"/>
              </a:rPr>
              <a:t>đều</a:t>
            </a:r>
            <a:r>
              <a:rPr lang="en-US" sz="2000" dirty="0">
                <a:solidFill>
                  <a:srgbClr val="333333"/>
                </a:solidFill>
                <a:latin typeface="+mj-lt"/>
              </a:rPr>
              <a:t> do </a:t>
            </a:r>
            <a:r>
              <a:rPr lang="en-US" sz="2000" b="1" dirty="0" err="1">
                <a:solidFill>
                  <a:srgbClr val="CC00CC"/>
                </a:solidFill>
                <a:latin typeface="+mj-lt"/>
              </a:rPr>
              <a:t>cán</a:t>
            </a:r>
            <a:r>
              <a:rPr lang="en-US" sz="2000" b="1" dirty="0">
                <a:solidFill>
                  <a:srgbClr val="CC00CC"/>
                </a:solidFill>
                <a:latin typeface="+mj-lt"/>
              </a:rPr>
              <a:t> </a:t>
            </a:r>
            <a:r>
              <a:rPr lang="en-US" sz="2000" b="1" dirty="0" err="1">
                <a:solidFill>
                  <a:srgbClr val="CC00CC"/>
                </a:solidFill>
                <a:latin typeface="+mj-lt"/>
              </a:rPr>
              <a:t>bộ</a:t>
            </a:r>
            <a:r>
              <a:rPr lang="en-US" sz="2000" b="1" dirty="0">
                <a:solidFill>
                  <a:srgbClr val="CC00CC"/>
                </a:solidFill>
                <a:latin typeface="+mj-lt"/>
              </a:rPr>
              <a:t> </a:t>
            </a:r>
            <a:r>
              <a:rPr lang="en-US" sz="2000" b="1" dirty="0" err="1">
                <a:solidFill>
                  <a:srgbClr val="CC00CC"/>
                </a:solidFill>
                <a:latin typeface="+mj-lt"/>
              </a:rPr>
              <a:t>tốt</a:t>
            </a:r>
            <a:r>
              <a:rPr lang="en-US" sz="2000" b="1" dirty="0">
                <a:solidFill>
                  <a:srgbClr val="CC00CC"/>
                </a:solidFill>
                <a:latin typeface="+mj-lt"/>
              </a:rPr>
              <a:t> hay </a:t>
            </a:r>
            <a:r>
              <a:rPr lang="en-US" sz="2000" b="1" dirty="0" err="1">
                <a:solidFill>
                  <a:srgbClr val="CC00CC"/>
                </a:solidFill>
                <a:latin typeface="+mj-lt"/>
              </a:rPr>
              <a:t>kém</a:t>
            </a:r>
            <a:r>
              <a:rPr lang="en-US" sz="2000" dirty="0">
                <a:solidFill>
                  <a:srgbClr val="333333"/>
                </a:solidFill>
                <a:latin typeface="+mj-lt"/>
              </a:rPr>
              <a:t>”.</a:t>
            </a:r>
            <a:endParaRPr lang="en-US" sz="2000" dirty="0">
              <a:latin typeface="+mj-lt"/>
            </a:endParaRPr>
          </a:p>
        </p:txBody>
      </p:sp>
      <p:pic>
        <p:nvPicPr>
          <p:cNvPr id="15366" name="Picture 6" descr="Image result for công tác cán bộ của đả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730" y="2253803"/>
            <a:ext cx="6589755" cy="3705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05314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271716" y="901108"/>
            <a:ext cx="5744272" cy="769441"/>
          </a:xfrm>
          <a:prstGeom prst="rect">
            <a:avLst/>
          </a:prstGeom>
        </p:spPr>
        <p:txBody>
          <a:bodyPr wrap="square">
            <a:spAutoFit/>
          </a:bodyPr>
          <a:lstStyle/>
          <a:p>
            <a:pPr algn="ctr"/>
            <a:r>
              <a:rPr lang="nl-NL" sz="2200" dirty="0">
                <a:solidFill>
                  <a:srgbClr val="3333CC"/>
                </a:solidFill>
                <a:latin typeface="+mj-lt"/>
                <a:ea typeface="Times New Roman" panose="02020603050405020304" pitchFamily="18" charset="0"/>
                <a:cs typeface="Times New Roman" panose="02020603050405020304" pitchFamily="18" charset="0"/>
              </a:rPr>
              <a:t>Đổi mới, nâng cao hiệu lực, hiệu quả công tác </a:t>
            </a:r>
            <a:r>
              <a:rPr lang="nl-NL" sz="2200" b="1" u="sng" dirty="0">
                <a:solidFill>
                  <a:srgbClr val="CC3300"/>
                </a:solidFill>
                <a:latin typeface="+mj-lt"/>
                <a:ea typeface="Times New Roman" panose="02020603050405020304" pitchFamily="18" charset="0"/>
                <a:cs typeface="Times New Roman" panose="02020603050405020304" pitchFamily="18" charset="0"/>
              </a:rPr>
              <a:t>kiểm tra, giám sát, kỷ luật </a:t>
            </a:r>
            <a:r>
              <a:rPr lang="nl-NL" sz="2200" dirty="0">
                <a:solidFill>
                  <a:srgbClr val="3333CC"/>
                </a:solidFill>
                <a:latin typeface="+mj-lt"/>
                <a:ea typeface="Times New Roman" panose="02020603050405020304" pitchFamily="18" charset="0"/>
                <a:cs typeface="Times New Roman" panose="02020603050405020304" pitchFamily="18" charset="0"/>
              </a:rPr>
              <a:t>Đảng. </a:t>
            </a:r>
            <a:endParaRPr lang="en-US" sz="2200" dirty="0">
              <a:solidFill>
                <a:srgbClr val="3333CC"/>
              </a:solidFill>
              <a:latin typeface="+mj-lt"/>
            </a:endParaRPr>
          </a:p>
        </p:txBody>
      </p:sp>
      <p:sp>
        <p:nvSpPr>
          <p:cNvPr id="4" name="Rectangle 3"/>
          <p:cNvSpPr/>
          <p:nvPr/>
        </p:nvSpPr>
        <p:spPr>
          <a:xfrm>
            <a:off x="4002486" y="269314"/>
            <a:ext cx="3478837" cy="461665"/>
          </a:xfrm>
          <a:prstGeom prst="rect">
            <a:avLst/>
          </a:prstGeom>
        </p:spPr>
        <p:txBody>
          <a:bodyPr wrap="none">
            <a:spAutoFit/>
          </a:bodyPr>
          <a:lstStyle/>
          <a:p>
            <a:pPr algn="ctr"/>
            <a:r>
              <a:rPr lang="nl-NL" sz="2400" b="1" u="sng" dirty="0">
                <a:solidFill>
                  <a:srgbClr val="CC00CC"/>
                </a:solidFill>
                <a:latin typeface="+mj-lt"/>
                <a:ea typeface="Calibri" panose="020F0502020204030204" pitchFamily="34" charset="0"/>
              </a:rPr>
              <a:t>Đại hội XII nhấn mạnh</a:t>
            </a:r>
            <a:r>
              <a:rPr lang="nl-NL" sz="2400" b="1" dirty="0">
                <a:solidFill>
                  <a:srgbClr val="CC00CC"/>
                </a:solidFill>
                <a:latin typeface="+mj-lt"/>
                <a:ea typeface="Calibri" panose="020F0502020204030204" pitchFamily="34" charset="0"/>
              </a:rPr>
              <a:t> </a:t>
            </a:r>
            <a:endParaRPr lang="en-US" sz="2400" b="1" dirty="0">
              <a:solidFill>
                <a:srgbClr val="CC00CC"/>
              </a:solidFill>
              <a:latin typeface="+mj-lt"/>
            </a:endParaRPr>
          </a:p>
        </p:txBody>
      </p:sp>
      <p:pic>
        <p:nvPicPr>
          <p:cNvPr id="16386" name="Picture 2" descr="Image result for công tác kiểm tra, giám sát, kỷ luật Đả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6" y="953037"/>
            <a:ext cx="5485370" cy="4864667"/>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Không có &quot;vùng cấm&quot; trong kiểm tra, giám sát và thi hành kỷ luật Đả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6977" y="2009104"/>
            <a:ext cx="5949011" cy="3808600"/>
          </a:xfrm>
          <a:prstGeom prst="rect">
            <a:avLst/>
          </a:prstGeom>
          <a:noFill/>
          <a:extLst>
            <a:ext uri="{909E8E84-426E-40DD-AFC4-6F175D3DCCD1}">
              <a14:hiddenFill xmlns:a14="http://schemas.microsoft.com/office/drawing/2010/main">
                <a:solidFill>
                  <a:srgbClr val="FFFFFF"/>
                </a:solidFill>
              </a14:hiddenFill>
            </a:ext>
          </a:extLst>
        </p:spPr>
      </p:pic>
      <p:sp>
        <p:nvSpPr>
          <p:cNvPr id="7" name="Oval 21">
            <a:extLst>
              <a:ext uri="{FF2B5EF4-FFF2-40B4-BE49-F238E27FC236}">
                <a16:creationId xmlns="" xmlns:a16="http://schemas.microsoft.com/office/drawing/2014/main" id="{97FCD430-8257-484B-9F8F-22D7D55C6EEE}"/>
              </a:ext>
            </a:extLst>
          </p:cNvPr>
          <p:cNvSpPr>
            <a:spLocks noChangeAspect="1"/>
          </p:cNvSpPr>
          <p:nvPr/>
        </p:nvSpPr>
        <p:spPr>
          <a:xfrm>
            <a:off x="5741904" y="953037"/>
            <a:ext cx="529812" cy="529812"/>
          </a:xfrm>
          <a:custGeom>
            <a:avLst/>
            <a:gdLst/>
            <a:ahLst/>
            <a:cxnLst/>
            <a:rect l="l" t="t" r="r" b="b"/>
            <a:pathLst>
              <a:path w="3240000" h="3240000">
                <a:moveTo>
                  <a:pt x="1799999" y="306000"/>
                </a:moveTo>
                <a:lnTo>
                  <a:pt x="1440000" y="306000"/>
                </a:lnTo>
                <a:lnTo>
                  <a:pt x="1440000" y="1308231"/>
                </a:lnTo>
                <a:lnTo>
                  <a:pt x="572043" y="807116"/>
                </a:lnTo>
                <a:lnTo>
                  <a:pt x="392043" y="1118885"/>
                </a:lnTo>
                <a:lnTo>
                  <a:pt x="1260000" y="1620000"/>
                </a:lnTo>
                <a:lnTo>
                  <a:pt x="392043" y="2121116"/>
                </a:lnTo>
                <a:lnTo>
                  <a:pt x="572043" y="2432885"/>
                </a:lnTo>
                <a:lnTo>
                  <a:pt x="1440000" y="1931769"/>
                </a:lnTo>
                <a:lnTo>
                  <a:pt x="1440000" y="2934000"/>
                </a:lnTo>
                <a:lnTo>
                  <a:pt x="1800000" y="2934000"/>
                </a:lnTo>
                <a:lnTo>
                  <a:pt x="1800000" y="1931769"/>
                </a:lnTo>
                <a:lnTo>
                  <a:pt x="2667957" y="2432884"/>
                </a:lnTo>
                <a:lnTo>
                  <a:pt x="2847957" y="2121116"/>
                </a:lnTo>
                <a:lnTo>
                  <a:pt x="1980000" y="1620000"/>
                </a:lnTo>
                <a:lnTo>
                  <a:pt x="2847958" y="1118885"/>
                </a:lnTo>
                <a:lnTo>
                  <a:pt x="2667957" y="807116"/>
                </a:lnTo>
                <a:lnTo>
                  <a:pt x="1800000" y="1308231"/>
                </a:ln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Tree>
    <p:extLst>
      <p:ext uri="{BB962C8B-B14F-4D97-AF65-F5344CB8AC3E}">
        <p14:creationId xmlns:p14="http://schemas.microsoft.com/office/powerpoint/2010/main" val="121546027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02486" y="269314"/>
            <a:ext cx="3478837" cy="461665"/>
          </a:xfrm>
          <a:prstGeom prst="rect">
            <a:avLst/>
          </a:prstGeom>
        </p:spPr>
        <p:txBody>
          <a:bodyPr wrap="none">
            <a:spAutoFit/>
          </a:bodyPr>
          <a:lstStyle/>
          <a:p>
            <a:pPr algn="ctr"/>
            <a:r>
              <a:rPr lang="nl-NL" sz="2400" b="1" u="sng" dirty="0">
                <a:solidFill>
                  <a:srgbClr val="CC00CC"/>
                </a:solidFill>
                <a:latin typeface="+mj-lt"/>
                <a:ea typeface="Calibri" panose="020F0502020204030204" pitchFamily="34" charset="0"/>
              </a:rPr>
              <a:t>Đại hội XII nhấn mạnh</a:t>
            </a:r>
            <a:r>
              <a:rPr lang="nl-NL" sz="2400" b="1" dirty="0">
                <a:solidFill>
                  <a:srgbClr val="CC00CC"/>
                </a:solidFill>
                <a:latin typeface="+mj-lt"/>
                <a:ea typeface="Calibri" panose="020F0502020204030204" pitchFamily="34" charset="0"/>
              </a:rPr>
              <a:t> </a:t>
            </a:r>
            <a:endParaRPr lang="en-US" sz="2400" b="1" dirty="0">
              <a:solidFill>
                <a:srgbClr val="CC00CC"/>
              </a:solidFill>
              <a:latin typeface="+mj-lt"/>
            </a:endParaRPr>
          </a:p>
        </p:txBody>
      </p:sp>
      <p:sp>
        <p:nvSpPr>
          <p:cNvPr id="4" name="Rectangle 3"/>
          <p:cNvSpPr/>
          <p:nvPr/>
        </p:nvSpPr>
        <p:spPr>
          <a:xfrm>
            <a:off x="1134370" y="846772"/>
            <a:ext cx="10830103" cy="830997"/>
          </a:xfrm>
          <a:prstGeom prst="rect">
            <a:avLst/>
          </a:prstGeom>
        </p:spPr>
        <p:txBody>
          <a:bodyPr wrap="square">
            <a:spAutoFit/>
          </a:bodyPr>
          <a:lstStyle/>
          <a:p>
            <a:pPr algn="ctr">
              <a:spcAft>
                <a:spcPts val="0"/>
              </a:spcAft>
            </a:pPr>
            <a:r>
              <a:rPr lang="nl-NL" sz="2400" dirty="0">
                <a:solidFill>
                  <a:srgbClr val="000066"/>
                </a:solidFill>
                <a:latin typeface="+mj-lt"/>
                <a:ea typeface="Times New Roman" panose="02020603050405020304" pitchFamily="18" charset="0"/>
              </a:rPr>
              <a:t>Tiếp tục đổi mới, nâng cao hiệu quả công tác </a:t>
            </a:r>
            <a:r>
              <a:rPr lang="nl-NL" sz="2400" b="1" u="sng" dirty="0">
                <a:solidFill>
                  <a:srgbClr val="00B050"/>
                </a:solidFill>
                <a:latin typeface="+mj-lt"/>
                <a:ea typeface="Times New Roman" panose="02020603050405020304" pitchFamily="18" charset="0"/>
              </a:rPr>
              <a:t>dân vận</a:t>
            </a:r>
            <a:r>
              <a:rPr lang="nl-NL" sz="2400" dirty="0">
                <a:solidFill>
                  <a:srgbClr val="000066"/>
                </a:solidFill>
                <a:latin typeface="+mj-lt"/>
                <a:ea typeface="Times New Roman" panose="02020603050405020304" pitchFamily="18" charset="0"/>
              </a:rPr>
              <a:t>, tăng cường </a:t>
            </a:r>
            <a:r>
              <a:rPr lang="nl-NL" sz="2400" b="1" dirty="0">
                <a:solidFill>
                  <a:srgbClr val="00B0F0"/>
                </a:solidFill>
                <a:latin typeface="+mj-lt"/>
                <a:ea typeface="Times New Roman" panose="02020603050405020304" pitchFamily="18" charset="0"/>
              </a:rPr>
              <a:t>quan hệ mật thiết </a:t>
            </a:r>
            <a:r>
              <a:rPr lang="nl-NL" sz="2400" dirty="0">
                <a:solidFill>
                  <a:srgbClr val="000066"/>
                </a:solidFill>
                <a:latin typeface="+mj-lt"/>
                <a:ea typeface="Times New Roman" panose="02020603050405020304" pitchFamily="18" charset="0"/>
              </a:rPr>
              <a:t>giữa Đảng với nhân dân. </a:t>
            </a:r>
            <a:endParaRPr lang="en-US" sz="2400" dirty="0">
              <a:solidFill>
                <a:srgbClr val="000066"/>
              </a:solidFill>
              <a:effectLst/>
              <a:latin typeface="+mj-lt"/>
              <a:ea typeface="Times New Roman" panose="02020603050405020304" pitchFamily="18" charset="0"/>
            </a:endParaRPr>
          </a:p>
        </p:txBody>
      </p:sp>
      <p:sp>
        <p:nvSpPr>
          <p:cNvPr id="7" name="Oval 7">
            <a:extLst>
              <a:ext uri="{FF2B5EF4-FFF2-40B4-BE49-F238E27FC236}">
                <a16:creationId xmlns="" xmlns:a16="http://schemas.microsoft.com/office/drawing/2014/main" id="{5B3365E1-0E4A-4E37-8487-402BEAEC4C18}"/>
              </a:ext>
            </a:extLst>
          </p:cNvPr>
          <p:cNvSpPr/>
          <p:nvPr/>
        </p:nvSpPr>
        <p:spPr>
          <a:xfrm>
            <a:off x="619865" y="846772"/>
            <a:ext cx="514505" cy="498794"/>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rgbClr val="FF0066"/>
              </a:solidFill>
            </a:endParaRPr>
          </a:p>
        </p:txBody>
      </p:sp>
      <p:pic>
        <p:nvPicPr>
          <p:cNvPr id="17412" name="Picture 4" descr="Image result for công tác dân vận, tăng cường quan hệ mật thiết giữa Đảng với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3194" y="1846151"/>
            <a:ext cx="8255358" cy="4000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499158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11010" y="897443"/>
            <a:ext cx="8238153" cy="572464"/>
          </a:xfrm>
          <a:prstGeom prst="rect">
            <a:avLst/>
          </a:prstGeom>
        </p:spPr>
        <p:txBody>
          <a:bodyPr wrap="none">
            <a:spAutoFit/>
          </a:bodyPr>
          <a:lstStyle/>
          <a:p>
            <a:pPr algn="just">
              <a:lnSpc>
                <a:spcPct val="130000"/>
              </a:lnSpc>
              <a:spcAft>
                <a:spcPts val="0"/>
              </a:spcAft>
            </a:pPr>
            <a:r>
              <a:rPr lang="nl-NL" sz="2400" dirty="0">
                <a:solidFill>
                  <a:srgbClr val="3333CC"/>
                </a:solidFill>
                <a:latin typeface="+mj-lt"/>
                <a:ea typeface="Times New Roman" panose="02020603050405020304" pitchFamily="18" charset="0"/>
              </a:rPr>
              <a:t>Đẩy mạnh đấu tranh </a:t>
            </a:r>
            <a:r>
              <a:rPr lang="nl-NL" sz="2400" b="1" u="sng" dirty="0">
                <a:solidFill>
                  <a:srgbClr val="996633"/>
                </a:solidFill>
                <a:latin typeface="+mj-lt"/>
                <a:ea typeface="Times New Roman" panose="02020603050405020304" pitchFamily="18" charset="0"/>
              </a:rPr>
              <a:t>phòng, chống </a:t>
            </a:r>
            <a:r>
              <a:rPr lang="nl-NL" sz="2400" dirty="0">
                <a:solidFill>
                  <a:srgbClr val="3333CC"/>
                </a:solidFill>
                <a:latin typeface="+mj-lt"/>
                <a:ea typeface="Times New Roman" panose="02020603050405020304" pitchFamily="18" charset="0"/>
              </a:rPr>
              <a:t>tham nhũng, lãng phí. </a:t>
            </a:r>
            <a:endParaRPr lang="en-US" sz="2400" dirty="0">
              <a:solidFill>
                <a:srgbClr val="3333CC"/>
              </a:solidFill>
              <a:effectLst/>
              <a:latin typeface="+mj-lt"/>
              <a:ea typeface="Times New Roman" panose="02020603050405020304" pitchFamily="18" charset="0"/>
            </a:endParaRPr>
          </a:p>
        </p:txBody>
      </p:sp>
      <p:sp>
        <p:nvSpPr>
          <p:cNvPr id="4" name="Rectangle 3"/>
          <p:cNvSpPr/>
          <p:nvPr/>
        </p:nvSpPr>
        <p:spPr>
          <a:xfrm>
            <a:off x="4002486" y="269314"/>
            <a:ext cx="3478837" cy="461665"/>
          </a:xfrm>
          <a:prstGeom prst="rect">
            <a:avLst/>
          </a:prstGeom>
        </p:spPr>
        <p:txBody>
          <a:bodyPr wrap="none">
            <a:spAutoFit/>
          </a:bodyPr>
          <a:lstStyle/>
          <a:p>
            <a:pPr algn="ctr"/>
            <a:r>
              <a:rPr lang="nl-NL" sz="2400" b="1" u="sng" dirty="0">
                <a:solidFill>
                  <a:srgbClr val="CC00CC"/>
                </a:solidFill>
                <a:latin typeface="+mj-lt"/>
                <a:ea typeface="Calibri" panose="020F0502020204030204" pitchFamily="34" charset="0"/>
              </a:rPr>
              <a:t>Đại hội XII nhấn mạnh</a:t>
            </a:r>
            <a:r>
              <a:rPr lang="nl-NL" sz="2400" b="1" dirty="0">
                <a:solidFill>
                  <a:srgbClr val="CC00CC"/>
                </a:solidFill>
                <a:latin typeface="+mj-lt"/>
                <a:ea typeface="Calibri" panose="020F0502020204030204" pitchFamily="34" charset="0"/>
              </a:rPr>
              <a:t> </a:t>
            </a:r>
            <a:endParaRPr lang="en-US" sz="2400" b="1" dirty="0">
              <a:solidFill>
                <a:srgbClr val="CC00CC"/>
              </a:solidFill>
              <a:latin typeface="+mj-lt"/>
            </a:endParaRPr>
          </a:p>
        </p:txBody>
      </p:sp>
      <p:pic>
        <p:nvPicPr>
          <p:cNvPr id="18434" name="Picture 2" descr="Image result for đấu tranh phòng, chống tham nhũng, lãng ph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211" y="1903454"/>
            <a:ext cx="4714875" cy="3948113"/>
          </a:xfrm>
          <a:prstGeom prst="rect">
            <a:avLst/>
          </a:prstGeom>
          <a:noFill/>
          <a:extLst>
            <a:ext uri="{909E8E84-426E-40DD-AFC4-6F175D3DCCD1}">
              <a14:hiddenFill xmlns:a14="http://schemas.microsoft.com/office/drawing/2010/main">
                <a:solidFill>
                  <a:srgbClr val="FFFFFF"/>
                </a:solidFill>
              </a14:hiddenFill>
            </a:ext>
          </a:extLst>
        </p:spPr>
      </p:pic>
      <p:sp>
        <p:nvSpPr>
          <p:cNvPr id="6" name="Oval 31">
            <a:extLst>
              <a:ext uri="{FF2B5EF4-FFF2-40B4-BE49-F238E27FC236}">
                <a16:creationId xmlns="" xmlns:a16="http://schemas.microsoft.com/office/drawing/2014/main" id="{9CEA4298-5C72-495F-935E-04B7A42F93E1}"/>
              </a:ext>
            </a:extLst>
          </p:cNvPr>
          <p:cNvSpPr/>
          <p:nvPr/>
        </p:nvSpPr>
        <p:spPr>
          <a:xfrm>
            <a:off x="435430" y="910641"/>
            <a:ext cx="504505" cy="509254"/>
          </a:xfrm>
          <a:custGeom>
            <a:avLst/>
            <a:gdLst/>
            <a:ahLst/>
            <a:cxnLst/>
            <a:rect l="l" t="t" r="r" b="b"/>
            <a:pathLst>
              <a:path w="3187187" h="3217189">
                <a:moveTo>
                  <a:pt x="2136560" y="2669280"/>
                </a:moveTo>
                <a:cubicBezTo>
                  <a:pt x="2154235" y="2662847"/>
                  <a:pt x="2173778" y="2671961"/>
                  <a:pt x="2180211" y="2689635"/>
                </a:cubicBezTo>
                <a:lnTo>
                  <a:pt x="2338628" y="3124881"/>
                </a:lnTo>
                <a:cubicBezTo>
                  <a:pt x="2345061" y="3142556"/>
                  <a:pt x="2335948" y="3162099"/>
                  <a:pt x="2318273" y="3168533"/>
                </a:cubicBezTo>
                <a:lnTo>
                  <a:pt x="2190259" y="3215126"/>
                </a:lnTo>
                <a:cubicBezTo>
                  <a:pt x="2172585" y="3221559"/>
                  <a:pt x="2153041" y="3212445"/>
                  <a:pt x="2146608" y="3194771"/>
                </a:cubicBezTo>
                <a:lnTo>
                  <a:pt x="1988192" y="2759525"/>
                </a:lnTo>
                <a:cubicBezTo>
                  <a:pt x="1981759" y="2741850"/>
                  <a:pt x="1990872" y="2722307"/>
                  <a:pt x="2008547" y="2715873"/>
                </a:cubicBezTo>
                <a:close/>
                <a:moveTo>
                  <a:pt x="1050626" y="2669280"/>
                </a:moveTo>
                <a:lnTo>
                  <a:pt x="1178640" y="2715873"/>
                </a:lnTo>
                <a:cubicBezTo>
                  <a:pt x="1196314" y="2722307"/>
                  <a:pt x="1205428" y="2741850"/>
                  <a:pt x="1198995" y="2759525"/>
                </a:cubicBezTo>
                <a:lnTo>
                  <a:pt x="1040578" y="3194771"/>
                </a:lnTo>
                <a:cubicBezTo>
                  <a:pt x="1034145" y="3212445"/>
                  <a:pt x="1014601" y="3221559"/>
                  <a:pt x="996927" y="3215126"/>
                </a:cubicBezTo>
                <a:lnTo>
                  <a:pt x="868913" y="3168533"/>
                </a:lnTo>
                <a:cubicBezTo>
                  <a:pt x="851239" y="3162099"/>
                  <a:pt x="842125" y="3142556"/>
                  <a:pt x="848558" y="3124881"/>
                </a:cubicBezTo>
                <a:lnTo>
                  <a:pt x="1006975" y="2689635"/>
                </a:lnTo>
                <a:cubicBezTo>
                  <a:pt x="1013408" y="2671961"/>
                  <a:pt x="1032952" y="2662847"/>
                  <a:pt x="1050626" y="2669280"/>
                </a:cubicBezTo>
                <a:close/>
                <a:moveTo>
                  <a:pt x="2647909" y="2029882"/>
                </a:moveTo>
                <a:cubicBezTo>
                  <a:pt x="2656328" y="2027626"/>
                  <a:pt x="2665608" y="2028582"/>
                  <a:pt x="2673752" y="2033284"/>
                </a:cubicBezTo>
                <a:lnTo>
                  <a:pt x="3074877" y="2264874"/>
                </a:lnTo>
                <a:cubicBezTo>
                  <a:pt x="3091166" y="2274278"/>
                  <a:pt x="3096747" y="2295107"/>
                  <a:pt x="3087343" y="2311396"/>
                </a:cubicBezTo>
                <a:lnTo>
                  <a:pt x="3019228" y="2429374"/>
                </a:lnTo>
                <a:cubicBezTo>
                  <a:pt x="3009824" y="2445663"/>
                  <a:pt x="2988995" y="2451244"/>
                  <a:pt x="2972706" y="2441840"/>
                </a:cubicBezTo>
                <a:lnTo>
                  <a:pt x="2571581" y="2210250"/>
                </a:lnTo>
                <a:cubicBezTo>
                  <a:pt x="2555292" y="2200846"/>
                  <a:pt x="2549710" y="2180017"/>
                  <a:pt x="2559115" y="2163728"/>
                </a:cubicBezTo>
                <a:lnTo>
                  <a:pt x="2627229" y="2045750"/>
                </a:lnTo>
                <a:cubicBezTo>
                  <a:pt x="2631932" y="2037605"/>
                  <a:pt x="2639490" y="2032138"/>
                  <a:pt x="2647909" y="2029882"/>
                </a:cubicBezTo>
                <a:close/>
                <a:moveTo>
                  <a:pt x="539277" y="2029882"/>
                </a:moveTo>
                <a:cubicBezTo>
                  <a:pt x="547696" y="2032138"/>
                  <a:pt x="555255" y="2037605"/>
                  <a:pt x="559957" y="2045750"/>
                </a:cubicBezTo>
                <a:lnTo>
                  <a:pt x="628071" y="2163728"/>
                </a:lnTo>
                <a:cubicBezTo>
                  <a:pt x="637476" y="2180017"/>
                  <a:pt x="631895" y="2200846"/>
                  <a:pt x="615606" y="2210250"/>
                </a:cubicBezTo>
                <a:lnTo>
                  <a:pt x="214481" y="2441840"/>
                </a:lnTo>
                <a:cubicBezTo>
                  <a:pt x="198192" y="2451244"/>
                  <a:pt x="177363" y="2445663"/>
                  <a:pt x="167958" y="2429374"/>
                </a:cubicBezTo>
                <a:lnTo>
                  <a:pt x="99844" y="2311396"/>
                </a:lnTo>
                <a:cubicBezTo>
                  <a:pt x="90439" y="2295107"/>
                  <a:pt x="96020" y="2274278"/>
                  <a:pt x="112309" y="2264874"/>
                </a:cubicBezTo>
                <a:lnTo>
                  <a:pt x="513434" y="2033284"/>
                </a:lnTo>
                <a:cubicBezTo>
                  <a:pt x="521579" y="2028582"/>
                  <a:pt x="530858" y="2027626"/>
                  <a:pt x="539277" y="2029882"/>
                </a:cubicBezTo>
                <a:close/>
                <a:moveTo>
                  <a:pt x="3094879" y="918289"/>
                </a:moveTo>
                <a:cubicBezTo>
                  <a:pt x="3112554" y="911856"/>
                  <a:pt x="3132097" y="920969"/>
                  <a:pt x="3138531" y="938644"/>
                </a:cubicBezTo>
                <a:lnTo>
                  <a:pt x="3185124" y="1066657"/>
                </a:lnTo>
                <a:cubicBezTo>
                  <a:pt x="3191557" y="1084332"/>
                  <a:pt x="3182443" y="1103875"/>
                  <a:pt x="3164769" y="1110308"/>
                </a:cubicBezTo>
                <a:lnTo>
                  <a:pt x="2729523" y="1268725"/>
                </a:lnTo>
                <a:cubicBezTo>
                  <a:pt x="2711848" y="1275158"/>
                  <a:pt x="2692304" y="1266045"/>
                  <a:pt x="2685871" y="1248370"/>
                </a:cubicBezTo>
                <a:lnTo>
                  <a:pt x="2639278" y="1120357"/>
                </a:lnTo>
                <a:cubicBezTo>
                  <a:pt x="2632845" y="1102682"/>
                  <a:pt x="2641959" y="1083138"/>
                  <a:pt x="2659633" y="1076705"/>
                </a:cubicBezTo>
                <a:close/>
                <a:moveTo>
                  <a:pt x="92307" y="918289"/>
                </a:moveTo>
                <a:lnTo>
                  <a:pt x="527553" y="1076705"/>
                </a:lnTo>
                <a:cubicBezTo>
                  <a:pt x="545228" y="1083138"/>
                  <a:pt x="554341" y="1102682"/>
                  <a:pt x="547908" y="1120357"/>
                </a:cubicBezTo>
                <a:lnTo>
                  <a:pt x="501315" y="1248370"/>
                </a:lnTo>
                <a:cubicBezTo>
                  <a:pt x="494882" y="1266045"/>
                  <a:pt x="475338" y="1275158"/>
                  <a:pt x="457664" y="1268725"/>
                </a:cubicBezTo>
                <a:lnTo>
                  <a:pt x="22418" y="1110308"/>
                </a:lnTo>
                <a:cubicBezTo>
                  <a:pt x="4743" y="1103875"/>
                  <a:pt x="-4370" y="1084332"/>
                  <a:pt x="2063" y="1066657"/>
                </a:cubicBezTo>
                <a:lnTo>
                  <a:pt x="48656" y="938644"/>
                </a:lnTo>
                <a:cubicBezTo>
                  <a:pt x="55089" y="920969"/>
                  <a:pt x="74633" y="911856"/>
                  <a:pt x="92307" y="918289"/>
                </a:cubicBezTo>
                <a:close/>
                <a:moveTo>
                  <a:pt x="1593593" y="658644"/>
                </a:moveTo>
                <a:cubicBezTo>
                  <a:pt x="2116495" y="658644"/>
                  <a:pt x="2540391" y="1082540"/>
                  <a:pt x="2540391" y="1605442"/>
                </a:cubicBezTo>
                <a:cubicBezTo>
                  <a:pt x="2540391" y="2128344"/>
                  <a:pt x="2116495" y="2552240"/>
                  <a:pt x="1593593" y="2552240"/>
                </a:cubicBezTo>
                <a:cubicBezTo>
                  <a:pt x="1070691" y="2552240"/>
                  <a:pt x="646795" y="2128344"/>
                  <a:pt x="646795" y="1605442"/>
                </a:cubicBezTo>
                <a:cubicBezTo>
                  <a:pt x="646795" y="1082540"/>
                  <a:pt x="1070691" y="658644"/>
                  <a:pt x="1593593" y="658644"/>
                </a:cubicBezTo>
                <a:close/>
                <a:moveTo>
                  <a:pt x="2246117" y="1165"/>
                </a:moveTo>
                <a:cubicBezTo>
                  <a:pt x="2254536" y="-1090"/>
                  <a:pt x="2263815" y="-135"/>
                  <a:pt x="2271960" y="4568"/>
                </a:cubicBezTo>
                <a:lnTo>
                  <a:pt x="2389938" y="72682"/>
                </a:lnTo>
                <a:cubicBezTo>
                  <a:pt x="2406227" y="82087"/>
                  <a:pt x="2411808" y="102916"/>
                  <a:pt x="2402403" y="119205"/>
                </a:cubicBezTo>
                <a:lnTo>
                  <a:pt x="2170814" y="520330"/>
                </a:lnTo>
                <a:cubicBezTo>
                  <a:pt x="2161409" y="536619"/>
                  <a:pt x="2140580" y="542200"/>
                  <a:pt x="2124291" y="532795"/>
                </a:cubicBezTo>
                <a:lnTo>
                  <a:pt x="2006313" y="464681"/>
                </a:lnTo>
                <a:cubicBezTo>
                  <a:pt x="1990024" y="455276"/>
                  <a:pt x="1984443" y="434447"/>
                  <a:pt x="1993848" y="418158"/>
                </a:cubicBezTo>
                <a:lnTo>
                  <a:pt x="2225437" y="17033"/>
                </a:lnTo>
                <a:cubicBezTo>
                  <a:pt x="2230139" y="8889"/>
                  <a:pt x="2237698" y="3421"/>
                  <a:pt x="2246117" y="1165"/>
                </a:cubicBezTo>
                <a:close/>
                <a:moveTo>
                  <a:pt x="941069" y="1165"/>
                </a:moveTo>
                <a:cubicBezTo>
                  <a:pt x="949488" y="3421"/>
                  <a:pt x="957047" y="8889"/>
                  <a:pt x="961749" y="17033"/>
                </a:cubicBezTo>
                <a:lnTo>
                  <a:pt x="1193338" y="418158"/>
                </a:lnTo>
                <a:cubicBezTo>
                  <a:pt x="1202743" y="434447"/>
                  <a:pt x="1197162" y="455276"/>
                  <a:pt x="1180873" y="464681"/>
                </a:cubicBezTo>
                <a:lnTo>
                  <a:pt x="1062895" y="532795"/>
                </a:lnTo>
                <a:cubicBezTo>
                  <a:pt x="1046606" y="542200"/>
                  <a:pt x="1025777" y="536619"/>
                  <a:pt x="1016372" y="520330"/>
                </a:cubicBezTo>
                <a:lnTo>
                  <a:pt x="784783" y="119205"/>
                </a:lnTo>
                <a:cubicBezTo>
                  <a:pt x="775378" y="102916"/>
                  <a:pt x="780959" y="82087"/>
                  <a:pt x="797248" y="72682"/>
                </a:cubicBezTo>
                <a:lnTo>
                  <a:pt x="915226" y="4568"/>
                </a:lnTo>
                <a:cubicBezTo>
                  <a:pt x="923371" y="-135"/>
                  <a:pt x="932650" y="-1090"/>
                  <a:pt x="941069" y="1165"/>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pic>
        <p:nvPicPr>
          <p:cNvPr id="18436"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0947" y="2021982"/>
            <a:ext cx="6104586" cy="3829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396026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64918" y="1204080"/>
            <a:ext cx="4930149" cy="830997"/>
          </a:xfrm>
          <a:prstGeom prst="rect">
            <a:avLst/>
          </a:prstGeom>
        </p:spPr>
        <p:txBody>
          <a:bodyPr wrap="square">
            <a:spAutoFit/>
          </a:bodyPr>
          <a:lstStyle/>
          <a:p>
            <a:pPr algn="ctr">
              <a:spcAft>
                <a:spcPts val="0"/>
              </a:spcAft>
            </a:pPr>
            <a:r>
              <a:rPr lang="nl-NL" sz="2400" dirty="0">
                <a:solidFill>
                  <a:schemeClr val="accent5">
                    <a:lumMod val="50000"/>
                  </a:schemeClr>
                </a:solidFill>
                <a:latin typeface="+mj-lt"/>
                <a:ea typeface="Times New Roman" panose="02020603050405020304" pitchFamily="18" charset="0"/>
              </a:rPr>
              <a:t>Đổi mới </a:t>
            </a:r>
            <a:r>
              <a:rPr lang="nl-NL" sz="2400" b="1" u="sng" dirty="0">
                <a:solidFill>
                  <a:srgbClr val="800000"/>
                </a:solidFill>
                <a:latin typeface="+mj-lt"/>
                <a:ea typeface="Times New Roman" panose="02020603050405020304" pitchFamily="18" charset="0"/>
              </a:rPr>
              <a:t>phương thức lãnh đạo</a:t>
            </a:r>
            <a:r>
              <a:rPr lang="nl-NL" sz="2400" dirty="0">
                <a:solidFill>
                  <a:schemeClr val="accent5">
                    <a:lumMod val="50000"/>
                  </a:schemeClr>
                </a:solidFill>
                <a:latin typeface="+mj-lt"/>
                <a:ea typeface="Times New Roman" panose="02020603050405020304" pitchFamily="18" charset="0"/>
              </a:rPr>
              <a:t> của Đảng.</a:t>
            </a:r>
            <a:endParaRPr lang="en-US" sz="2400" dirty="0">
              <a:solidFill>
                <a:schemeClr val="accent5">
                  <a:lumMod val="50000"/>
                </a:schemeClr>
              </a:solidFill>
              <a:effectLst/>
              <a:latin typeface="+mj-lt"/>
              <a:ea typeface="Times New Roman" panose="02020603050405020304" pitchFamily="18" charset="0"/>
            </a:endParaRPr>
          </a:p>
        </p:txBody>
      </p:sp>
      <p:sp>
        <p:nvSpPr>
          <p:cNvPr id="4" name="Rectangle 3"/>
          <p:cNvSpPr/>
          <p:nvPr/>
        </p:nvSpPr>
        <p:spPr>
          <a:xfrm>
            <a:off x="4002486" y="269314"/>
            <a:ext cx="3478837" cy="461665"/>
          </a:xfrm>
          <a:prstGeom prst="rect">
            <a:avLst/>
          </a:prstGeom>
        </p:spPr>
        <p:txBody>
          <a:bodyPr wrap="none">
            <a:spAutoFit/>
          </a:bodyPr>
          <a:lstStyle/>
          <a:p>
            <a:pPr algn="ctr"/>
            <a:r>
              <a:rPr lang="nl-NL" sz="2400" b="1" u="sng" dirty="0">
                <a:solidFill>
                  <a:srgbClr val="CC00CC"/>
                </a:solidFill>
                <a:latin typeface="+mj-lt"/>
                <a:ea typeface="Calibri" panose="020F0502020204030204" pitchFamily="34" charset="0"/>
              </a:rPr>
              <a:t>Đại hội XII nhấn mạnh</a:t>
            </a:r>
            <a:r>
              <a:rPr lang="nl-NL" sz="2400" b="1" dirty="0">
                <a:solidFill>
                  <a:srgbClr val="CC00CC"/>
                </a:solidFill>
                <a:latin typeface="+mj-lt"/>
                <a:ea typeface="Calibri" panose="020F0502020204030204" pitchFamily="34" charset="0"/>
              </a:rPr>
              <a:t> </a:t>
            </a:r>
            <a:endParaRPr lang="en-US" sz="2400" b="1" dirty="0">
              <a:solidFill>
                <a:srgbClr val="CC00CC"/>
              </a:solidFill>
              <a:latin typeface="+mj-lt"/>
            </a:endParaRPr>
          </a:p>
        </p:txBody>
      </p:sp>
      <p:pic>
        <p:nvPicPr>
          <p:cNvPr id="19458" name="Picture 2" descr="Image result for Đổi mới phương thức lãnh đạo của Đả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336" y="2561822"/>
            <a:ext cx="5780154" cy="3272307"/>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Image result for Đổi mới phương thức lãnh đạo của Đả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8645" y="977050"/>
            <a:ext cx="5715000" cy="4303288"/>
          </a:xfrm>
          <a:prstGeom prst="rect">
            <a:avLst/>
          </a:prstGeom>
          <a:noFill/>
          <a:extLst>
            <a:ext uri="{909E8E84-426E-40DD-AFC4-6F175D3DCCD1}">
              <a14:hiddenFill xmlns:a14="http://schemas.microsoft.com/office/drawing/2010/main">
                <a:solidFill>
                  <a:srgbClr val="FFFFFF"/>
                </a:solidFill>
              </a14:hiddenFill>
            </a:ext>
          </a:extLst>
        </p:spPr>
      </p:pic>
      <p:sp>
        <p:nvSpPr>
          <p:cNvPr id="7" name="Freeform 20">
            <a:extLst>
              <a:ext uri="{FF2B5EF4-FFF2-40B4-BE49-F238E27FC236}">
                <a16:creationId xmlns="" xmlns:a16="http://schemas.microsoft.com/office/drawing/2014/main" id="{E674EC10-6DF4-4D79-8C68-8E0E302F4814}"/>
              </a:ext>
            </a:extLst>
          </p:cNvPr>
          <p:cNvSpPr/>
          <p:nvPr/>
        </p:nvSpPr>
        <p:spPr>
          <a:xfrm>
            <a:off x="283336" y="1154041"/>
            <a:ext cx="536427" cy="573297"/>
          </a:xfrm>
          <a:custGeom>
            <a:avLst/>
            <a:gdLst>
              <a:gd name="connsiteX0" fmla="*/ 795647 w 2149434"/>
              <a:gd name="connsiteY0" fmla="*/ 2933205 h 2933205"/>
              <a:gd name="connsiteX1" fmla="*/ 0 w 2149434"/>
              <a:gd name="connsiteY1" fmla="*/ 1531917 h 2933205"/>
              <a:gd name="connsiteX2" fmla="*/ 463138 w 2149434"/>
              <a:gd name="connsiteY2" fmla="*/ 1733797 h 2933205"/>
              <a:gd name="connsiteX3" fmla="*/ 700645 w 2149434"/>
              <a:gd name="connsiteY3" fmla="*/ 166255 h 2933205"/>
              <a:gd name="connsiteX4" fmla="*/ 676894 w 2149434"/>
              <a:gd name="connsiteY4" fmla="*/ 0 h 2933205"/>
              <a:gd name="connsiteX5" fmla="*/ 2066307 w 2149434"/>
              <a:gd name="connsiteY5" fmla="*/ 819397 h 2933205"/>
              <a:gd name="connsiteX6" fmla="*/ 2149434 w 2149434"/>
              <a:gd name="connsiteY6" fmla="*/ 593766 h 2933205"/>
              <a:gd name="connsiteX7" fmla="*/ 1816925 w 2149434"/>
              <a:gd name="connsiteY7" fmla="*/ 2933205 h 2933205"/>
              <a:gd name="connsiteX8" fmla="*/ 1187533 w 2149434"/>
              <a:gd name="connsiteY8" fmla="*/ 926275 h 2933205"/>
              <a:gd name="connsiteX9" fmla="*/ 1080655 w 2149434"/>
              <a:gd name="connsiteY9" fmla="*/ 1828800 h 2933205"/>
              <a:gd name="connsiteX10" fmla="*/ 914400 w 2149434"/>
              <a:gd name="connsiteY10" fmla="*/ 1448790 h 2933205"/>
              <a:gd name="connsiteX11" fmla="*/ 795647 w 2149434"/>
              <a:gd name="connsiteY11" fmla="*/ 2933205 h 2933205"/>
              <a:gd name="connsiteX0" fmla="*/ 795647 w 2149434"/>
              <a:gd name="connsiteY0" fmla="*/ 2933205 h 2933205"/>
              <a:gd name="connsiteX1" fmla="*/ 0 w 2149434"/>
              <a:gd name="connsiteY1" fmla="*/ 1531917 h 2933205"/>
              <a:gd name="connsiteX2" fmla="*/ 463138 w 2149434"/>
              <a:gd name="connsiteY2" fmla="*/ 1733797 h 2933205"/>
              <a:gd name="connsiteX3" fmla="*/ 676894 w 2149434"/>
              <a:gd name="connsiteY3" fmla="*/ 0 h 2933205"/>
              <a:gd name="connsiteX4" fmla="*/ 2066307 w 2149434"/>
              <a:gd name="connsiteY4" fmla="*/ 819397 h 2933205"/>
              <a:gd name="connsiteX5" fmla="*/ 2149434 w 2149434"/>
              <a:gd name="connsiteY5" fmla="*/ 593766 h 2933205"/>
              <a:gd name="connsiteX6" fmla="*/ 1816925 w 2149434"/>
              <a:gd name="connsiteY6" fmla="*/ 2933205 h 2933205"/>
              <a:gd name="connsiteX7" fmla="*/ 1187533 w 2149434"/>
              <a:gd name="connsiteY7" fmla="*/ 926275 h 2933205"/>
              <a:gd name="connsiteX8" fmla="*/ 1080655 w 2149434"/>
              <a:gd name="connsiteY8" fmla="*/ 1828800 h 2933205"/>
              <a:gd name="connsiteX9" fmla="*/ 914400 w 2149434"/>
              <a:gd name="connsiteY9" fmla="*/ 1448790 h 2933205"/>
              <a:gd name="connsiteX10" fmla="*/ 795647 w 2149434"/>
              <a:gd name="connsiteY10" fmla="*/ 2933205 h 2933205"/>
              <a:gd name="connsiteX0" fmla="*/ 795647 w 2149434"/>
              <a:gd name="connsiteY0" fmla="*/ 3150488 h 3150488"/>
              <a:gd name="connsiteX1" fmla="*/ 0 w 2149434"/>
              <a:gd name="connsiteY1" fmla="*/ 1749200 h 3150488"/>
              <a:gd name="connsiteX2" fmla="*/ 463138 w 2149434"/>
              <a:gd name="connsiteY2" fmla="*/ 1951080 h 3150488"/>
              <a:gd name="connsiteX3" fmla="*/ 776482 w 2149434"/>
              <a:gd name="connsiteY3" fmla="*/ 0 h 3150488"/>
              <a:gd name="connsiteX4" fmla="*/ 2066307 w 2149434"/>
              <a:gd name="connsiteY4" fmla="*/ 1036680 h 3150488"/>
              <a:gd name="connsiteX5" fmla="*/ 2149434 w 2149434"/>
              <a:gd name="connsiteY5" fmla="*/ 811049 h 3150488"/>
              <a:gd name="connsiteX6" fmla="*/ 1816925 w 2149434"/>
              <a:gd name="connsiteY6" fmla="*/ 3150488 h 3150488"/>
              <a:gd name="connsiteX7" fmla="*/ 1187533 w 2149434"/>
              <a:gd name="connsiteY7" fmla="*/ 1143558 h 3150488"/>
              <a:gd name="connsiteX8" fmla="*/ 1080655 w 2149434"/>
              <a:gd name="connsiteY8" fmla="*/ 2046083 h 3150488"/>
              <a:gd name="connsiteX9" fmla="*/ 914400 w 2149434"/>
              <a:gd name="connsiteY9" fmla="*/ 1666073 h 3150488"/>
              <a:gd name="connsiteX10" fmla="*/ 795647 w 2149434"/>
              <a:gd name="connsiteY10" fmla="*/ 3150488 h 3150488"/>
              <a:gd name="connsiteX0" fmla="*/ 795647 w 2149434"/>
              <a:gd name="connsiteY0" fmla="*/ 3150488 h 3150488"/>
              <a:gd name="connsiteX1" fmla="*/ 0 w 2149434"/>
              <a:gd name="connsiteY1" fmla="*/ 1749200 h 3150488"/>
              <a:gd name="connsiteX2" fmla="*/ 463138 w 2149434"/>
              <a:gd name="connsiteY2" fmla="*/ 1951080 h 3150488"/>
              <a:gd name="connsiteX3" fmla="*/ 776482 w 2149434"/>
              <a:gd name="connsiteY3" fmla="*/ 0 h 3150488"/>
              <a:gd name="connsiteX4" fmla="*/ 2066307 w 2149434"/>
              <a:gd name="connsiteY4" fmla="*/ 1036680 h 3150488"/>
              <a:gd name="connsiteX5" fmla="*/ 2149434 w 2149434"/>
              <a:gd name="connsiteY5" fmla="*/ 811049 h 3150488"/>
              <a:gd name="connsiteX6" fmla="*/ 1816925 w 2149434"/>
              <a:gd name="connsiteY6" fmla="*/ 3150488 h 3150488"/>
              <a:gd name="connsiteX7" fmla="*/ 1187533 w 2149434"/>
              <a:gd name="connsiteY7" fmla="*/ 1143558 h 3150488"/>
              <a:gd name="connsiteX8" fmla="*/ 1080655 w 2149434"/>
              <a:gd name="connsiteY8" fmla="*/ 2046083 h 3150488"/>
              <a:gd name="connsiteX9" fmla="*/ 914400 w 2149434"/>
              <a:gd name="connsiteY9" fmla="*/ 1666073 h 3150488"/>
              <a:gd name="connsiteX10" fmla="*/ 795647 w 2149434"/>
              <a:gd name="connsiteY10" fmla="*/ 3150488 h 3150488"/>
              <a:gd name="connsiteX0" fmla="*/ 795647 w 2149434"/>
              <a:gd name="connsiteY0" fmla="*/ 3150488 h 3150488"/>
              <a:gd name="connsiteX1" fmla="*/ 0 w 2149434"/>
              <a:gd name="connsiteY1" fmla="*/ 1749200 h 3150488"/>
              <a:gd name="connsiteX2" fmla="*/ 463138 w 2149434"/>
              <a:gd name="connsiteY2" fmla="*/ 1951080 h 3150488"/>
              <a:gd name="connsiteX3" fmla="*/ 776482 w 2149434"/>
              <a:gd name="connsiteY3" fmla="*/ 0 h 3150488"/>
              <a:gd name="connsiteX4" fmla="*/ 1975772 w 2149434"/>
              <a:gd name="connsiteY4" fmla="*/ 991413 h 3150488"/>
              <a:gd name="connsiteX5" fmla="*/ 2149434 w 2149434"/>
              <a:gd name="connsiteY5" fmla="*/ 811049 h 3150488"/>
              <a:gd name="connsiteX6" fmla="*/ 1816925 w 2149434"/>
              <a:gd name="connsiteY6" fmla="*/ 3150488 h 3150488"/>
              <a:gd name="connsiteX7" fmla="*/ 1187533 w 2149434"/>
              <a:gd name="connsiteY7" fmla="*/ 1143558 h 3150488"/>
              <a:gd name="connsiteX8" fmla="*/ 1080655 w 2149434"/>
              <a:gd name="connsiteY8" fmla="*/ 2046083 h 3150488"/>
              <a:gd name="connsiteX9" fmla="*/ 914400 w 2149434"/>
              <a:gd name="connsiteY9" fmla="*/ 1666073 h 3150488"/>
              <a:gd name="connsiteX10" fmla="*/ 795647 w 2149434"/>
              <a:gd name="connsiteY10" fmla="*/ 3150488 h 3150488"/>
              <a:gd name="connsiteX0" fmla="*/ 795647 w 2149434"/>
              <a:gd name="connsiteY0" fmla="*/ 3150488 h 3150488"/>
              <a:gd name="connsiteX1" fmla="*/ 0 w 2149434"/>
              <a:gd name="connsiteY1" fmla="*/ 1749200 h 3150488"/>
              <a:gd name="connsiteX2" fmla="*/ 463138 w 2149434"/>
              <a:gd name="connsiteY2" fmla="*/ 1951080 h 3150488"/>
              <a:gd name="connsiteX3" fmla="*/ 776482 w 2149434"/>
              <a:gd name="connsiteY3" fmla="*/ 0 h 3150488"/>
              <a:gd name="connsiteX4" fmla="*/ 1975772 w 2149434"/>
              <a:gd name="connsiteY4" fmla="*/ 991413 h 3150488"/>
              <a:gd name="connsiteX5" fmla="*/ 2149434 w 2149434"/>
              <a:gd name="connsiteY5" fmla="*/ 811049 h 3150488"/>
              <a:gd name="connsiteX6" fmla="*/ 1816925 w 2149434"/>
              <a:gd name="connsiteY6" fmla="*/ 3150488 h 3150488"/>
              <a:gd name="connsiteX7" fmla="*/ 1187533 w 2149434"/>
              <a:gd name="connsiteY7" fmla="*/ 1143558 h 3150488"/>
              <a:gd name="connsiteX8" fmla="*/ 1080655 w 2149434"/>
              <a:gd name="connsiteY8" fmla="*/ 2046083 h 3150488"/>
              <a:gd name="connsiteX9" fmla="*/ 914400 w 2149434"/>
              <a:gd name="connsiteY9" fmla="*/ 1666073 h 3150488"/>
              <a:gd name="connsiteX10" fmla="*/ 795647 w 2149434"/>
              <a:gd name="connsiteY10" fmla="*/ 3150488 h 3150488"/>
              <a:gd name="connsiteX0" fmla="*/ 795647 w 2149434"/>
              <a:gd name="connsiteY0" fmla="*/ 3150488 h 3150488"/>
              <a:gd name="connsiteX1" fmla="*/ 0 w 2149434"/>
              <a:gd name="connsiteY1" fmla="*/ 1749200 h 3150488"/>
              <a:gd name="connsiteX2" fmla="*/ 463138 w 2149434"/>
              <a:gd name="connsiteY2" fmla="*/ 1951080 h 3150488"/>
              <a:gd name="connsiteX3" fmla="*/ 776482 w 2149434"/>
              <a:gd name="connsiteY3" fmla="*/ 0 h 3150488"/>
              <a:gd name="connsiteX4" fmla="*/ 1975772 w 2149434"/>
              <a:gd name="connsiteY4" fmla="*/ 991413 h 3150488"/>
              <a:gd name="connsiteX5" fmla="*/ 2149434 w 2149434"/>
              <a:gd name="connsiteY5" fmla="*/ 811049 h 3150488"/>
              <a:gd name="connsiteX6" fmla="*/ 1816925 w 2149434"/>
              <a:gd name="connsiteY6" fmla="*/ 3150488 h 3150488"/>
              <a:gd name="connsiteX7" fmla="*/ 1187533 w 2149434"/>
              <a:gd name="connsiteY7" fmla="*/ 1143558 h 3150488"/>
              <a:gd name="connsiteX8" fmla="*/ 1080655 w 2149434"/>
              <a:gd name="connsiteY8" fmla="*/ 2046083 h 3150488"/>
              <a:gd name="connsiteX9" fmla="*/ 914400 w 2149434"/>
              <a:gd name="connsiteY9" fmla="*/ 1666073 h 3150488"/>
              <a:gd name="connsiteX10" fmla="*/ 795647 w 2149434"/>
              <a:gd name="connsiteY10" fmla="*/ 3150488 h 3150488"/>
              <a:gd name="connsiteX0" fmla="*/ 795647 w 2095113"/>
              <a:gd name="connsiteY0" fmla="*/ 3150488 h 3150488"/>
              <a:gd name="connsiteX1" fmla="*/ 0 w 2095113"/>
              <a:gd name="connsiteY1" fmla="*/ 1749200 h 3150488"/>
              <a:gd name="connsiteX2" fmla="*/ 463138 w 2095113"/>
              <a:gd name="connsiteY2" fmla="*/ 1951080 h 3150488"/>
              <a:gd name="connsiteX3" fmla="*/ 776482 w 2095113"/>
              <a:gd name="connsiteY3" fmla="*/ 0 h 3150488"/>
              <a:gd name="connsiteX4" fmla="*/ 1975772 w 2095113"/>
              <a:gd name="connsiteY4" fmla="*/ 991413 h 3150488"/>
              <a:gd name="connsiteX5" fmla="*/ 2095113 w 2095113"/>
              <a:gd name="connsiteY5" fmla="*/ 702407 h 3150488"/>
              <a:gd name="connsiteX6" fmla="*/ 1816925 w 2095113"/>
              <a:gd name="connsiteY6" fmla="*/ 3150488 h 3150488"/>
              <a:gd name="connsiteX7" fmla="*/ 1187533 w 2095113"/>
              <a:gd name="connsiteY7" fmla="*/ 1143558 h 3150488"/>
              <a:gd name="connsiteX8" fmla="*/ 1080655 w 2095113"/>
              <a:gd name="connsiteY8" fmla="*/ 2046083 h 3150488"/>
              <a:gd name="connsiteX9" fmla="*/ 914400 w 2095113"/>
              <a:gd name="connsiteY9" fmla="*/ 1666073 h 3150488"/>
              <a:gd name="connsiteX10" fmla="*/ 795647 w 2095113"/>
              <a:gd name="connsiteY10" fmla="*/ 3150488 h 3150488"/>
              <a:gd name="connsiteX0" fmla="*/ 795647 w 2760540"/>
              <a:gd name="connsiteY0" fmla="*/ 3150488 h 3150488"/>
              <a:gd name="connsiteX1" fmla="*/ 0 w 2760540"/>
              <a:gd name="connsiteY1" fmla="*/ 1749200 h 3150488"/>
              <a:gd name="connsiteX2" fmla="*/ 463138 w 2760540"/>
              <a:gd name="connsiteY2" fmla="*/ 1951080 h 3150488"/>
              <a:gd name="connsiteX3" fmla="*/ 776482 w 2760540"/>
              <a:gd name="connsiteY3" fmla="*/ 0 h 3150488"/>
              <a:gd name="connsiteX4" fmla="*/ 1975772 w 2760540"/>
              <a:gd name="connsiteY4" fmla="*/ 991413 h 3150488"/>
              <a:gd name="connsiteX5" fmla="*/ 2095113 w 2760540"/>
              <a:gd name="connsiteY5" fmla="*/ 702407 h 3150488"/>
              <a:gd name="connsiteX6" fmla="*/ 1816925 w 2760540"/>
              <a:gd name="connsiteY6" fmla="*/ 3150488 h 3150488"/>
              <a:gd name="connsiteX7" fmla="*/ 1187533 w 2760540"/>
              <a:gd name="connsiteY7" fmla="*/ 1143558 h 3150488"/>
              <a:gd name="connsiteX8" fmla="*/ 1080655 w 2760540"/>
              <a:gd name="connsiteY8" fmla="*/ 2046083 h 3150488"/>
              <a:gd name="connsiteX9" fmla="*/ 914400 w 2760540"/>
              <a:gd name="connsiteY9" fmla="*/ 1666073 h 3150488"/>
              <a:gd name="connsiteX10" fmla="*/ 795647 w 2760540"/>
              <a:gd name="connsiteY10" fmla="*/ 3150488 h 3150488"/>
              <a:gd name="connsiteX0" fmla="*/ 795647 w 2904019"/>
              <a:gd name="connsiteY0" fmla="*/ 3150488 h 3150488"/>
              <a:gd name="connsiteX1" fmla="*/ 0 w 2904019"/>
              <a:gd name="connsiteY1" fmla="*/ 1749200 h 3150488"/>
              <a:gd name="connsiteX2" fmla="*/ 463138 w 2904019"/>
              <a:gd name="connsiteY2" fmla="*/ 1951080 h 3150488"/>
              <a:gd name="connsiteX3" fmla="*/ 776482 w 2904019"/>
              <a:gd name="connsiteY3" fmla="*/ 0 h 3150488"/>
              <a:gd name="connsiteX4" fmla="*/ 1975772 w 2904019"/>
              <a:gd name="connsiteY4" fmla="*/ 991413 h 3150488"/>
              <a:gd name="connsiteX5" fmla="*/ 2095113 w 2904019"/>
              <a:gd name="connsiteY5" fmla="*/ 702407 h 3150488"/>
              <a:gd name="connsiteX6" fmla="*/ 1816925 w 2904019"/>
              <a:gd name="connsiteY6" fmla="*/ 3150488 h 3150488"/>
              <a:gd name="connsiteX7" fmla="*/ 1187533 w 2904019"/>
              <a:gd name="connsiteY7" fmla="*/ 1143558 h 3150488"/>
              <a:gd name="connsiteX8" fmla="*/ 1080655 w 2904019"/>
              <a:gd name="connsiteY8" fmla="*/ 2046083 h 3150488"/>
              <a:gd name="connsiteX9" fmla="*/ 914400 w 2904019"/>
              <a:gd name="connsiteY9" fmla="*/ 1666073 h 3150488"/>
              <a:gd name="connsiteX10" fmla="*/ 795647 w 2904019"/>
              <a:gd name="connsiteY10" fmla="*/ 3150488 h 3150488"/>
              <a:gd name="connsiteX0" fmla="*/ 795647 w 2905418"/>
              <a:gd name="connsiteY0" fmla="*/ 3150488 h 3186701"/>
              <a:gd name="connsiteX1" fmla="*/ 0 w 2905418"/>
              <a:gd name="connsiteY1" fmla="*/ 1749200 h 3186701"/>
              <a:gd name="connsiteX2" fmla="*/ 463138 w 2905418"/>
              <a:gd name="connsiteY2" fmla="*/ 1951080 h 3186701"/>
              <a:gd name="connsiteX3" fmla="*/ 776482 w 2905418"/>
              <a:gd name="connsiteY3" fmla="*/ 0 h 3186701"/>
              <a:gd name="connsiteX4" fmla="*/ 1975772 w 2905418"/>
              <a:gd name="connsiteY4" fmla="*/ 991413 h 3186701"/>
              <a:gd name="connsiteX5" fmla="*/ 2095113 w 2905418"/>
              <a:gd name="connsiteY5" fmla="*/ 702407 h 3186701"/>
              <a:gd name="connsiteX6" fmla="*/ 1821452 w 2905418"/>
              <a:gd name="connsiteY6" fmla="*/ 3186701 h 3186701"/>
              <a:gd name="connsiteX7" fmla="*/ 1187533 w 2905418"/>
              <a:gd name="connsiteY7" fmla="*/ 1143558 h 3186701"/>
              <a:gd name="connsiteX8" fmla="*/ 1080655 w 2905418"/>
              <a:gd name="connsiteY8" fmla="*/ 2046083 h 3186701"/>
              <a:gd name="connsiteX9" fmla="*/ 914400 w 2905418"/>
              <a:gd name="connsiteY9" fmla="*/ 1666073 h 3186701"/>
              <a:gd name="connsiteX10" fmla="*/ 795647 w 2905418"/>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1975772 w 2937337"/>
              <a:gd name="connsiteY4" fmla="*/ 991413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120628 w 2937337"/>
              <a:gd name="connsiteY4" fmla="*/ 130828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120628 w 2937337"/>
              <a:gd name="connsiteY4" fmla="*/ 130828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120628 w 2937337"/>
              <a:gd name="connsiteY4" fmla="*/ 130828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120628 w 2937337"/>
              <a:gd name="connsiteY4" fmla="*/ 130828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120628 w 2937337"/>
              <a:gd name="connsiteY4" fmla="*/ 130828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120628 w 2937337"/>
              <a:gd name="connsiteY4" fmla="*/ 130828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034620 w 2937337"/>
              <a:gd name="connsiteY4" fmla="*/ 129470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034620 w 2937337"/>
              <a:gd name="connsiteY4" fmla="*/ 129470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937337"/>
              <a:gd name="connsiteY0" fmla="*/ 3150488 h 3186701"/>
              <a:gd name="connsiteX1" fmla="*/ 0 w 2937337"/>
              <a:gd name="connsiteY1" fmla="*/ 1749200 h 3186701"/>
              <a:gd name="connsiteX2" fmla="*/ 463138 w 2937337"/>
              <a:gd name="connsiteY2" fmla="*/ 1951080 h 3186701"/>
              <a:gd name="connsiteX3" fmla="*/ 776482 w 2937337"/>
              <a:gd name="connsiteY3" fmla="*/ 0 h 3186701"/>
              <a:gd name="connsiteX4" fmla="*/ 2034620 w 2937337"/>
              <a:gd name="connsiteY4" fmla="*/ 1294704 h 3186701"/>
              <a:gd name="connsiteX5" fmla="*/ 2095113 w 2937337"/>
              <a:gd name="connsiteY5" fmla="*/ 702407 h 3186701"/>
              <a:gd name="connsiteX6" fmla="*/ 1821452 w 2937337"/>
              <a:gd name="connsiteY6" fmla="*/ 3186701 h 3186701"/>
              <a:gd name="connsiteX7" fmla="*/ 1187533 w 2937337"/>
              <a:gd name="connsiteY7" fmla="*/ 1143558 h 3186701"/>
              <a:gd name="connsiteX8" fmla="*/ 1080655 w 2937337"/>
              <a:gd name="connsiteY8" fmla="*/ 2046083 h 3186701"/>
              <a:gd name="connsiteX9" fmla="*/ 914400 w 2937337"/>
              <a:gd name="connsiteY9" fmla="*/ 1666073 h 3186701"/>
              <a:gd name="connsiteX10" fmla="*/ 795647 w 2937337"/>
              <a:gd name="connsiteY10" fmla="*/ 3150488 h 3186701"/>
              <a:gd name="connsiteX0" fmla="*/ 795647 w 2893849"/>
              <a:gd name="connsiteY0" fmla="*/ 3150488 h 3186701"/>
              <a:gd name="connsiteX1" fmla="*/ 0 w 2893849"/>
              <a:gd name="connsiteY1" fmla="*/ 1749200 h 3186701"/>
              <a:gd name="connsiteX2" fmla="*/ 463138 w 2893849"/>
              <a:gd name="connsiteY2" fmla="*/ 1951080 h 3186701"/>
              <a:gd name="connsiteX3" fmla="*/ 776482 w 2893849"/>
              <a:gd name="connsiteY3" fmla="*/ 0 h 3186701"/>
              <a:gd name="connsiteX4" fmla="*/ 2034620 w 2893849"/>
              <a:gd name="connsiteY4" fmla="*/ 1294704 h 3186701"/>
              <a:gd name="connsiteX5" fmla="*/ 2031739 w 2893849"/>
              <a:gd name="connsiteY5" fmla="*/ 711461 h 3186701"/>
              <a:gd name="connsiteX6" fmla="*/ 1821452 w 2893849"/>
              <a:gd name="connsiteY6" fmla="*/ 3186701 h 3186701"/>
              <a:gd name="connsiteX7" fmla="*/ 1187533 w 2893849"/>
              <a:gd name="connsiteY7" fmla="*/ 1143558 h 3186701"/>
              <a:gd name="connsiteX8" fmla="*/ 1080655 w 2893849"/>
              <a:gd name="connsiteY8" fmla="*/ 2046083 h 3186701"/>
              <a:gd name="connsiteX9" fmla="*/ 914400 w 2893849"/>
              <a:gd name="connsiteY9" fmla="*/ 1666073 h 3186701"/>
              <a:gd name="connsiteX10" fmla="*/ 795647 w 2893849"/>
              <a:gd name="connsiteY10" fmla="*/ 3150488 h 3186701"/>
              <a:gd name="connsiteX0" fmla="*/ 795647 w 2931612"/>
              <a:gd name="connsiteY0" fmla="*/ 3150488 h 3186701"/>
              <a:gd name="connsiteX1" fmla="*/ 0 w 2931612"/>
              <a:gd name="connsiteY1" fmla="*/ 1749200 h 3186701"/>
              <a:gd name="connsiteX2" fmla="*/ 463138 w 2931612"/>
              <a:gd name="connsiteY2" fmla="*/ 1951080 h 3186701"/>
              <a:gd name="connsiteX3" fmla="*/ 776482 w 2931612"/>
              <a:gd name="connsiteY3" fmla="*/ 0 h 3186701"/>
              <a:gd name="connsiteX4" fmla="*/ 2034620 w 2931612"/>
              <a:gd name="connsiteY4" fmla="*/ 1294704 h 3186701"/>
              <a:gd name="connsiteX5" fmla="*/ 2031739 w 2931612"/>
              <a:gd name="connsiteY5" fmla="*/ 711461 h 3186701"/>
              <a:gd name="connsiteX6" fmla="*/ 1821452 w 2931612"/>
              <a:gd name="connsiteY6" fmla="*/ 3186701 h 3186701"/>
              <a:gd name="connsiteX7" fmla="*/ 1187533 w 2931612"/>
              <a:gd name="connsiteY7" fmla="*/ 1143558 h 3186701"/>
              <a:gd name="connsiteX8" fmla="*/ 1080655 w 2931612"/>
              <a:gd name="connsiteY8" fmla="*/ 2046083 h 3186701"/>
              <a:gd name="connsiteX9" fmla="*/ 914400 w 2931612"/>
              <a:gd name="connsiteY9" fmla="*/ 1666073 h 3186701"/>
              <a:gd name="connsiteX10" fmla="*/ 795647 w 2931612"/>
              <a:gd name="connsiteY10" fmla="*/ 3150488 h 3186701"/>
              <a:gd name="connsiteX0" fmla="*/ 795647 w 2931612"/>
              <a:gd name="connsiteY0" fmla="*/ 3150488 h 3186701"/>
              <a:gd name="connsiteX1" fmla="*/ 0 w 2931612"/>
              <a:gd name="connsiteY1" fmla="*/ 1749200 h 3186701"/>
              <a:gd name="connsiteX2" fmla="*/ 463138 w 2931612"/>
              <a:gd name="connsiteY2" fmla="*/ 1951080 h 3186701"/>
              <a:gd name="connsiteX3" fmla="*/ 776482 w 2931612"/>
              <a:gd name="connsiteY3" fmla="*/ 0 h 3186701"/>
              <a:gd name="connsiteX4" fmla="*/ 2034620 w 2931612"/>
              <a:gd name="connsiteY4" fmla="*/ 1294704 h 3186701"/>
              <a:gd name="connsiteX5" fmla="*/ 2031739 w 2931612"/>
              <a:gd name="connsiteY5" fmla="*/ 711461 h 3186701"/>
              <a:gd name="connsiteX6" fmla="*/ 1821452 w 2931612"/>
              <a:gd name="connsiteY6" fmla="*/ 3186701 h 3186701"/>
              <a:gd name="connsiteX7" fmla="*/ 1187533 w 2931612"/>
              <a:gd name="connsiteY7" fmla="*/ 1143558 h 3186701"/>
              <a:gd name="connsiteX8" fmla="*/ 1080655 w 2931612"/>
              <a:gd name="connsiteY8" fmla="*/ 2046083 h 3186701"/>
              <a:gd name="connsiteX9" fmla="*/ 914400 w 2931612"/>
              <a:gd name="connsiteY9" fmla="*/ 1666073 h 3186701"/>
              <a:gd name="connsiteX10" fmla="*/ 795647 w 2931612"/>
              <a:gd name="connsiteY10" fmla="*/ 3150488 h 3186701"/>
              <a:gd name="connsiteX0" fmla="*/ 795647 w 2931612"/>
              <a:gd name="connsiteY0" fmla="*/ 3150488 h 3186701"/>
              <a:gd name="connsiteX1" fmla="*/ 0 w 2931612"/>
              <a:gd name="connsiteY1" fmla="*/ 1749200 h 3186701"/>
              <a:gd name="connsiteX2" fmla="*/ 463138 w 2931612"/>
              <a:gd name="connsiteY2" fmla="*/ 1951080 h 3186701"/>
              <a:gd name="connsiteX3" fmla="*/ 776482 w 2931612"/>
              <a:gd name="connsiteY3" fmla="*/ 0 h 3186701"/>
              <a:gd name="connsiteX4" fmla="*/ 2034620 w 2931612"/>
              <a:gd name="connsiteY4" fmla="*/ 1294704 h 3186701"/>
              <a:gd name="connsiteX5" fmla="*/ 2031739 w 2931612"/>
              <a:gd name="connsiteY5" fmla="*/ 711461 h 3186701"/>
              <a:gd name="connsiteX6" fmla="*/ 1821452 w 2931612"/>
              <a:gd name="connsiteY6" fmla="*/ 3186701 h 3186701"/>
              <a:gd name="connsiteX7" fmla="*/ 1187533 w 2931612"/>
              <a:gd name="connsiteY7" fmla="*/ 1143558 h 3186701"/>
              <a:gd name="connsiteX8" fmla="*/ 1080655 w 2931612"/>
              <a:gd name="connsiteY8" fmla="*/ 2046083 h 3186701"/>
              <a:gd name="connsiteX9" fmla="*/ 914400 w 2931612"/>
              <a:gd name="connsiteY9" fmla="*/ 1666073 h 3186701"/>
              <a:gd name="connsiteX10" fmla="*/ 795647 w 2931612"/>
              <a:gd name="connsiteY10" fmla="*/ 3150488 h 3186701"/>
              <a:gd name="connsiteX0" fmla="*/ 795647 w 2931612"/>
              <a:gd name="connsiteY0" fmla="*/ 3150488 h 3186701"/>
              <a:gd name="connsiteX1" fmla="*/ 0 w 2931612"/>
              <a:gd name="connsiteY1" fmla="*/ 1749200 h 3186701"/>
              <a:gd name="connsiteX2" fmla="*/ 463138 w 2931612"/>
              <a:gd name="connsiteY2" fmla="*/ 1951080 h 3186701"/>
              <a:gd name="connsiteX3" fmla="*/ 776482 w 2931612"/>
              <a:gd name="connsiteY3" fmla="*/ 0 h 3186701"/>
              <a:gd name="connsiteX4" fmla="*/ 2034620 w 2931612"/>
              <a:gd name="connsiteY4" fmla="*/ 1294704 h 3186701"/>
              <a:gd name="connsiteX5" fmla="*/ 2031739 w 2931612"/>
              <a:gd name="connsiteY5" fmla="*/ 711461 h 3186701"/>
              <a:gd name="connsiteX6" fmla="*/ 1821452 w 2931612"/>
              <a:gd name="connsiteY6" fmla="*/ 3186701 h 3186701"/>
              <a:gd name="connsiteX7" fmla="*/ 1187533 w 2931612"/>
              <a:gd name="connsiteY7" fmla="*/ 1143558 h 3186701"/>
              <a:gd name="connsiteX8" fmla="*/ 1080655 w 2931612"/>
              <a:gd name="connsiteY8" fmla="*/ 2046083 h 3186701"/>
              <a:gd name="connsiteX9" fmla="*/ 914400 w 2931612"/>
              <a:gd name="connsiteY9" fmla="*/ 1666073 h 3186701"/>
              <a:gd name="connsiteX10" fmla="*/ 795647 w 2931612"/>
              <a:gd name="connsiteY10" fmla="*/ 3150488 h 3186701"/>
              <a:gd name="connsiteX0" fmla="*/ 795647 w 2931612"/>
              <a:gd name="connsiteY0" fmla="*/ 3150488 h 3186701"/>
              <a:gd name="connsiteX1" fmla="*/ 0 w 2931612"/>
              <a:gd name="connsiteY1" fmla="*/ 1749200 h 3186701"/>
              <a:gd name="connsiteX2" fmla="*/ 463138 w 2931612"/>
              <a:gd name="connsiteY2" fmla="*/ 1951080 h 3186701"/>
              <a:gd name="connsiteX3" fmla="*/ 776482 w 2931612"/>
              <a:gd name="connsiteY3" fmla="*/ 0 h 3186701"/>
              <a:gd name="connsiteX4" fmla="*/ 2034620 w 2931612"/>
              <a:gd name="connsiteY4" fmla="*/ 1294704 h 3186701"/>
              <a:gd name="connsiteX5" fmla="*/ 2031739 w 2931612"/>
              <a:gd name="connsiteY5" fmla="*/ 711461 h 3186701"/>
              <a:gd name="connsiteX6" fmla="*/ 1821452 w 2931612"/>
              <a:gd name="connsiteY6" fmla="*/ 3186701 h 3186701"/>
              <a:gd name="connsiteX7" fmla="*/ 1187533 w 2931612"/>
              <a:gd name="connsiteY7" fmla="*/ 1143558 h 3186701"/>
              <a:gd name="connsiteX8" fmla="*/ 1080655 w 2931612"/>
              <a:gd name="connsiteY8" fmla="*/ 2046083 h 3186701"/>
              <a:gd name="connsiteX9" fmla="*/ 914400 w 2931612"/>
              <a:gd name="connsiteY9" fmla="*/ 1666073 h 3186701"/>
              <a:gd name="connsiteX10" fmla="*/ 795647 w 2931612"/>
              <a:gd name="connsiteY10" fmla="*/ 3150488 h 3186701"/>
              <a:gd name="connsiteX0" fmla="*/ 813754 w 2949719"/>
              <a:gd name="connsiteY0" fmla="*/ 3150488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813754 w 2949719"/>
              <a:gd name="connsiteY10" fmla="*/ 3150488 h 3186701"/>
              <a:gd name="connsiteX0" fmla="*/ 813754 w 2949719"/>
              <a:gd name="connsiteY0" fmla="*/ 3150488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813754 w 2949719"/>
              <a:gd name="connsiteY10" fmla="*/ 3150488 h 3186701"/>
              <a:gd name="connsiteX0" fmla="*/ 813754 w 2949719"/>
              <a:gd name="connsiteY0" fmla="*/ 3150488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813754 w 2949719"/>
              <a:gd name="connsiteY10" fmla="*/ 3150488 h 3186701"/>
              <a:gd name="connsiteX0" fmla="*/ 813754 w 2949719"/>
              <a:gd name="connsiteY0" fmla="*/ 3150488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813754 w 2949719"/>
              <a:gd name="connsiteY10" fmla="*/ 3150488 h 3186701"/>
              <a:gd name="connsiteX0" fmla="*/ 1117045 w 2949719"/>
              <a:gd name="connsiteY0" fmla="*/ 3168594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81245 w 2949719"/>
              <a:gd name="connsiteY2" fmla="*/ 1951080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17871 w 2949719"/>
              <a:gd name="connsiteY2" fmla="*/ 2009927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17871 w 2949719"/>
              <a:gd name="connsiteY2" fmla="*/ 2009927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17871 w 2949719"/>
              <a:gd name="connsiteY2" fmla="*/ 2009927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17871 w 2949719"/>
              <a:gd name="connsiteY2" fmla="*/ 2009927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17045 w 2949719"/>
              <a:gd name="connsiteY0" fmla="*/ 3168594 h 3186701"/>
              <a:gd name="connsiteX1" fmla="*/ 0 w 2949719"/>
              <a:gd name="connsiteY1" fmla="*/ 1726566 h 3186701"/>
              <a:gd name="connsiteX2" fmla="*/ 417871 w 2949719"/>
              <a:gd name="connsiteY2" fmla="*/ 2009927 h 3186701"/>
              <a:gd name="connsiteX3" fmla="*/ 794589 w 2949719"/>
              <a:gd name="connsiteY3" fmla="*/ 0 h 3186701"/>
              <a:gd name="connsiteX4" fmla="*/ 2052727 w 2949719"/>
              <a:gd name="connsiteY4" fmla="*/ 1294704 h 3186701"/>
              <a:gd name="connsiteX5" fmla="*/ 2049846 w 2949719"/>
              <a:gd name="connsiteY5" fmla="*/ 711461 h 3186701"/>
              <a:gd name="connsiteX6" fmla="*/ 1839559 w 2949719"/>
              <a:gd name="connsiteY6" fmla="*/ 3186701 h 3186701"/>
              <a:gd name="connsiteX7" fmla="*/ 1205640 w 2949719"/>
              <a:gd name="connsiteY7" fmla="*/ 1143558 h 3186701"/>
              <a:gd name="connsiteX8" fmla="*/ 1098762 w 2949719"/>
              <a:gd name="connsiteY8" fmla="*/ 2046083 h 3186701"/>
              <a:gd name="connsiteX9" fmla="*/ 932507 w 2949719"/>
              <a:gd name="connsiteY9" fmla="*/ 1666073 h 3186701"/>
              <a:gd name="connsiteX10" fmla="*/ 1117045 w 2949719"/>
              <a:gd name="connsiteY10" fmla="*/ 3168594 h 3186701"/>
              <a:gd name="connsiteX0" fmla="*/ 1103465 w 2936139"/>
              <a:gd name="connsiteY0" fmla="*/ 3168594 h 3186701"/>
              <a:gd name="connsiteX1" fmla="*/ 0 w 2936139"/>
              <a:gd name="connsiteY1" fmla="*/ 1726566 h 3186701"/>
              <a:gd name="connsiteX2" fmla="*/ 404291 w 2936139"/>
              <a:gd name="connsiteY2" fmla="*/ 2009927 h 3186701"/>
              <a:gd name="connsiteX3" fmla="*/ 781009 w 2936139"/>
              <a:gd name="connsiteY3" fmla="*/ 0 h 3186701"/>
              <a:gd name="connsiteX4" fmla="*/ 2039147 w 2936139"/>
              <a:gd name="connsiteY4" fmla="*/ 1294704 h 3186701"/>
              <a:gd name="connsiteX5" fmla="*/ 2036266 w 2936139"/>
              <a:gd name="connsiteY5" fmla="*/ 711461 h 3186701"/>
              <a:gd name="connsiteX6" fmla="*/ 1825979 w 2936139"/>
              <a:gd name="connsiteY6" fmla="*/ 3186701 h 3186701"/>
              <a:gd name="connsiteX7" fmla="*/ 1192060 w 2936139"/>
              <a:gd name="connsiteY7" fmla="*/ 1143558 h 3186701"/>
              <a:gd name="connsiteX8" fmla="*/ 1085182 w 2936139"/>
              <a:gd name="connsiteY8" fmla="*/ 2046083 h 3186701"/>
              <a:gd name="connsiteX9" fmla="*/ 918927 w 2936139"/>
              <a:gd name="connsiteY9" fmla="*/ 1666073 h 3186701"/>
              <a:gd name="connsiteX10" fmla="*/ 1103465 w 2936139"/>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64195 w 2981407"/>
              <a:gd name="connsiteY9" fmla="*/ 1666073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64195 w 2981407"/>
              <a:gd name="connsiteY9" fmla="*/ 1666073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64195 w 2981407"/>
              <a:gd name="connsiteY9" fmla="*/ 1666073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18927 w 2981407"/>
              <a:gd name="connsiteY9" fmla="*/ 1697760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18927 w 2981407"/>
              <a:gd name="connsiteY9" fmla="*/ 1697760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18927 w 2981407"/>
              <a:gd name="connsiteY9" fmla="*/ 1697760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18927 w 2981407"/>
              <a:gd name="connsiteY9" fmla="*/ 1697760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18927 w 2981407"/>
              <a:gd name="connsiteY9" fmla="*/ 1697760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18927 w 2981407"/>
              <a:gd name="connsiteY9" fmla="*/ 1697760 h 3186701"/>
              <a:gd name="connsiteX10" fmla="*/ 1148733 w 2981407"/>
              <a:gd name="connsiteY10" fmla="*/ 3168594 h 3186701"/>
              <a:gd name="connsiteX0" fmla="*/ 1148733 w 2981407"/>
              <a:gd name="connsiteY0" fmla="*/ 3168594 h 3186701"/>
              <a:gd name="connsiteX1" fmla="*/ 0 w 2981407"/>
              <a:gd name="connsiteY1" fmla="*/ 1749200 h 3186701"/>
              <a:gd name="connsiteX2" fmla="*/ 449559 w 2981407"/>
              <a:gd name="connsiteY2" fmla="*/ 2009927 h 3186701"/>
              <a:gd name="connsiteX3" fmla="*/ 826277 w 2981407"/>
              <a:gd name="connsiteY3" fmla="*/ 0 h 3186701"/>
              <a:gd name="connsiteX4" fmla="*/ 2084415 w 2981407"/>
              <a:gd name="connsiteY4" fmla="*/ 1294704 h 3186701"/>
              <a:gd name="connsiteX5" fmla="*/ 2081534 w 2981407"/>
              <a:gd name="connsiteY5" fmla="*/ 711461 h 3186701"/>
              <a:gd name="connsiteX6" fmla="*/ 1871247 w 2981407"/>
              <a:gd name="connsiteY6" fmla="*/ 3186701 h 3186701"/>
              <a:gd name="connsiteX7" fmla="*/ 1237328 w 2981407"/>
              <a:gd name="connsiteY7" fmla="*/ 1143558 h 3186701"/>
              <a:gd name="connsiteX8" fmla="*/ 1130450 w 2981407"/>
              <a:gd name="connsiteY8" fmla="*/ 2046083 h 3186701"/>
              <a:gd name="connsiteX9" fmla="*/ 918927 w 2981407"/>
              <a:gd name="connsiteY9" fmla="*/ 1697760 h 3186701"/>
              <a:gd name="connsiteX10" fmla="*/ 1148733 w 2981407"/>
              <a:gd name="connsiteY10" fmla="*/ 3168594 h 3186701"/>
              <a:gd name="connsiteX0" fmla="*/ 1148733 w 2897156"/>
              <a:gd name="connsiteY0" fmla="*/ 3168594 h 3173121"/>
              <a:gd name="connsiteX1" fmla="*/ 0 w 2897156"/>
              <a:gd name="connsiteY1" fmla="*/ 1749200 h 3173121"/>
              <a:gd name="connsiteX2" fmla="*/ 449559 w 2897156"/>
              <a:gd name="connsiteY2" fmla="*/ 2009927 h 3173121"/>
              <a:gd name="connsiteX3" fmla="*/ 826277 w 2897156"/>
              <a:gd name="connsiteY3" fmla="*/ 0 h 3173121"/>
              <a:gd name="connsiteX4" fmla="*/ 2084415 w 2897156"/>
              <a:gd name="connsiteY4" fmla="*/ 1294704 h 3173121"/>
              <a:gd name="connsiteX5" fmla="*/ 2081534 w 2897156"/>
              <a:gd name="connsiteY5" fmla="*/ 711461 h 3173121"/>
              <a:gd name="connsiteX6" fmla="*/ 1581537 w 2897156"/>
              <a:gd name="connsiteY6" fmla="*/ 3173121 h 3173121"/>
              <a:gd name="connsiteX7" fmla="*/ 1237328 w 2897156"/>
              <a:gd name="connsiteY7" fmla="*/ 1143558 h 3173121"/>
              <a:gd name="connsiteX8" fmla="*/ 1130450 w 2897156"/>
              <a:gd name="connsiteY8" fmla="*/ 2046083 h 3173121"/>
              <a:gd name="connsiteX9" fmla="*/ 918927 w 2897156"/>
              <a:gd name="connsiteY9" fmla="*/ 1697760 h 3173121"/>
              <a:gd name="connsiteX10" fmla="*/ 1148733 w 2897156"/>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30450 w 2969045"/>
              <a:gd name="connsiteY8" fmla="*/ 2046083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30450 w 2969045"/>
              <a:gd name="connsiteY8" fmla="*/ 2046083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288886 w 2969045"/>
              <a:gd name="connsiteY8" fmla="*/ 2367481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 name="connsiteX0" fmla="*/ 1148733 w 2969045"/>
              <a:gd name="connsiteY0" fmla="*/ 3168594 h 3173121"/>
              <a:gd name="connsiteX1" fmla="*/ 0 w 2969045"/>
              <a:gd name="connsiteY1" fmla="*/ 1749200 h 3173121"/>
              <a:gd name="connsiteX2" fmla="*/ 449559 w 2969045"/>
              <a:gd name="connsiteY2" fmla="*/ 2009927 h 3173121"/>
              <a:gd name="connsiteX3" fmla="*/ 826277 w 2969045"/>
              <a:gd name="connsiteY3" fmla="*/ 0 h 3173121"/>
              <a:gd name="connsiteX4" fmla="*/ 2084415 w 2969045"/>
              <a:gd name="connsiteY4" fmla="*/ 1294704 h 3173121"/>
              <a:gd name="connsiteX5" fmla="*/ 2081534 w 2969045"/>
              <a:gd name="connsiteY5" fmla="*/ 711461 h 3173121"/>
              <a:gd name="connsiteX6" fmla="*/ 1581537 w 2969045"/>
              <a:gd name="connsiteY6" fmla="*/ 3173121 h 3173121"/>
              <a:gd name="connsiteX7" fmla="*/ 1237328 w 2969045"/>
              <a:gd name="connsiteY7" fmla="*/ 1143558 h 3173121"/>
              <a:gd name="connsiteX8" fmla="*/ 1162138 w 2969045"/>
              <a:gd name="connsiteY8" fmla="*/ 2408222 h 3173121"/>
              <a:gd name="connsiteX9" fmla="*/ 918927 w 2969045"/>
              <a:gd name="connsiteY9" fmla="*/ 1697760 h 3173121"/>
              <a:gd name="connsiteX10" fmla="*/ 1148733 w 2969045"/>
              <a:gd name="connsiteY10" fmla="*/ 3168594 h 3173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69045" h="3173121">
                <a:moveTo>
                  <a:pt x="1148733" y="3168594"/>
                </a:moveTo>
                <a:cubicBezTo>
                  <a:pt x="-68605" y="2992718"/>
                  <a:pt x="289357" y="2373225"/>
                  <a:pt x="0" y="1749200"/>
                </a:cubicBezTo>
                <a:cubicBezTo>
                  <a:pt x="211718" y="1712379"/>
                  <a:pt x="518500" y="2277611"/>
                  <a:pt x="449559" y="2009927"/>
                </a:cubicBezTo>
                <a:cubicBezTo>
                  <a:pt x="87752" y="952162"/>
                  <a:pt x="1169975" y="921963"/>
                  <a:pt x="826277" y="0"/>
                </a:cubicBezTo>
                <a:cubicBezTo>
                  <a:pt x="1894489" y="60376"/>
                  <a:pt x="1582046" y="1053258"/>
                  <a:pt x="2084415" y="1294704"/>
                </a:cubicBezTo>
                <a:cubicBezTo>
                  <a:pt x="2220765" y="1319082"/>
                  <a:pt x="2384277" y="1207659"/>
                  <a:pt x="2081534" y="711461"/>
                </a:cubicBezTo>
                <a:cubicBezTo>
                  <a:pt x="3844765" y="2025429"/>
                  <a:pt x="2606774" y="3099478"/>
                  <a:pt x="1581537" y="3173121"/>
                </a:cubicBezTo>
                <a:cubicBezTo>
                  <a:pt x="2049242" y="2917586"/>
                  <a:pt x="2204598" y="1824606"/>
                  <a:pt x="1237328" y="1143558"/>
                </a:cubicBezTo>
                <a:cubicBezTo>
                  <a:pt x="1479342" y="1777869"/>
                  <a:pt x="1318476" y="2090782"/>
                  <a:pt x="1162138" y="2408222"/>
                </a:cubicBezTo>
                <a:cubicBezTo>
                  <a:pt x="1159532" y="2246847"/>
                  <a:pt x="1324413" y="1899876"/>
                  <a:pt x="918927" y="1697760"/>
                </a:cubicBezTo>
                <a:cubicBezTo>
                  <a:pt x="1108697" y="2305733"/>
                  <a:pt x="307113" y="2497246"/>
                  <a:pt x="1148733" y="316859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Tree>
    <p:extLst>
      <p:ext uri="{BB962C8B-B14F-4D97-AF65-F5344CB8AC3E}">
        <p14:creationId xmlns:p14="http://schemas.microsoft.com/office/powerpoint/2010/main" val="162298906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28034" y="327166"/>
            <a:ext cx="11384924" cy="830997"/>
          </a:xfrm>
          <a:prstGeom prst="rect">
            <a:avLst/>
          </a:prstGeom>
        </p:spPr>
        <p:txBody>
          <a:bodyPr wrap="square">
            <a:spAutoFit/>
          </a:bodyPr>
          <a:lstStyle/>
          <a:p>
            <a:pPr marL="342900" indent="-342900" algn="ctr">
              <a:buFont typeface="Wingdings" panose="05000000000000000000" pitchFamily="2" charset="2"/>
              <a:buChar char="Ø"/>
            </a:pPr>
            <a:r>
              <a:rPr lang="nl-NL" sz="2400" dirty="0">
                <a:solidFill>
                  <a:srgbClr val="000066"/>
                </a:solidFill>
                <a:latin typeface="+mj-lt"/>
                <a:ea typeface="Times New Roman" panose="02020603050405020304" pitchFamily="18" charset="0"/>
              </a:rPr>
              <a:t>Căn cứ </a:t>
            </a:r>
            <a:r>
              <a:rPr lang="nl-NL" sz="2400" b="1" dirty="0">
                <a:solidFill>
                  <a:srgbClr val="FF0000"/>
                </a:solidFill>
                <a:latin typeface="+mj-lt"/>
                <a:ea typeface="Times New Roman" panose="02020603050405020304" pitchFamily="18" charset="0"/>
              </a:rPr>
              <a:t>yêu cầu </a:t>
            </a:r>
            <a:r>
              <a:rPr lang="nl-NL" sz="2400" dirty="0">
                <a:solidFill>
                  <a:srgbClr val="000066"/>
                </a:solidFill>
                <a:latin typeface="+mj-lt"/>
                <a:ea typeface="Times New Roman" panose="02020603050405020304" pitchFamily="18" charset="0"/>
              </a:rPr>
              <a:t>và </a:t>
            </a:r>
            <a:r>
              <a:rPr lang="nl-NL" sz="2400" b="1" u="sng" dirty="0">
                <a:solidFill>
                  <a:srgbClr val="FF0000"/>
                </a:solidFill>
                <a:latin typeface="+mj-lt"/>
                <a:ea typeface="Times New Roman" panose="02020603050405020304" pitchFamily="18" charset="0"/>
              </a:rPr>
              <a:t>điều kiện </a:t>
            </a:r>
            <a:r>
              <a:rPr lang="nl-NL" sz="2400" dirty="0">
                <a:solidFill>
                  <a:srgbClr val="000066"/>
                </a:solidFill>
                <a:latin typeface="+mj-lt"/>
                <a:ea typeface="Times New Roman" panose="02020603050405020304" pitchFamily="18" charset="0"/>
              </a:rPr>
              <a:t>cụ thể của công cuộc đổi mới, Đại hội XII đã xác định các </a:t>
            </a:r>
            <a:r>
              <a:rPr lang="nl-NL" sz="2400" b="1" u="sng" dirty="0">
                <a:solidFill>
                  <a:srgbClr val="CC00CC"/>
                </a:solidFill>
                <a:latin typeface="+mj-lt"/>
                <a:ea typeface="Times New Roman" panose="02020603050405020304" pitchFamily="18" charset="0"/>
              </a:rPr>
              <a:t>nhiệm vụ trụ cột </a:t>
            </a:r>
            <a:r>
              <a:rPr lang="nl-NL" sz="2400" dirty="0">
                <a:solidFill>
                  <a:srgbClr val="000066"/>
                </a:solidFill>
                <a:latin typeface="+mj-lt"/>
                <a:ea typeface="Times New Roman" panose="02020603050405020304" pitchFamily="18" charset="0"/>
              </a:rPr>
              <a:t>của cách mạng nước ta hiện nay </a:t>
            </a:r>
            <a:r>
              <a:rPr lang="nl-NL" sz="2400" dirty="0" smtClean="0">
                <a:solidFill>
                  <a:srgbClr val="000066"/>
                </a:solidFill>
                <a:latin typeface="+mj-lt"/>
                <a:ea typeface="Times New Roman" panose="02020603050405020304" pitchFamily="18" charset="0"/>
              </a:rPr>
              <a:t>là:</a:t>
            </a:r>
            <a:r>
              <a:rPr lang="nl-NL" sz="2400" dirty="0">
                <a:solidFill>
                  <a:srgbClr val="000066"/>
                </a:solidFill>
                <a:latin typeface="+mj-lt"/>
                <a:ea typeface="Times New Roman" panose="02020603050405020304" pitchFamily="18" charset="0"/>
              </a:rPr>
              <a:t> </a:t>
            </a:r>
            <a:endParaRPr lang="en-US" sz="2400" dirty="0">
              <a:solidFill>
                <a:srgbClr val="000066"/>
              </a:solidFill>
              <a:latin typeface="+mj-lt"/>
            </a:endParaRPr>
          </a:p>
        </p:txBody>
      </p:sp>
      <p:grpSp>
        <p:nvGrpSpPr>
          <p:cNvPr id="4" name="Group 13"/>
          <p:cNvGrpSpPr>
            <a:grpSpLocks/>
          </p:cNvGrpSpPr>
          <p:nvPr/>
        </p:nvGrpSpPr>
        <p:grpSpPr bwMode="auto">
          <a:xfrm>
            <a:off x="528034" y="1604493"/>
            <a:ext cx="4881093" cy="1498600"/>
            <a:chOff x="1292225" y="1295400"/>
            <a:chExt cx="2822575" cy="1498600"/>
          </a:xfrm>
        </p:grpSpPr>
        <p:sp>
          <p:nvSpPr>
            <p:cNvPr id="5" name="Rectangle 4"/>
            <p:cNvSpPr/>
            <p:nvPr/>
          </p:nvSpPr>
          <p:spPr>
            <a:xfrm>
              <a:off x="1292225" y="12954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p:cNvSpPr/>
            <p:nvPr/>
          </p:nvSpPr>
          <p:spPr>
            <a:xfrm>
              <a:off x="1292225" y="1295400"/>
              <a:ext cx="2822575" cy="381000"/>
            </a:xfrm>
            <a:prstGeom prst="rect">
              <a:avLst/>
            </a:prstGeom>
            <a:solidFill>
              <a:srgbClr val="66003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7" name="Straight Connector 6"/>
            <p:cNvCxnSpPr/>
            <p:nvPr/>
          </p:nvCxnSpPr>
          <p:spPr>
            <a:xfrm>
              <a:off x="1292225" y="1739900"/>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sp>
        <p:nvSpPr>
          <p:cNvPr id="8" name="Rectangle 69"/>
          <p:cNvSpPr>
            <a:spLocks noChangeArrowheads="1"/>
          </p:cNvSpPr>
          <p:nvPr/>
        </p:nvSpPr>
        <p:spPr bwMode="auto">
          <a:xfrm>
            <a:off x="2053386" y="1609598"/>
            <a:ext cx="1830387" cy="339725"/>
          </a:xfrm>
          <a:prstGeom prst="rect">
            <a:avLst/>
          </a:prstGeom>
          <a:noFill/>
          <a:ln w="9525">
            <a:noFill/>
            <a:miter lim="800000"/>
            <a:headEnd/>
            <a:tailEnd/>
          </a:ln>
        </p:spPr>
        <p:txBody>
          <a:bodyPr anchor="ctr">
            <a:spAutoFit/>
          </a:bodyPr>
          <a:lstStyle/>
          <a:p>
            <a:pPr algn="ctr"/>
            <a:r>
              <a:rPr lang="en-US" sz="1600" b="1" dirty="0" err="1">
                <a:solidFill>
                  <a:schemeClr val="bg1"/>
                </a:solidFill>
                <a:latin typeface="Arial" charset="0"/>
              </a:rPr>
              <a:t>Nội</a:t>
            </a:r>
            <a:r>
              <a:rPr lang="en-US" sz="1600" b="1" dirty="0">
                <a:solidFill>
                  <a:schemeClr val="bg1"/>
                </a:solidFill>
                <a:latin typeface="Arial" charset="0"/>
              </a:rPr>
              <a:t> dung 01</a:t>
            </a:r>
          </a:p>
        </p:txBody>
      </p:sp>
      <p:sp>
        <p:nvSpPr>
          <p:cNvPr id="9" name="Rectangle 8"/>
          <p:cNvSpPr/>
          <p:nvPr/>
        </p:nvSpPr>
        <p:spPr>
          <a:xfrm>
            <a:off x="785611" y="2189377"/>
            <a:ext cx="4430333" cy="830997"/>
          </a:xfrm>
          <a:prstGeom prst="rect">
            <a:avLst/>
          </a:prstGeom>
        </p:spPr>
        <p:txBody>
          <a:bodyPr wrap="square">
            <a:spAutoFit/>
          </a:bodyPr>
          <a:lstStyle/>
          <a:p>
            <a:pPr algn="ctr"/>
            <a:r>
              <a:rPr lang="nl-NL" sz="2400" dirty="0">
                <a:solidFill>
                  <a:srgbClr val="800000"/>
                </a:solidFill>
                <a:latin typeface="+mj-lt"/>
                <a:ea typeface="Times New Roman" panose="02020603050405020304" pitchFamily="18" charset="0"/>
              </a:rPr>
              <a:t>Phát triển </a:t>
            </a:r>
            <a:r>
              <a:rPr lang="nl-NL" sz="2400" b="1" dirty="0">
                <a:solidFill>
                  <a:srgbClr val="00B050"/>
                </a:solidFill>
                <a:latin typeface="+mj-lt"/>
                <a:ea typeface="Times New Roman" panose="02020603050405020304" pitchFamily="18" charset="0"/>
              </a:rPr>
              <a:t>kinh tế - xã hội </a:t>
            </a:r>
            <a:endParaRPr lang="nl-NL" sz="2400" b="1" dirty="0" smtClean="0">
              <a:solidFill>
                <a:srgbClr val="00B050"/>
              </a:solidFill>
              <a:latin typeface="+mj-lt"/>
              <a:ea typeface="Times New Roman" panose="02020603050405020304" pitchFamily="18" charset="0"/>
            </a:endParaRPr>
          </a:p>
          <a:p>
            <a:pPr algn="ctr"/>
            <a:r>
              <a:rPr lang="nl-NL" sz="2400" dirty="0" smtClean="0">
                <a:solidFill>
                  <a:srgbClr val="800000"/>
                </a:solidFill>
                <a:latin typeface="+mj-lt"/>
                <a:ea typeface="Times New Roman" panose="02020603050405020304" pitchFamily="18" charset="0"/>
              </a:rPr>
              <a:t>là </a:t>
            </a:r>
            <a:r>
              <a:rPr lang="nl-NL" sz="2400" b="1" dirty="0">
                <a:solidFill>
                  <a:srgbClr val="CC0099"/>
                </a:solidFill>
                <a:latin typeface="+mj-lt"/>
                <a:ea typeface="Times New Roman" panose="02020603050405020304" pitchFamily="18" charset="0"/>
              </a:rPr>
              <a:t>nhiệm vụ trọng </a:t>
            </a:r>
            <a:r>
              <a:rPr lang="nl-NL" sz="2400" b="1" dirty="0" smtClean="0">
                <a:solidFill>
                  <a:srgbClr val="CC0099"/>
                </a:solidFill>
                <a:latin typeface="+mj-lt"/>
                <a:ea typeface="Times New Roman" panose="02020603050405020304" pitchFamily="18" charset="0"/>
              </a:rPr>
              <a:t>tâm</a:t>
            </a:r>
            <a:r>
              <a:rPr lang="nl-NL" sz="2400" dirty="0" smtClean="0">
                <a:solidFill>
                  <a:srgbClr val="800000"/>
                </a:solidFill>
                <a:latin typeface="+mj-lt"/>
                <a:ea typeface="Times New Roman" panose="02020603050405020304" pitchFamily="18" charset="0"/>
              </a:rPr>
              <a:t>.</a:t>
            </a:r>
            <a:endParaRPr lang="en-US" sz="2400" dirty="0">
              <a:solidFill>
                <a:srgbClr val="800000"/>
              </a:solidFill>
              <a:latin typeface="+mj-lt"/>
            </a:endParaRPr>
          </a:p>
        </p:txBody>
      </p:sp>
      <p:grpSp>
        <p:nvGrpSpPr>
          <p:cNvPr id="10" name="Group 16"/>
          <p:cNvGrpSpPr>
            <a:grpSpLocks/>
          </p:cNvGrpSpPr>
          <p:nvPr/>
        </p:nvGrpSpPr>
        <p:grpSpPr bwMode="auto">
          <a:xfrm>
            <a:off x="6864439" y="1604493"/>
            <a:ext cx="5048519" cy="1498600"/>
            <a:chOff x="4862513" y="3124200"/>
            <a:chExt cx="2833687" cy="1498600"/>
          </a:xfrm>
        </p:grpSpPr>
        <p:sp>
          <p:nvSpPr>
            <p:cNvPr id="11" name="Rectangle 10"/>
            <p:cNvSpPr/>
            <p:nvPr/>
          </p:nvSpPr>
          <p:spPr>
            <a:xfrm>
              <a:off x="4873626" y="31242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Rectangle 11"/>
            <p:cNvSpPr/>
            <p:nvPr/>
          </p:nvSpPr>
          <p:spPr>
            <a:xfrm>
              <a:off x="4873626" y="3124200"/>
              <a:ext cx="2822574" cy="381000"/>
            </a:xfrm>
            <a:prstGeom prst="rect">
              <a:avLst/>
            </a:prstGeom>
            <a:solidFill>
              <a:srgbClr val="00B0F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3" name="Straight Connector 12"/>
            <p:cNvCxnSpPr/>
            <p:nvPr/>
          </p:nvCxnSpPr>
          <p:spPr>
            <a:xfrm>
              <a:off x="4862513" y="3568700"/>
              <a:ext cx="2822574" cy="0"/>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grpSp>
      <p:sp>
        <p:nvSpPr>
          <p:cNvPr id="14" name="Rectangle 72"/>
          <p:cNvSpPr>
            <a:spLocks noChangeArrowheads="1"/>
          </p:cNvSpPr>
          <p:nvPr/>
        </p:nvSpPr>
        <p:spPr bwMode="auto">
          <a:xfrm>
            <a:off x="8584464" y="1655966"/>
            <a:ext cx="1830387" cy="339725"/>
          </a:xfrm>
          <a:prstGeom prst="rect">
            <a:avLst/>
          </a:prstGeom>
          <a:solidFill>
            <a:srgbClr val="00B0F0"/>
          </a:solidFill>
          <a:ln w="9525">
            <a:noFill/>
            <a:miter lim="800000"/>
            <a:headEnd/>
            <a:tailEnd/>
          </a:ln>
        </p:spPr>
        <p:txBody>
          <a:bodyPr anchor="ctr">
            <a:spAutoFit/>
          </a:bodyPr>
          <a:lstStyle/>
          <a:p>
            <a:pPr algn="ctr"/>
            <a:r>
              <a:rPr lang="en-US" sz="1600" b="1" dirty="0" err="1">
                <a:solidFill>
                  <a:schemeClr val="bg1"/>
                </a:solidFill>
                <a:latin typeface="Arial" charset="0"/>
              </a:rPr>
              <a:t>Nội</a:t>
            </a:r>
            <a:r>
              <a:rPr lang="en-US" sz="1600" b="1" dirty="0">
                <a:solidFill>
                  <a:schemeClr val="bg1"/>
                </a:solidFill>
                <a:latin typeface="Arial" charset="0"/>
              </a:rPr>
              <a:t> dung 02</a:t>
            </a:r>
          </a:p>
        </p:txBody>
      </p:sp>
      <p:sp>
        <p:nvSpPr>
          <p:cNvPr id="15" name="Rectangle 14"/>
          <p:cNvSpPr/>
          <p:nvPr/>
        </p:nvSpPr>
        <p:spPr>
          <a:xfrm>
            <a:off x="7148736" y="2224973"/>
            <a:ext cx="4784021" cy="830997"/>
          </a:xfrm>
          <a:prstGeom prst="rect">
            <a:avLst/>
          </a:prstGeom>
        </p:spPr>
        <p:txBody>
          <a:bodyPr wrap="square">
            <a:spAutoFit/>
          </a:bodyPr>
          <a:lstStyle/>
          <a:p>
            <a:pPr algn="ctr"/>
            <a:r>
              <a:rPr lang="nl-NL" sz="2400" b="1" dirty="0" smtClean="0">
                <a:solidFill>
                  <a:srgbClr val="996633"/>
                </a:solidFill>
                <a:latin typeface="+mj-lt"/>
                <a:ea typeface="Times New Roman" panose="02020603050405020304" pitchFamily="18" charset="0"/>
              </a:rPr>
              <a:t>Xây </a:t>
            </a:r>
            <a:r>
              <a:rPr lang="nl-NL" sz="2400" b="1" dirty="0">
                <a:solidFill>
                  <a:srgbClr val="996633"/>
                </a:solidFill>
                <a:latin typeface="+mj-lt"/>
                <a:ea typeface="Times New Roman" panose="02020603050405020304" pitchFamily="18" charset="0"/>
              </a:rPr>
              <a:t>dựng Đảng </a:t>
            </a:r>
            <a:r>
              <a:rPr lang="nl-NL" sz="2400" dirty="0">
                <a:solidFill>
                  <a:srgbClr val="00B0F0"/>
                </a:solidFill>
                <a:latin typeface="+mj-lt"/>
                <a:ea typeface="Times New Roman" panose="02020603050405020304" pitchFamily="18" charset="0"/>
              </a:rPr>
              <a:t>là nhiệm </a:t>
            </a:r>
            <a:r>
              <a:rPr lang="nl-NL" sz="2400" dirty="0" smtClean="0">
                <a:solidFill>
                  <a:srgbClr val="00B0F0"/>
                </a:solidFill>
                <a:latin typeface="+mj-lt"/>
                <a:ea typeface="Times New Roman" panose="02020603050405020304" pitchFamily="18" charset="0"/>
              </a:rPr>
              <a:t>vụ</a:t>
            </a:r>
          </a:p>
          <a:p>
            <a:pPr algn="ctr"/>
            <a:r>
              <a:rPr lang="nl-NL" sz="2400" dirty="0" smtClean="0">
                <a:solidFill>
                  <a:srgbClr val="00B0F0"/>
                </a:solidFill>
                <a:latin typeface="+mj-lt"/>
                <a:ea typeface="Times New Roman" panose="02020603050405020304" pitchFamily="18" charset="0"/>
              </a:rPr>
              <a:t> </a:t>
            </a:r>
            <a:r>
              <a:rPr lang="nl-NL" sz="2400" b="1" dirty="0">
                <a:solidFill>
                  <a:srgbClr val="FF0066"/>
                </a:solidFill>
                <a:latin typeface="+mj-lt"/>
                <a:ea typeface="Times New Roman" panose="02020603050405020304" pitchFamily="18" charset="0"/>
              </a:rPr>
              <a:t>then chốt </a:t>
            </a:r>
            <a:endParaRPr lang="en-US" sz="2400" b="1" dirty="0">
              <a:solidFill>
                <a:srgbClr val="FF0066"/>
              </a:solidFill>
              <a:latin typeface="+mj-lt"/>
            </a:endParaRPr>
          </a:p>
        </p:txBody>
      </p:sp>
      <p:grpSp>
        <p:nvGrpSpPr>
          <p:cNvPr id="16" name="Group 18"/>
          <p:cNvGrpSpPr>
            <a:grpSpLocks/>
          </p:cNvGrpSpPr>
          <p:nvPr/>
        </p:nvGrpSpPr>
        <p:grpSpPr bwMode="auto">
          <a:xfrm>
            <a:off x="528035" y="4447907"/>
            <a:ext cx="4881092" cy="1498600"/>
            <a:chOff x="1292225" y="4923972"/>
            <a:chExt cx="2822575" cy="1498600"/>
          </a:xfrm>
        </p:grpSpPr>
        <p:sp>
          <p:nvSpPr>
            <p:cNvPr id="17" name="Rectangle 16"/>
            <p:cNvSpPr/>
            <p:nvPr/>
          </p:nvSpPr>
          <p:spPr>
            <a:xfrm>
              <a:off x="1292225" y="4923972"/>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Rectangle 17"/>
            <p:cNvSpPr/>
            <p:nvPr/>
          </p:nvSpPr>
          <p:spPr>
            <a:xfrm>
              <a:off x="1292225" y="4923972"/>
              <a:ext cx="2822575" cy="381000"/>
            </a:xfrm>
            <a:prstGeom prst="rect">
              <a:avLst/>
            </a:prstGeom>
            <a:solidFill>
              <a:srgbClr val="FF0066"/>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9" name="Straight Connector 18"/>
            <p:cNvCxnSpPr/>
            <p:nvPr/>
          </p:nvCxnSpPr>
          <p:spPr>
            <a:xfrm>
              <a:off x="1292225" y="5384347"/>
              <a:ext cx="2822575" cy="0"/>
            </a:xfrm>
            <a:prstGeom prst="line">
              <a:avLst/>
            </a:prstGeom>
            <a:ln w="12700">
              <a:solidFill>
                <a:schemeClr val="accent4"/>
              </a:solidFill>
              <a:prstDash val="dash"/>
            </a:ln>
          </p:spPr>
          <p:style>
            <a:lnRef idx="1">
              <a:schemeClr val="accent1"/>
            </a:lnRef>
            <a:fillRef idx="0">
              <a:schemeClr val="accent1"/>
            </a:fillRef>
            <a:effectRef idx="0">
              <a:schemeClr val="accent1"/>
            </a:effectRef>
            <a:fontRef idx="minor">
              <a:schemeClr val="tx1"/>
            </a:fontRef>
          </p:style>
        </p:cxnSp>
      </p:grpSp>
      <p:sp>
        <p:nvSpPr>
          <p:cNvPr id="20" name="Rectangle 70"/>
          <p:cNvSpPr>
            <a:spLocks noChangeArrowheads="1"/>
          </p:cNvSpPr>
          <p:nvPr/>
        </p:nvSpPr>
        <p:spPr bwMode="auto">
          <a:xfrm>
            <a:off x="1744709" y="4447192"/>
            <a:ext cx="1830387" cy="339725"/>
          </a:xfrm>
          <a:prstGeom prst="rect">
            <a:avLst/>
          </a:prstGeom>
          <a:noFill/>
          <a:ln w="9525">
            <a:noFill/>
            <a:miter lim="800000"/>
            <a:headEnd/>
            <a:tailEnd/>
          </a:ln>
        </p:spPr>
        <p:txBody>
          <a:bodyPr anchor="ctr">
            <a:spAutoFit/>
          </a:bodyPr>
          <a:lstStyle/>
          <a:p>
            <a:pPr algn="ctr"/>
            <a:r>
              <a:rPr lang="en-US" sz="1600" b="1" dirty="0" err="1">
                <a:solidFill>
                  <a:schemeClr val="bg1"/>
                </a:solidFill>
                <a:latin typeface="Arial" charset="0"/>
              </a:rPr>
              <a:t>Nội</a:t>
            </a:r>
            <a:r>
              <a:rPr lang="en-US" sz="1600" b="1" dirty="0">
                <a:solidFill>
                  <a:schemeClr val="bg1"/>
                </a:solidFill>
                <a:latin typeface="Arial" charset="0"/>
              </a:rPr>
              <a:t> dung </a:t>
            </a:r>
            <a:r>
              <a:rPr lang="en-US" sz="1600" b="1" dirty="0" smtClean="0">
                <a:solidFill>
                  <a:schemeClr val="bg1"/>
                </a:solidFill>
                <a:latin typeface="Arial" charset="0"/>
              </a:rPr>
              <a:t>04</a:t>
            </a:r>
            <a:endParaRPr lang="en-US" sz="1600" b="1" dirty="0">
              <a:solidFill>
                <a:schemeClr val="bg1"/>
              </a:solidFill>
              <a:latin typeface="Arial" charset="0"/>
            </a:endParaRPr>
          </a:p>
        </p:txBody>
      </p:sp>
      <p:grpSp>
        <p:nvGrpSpPr>
          <p:cNvPr id="21" name="Group 16"/>
          <p:cNvGrpSpPr>
            <a:grpSpLocks/>
          </p:cNvGrpSpPr>
          <p:nvPr/>
        </p:nvGrpSpPr>
        <p:grpSpPr bwMode="auto">
          <a:xfrm>
            <a:off x="6844640" y="4428904"/>
            <a:ext cx="5048519" cy="1498600"/>
            <a:chOff x="4862513" y="3124200"/>
            <a:chExt cx="2833687" cy="1498600"/>
          </a:xfrm>
        </p:grpSpPr>
        <p:sp>
          <p:nvSpPr>
            <p:cNvPr id="22" name="Rectangle 21"/>
            <p:cNvSpPr/>
            <p:nvPr/>
          </p:nvSpPr>
          <p:spPr>
            <a:xfrm>
              <a:off x="4873626" y="31242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Rectangle 22"/>
            <p:cNvSpPr/>
            <p:nvPr/>
          </p:nvSpPr>
          <p:spPr>
            <a:xfrm>
              <a:off x="4873626" y="3124200"/>
              <a:ext cx="2822574" cy="381000"/>
            </a:xfrm>
            <a:prstGeom prst="rect">
              <a:avLst/>
            </a:prstGeom>
            <a:solidFill>
              <a:srgbClr val="00800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4" name="Straight Connector 23"/>
            <p:cNvCxnSpPr/>
            <p:nvPr/>
          </p:nvCxnSpPr>
          <p:spPr>
            <a:xfrm>
              <a:off x="4862513" y="3568700"/>
              <a:ext cx="2822574" cy="0"/>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grpSp>
      <p:sp>
        <p:nvSpPr>
          <p:cNvPr id="25" name="Rectangle 72"/>
          <p:cNvSpPr>
            <a:spLocks noChangeArrowheads="1"/>
          </p:cNvSpPr>
          <p:nvPr/>
        </p:nvSpPr>
        <p:spPr bwMode="auto">
          <a:xfrm>
            <a:off x="8483404" y="4468544"/>
            <a:ext cx="1830387" cy="339725"/>
          </a:xfrm>
          <a:prstGeom prst="rect">
            <a:avLst/>
          </a:prstGeom>
          <a:noFill/>
          <a:ln w="9525">
            <a:noFill/>
            <a:miter lim="800000"/>
            <a:headEnd/>
            <a:tailEnd/>
          </a:ln>
        </p:spPr>
        <p:txBody>
          <a:bodyPr anchor="ctr">
            <a:spAutoFit/>
          </a:bodyPr>
          <a:lstStyle/>
          <a:p>
            <a:pPr algn="ctr"/>
            <a:r>
              <a:rPr lang="en-US" sz="1600" b="1" dirty="0" err="1">
                <a:solidFill>
                  <a:schemeClr val="bg1"/>
                </a:solidFill>
                <a:latin typeface="Arial" charset="0"/>
              </a:rPr>
              <a:t>Nội</a:t>
            </a:r>
            <a:r>
              <a:rPr lang="en-US" sz="1600" b="1" dirty="0">
                <a:solidFill>
                  <a:schemeClr val="bg1"/>
                </a:solidFill>
                <a:latin typeface="Arial" charset="0"/>
              </a:rPr>
              <a:t> dung </a:t>
            </a:r>
            <a:r>
              <a:rPr lang="en-US" sz="1600" b="1" dirty="0" smtClean="0">
                <a:solidFill>
                  <a:schemeClr val="bg1"/>
                </a:solidFill>
                <a:latin typeface="Arial" charset="0"/>
              </a:rPr>
              <a:t>03</a:t>
            </a:r>
            <a:endParaRPr lang="en-US" sz="1600" b="1" dirty="0">
              <a:solidFill>
                <a:schemeClr val="bg1"/>
              </a:solidFill>
              <a:latin typeface="Arial" charset="0"/>
            </a:endParaRPr>
          </a:p>
        </p:txBody>
      </p:sp>
      <p:sp>
        <p:nvSpPr>
          <p:cNvPr id="26" name="Rectangle 25"/>
          <p:cNvSpPr/>
          <p:nvPr/>
        </p:nvSpPr>
        <p:spPr>
          <a:xfrm>
            <a:off x="6884238" y="4974215"/>
            <a:ext cx="4809779" cy="830997"/>
          </a:xfrm>
          <a:prstGeom prst="rect">
            <a:avLst/>
          </a:prstGeom>
        </p:spPr>
        <p:txBody>
          <a:bodyPr wrap="square">
            <a:spAutoFit/>
          </a:bodyPr>
          <a:lstStyle/>
          <a:p>
            <a:pPr algn="ctr"/>
            <a:r>
              <a:rPr lang="nl-NL" sz="2400" dirty="0" smtClean="0">
                <a:solidFill>
                  <a:srgbClr val="008000"/>
                </a:solidFill>
                <a:latin typeface="+mj-lt"/>
                <a:ea typeface="Times New Roman" panose="02020603050405020304" pitchFamily="18" charset="0"/>
              </a:rPr>
              <a:t>Xây </a:t>
            </a:r>
            <a:r>
              <a:rPr lang="nl-NL" sz="2400" dirty="0">
                <a:solidFill>
                  <a:srgbClr val="008000"/>
                </a:solidFill>
                <a:latin typeface="+mj-lt"/>
                <a:ea typeface="Times New Roman" panose="02020603050405020304" pitchFamily="18" charset="0"/>
              </a:rPr>
              <a:t>dựng </a:t>
            </a:r>
            <a:r>
              <a:rPr lang="nl-NL" sz="2400" b="1" dirty="0">
                <a:solidFill>
                  <a:srgbClr val="800000"/>
                </a:solidFill>
                <a:latin typeface="+mj-lt"/>
                <a:ea typeface="Times New Roman" panose="02020603050405020304" pitchFamily="18" charset="0"/>
              </a:rPr>
              <a:t>văn hóa, con người </a:t>
            </a:r>
            <a:r>
              <a:rPr lang="nl-NL" sz="2400" dirty="0">
                <a:solidFill>
                  <a:srgbClr val="008000"/>
                </a:solidFill>
                <a:latin typeface="+mj-lt"/>
                <a:ea typeface="Times New Roman" panose="02020603050405020304" pitchFamily="18" charset="0"/>
              </a:rPr>
              <a:t>là </a:t>
            </a:r>
            <a:r>
              <a:rPr lang="nl-NL" sz="2400" b="1" dirty="0">
                <a:solidFill>
                  <a:srgbClr val="CC3300"/>
                </a:solidFill>
                <a:latin typeface="+mj-lt"/>
                <a:ea typeface="Times New Roman" panose="02020603050405020304" pitchFamily="18" charset="0"/>
              </a:rPr>
              <a:t>nền tảng tinh thần </a:t>
            </a:r>
            <a:r>
              <a:rPr lang="nl-NL" sz="2400" dirty="0">
                <a:solidFill>
                  <a:srgbClr val="008000"/>
                </a:solidFill>
                <a:latin typeface="+mj-lt"/>
                <a:ea typeface="Times New Roman" panose="02020603050405020304" pitchFamily="18" charset="0"/>
              </a:rPr>
              <a:t>của xã hội </a:t>
            </a:r>
            <a:endParaRPr lang="en-US" sz="2400" dirty="0">
              <a:solidFill>
                <a:srgbClr val="008000"/>
              </a:solidFill>
              <a:latin typeface="+mj-lt"/>
            </a:endParaRPr>
          </a:p>
        </p:txBody>
      </p:sp>
      <p:sp>
        <p:nvSpPr>
          <p:cNvPr id="27" name="Rectangle 26"/>
          <p:cNvSpPr/>
          <p:nvPr/>
        </p:nvSpPr>
        <p:spPr>
          <a:xfrm>
            <a:off x="695459" y="4965730"/>
            <a:ext cx="4713668" cy="830997"/>
          </a:xfrm>
          <a:prstGeom prst="rect">
            <a:avLst/>
          </a:prstGeom>
        </p:spPr>
        <p:txBody>
          <a:bodyPr wrap="square">
            <a:spAutoFit/>
          </a:bodyPr>
          <a:lstStyle/>
          <a:p>
            <a:pPr algn="ctr"/>
            <a:r>
              <a:rPr lang="nl-NL" sz="2400" dirty="0" smtClean="0">
                <a:solidFill>
                  <a:srgbClr val="FF0066"/>
                </a:solidFill>
                <a:latin typeface="+mj-lt"/>
                <a:ea typeface="Times New Roman" panose="02020603050405020304" pitchFamily="18" charset="0"/>
              </a:rPr>
              <a:t>Tăng </a:t>
            </a:r>
            <a:r>
              <a:rPr lang="nl-NL" sz="2400" dirty="0">
                <a:solidFill>
                  <a:srgbClr val="FF0066"/>
                </a:solidFill>
                <a:latin typeface="+mj-lt"/>
                <a:ea typeface="Times New Roman" panose="02020603050405020304" pitchFamily="18" charset="0"/>
              </a:rPr>
              <a:t>cường </a:t>
            </a:r>
            <a:r>
              <a:rPr lang="nl-NL" sz="2400" b="1" u="sng" dirty="0">
                <a:solidFill>
                  <a:srgbClr val="00B050"/>
                </a:solidFill>
                <a:latin typeface="+mj-lt"/>
                <a:ea typeface="Times New Roman" panose="02020603050405020304" pitchFamily="18" charset="0"/>
              </a:rPr>
              <a:t>quốc phòng an ninh</a:t>
            </a:r>
            <a:r>
              <a:rPr lang="nl-NL" sz="2400" dirty="0">
                <a:solidFill>
                  <a:srgbClr val="FF0066"/>
                </a:solidFill>
                <a:latin typeface="+mj-lt"/>
                <a:ea typeface="Times New Roman" panose="02020603050405020304" pitchFamily="18" charset="0"/>
              </a:rPr>
              <a:t> là </a:t>
            </a:r>
            <a:r>
              <a:rPr lang="nl-NL" sz="2400" b="1" dirty="0">
                <a:solidFill>
                  <a:srgbClr val="FF0066"/>
                </a:solidFill>
                <a:latin typeface="+mj-lt"/>
                <a:ea typeface="Times New Roman" panose="02020603050405020304" pitchFamily="18" charset="0"/>
              </a:rPr>
              <a:t>trọng yếu </a:t>
            </a:r>
            <a:r>
              <a:rPr lang="nl-NL" sz="2400" dirty="0">
                <a:solidFill>
                  <a:srgbClr val="FF0066"/>
                </a:solidFill>
                <a:latin typeface="+mj-lt"/>
                <a:ea typeface="Times New Roman" panose="02020603050405020304" pitchFamily="18" charset="0"/>
              </a:rPr>
              <a:t>thường xuyên</a:t>
            </a:r>
            <a:endParaRPr lang="en-US" sz="2400" dirty="0">
              <a:solidFill>
                <a:srgbClr val="FF0066"/>
              </a:solidFill>
              <a:latin typeface="+mj-lt"/>
            </a:endParaRPr>
          </a:p>
        </p:txBody>
      </p:sp>
    </p:spTree>
    <p:extLst>
      <p:ext uri="{BB962C8B-B14F-4D97-AF65-F5344CB8AC3E}">
        <p14:creationId xmlns:p14="http://schemas.microsoft.com/office/powerpoint/2010/main" val="2421998677"/>
      </p:ext>
    </p:extLst>
  </p:cSld>
  <p:clrMapOvr>
    <a:masterClrMapping/>
  </p:clrMapOvr>
  <p:timing>
    <p:tnLst>
      <p:par>
        <p:cTn id="1" dur="indefinite" restart="never" nodeType="tmRoot"/>
      </p:par>
    </p:tnLst>
  </p:timing>
</p:sld>
</file>

<file path=ppt/theme/theme1.xml><?xml version="1.0" encoding="utf-8"?>
<a:theme xmlns:a="http://schemas.openxmlformats.org/drawingml/2006/main" name="Cover and End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ontents Slide Master">
  <a:themeElements>
    <a:clrScheme name="2018-Education">
      <a:dk1>
        <a:sysClr val="windowText" lastClr="000000"/>
      </a:dk1>
      <a:lt1>
        <a:sysClr val="window" lastClr="FFFFFF"/>
      </a:lt1>
      <a:dk2>
        <a:srgbClr val="44546A"/>
      </a:dk2>
      <a:lt2>
        <a:srgbClr val="E7E6E6"/>
      </a:lt2>
      <a:accent1>
        <a:srgbClr val="FEB7D8"/>
      </a:accent1>
      <a:accent2>
        <a:srgbClr val="262626"/>
      </a:accent2>
      <a:accent3>
        <a:srgbClr val="FEB7D8"/>
      </a:accent3>
      <a:accent4>
        <a:srgbClr val="262626"/>
      </a:accent4>
      <a:accent5>
        <a:srgbClr val="FEB7D8"/>
      </a:accent5>
      <a:accent6>
        <a:srgbClr val="262626"/>
      </a:accent6>
      <a:hlink>
        <a:srgbClr val="3F3F3F"/>
      </a:hlink>
      <a:folHlink>
        <a:srgbClr val="3F3F3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Cover and End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Section Break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4_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0.xml><?xml version="1.0" encoding="utf-8"?>
<a:theme xmlns:a="http://schemas.openxmlformats.org/drawingml/2006/main" name="5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1.xml><?xml version="1.0" encoding="utf-8"?>
<a:theme xmlns:a="http://schemas.openxmlformats.org/drawingml/2006/main" name="6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2.xml><?xml version="1.0" encoding="utf-8"?>
<a:theme xmlns:a="http://schemas.openxmlformats.org/drawingml/2006/main" name="7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3.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2_Cover and End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9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2_Section Break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0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1_Contents Slide Master">
  <a:themeElements>
    <a:clrScheme name="ALLPPT-OPENED BOOK">
      <a:dk1>
        <a:sysClr val="windowText" lastClr="000000"/>
      </a:dk1>
      <a:lt1>
        <a:sysClr val="window" lastClr="FFFFFF"/>
      </a:lt1>
      <a:dk2>
        <a:srgbClr val="44546A"/>
      </a:dk2>
      <a:lt2>
        <a:srgbClr val="E7E6E6"/>
      </a:lt2>
      <a:accent1>
        <a:srgbClr val="FDBDC7"/>
      </a:accent1>
      <a:accent2>
        <a:srgbClr val="BE8BE2"/>
      </a:accent2>
      <a:accent3>
        <a:srgbClr val="96E5D8"/>
      </a:accent3>
      <a:accent4>
        <a:srgbClr val="85C2F8"/>
      </a:accent4>
      <a:accent5>
        <a:srgbClr val="BFBFBF"/>
      </a:accent5>
      <a:accent6>
        <a:srgbClr val="3F3F3F"/>
      </a:accent6>
      <a:hlink>
        <a:srgbClr val="0563C1"/>
      </a:hlink>
      <a:folHlink>
        <a:srgbClr val="954F72"/>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2_Contents Slide Master">
  <a:themeElements>
    <a:clrScheme name="ALLPPT-Bussiness Key">
      <a:dk1>
        <a:sysClr val="windowText" lastClr="000000"/>
      </a:dk1>
      <a:lt1>
        <a:sysClr val="window" lastClr="FFFFFF"/>
      </a:lt1>
      <a:dk2>
        <a:srgbClr val="44546A"/>
      </a:dk2>
      <a:lt2>
        <a:srgbClr val="E7E6E6"/>
      </a:lt2>
      <a:accent1>
        <a:srgbClr val="E6106D"/>
      </a:accent1>
      <a:accent2>
        <a:srgbClr val="2C2C2C"/>
      </a:accent2>
      <a:accent3>
        <a:srgbClr val="E6106D"/>
      </a:accent3>
      <a:accent4>
        <a:srgbClr val="2C2C2C"/>
      </a:accent4>
      <a:accent5>
        <a:srgbClr val="E6106D"/>
      </a:accent5>
      <a:accent6>
        <a:srgbClr val="2C2C2C"/>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5142</TotalTime>
  <Words>4465</Words>
  <Application>Microsoft Office PowerPoint</Application>
  <PresentationFormat>Widescreen</PresentationFormat>
  <Paragraphs>358</Paragraphs>
  <Slides>73</Slides>
  <Notes>2</Notes>
  <HiddenSlides>0</HiddenSlides>
  <MMClips>1</MMClips>
  <ScaleCrop>false</ScaleCrop>
  <HeadingPairs>
    <vt:vector size="6" baseType="variant">
      <vt:variant>
        <vt:lpstr>Fonts Used</vt:lpstr>
      </vt:variant>
      <vt:variant>
        <vt:i4>20</vt:i4>
      </vt:variant>
      <vt:variant>
        <vt:lpstr>Theme</vt:lpstr>
      </vt:variant>
      <vt:variant>
        <vt:i4>19</vt:i4>
      </vt:variant>
      <vt:variant>
        <vt:lpstr>Slide Titles</vt:lpstr>
      </vt:variant>
      <vt:variant>
        <vt:i4>73</vt:i4>
      </vt:variant>
    </vt:vector>
  </HeadingPairs>
  <TitlesOfParts>
    <vt:vector size="112" baseType="lpstr">
      <vt:lpstr>Arial Unicode MS</vt:lpstr>
      <vt:lpstr>.VnTime</vt:lpstr>
      <vt:lpstr>Arial</vt:lpstr>
      <vt:lpstr>Arial Đen</vt:lpstr>
      <vt:lpstr>Calibri</vt:lpstr>
      <vt:lpstr>Cambria</vt:lpstr>
      <vt:lpstr>Comic Sans MS</vt:lpstr>
      <vt:lpstr>FontAwesome</vt:lpstr>
      <vt:lpstr>Lato Black</vt:lpstr>
      <vt:lpstr>Lato Light</vt:lpstr>
      <vt:lpstr>Neris Thin</vt:lpstr>
      <vt:lpstr>roboto</vt:lpstr>
      <vt:lpstr>roboto</vt:lpstr>
      <vt:lpstr>RobotoR</vt:lpstr>
      <vt:lpstr>Roboto-Regular</vt:lpstr>
      <vt:lpstr>Times New Roman</vt:lpstr>
      <vt:lpstr>VNbangkok</vt:lpstr>
      <vt:lpstr>VNbritannic</vt:lpstr>
      <vt:lpstr>Wingdings</vt:lpstr>
      <vt:lpstr>Wingdings 3</vt:lpstr>
      <vt:lpstr>Cover and End Slide Master</vt:lpstr>
      <vt:lpstr>Contents Slide Master</vt:lpstr>
      <vt:lpstr>Section Break Slide Master</vt:lpstr>
      <vt:lpstr>1_Contents Slide Master</vt:lpstr>
      <vt:lpstr>1_Cover and End Slide Master</vt:lpstr>
      <vt:lpstr>2_Contents Slide Master</vt:lpstr>
      <vt:lpstr>1_Section Break Slide Master</vt:lpstr>
      <vt:lpstr>3_Contents Slide Master</vt:lpstr>
      <vt:lpstr>4_Contents Slide Master</vt:lpstr>
      <vt:lpstr>5_Contents Slide Master</vt:lpstr>
      <vt:lpstr>6_Contents Slide Master</vt:lpstr>
      <vt:lpstr>7_Contents Slide Master</vt:lpstr>
      <vt:lpstr>8_Contents Slide Master</vt:lpstr>
      <vt:lpstr>2_Cover and End Slide Master</vt:lpstr>
      <vt:lpstr>9_Contents Slide Master</vt:lpstr>
      <vt:lpstr>2_Section Break Slide Master</vt:lpstr>
      <vt:lpstr>10_Contents Slide Master</vt:lpstr>
      <vt:lpstr>11_Contents Slide Master</vt:lpstr>
      <vt:lpstr>12_Contents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Admin</cp:lastModifiedBy>
  <cp:revision>210</cp:revision>
  <dcterms:created xsi:type="dcterms:W3CDTF">2018-04-24T17:14:44Z</dcterms:created>
  <dcterms:modified xsi:type="dcterms:W3CDTF">2020-04-12T05:37:48Z</dcterms:modified>
</cp:coreProperties>
</file>