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358" r:id="rId2"/>
    <p:sldId id="366" r:id="rId3"/>
    <p:sldId id="362" r:id="rId4"/>
    <p:sldId id="363" r:id="rId5"/>
    <p:sldId id="364" r:id="rId6"/>
    <p:sldId id="365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88" autoAdjust="0"/>
    <p:restoredTop sz="94633" autoAdjust="0"/>
  </p:normalViewPr>
  <p:slideViewPr>
    <p:cSldViewPr>
      <p:cViewPr varScale="1">
        <p:scale>
          <a:sx n="69" d="100"/>
          <a:sy n="69" d="100"/>
        </p:scale>
        <p:origin x="1200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72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7FBB28-32E3-40FB-BA50-616DA27C2E99}" type="datetimeFigureOut">
              <a:rPr lang="en-US" smtClean="0"/>
              <a:t>12/27/2020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3DD25-2C55-4544-99FF-D8B0F04DB4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72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3919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157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2153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328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128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217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413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501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129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482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384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1895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426423"/>
            <a:ext cx="8784976" cy="6340972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sz="24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tập vận dụng </a:t>
            </a:r>
            <a:r>
              <a:rPr lang="en-US" sz="24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mảng</a:t>
            </a:r>
            <a:r>
              <a:rPr lang="en-US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struct</a:t>
            </a:r>
            <a:r>
              <a:rPr lang="en-US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/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Viết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chương trình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phép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người dùng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các công việc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sau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1. Nhập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danh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sách các mặt hàng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(MH)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gồm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mã hàng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MaMH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tên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hàng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TenMH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tính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(DVT)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số lượng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tồn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(SL)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giá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là 1.000 đ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2. Xuất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danh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sách các mặt hàng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dạng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bảng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như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sau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l"/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STT 	Ma hang	Ten Hang	DVT	SL	</a:t>
            </a:r>
            <a:r>
              <a:rPr lang="en-US" sz="20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	Thanh Tien</a:t>
            </a:r>
          </a:p>
          <a:p>
            <a:pPr algn="l"/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------------------------------------------------------------------------------------------------------</a:t>
            </a:r>
          </a:p>
          <a:p>
            <a:pPr algn="l"/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	MH01		Duong </a:t>
            </a:r>
            <a:r>
              <a:rPr lang="en-US" sz="20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kg	100	20	2000</a:t>
            </a:r>
          </a:p>
          <a:p>
            <a:pPr algn="l"/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	MH02		</a:t>
            </a:r>
            <a:r>
              <a:rPr lang="en-US" sz="20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Dau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		lit	20	30	6000</a:t>
            </a:r>
          </a:p>
          <a:p>
            <a:pPr algn="l"/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	MH03		Gao </a:t>
            </a:r>
            <a:r>
              <a:rPr lang="en-US" sz="20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thom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kg	100	25	2500</a:t>
            </a:r>
          </a:p>
          <a:p>
            <a:pPr algn="l"/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	</a:t>
            </a:r>
          </a:p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3. Xuất các mặt hàng có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tính là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“kg”</a:t>
            </a:r>
          </a:p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4. Tính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tổng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giá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trị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tồn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của các mặt hàng có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tính là 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“kg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pPr algn="l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Giảm giá 10%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tất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cả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các mặt hàng có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tính là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“kg”</a:t>
            </a:r>
            <a:endParaRPr lang="en-US" sz="24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6. Tìm mặt hàng có số lượng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tồn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nhỏ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nhất</a:t>
            </a:r>
          </a:p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7. Tìm mặt hàng có thành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tiền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lớn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nhất</a:t>
            </a:r>
          </a:p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8. Xóa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tất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cả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các mặt hàng có số lượng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tồn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bằng 0</a:t>
            </a: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24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376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426423"/>
            <a:ext cx="8784976" cy="6340972"/>
          </a:xfrm>
        </p:spPr>
        <p:txBody>
          <a:bodyPr>
            <a:normAutofit/>
          </a:bodyPr>
          <a:lstStyle/>
          <a:p>
            <a:pPr algn="l"/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Khai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báo cấu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trúc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dữ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algn="l"/>
            <a:r>
              <a:rPr lang="en-US" sz="2000" b="1" dirty="0" err="1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ypedef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struct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MH</a:t>
            </a:r>
          </a:p>
          <a:p>
            <a:pPr algn="l"/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algn="l"/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char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MaMH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[10];</a:t>
            </a:r>
          </a:p>
          <a:p>
            <a:pPr algn="l"/>
            <a:r>
              <a:rPr lang="en-US" sz="2000" b="1" dirty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char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TenMH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[50];</a:t>
            </a:r>
          </a:p>
          <a:p>
            <a:pPr algn="l"/>
            <a:r>
              <a:rPr lang="en-US" sz="2000" b="1" dirty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char DVT[10];</a:t>
            </a:r>
          </a:p>
          <a:p>
            <a:pPr algn="l"/>
            <a:r>
              <a:rPr lang="en-US" sz="2000" b="1" dirty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SL;</a:t>
            </a:r>
          </a:p>
          <a:p>
            <a:pPr algn="l"/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float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</a:p>
          <a:p>
            <a:pPr algn="l"/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};</a:t>
            </a:r>
          </a:p>
          <a:p>
            <a:pPr algn="l"/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MH a[100];</a:t>
            </a:r>
            <a:endParaRPr lang="en-US" sz="2000" b="1" dirty="0"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endParaRPr lang="en-US" sz="24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336620"/>
              </p:ext>
            </p:extLst>
          </p:nvPr>
        </p:nvGraphicFramePr>
        <p:xfrm>
          <a:off x="323528" y="4653137"/>
          <a:ext cx="8424935" cy="163068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82203">
                  <a:extLst>
                    <a:ext uri="{9D8B030D-6E8A-4147-A177-3AD203B41FA5}">
                      <a16:colId xmlns:a16="http://schemas.microsoft.com/office/drawing/2014/main" val="3432744626"/>
                    </a:ext>
                  </a:extLst>
                </a:gridCol>
                <a:gridCol w="1386222">
                  <a:extLst>
                    <a:ext uri="{9D8B030D-6E8A-4147-A177-3AD203B41FA5}">
                      <a16:colId xmlns:a16="http://schemas.microsoft.com/office/drawing/2014/main" val="225270009"/>
                    </a:ext>
                  </a:extLst>
                </a:gridCol>
                <a:gridCol w="2575411">
                  <a:extLst>
                    <a:ext uri="{9D8B030D-6E8A-4147-A177-3AD203B41FA5}">
                      <a16:colId xmlns:a16="http://schemas.microsoft.com/office/drawing/2014/main" val="3357776661"/>
                    </a:ext>
                  </a:extLst>
                </a:gridCol>
                <a:gridCol w="990758">
                  <a:extLst>
                    <a:ext uri="{9D8B030D-6E8A-4147-A177-3AD203B41FA5}">
                      <a16:colId xmlns:a16="http://schemas.microsoft.com/office/drawing/2014/main" val="2525596130"/>
                    </a:ext>
                  </a:extLst>
                </a:gridCol>
                <a:gridCol w="1386222">
                  <a:extLst>
                    <a:ext uri="{9D8B030D-6E8A-4147-A177-3AD203B41FA5}">
                      <a16:colId xmlns:a16="http://schemas.microsoft.com/office/drawing/2014/main" val="4209673090"/>
                    </a:ext>
                  </a:extLst>
                </a:gridCol>
                <a:gridCol w="904119">
                  <a:extLst>
                    <a:ext uri="{9D8B030D-6E8A-4147-A177-3AD203B41FA5}">
                      <a16:colId xmlns:a16="http://schemas.microsoft.com/office/drawing/2014/main" val="933635969"/>
                    </a:ext>
                  </a:extLst>
                </a:gridCol>
              </a:tblGrid>
              <a:tr h="3093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a[0]</a:t>
                      </a:r>
                      <a:endParaRPr lang="en-US" sz="2000" b="1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MH01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Duong </a:t>
                      </a:r>
                      <a:r>
                        <a:rPr lang="en-US" sz="2000" dirty="0" err="1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trang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kg</a:t>
                      </a:r>
                      <a:endParaRPr lang="en-US" sz="200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100</a:t>
                      </a:r>
                      <a:endParaRPr lang="en-US" sz="200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20</a:t>
                      </a:r>
                      <a:endParaRPr lang="en-US" sz="200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23601"/>
                  </a:ext>
                </a:extLst>
              </a:tr>
              <a:tr h="3093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a[1]</a:t>
                      </a:r>
                      <a:endParaRPr lang="en-US" sz="2000" b="1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MH02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Dau</a:t>
                      </a: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 an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lit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200</a:t>
                      </a:r>
                      <a:endParaRPr lang="en-US" sz="200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30</a:t>
                      </a:r>
                      <a:endParaRPr lang="en-US" sz="200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1260568"/>
                  </a:ext>
                </a:extLst>
              </a:tr>
              <a:tr h="3093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a[2]</a:t>
                      </a:r>
                      <a:endParaRPr lang="en-US" sz="2000" b="1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MH03</a:t>
                      </a:r>
                      <a:endParaRPr lang="en-US" sz="200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Gao </a:t>
                      </a:r>
                      <a:r>
                        <a:rPr lang="en-US" sz="2000" dirty="0" err="1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thom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kg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100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25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013365"/>
                  </a:ext>
                </a:extLst>
              </a:tr>
              <a:tr h="3093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…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8520206"/>
                  </a:ext>
                </a:extLst>
              </a:tr>
              <a:tr h="3093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Courier New" panose="02070309020205020404" pitchFamily="49" charset="0"/>
                          <a:ea typeface="Calibri" panose="020F0502020204030204" pitchFamily="34" charset="0"/>
                          <a:cs typeface="Courier New" panose="02070309020205020404" pitchFamily="49" charset="0"/>
                        </a:rPr>
                        <a:t>a[n-1]</a:t>
                      </a:r>
                      <a:endParaRPr lang="en-US" sz="2000" b="1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ourier New" panose="02070309020205020404" pitchFamily="49" charset="0"/>
                          <a:ea typeface="Calibri" panose="020F0502020204030204" pitchFamily="34" charset="0"/>
                          <a:cs typeface="Courier New" panose="02070309020205020404" pitchFamily="49" charset="0"/>
                        </a:rPr>
                        <a:t>MH05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ourier New" panose="02070309020205020404" pitchFamily="49" charset="0"/>
                          <a:ea typeface="Calibri" panose="020F0502020204030204" pitchFamily="34" charset="0"/>
                          <a:cs typeface="Courier New" panose="02070309020205020404" pitchFamily="49" charset="0"/>
                        </a:rPr>
                        <a:t>Nuoc</a:t>
                      </a:r>
                      <a:r>
                        <a:rPr lang="en-US" sz="2000" dirty="0" smtClean="0">
                          <a:effectLst/>
                          <a:latin typeface="Courier New" panose="02070309020205020404" pitchFamily="49" charset="0"/>
                          <a:ea typeface="Calibri" panose="020F0502020204030204" pitchFamily="34" charset="0"/>
                          <a:cs typeface="Courier New" panose="02070309020205020404" pitchFamily="49" charset="0"/>
                        </a:rPr>
                        <a:t> mam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ourier New" panose="02070309020205020404" pitchFamily="49" charset="0"/>
                          <a:ea typeface="Calibri" panose="020F0502020204030204" pitchFamily="34" charset="0"/>
                          <a:cs typeface="Courier New" panose="02070309020205020404" pitchFamily="49" charset="0"/>
                        </a:rPr>
                        <a:t>chai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ourier New" panose="02070309020205020404" pitchFamily="49" charset="0"/>
                          <a:ea typeface="Calibri" panose="020F0502020204030204" pitchFamily="34" charset="0"/>
                          <a:cs typeface="Courier New" panose="02070309020205020404" pitchFamily="49" charset="0"/>
                        </a:rPr>
                        <a:t>0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ourier New" panose="02070309020205020404" pitchFamily="49" charset="0"/>
                          <a:ea typeface="Calibri" panose="020F0502020204030204" pitchFamily="34" charset="0"/>
                          <a:cs typeface="Courier New" panose="02070309020205020404" pitchFamily="49" charset="0"/>
                        </a:rPr>
                        <a:t>50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1818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1659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586" y="391819"/>
            <a:ext cx="8784976" cy="6340972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1. Nhập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danh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sách các mặt hàng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(MH)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gồm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mã hàng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MaMH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tên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hàng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TenMH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tính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(DVT)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số lượng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tồn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(SL)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giá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là 1.000 đ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24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94646" y="1988840"/>
            <a:ext cx="7704856" cy="45243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Nhap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so mat hang: 5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Mat hang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thu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1: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Ma mat hang: MH01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Ten mat hang: Duong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trang</a:t>
            </a:r>
            <a:endParaRPr lang="en-US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Don vi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tinh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: kg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So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luong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: 100</a:t>
            </a:r>
          </a:p>
          <a:p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: 20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Mat hang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thu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2: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Ma mat hang: 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MH02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Ten mat hang: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Dau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an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Don vi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tinh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 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lit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So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luong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 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200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 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30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…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8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586" y="391819"/>
            <a:ext cx="8784976" cy="6340972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Xuất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danh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sách các mặt hàng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dạng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bảng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24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1052736"/>
            <a:ext cx="9036318" cy="2031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STT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Ma hang	Ten Hang	DVT	SL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	Thanh Tien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---------------------------------------------------------------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1	MH01		Duong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trang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100	20	2000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2	MH02	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Dau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an		lit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30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6000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3	MH03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	Gao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thom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25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2500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4	MH04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Sua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	hop	0	100	0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5	MH05		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Nuoc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mam	chai	0	50	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420" y="3539652"/>
            <a:ext cx="87635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Xuất các mặt hàng có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tính là 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“kg”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855" y="4081499"/>
            <a:ext cx="9036318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STT 	Ma hang	Ten Hang	DVT	SL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	Thanh Tien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---------------------------------------------------------------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1	MH01		Duong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trang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100	20	2000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MH03		Gao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thom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200	25	5000	</a:t>
            </a:r>
          </a:p>
        </p:txBody>
      </p:sp>
      <p:sp>
        <p:nvSpPr>
          <p:cNvPr id="9" name="Rectangle 8"/>
          <p:cNvSpPr/>
          <p:nvPr/>
        </p:nvSpPr>
        <p:spPr>
          <a:xfrm>
            <a:off x="-28473" y="564302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vi-V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Tính 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tổng giá trị tồn kho của các mặt hàng có đơn vị tính là </a:t>
            </a:r>
            <a:r>
              <a:rPr lang="vi-VN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“kg”</a:t>
            </a:r>
            <a:endParaRPr lang="en-US" sz="24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209" y="6184868"/>
            <a:ext cx="903631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tri ton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kho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cua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cac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mat hang DVT la kg: 4500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725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 animBg="1"/>
      <p:bldP spid="5" grpId="0"/>
      <p:bldP spid="6" grpId="0" animBg="1"/>
      <p:bldP spid="9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586" y="391819"/>
            <a:ext cx="8784976" cy="6340972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Giảm giá 10% tất cả các mặt hàng có đơn vị tính là </a:t>
            </a:r>
            <a:r>
              <a:rPr lang="vi-VN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“kg”</a:t>
            </a:r>
          </a:p>
          <a:p>
            <a:pPr algn="l"/>
            <a:endParaRPr lang="en-US" sz="24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1052736"/>
            <a:ext cx="9036318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STT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Ma hang	Ten Hang	DVT	SL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	Thanh Tien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---------------------------------------------------------------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1	MH01		Duong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trang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100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18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1800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2	MH02	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Dau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an		lit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30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6000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3	MH03		Gao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thom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22.5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2250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</a:p>
        </p:txBody>
      </p:sp>
      <p:sp>
        <p:nvSpPr>
          <p:cNvPr id="5" name="Rectangle 4"/>
          <p:cNvSpPr/>
          <p:nvPr/>
        </p:nvSpPr>
        <p:spPr>
          <a:xfrm>
            <a:off x="56893" y="2702580"/>
            <a:ext cx="87635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Tìm mặt hàng có số lượng tồn kho nhỏ nhất</a:t>
            </a:r>
            <a:endParaRPr lang="en-US" sz="24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4805948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7. Tìm mặt hàng có thành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tiền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lớn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nhất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3244219"/>
            <a:ext cx="9036318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STT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Ma hang	Ten Hang	DVT	SL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	Thanh Tien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---------------------------------------------------------------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MH04	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Sua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	hop	0	100	0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MH05	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Nuoc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mam	chai	0	50	0</a:t>
            </a:r>
          </a:p>
          <a:p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484" y="5255463"/>
            <a:ext cx="9036318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STT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Ma hang	Ten Hang	DVT	SL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	Thanh Tien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---------------------------------------------------------------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MH02	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Dau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an		lit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30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6000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41325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 animBg="1"/>
      <p:bldP spid="5" grpId="0"/>
      <p:bldP spid="9" grpId="0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586" y="391819"/>
            <a:ext cx="8784976" cy="6340972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8. Xóa các mặt hàng có số lượng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tồn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bằng 0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1052736"/>
            <a:ext cx="9036318" cy="2031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STT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Ma hang	Ten Hang	DVT	SL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	Thanh Tien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---------------------------------------------------------------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1	MH01		Duong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trang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100	20	2000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2	MH02	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Dau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an		lit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30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6000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3	MH03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	Gao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thom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25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2500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4	MH04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Sua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	hop	0	100	0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5	MH05		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Nuoc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mam	chai	0	50	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915" y="1049218"/>
            <a:ext cx="9036318" cy="2031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STT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Ma hang	Ten Hang	DVT	SL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	Thanh Tien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---------------------------------------------------------------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1	MH01		Duong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trang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100	20	2000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2	MH02	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Dau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an		lit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30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6000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3	MH03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	Gao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thom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25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2500</a:t>
            </a:r>
          </a:p>
          <a:p>
            <a:endParaRPr lang="en-US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044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 animBg="1"/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5016</TotalTime>
  <Words>377</Words>
  <Application>Microsoft Office PowerPoint</Application>
  <PresentationFormat>On-screen Show (4:3)</PresentationFormat>
  <Paragraphs>125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Constantia</vt:lpstr>
      <vt:lpstr>Courier New</vt:lpstr>
      <vt:lpstr>Wingdings 2</vt:lpstr>
      <vt:lpstr>1_Flow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LẬP TRÌNH 1</dc:title>
  <dc:creator>giang</dc:creator>
  <cp:lastModifiedBy>Stefan</cp:lastModifiedBy>
  <cp:revision>226</cp:revision>
  <dcterms:created xsi:type="dcterms:W3CDTF">2020-05-10T08:10:25Z</dcterms:created>
  <dcterms:modified xsi:type="dcterms:W3CDTF">2020-12-27T15:15:37Z</dcterms:modified>
</cp:coreProperties>
</file>