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7" r:id="rId1"/>
  </p:sldMasterIdLst>
  <p:sldIdLst>
    <p:sldId id="256" r:id="rId2"/>
    <p:sldId id="259" r:id="rId3"/>
    <p:sldId id="295" r:id="rId4"/>
    <p:sldId id="293" r:id="rId5"/>
    <p:sldId id="296" r:id="rId6"/>
    <p:sldId id="297" r:id="rId7"/>
    <p:sldId id="291" r:id="rId8"/>
    <p:sldId id="292" r:id="rId9"/>
    <p:sldId id="294" r:id="rId10"/>
    <p:sldId id="299" r:id="rId11"/>
    <p:sldId id="308" r:id="rId12"/>
    <p:sldId id="300" r:id="rId13"/>
    <p:sldId id="309" r:id="rId14"/>
    <p:sldId id="282" r:id="rId15"/>
    <p:sldId id="301" r:id="rId16"/>
    <p:sldId id="303" r:id="rId17"/>
    <p:sldId id="304" r:id="rId18"/>
    <p:sldId id="305" r:id="rId19"/>
    <p:sldId id="312" r:id="rId20"/>
    <p:sldId id="310" r:id="rId21"/>
    <p:sldId id="311" r:id="rId22"/>
    <p:sldId id="277" r:id="rId23"/>
  </p:sldIdLst>
  <p:sldSz cx="9144000" cy="6858000" type="screen4x3"/>
  <p:notesSz cx="6858000" cy="9144000"/>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1711"/>
    <a:srgbClr val="D61C08"/>
    <a:srgbClr val="003300"/>
    <a:srgbClr val="004800"/>
    <a:srgbClr val="CCCC00"/>
    <a:srgbClr val="C0C0C0"/>
    <a:srgbClr val="33CCCC"/>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autoAdjust="0"/>
  </p:normalViewPr>
  <p:slideViewPr>
    <p:cSldViewPr>
      <p:cViewPr>
        <p:scale>
          <a:sx n="81" d="100"/>
          <a:sy n="81" d="100"/>
        </p:scale>
        <p:origin x="-108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theme" Target="theme/theme1.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tableStyles" Target="tableStyle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433C4EB-4649-4FC4-AE6C-59104DEC2951}"/>
              </a:ext>
            </a:extLst>
          </p:cNvPr>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useBgFill="1">
        <p:nvSpPr>
          <p:cNvPr id="5" name="Rounded Rectangle 10">
            <a:extLst>
              <a:ext uri="{FF2B5EF4-FFF2-40B4-BE49-F238E27FC236}">
                <a16:creationId xmlns:a16="http://schemas.microsoft.com/office/drawing/2014/main" id="{0BB4279D-C69C-464D-B3BE-019A7BEDEFAD}"/>
              </a:ext>
            </a:extLst>
          </p:cNvPr>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a:p>
        </p:txBody>
      </p:sp>
      <p:sp>
        <p:nvSpPr>
          <p:cNvPr id="6" name="Rectangle 5">
            <a:extLst>
              <a:ext uri="{FF2B5EF4-FFF2-40B4-BE49-F238E27FC236}">
                <a16:creationId xmlns:a16="http://schemas.microsoft.com/office/drawing/2014/main" id="{FBC323A7-FB30-4E8B-997F-6A4EBDDC3F7B}"/>
              </a:ext>
            </a:extLst>
          </p:cNvPr>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Rectangle 6">
            <a:extLst>
              <a:ext uri="{FF2B5EF4-FFF2-40B4-BE49-F238E27FC236}">
                <a16:creationId xmlns:a16="http://schemas.microsoft.com/office/drawing/2014/main" id="{7BCA2B35-F571-46A4-8F76-EBE9CF3288BE}"/>
              </a:ext>
            </a:extLst>
          </p:cNvPr>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 name="Rectangle 9">
            <a:extLst>
              <a:ext uri="{FF2B5EF4-FFF2-40B4-BE49-F238E27FC236}">
                <a16:creationId xmlns:a16="http://schemas.microsoft.com/office/drawing/2014/main" id="{822C8B17-DCC1-404B-8E10-A625C32178D7}"/>
              </a:ext>
            </a:extLst>
          </p:cNvPr>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a:extLst>
              <a:ext uri="{FF2B5EF4-FFF2-40B4-BE49-F238E27FC236}">
                <a16:creationId xmlns:a16="http://schemas.microsoft.com/office/drawing/2014/main" id="{2D7B28BB-0DE8-4B48-A85F-D162FC73D422}"/>
              </a:ext>
            </a:extLst>
          </p:cNvPr>
          <p:cNvSpPr>
            <a:spLocks noGrp="1"/>
          </p:cNvSpPr>
          <p:nvPr>
            <p:ph type="dt" sz="half" idx="10"/>
          </p:nvPr>
        </p:nvSpPr>
        <p:spPr/>
        <p:txBody>
          <a:bodyPr/>
          <a:lstStyle>
            <a:lvl1pPr>
              <a:defRPr/>
            </a:lvl1pPr>
          </a:lstStyle>
          <a:p>
            <a:pPr>
              <a:defRPr/>
            </a:pPr>
            <a:fld id="{1CF28D27-13B3-415B-8849-18DDF12A1D15}" type="datetimeFigureOut">
              <a:rPr lang="en-US"/>
              <a:pPr>
                <a:defRPr/>
              </a:pPr>
              <a:t>12/31/2020</a:t>
            </a:fld>
            <a:endParaRPr lang="en-US"/>
          </a:p>
        </p:txBody>
      </p:sp>
      <p:sp>
        <p:nvSpPr>
          <p:cNvPr id="12" name="Footer Placeholder 16">
            <a:extLst>
              <a:ext uri="{FF2B5EF4-FFF2-40B4-BE49-F238E27FC236}">
                <a16:creationId xmlns:a16="http://schemas.microsoft.com/office/drawing/2014/main" id="{63E55406-FE85-4095-ADBF-4F79065E4451}"/>
              </a:ext>
            </a:extLst>
          </p:cNvPr>
          <p:cNvSpPr>
            <a:spLocks noGrp="1"/>
          </p:cNvSpPr>
          <p:nvPr>
            <p:ph type="ftr" sz="quarter" idx="11"/>
          </p:nvPr>
        </p:nvSpPr>
        <p:spPr/>
        <p:txBody>
          <a:bodyPr/>
          <a:lstStyle>
            <a:lvl1pPr>
              <a:defRPr/>
            </a:lvl1pPr>
          </a:lstStyle>
          <a:p>
            <a:pPr>
              <a:defRPr/>
            </a:pPr>
            <a:endParaRPr lang="en-US"/>
          </a:p>
        </p:txBody>
      </p:sp>
      <p:sp>
        <p:nvSpPr>
          <p:cNvPr id="13" name="Slide Number Placeholder 28">
            <a:extLst>
              <a:ext uri="{FF2B5EF4-FFF2-40B4-BE49-F238E27FC236}">
                <a16:creationId xmlns:a16="http://schemas.microsoft.com/office/drawing/2014/main" id="{131C73A7-6970-43AF-8F36-281BE8B62370}"/>
              </a:ext>
            </a:extLst>
          </p:cNvPr>
          <p:cNvSpPr>
            <a:spLocks noGrp="1"/>
          </p:cNvSpPr>
          <p:nvPr>
            <p:ph type="sldNum" sz="quarter" idx="12"/>
          </p:nvPr>
        </p:nvSpPr>
        <p:spPr/>
        <p:txBody>
          <a:bodyPr/>
          <a:lstStyle>
            <a:lvl1pPr>
              <a:defRPr/>
            </a:lvl1pPr>
          </a:lstStyle>
          <a:p>
            <a:fld id="{285DC0A0-D375-41A1-B9E0-54D0D458B794}" type="slidenum">
              <a:rPr lang="en-US" altLang="en-US"/>
              <a:pPr/>
              <a:t>‹#›</a:t>
            </a:fld>
            <a:endParaRPr lang="en-US" altLang="en-US"/>
          </a:p>
        </p:txBody>
      </p:sp>
    </p:spTree>
    <p:extLst>
      <p:ext uri="{BB962C8B-B14F-4D97-AF65-F5344CB8AC3E}">
        <p14:creationId xmlns:p14="http://schemas.microsoft.com/office/powerpoint/2010/main" val="249535281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7E6326C4-9A80-4419-BB8B-536A2B4A227B}"/>
              </a:ext>
            </a:extLst>
          </p:cNvPr>
          <p:cNvSpPr>
            <a:spLocks noGrp="1"/>
          </p:cNvSpPr>
          <p:nvPr>
            <p:ph type="dt" sz="half" idx="10"/>
          </p:nvPr>
        </p:nvSpPr>
        <p:spPr/>
        <p:txBody>
          <a:bodyPr/>
          <a:lstStyle>
            <a:lvl1pPr>
              <a:defRPr/>
            </a:lvl1pPr>
          </a:lstStyle>
          <a:p>
            <a:pPr>
              <a:defRPr/>
            </a:pPr>
            <a:endParaRPr lang="en-US"/>
          </a:p>
        </p:txBody>
      </p:sp>
      <p:sp>
        <p:nvSpPr>
          <p:cNvPr id="5" name="Footer Placeholder 2">
            <a:extLst>
              <a:ext uri="{FF2B5EF4-FFF2-40B4-BE49-F238E27FC236}">
                <a16:creationId xmlns:a16="http://schemas.microsoft.com/office/drawing/2014/main" id="{C6817043-3B1D-4DDA-873E-5445968AB2E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F18E9B83-062F-4E11-ADE6-800CBA747464}"/>
              </a:ext>
            </a:extLst>
          </p:cNvPr>
          <p:cNvSpPr>
            <a:spLocks noGrp="1"/>
          </p:cNvSpPr>
          <p:nvPr>
            <p:ph type="sldNum" sz="quarter" idx="12"/>
          </p:nvPr>
        </p:nvSpPr>
        <p:spPr/>
        <p:txBody>
          <a:bodyPr/>
          <a:lstStyle>
            <a:lvl1pPr>
              <a:defRPr/>
            </a:lvl1pPr>
          </a:lstStyle>
          <a:p>
            <a:fld id="{56184636-D744-4F66-8EEA-28950BEDA464}" type="slidenum">
              <a:rPr lang="en-US" altLang="en-US"/>
              <a:pPr/>
              <a:t>‹#›</a:t>
            </a:fld>
            <a:endParaRPr lang="en-US" altLang="en-US"/>
          </a:p>
        </p:txBody>
      </p:sp>
    </p:spTree>
    <p:extLst>
      <p:ext uri="{BB962C8B-B14F-4D97-AF65-F5344CB8AC3E}">
        <p14:creationId xmlns:p14="http://schemas.microsoft.com/office/powerpoint/2010/main" val="1616851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0B21BDB-6E8A-4E9C-BB89-7A250015B4B5}"/>
              </a:ext>
            </a:extLst>
          </p:cNvPr>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useBgFill="1">
        <p:nvSpPr>
          <p:cNvPr id="5" name="Rounded Rectangle 10">
            <a:extLst>
              <a:ext uri="{FF2B5EF4-FFF2-40B4-BE49-F238E27FC236}">
                <a16:creationId xmlns:a16="http://schemas.microsoft.com/office/drawing/2014/main" id="{507684E2-E8C6-428F-936F-B767079FB31B}"/>
              </a:ext>
            </a:extLst>
          </p:cNvPr>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hangingPunct="1">
              <a:defRPr/>
            </a:pPr>
            <a:endParaRPr lang="en-US"/>
          </a:p>
        </p:txBody>
      </p:sp>
      <p:sp>
        <p:nvSpPr>
          <p:cNvPr id="6" name="Rectangle 5">
            <a:extLst>
              <a:ext uri="{FF2B5EF4-FFF2-40B4-BE49-F238E27FC236}">
                <a16:creationId xmlns:a16="http://schemas.microsoft.com/office/drawing/2014/main" id="{21EF8FF2-A364-4A03-9003-7626EB18D40A}"/>
              </a:ext>
            </a:extLst>
          </p:cNvPr>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Rectangle 6">
            <a:extLst>
              <a:ext uri="{FF2B5EF4-FFF2-40B4-BE49-F238E27FC236}">
                <a16:creationId xmlns:a16="http://schemas.microsoft.com/office/drawing/2014/main" id="{2FECA673-56C9-4766-8779-FB9F73BB2190}"/>
              </a:ext>
            </a:extLst>
          </p:cNvPr>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Rectangle 7">
            <a:extLst>
              <a:ext uri="{FF2B5EF4-FFF2-40B4-BE49-F238E27FC236}">
                <a16:creationId xmlns:a16="http://schemas.microsoft.com/office/drawing/2014/main" id="{43FF3C24-C6F8-4036-8DB4-71E79A24B2DF}"/>
              </a:ext>
            </a:extLst>
          </p:cNvPr>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a:extLst>
              <a:ext uri="{FF2B5EF4-FFF2-40B4-BE49-F238E27FC236}">
                <a16:creationId xmlns:a16="http://schemas.microsoft.com/office/drawing/2014/main" id="{DC64C6B1-33A1-437C-8825-F26FB69202AD}"/>
              </a:ext>
            </a:extLst>
          </p:cNvPr>
          <p:cNvSpPr>
            <a:spLocks noGrp="1"/>
          </p:cNvSpPr>
          <p:nvPr>
            <p:ph type="dt" sz="half" idx="10"/>
          </p:nvPr>
        </p:nvSpPr>
        <p:spPr/>
        <p:txBody>
          <a:bodyPr/>
          <a:lstStyle>
            <a:lvl1pPr>
              <a:defRPr/>
            </a:lvl1pPr>
          </a:lstStyle>
          <a:p>
            <a:pPr>
              <a:defRPr/>
            </a:pPr>
            <a:endParaRPr lang="en-US"/>
          </a:p>
        </p:txBody>
      </p:sp>
      <p:sp>
        <p:nvSpPr>
          <p:cNvPr id="10" name="Footer Placeholder 4">
            <a:extLst>
              <a:ext uri="{FF2B5EF4-FFF2-40B4-BE49-F238E27FC236}">
                <a16:creationId xmlns:a16="http://schemas.microsoft.com/office/drawing/2014/main" id="{6E8D33CE-F65E-4C5B-8EEB-7FE34DBC8E7A}"/>
              </a:ext>
            </a:extLst>
          </p:cNvPr>
          <p:cNvSpPr>
            <a:spLocks noGrp="1"/>
          </p:cNvSpPr>
          <p:nvPr>
            <p:ph type="ftr" sz="quarter" idx="11"/>
          </p:nvPr>
        </p:nvSpPr>
        <p:spPr>
          <a:xfrm>
            <a:off x="800100" y="6172200"/>
            <a:ext cx="4000500" cy="457200"/>
          </a:xfrm>
        </p:spPr>
        <p:txBody>
          <a:bodyPr/>
          <a:lstStyle>
            <a:lvl1pPr>
              <a:defRPr/>
            </a:lvl1pPr>
          </a:lstStyle>
          <a:p>
            <a:pPr>
              <a:defRPr/>
            </a:pPr>
            <a:endParaRPr lang="en-US"/>
          </a:p>
        </p:txBody>
      </p:sp>
      <p:sp>
        <p:nvSpPr>
          <p:cNvPr id="11" name="Slide Number Placeholder 5">
            <a:extLst>
              <a:ext uri="{FF2B5EF4-FFF2-40B4-BE49-F238E27FC236}">
                <a16:creationId xmlns:a16="http://schemas.microsoft.com/office/drawing/2014/main" id="{24F08E1D-8DDA-4B3B-86E2-639B34007ACA}"/>
              </a:ext>
            </a:extLst>
          </p:cNvPr>
          <p:cNvSpPr>
            <a:spLocks noGrp="1"/>
          </p:cNvSpPr>
          <p:nvPr>
            <p:ph type="sldNum" sz="quarter" idx="12"/>
          </p:nvPr>
        </p:nvSpPr>
        <p:spPr>
          <a:xfrm>
            <a:off x="146050" y="6208713"/>
            <a:ext cx="457200" cy="457200"/>
          </a:xfrm>
        </p:spPr>
        <p:txBody>
          <a:bodyPr/>
          <a:lstStyle>
            <a:lvl1pPr>
              <a:defRPr/>
            </a:lvl1pPr>
          </a:lstStyle>
          <a:p>
            <a:fld id="{0E24C460-8789-43DC-AB6D-1AE118F7F836}" type="slidenum">
              <a:rPr lang="en-US" altLang="en-US"/>
              <a:pPr/>
              <a:t>‹#›</a:t>
            </a:fld>
            <a:endParaRPr lang="en-US" altLang="en-US"/>
          </a:p>
        </p:txBody>
      </p:sp>
    </p:spTree>
    <p:extLst>
      <p:ext uri="{BB962C8B-B14F-4D97-AF65-F5344CB8AC3E}">
        <p14:creationId xmlns:p14="http://schemas.microsoft.com/office/powerpoint/2010/main" val="399087087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7CD5454D-04BA-4AA7-BA8D-A6CE99FF8D6A}"/>
              </a:ext>
            </a:extLst>
          </p:cNvPr>
          <p:cNvSpPr>
            <a:spLocks noGrp="1"/>
          </p:cNvSpPr>
          <p:nvPr>
            <p:ph type="dt" sz="half" idx="10"/>
          </p:nvPr>
        </p:nvSpPr>
        <p:spPr/>
        <p:txBody>
          <a:bodyPr/>
          <a:lstStyle>
            <a:lvl1pPr>
              <a:defRPr/>
            </a:lvl1pPr>
          </a:lstStyle>
          <a:p>
            <a:pPr>
              <a:defRPr/>
            </a:pPr>
            <a:endParaRPr lang="en-US"/>
          </a:p>
        </p:txBody>
      </p:sp>
      <p:sp>
        <p:nvSpPr>
          <p:cNvPr id="6" name="Footer Placeholder 2">
            <a:extLst>
              <a:ext uri="{FF2B5EF4-FFF2-40B4-BE49-F238E27FC236}">
                <a16:creationId xmlns:a16="http://schemas.microsoft.com/office/drawing/2014/main" id="{112E1C58-65A9-4151-8185-A8EADA067DC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467B144-2692-4E0E-A681-61B5A9728033}"/>
              </a:ext>
            </a:extLst>
          </p:cNvPr>
          <p:cNvSpPr>
            <a:spLocks noGrp="1"/>
          </p:cNvSpPr>
          <p:nvPr>
            <p:ph type="sldNum" sz="quarter" idx="12"/>
          </p:nvPr>
        </p:nvSpPr>
        <p:spPr/>
        <p:txBody>
          <a:bodyPr/>
          <a:lstStyle>
            <a:lvl1pPr>
              <a:defRPr/>
            </a:lvl1pPr>
          </a:lstStyle>
          <a:p>
            <a:fld id="{0C0BB8BB-FED6-48D8-ACAB-ED640F596925}" type="slidenum">
              <a:rPr lang="en-US" altLang="en-US"/>
              <a:pPr/>
              <a:t>‹#›</a:t>
            </a:fld>
            <a:endParaRPr lang="en-US" altLang="en-US"/>
          </a:p>
        </p:txBody>
      </p:sp>
    </p:spTree>
    <p:extLst>
      <p:ext uri="{BB962C8B-B14F-4D97-AF65-F5344CB8AC3E}">
        <p14:creationId xmlns:p14="http://schemas.microsoft.com/office/powerpoint/2010/main" val="3978476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a:extLst>
              <a:ext uri="{FF2B5EF4-FFF2-40B4-BE49-F238E27FC236}">
                <a16:creationId xmlns:a16="http://schemas.microsoft.com/office/drawing/2014/main" id="{8685723E-EBA5-4517-9343-31B561E24B15}"/>
              </a:ext>
            </a:extLst>
          </p:cNvPr>
          <p:cNvSpPr>
            <a:spLocks noGrp="1"/>
          </p:cNvSpPr>
          <p:nvPr>
            <p:ph type="dt" sz="half" idx="10"/>
          </p:nvPr>
        </p:nvSpPr>
        <p:spPr/>
        <p:txBody>
          <a:bodyPr/>
          <a:lstStyle>
            <a:lvl1pPr>
              <a:defRPr/>
            </a:lvl1pPr>
          </a:lstStyle>
          <a:p>
            <a:pPr>
              <a:defRPr/>
            </a:pPr>
            <a:endParaRPr lang="en-US"/>
          </a:p>
        </p:txBody>
      </p:sp>
      <p:sp>
        <p:nvSpPr>
          <p:cNvPr id="8" name="Footer Placeholder 2">
            <a:extLst>
              <a:ext uri="{FF2B5EF4-FFF2-40B4-BE49-F238E27FC236}">
                <a16:creationId xmlns:a16="http://schemas.microsoft.com/office/drawing/2014/main" id="{ED824421-A0D4-432A-B971-A3198C2C9A1F}"/>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22">
            <a:extLst>
              <a:ext uri="{FF2B5EF4-FFF2-40B4-BE49-F238E27FC236}">
                <a16:creationId xmlns:a16="http://schemas.microsoft.com/office/drawing/2014/main" id="{A3DECE7B-F2FF-467B-9383-4D848BB34A50}"/>
              </a:ext>
            </a:extLst>
          </p:cNvPr>
          <p:cNvSpPr>
            <a:spLocks noGrp="1"/>
          </p:cNvSpPr>
          <p:nvPr>
            <p:ph type="sldNum" sz="quarter" idx="12"/>
          </p:nvPr>
        </p:nvSpPr>
        <p:spPr/>
        <p:txBody>
          <a:bodyPr/>
          <a:lstStyle>
            <a:lvl1pPr>
              <a:defRPr/>
            </a:lvl1pPr>
          </a:lstStyle>
          <a:p>
            <a:fld id="{6DCD129F-A4B4-4293-83D4-77F099B73327}" type="slidenum">
              <a:rPr lang="en-US" altLang="en-US"/>
              <a:pPr/>
              <a:t>‹#›</a:t>
            </a:fld>
            <a:endParaRPr lang="en-US" altLang="en-US"/>
          </a:p>
        </p:txBody>
      </p:sp>
    </p:spTree>
    <p:extLst>
      <p:ext uri="{BB962C8B-B14F-4D97-AF65-F5344CB8AC3E}">
        <p14:creationId xmlns:p14="http://schemas.microsoft.com/office/powerpoint/2010/main" val="683015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a:extLst>
              <a:ext uri="{FF2B5EF4-FFF2-40B4-BE49-F238E27FC236}">
                <a16:creationId xmlns:a16="http://schemas.microsoft.com/office/drawing/2014/main" id="{7614EF94-22AB-4E70-91CB-5D49915F62B9}"/>
              </a:ext>
            </a:extLst>
          </p:cNvPr>
          <p:cNvSpPr>
            <a:spLocks noGrp="1"/>
          </p:cNvSpPr>
          <p:nvPr>
            <p:ph type="dt" sz="half" idx="10"/>
          </p:nvPr>
        </p:nvSpPr>
        <p:spPr/>
        <p:txBody>
          <a:bodyPr/>
          <a:lstStyle>
            <a:lvl1pPr>
              <a:defRPr/>
            </a:lvl1pPr>
          </a:lstStyle>
          <a:p>
            <a:pPr>
              <a:defRPr/>
            </a:pPr>
            <a:endParaRPr lang="en-US"/>
          </a:p>
        </p:txBody>
      </p:sp>
      <p:sp>
        <p:nvSpPr>
          <p:cNvPr id="4" name="Footer Placeholder 2">
            <a:extLst>
              <a:ext uri="{FF2B5EF4-FFF2-40B4-BE49-F238E27FC236}">
                <a16:creationId xmlns:a16="http://schemas.microsoft.com/office/drawing/2014/main" id="{4A9DD542-BEE1-4E31-981B-56645556C6E4}"/>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22">
            <a:extLst>
              <a:ext uri="{FF2B5EF4-FFF2-40B4-BE49-F238E27FC236}">
                <a16:creationId xmlns:a16="http://schemas.microsoft.com/office/drawing/2014/main" id="{1ED3723E-5068-4611-81CB-A70839ECF544}"/>
              </a:ext>
            </a:extLst>
          </p:cNvPr>
          <p:cNvSpPr>
            <a:spLocks noGrp="1"/>
          </p:cNvSpPr>
          <p:nvPr>
            <p:ph type="sldNum" sz="quarter" idx="12"/>
          </p:nvPr>
        </p:nvSpPr>
        <p:spPr/>
        <p:txBody>
          <a:bodyPr/>
          <a:lstStyle>
            <a:lvl1pPr>
              <a:defRPr/>
            </a:lvl1pPr>
          </a:lstStyle>
          <a:p>
            <a:fld id="{DA872A26-C400-4C85-87DA-C5137D48BF18}" type="slidenum">
              <a:rPr lang="en-US" altLang="en-US"/>
              <a:pPr/>
              <a:t>‹#›</a:t>
            </a:fld>
            <a:endParaRPr lang="en-US" altLang="en-US"/>
          </a:p>
        </p:txBody>
      </p:sp>
    </p:spTree>
    <p:extLst>
      <p:ext uri="{BB962C8B-B14F-4D97-AF65-F5344CB8AC3E}">
        <p14:creationId xmlns:p14="http://schemas.microsoft.com/office/powerpoint/2010/main" val="1085582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20342EEF-52A4-4DDA-9C08-399AC45C1084}"/>
              </a:ext>
            </a:extLst>
          </p:cNvPr>
          <p:cNvSpPr>
            <a:spLocks noGrp="1"/>
          </p:cNvSpPr>
          <p:nvPr>
            <p:ph type="dt" sz="half" idx="10"/>
          </p:nvPr>
        </p:nvSpPr>
        <p:spPr/>
        <p:txBody>
          <a:bodyPr/>
          <a:lstStyle>
            <a:lvl1pPr>
              <a:defRPr/>
            </a:lvl1pPr>
          </a:lstStyle>
          <a:p>
            <a:pPr>
              <a:defRPr/>
            </a:pPr>
            <a:endParaRPr lang="en-US"/>
          </a:p>
        </p:txBody>
      </p:sp>
      <p:sp>
        <p:nvSpPr>
          <p:cNvPr id="3" name="Footer Placeholder 2">
            <a:extLst>
              <a:ext uri="{FF2B5EF4-FFF2-40B4-BE49-F238E27FC236}">
                <a16:creationId xmlns:a16="http://schemas.microsoft.com/office/drawing/2014/main" id="{47B594E2-1BC9-40C2-B742-6306076E94D3}"/>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8CC1A799-0935-432B-A254-3185B383C6A4}"/>
              </a:ext>
            </a:extLst>
          </p:cNvPr>
          <p:cNvSpPr>
            <a:spLocks noGrp="1"/>
          </p:cNvSpPr>
          <p:nvPr>
            <p:ph type="sldNum" sz="quarter" idx="12"/>
          </p:nvPr>
        </p:nvSpPr>
        <p:spPr/>
        <p:txBody>
          <a:bodyPr/>
          <a:lstStyle>
            <a:lvl1pPr>
              <a:defRPr/>
            </a:lvl1pPr>
          </a:lstStyle>
          <a:p>
            <a:fld id="{BBCA5B8F-E94F-491A-849F-297CEDC36C98}" type="slidenum">
              <a:rPr lang="en-US" altLang="en-US"/>
              <a:pPr/>
              <a:t>‹#›</a:t>
            </a:fld>
            <a:endParaRPr lang="en-US" altLang="en-US"/>
          </a:p>
        </p:txBody>
      </p:sp>
    </p:spTree>
    <p:extLst>
      <p:ext uri="{BB962C8B-B14F-4D97-AF65-F5344CB8AC3E}">
        <p14:creationId xmlns:p14="http://schemas.microsoft.com/office/powerpoint/2010/main" val="332575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936860-ED0B-42F2-AC8D-1062B7D1CB76}"/>
              </a:ext>
            </a:extLst>
          </p:cNvPr>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6" name="Rounded Rectangle 10">
            <a:extLst>
              <a:ext uri="{FF2B5EF4-FFF2-40B4-BE49-F238E27FC236}">
                <a16:creationId xmlns:a16="http://schemas.microsoft.com/office/drawing/2014/main" id="{A0C81125-5002-4182-B653-415B936B3A59}"/>
              </a:ext>
            </a:extLst>
          </p:cNvPr>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a:extLst>
              <a:ext uri="{FF2B5EF4-FFF2-40B4-BE49-F238E27FC236}">
                <a16:creationId xmlns:a16="http://schemas.microsoft.com/office/drawing/2014/main" id="{6AC83AA8-960B-4541-9C02-0F046F1C9C13}"/>
              </a:ext>
            </a:extLst>
          </p:cNvPr>
          <p:cNvSpPr>
            <a:spLocks noGrp="1"/>
          </p:cNvSpPr>
          <p:nvPr>
            <p:ph type="dt" sz="half" idx="10"/>
          </p:nvPr>
        </p:nvSpPr>
        <p:spPr/>
        <p:txBody>
          <a:bodyPr/>
          <a:lstStyle>
            <a:lvl1pPr>
              <a:defRPr/>
            </a:lvl1pPr>
          </a:lstStyle>
          <a:p>
            <a:pPr>
              <a:defRPr/>
            </a:pPr>
            <a:endParaRPr lang="en-US"/>
          </a:p>
        </p:txBody>
      </p:sp>
      <p:sp>
        <p:nvSpPr>
          <p:cNvPr id="8" name="Footer Placeholder 5">
            <a:extLst>
              <a:ext uri="{FF2B5EF4-FFF2-40B4-BE49-F238E27FC236}">
                <a16:creationId xmlns:a16="http://schemas.microsoft.com/office/drawing/2014/main" id="{04DD48B0-F8B4-4D11-9933-60A31655B406}"/>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16:creationId xmlns:a16="http://schemas.microsoft.com/office/drawing/2014/main" id="{7496A91E-C3A2-4B3C-ABDF-07D2EC901FBC}"/>
              </a:ext>
            </a:extLst>
          </p:cNvPr>
          <p:cNvSpPr>
            <a:spLocks noGrp="1"/>
          </p:cNvSpPr>
          <p:nvPr>
            <p:ph type="sldNum" sz="quarter" idx="12"/>
          </p:nvPr>
        </p:nvSpPr>
        <p:spPr/>
        <p:txBody>
          <a:bodyPr/>
          <a:lstStyle>
            <a:lvl1pPr>
              <a:defRPr/>
            </a:lvl1pPr>
          </a:lstStyle>
          <a:p>
            <a:fld id="{D19CD04E-AC71-45D0-9F97-ED72B2252B02}" type="slidenum">
              <a:rPr lang="en-US" altLang="en-US"/>
              <a:pPr/>
              <a:t>‹#›</a:t>
            </a:fld>
            <a:endParaRPr lang="en-US" altLang="en-US"/>
          </a:p>
        </p:txBody>
      </p:sp>
    </p:spTree>
    <p:extLst>
      <p:ext uri="{BB962C8B-B14F-4D97-AF65-F5344CB8AC3E}">
        <p14:creationId xmlns:p14="http://schemas.microsoft.com/office/powerpoint/2010/main" val="2425381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E032E35-931B-42FF-A284-677934BCD50C}"/>
              </a:ext>
            </a:extLst>
          </p:cNvPr>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Rectangle 5">
            <a:extLst>
              <a:ext uri="{FF2B5EF4-FFF2-40B4-BE49-F238E27FC236}">
                <a16:creationId xmlns:a16="http://schemas.microsoft.com/office/drawing/2014/main" id="{2AB48A48-BCE4-44F7-82AE-F086ED79C71F}"/>
              </a:ext>
            </a:extLst>
          </p:cNvPr>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Rectangle 6">
            <a:extLst>
              <a:ext uri="{FF2B5EF4-FFF2-40B4-BE49-F238E27FC236}">
                <a16:creationId xmlns:a16="http://schemas.microsoft.com/office/drawing/2014/main" id="{DF3E18A7-91D9-401F-9088-1936907137EE}"/>
              </a:ext>
            </a:extLst>
          </p:cNvPr>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8" name="Date Placeholder 4">
            <a:extLst>
              <a:ext uri="{FF2B5EF4-FFF2-40B4-BE49-F238E27FC236}">
                <a16:creationId xmlns:a16="http://schemas.microsoft.com/office/drawing/2014/main" id="{D4CD0440-BF89-425C-93A6-6F8896CD1DAD}"/>
              </a:ext>
            </a:extLst>
          </p:cNvPr>
          <p:cNvSpPr>
            <a:spLocks noGrp="1"/>
          </p:cNvSpPr>
          <p:nvPr>
            <p:ph type="dt" sz="half" idx="10"/>
          </p:nvPr>
        </p:nvSpPr>
        <p:spPr/>
        <p:txBody>
          <a:bodyPr/>
          <a:lstStyle>
            <a:lvl1pPr>
              <a:defRPr/>
            </a:lvl1pPr>
          </a:lstStyle>
          <a:p>
            <a:pPr>
              <a:defRPr/>
            </a:pPr>
            <a:endParaRPr lang="en-US"/>
          </a:p>
        </p:txBody>
      </p:sp>
      <p:sp>
        <p:nvSpPr>
          <p:cNvPr id="9" name="Footer Placeholder 5">
            <a:extLst>
              <a:ext uri="{FF2B5EF4-FFF2-40B4-BE49-F238E27FC236}">
                <a16:creationId xmlns:a16="http://schemas.microsoft.com/office/drawing/2014/main" id="{A3EEFDFA-F0E3-4F81-9844-59BBBEE165E8}"/>
              </a:ext>
            </a:extLst>
          </p:cNvPr>
          <p:cNvSpPr>
            <a:spLocks noGrp="1"/>
          </p:cNvSpPr>
          <p:nvPr>
            <p:ph type="ftr" sz="quarter" idx="11"/>
          </p:nvPr>
        </p:nvSpPr>
        <p:spPr>
          <a:xfrm>
            <a:off x="914400" y="6172200"/>
            <a:ext cx="3886200" cy="457200"/>
          </a:xfrm>
        </p:spPr>
        <p:txBody>
          <a:bodyPr/>
          <a:lstStyle>
            <a:lvl1pPr>
              <a:defRPr/>
            </a:lvl1pPr>
          </a:lstStyle>
          <a:p>
            <a:pPr>
              <a:defRPr/>
            </a:pPr>
            <a:endParaRPr lang="en-US"/>
          </a:p>
        </p:txBody>
      </p:sp>
      <p:sp>
        <p:nvSpPr>
          <p:cNvPr id="10" name="Slide Number Placeholder 6">
            <a:extLst>
              <a:ext uri="{FF2B5EF4-FFF2-40B4-BE49-F238E27FC236}">
                <a16:creationId xmlns:a16="http://schemas.microsoft.com/office/drawing/2014/main" id="{5900B8A7-814C-402D-A19E-389EE8BCA2F3}"/>
              </a:ext>
            </a:extLst>
          </p:cNvPr>
          <p:cNvSpPr>
            <a:spLocks noGrp="1"/>
          </p:cNvSpPr>
          <p:nvPr>
            <p:ph type="sldNum" sz="quarter" idx="12"/>
          </p:nvPr>
        </p:nvSpPr>
        <p:spPr>
          <a:xfrm>
            <a:off x="146050" y="6208713"/>
            <a:ext cx="457200" cy="457200"/>
          </a:xfrm>
        </p:spPr>
        <p:txBody>
          <a:bodyPr/>
          <a:lstStyle>
            <a:lvl1pPr>
              <a:defRPr/>
            </a:lvl1pPr>
          </a:lstStyle>
          <a:p>
            <a:fld id="{F10889A3-6B21-4A8D-A59D-6CBF50A78B8E}" type="slidenum">
              <a:rPr lang="en-US" altLang="en-US"/>
              <a:pPr/>
              <a:t>‹#›</a:t>
            </a:fld>
            <a:endParaRPr lang="en-US" altLang="en-US"/>
          </a:p>
        </p:txBody>
      </p:sp>
    </p:spTree>
    <p:extLst>
      <p:ext uri="{BB962C8B-B14F-4D97-AF65-F5344CB8AC3E}">
        <p14:creationId xmlns:p14="http://schemas.microsoft.com/office/powerpoint/2010/main" val="1316876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9287C5C2-F104-4E28-81E2-1F7AA98ECE33}"/>
              </a:ext>
            </a:extLst>
          </p:cNvPr>
          <p:cNvSpPr>
            <a:spLocks noGrp="1"/>
          </p:cNvSpPr>
          <p:nvPr>
            <p:ph type="dt" sz="half" idx="10"/>
          </p:nvPr>
        </p:nvSpPr>
        <p:spPr/>
        <p:txBody>
          <a:bodyPr/>
          <a:lstStyle>
            <a:lvl1pPr>
              <a:defRPr/>
            </a:lvl1pPr>
          </a:lstStyle>
          <a:p>
            <a:pPr>
              <a:defRPr/>
            </a:pPr>
            <a:endParaRPr lang="en-US"/>
          </a:p>
        </p:txBody>
      </p:sp>
      <p:sp>
        <p:nvSpPr>
          <p:cNvPr id="5" name="Footer Placeholder 2">
            <a:extLst>
              <a:ext uri="{FF2B5EF4-FFF2-40B4-BE49-F238E27FC236}">
                <a16:creationId xmlns:a16="http://schemas.microsoft.com/office/drawing/2014/main" id="{98B18074-A412-4C3D-8E4A-DB50F0149EE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946768B-F93E-427D-891B-1AD7C4646E31}"/>
              </a:ext>
            </a:extLst>
          </p:cNvPr>
          <p:cNvSpPr>
            <a:spLocks noGrp="1"/>
          </p:cNvSpPr>
          <p:nvPr>
            <p:ph type="sldNum" sz="quarter" idx="12"/>
          </p:nvPr>
        </p:nvSpPr>
        <p:spPr/>
        <p:txBody>
          <a:bodyPr/>
          <a:lstStyle>
            <a:lvl1pPr>
              <a:defRPr/>
            </a:lvl1pPr>
          </a:lstStyle>
          <a:p>
            <a:fld id="{D4AD3DFC-8D28-4BD9-8942-22FD0BDC795C}" type="slidenum">
              <a:rPr lang="en-US" altLang="en-US"/>
              <a:pPr/>
              <a:t>‹#›</a:t>
            </a:fld>
            <a:endParaRPr lang="en-US" altLang="en-US"/>
          </a:p>
        </p:txBody>
      </p:sp>
    </p:spTree>
    <p:extLst>
      <p:ext uri="{BB962C8B-B14F-4D97-AF65-F5344CB8AC3E}">
        <p14:creationId xmlns:p14="http://schemas.microsoft.com/office/powerpoint/2010/main" val="1675394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67F148CD-FA21-4C0E-93D2-697E4601A333}"/>
              </a:ext>
            </a:extLst>
          </p:cNvPr>
          <p:cNvSpPr>
            <a:spLocks noGrp="1"/>
          </p:cNvSpPr>
          <p:nvPr>
            <p:ph type="dt" sz="half" idx="10"/>
          </p:nvPr>
        </p:nvSpPr>
        <p:spPr/>
        <p:txBody>
          <a:bodyPr/>
          <a:lstStyle>
            <a:lvl1pPr>
              <a:defRPr/>
            </a:lvl1pPr>
          </a:lstStyle>
          <a:p>
            <a:pPr>
              <a:defRPr/>
            </a:pPr>
            <a:endParaRPr lang="en-US"/>
          </a:p>
        </p:txBody>
      </p:sp>
      <p:sp>
        <p:nvSpPr>
          <p:cNvPr id="5" name="Footer Placeholder 2">
            <a:extLst>
              <a:ext uri="{FF2B5EF4-FFF2-40B4-BE49-F238E27FC236}">
                <a16:creationId xmlns:a16="http://schemas.microsoft.com/office/drawing/2014/main" id="{DF1AACA7-C105-45AA-AB86-FD6DC2B58AE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DE952348-EF64-4C6A-A960-EAB171B2C10E}"/>
              </a:ext>
            </a:extLst>
          </p:cNvPr>
          <p:cNvSpPr>
            <a:spLocks noGrp="1"/>
          </p:cNvSpPr>
          <p:nvPr>
            <p:ph type="sldNum" sz="quarter" idx="12"/>
          </p:nvPr>
        </p:nvSpPr>
        <p:spPr/>
        <p:txBody>
          <a:bodyPr/>
          <a:lstStyle>
            <a:lvl1pPr>
              <a:defRPr/>
            </a:lvl1pPr>
          </a:lstStyle>
          <a:p>
            <a:fld id="{89593089-9C35-4783-A6E1-83D4E007E900}" type="slidenum">
              <a:rPr lang="en-US" altLang="en-US"/>
              <a:pPr/>
              <a:t>‹#›</a:t>
            </a:fld>
            <a:endParaRPr lang="en-US" altLang="en-US"/>
          </a:p>
        </p:txBody>
      </p:sp>
    </p:spTree>
    <p:extLst>
      <p:ext uri="{BB962C8B-B14F-4D97-AF65-F5344CB8AC3E}">
        <p14:creationId xmlns:p14="http://schemas.microsoft.com/office/powerpoint/2010/main" val="591033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39F36A-81C8-44EF-ADAC-044A935200B6}"/>
              </a:ext>
            </a:extLst>
          </p:cNvPr>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useBgFill="1">
        <p:nvSpPr>
          <p:cNvPr id="8" name="Rounded Rectangle 7">
            <a:extLst>
              <a:ext uri="{FF2B5EF4-FFF2-40B4-BE49-F238E27FC236}">
                <a16:creationId xmlns:a16="http://schemas.microsoft.com/office/drawing/2014/main" id="{A2D2919A-E4C2-4C94-B6AA-2B9E87B25D4F}"/>
              </a:ext>
            </a:extLst>
          </p:cNvPr>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a:p>
        </p:txBody>
      </p:sp>
      <p:sp>
        <p:nvSpPr>
          <p:cNvPr id="1028" name="Title Placeholder 21">
            <a:extLst>
              <a:ext uri="{FF2B5EF4-FFF2-40B4-BE49-F238E27FC236}">
                <a16:creationId xmlns:a16="http://schemas.microsoft.com/office/drawing/2014/main" id="{AF4F4107-2C30-41A6-BFE4-26EDEC700A1C}"/>
              </a:ext>
            </a:extLst>
          </p:cNvPr>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a:extLst>
              <a:ext uri="{FF2B5EF4-FFF2-40B4-BE49-F238E27FC236}">
                <a16:creationId xmlns:a16="http://schemas.microsoft.com/office/drawing/2014/main" id="{7735F016-3D9C-43EF-8A3A-F4AB0E394D83}"/>
              </a:ext>
            </a:extLst>
          </p:cNvPr>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a:extLst>
              <a:ext uri="{FF2B5EF4-FFF2-40B4-BE49-F238E27FC236}">
                <a16:creationId xmlns:a16="http://schemas.microsoft.com/office/drawing/2014/main" id="{22D11352-6F7D-49EE-B85B-55FCF7A1E8FD}"/>
              </a:ext>
            </a:extLst>
          </p:cNvPr>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charset="0"/>
              </a:defRPr>
            </a:lvl1pPr>
          </a:lstStyle>
          <a:p>
            <a:pPr>
              <a:defRPr/>
            </a:pPr>
            <a:endParaRPr lang="en-US"/>
          </a:p>
        </p:txBody>
      </p:sp>
      <p:sp>
        <p:nvSpPr>
          <p:cNvPr id="3" name="Footer Placeholder 2">
            <a:extLst>
              <a:ext uri="{FF2B5EF4-FFF2-40B4-BE49-F238E27FC236}">
                <a16:creationId xmlns:a16="http://schemas.microsoft.com/office/drawing/2014/main" id="{BDBC32ED-444C-4C3C-8134-34C3C13CFEE9}"/>
              </a:ext>
            </a:extLst>
          </p:cNvPr>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charset="0"/>
              </a:defRPr>
            </a:lvl1pPr>
          </a:lstStyle>
          <a:p>
            <a:pPr>
              <a:defRPr/>
            </a:pPr>
            <a:endParaRPr lang="en-US"/>
          </a:p>
        </p:txBody>
      </p:sp>
      <p:sp>
        <p:nvSpPr>
          <p:cNvPr id="23" name="Slide Number Placeholder 22">
            <a:extLst>
              <a:ext uri="{FF2B5EF4-FFF2-40B4-BE49-F238E27FC236}">
                <a16:creationId xmlns:a16="http://schemas.microsoft.com/office/drawing/2014/main" id="{0FA707BA-7496-4D3C-A50F-A77D788D1E70}"/>
              </a:ext>
            </a:extLst>
          </p:cNvPr>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a:solidFill>
                  <a:srgbClr val="FFFFFF"/>
                </a:solidFill>
                <a:latin typeface="Franklin Gothic Book" panose="020B0503020102020204" pitchFamily="34" charset="0"/>
              </a:defRPr>
            </a:lvl1pPr>
          </a:lstStyle>
          <a:p>
            <a:fld id="{22B7576C-80E1-4B89-9973-6FB6FF3C987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874" r:id="rId1"/>
    <p:sldLayoutId id="2147483867" r:id="rId2"/>
    <p:sldLayoutId id="2147483875" r:id="rId3"/>
    <p:sldLayoutId id="2147483868" r:id="rId4"/>
    <p:sldLayoutId id="2147483869" r:id="rId5"/>
    <p:sldLayoutId id="2147483870" r:id="rId6"/>
    <p:sldLayoutId id="2147483871" r:id="rId7"/>
    <p:sldLayoutId id="2147483876" r:id="rId8"/>
    <p:sldLayoutId id="2147483877" r:id="rId9"/>
    <p:sldLayoutId id="2147483872" r:id="rId10"/>
    <p:sldLayoutId id="2147483873"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itchFamily="34" charset="0"/>
        </a:defRPr>
      </a:lvl2pPr>
      <a:lvl3pPr algn="l" rtl="0" eaLnBrk="0" fontAlgn="base" hangingPunct="0">
        <a:spcBef>
          <a:spcPct val="0"/>
        </a:spcBef>
        <a:spcAft>
          <a:spcPct val="0"/>
        </a:spcAft>
        <a:defRPr sz="4000">
          <a:solidFill>
            <a:schemeClr val="tx2"/>
          </a:solidFill>
          <a:latin typeface="Franklin Gothic Book" pitchFamily="34" charset="0"/>
        </a:defRPr>
      </a:lvl3pPr>
      <a:lvl4pPr algn="l" rtl="0" eaLnBrk="0" fontAlgn="base" hangingPunct="0">
        <a:spcBef>
          <a:spcPct val="0"/>
        </a:spcBef>
        <a:spcAft>
          <a:spcPct val="0"/>
        </a:spcAft>
        <a:defRPr sz="4000">
          <a:solidFill>
            <a:schemeClr val="tx2"/>
          </a:solidFill>
          <a:latin typeface="Franklin Gothic Book" pitchFamily="34" charset="0"/>
        </a:defRPr>
      </a:lvl4pPr>
      <a:lvl5pPr algn="l" rtl="0" eaLnBrk="0" fontAlgn="base" hangingPunct="0">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anose="050201020105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a:extLst>
              <a:ext uri="{FF2B5EF4-FFF2-40B4-BE49-F238E27FC236}">
                <a16:creationId xmlns:a16="http://schemas.microsoft.com/office/drawing/2014/main" id="{218F7245-FDD8-4600-B1C3-A5D4A6741D1C}"/>
              </a:ext>
            </a:extLst>
          </p:cNvPr>
          <p:cNvSpPr>
            <a:spLocks noGrp="1" noChangeArrowheads="1"/>
          </p:cNvSpPr>
          <p:nvPr>
            <p:ph type="subTitle" idx="1"/>
          </p:nvPr>
        </p:nvSpPr>
        <p:spPr>
          <a:xfrm>
            <a:off x="357188" y="3057525"/>
            <a:ext cx="8429625" cy="3228975"/>
          </a:xfrm>
        </p:spPr>
        <p:txBody>
          <a:bodyPr>
            <a:normAutofit/>
          </a:bodyPr>
          <a:lstStyle/>
          <a:p>
            <a:pPr eaLnBrk="1" fontAlgn="auto" hangingPunct="1">
              <a:spcBef>
                <a:spcPts val="580"/>
              </a:spcBef>
              <a:spcAft>
                <a:spcPts val="0"/>
              </a:spcAft>
              <a:buFont typeface="Wingdings 2"/>
              <a:buNone/>
              <a:defRPr/>
            </a:pPr>
            <a:r>
              <a:rPr lang="vi-VN" sz="2800" b="1" dirty="0">
                <a:solidFill>
                  <a:schemeClr val="accent1">
                    <a:lumMod val="75000"/>
                  </a:schemeClr>
                </a:solidFill>
                <a:cs typeface="Times New Roman" pitchFamily="18" charset="0"/>
              </a:rPr>
              <a:t>Tổ chức kiểm điểm, đánh giá, xếp loại chất lượng </a:t>
            </a:r>
            <a:br>
              <a:rPr lang="vi-VN" sz="2800" b="1" dirty="0">
                <a:solidFill>
                  <a:schemeClr val="accent1">
                    <a:lumMod val="75000"/>
                  </a:schemeClr>
                </a:solidFill>
                <a:cs typeface="Times New Roman" pitchFamily="18" charset="0"/>
              </a:rPr>
            </a:br>
            <a:r>
              <a:rPr lang="vi-VN" sz="2800" b="1" dirty="0">
                <a:solidFill>
                  <a:schemeClr val="accent1">
                    <a:lumMod val="75000"/>
                  </a:schemeClr>
                </a:solidFill>
                <a:cs typeface="Times New Roman" pitchFamily="18" charset="0"/>
              </a:rPr>
              <a:t>đối với tổ chức đảng, đảng viên và tập thể, cá nhân cán bộ lãnh đạo, quản lý</a:t>
            </a:r>
            <a:r>
              <a:rPr lang="en-US" sz="2800" b="1" dirty="0">
                <a:solidFill>
                  <a:schemeClr val="accent1">
                    <a:lumMod val="75000"/>
                  </a:schemeClr>
                </a:solidFill>
                <a:latin typeface="Times New Roman" pitchFamily="18" charset="0"/>
                <a:cs typeface="Times New Roman" pitchFamily="18" charset="0"/>
              </a:rPr>
              <a:t> </a:t>
            </a:r>
            <a:r>
              <a:rPr lang="vi-VN" sz="2800" b="1" dirty="0">
                <a:solidFill>
                  <a:schemeClr val="accent1">
                    <a:lumMod val="75000"/>
                  </a:schemeClr>
                </a:solidFill>
                <a:cs typeface="Times New Roman" pitchFamily="18" charset="0"/>
              </a:rPr>
              <a:t>cấp cơ sở và trực thuộc</a:t>
            </a:r>
            <a:endParaRPr lang="en-US" sz="2800" b="1" dirty="0">
              <a:solidFill>
                <a:schemeClr val="accent1">
                  <a:lumMod val="75000"/>
                </a:schemeClr>
              </a:solidFill>
              <a:latin typeface="Times New Roman" pitchFamily="18" charset="0"/>
              <a:cs typeface="Times New Roman" pitchFamily="18" charset="0"/>
            </a:endParaRPr>
          </a:p>
          <a:p>
            <a:pPr eaLnBrk="1" fontAlgn="auto" hangingPunct="1">
              <a:spcBef>
                <a:spcPts val="580"/>
              </a:spcBef>
              <a:spcAft>
                <a:spcPts val="0"/>
              </a:spcAft>
              <a:buFont typeface="Wingdings 2"/>
              <a:buNone/>
              <a:defRPr/>
            </a:pPr>
            <a:r>
              <a:rPr lang="en-US" sz="2400" b="1" dirty="0">
                <a:solidFill>
                  <a:schemeClr val="accent1">
                    <a:lumMod val="75000"/>
                  </a:schemeClr>
                </a:solidFill>
                <a:latin typeface="Times New Roman" pitchFamily="18" charset="0"/>
                <a:cs typeface="Times New Roman" pitchFamily="18" charset="0"/>
              </a:rPr>
              <a:t>N</a:t>
            </a:r>
            <a:r>
              <a:rPr lang="vi-VN" sz="2400" b="1" dirty="0">
                <a:solidFill>
                  <a:schemeClr val="accent1">
                    <a:lumMod val="75000"/>
                  </a:schemeClr>
                </a:solidFill>
                <a:cs typeface="Times New Roman" pitchFamily="18" charset="0"/>
              </a:rPr>
              <a:t>ăm 2020</a:t>
            </a:r>
            <a:endParaRPr lang="en-US" dirty="0">
              <a:solidFill>
                <a:schemeClr val="accent1">
                  <a:lumMod val="75000"/>
                </a:schemeClr>
              </a:solidFill>
            </a:endParaRPr>
          </a:p>
        </p:txBody>
      </p:sp>
      <p:sp>
        <p:nvSpPr>
          <p:cNvPr id="3074" name="Rectangle 2">
            <a:extLst>
              <a:ext uri="{FF2B5EF4-FFF2-40B4-BE49-F238E27FC236}">
                <a16:creationId xmlns:a16="http://schemas.microsoft.com/office/drawing/2014/main" id="{D486AD4B-8FAE-44D5-91FE-4F93B5D8E12C}"/>
              </a:ext>
            </a:extLst>
          </p:cNvPr>
          <p:cNvSpPr>
            <a:spLocks noGrp="1" noChangeArrowheads="1"/>
          </p:cNvSpPr>
          <p:nvPr>
            <p:ph type="ctrTitle"/>
          </p:nvPr>
        </p:nvSpPr>
        <p:spPr>
          <a:xfrm>
            <a:off x="457200" y="1506538"/>
            <a:ext cx="8401050" cy="1470025"/>
          </a:xfrm>
        </p:spPr>
        <p:txBody>
          <a:bodyPr>
            <a:noAutofit/>
          </a:bodyPr>
          <a:lstStyle/>
          <a:p>
            <a:pPr eaLnBrk="1" fontAlgn="auto" hangingPunct="1">
              <a:spcAft>
                <a:spcPts val="0"/>
              </a:spcAft>
              <a:defRPr/>
            </a:pPr>
            <a:r>
              <a:rPr sz="3800" b="1" dirty="0">
                <a:solidFill>
                  <a:schemeClr val="bg1"/>
                </a:solidFill>
                <a:latin typeface="Times New Roman" pitchFamily="18" charset="0"/>
                <a:cs typeface="Times New Roman" pitchFamily="18" charset="0"/>
              </a:rPr>
              <a:t>TRIỂN KHAI CÔNG TÁC</a:t>
            </a:r>
            <a:endParaRPr sz="3800" b="1" dirty="0">
              <a:solidFill>
                <a:schemeClr val="accent1">
                  <a:lumMod val="75000"/>
                </a:schemeClr>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3">
            <a:extLst>
              <a:ext uri="{FF2B5EF4-FFF2-40B4-BE49-F238E27FC236}">
                <a16:creationId xmlns:a16="http://schemas.microsoft.com/office/drawing/2014/main" id="{54BB7305-13AC-43CB-9D28-C7B6D1A784F5}"/>
              </a:ext>
            </a:extLst>
          </p:cNvPr>
          <p:cNvGrpSpPr>
            <a:grpSpLocks/>
          </p:cNvGrpSpPr>
          <p:nvPr/>
        </p:nvGrpSpPr>
        <p:grpSpPr bwMode="auto">
          <a:xfrm>
            <a:off x="857250" y="1743075"/>
            <a:ext cx="762000" cy="665163"/>
            <a:chOff x="1110" y="2656"/>
            <a:chExt cx="1549" cy="1351"/>
          </a:xfrm>
        </p:grpSpPr>
        <p:sp>
          <p:nvSpPr>
            <p:cNvPr id="7191" name="AutoShape 4">
              <a:extLst>
                <a:ext uri="{FF2B5EF4-FFF2-40B4-BE49-F238E27FC236}">
                  <a16:creationId xmlns:a16="http://schemas.microsoft.com/office/drawing/2014/main" id="{BE53A45E-8287-4818-8241-D1E17CEC8654}"/>
                </a:ext>
              </a:extLst>
            </p:cNvPr>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p>
          </p:txBody>
        </p:sp>
        <p:sp>
          <p:nvSpPr>
            <p:cNvPr id="7192" name="AutoShape 5">
              <a:extLst>
                <a:ext uri="{FF2B5EF4-FFF2-40B4-BE49-F238E27FC236}">
                  <a16:creationId xmlns:a16="http://schemas.microsoft.com/office/drawing/2014/main" id="{EC55A8D7-CC20-49E4-9685-7267F913AF5C}"/>
                </a:ext>
              </a:extLst>
            </p:cNvPr>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p>
          </p:txBody>
        </p:sp>
        <p:sp>
          <p:nvSpPr>
            <p:cNvPr id="67590" name="AutoShape 6">
              <a:extLst>
                <a:ext uri="{FF2B5EF4-FFF2-40B4-BE49-F238E27FC236}">
                  <a16:creationId xmlns:a16="http://schemas.microsoft.com/office/drawing/2014/main" id="{5E820B1C-79DC-4CD9-8713-EF85A09D3D1F}"/>
                </a:ext>
              </a:extLst>
            </p:cNvPr>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eaLnBrk="1" hangingPunct="1">
                <a:defRPr/>
              </a:pPr>
              <a:endParaRPr lang="en-US"/>
            </a:p>
          </p:txBody>
        </p:sp>
      </p:grpSp>
      <p:grpSp>
        <p:nvGrpSpPr>
          <p:cNvPr id="7171" name="Group 7">
            <a:extLst>
              <a:ext uri="{FF2B5EF4-FFF2-40B4-BE49-F238E27FC236}">
                <a16:creationId xmlns:a16="http://schemas.microsoft.com/office/drawing/2014/main" id="{A169F08B-972D-4BA8-A291-1D8D55BE8F69}"/>
              </a:ext>
            </a:extLst>
          </p:cNvPr>
          <p:cNvGrpSpPr>
            <a:grpSpLocks/>
          </p:cNvGrpSpPr>
          <p:nvPr/>
        </p:nvGrpSpPr>
        <p:grpSpPr bwMode="auto">
          <a:xfrm>
            <a:off x="860425" y="2657475"/>
            <a:ext cx="762000" cy="665163"/>
            <a:chOff x="3174" y="2656"/>
            <a:chExt cx="1549" cy="1351"/>
          </a:xfrm>
        </p:grpSpPr>
        <p:sp>
          <p:nvSpPr>
            <p:cNvPr id="7188" name="AutoShape 8">
              <a:extLst>
                <a:ext uri="{FF2B5EF4-FFF2-40B4-BE49-F238E27FC236}">
                  <a16:creationId xmlns:a16="http://schemas.microsoft.com/office/drawing/2014/main" id="{1FC96239-45F3-4F2B-8024-1D97B1B272C7}"/>
                </a:ext>
              </a:extLst>
            </p:cNvPr>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p>
          </p:txBody>
        </p:sp>
        <p:sp>
          <p:nvSpPr>
            <p:cNvPr id="7189" name="AutoShape 9">
              <a:extLst>
                <a:ext uri="{FF2B5EF4-FFF2-40B4-BE49-F238E27FC236}">
                  <a16:creationId xmlns:a16="http://schemas.microsoft.com/office/drawing/2014/main" id="{9916FEB9-835B-43CF-BADB-942012566AD9}"/>
                </a:ext>
              </a:extLst>
            </p:cNvPr>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p>
          </p:txBody>
        </p:sp>
        <p:sp>
          <p:nvSpPr>
            <p:cNvPr id="67594" name="AutoShape 10">
              <a:extLst>
                <a:ext uri="{FF2B5EF4-FFF2-40B4-BE49-F238E27FC236}">
                  <a16:creationId xmlns:a16="http://schemas.microsoft.com/office/drawing/2014/main" id="{6976DA6D-B629-401D-B039-8199970D9ACE}"/>
                </a:ext>
              </a:extLst>
            </p:cNvPr>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p:spPr>
          <p:txBody>
            <a:bodyPr wrap="none" anchor="ctr"/>
            <a:lstStyle/>
            <a:p>
              <a:pPr eaLnBrk="1" hangingPunct="1">
                <a:defRPr/>
              </a:pPr>
              <a:endParaRPr lang="en-US"/>
            </a:p>
          </p:txBody>
        </p:sp>
      </p:grpSp>
      <p:sp>
        <p:nvSpPr>
          <p:cNvPr id="7172" name="Line 11">
            <a:extLst>
              <a:ext uri="{FF2B5EF4-FFF2-40B4-BE49-F238E27FC236}">
                <a16:creationId xmlns:a16="http://schemas.microsoft.com/office/drawing/2014/main" id="{B0AA8767-F1AC-40D8-A7A0-4B5171D70415}"/>
              </a:ext>
            </a:extLst>
          </p:cNvPr>
          <p:cNvSpPr>
            <a:spLocks noChangeShapeType="1"/>
          </p:cNvSpPr>
          <p:nvPr/>
        </p:nvSpPr>
        <p:spPr bwMode="auto">
          <a:xfrm>
            <a:off x="2214563" y="2352675"/>
            <a:ext cx="6572250" cy="46038"/>
          </a:xfrm>
          <a:prstGeom prst="line">
            <a:avLst/>
          </a:prstGeom>
          <a:noFill/>
          <a:ln w="25400">
            <a:solidFill>
              <a:schemeClr val="tx2"/>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endParaRPr lang="en-US"/>
          </a:p>
        </p:txBody>
      </p:sp>
      <p:sp>
        <p:nvSpPr>
          <p:cNvPr id="7173" name="Text Box 12">
            <a:extLst>
              <a:ext uri="{FF2B5EF4-FFF2-40B4-BE49-F238E27FC236}">
                <a16:creationId xmlns:a16="http://schemas.microsoft.com/office/drawing/2014/main" id="{AF5B4E30-9103-47FE-99D1-5208D8ECFF10}"/>
              </a:ext>
            </a:extLst>
          </p:cNvPr>
          <p:cNvSpPr txBox="1">
            <a:spLocks noChangeArrowheads="1"/>
          </p:cNvSpPr>
          <p:nvPr/>
        </p:nvSpPr>
        <p:spPr bwMode="auto">
          <a:xfrm>
            <a:off x="2122488" y="1819275"/>
            <a:ext cx="52244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r>
              <a:rPr lang="en-US" altLang="en-US" sz="2400" dirty="0">
                <a:solidFill>
                  <a:srgbClr val="004800"/>
                </a:solidFill>
                <a:latin typeface="Times New Roman" panose="02020603050405020304" pitchFamily="18" charset="0"/>
                <a:cs typeface="Times New Roman" panose="02020603050405020304" pitchFamily="18" charset="0"/>
              </a:rPr>
              <a:t>MỘT SỐ NỘI DUNG MỚI BỔ SUNG</a:t>
            </a:r>
          </a:p>
        </p:txBody>
      </p:sp>
      <p:sp>
        <p:nvSpPr>
          <p:cNvPr id="7174" name="Text Box 13">
            <a:extLst>
              <a:ext uri="{FF2B5EF4-FFF2-40B4-BE49-F238E27FC236}">
                <a16:creationId xmlns:a16="http://schemas.microsoft.com/office/drawing/2014/main" id="{3EC1610C-5586-4233-8685-DE55E9D5BFCA}"/>
              </a:ext>
            </a:extLst>
          </p:cNvPr>
          <p:cNvSpPr txBox="1">
            <a:spLocks noChangeArrowheads="1"/>
          </p:cNvSpPr>
          <p:nvPr/>
        </p:nvSpPr>
        <p:spPr bwMode="gray">
          <a:xfrm>
            <a:off x="1057275" y="1841500"/>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r>
              <a:rPr lang="en-US" altLang="en-US" sz="2400">
                <a:solidFill>
                  <a:schemeClr val="bg1"/>
                </a:solidFill>
              </a:rPr>
              <a:t>1</a:t>
            </a:r>
          </a:p>
        </p:txBody>
      </p:sp>
      <p:sp>
        <p:nvSpPr>
          <p:cNvPr id="7175" name="Text Box 15">
            <a:extLst>
              <a:ext uri="{FF2B5EF4-FFF2-40B4-BE49-F238E27FC236}">
                <a16:creationId xmlns:a16="http://schemas.microsoft.com/office/drawing/2014/main" id="{E2A13C89-40A4-48BA-96BC-5B7608E05EDC}"/>
              </a:ext>
            </a:extLst>
          </p:cNvPr>
          <p:cNvSpPr txBox="1">
            <a:spLocks noChangeArrowheads="1"/>
          </p:cNvSpPr>
          <p:nvPr/>
        </p:nvSpPr>
        <p:spPr bwMode="auto">
          <a:xfrm>
            <a:off x="2122488" y="2643188"/>
            <a:ext cx="69119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r>
              <a:rPr lang="en-US" altLang="en-US" sz="2400" dirty="0">
                <a:solidFill>
                  <a:srgbClr val="004800"/>
                </a:solidFill>
                <a:latin typeface="Times New Roman" panose="02020603050405020304" pitchFamily="18" charset="0"/>
                <a:cs typeface="Times New Roman" panose="02020603050405020304" pitchFamily="18" charset="0"/>
              </a:rPr>
              <a:t>NHỮNG VẤN ĐỀ CƠ BẢN TRONG KIỂM ĐIỂM</a:t>
            </a:r>
            <a:br>
              <a:rPr lang="en-US" altLang="en-US" sz="2400" dirty="0">
                <a:solidFill>
                  <a:srgbClr val="004800"/>
                </a:solidFill>
                <a:latin typeface="Times New Roman" panose="02020603050405020304" pitchFamily="18" charset="0"/>
                <a:cs typeface="Times New Roman" panose="02020603050405020304" pitchFamily="18" charset="0"/>
              </a:rPr>
            </a:br>
            <a:r>
              <a:rPr lang="en-US" altLang="en-US" sz="2400" dirty="0">
                <a:solidFill>
                  <a:srgbClr val="004800"/>
                </a:solidFill>
                <a:latin typeface="Times New Roman" panose="02020603050405020304" pitchFamily="18" charset="0"/>
                <a:cs typeface="Times New Roman" panose="02020603050405020304" pitchFamily="18" charset="0"/>
              </a:rPr>
              <a:t>ĐÁNH GIÁ</a:t>
            </a:r>
          </a:p>
        </p:txBody>
      </p:sp>
      <p:sp>
        <p:nvSpPr>
          <p:cNvPr id="7176" name="Text Box 16">
            <a:extLst>
              <a:ext uri="{FF2B5EF4-FFF2-40B4-BE49-F238E27FC236}">
                <a16:creationId xmlns:a16="http://schemas.microsoft.com/office/drawing/2014/main" id="{756CDB14-6509-4467-B2DB-382B861EDDAC}"/>
              </a:ext>
            </a:extLst>
          </p:cNvPr>
          <p:cNvSpPr txBox="1">
            <a:spLocks noChangeArrowheads="1"/>
          </p:cNvSpPr>
          <p:nvPr/>
        </p:nvSpPr>
        <p:spPr bwMode="gray">
          <a:xfrm>
            <a:off x="1057275" y="2755900"/>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r>
              <a:rPr lang="en-US" altLang="en-US" sz="2400">
                <a:solidFill>
                  <a:schemeClr val="bg1"/>
                </a:solidFill>
              </a:rPr>
              <a:t>2</a:t>
            </a:r>
          </a:p>
        </p:txBody>
      </p:sp>
      <p:grpSp>
        <p:nvGrpSpPr>
          <p:cNvPr id="7177" name="Group 17">
            <a:extLst>
              <a:ext uri="{FF2B5EF4-FFF2-40B4-BE49-F238E27FC236}">
                <a16:creationId xmlns:a16="http://schemas.microsoft.com/office/drawing/2014/main" id="{9DB3FAEA-4D5B-496C-BDC5-36259773DEAC}"/>
              </a:ext>
            </a:extLst>
          </p:cNvPr>
          <p:cNvGrpSpPr>
            <a:grpSpLocks/>
          </p:cNvGrpSpPr>
          <p:nvPr/>
        </p:nvGrpSpPr>
        <p:grpSpPr bwMode="auto">
          <a:xfrm>
            <a:off x="860425" y="3549650"/>
            <a:ext cx="762000" cy="665163"/>
            <a:chOff x="1110" y="2656"/>
            <a:chExt cx="1549" cy="1351"/>
          </a:xfrm>
        </p:grpSpPr>
        <p:sp>
          <p:nvSpPr>
            <p:cNvPr id="7185" name="AutoShape 18">
              <a:extLst>
                <a:ext uri="{FF2B5EF4-FFF2-40B4-BE49-F238E27FC236}">
                  <a16:creationId xmlns:a16="http://schemas.microsoft.com/office/drawing/2014/main" id="{897AC172-37A9-42BC-8AB6-609CBE51ACF3}"/>
                </a:ext>
              </a:extLst>
            </p:cNvPr>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p>
          </p:txBody>
        </p:sp>
        <p:sp>
          <p:nvSpPr>
            <p:cNvPr id="7186" name="AutoShape 19">
              <a:extLst>
                <a:ext uri="{FF2B5EF4-FFF2-40B4-BE49-F238E27FC236}">
                  <a16:creationId xmlns:a16="http://schemas.microsoft.com/office/drawing/2014/main" id="{82F8EF94-3952-4508-96DA-99B9038A50C9}"/>
                </a:ext>
              </a:extLst>
            </p:cNvPr>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p>
          </p:txBody>
        </p:sp>
        <p:sp>
          <p:nvSpPr>
            <p:cNvPr id="67604" name="AutoShape 20">
              <a:extLst>
                <a:ext uri="{FF2B5EF4-FFF2-40B4-BE49-F238E27FC236}">
                  <a16:creationId xmlns:a16="http://schemas.microsoft.com/office/drawing/2014/main" id="{A5557153-24E1-40F5-B7FF-1BBDFC194CAF}"/>
                </a:ext>
              </a:extLst>
            </p:cNvPr>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eaLnBrk="1" hangingPunct="1">
                <a:defRPr/>
              </a:pPr>
              <a:endParaRPr lang="en-US"/>
            </a:p>
          </p:txBody>
        </p:sp>
      </p:grpSp>
      <p:sp>
        <p:nvSpPr>
          <p:cNvPr id="7178" name="Text Box 26">
            <a:extLst>
              <a:ext uri="{FF2B5EF4-FFF2-40B4-BE49-F238E27FC236}">
                <a16:creationId xmlns:a16="http://schemas.microsoft.com/office/drawing/2014/main" id="{1BF15426-6D99-4A61-B9DC-9F75FFC3503D}"/>
              </a:ext>
            </a:extLst>
          </p:cNvPr>
          <p:cNvSpPr txBox="1">
            <a:spLocks noChangeArrowheads="1"/>
          </p:cNvSpPr>
          <p:nvPr/>
        </p:nvSpPr>
        <p:spPr bwMode="auto">
          <a:xfrm>
            <a:off x="2139950" y="3648075"/>
            <a:ext cx="378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r>
              <a:rPr lang="en-US" altLang="en-US" sz="2400">
                <a:solidFill>
                  <a:srgbClr val="004800"/>
                </a:solidFill>
                <a:latin typeface="Times New Roman" panose="02020603050405020304" pitchFamily="18" charset="0"/>
                <a:cs typeface="Times New Roman" panose="02020603050405020304" pitchFamily="18" charset="0"/>
              </a:rPr>
              <a:t>QUY TRÌNH THỰC HIỆN</a:t>
            </a:r>
          </a:p>
        </p:txBody>
      </p:sp>
      <p:sp>
        <p:nvSpPr>
          <p:cNvPr id="7179" name="Text Box 27">
            <a:extLst>
              <a:ext uri="{FF2B5EF4-FFF2-40B4-BE49-F238E27FC236}">
                <a16:creationId xmlns:a16="http://schemas.microsoft.com/office/drawing/2014/main" id="{88685A75-606B-4534-8960-2AA82A970737}"/>
              </a:ext>
            </a:extLst>
          </p:cNvPr>
          <p:cNvSpPr txBox="1">
            <a:spLocks noChangeArrowheads="1"/>
          </p:cNvSpPr>
          <p:nvPr/>
        </p:nvSpPr>
        <p:spPr bwMode="gray">
          <a:xfrm>
            <a:off x="1057275" y="3648075"/>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r>
              <a:rPr lang="en-US" altLang="en-US" sz="2400">
                <a:solidFill>
                  <a:schemeClr val="bg1"/>
                </a:solidFill>
              </a:rPr>
              <a:t>3</a:t>
            </a:r>
          </a:p>
        </p:txBody>
      </p:sp>
      <p:sp>
        <p:nvSpPr>
          <p:cNvPr id="7180" name="Text Box 31">
            <a:extLst>
              <a:ext uri="{FF2B5EF4-FFF2-40B4-BE49-F238E27FC236}">
                <a16:creationId xmlns:a16="http://schemas.microsoft.com/office/drawing/2014/main" id="{DBE54031-A498-40F2-B091-821A483032A3}"/>
              </a:ext>
            </a:extLst>
          </p:cNvPr>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b="0"/>
          </a:p>
        </p:txBody>
      </p:sp>
      <p:sp>
        <p:nvSpPr>
          <p:cNvPr id="7181" name="Title 31">
            <a:extLst>
              <a:ext uri="{FF2B5EF4-FFF2-40B4-BE49-F238E27FC236}">
                <a16:creationId xmlns:a16="http://schemas.microsoft.com/office/drawing/2014/main" id="{ADD75D43-9074-4DD7-A9D1-4607122FE980}"/>
              </a:ext>
            </a:extLst>
          </p:cNvPr>
          <p:cNvSpPr>
            <a:spLocks noGrp="1"/>
          </p:cNvSpPr>
          <p:nvPr>
            <p:ph type="title"/>
          </p:nvPr>
        </p:nvSpPr>
        <p:spPr>
          <a:xfrm>
            <a:off x="714375" y="642938"/>
            <a:ext cx="7772400" cy="654050"/>
          </a:xfrm>
        </p:spPr>
        <p:txBody>
          <a:bodyPr/>
          <a:lstStyle/>
          <a:p>
            <a:pPr eaLnBrk="1" hangingPunct="1"/>
            <a:r>
              <a:rPr lang="en-US" altLang="en-US" sz="2800" b="1" dirty="0">
                <a:solidFill>
                  <a:srgbClr val="0070C0"/>
                </a:solidFill>
                <a:latin typeface="Times New Roman" panose="02020603050405020304" pitchFamily="18" charset="0"/>
                <a:cs typeface="Times New Roman" panose="02020603050405020304" pitchFamily="18" charset="0"/>
              </a:rPr>
              <a:t>NỘI DUNG</a:t>
            </a:r>
          </a:p>
        </p:txBody>
      </p:sp>
      <p:sp>
        <p:nvSpPr>
          <p:cNvPr id="7182" name="Line 11">
            <a:extLst>
              <a:ext uri="{FF2B5EF4-FFF2-40B4-BE49-F238E27FC236}">
                <a16:creationId xmlns:a16="http://schemas.microsoft.com/office/drawing/2014/main" id="{81DF8B28-3D07-4B79-87DE-5BEF24C049F1}"/>
              </a:ext>
            </a:extLst>
          </p:cNvPr>
          <p:cNvSpPr>
            <a:spLocks noChangeShapeType="1"/>
          </p:cNvSpPr>
          <p:nvPr/>
        </p:nvSpPr>
        <p:spPr bwMode="auto">
          <a:xfrm>
            <a:off x="2203450" y="3071813"/>
            <a:ext cx="6654800" cy="46037"/>
          </a:xfrm>
          <a:prstGeom prst="line">
            <a:avLst/>
          </a:prstGeom>
          <a:noFill/>
          <a:ln w="25400">
            <a:solidFill>
              <a:schemeClr val="tx2"/>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endParaRPr lang="en-US"/>
          </a:p>
        </p:txBody>
      </p:sp>
      <p:sp>
        <p:nvSpPr>
          <p:cNvPr id="7183" name="Line 11">
            <a:extLst>
              <a:ext uri="{FF2B5EF4-FFF2-40B4-BE49-F238E27FC236}">
                <a16:creationId xmlns:a16="http://schemas.microsoft.com/office/drawing/2014/main" id="{93257615-376B-4080-85AA-3CDDBE3A8B02}"/>
              </a:ext>
            </a:extLst>
          </p:cNvPr>
          <p:cNvSpPr>
            <a:spLocks noChangeShapeType="1"/>
          </p:cNvSpPr>
          <p:nvPr/>
        </p:nvSpPr>
        <p:spPr bwMode="auto">
          <a:xfrm>
            <a:off x="2193925" y="4076700"/>
            <a:ext cx="6664325" cy="66675"/>
          </a:xfrm>
          <a:prstGeom prst="line">
            <a:avLst/>
          </a:prstGeom>
          <a:noFill/>
          <a:ln w="25400">
            <a:solidFill>
              <a:schemeClr val="tx2"/>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endParaRPr lang="en-US"/>
          </a:p>
        </p:txBody>
      </p:sp>
      <p:sp>
        <p:nvSpPr>
          <p:cNvPr id="7184" name="Line 11">
            <a:extLst>
              <a:ext uri="{FF2B5EF4-FFF2-40B4-BE49-F238E27FC236}">
                <a16:creationId xmlns:a16="http://schemas.microsoft.com/office/drawing/2014/main" id="{7378DAE0-7364-4002-8CC6-0CDC466E08A5}"/>
              </a:ext>
            </a:extLst>
          </p:cNvPr>
          <p:cNvSpPr>
            <a:spLocks noChangeShapeType="1"/>
          </p:cNvSpPr>
          <p:nvPr/>
        </p:nvSpPr>
        <p:spPr bwMode="auto">
          <a:xfrm>
            <a:off x="2214563" y="3429000"/>
            <a:ext cx="6511925" cy="46038"/>
          </a:xfrm>
          <a:prstGeom prst="line">
            <a:avLst/>
          </a:prstGeom>
          <a:noFill/>
          <a:ln w="25400">
            <a:solidFill>
              <a:schemeClr val="tx2"/>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9EABDCA7-23B2-400A-A25B-1F8A34BFE980}"/>
              </a:ext>
            </a:extLst>
          </p:cNvPr>
          <p:cNvSpPr>
            <a:spLocks noGrp="1" noChangeArrowheads="1"/>
          </p:cNvSpPr>
          <p:nvPr>
            <p:ph type="title"/>
          </p:nvPr>
        </p:nvSpPr>
        <p:spPr>
          <a:xfrm>
            <a:off x="428625" y="571500"/>
            <a:ext cx="7772400" cy="703263"/>
          </a:xfrm>
        </p:spPr>
        <p:txBody>
          <a:bodyPr/>
          <a:lstStyle/>
          <a:p>
            <a:pPr eaLnBrk="1" hangingPunct="1">
              <a:defRPr/>
            </a:pPr>
            <a:r>
              <a:rPr lang="vi-VN" sz="3200" b="1" dirty="0">
                <a:solidFill>
                  <a:srgbClr val="0070C0"/>
                </a:solidFill>
                <a:latin typeface="Arial" pitchFamily="34" charset="0"/>
                <a:cs typeface="Arial" pitchFamily="34" charset="0"/>
              </a:rPr>
              <a:t>Cơ</a:t>
            </a:r>
            <a:r>
              <a:rPr lang="en-US" sz="3200" b="1" dirty="0">
                <a:solidFill>
                  <a:srgbClr val="0070C0"/>
                </a:solidFill>
                <a:latin typeface="Arial" pitchFamily="34" charset="0"/>
                <a:cs typeface="Arial" pitchFamily="34" charset="0"/>
              </a:rPr>
              <a:t> </a:t>
            </a:r>
            <a:r>
              <a:rPr lang="en-US" sz="3200" b="1" dirty="0" err="1">
                <a:solidFill>
                  <a:srgbClr val="0070C0"/>
                </a:solidFill>
                <a:latin typeface="Arial" pitchFamily="34" charset="0"/>
                <a:cs typeface="Arial" pitchFamily="34" charset="0"/>
              </a:rPr>
              <a:t>sở</a:t>
            </a:r>
            <a:r>
              <a:rPr lang="en-US" sz="3200" b="1" dirty="0">
                <a:solidFill>
                  <a:srgbClr val="0070C0"/>
                </a:solidFill>
                <a:latin typeface="Arial" pitchFamily="34" charset="0"/>
                <a:cs typeface="Arial" pitchFamily="34" charset="0"/>
              </a:rPr>
              <a:t> </a:t>
            </a:r>
            <a:r>
              <a:rPr lang="en-US" sz="3200" b="1" dirty="0" err="1">
                <a:solidFill>
                  <a:srgbClr val="0070C0"/>
                </a:solidFill>
                <a:latin typeface="Arial" pitchFamily="34" charset="0"/>
                <a:cs typeface="Arial" pitchFamily="34" charset="0"/>
              </a:rPr>
              <a:t>thực</a:t>
            </a:r>
            <a:r>
              <a:rPr lang="en-US" sz="3200" b="1" dirty="0">
                <a:solidFill>
                  <a:srgbClr val="0070C0"/>
                </a:solidFill>
                <a:latin typeface="Arial" pitchFamily="34" charset="0"/>
                <a:cs typeface="Arial" pitchFamily="34" charset="0"/>
              </a:rPr>
              <a:t> </a:t>
            </a:r>
            <a:r>
              <a:rPr lang="en-US" sz="3200" b="1" dirty="0" err="1">
                <a:solidFill>
                  <a:srgbClr val="0070C0"/>
                </a:solidFill>
                <a:latin typeface="Arial" pitchFamily="34" charset="0"/>
                <a:cs typeface="Arial" pitchFamily="34" charset="0"/>
              </a:rPr>
              <a:t>hiện</a:t>
            </a:r>
            <a:endParaRPr lang="en-US" sz="1800" b="1" dirty="0">
              <a:solidFill>
                <a:srgbClr val="0070C0"/>
              </a:solidFill>
              <a:latin typeface="Arial" pitchFamily="34" charset="0"/>
              <a:cs typeface="Arial" pitchFamily="34" charset="0"/>
            </a:endParaRPr>
          </a:p>
        </p:txBody>
      </p:sp>
      <p:sp>
        <p:nvSpPr>
          <p:cNvPr id="74755" name="AutoShape 3">
            <a:extLst>
              <a:ext uri="{FF2B5EF4-FFF2-40B4-BE49-F238E27FC236}">
                <a16:creationId xmlns:a16="http://schemas.microsoft.com/office/drawing/2014/main" id="{FDCA3408-7A31-47CD-849F-4CE4090B4CF7}"/>
              </a:ext>
            </a:extLst>
          </p:cNvPr>
          <p:cNvSpPr>
            <a:spLocks noChangeArrowheads="1"/>
          </p:cNvSpPr>
          <p:nvPr/>
        </p:nvSpPr>
        <p:spPr bwMode="ltGray">
          <a:xfrm>
            <a:off x="381000" y="1000125"/>
            <a:ext cx="6905625" cy="5500688"/>
          </a:xfrm>
          <a:prstGeom prst="rightArrow">
            <a:avLst>
              <a:gd name="adj1" fmla="val 79306"/>
              <a:gd name="adj2" fmla="val 32395"/>
            </a:avLst>
          </a:prstGeom>
          <a:gradFill rotWithShape="1">
            <a:gsLst>
              <a:gs pos="0">
                <a:schemeClr val="accent1">
                  <a:gamma/>
                  <a:tint val="0"/>
                  <a:invGamma/>
                </a:schemeClr>
              </a:gs>
              <a:gs pos="100000">
                <a:schemeClr val="accent1"/>
              </a:gs>
            </a:gsLst>
            <a:lin ang="0" scaled="1"/>
          </a:gradFill>
          <a:ln>
            <a:noFill/>
          </a:ln>
          <a:effectLst/>
        </p:spPr>
        <p:txBody>
          <a:bodyPr wrap="none" anchor="ctr"/>
          <a:lstStyle/>
          <a:p>
            <a:pPr eaLnBrk="1" hangingPunct="1">
              <a:defRPr/>
            </a:pPr>
            <a:endParaRPr lang="en-US"/>
          </a:p>
        </p:txBody>
      </p:sp>
      <p:sp>
        <p:nvSpPr>
          <p:cNvPr id="74756" name="AutoShape 4">
            <a:extLst>
              <a:ext uri="{FF2B5EF4-FFF2-40B4-BE49-F238E27FC236}">
                <a16:creationId xmlns:a16="http://schemas.microsoft.com/office/drawing/2014/main" id="{77432D03-E100-4C20-98A0-4937D628BCEB}"/>
              </a:ext>
            </a:extLst>
          </p:cNvPr>
          <p:cNvSpPr>
            <a:spLocks noChangeArrowheads="1"/>
          </p:cNvSpPr>
          <p:nvPr/>
        </p:nvSpPr>
        <p:spPr bwMode="blackWhite">
          <a:xfrm>
            <a:off x="214313" y="1714500"/>
            <a:ext cx="5715000" cy="2000250"/>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defRPr/>
            </a:pPr>
            <a:r>
              <a:rPr lang="en-US" sz="2000" dirty="0">
                <a:solidFill>
                  <a:schemeClr val="bg1"/>
                </a:solidFill>
                <a:latin typeface="+mn-lt"/>
              </a:rPr>
              <a:t>K</a:t>
            </a:r>
            <a:r>
              <a:rPr lang="vi-VN" sz="2000" dirty="0">
                <a:solidFill>
                  <a:schemeClr val="bg1"/>
                </a:solidFill>
                <a:latin typeface="+mn-lt"/>
              </a:rPr>
              <a:t>ế hoạch số 11-KH/TU </a:t>
            </a:r>
            <a:r>
              <a:rPr lang="vi-VN" b="0" dirty="0">
                <a:solidFill>
                  <a:schemeClr val="bg1"/>
                </a:solidFill>
                <a:latin typeface="+mn-lt"/>
              </a:rPr>
              <a:t>ngày 15 tháng 12 năm 2020</a:t>
            </a:r>
            <a:br>
              <a:rPr lang="en-US" b="0" dirty="0">
                <a:solidFill>
                  <a:schemeClr val="bg1"/>
                </a:solidFill>
                <a:latin typeface="+mn-lt"/>
              </a:rPr>
            </a:br>
            <a:r>
              <a:rPr lang="vi-VN" b="0" dirty="0">
                <a:solidFill>
                  <a:schemeClr val="bg1"/>
                </a:solidFill>
                <a:latin typeface="+mn-lt"/>
              </a:rPr>
              <a:t>của Ban Thường vụ Thành ủy về việc tổ chức kiểm điểm,</a:t>
            </a:r>
            <a:br>
              <a:rPr lang="en-US" b="0" dirty="0">
                <a:solidFill>
                  <a:schemeClr val="bg1"/>
                </a:solidFill>
                <a:latin typeface="+mn-lt"/>
              </a:rPr>
            </a:br>
            <a:r>
              <a:rPr lang="vi-VN" b="0" dirty="0">
                <a:solidFill>
                  <a:schemeClr val="bg1"/>
                </a:solidFill>
                <a:latin typeface="+mn-lt"/>
              </a:rPr>
              <a:t>đánh giá,xếp loại chất lượng hàng năm đối với</a:t>
            </a:r>
            <a:br>
              <a:rPr lang="en-US" b="0" dirty="0">
                <a:solidFill>
                  <a:schemeClr val="bg1"/>
                </a:solidFill>
                <a:latin typeface="+mn-lt"/>
              </a:rPr>
            </a:br>
            <a:r>
              <a:rPr lang="vi-VN" b="0" dirty="0">
                <a:solidFill>
                  <a:schemeClr val="bg1"/>
                </a:solidFill>
                <a:latin typeface="+mn-lt"/>
              </a:rPr>
              <a:t>tổ chức đảng,đảng viên và tập thể, cá nhân cán bộ lãnh đạo,</a:t>
            </a:r>
            <a:br>
              <a:rPr lang="en-US" b="0" dirty="0">
                <a:solidFill>
                  <a:schemeClr val="bg1"/>
                </a:solidFill>
                <a:latin typeface="+mn-lt"/>
              </a:rPr>
            </a:br>
            <a:r>
              <a:rPr lang="vi-VN" b="0" dirty="0">
                <a:solidFill>
                  <a:schemeClr val="bg1"/>
                </a:solidFill>
                <a:latin typeface="+mn-lt"/>
              </a:rPr>
              <a:t>quản lý các cấp</a:t>
            </a:r>
            <a:endParaRPr lang="en-US" b="0" dirty="0">
              <a:solidFill>
                <a:schemeClr val="bg1"/>
              </a:solidFill>
              <a:latin typeface="+mn-lt"/>
            </a:endParaRPr>
          </a:p>
        </p:txBody>
      </p:sp>
      <p:sp>
        <p:nvSpPr>
          <p:cNvPr id="74758" name="AutoShape 6">
            <a:extLst>
              <a:ext uri="{FF2B5EF4-FFF2-40B4-BE49-F238E27FC236}">
                <a16:creationId xmlns:a16="http://schemas.microsoft.com/office/drawing/2014/main" id="{0424C59A-C91D-4FB4-963D-2680A4388B9B}"/>
              </a:ext>
            </a:extLst>
          </p:cNvPr>
          <p:cNvSpPr>
            <a:spLocks noChangeArrowheads="1"/>
          </p:cNvSpPr>
          <p:nvPr/>
        </p:nvSpPr>
        <p:spPr bwMode="blackWhite">
          <a:xfrm>
            <a:off x="142875" y="4000500"/>
            <a:ext cx="5857875" cy="1785938"/>
          </a:xfrm>
          <a:prstGeom prst="roundRect">
            <a:avLst>
              <a:gd name="adj" fmla="val 9106"/>
            </a:avLst>
          </a:prstGeom>
          <a:gradFill rotWithShape="1">
            <a:gsLst>
              <a:gs pos="0">
                <a:schemeClr val="hlink"/>
              </a:gs>
              <a:gs pos="50000">
                <a:schemeClr val="hlink">
                  <a:gamma/>
                  <a:tint val="69804"/>
                  <a:invGamma/>
                </a:schemeClr>
              </a:gs>
              <a:gs pos="100000">
                <a:schemeClr val="hlink"/>
              </a:gs>
            </a:gsLst>
            <a:lin ang="2700000" scaled="1"/>
          </a:gradFill>
          <a:ln w="25400">
            <a:solidFill>
              <a:schemeClr val="bg1"/>
            </a:solidFill>
            <a:round/>
            <a:headEnd/>
            <a:tailEnd/>
          </a:ln>
          <a:effectLst/>
        </p:spPr>
        <p:txBody>
          <a:bodyPr wrap="none" anchor="ctr"/>
          <a:lstStyle/>
          <a:p>
            <a:pPr>
              <a:defRPr/>
            </a:pPr>
            <a:r>
              <a:rPr lang="vi-VN" sz="1900" dirty="0">
                <a:solidFill>
                  <a:schemeClr val="bg1"/>
                </a:solidFill>
                <a:latin typeface="Times New Roman" pitchFamily="18" charset="0"/>
                <a:cs typeface="Times New Roman" pitchFamily="18" charset="0"/>
              </a:rPr>
              <a:t>Hướng dẫn số 02-HD/BTCTU </a:t>
            </a:r>
            <a:r>
              <a:rPr lang="vi-VN" b="0" dirty="0">
                <a:solidFill>
                  <a:schemeClr val="bg1"/>
                </a:solidFill>
                <a:latin typeface="Times New Roman" pitchFamily="18" charset="0"/>
                <a:cs typeface="Times New Roman" pitchFamily="18" charset="0"/>
              </a:rPr>
              <a:t>ngày 16 tháng 12 năm 2020</a:t>
            </a:r>
            <a:br>
              <a:rPr lang="en-US" b="0" dirty="0">
                <a:solidFill>
                  <a:schemeClr val="bg1"/>
                </a:solidFill>
                <a:latin typeface="Times New Roman" pitchFamily="18" charset="0"/>
                <a:cs typeface="Times New Roman" pitchFamily="18" charset="0"/>
              </a:rPr>
            </a:br>
            <a:r>
              <a:rPr lang="en-US" b="0" dirty="0">
                <a:solidFill>
                  <a:schemeClr val="bg1"/>
                </a:solidFill>
                <a:latin typeface="Times New Roman" pitchFamily="18" charset="0"/>
                <a:cs typeface="Times New Roman" pitchFamily="18" charset="0"/>
              </a:rPr>
              <a:t>c</a:t>
            </a:r>
            <a:r>
              <a:rPr lang="vi-VN" b="0" dirty="0">
                <a:solidFill>
                  <a:schemeClr val="bg1"/>
                </a:solidFill>
                <a:latin typeface="Times New Roman" pitchFamily="18" charset="0"/>
                <a:cs typeface="Times New Roman" pitchFamily="18" charset="0"/>
              </a:rPr>
              <a:t>ủa Ban Tổ chức Thành ủy về việc tổ chức kiểm điểm,</a:t>
            </a:r>
            <a:br>
              <a:rPr lang="en-US" b="0" dirty="0">
                <a:solidFill>
                  <a:schemeClr val="bg1"/>
                </a:solidFill>
                <a:latin typeface="Times New Roman" pitchFamily="18" charset="0"/>
                <a:cs typeface="Times New Roman" pitchFamily="18" charset="0"/>
              </a:rPr>
            </a:br>
            <a:r>
              <a:rPr lang="vi-VN" b="0" dirty="0">
                <a:solidFill>
                  <a:schemeClr val="bg1"/>
                </a:solidFill>
                <a:latin typeface="Times New Roman" pitchFamily="18" charset="0"/>
                <a:cs typeface="Times New Roman" pitchFamily="18" charset="0"/>
              </a:rPr>
              <a:t>đánh giá,xếp loại chất lượng hàng năm đối với</a:t>
            </a:r>
            <a:br>
              <a:rPr lang="en-US" b="0" dirty="0">
                <a:solidFill>
                  <a:schemeClr val="bg1"/>
                </a:solidFill>
                <a:latin typeface="Times New Roman" pitchFamily="18" charset="0"/>
                <a:cs typeface="Times New Roman" pitchFamily="18" charset="0"/>
              </a:rPr>
            </a:br>
            <a:r>
              <a:rPr lang="vi-VN" b="0" dirty="0">
                <a:solidFill>
                  <a:schemeClr val="bg1"/>
                </a:solidFill>
                <a:latin typeface="Times New Roman" pitchFamily="18" charset="0"/>
                <a:cs typeface="Times New Roman" pitchFamily="18" charset="0"/>
              </a:rPr>
              <a:t>tổ chức đảng,đảng viên và tập thể, cá nhân cán bộ lãnh đạo,</a:t>
            </a:r>
            <a:br>
              <a:rPr lang="en-US" b="0" dirty="0">
                <a:solidFill>
                  <a:schemeClr val="bg1"/>
                </a:solidFill>
                <a:latin typeface="Times New Roman" pitchFamily="18" charset="0"/>
                <a:cs typeface="Times New Roman" pitchFamily="18" charset="0"/>
              </a:rPr>
            </a:br>
            <a:r>
              <a:rPr lang="vi-VN" b="0" dirty="0">
                <a:solidFill>
                  <a:schemeClr val="bg1"/>
                </a:solidFill>
                <a:latin typeface="Times New Roman" pitchFamily="18" charset="0"/>
                <a:cs typeface="Times New Roman" pitchFamily="18" charset="0"/>
              </a:rPr>
              <a:t>quản lý các cấp</a:t>
            </a:r>
            <a:endParaRPr lang="en-US" b="0" dirty="0">
              <a:solidFill>
                <a:schemeClr val="bg1"/>
              </a:solidFill>
              <a:latin typeface="Times New Roman" pitchFamily="18" charset="0"/>
              <a:cs typeface="Times New Roman" pitchFamily="18" charset="0"/>
            </a:endParaRPr>
          </a:p>
        </p:txBody>
      </p:sp>
      <p:sp>
        <p:nvSpPr>
          <p:cNvPr id="74759" name="AutoShape 7">
            <a:extLst>
              <a:ext uri="{FF2B5EF4-FFF2-40B4-BE49-F238E27FC236}">
                <a16:creationId xmlns:a16="http://schemas.microsoft.com/office/drawing/2014/main" id="{C7ACD8FD-1DCB-4F94-B591-7BB6654BDA3F}"/>
              </a:ext>
            </a:extLst>
          </p:cNvPr>
          <p:cNvSpPr>
            <a:spLocks noChangeArrowheads="1"/>
          </p:cNvSpPr>
          <p:nvPr/>
        </p:nvSpPr>
        <p:spPr bwMode="auto">
          <a:xfrm>
            <a:off x="7143750" y="1571625"/>
            <a:ext cx="2000250" cy="4429125"/>
          </a:xfrm>
          <a:prstGeom prst="roundRect">
            <a:avLst>
              <a:gd name="adj" fmla="val 9106"/>
            </a:avLst>
          </a:prstGeom>
          <a:noFill/>
          <a:ln>
            <a:noFill/>
          </a:ln>
          <a:effectLst/>
        </p:spPr>
        <p:txBody>
          <a:bodyPr anchor="ctr"/>
          <a:lstStyle/>
          <a:p>
            <a:pPr algn="ctr" eaLnBrk="1" hangingPunct="1">
              <a:defRPr/>
            </a:pPr>
            <a:r>
              <a:rPr lang="vi-VN" sz="2400" dirty="0">
                <a:solidFill>
                  <a:srgbClr val="004800"/>
                </a:solidFill>
                <a:effectLst>
                  <a:outerShdw blurRad="38100" dist="38100" dir="2700000" algn="tl">
                    <a:srgbClr val="C0C0C0"/>
                  </a:outerShdw>
                </a:effectLst>
                <a:latin typeface="Times New Roman" pitchFamily="18" charset="0"/>
                <a:cs typeface="Times New Roman" pitchFamily="18" charset="0"/>
              </a:rPr>
              <a:t>Kế hoạch số </a:t>
            </a:r>
            <a:r>
              <a:rPr lang="en-US" sz="2400" dirty="0">
                <a:solidFill>
                  <a:srgbClr val="004800"/>
                </a:solidFill>
                <a:effectLst>
                  <a:outerShdw blurRad="38100" dist="38100" dir="2700000" algn="tl">
                    <a:srgbClr val="C0C0C0"/>
                  </a:outerShdw>
                </a:effectLst>
                <a:latin typeface="Times New Roman" pitchFamily="18" charset="0"/>
                <a:cs typeface="Times New Roman" pitchFamily="18" charset="0"/>
              </a:rPr>
              <a:t>05</a:t>
            </a:r>
            <a:r>
              <a:rPr lang="vi-VN" sz="2400" dirty="0">
                <a:solidFill>
                  <a:srgbClr val="004800"/>
                </a:solidFill>
                <a:effectLst>
                  <a:outerShdw blurRad="38100" dist="38100" dir="2700000" algn="tl">
                    <a:srgbClr val="C0C0C0"/>
                  </a:outerShdw>
                </a:effectLst>
                <a:latin typeface="Times New Roman" pitchFamily="18" charset="0"/>
                <a:cs typeface="Times New Roman" pitchFamily="18" charset="0"/>
              </a:rPr>
              <a:t>-KH/</a:t>
            </a:r>
            <a:r>
              <a:rPr lang="en-US" sz="2400" dirty="0">
                <a:solidFill>
                  <a:srgbClr val="004800"/>
                </a:solidFill>
                <a:effectLst>
                  <a:outerShdw blurRad="38100" dist="38100" dir="2700000" algn="tl">
                    <a:srgbClr val="C0C0C0"/>
                  </a:outerShdw>
                </a:effectLst>
                <a:latin typeface="Times New Roman" pitchFamily="18" charset="0"/>
                <a:cs typeface="Times New Roman" pitchFamily="18" charset="0"/>
              </a:rPr>
              <a:t>Đ</a:t>
            </a:r>
            <a:r>
              <a:rPr lang="vi-VN" sz="2400" dirty="0">
                <a:solidFill>
                  <a:srgbClr val="004800"/>
                </a:solidFill>
                <a:effectLst>
                  <a:outerShdw blurRad="38100" dist="38100" dir="2700000" algn="tl">
                    <a:srgbClr val="C0C0C0"/>
                  </a:outerShdw>
                </a:effectLst>
                <a:latin typeface="Times New Roman" pitchFamily="18" charset="0"/>
                <a:cs typeface="Times New Roman" pitchFamily="18" charset="0"/>
              </a:rPr>
              <a:t>U ngày </a:t>
            </a:r>
            <a:r>
              <a:rPr lang="en-US" sz="2400" dirty="0">
                <a:solidFill>
                  <a:srgbClr val="004800"/>
                </a:solidFill>
                <a:effectLst>
                  <a:outerShdw blurRad="38100" dist="38100" dir="2700000" algn="tl">
                    <a:srgbClr val="C0C0C0"/>
                  </a:outerShdw>
                </a:effectLst>
                <a:latin typeface="Times New Roman" pitchFamily="18" charset="0"/>
                <a:cs typeface="Times New Roman" pitchFamily="18" charset="0"/>
              </a:rPr>
              <a:t>2</a:t>
            </a:r>
            <a:r>
              <a:rPr lang="vi-VN" sz="2400" dirty="0">
                <a:solidFill>
                  <a:srgbClr val="004800"/>
                </a:solidFill>
                <a:effectLst>
                  <a:outerShdw blurRad="38100" dist="38100" dir="2700000" algn="tl">
                    <a:srgbClr val="C0C0C0"/>
                  </a:outerShdw>
                </a:effectLst>
                <a:latin typeface="Times New Roman" pitchFamily="18" charset="0"/>
                <a:cs typeface="Times New Roman" pitchFamily="18" charset="0"/>
              </a:rPr>
              <a:t>5 tháng 12 năm 2020</a:t>
            </a:r>
            <a:br>
              <a:rPr lang="vi-VN" sz="2400" dirty="0">
                <a:solidFill>
                  <a:srgbClr val="004800"/>
                </a:solidFill>
                <a:effectLst>
                  <a:outerShdw blurRad="38100" dist="38100" dir="2700000" algn="tl">
                    <a:srgbClr val="C0C0C0"/>
                  </a:outerShdw>
                </a:effectLst>
                <a:latin typeface="Times New Roman" pitchFamily="18" charset="0"/>
                <a:cs typeface="Times New Roman" pitchFamily="18" charset="0"/>
              </a:rPr>
            </a:br>
            <a:r>
              <a:rPr lang="vi-VN" sz="2400" dirty="0">
                <a:solidFill>
                  <a:srgbClr val="004800"/>
                </a:solidFill>
                <a:effectLst>
                  <a:outerShdw blurRad="38100" dist="38100" dir="2700000" algn="tl">
                    <a:srgbClr val="C0C0C0"/>
                  </a:outerShdw>
                </a:effectLst>
                <a:latin typeface="Times New Roman" pitchFamily="18" charset="0"/>
                <a:cs typeface="Times New Roman" pitchFamily="18" charset="0"/>
              </a:rPr>
              <a:t>của Ban Thường vụ </a:t>
            </a:r>
            <a:r>
              <a:rPr lang="en-US" sz="2400" dirty="0" err="1">
                <a:solidFill>
                  <a:srgbClr val="004800"/>
                </a:solidFill>
                <a:effectLst>
                  <a:outerShdw blurRad="38100" dist="38100" dir="2700000" algn="tl">
                    <a:srgbClr val="C0C0C0"/>
                  </a:outerShdw>
                </a:effectLst>
                <a:latin typeface="Times New Roman" pitchFamily="18" charset="0"/>
                <a:cs typeface="Times New Roman" pitchFamily="18" charset="0"/>
              </a:rPr>
              <a:t>Đảng</a:t>
            </a:r>
            <a:r>
              <a:rPr lang="en-US" sz="2400" dirty="0">
                <a:solidFill>
                  <a:srgbClr val="004800"/>
                </a:solidFill>
                <a:effectLst>
                  <a:outerShdw blurRad="38100" dist="38100" dir="2700000" algn="tl">
                    <a:srgbClr val="C0C0C0"/>
                  </a:outerShdw>
                </a:effectLst>
                <a:latin typeface="Times New Roman" pitchFamily="18" charset="0"/>
                <a:cs typeface="Times New Roman" pitchFamily="18" charset="0"/>
              </a:rPr>
              <a:t> </a:t>
            </a:r>
            <a:r>
              <a:rPr lang="vi-VN" sz="2400" dirty="0">
                <a:solidFill>
                  <a:srgbClr val="004800"/>
                </a:solidFill>
                <a:effectLst>
                  <a:outerShdw blurRad="38100" dist="38100" dir="2700000" algn="tl">
                    <a:srgbClr val="C0C0C0"/>
                  </a:outerShdw>
                </a:effectLst>
                <a:latin typeface="Times New Roman" pitchFamily="18" charset="0"/>
                <a:cs typeface="Times New Roman" pitchFamily="18" charset="0"/>
              </a:rPr>
              <a:t>ủy</a:t>
            </a:r>
            <a:r>
              <a:rPr lang="en-US" sz="2400" dirty="0">
                <a:solidFill>
                  <a:srgbClr val="004800"/>
                </a:solidFill>
                <a:effectLst>
                  <a:outerShdw blurRad="38100" dist="38100" dir="2700000" algn="tl">
                    <a:srgbClr val="C0C0C0"/>
                  </a:outerShdw>
                </a:effectLst>
                <a:latin typeface="Times New Roman" pitchFamily="18" charset="0"/>
                <a:cs typeface="Times New Roman" pitchFamily="18" charset="0"/>
              </a:rPr>
              <a:t> </a:t>
            </a:r>
            <a:r>
              <a:rPr lang="en-US" sz="2400" dirty="0" err="1">
                <a:solidFill>
                  <a:srgbClr val="004800"/>
                </a:solidFill>
                <a:effectLst>
                  <a:outerShdw blurRad="38100" dist="38100" dir="2700000" algn="tl">
                    <a:srgbClr val="C0C0C0"/>
                  </a:outerShdw>
                </a:effectLst>
                <a:latin typeface="Times New Roman" pitchFamily="18" charset="0"/>
                <a:cs typeface="Times New Roman" pitchFamily="18" charset="0"/>
              </a:rPr>
              <a:t>Sở</a:t>
            </a:r>
            <a:endParaRPr lang="en-US" sz="2400" dirty="0">
              <a:solidFill>
                <a:srgbClr val="004800"/>
              </a:solidFill>
              <a:effectLst>
                <a:outerShdw blurRad="38100" dist="38100" dir="2700000" algn="tl">
                  <a:srgbClr val="C0C0C0"/>
                </a:outerShdw>
              </a:effectLst>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B5DAAEE4-66A6-4E69-AFFD-16948B11236E}"/>
              </a:ext>
            </a:extLst>
          </p:cNvPr>
          <p:cNvSpPr>
            <a:spLocks noGrp="1"/>
          </p:cNvSpPr>
          <p:nvPr>
            <p:ph type="title"/>
          </p:nvPr>
        </p:nvSpPr>
        <p:spPr>
          <a:xfrm>
            <a:off x="357188" y="285750"/>
            <a:ext cx="8358187" cy="631825"/>
          </a:xfrm>
        </p:spPr>
        <p:txBody>
          <a:bodyPr/>
          <a:lstStyle/>
          <a:p>
            <a:pPr algn="ctr"/>
            <a:r>
              <a:rPr lang="en-US" altLang="en-US" sz="2800" b="1" dirty="0">
                <a:solidFill>
                  <a:srgbClr val="0070C0"/>
                </a:solidFill>
                <a:latin typeface="Arial" pitchFamily="34" charset="0"/>
                <a:cs typeface="Arial" pitchFamily="34" charset="0"/>
              </a:rPr>
              <a:t>MỘT SỐ NỘI DUNG MỚI</a:t>
            </a:r>
            <a:endParaRPr lang="en-US" altLang="en-US" sz="2800" dirty="0">
              <a:solidFill>
                <a:srgbClr val="0070C0"/>
              </a:solidFill>
              <a:latin typeface="Arial" pitchFamily="34" charset="0"/>
              <a:cs typeface="Arial" pitchFamily="34" charset="0"/>
            </a:endParaRPr>
          </a:p>
        </p:txBody>
      </p:sp>
      <p:sp>
        <p:nvSpPr>
          <p:cNvPr id="3" name="Content Placeholder 2">
            <a:extLst>
              <a:ext uri="{FF2B5EF4-FFF2-40B4-BE49-F238E27FC236}">
                <a16:creationId xmlns:a16="http://schemas.microsoft.com/office/drawing/2014/main" id="{93542F74-833B-4B97-9BC7-54F334507450}"/>
              </a:ext>
            </a:extLst>
          </p:cNvPr>
          <p:cNvSpPr>
            <a:spLocks noGrp="1"/>
          </p:cNvSpPr>
          <p:nvPr>
            <p:ph sz="quarter" idx="1"/>
          </p:nvPr>
        </p:nvSpPr>
        <p:spPr>
          <a:xfrm>
            <a:off x="428625" y="1000125"/>
            <a:ext cx="8358188" cy="5357813"/>
          </a:xfrm>
        </p:spPr>
        <p:txBody>
          <a:bodyPr/>
          <a:lstStyle/>
          <a:p>
            <a:pPr marL="0" indent="457200" algn="just">
              <a:spcBef>
                <a:spcPts val="600"/>
              </a:spcBef>
              <a:spcAft>
                <a:spcPts val="600"/>
              </a:spcAft>
              <a:buFont typeface="Franklin Gothic Book" panose="020B0503020102020204" pitchFamily="34" charset="0"/>
              <a:buAutoNum type="arabicPeriod"/>
              <a:tabLst>
                <a:tab pos="512763" algn="l"/>
              </a:tabLst>
            </a:pPr>
            <a:r>
              <a:rPr lang="en-US" altLang="en-US" sz="2900" dirty="0" err="1">
                <a:latin typeface="Times New Roman" panose="02020603050405020304" pitchFamily="18" charset="0"/>
                <a:cs typeface="Times New Roman" panose="02020603050405020304" pitchFamily="18" charset="0"/>
              </a:rPr>
              <a:t>Về</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nguyên</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tắc</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kiểm</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điểm</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đánh</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giá</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xếp</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loại</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mục</a:t>
            </a:r>
            <a:r>
              <a:rPr lang="en-US" altLang="en-US" sz="2900" dirty="0">
                <a:latin typeface="Times New Roman" panose="02020603050405020304" pitchFamily="18" charset="0"/>
                <a:cs typeface="Times New Roman" panose="02020603050405020304" pitchFamily="18" charset="0"/>
              </a:rPr>
              <a:t> II, </a:t>
            </a:r>
            <a:r>
              <a:rPr lang="en-US" altLang="en-US" sz="2900" dirty="0" err="1">
                <a:latin typeface="Times New Roman" panose="02020603050405020304" pitchFamily="18" charset="0"/>
                <a:cs typeface="Times New Roman" panose="02020603050405020304" pitchFamily="18" charset="0"/>
              </a:rPr>
              <a:t>khoản</a:t>
            </a:r>
            <a:r>
              <a:rPr lang="en-US" altLang="en-US" sz="2900" dirty="0">
                <a:latin typeface="Times New Roman" panose="02020603050405020304" pitchFamily="18" charset="0"/>
                <a:cs typeface="Times New Roman" panose="02020603050405020304" pitchFamily="18" charset="0"/>
              </a:rPr>
              <a:t> 5, </a:t>
            </a:r>
            <a:r>
              <a:rPr lang="en-US" altLang="en-US" sz="2900" dirty="0" err="1">
                <a:latin typeface="Times New Roman" panose="02020603050405020304" pitchFamily="18" charset="0"/>
                <a:cs typeface="Times New Roman" panose="02020603050405020304" pitchFamily="18" charset="0"/>
              </a:rPr>
              <a:t>có</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bổ</a:t>
            </a:r>
            <a:r>
              <a:rPr lang="en-US" altLang="en-US" sz="2900" dirty="0">
                <a:latin typeface="Times New Roman" panose="02020603050405020304" pitchFamily="18" charset="0"/>
                <a:cs typeface="Times New Roman" panose="02020603050405020304" pitchFamily="18" charset="0"/>
              </a:rPr>
              <a:t> sung </a:t>
            </a:r>
            <a:r>
              <a:rPr lang="en-US" altLang="en-US" sz="2900" dirty="0" err="1">
                <a:latin typeface="Times New Roman" panose="02020603050405020304" pitchFamily="18" charset="0"/>
                <a:cs typeface="Times New Roman" panose="02020603050405020304" pitchFamily="18" charset="0"/>
              </a:rPr>
              <a:t>nội</a:t>
            </a:r>
            <a:r>
              <a:rPr lang="en-US" altLang="en-US" sz="2900" dirty="0">
                <a:latin typeface="Times New Roman" panose="02020603050405020304" pitchFamily="18" charset="0"/>
                <a:cs typeface="Times New Roman" panose="02020603050405020304" pitchFamily="18" charset="0"/>
              </a:rPr>
              <a:t> dung</a:t>
            </a:r>
            <a:r>
              <a:rPr lang="en-US" altLang="en-US" sz="2900" b="1" i="1" dirty="0">
                <a:latin typeface="Times New Roman" panose="02020603050405020304" pitchFamily="18" charset="0"/>
                <a:cs typeface="Times New Roman" panose="02020603050405020304" pitchFamily="18" charset="0"/>
              </a:rPr>
              <a:t>:“</a:t>
            </a:r>
            <a:r>
              <a:rPr lang="en-US" altLang="en-US" sz="2900" b="1" i="1" dirty="0" err="1">
                <a:latin typeface="Times New Roman" panose="02020603050405020304" pitchFamily="18" charset="0"/>
                <a:cs typeface="Times New Roman" panose="02020603050405020304" pitchFamily="18" charset="0"/>
              </a:rPr>
              <a:t>Khi</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xem</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xét</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trách</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nhiệm</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của</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cá</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nhân</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đối</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với</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tập</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thể</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trách</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nhiệm</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của</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người</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đứng</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đầu</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đối</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với</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tập</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thể</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tổ</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chức</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cơ</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quan</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đơn</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vị</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cấp</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có</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thẩm</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quyền</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cần</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xem</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xét</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đầy</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đủ</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các</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yếu</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tố</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chủ</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quan</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khách</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quan</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trực</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tiếp</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gián</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tiếp</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điều</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kiện</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hoàn</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cảnh</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cụ</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thể</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để</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đánh</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giá</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đúng</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người</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đúng</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việc</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đúng</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tính</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chất</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mức</a:t>
            </a:r>
            <a:r>
              <a:rPr lang="en-US" altLang="en-US" sz="2900" b="1" i="1" dirty="0">
                <a:latin typeface="Times New Roman" panose="02020603050405020304" pitchFamily="18" charset="0"/>
                <a:cs typeface="Times New Roman" panose="02020603050405020304" pitchFamily="18" charset="0"/>
              </a:rPr>
              <a:t> </a:t>
            </a:r>
            <a:r>
              <a:rPr lang="en-US" altLang="en-US" sz="2900" b="1" i="1" dirty="0" err="1">
                <a:latin typeface="Times New Roman" panose="02020603050405020304" pitchFamily="18" charset="0"/>
                <a:cs typeface="Times New Roman" panose="02020603050405020304" pitchFamily="18" charset="0"/>
              </a:rPr>
              <a:t>độ</a:t>
            </a:r>
            <a:r>
              <a:rPr lang="en-US" altLang="en-US" sz="2900" b="1" i="1" dirty="0">
                <a:latin typeface="Times New Roman" panose="02020603050405020304" pitchFamily="18" charset="0"/>
                <a:cs typeface="Times New Roman" panose="02020603050405020304" pitchFamily="18" charset="0"/>
              </a:rPr>
              <a:t>”.</a:t>
            </a:r>
          </a:p>
          <a:p>
            <a:pPr marL="0" indent="457200">
              <a:buFont typeface="Franklin Gothic Book" panose="020B0503020102020204" pitchFamily="34" charset="0"/>
              <a:buAutoNum type="arabicPeriod"/>
              <a:tabLst>
                <a:tab pos="512763" algn="l"/>
              </a:tabLst>
            </a:pPr>
            <a:r>
              <a:rPr lang="en-US" altLang="en-US" sz="2900" dirty="0">
                <a:latin typeface="Times New Roman" panose="02020603050405020304" pitchFamily="18" charset="0"/>
                <a:cs typeface="Times New Roman" panose="02020603050405020304" pitchFamily="18" charset="0"/>
              </a:rPr>
              <a:t> </a:t>
            </a:r>
            <a:r>
              <a:rPr lang="vi-VN" altLang="en-US" sz="2900" dirty="0">
                <a:cs typeface="Times New Roman" panose="02020603050405020304" pitchFamily="18" charset="0"/>
              </a:rPr>
              <a:t>Về </a:t>
            </a:r>
            <a:r>
              <a:rPr lang="en-US" altLang="en-US" sz="2900" dirty="0" err="1">
                <a:latin typeface="Times New Roman" panose="02020603050405020304" pitchFamily="18" charset="0"/>
                <a:cs typeface="Times New Roman" panose="02020603050405020304" pitchFamily="18" charset="0"/>
              </a:rPr>
              <a:t>đối</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tượng</a:t>
            </a:r>
            <a:r>
              <a:rPr lang="en-US" altLang="en-US" sz="2900" dirty="0">
                <a:latin typeface="Times New Roman" panose="02020603050405020304" pitchFamily="18" charset="0"/>
                <a:cs typeface="Times New Roman" panose="02020603050405020304" pitchFamily="18" charset="0"/>
              </a:rPr>
              <a:t> </a:t>
            </a:r>
            <a:r>
              <a:rPr lang="vi-VN" altLang="en-US" sz="2900" dirty="0">
                <a:cs typeface="Times New Roman" panose="02020603050405020304" pitchFamily="18" charset="0"/>
              </a:rPr>
              <a:t>tập thể </a:t>
            </a:r>
            <a:r>
              <a:rPr lang="en-US" altLang="en-US" sz="2900" dirty="0" err="1">
                <a:latin typeface="Times New Roman" panose="02020603050405020304" pitchFamily="18" charset="0"/>
                <a:cs typeface="Times New Roman" panose="02020603050405020304" pitchFamily="18" charset="0"/>
              </a:rPr>
              <a:t>thực</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hiện</a:t>
            </a:r>
            <a:r>
              <a:rPr lang="en-US" altLang="en-US" sz="2900" dirty="0">
                <a:latin typeface="Times New Roman" panose="02020603050405020304" pitchFamily="18" charset="0"/>
                <a:cs typeface="Times New Roman" panose="02020603050405020304" pitchFamily="18" charset="0"/>
              </a:rPr>
              <a:t> </a:t>
            </a:r>
            <a:r>
              <a:rPr lang="vi-VN" altLang="en-US" sz="2900" dirty="0">
                <a:cs typeface="Times New Roman" panose="02020603050405020304" pitchFamily="18" charset="0"/>
              </a:rPr>
              <a:t>kiểm điểm, đánh giá</a:t>
            </a:r>
            <a:r>
              <a:rPr lang="en-US" altLang="en-US" sz="2900" dirty="0">
                <a:latin typeface="Times New Roman" panose="02020603050405020304" pitchFamily="18" charset="0"/>
                <a:cs typeface="Times New Roman" panose="02020603050405020304" pitchFamily="18" charset="0"/>
              </a:rPr>
              <a:t>:</a:t>
            </a:r>
            <a:r>
              <a:rPr lang="vi-VN" altLang="en-US" sz="2900" dirty="0">
                <a:cs typeface="Times New Roman" panose="02020603050405020304" pitchFamily="18" charset="0"/>
              </a:rPr>
              <a:t> </a:t>
            </a:r>
            <a:r>
              <a:rPr lang="vi-VN" altLang="en-US" sz="2900" b="1" dirty="0">
                <a:cs typeface="Times New Roman" panose="02020603050405020304" pitchFamily="18" charset="0"/>
              </a:rPr>
              <a:t>không</a:t>
            </a:r>
            <a:r>
              <a:rPr lang="vi-VN" altLang="en-US" sz="2900" dirty="0">
                <a:cs typeface="Times New Roman" panose="02020603050405020304" pitchFamily="18" charset="0"/>
              </a:rPr>
              <a:t> có đối tượng “Tập thể lãnh đạo các các đơn vị cơ sở” (ban giám hiệu, ban giám đốc…)</a:t>
            </a:r>
          </a:p>
          <a:p>
            <a:pPr marL="0" indent="457200">
              <a:buFont typeface="Franklin Gothic Book" panose="020B0503020102020204" pitchFamily="34" charset="0"/>
              <a:buAutoNum type="arabicPeriod"/>
              <a:tabLst>
                <a:tab pos="512763" algn="l"/>
              </a:tabLst>
            </a:pPr>
            <a:endParaRPr lang="en-US" altLang="en-US" sz="29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1F7F8127-4A8E-4225-9765-F46438D5C0AA}"/>
              </a:ext>
            </a:extLst>
          </p:cNvPr>
          <p:cNvSpPr>
            <a:spLocks noGrp="1"/>
          </p:cNvSpPr>
          <p:nvPr>
            <p:ph type="title"/>
          </p:nvPr>
        </p:nvSpPr>
        <p:spPr>
          <a:xfrm>
            <a:off x="357188" y="285750"/>
            <a:ext cx="8358187" cy="631825"/>
          </a:xfrm>
        </p:spPr>
        <p:txBody>
          <a:bodyPr/>
          <a:lstStyle/>
          <a:p>
            <a:pPr algn="ctr"/>
            <a:r>
              <a:rPr lang="en-US" altLang="en-US" sz="2800" b="1" dirty="0">
                <a:solidFill>
                  <a:srgbClr val="0070C0"/>
                </a:solidFill>
                <a:latin typeface="Arial" pitchFamily="34" charset="0"/>
                <a:cs typeface="Arial" pitchFamily="34" charset="0"/>
              </a:rPr>
              <a:t>MỘT SỐ NỘI DUNG MỚI</a:t>
            </a:r>
            <a:endParaRPr lang="en-US" altLang="en-US" sz="2800" dirty="0">
              <a:solidFill>
                <a:srgbClr val="0070C0"/>
              </a:solidFill>
              <a:latin typeface="Arial" pitchFamily="34" charset="0"/>
              <a:cs typeface="Arial" pitchFamily="34" charset="0"/>
            </a:endParaRPr>
          </a:p>
        </p:txBody>
      </p:sp>
      <p:sp>
        <p:nvSpPr>
          <p:cNvPr id="10243" name="Content Placeholder 2">
            <a:extLst>
              <a:ext uri="{FF2B5EF4-FFF2-40B4-BE49-F238E27FC236}">
                <a16:creationId xmlns:a16="http://schemas.microsoft.com/office/drawing/2014/main" id="{1D8F9203-FB22-4410-A217-4C40937870E2}"/>
              </a:ext>
            </a:extLst>
          </p:cNvPr>
          <p:cNvSpPr>
            <a:spLocks noGrp="1"/>
          </p:cNvSpPr>
          <p:nvPr>
            <p:ph sz="quarter" idx="1"/>
          </p:nvPr>
        </p:nvSpPr>
        <p:spPr>
          <a:xfrm>
            <a:off x="428625" y="1143000"/>
            <a:ext cx="8358188" cy="4643438"/>
          </a:xfrm>
        </p:spPr>
        <p:txBody>
          <a:bodyPr/>
          <a:lstStyle/>
          <a:p>
            <a:pPr marL="0" indent="457200" algn="just">
              <a:spcBef>
                <a:spcPts val="600"/>
              </a:spcBef>
              <a:spcAft>
                <a:spcPts val="600"/>
              </a:spcAft>
              <a:buFont typeface="Franklin Gothic Book" panose="020B0503020102020204" pitchFamily="34" charset="0"/>
              <a:buAutoNum type="arabicPeriod" startAt="3"/>
              <a:tabLst>
                <a:tab pos="512763" algn="l"/>
              </a:tabLst>
            </a:pPr>
            <a:r>
              <a:rPr lang="vi-VN" altLang="en-US" sz="2900">
                <a:cs typeface="Times New Roman" panose="02020603050405020304" pitchFamily="18" charset="0"/>
              </a:rPr>
              <a:t>Khoản 1, Mục IV, Điểm 1.2, bổ sung </a:t>
            </a:r>
            <a:r>
              <a:rPr lang="en-US" altLang="en-US" sz="2900">
                <a:latin typeface="Times New Roman" panose="02020603050405020304" pitchFamily="18" charset="0"/>
                <a:cs typeface="Times New Roman" panose="02020603050405020304" pitchFamily="18" charset="0"/>
              </a:rPr>
              <a:t>nội dung:</a:t>
            </a:r>
            <a:endParaRPr lang="vi-VN" altLang="en-US" sz="2900">
              <a:cs typeface="Times New Roman" panose="02020603050405020304" pitchFamily="18" charset="0"/>
            </a:endParaRPr>
          </a:p>
          <a:p>
            <a:pPr marL="0" indent="457200" algn="just">
              <a:spcBef>
                <a:spcPts val="600"/>
              </a:spcBef>
              <a:spcAft>
                <a:spcPts val="600"/>
              </a:spcAft>
              <a:buFont typeface="Wingdings 2" panose="05020102010507070707" pitchFamily="18" charset="2"/>
              <a:buNone/>
              <a:tabLst>
                <a:tab pos="512763" algn="l"/>
              </a:tabLst>
            </a:pPr>
            <a:r>
              <a:rPr lang="vi-VN" altLang="en-US" sz="2900">
                <a:cs typeface="Times New Roman" panose="02020603050405020304" pitchFamily="18" charset="0"/>
              </a:rPr>
              <a:t>- Đồng chí Ủy viên Ban Chấp hành Đảng ủy Sở phụ trách đơn vị nào thì nhận xét, đánh giá tất cả các lĩnh vực và đề xuất xếp loại chất lượng của tổ chức đảng, cấp ủy, cán bộ lãnh đạo quản lý của đơn vị đó.</a:t>
            </a:r>
          </a:p>
          <a:p>
            <a:pPr marL="0" indent="457200" algn="just">
              <a:spcBef>
                <a:spcPts val="600"/>
              </a:spcBef>
              <a:spcAft>
                <a:spcPts val="600"/>
              </a:spcAft>
              <a:buFont typeface="Wingdings 2" panose="05020102010507070707" pitchFamily="18" charset="2"/>
              <a:buNone/>
              <a:tabLst>
                <a:tab pos="512763" algn="l"/>
              </a:tabLst>
            </a:pPr>
            <a:r>
              <a:rPr lang="vi-VN" altLang="en-US" sz="2900">
                <a:cs typeface="Times New Roman" panose="02020603050405020304" pitchFamily="18" charset="0"/>
              </a:rPr>
              <a:t> - Các ban đảng giúp việc Ban Thường vụ Đảng ủy Sở nhận xét, đánh giá, đề xuất xếp loại chất lượng của tổ chức đảng, cấp ủy, cán bộ lãnh đạo quản lý cấp cơ sở trong  lĩnh vực phụ trách.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C08DEA33-5882-4DDD-8C45-22611D65415D}"/>
              </a:ext>
            </a:extLst>
          </p:cNvPr>
          <p:cNvSpPr>
            <a:spLocks noGrp="1"/>
          </p:cNvSpPr>
          <p:nvPr>
            <p:ph type="title"/>
          </p:nvPr>
        </p:nvSpPr>
        <p:spPr>
          <a:xfrm>
            <a:off x="357188" y="285750"/>
            <a:ext cx="8358187" cy="631825"/>
          </a:xfrm>
        </p:spPr>
        <p:txBody>
          <a:bodyPr/>
          <a:lstStyle/>
          <a:p>
            <a:pPr algn="ctr"/>
            <a:r>
              <a:rPr lang="en-US" altLang="en-US" sz="2800" b="1" dirty="0">
                <a:solidFill>
                  <a:srgbClr val="0070C0"/>
                </a:solidFill>
                <a:latin typeface="Arial" pitchFamily="34" charset="0"/>
                <a:cs typeface="Arial" pitchFamily="34" charset="0"/>
              </a:rPr>
              <a:t>MỘT SỐ NỘI DUNG MỚI</a:t>
            </a:r>
            <a:endParaRPr lang="en-US" altLang="en-US" sz="2800" dirty="0">
              <a:solidFill>
                <a:srgbClr val="0070C0"/>
              </a:solidFill>
              <a:latin typeface="Arial" pitchFamily="34" charset="0"/>
              <a:cs typeface="Arial" pitchFamily="34" charset="0"/>
            </a:endParaRPr>
          </a:p>
        </p:txBody>
      </p:sp>
      <p:sp>
        <p:nvSpPr>
          <p:cNvPr id="11267" name="Content Placeholder 2">
            <a:extLst>
              <a:ext uri="{FF2B5EF4-FFF2-40B4-BE49-F238E27FC236}">
                <a16:creationId xmlns:a16="http://schemas.microsoft.com/office/drawing/2014/main" id="{687058B6-9C64-4DB5-8043-AC8CC5E9E538}"/>
              </a:ext>
            </a:extLst>
          </p:cNvPr>
          <p:cNvSpPr>
            <a:spLocks noGrp="1"/>
          </p:cNvSpPr>
          <p:nvPr>
            <p:ph sz="quarter" idx="1"/>
          </p:nvPr>
        </p:nvSpPr>
        <p:spPr>
          <a:xfrm>
            <a:off x="285750" y="1000125"/>
            <a:ext cx="8501063" cy="4786313"/>
          </a:xfrm>
        </p:spPr>
        <p:txBody>
          <a:bodyPr/>
          <a:lstStyle/>
          <a:p>
            <a:pPr marL="0" indent="457200" algn="just">
              <a:spcBef>
                <a:spcPts val="600"/>
              </a:spcBef>
              <a:spcAft>
                <a:spcPts val="600"/>
              </a:spcAft>
              <a:buFont typeface="Franklin Gothic Book" panose="020B0503020102020204" pitchFamily="34" charset="0"/>
              <a:buAutoNum type="arabicPeriod" startAt="4"/>
              <a:tabLst>
                <a:tab pos="512763" algn="l"/>
              </a:tabLst>
            </a:pPr>
            <a:r>
              <a:rPr lang="vi-VN" altLang="en-US" sz="2900" dirty="0">
                <a:cs typeface="Times New Roman" panose="02020603050405020304" pitchFamily="18" charset="0"/>
              </a:rPr>
              <a:t>Khoản 2, Mục IV, Điểm 2.1 a, về khung tiêu chí đánh giá, đối với công tác tư tưởng có bổ sung nội dung “</a:t>
            </a:r>
            <a:r>
              <a:rPr lang="vi-VN" altLang="en-US" sz="2900" b="1" i="1" dirty="0">
                <a:cs typeface="Times New Roman" panose="02020603050405020304" pitchFamily="18" charset="0"/>
              </a:rPr>
              <a:t>tuyên truyền, lan tỏa thông tin tích cực, đấu tranh phản bác các quan điểm sai trái, thù địch trên internet, mạng xã hội</a:t>
            </a:r>
            <a:r>
              <a:rPr lang="vi-VN" altLang="en-US" sz="2900" dirty="0">
                <a:cs typeface="Times New Roman" panose="02020603050405020304" pitchFamily="18" charset="0"/>
              </a:rPr>
              <a:t>”.</a:t>
            </a:r>
            <a:endParaRPr lang="en-US" altLang="en-US" sz="2900" dirty="0">
              <a:latin typeface="Times New Roman" panose="02020603050405020304" pitchFamily="18" charset="0"/>
              <a:cs typeface="Times New Roman" panose="02020603050405020304" pitchFamily="18" charset="0"/>
            </a:endParaRPr>
          </a:p>
          <a:p>
            <a:pPr marL="0" indent="457200" algn="just">
              <a:spcBef>
                <a:spcPts val="600"/>
              </a:spcBef>
              <a:spcAft>
                <a:spcPts val="600"/>
              </a:spcAft>
              <a:buFont typeface="Franklin Gothic Book" panose="020B0503020102020204" pitchFamily="34" charset="0"/>
              <a:buAutoNum type="arabicPeriod" startAt="4"/>
              <a:tabLst>
                <a:tab pos="512763" algn="l"/>
              </a:tabLst>
            </a:pPr>
            <a:r>
              <a:rPr lang="en-US" altLang="en-US" sz="2900" dirty="0" err="1">
                <a:latin typeface="Times New Roman" panose="02020603050405020304" pitchFamily="18" charset="0"/>
                <a:cs typeface="Times New Roman" panose="02020603050405020304" pitchFamily="18" charset="0"/>
              </a:rPr>
              <a:t>Ngoài</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ra</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về</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thành</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phần</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tham</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dự</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kiểm</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điểm</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chủ</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thể</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tham</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gia</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kiểm</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điểm</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chủ</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thể</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tham</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gia</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đánh</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giá</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cũng</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có</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thẩm</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quyền</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trong</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đánh</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giá</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cũng</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được</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quy</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định</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rõ</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ràng</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và</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có</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thay</a:t>
            </a:r>
            <a:r>
              <a:rPr lang="en-US" altLang="en-US" sz="2900" dirty="0">
                <a:latin typeface="Times New Roman" panose="02020603050405020304" pitchFamily="18" charset="0"/>
                <a:cs typeface="Times New Roman" panose="02020603050405020304" pitchFamily="18" charset="0"/>
              </a:rPr>
              <a:t> </a:t>
            </a:r>
            <a:r>
              <a:rPr lang="en-US" altLang="en-US" sz="2900" dirty="0" err="1">
                <a:latin typeface="Times New Roman" panose="02020603050405020304" pitchFamily="18" charset="0"/>
                <a:cs typeface="Times New Roman" panose="02020603050405020304" pitchFamily="18" charset="0"/>
              </a:rPr>
              <a:t>đổi</a:t>
            </a:r>
            <a:r>
              <a:rPr lang="en-US" altLang="en-US" sz="2900" dirty="0">
                <a:latin typeface="Times New Roman" panose="02020603050405020304" pitchFamily="18" charset="0"/>
                <a:cs typeface="Times New Roman" panose="02020603050405020304" pitchFamily="18" charset="0"/>
              </a:rPr>
              <a:t>.</a:t>
            </a:r>
          </a:p>
          <a:p>
            <a:pPr marL="0" indent="457200" algn="just">
              <a:spcBef>
                <a:spcPts val="600"/>
              </a:spcBef>
              <a:spcAft>
                <a:spcPts val="600"/>
              </a:spcAft>
              <a:buFont typeface="Franklin Gothic Book" panose="020B0503020102020204" pitchFamily="34" charset="0"/>
              <a:buAutoNum type="arabicPeriod" startAt="4"/>
              <a:tabLst>
                <a:tab pos="512763" algn="l"/>
              </a:tabLst>
            </a:pPr>
            <a:endParaRPr lang="en-US" altLang="en-US" sz="29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BD4423CB-BF0A-4305-8AD1-90857A305D97}"/>
              </a:ext>
            </a:extLst>
          </p:cNvPr>
          <p:cNvSpPr>
            <a:spLocks noGrp="1" noChangeArrowheads="1"/>
          </p:cNvSpPr>
          <p:nvPr>
            <p:ph type="title"/>
          </p:nvPr>
        </p:nvSpPr>
        <p:spPr>
          <a:xfrm>
            <a:off x="414338" y="274638"/>
            <a:ext cx="8015287" cy="582612"/>
          </a:xfrm>
        </p:spPr>
        <p:txBody>
          <a:bodyPr/>
          <a:lstStyle/>
          <a:p>
            <a:pPr eaLnBrk="1" hangingPunct="1">
              <a:defRPr/>
            </a:pPr>
            <a:r>
              <a:rPr lang="en-US" sz="2800" b="1" dirty="0">
                <a:solidFill>
                  <a:srgbClr val="0070C0"/>
                </a:solidFill>
                <a:latin typeface="Times New Roman" pitchFamily="18" charset="0"/>
                <a:cs typeface="Times New Roman" pitchFamily="18" charset="0"/>
              </a:rPr>
              <a:t>ĐỐI TƯỢNG</a:t>
            </a:r>
          </a:p>
        </p:txBody>
      </p:sp>
      <p:sp>
        <p:nvSpPr>
          <p:cNvPr id="74756" name="AutoShape 4">
            <a:extLst>
              <a:ext uri="{FF2B5EF4-FFF2-40B4-BE49-F238E27FC236}">
                <a16:creationId xmlns:a16="http://schemas.microsoft.com/office/drawing/2014/main" id="{ABD1559B-3043-40BD-B8C2-A73749B1D3B3}"/>
              </a:ext>
            </a:extLst>
          </p:cNvPr>
          <p:cNvSpPr>
            <a:spLocks noChangeArrowheads="1"/>
          </p:cNvSpPr>
          <p:nvPr/>
        </p:nvSpPr>
        <p:spPr bwMode="blackWhite">
          <a:xfrm>
            <a:off x="2824518" y="1124744"/>
            <a:ext cx="5895975" cy="2952328"/>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buFontTx/>
              <a:buChar char="-"/>
              <a:defRPr/>
            </a:pPr>
            <a:r>
              <a:rPr lang="en-US" sz="2600" b="0" dirty="0" err="1">
                <a:solidFill>
                  <a:schemeClr val="bg1"/>
                </a:solidFill>
                <a:latin typeface="Times New Roman" pitchFamily="18" charset="0"/>
                <a:cs typeface="Times New Roman" pitchFamily="18" charset="0"/>
              </a:rPr>
              <a:t>Tập</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thể</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Đảng</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ủy</a:t>
            </a:r>
            <a:r>
              <a:rPr lang="en-US" sz="2600" b="0" dirty="0">
                <a:solidFill>
                  <a:schemeClr val="bg1"/>
                </a:solidFill>
                <a:latin typeface="Times New Roman" pitchFamily="18" charset="0"/>
                <a:cs typeface="Times New Roman" pitchFamily="18" charset="0"/>
              </a:rPr>
              <a:t>, Chi </a:t>
            </a:r>
            <a:r>
              <a:rPr lang="en-US" sz="2600" b="0" dirty="0" err="1">
                <a:solidFill>
                  <a:schemeClr val="bg1"/>
                </a:solidFill>
                <a:latin typeface="Times New Roman" pitchFamily="18" charset="0"/>
                <a:cs typeface="Times New Roman" pitchFamily="18" charset="0"/>
              </a:rPr>
              <a:t>ủy</a:t>
            </a:r>
            <a:endParaRPr lang="en-US" sz="2600" b="0" dirty="0">
              <a:solidFill>
                <a:schemeClr val="bg1"/>
              </a:solidFill>
              <a:latin typeface="Times New Roman" pitchFamily="18" charset="0"/>
              <a:cs typeface="Times New Roman" pitchFamily="18" charset="0"/>
            </a:endParaRPr>
          </a:p>
          <a:p>
            <a:pPr>
              <a:buFontTx/>
              <a:buChar char="-"/>
              <a:defRPr/>
            </a:pPr>
            <a:r>
              <a:rPr lang="en-US" sz="2600" b="0" dirty="0" err="1">
                <a:solidFill>
                  <a:schemeClr val="bg1"/>
                </a:solidFill>
                <a:latin typeface="Times New Roman" pitchFamily="18" charset="0"/>
                <a:cs typeface="Times New Roman" pitchFamily="18" charset="0"/>
              </a:rPr>
              <a:t>Đảng</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viên</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kể</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cả</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cán</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bộ</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lãnh</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đạo</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quản</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lý</a:t>
            </a:r>
            <a:r>
              <a:rPr lang="en-US" sz="2600" b="0" dirty="0">
                <a:solidFill>
                  <a:schemeClr val="bg1"/>
                </a:solidFill>
                <a:latin typeface="Times New Roman" pitchFamily="18" charset="0"/>
                <a:cs typeface="Times New Roman" pitchFamily="18" charset="0"/>
              </a:rPr>
              <a:t>)</a:t>
            </a:r>
          </a:p>
          <a:p>
            <a:pPr>
              <a:defRPr/>
            </a:pPr>
            <a:r>
              <a:rPr lang="en-US" sz="2600" b="0" dirty="0">
                <a:solidFill>
                  <a:schemeClr val="bg1"/>
                </a:solidFill>
                <a:latin typeface="Times New Roman" pitchFamily="18" charset="0"/>
                <a:cs typeface="Times New Roman" pitchFamily="18" charset="0"/>
              </a:rPr>
              <a:t>(</a:t>
            </a:r>
            <a:r>
              <a:rPr lang="en-US" sz="2600" b="0" dirty="0" err="1">
                <a:solidFill>
                  <a:schemeClr val="bg1"/>
                </a:solidFill>
                <a:latin typeface="Times New Roman" pitchFamily="18" charset="0"/>
                <a:cs typeface="Times New Roman" pitchFamily="18" charset="0"/>
              </a:rPr>
              <a:t>Cán</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bộ</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lãnh</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đạo</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quản</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lý</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gồm</a:t>
            </a:r>
            <a:r>
              <a:rPr lang="en-US" sz="2600" b="0" dirty="0">
                <a:solidFill>
                  <a:schemeClr val="bg1"/>
                </a:solidFill>
                <a:latin typeface="Times New Roman" pitchFamily="18" charset="0"/>
                <a:cs typeface="Times New Roman" pitchFamily="18" charset="0"/>
              </a:rPr>
              <a:t>: </a:t>
            </a:r>
          </a:p>
          <a:p>
            <a:pPr>
              <a:defRPr/>
            </a:pPr>
            <a:r>
              <a:rPr lang="en-US" sz="2600" b="0" dirty="0" err="1">
                <a:solidFill>
                  <a:schemeClr val="bg1"/>
                </a:solidFill>
                <a:latin typeface="Times New Roman" pitchFamily="18" charset="0"/>
                <a:cs typeface="Times New Roman" pitchFamily="18" charset="0"/>
              </a:rPr>
              <a:t>Cấp</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Trường</a:t>
            </a:r>
            <a:r>
              <a:rPr lang="en-US" sz="2600" b="0" dirty="0">
                <a:solidFill>
                  <a:schemeClr val="bg1"/>
                </a:solidFill>
                <a:latin typeface="Times New Roman" pitchFamily="18" charset="0"/>
                <a:cs typeface="Times New Roman" pitchFamily="18" charset="0"/>
              </a:rPr>
              <a:t> =&gt; Đ/c </a:t>
            </a:r>
            <a:r>
              <a:rPr lang="en-US" sz="2600" b="0" dirty="0" err="1">
                <a:solidFill>
                  <a:schemeClr val="bg1"/>
                </a:solidFill>
                <a:latin typeface="Times New Roman" pitchFamily="18" charset="0"/>
                <a:cs typeface="Times New Roman" pitchFamily="18" charset="0"/>
              </a:rPr>
              <a:t>Bí</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thư</a:t>
            </a:r>
            <a:r>
              <a:rPr lang="en-US" sz="2600" b="0" dirty="0">
                <a:solidFill>
                  <a:schemeClr val="bg1"/>
                </a:solidFill>
                <a:latin typeface="Times New Roman" pitchFamily="18" charset="0"/>
                <a:cs typeface="Times New Roman" pitchFamily="18" charset="0"/>
              </a:rPr>
              <a:t>, P. </a:t>
            </a:r>
            <a:r>
              <a:rPr lang="en-US" sz="2600" b="0" dirty="0" err="1">
                <a:solidFill>
                  <a:schemeClr val="bg1"/>
                </a:solidFill>
                <a:latin typeface="Times New Roman" pitchFamily="18" charset="0"/>
                <a:cs typeface="Times New Roman" pitchFamily="18" charset="0"/>
              </a:rPr>
              <a:t>Bí</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thư</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Hiệu</a:t>
            </a:r>
            <a:r>
              <a:rPr lang="en-US" sz="2600" b="0" dirty="0">
                <a:solidFill>
                  <a:schemeClr val="bg1"/>
                </a:solidFill>
                <a:latin typeface="Times New Roman" pitchFamily="18" charset="0"/>
                <a:cs typeface="Times New Roman" pitchFamily="18" charset="0"/>
              </a:rPr>
              <a:t> </a:t>
            </a:r>
          </a:p>
          <a:p>
            <a:pPr>
              <a:defRPr/>
            </a:pPr>
            <a:r>
              <a:rPr lang="en-US" sz="2600" b="0" dirty="0" err="1">
                <a:solidFill>
                  <a:schemeClr val="bg1"/>
                </a:solidFill>
                <a:latin typeface="Times New Roman" pitchFamily="18" charset="0"/>
                <a:cs typeface="Times New Roman" pitchFamily="18" charset="0"/>
              </a:rPr>
              <a:t>trưởng</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Phó</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Hiệu</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trưởng</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Đảng</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uỷ</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viên</a:t>
            </a:r>
            <a:r>
              <a:rPr lang="en-US" sz="2600" b="0" dirty="0">
                <a:solidFill>
                  <a:schemeClr val="bg1"/>
                </a:solidFill>
                <a:latin typeface="Times New Roman" pitchFamily="18" charset="0"/>
                <a:cs typeface="Times New Roman" pitchFamily="18" charset="0"/>
              </a:rPr>
              <a:t> </a:t>
            </a:r>
          </a:p>
          <a:p>
            <a:pPr>
              <a:defRPr/>
            </a:pPr>
            <a:r>
              <a:rPr lang="en-US" sz="2600" b="0" dirty="0" err="1">
                <a:solidFill>
                  <a:schemeClr val="bg1"/>
                </a:solidFill>
                <a:latin typeface="Times New Roman" pitchFamily="18" charset="0"/>
                <a:cs typeface="Times New Roman" pitchFamily="18" charset="0"/>
              </a:rPr>
              <a:t>Cấp</a:t>
            </a:r>
            <a:r>
              <a:rPr lang="en-US" sz="2600" b="0" dirty="0">
                <a:solidFill>
                  <a:schemeClr val="bg1"/>
                </a:solidFill>
                <a:latin typeface="Times New Roman" pitchFamily="18" charset="0"/>
                <a:cs typeface="Times New Roman" pitchFamily="18" charset="0"/>
              </a:rPr>
              <a:t> chi </a:t>
            </a:r>
            <a:r>
              <a:rPr lang="en-US" sz="2600" b="0" dirty="0" err="1">
                <a:solidFill>
                  <a:schemeClr val="bg1"/>
                </a:solidFill>
                <a:latin typeface="Times New Roman" pitchFamily="18" charset="0"/>
                <a:cs typeface="Times New Roman" pitchFamily="18" charset="0"/>
              </a:rPr>
              <a:t>bộ</a:t>
            </a:r>
            <a:r>
              <a:rPr lang="en-US" sz="2600" b="0" dirty="0">
                <a:solidFill>
                  <a:schemeClr val="bg1"/>
                </a:solidFill>
                <a:latin typeface="Times New Roman" pitchFamily="18" charset="0"/>
                <a:cs typeface="Times New Roman" pitchFamily="18" charset="0"/>
              </a:rPr>
              <a:t> =&gt; Đ/c </a:t>
            </a:r>
            <a:r>
              <a:rPr lang="en-US" sz="2600" b="0" dirty="0" err="1">
                <a:solidFill>
                  <a:schemeClr val="bg1"/>
                </a:solidFill>
                <a:latin typeface="Times New Roman" pitchFamily="18" charset="0"/>
                <a:cs typeface="Times New Roman" pitchFamily="18" charset="0"/>
              </a:rPr>
              <a:t>Bí</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thư</a:t>
            </a:r>
            <a:r>
              <a:rPr lang="en-US" sz="2600" b="0" dirty="0">
                <a:solidFill>
                  <a:schemeClr val="bg1"/>
                </a:solidFill>
                <a:latin typeface="Times New Roman" pitchFamily="18" charset="0"/>
                <a:cs typeface="Times New Roman" pitchFamily="18" charset="0"/>
              </a:rPr>
              <a:t>, P. </a:t>
            </a:r>
            <a:r>
              <a:rPr lang="en-US" sz="2600" b="0" dirty="0" err="1">
                <a:solidFill>
                  <a:schemeClr val="bg1"/>
                </a:solidFill>
                <a:latin typeface="Times New Roman" pitchFamily="18" charset="0"/>
                <a:cs typeface="Times New Roman" pitchFamily="18" charset="0"/>
              </a:rPr>
              <a:t>Bí</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thư</a:t>
            </a:r>
            <a:r>
              <a:rPr lang="en-US" sz="2600" b="0" dirty="0">
                <a:solidFill>
                  <a:schemeClr val="bg1"/>
                </a:solidFill>
                <a:latin typeface="Times New Roman" pitchFamily="18" charset="0"/>
                <a:cs typeface="Times New Roman" pitchFamily="18" charset="0"/>
              </a:rPr>
              <a:t>, Chi </a:t>
            </a:r>
          </a:p>
          <a:p>
            <a:pPr>
              <a:defRPr/>
            </a:pPr>
            <a:r>
              <a:rPr lang="en-US" sz="2600" b="0" dirty="0" err="1">
                <a:solidFill>
                  <a:schemeClr val="bg1"/>
                </a:solidFill>
                <a:latin typeface="Times New Roman" pitchFamily="18" charset="0"/>
                <a:cs typeface="Times New Roman" pitchFamily="18" charset="0"/>
              </a:rPr>
              <a:t>ủy</a:t>
            </a:r>
            <a:r>
              <a:rPr lang="en-US" sz="2600" b="0" dirty="0">
                <a:solidFill>
                  <a:schemeClr val="bg1"/>
                </a:solidFill>
                <a:latin typeface="Times New Roman" pitchFamily="18" charset="0"/>
                <a:cs typeface="Times New Roman" pitchFamily="18" charset="0"/>
              </a:rPr>
              <a:t> </a:t>
            </a:r>
            <a:r>
              <a:rPr lang="en-US" sz="2600" b="0" dirty="0" err="1">
                <a:solidFill>
                  <a:schemeClr val="bg1"/>
                </a:solidFill>
                <a:latin typeface="Times New Roman" pitchFamily="18" charset="0"/>
                <a:cs typeface="Times New Roman" pitchFamily="18" charset="0"/>
              </a:rPr>
              <a:t>viên</a:t>
            </a:r>
            <a:r>
              <a:rPr lang="en-US" sz="2600" b="0" dirty="0">
                <a:solidFill>
                  <a:schemeClr val="bg1"/>
                </a:solidFill>
                <a:latin typeface="Times New Roman" pitchFamily="18" charset="0"/>
                <a:cs typeface="Times New Roman" pitchFamily="18" charset="0"/>
              </a:rPr>
              <a:t>)</a:t>
            </a:r>
          </a:p>
        </p:txBody>
      </p:sp>
      <p:sp>
        <p:nvSpPr>
          <p:cNvPr id="74758" name="AutoShape 6">
            <a:extLst>
              <a:ext uri="{FF2B5EF4-FFF2-40B4-BE49-F238E27FC236}">
                <a16:creationId xmlns:a16="http://schemas.microsoft.com/office/drawing/2014/main" id="{315A5BBB-72E7-445C-9AD5-AC9D338C8BF6}"/>
              </a:ext>
            </a:extLst>
          </p:cNvPr>
          <p:cNvSpPr>
            <a:spLocks noChangeArrowheads="1"/>
          </p:cNvSpPr>
          <p:nvPr/>
        </p:nvSpPr>
        <p:spPr bwMode="blackWhite">
          <a:xfrm>
            <a:off x="2862618" y="4291013"/>
            <a:ext cx="5857875" cy="1714500"/>
          </a:xfrm>
          <a:prstGeom prst="roundRect">
            <a:avLst>
              <a:gd name="adj" fmla="val 9106"/>
            </a:avLst>
          </a:prstGeom>
          <a:gradFill rotWithShape="1">
            <a:gsLst>
              <a:gs pos="0">
                <a:schemeClr val="hlink"/>
              </a:gs>
              <a:gs pos="50000">
                <a:schemeClr val="hlink">
                  <a:gamma/>
                  <a:tint val="69804"/>
                  <a:invGamma/>
                </a:schemeClr>
              </a:gs>
              <a:gs pos="100000">
                <a:schemeClr val="hlink"/>
              </a:gs>
            </a:gsLst>
            <a:lin ang="2700000" scaled="1"/>
          </a:gradFill>
          <a:ln w="25400">
            <a:solidFill>
              <a:schemeClr val="bg1"/>
            </a:solidFill>
            <a:round/>
            <a:headEnd/>
            <a:tailEnd/>
          </a:ln>
          <a:effectLst/>
        </p:spPr>
        <p:txBody>
          <a:bodyPr wrap="none" anchor="ctr"/>
          <a:lstStyle/>
          <a:p>
            <a:pPr>
              <a:buFontTx/>
              <a:buChar char="-"/>
              <a:defRPr/>
            </a:pPr>
            <a:r>
              <a:rPr lang="en-US" sz="2600" b="0" dirty="0">
                <a:solidFill>
                  <a:srgbClr val="FF0000"/>
                </a:solidFill>
                <a:latin typeface="Times New Roman" pitchFamily="18" charset="0"/>
                <a:cs typeface="Times New Roman" pitchFamily="18" charset="0"/>
              </a:rPr>
              <a:t> </a:t>
            </a:r>
            <a:r>
              <a:rPr lang="en-US" sz="2600" b="0" dirty="0" err="1">
                <a:solidFill>
                  <a:srgbClr val="FF0000"/>
                </a:solidFill>
                <a:latin typeface="Times New Roman" pitchFamily="18" charset="0"/>
                <a:cs typeface="Times New Roman" pitchFamily="18" charset="0"/>
              </a:rPr>
              <a:t>Tổ</a:t>
            </a:r>
            <a:r>
              <a:rPr lang="en-US" sz="2600" b="0" dirty="0">
                <a:solidFill>
                  <a:srgbClr val="FF0000"/>
                </a:solidFill>
                <a:latin typeface="Times New Roman" pitchFamily="18" charset="0"/>
                <a:cs typeface="Times New Roman" pitchFamily="18" charset="0"/>
              </a:rPr>
              <a:t> </a:t>
            </a:r>
            <a:r>
              <a:rPr lang="en-US" sz="2600" b="0" dirty="0" err="1">
                <a:solidFill>
                  <a:srgbClr val="FF0000"/>
                </a:solidFill>
                <a:latin typeface="Times New Roman" pitchFamily="18" charset="0"/>
                <a:cs typeface="Times New Roman" pitchFamily="18" charset="0"/>
              </a:rPr>
              <a:t>chức</a:t>
            </a:r>
            <a:r>
              <a:rPr lang="en-US" sz="2600" b="0" dirty="0">
                <a:solidFill>
                  <a:srgbClr val="FF0000"/>
                </a:solidFill>
                <a:latin typeface="Times New Roman" pitchFamily="18" charset="0"/>
                <a:cs typeface="Times New Roman" pitchFamily="18" charset="0"/>
              </a:rPr>
              <a:t> </a:t>
            </a:r>
            <a:r>
              <a:rPr lang="en-US" sz="2600" b="0" dirty="0" err="1">
                <a:solidFill>
                  <a:srgbClr val="FF0000"/>
                </a:solidFill>
                <a:latin typeface="Times New Roman" pitchFamily="18" charset="0"/>
                <a:cs typeface="Times New Roman" pitchFamily="18" charset="0"/>
              </a:rPr>
              <a:t>đảng</a:t>
            </a:r>
            <a:r>
              <a:rPr lang="en-US" sz="2600" b="0" dirty="0">
                <a:solidFill>
                  <a:srgbClr val="FF0000"/>
                </a:solidFill>
                <a:latin typeface="Times New Roman" pitchFamily="18" charset="0"/>
                <a:cs typeface="Times New Roman" pitchFamily="18" charset="0"/>
              </a:rPr>
              <a:t>: </a:t>
            </a:r>
            <a:r>
              <a:rPr lang="en-US" sz="2600" b="0" dirty="0" err="1">
                <a:solidFill>
                  <a:srgbClr val="FF0000"/>
                </a:solidFill>
                <a:latin typeface="Times New Roman" pitchFamily="18" charset="0"/>
                <a:cs typeface="Times New Roman" pitchFamily="18" charset="0"/>
              </a:rPr>
              <a:t>đảng</a:t>
            </a:r>
            <a:r>
              <a:rPr lang="en-US" sz="2600" b="0" dirty="0">
                <a:solidFill>
                  <a:srgbClr val="FF0000"/>
                </a:solidFill>
                <a:latin typeface="Times New Roman" pitchFamily="18" charset="0"/>
                <a:cs typeface="Times New Roman" pitchFamily="18" charset="0"/>
              </a:rPr>
              <a:t> </a:t>
            </a:r>
            <a:r>
              <a:rPr lang="en-US" sz="2600" b="0" dirty="0" err="1">
                <a:solidFill>
                  <a:srgbClr val="FF0000"/>
                </a:solidFill>
                <a:latin typeface="Times New Roman" pitchFamily="18" charset="0"/>
                <a:cs typeface="Times New Roman" pitchFamily="18" charset="0"/>
              </a:rPr>
              <a:t>bộ</a:t>
            </a:r>
            <a:r>
              <a:rPr lang="en-US" sz="2600" b="0" dirty="0">
                <a:solidFill>
                  <a:srgbClr val="FF0000"/>
                </a:solidFill>
                <a:latin typeface="Times New Roman" pitchFamily="18" charset="0"/>
                <a:cs typeface="Times New Roman" pitchFamily="18" charset="0"/>
              </a:rPr>
              <a:t>, chi </a:t>
            </a:r>
            <a:r>
              <a:rPr lang="en-US" sz="2600" b="0" dirty="0" err="1">
                <a:solidFill>
                  <a:srgbClr val="FF0000"/>
                </a:solidFill>
                <a:latin typeface="Times New Roman" pitchFamily="18" charset="0"/>
                <a:cs typeface="Times New Roman" pitchFamily="18" charset="0"/>
              </a:rPr>
              <a:t>bộ</a:t>
            </a:r>
            <a:endParaRPr lang="en-US" sz="2600" b="0" dirty="0">
              <a:solidFill>
                <a:srgbClr val="FF0000"/>
              </a:solidFill>
              <a:latin typeface="Times New Roman" pitchFamily="18" charset="0"/>
              <a:cs typeface="Times New Roman" pitchFamily="18" charset="0"/>
            </a:endParaRPr>
          </a:p>
          <a:p>
            <a:pPr>
              <a:buFontTx/>
              <a:buChar char="-"/>
              <a:defRPr/>
            </a:pPr>
            <a:r>
              <a:rPr lang="en-US" sz="2600" b="0" dirty="0" err="1">
                <a:solidFill>
                  <a:schemeClr val="accent2"/>
                </a:solidFill>
                <a:latin typeface="Times New Roman" pitchFamily="18" charset="0"/>
                <a:cs typeface="Times New Roman" pitchFamily="18" charset="0"/>
              </a:rPr>
              <a:t>Tập</a:t>
            </a:r>
            <a:r>
              <a:rPr lang="en-US" sz="2600" b="0" dirty="0">
                <a:solidFill>
                  <a:schemeClr val="accent2"/>
                </a:solidFill>
                <a:latin typeface="Times New Roman" pitchFamily="18" charset="0"/>
                <a:cs typeface="Times New Roman" pitchFamily="18" charset="0"/>
              </a:rPr>
              <a:t> </a:t>
            </a:r>
            <a:r>
              <a:rPr lang="en-US" sz="2600" b="0" dirty="0" err="1">
                <a:solidFill>
                  <a:schemeClr val="accent2"/>
                </a:solidFill>
                <a:latin typeface="Times New Roman" pitchFamily="18" charset="0"/>
                <a:cs typeface="Times New Roman" pitchFamily="18" charset="0"/>
              </a:rPr>
              <a:t>thể</a:t>
            </a:r>
            <a:r>
              <a:rPr lang="en-US" sz="2600" b="0" dirty="0">
                <a:solidFill>
                  <a:schemeClr val="accent2"/>
                </a:solidFill>
                <a:latin typeface="Times New Roman" pitchFamily="18" charset="0"/>
                <a:cs typeface="Times New Roman" pitchFamily="18" charset="0"/>
              </a:rPr>
              <a:t> </a:t>
            </a:r>
            <a:r>
              <a:rPr lang="en-US" sz="2600" b="0" dirty="0" err="1">
                <a:solidFill>
                  <a:schemeClr val="accent2"/>
                </a:solidFill>
                <a:latin typeface="Times New Roman" pitchFamily="18" charset="0"/>
                <a:cs typeface="Times New Roman" pitchFamily="18" charset="0"/>
              </a:rPr>
              <a:t>Đảng</a:t>
            </a:r>
            <a:r>
              <a:rPr lang="en-US" sz="2600" b="0" dirty="0">
                <a:solidFill>
                  <a:schemeClr val="accent2"/>
                </a:solidFill>
                <a:latin typeface="Times New Roman" pitchFamily="18" charset="0"/>
                <a:cs typeface="Times New Roman" pitchFamily="18" charset="0"/>
              </a:rPr>
              <a:t> </a:t>
            </a:r>
            <a:r>
              <a:rPr lang="en-US" sz="2600" b="0" dirty="0" err="1">
                <a:solidFill>
                  <a:schemeClr val="accent2"/>
                </a:solidFill>
                <a:latin typeface="Times New Roman" pitchFamily="18" charset="0"/>
                <a:cs typeface="Times New Roman" pitchFamily="18" charset="0"/>
              </a:rPr>
              <a:t>ủy</a:t>
            </a:r>
            <a:r>
              <a:rPr lang="en-US" sz="2600" b="0" dirty="0">
                <a:solidFill>
                  <a:schemeClr val="accent2"/>
                </a:solidFill>
                <a:latin typeface="Times New Roman" pitchFamily="18" charset="0"/>
                <a:cs typeface="Times New Roman" pitchFamily="18" charset="0"/>
              </a:rPr>
              <a:t>, Chi </a:t>
            </a:r>
            <a:r>
              <a:rPr lang="en-US" sz="2600" b="0" dirty="0" err="1">
                <a:solidFill>
                  <a:schemeClr val="accent2"/>
                </a:solidFill>
                <a:latin typeface="Times New Roman" pitchFamily="18" charset="0"/>
                <a:cs typeface="Times New Roman" pitchFamily="18" charset="0"/>
              </a:rPr>
              <a:t>ủy</a:t>
            </a:r>
            <a:r>
              <a:rPr lang="en-US" sz="2600" b="0" dirty="0">
                <a:solidFill>
                  <a:schemeClr val="accent2"/>
                </a:solidFill>
                <a:latin typeface="Times New Roman" pitchFamily="18" charset="0"/>
                <a:cs typeface="Times New Roman" pitchFamily="18" charset="0"/>
              </a:rPr>
              <a:t> </a:t>
            </a:r>
          </a:p>
          <a:p>
            <a:pPr>
              <a:buFontTx/>
              <a:buChar char="-"/>
              <a:defRPr/>
            </a:pPr>
            <a:r>
              <a:rPr lang="en-US" sz="2600" b="0" dirty="0" err="1">
                <a:solidFill>
                  <a:schemeClr val="accent2"/>
                </a:solidFill>
                <a:latin typeface="Times New Roman" pitchFamily="18" charset="0"/>
                <a:cs typeface="Times New Roman" pitchFamily="18" charset="0"/>
              </a:rPr>
              <a:t>Đảng</a:t>
            </a:r>
            <a:r>
              <a:rPr lang="en-US" sz="2600" b="0" dirty="0">
                <a:solidFill>
                  <a:schemeClr val="accent2"/>
                </a:solidFill>
                <a:latin typeface="Times New Roman" pitchFamily="18" charset="0"/>
                <a:cs typeface="Times New Roman" pitchFamily="18" charset="0"/>
              </a:rPr>
              <a:t> </a:t>
            </a:r>
            <a:r>
              <a:rPr lang="en-US" sz="2600" b="0" dirty="0" err="1">
                <a:solidFill>
                  <a:schemeClr val="accent2"/>
                </a:solidFill>
                <a:latin typeface="Times New Roman" pitchFamily="18" charset="0"/>
                <a:cs typeface="Times New Roman" pitchFamily="18" charset="0"/>
              </a:rPr>
              <a:t>viên</a:t>
            </a:r>
            <a:endParaRPr lang="en-US" sz="2600" b="0" dirty="0">
              <a:solidFill>
                <a:schemeClr val="accent2"/>
              </a:solidFill>
              <a:latin typeface="Times New Roman" pitchFamily="18" charset="0"/>
              <a:cs typeface="Times New Roman" pitchFamily="18" charset="0"/>
            </a:endParaRPr>
          </a:p>
          <a:p>
            <a:pPr>
              <a:buFontTx/>
              <a:buChar char="-"/>
              <a:defRPr/>
            </a:pPr>
            <a:r>
              <a:rPr lang="en-US" sz="2600" b="0" dirty="0" err="1">
                <a:solidFill>
                  <a:schemeClr val="accent2"/>
                </a:solidFill>
                <a:latin typeface="Times New Roman" pitchFamily="18" charset="0"/>
                <a:cs typeface="Times New Roman" pitchFamily="18" charset="0"/>
              </a:rPr>
              <a:t>Cán</a:t>
            </a:r>
            <a:r>
              <a:rPr lang="en-US" sz="2600" b="0" dirty="0">
                <a:solidFill>
                  <a:schemeClr val="accent2"/>
                </a:solidFill>
                <a:latin typeface="Times New Roman" pitchFamily="18" charset="0"/>
                <a:cs typeface="Times New Roman" pitchFamily="18" charset="0"/>
              </a:rPr>
              <a:t> </a:t>
            </a:r>
            <a:r>
              <a:rPr lang="en-US" sz="2600" b="0" dirty="0" err="1">
                <a:solidFill>
                  <a:schemeClr val="accent2"/>
                </a:solidFill>
                <a:latin typeface="Times New Roman" pitchFamily="18" charset="0"/>
                <a:cs typeface="Times New Roman" pitchFamily="18" charset="0"/>
              </a:rPr>
              <a:t>bộ</a:t>
            </a:r>
            <a:r>
              <a:rPr lang="en-US" sz="2600" b="0" dirty="0">
                <a:solidFill>
                  <a:schemeClr val="accent2"/>
                </a:solidFill>
                <a:latin typeface="Times New Roman" pitchFamily="18" charset="0"/>
                <a:cs typeface="Times New Roman" pitchFamily="18" charset="0"/>
              </a:rPr>
              <a:t> </a:t>
            </a:r>
            <a:r>
              <a:rPr lang="en-US" sz="2600" b="0" dirty="0" err="1">
                <a:solidFill>
                  <a:schemeClr val="accent2"/>
                </a:solidFill>
                <a:latin typeface="Times New Roman" pitchFamily="18" charset="0"/>
                <a:cs typeface="Times New Roman" pitchFamily="18" charset="0"/>
              </a:rPr>
              <a:t>lãnh</a:t>
            </a:r>
            <a:r>
              <a:rPr lang="en-US" sz="2600" b="0" dirty="0">
                <a:solidFill>
                  <a:schemeClr val="accent2"/>
                </a:solidFill>
                <a:latin typeface="Times New Roman" pitchFamily="18" charset="0"/>
                <a:cs typeface="Times New Roman" pitchFamily="18" charset="0"/>
              </a:rPr>
              <a:t> </a:t>
            </a:r>
            <a:r>
              <a:rPr lang="en-US" sz="2600" b="0" dirty="0" err="1">
                <a:solidFill>
                  <a:schemeClr val="accent2"/>
                </a:solidFill>
                <a:latin typeface="Times New Roman" pitchFamily="18" charset="0"/>
                <a:cs typeface="Times New Roman" pitchFamily="18" charset="0"/>
              </a:rPr>
              <a:t>đạo</a:t>
            </a:r>
            <a:r>
              <a:rPr lang="en-US" sz="2600" b="0" dirty="0">
                <a:solidFill>
                  <a:schemeClr val="accent2"/>
                </a:solidFill>
                <a:latin typeface="Times New Roman" pitchFamily="18" charset="0"/>
                <a:cs typeface="Times New Roman" pitchFamily="18" charset="0"/>
              </a:rPr>
              <a:t> </a:t>
            </a:r>
            <a:r>
              <a:rPr lang="en-US" sz="2600" b="0" dirty="0" err="1">
                <a:solidFill>
                  <a:schemeClr val="accent2"/>
                </a:solidFill>
                <a:latin typeface="Times New Roman" pitchFamily="18" charset="0"/>
                <a:cs typeface="Times New Roman" pitchFamily="18" charset="0"/>
              </a:rPr>
              <a:t>quản</a:t>
            </a:r>
            <a:r>
              <a:rPr lang="en-US" sz="2600" b="0" dirty="0">
                <a:solidFill>
                  <a:schemeClr val="accent2"/>
                </a:solidFill>
                <a:latin typeface="Times New Roman" pitchFamily="18" charset="0"/>
                <a:cs typeface="Times New Roman" pitchFamily="18" charset="0"/>
              </a:rPr>
              <a:t> </a:t>
            </a:r>
            <a:r>
              <a:rPr lang="en-US" sz="2600" b="0" dirty="0" err="1">
                <a:solidFill>
                  <a:schemeClr val="accent2"/>
                </a:solidFill>
                <a:latin typeface="Times New Roman" pitchFamily="18" charset="0"/>
                <a:cs typeface="Times New Roman" pitchFamily="18" charset="0"/>
              </a:rPr>
              <a:t>lý</a:t>
            </a:r>
            <a:endParaRPr lang="en-US" sz="2600" b="0" dirty="0">
              <a:solidFill>
                <a:schemeClr val="accent2"/>
              </a:solidFill>
              <a:latin typeface="Times New Roman" pitchFamily="18" charset="0"/>
              <a:cs typeface="Times New Roman" pitchFamily="18" charset="0"/>
            </a:endParaRPr>
          </a:p>
        </p:txBody>
      </p:sp>
      <p:sp>
        <p:nvSpPr>
          <p:cNvPr id="9" name="AutoShape 4">
            <a:extLst>
              <a:ext uri="{FF2B5EF4-FFF2-40B4-BE49-F238E27FC236}">
                <a16:creationId xmlns:a16="http://schemas.microsoft.com/office/drawing/2014/main" id="{1937F4D2-B255-4DEF-820C-F59519F684B2}"/>
              </a:ext>
            </a:extLst>
          </p:cNvPr>
          <p:cNvSpPr>
            <a:spLocks noChangeArrowheads="1"/>
          </p:cNvSpPr>
          <p:nvPr/>
        </p:nvSpPr>
        <p:spPr bwMode="blackWhite">
          <a:xfrm>
            <a:off x="428625" y="1450975"/>
            <a:ext cx="2105025" cy="990600"/>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lgn="ctr">
              <a:defRPr/>
            </a:pPr>
            <a:r>
              <a:rPr lang="en-US" sz="2600" dirty="0">
                <a:solidFill>
                  <a:schemeClr val="bg1"/>
                </a:solidFill>
                <a:latin typeface="Times New Roman" pitchFamily="18" charset="0"/>
                <a:cs typeface="Times New Roman" pitchFamily="18" charset="0"/>
              </a:rPr>
              <a:t>KIỂM ĐIỂM</a:t>
            </a:r>
          </a:p>
        </p:txBody>
      </p:sp>
      <p:sp>
        <p:nvSpPr>
          <p:cNvPr id="11" name="AutoShape 6">
            <a:extLst>
              <a:ext uri="{FF2B5EF4-FFF2-40B4-BE49-F238E27FC236}">
                <a16:creationId xmlns:a16="http://schemas.microsoft.com/office/drawing/2014/main" id="{DF1A1C02-295A-4182-9930-880EFEC3A939}"/>
              </a:ext>
            </a:extLst>
          </p:cNvPr>
          <p:cNvSpPr>
            <a:spLocks noChangeArrowheads="1"/>
          </p:cNvSpPr>
          <p:nvPr/>
        </p:nvSpPr>
        <p:spPr bwMode="blackWhite">
          <a:xfrm>
            <a:off x="428625" y="4652963"/>
            <a:ext cx="2105025" cy="990600"/>
          </a:xfrm>
          <a:prstGeom prst="roundRect">
            <a:avLst>
              <a:gd name="adj" fmla="val 9106"/>
            </a:avLst>
          </a:prstGeom>
          <a:gradFill rotWithShape="1">
            <a:gsLst>
              <a:gs pos="0">
                <a:schemeClr val="hlink"/>
              </a:gs>
              <a:gs pos="50000">
                <a:schemeClr val="hlink">
                  <a:gamma/>
                  <a:tint val="69804"/>
                  <a:invGamma/>
                </a:schemeClr>
              </a:gs>
              <a:gs pos="100000">
                <a:schemeClr val="hlink"/>
              </a:gs>
            </a:gsLst>
            <a:lin ang="2700000" scaled="1"/>
          </a:gradFill>
          <a:ln w="25400">
            <a:solidFill>
              <a:schemeClr val="bg1"/>
            </a:solidFill>
            <a:round/>
            <a:headEnd/>
            <a:tailEnd/>
          </a:ln>
          <a:effectLst/>
        </p:spPr>
        <p:txBody>
          <a:bodyPr wrap="none" anchor="ctr"/>
          <a:lstStyle/>
          <a:p>
            <a:pPr algn="ctr">
              <a:defRPr/>
            </a:pPr>
            <a:r>
              <a:rPr lang="en-US" sz="2600" dirty="0">
                <a:solidFill>
                  <a:schemeClr val="accent2"/>
                </a:solidFill>
                <a:latin typeface="Times New Roman" pitchFamily="18" charset="0"/>
                <a:cs typeface="Times New Roman" pitchFamily="18" charset="0"/>
              </a:rPr>
              <a:t>ĐÁNH GIÁ</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B3D85798-5E27-40D1-9C87-436391CB092A}"/>
              </a:ext>
            </a:extLst>
          </p:cNvPr>
          <p:cNvSpPr>
            <a:spLocks noGrp="1" noChangeArrowheads="1"/>
          </p:cNvSpPr>
          <p:nvPr>
            <p:ph type="title"/>
          </p:nvPr>
        </p:nvSpPr>
        <p:spPr>
          <a:xfrm>
            <a:off x="414338" y="142875"/>
            <a:ext cx="8015287" cy="582613"/>
          </a:xfrm>
        </p:spPr>
        <p:txBody>
          <a:bodyPr/>
          <a:lstStyle/>
          <a:p>
            <a:pPr eaLnBrk="1" hangingPunct="1">
              <a:defRPr/>
            </a:pPr>
            <a:r>
              <a:rPr lang="en-US" sz="2800" b="1" dirty="0">
                <a:solidFill>
                  <a:srgbClr val="0070C0"/>
                </a:solidFill>
                <a:latin typeface="Times New Roman" pitchFamily="18" charset="0"/>
                <a:cs typeface="Times New Roman" pitchFamily="18" charset="0"/>
              </a:rPr>
              <a:t>NGUYÊN TẮC CHUNG</a:t>
            </a:r>
          </a:p>
        </p:txBody>
      </p:sp>
      <p:sp>
        <p:nvSpPr>
          <p:cNvPr id="74756" name="AutoShape 4">
            <a:extLst>
              <a:ext uri="{FF2B5EF4-FFF2-40B4-BE49-F238E27FC236}">
                <a16:creationId xmlns:a16="http://schemas.microsoft.com/office/drawing/2014/main" id="{966E7AE7-1617-44B8-B1A9-D7339355F968}"/>
              </a:ext>
            </a:extLst>
          </p:cNvPr>
          <p:cNvSpPr>
            <a:spLocks noChangeArrowheads="1"/>
          </p:cNvSpPr>
          <p:nvPr/>
        </p:nvSpPr>
        <p:spPr bwMode="blackWhite">
          <a:xfrm>
            <a:off x="2819400" y="785813"/>
            <a:ext cx="5895975" cy="1643062"/>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buFontTx/>
              <a:buChar char="-"/>
              <a:defRPr/>
            </a:pPr>
            <a:r>
              <a:rPr lang="vi-VN" sz="2600" b="0" dirty="0">
                <a:solidFill>
                  <a:schemeClr val="bg1"/>
                </a:solidFill>
                <a:latin typeface="Times New Roman" pitchFamily="18" charset="0"/>
                <a:cs typeface="Times New Roman" pitchFamily="18" charset="0"/>
              </a:rPr>
              <a:t> </a:t>
            </a:r>
            <a:r>
              <a:rPr lang="en-US" sz="2600" b="0" dirty="0">
                <a:solidFill>
                  <a:schemeClr val="bg1"/>
                </a:solidFill>
                <a:latin typeface="Times New Roman" pitchFamily="18" charset="0"/>
                <a:cs typeface="Times New Roman" pitchFamily="18" charset="0"/>
              </a:rPr>
              <a:t>T</a:t>
            </a:r>
            <a:r>
              <a:rPr lang="vi-VN" sz="2600" b="0" dirty="0">
                <a:solidFill>
                  <a:schemeClr val="bg1"/>
                </a:solidFill>
                <a:latin typeface="Times New Roman" pitchFamily="18" charset="0"/>
                <a:cs typeface="Times New Roman" pitchFamily="18" charset="0"/>
              </a:rPr>
              <a:t>ập thể trước, cá nhân sau</a:t>
            </a:r>
            <a:endParaRPr lang="en-US" sz="2600" b="0" dirty="0">
              <a:solidFill>
                <a:schemeClr val="bg1"/>
              </a:solidFill>
              <a:latin typeface="Times New Roman" pitchFamily="18" charset="0"/>
              <a:cs typeface="Times New Roman" pitchFamily="18" charset="0"/>
            </a:endParaRPr>
          </a:p>
          <a:p>
            <a:pPr>
              <a:buFontTx/>
              <a:buChar char="-"/>
              <a:defRPr/>
            </a:pPr>
            <a:r>
              <a:rPr lang="en-US" sz="2600" b="0" dirty="0">
                <a:solidFill>
                  <a:schemeClr val="bg1"/>
                </a:solidFill>
                <a:latin typeface="Times New Roman" pitchFamily="18" charset="0"/>
                <a:cs typeface="Times New Roman" pitchFamily="18" charset="0"/>
              </a:rPr>
              <a:t> N</a:t>
            </a:r>
            <a:r>
              <a:rPr lang="vi-VN" sz="2600" b="0" dirty="0">
                <a:solidFill>
                  <a:schemeClr val="bg1"/>
                </a:solidFill>
                <a:latin typeface="Times New Roman" pitchFamily="18" charset="0"/>
                <a:cs typeface="Times New Roman" pitchFamily="18" charset="0"/>
              </a:rPr>
              <a:t>gười đứng đầu trước, cấp phó </a:t>
            </a:r>
            <a:br>
              <a:rPr lang="en-US" sz="2600" b="0" dirty="0">
                <a:solidFill>
                  <a:schemeClr val="bg1"/>
                </a:solidFill>
                <a:latin typeface="Times New Roman" pitchFamily="18" charset="0"/>
                <a:cs typeface="Times New Roman" pitchFamily="18" charset="0"/>
              </a:rPr>
            </a:br>
            <a:r>
              <a:rPr lang="vi-VN" sz="2600" b="0" dirty="0">
                <a:solidFill>
                  <a:schemeClr val="bg1"/>
                </a:solidFill>
                <a:latin typeface="Times New Roman" pitchFamily="18" charset="0"/>
                <a:cs typeface="Times New Roman" pitchFamily="18" charset="0"/>
              </a:rPr>
              <a:t>và các thành viên sau</a:t>
            </a:r>
            <a:r>
              <a:rPr lang="en-US" sz="2600" b="0" dirty="0">
                <a:solidFill>
                  <a:schemeClr val="bg1"/>
                </a:solidFill>
                <a:latin typeface="Times New Roman" pitchFamily="18" charset="0"/>
                <a:cs typeface="Times New Roman" pitchFamily="18" charset="0"/>
              </a:rPr>
              <a:t> </a:t>
            </a:r>
            <a:br>
              <a:rPr lang="en-US" sz="2600" b="0" dirty="0">
                <a:solidFill>
                  <a:schemeClr val="bg1"/>
                </a:solidFill>
                <a:latin typeface="Times New Roman" pitchFamily="18" charset="0"/>
                <a:cs typeface="Times New Roman" pitchFamily="18" charset="0"/>
              </a:rPr>
            </a:br>
            <a:r>
              <a:rPr lang="en-US" sz="2600" b="0" dirty="0">
                <a:solidFill>
                  <a:schemeClr val="bg1"/>
                </a:solidFill>
                <a:latin typeface="Times New Roman" pitchFamily="18" charset="0"/>
                <a:cs typeface="Times New Roman" pitchFamily="18" charset="0"/>
              </a:rPr>
              <a:t>        </a:t>
            </a:r>
            <a:r>
              <a:rPr lang="en-US" sz="2400" b="0" dirty="0">
                <a:solidFill>
                  <a:schemeClr val="bg1"/>
                </a:solidFill>
                <a:latin typeface="Times New Roman" pitchFamily="18" charset="0"/>
                <a:cs typeface="Times New Roman" pitchFamily="18" charset="0"/>
              </a:rPr>
              <a:t>(</a:t>
            </a:r>
            <a:r>
              <a:rPr lang="en-US" sz="2400" b="0" dirty="0" err="1">
                <a:solidFill>
                  <a:schemeClr val="bg1"/>
                </a:solidFill>
                <a:latin typeface="Times New Roman" pitchFamily="18" charset="0"/>
                <a:cs typeface="Times New Roman" pitchFamily="18" charset="0"/>
              </a:rPr>
              <a:t>lãnh</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đạo</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trước</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quản</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lý</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sau</a:t>
            </a:r>
            <a:r>
              <a:rPr lang="en-US" sz="2400" b="0" dirty="0">
                <a:solidFill>
                  <a:schemeClr val="bg1"/>
                </a:solidFill>
                <a:latin typeface="Times New Roman" pitchFamily="18" charset="0"/>
                <a:cs typeface="Times New Roman" pitchFamily="18" charset="0"/>
              </a:rPr>
              <a:t>)</a:t>
            </a:r>
          </a:p>
        </p:txBody>
      </p:sp>
      <p:sp>
        <p:nvSpPr>
          <p:cNvPr id="74758" name="AutoShape 6">
            <a:extLst>
              <a:ext uri="{FF2B5EF4-FFF2-40B4-BE49-F238E27FC236}">
                <a16:creationId xmlns:a16="http://schemas.microsoft.com/office/drawing/2014/main" id="{4F4260F6-FF58-437B-B51A-3FC6EFE91473}"/>
              </a:ext>
            </a:extLst>
          </p:cNvPr>
          <p:cNvSpPr>
            <a:spLocks noChangeArrowheads="1"/>
          </p:cNvSpPr>
          <p:nvPr/>
        </p:nvSpPr>
        <p:spPr bwMode="blackWhite">
          <a:xfrm>
            <a:off x="2857500" y="2562225"/>
            <a:ext cx="5857875" cy="3171031"/>
          </a:xfrm>
          <a:prstGeom prst="roundRect">
            <a:avLst>
              <a:gd name="adj" fmla="val 9106"/>
            </a:avLst>
          </a:prstGeom>
          <a:gradFill rotWithShape="1">
            <a:gsLst>
              <a:gs pos="0">
                <a:schemeClr val="hlink"/>
              </a:gs>
              <a:gs pos="50000">
                <a:schemeClr val="hlink">
                  <a:gamma/>
                  <a:tint val="69804"/>
                  <a:invGamma/>
                </a:schemeClr>
              </a:gs>
              <a:gs pos="100000">
                <a:schemeClr val="hlink"/>
              </a:gs>
            </a:gsLst>
            <a:lin ang="2700000" scaled="1"/>
          </a:gradFill>
          <a:ln w="25400">
            <a:solidFill>
              <a:schemeClr val="bg1"/>
            </a:solidFill>
            <a:round/>
            <a:headEnd/>
            <a:tailEnd/>
          </a:ln>
          <a:effectLst/>
        </p:spPr>
        <p:txBody>
          <a:bodyPr wrap="none" anchor="ctr"/>
          <a:lstStyle/>
          <a:p>
            <a:pPr>
              <a:buFontTx/>
              <a:buChar char="-"/>
              <a:defRPr/>
            </a:pPr>
            <a:r>
              <a:rPr lang="en-US" sz="2600" b="0" dirty="0">
                <a:solidFill>
                  <a:schemeClr val="accent2"/>
                </a:solidFill>
                <a:latin typeface="Times New Roman" pitchFamily="18" charset="0"/>
                <a:cs typeface="Times New Roman" pitchFamily="18" charset="0"/>
              </a:rPr>
              <a:t> </a:t>
            </a:r>
            <a:r>
              <a:rPr lang="en-US" sz="2400" b="0" dirty="0">
                <a:solidFill>
                  <a:schemeClr val="accent2"/>
                </a:solidFill>
                <a:latin typeface="Times New Roman" pitchFamily="18" charset="0"/>
                <a:cs typeface="Times New Roman" pitchFamily="18" charset="0"/>
              </a:rPr>
              <a:t>T</a:t>
            </a:r>
            <a:r>
              <a:rPr lang="vi-VN" sz="2400" b="0" dirty="0">
                <a:solidFill>
                  <a:schemeClr val="accent2"/>
                </a:solidFill>
                <a:latin typeface="Times New Roman" pitchFamily="18" charset="0"/>
                <a:cs typeface="Times New Roman" pitchFamily="18" charset="0"/>
              </a:rPr>
              <a:t>ập thể trước, cá nhân sau</a:t>
            </a:r>
            <a:endParaRPr lang="en-US" sz="2400" b="0" dirty="0">
              <a:solidFill>
                <a:schemeClr val="accent2"/>
              </a:solidFill>
              <a:latin typeface="Times New Roman" pitchFamily="18" charset="0"/>
              <a:cs typeface="Times New Roman" pitchFamily="18" charset="0"/>
            </a:endParaRPr>
          </a:p>
          <a:p>
            <a:pPr>
              <a:buFontTx/>
              <a:buChar char="-"/>
              <a:defRPr/>
            </a:pPr>
            <a:r>
              <a:rPr lang="en-US" sz="2400" b="0" dirty="0">
                <a:solidFill>
                  <a:schemeClr val="accent2"/>
                </a:solidFill>
                <a:latin typeface="Times New Roman" pitchFamily="18" charset="0"/>
                <a:cs typeface="Times New Roman" pitchFamily="18" charset="0"/>
              </a:rPr>
              <a:t> C</a:t>
            </a:r>
            <a:r>
              <a:rPr lang="vi-VN" sz="2400" b="0" dirty="0">
                <a:solidFill>
                  <a:schemeClr val="accent2"/>
                </a:solidFill>
                <a:latin typeface="Times New Roman" pitchFamily="18" charset="0"/>
                <a:cs typeface="Times New Roman" pitchFamily="18" charset="0"/>
              </a:rPr>
              <a:t>ấp dưới trước, cấp trên sau</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về</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tổ</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chức</a:t>
            </a:r>
            <a:r>
              <a:rPr lang="en-US" sz="2400" b="0" dirty="0">
                <a:solidFill>
                  <a:schemeClr val="accent2"/>
                </a:solidFill>
                <a:latin typeface="Times New Roman" pitchFamily="18" charset="0"/>
                <a:cs typeface="Times New Roman" pitchFamily="18" charset="0"/>
              </a:rPr>
              <a:t>)</a:t>
            </a:r>
          </a:p>
          <a:p>
            <a:pPr>
              <a:buFontTx/>
              <a:buChar char="-"/>
              <a:defRPr/>
            </a:pPr>
            <a:r>
              <a:rPr lang="en-US" sz="2400" b="0" dirty="0" err="1">
                <a:solidFill>
                  <a:schemeClr val="accent2"/>
                </a:solidFill>
                <a:latin typeface="Times New Roman" pitchFamily="18" charset="0"/>
                <a:cs typeface="Times New Roman" pitchFamily="18" charset="0"/>
              </a:rPr>
              <a:t>Mức</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xếp</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loại</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chất</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lượng</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đảng</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viên</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không</a:t>
            </a:r>
            <a:r>
              <a:rPr lang="en-US" sz="2400" b="0" dirty="0">
                <a:solidFill>
                  <a:schemeClr val="accent2"/>
                </a:solidFill>
                <a:latin typeface="Times New Roman" pitchFamily="18" charset="0"/>
                <a:cs typeface="Times New Roman" pitchFamily="18" charset="0"/>
              </a:rPr>
              <a:t> </a:t>
            </a:r>
            <a:br>
              <a:rPr lang="en-US" sz="2400" b="0" dirty="0">
                <a:solidFill>
                  <a:schemeClr val="accent2"/>
                </a:solidFill>
                <a:latin typeface="Times New Roman" pitchFamily="18" charset="0"/>
                <a:cs typeface="Times New Roman" pitchFamily="18" charset="0"/>
              </a:rPr>
            </a:br>
            <a:r>
              <a:rPr lang="en-US" sz="2400" b="0" dirty="0" err="1">
                <a:solidFill>
                  <a:schemeClr val="accent2"/>
                </a:solidFill>
                <a:latin typeface="Times New Roman" pitchFamily="18" charset="0"/>
                <a:cs typeface="Times New Roman" pitchFamily="18" charset="0"/>
              </a:rPr>
              <a:t>cao</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hơn</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mức</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xếp</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loại</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cán</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bộ</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công</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chức</a:t>
            </a:r>
            <a:r>
              <a:rPr lang="en-US" sz="2400" b="0" dirty="0">
                <a:solidFill>
                  <a:schemeClr val="accent2"/>
                </a:solidFill>
                <a:latin typeface="Times New Roman" pitchFamily="18" charset="0"/>
                <a:cs typeface="Times New Roman" pitchFamily="18" charset="0"/>
              </a:rPr>
              <a:t>, </a:t>
            </a:r>
            <a:br>
              <a:rPr lang="en-US" sz="2400" b="0" dirty="0">
                <a:solidFill>
                  <a:schemeClr val="accent2"/>
                </a:solidFill>
                <a:latin typeface="Times New Roman" pitchFamily="18" charset="0"/>
                <a:cs typeface="Times New Roman" pitchFamily="18" charset="0"/>
              </a:rPr>
            </a:br>
            <a:r>
              <a:rPr lang="en-US" sz="2400" b="0" dirty="0" err="1">
                <a:solidFill>
                  <a:schemeClr val="accent2"/>
                </a:solidFill>
                <a:latin typeface="Times New Roman" pitchFamily="18" charset="0"/>
                <a:cs typeface="Times New Roman" pitchFamily="18" charset="0"/>
              </a:rPr>
              <a:t>viên</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chức</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của</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năm</a:t>
            </a:r>
            <a:r>
              <a:rPr lang="en-US" sz="2400" b="0" dirty="0">
                <a:solidFill>
                  <a:schemeClr val="accent2"/>
                </a:solidFill>
                <a:latin typeface="Times New Roman" pitchFamily="18" charset="0"/>
                <a:cs typeface="Times New Roman" pitchFamily="18" charset="0"/>
              </a:rPr>
              <a:t> </a:t>
            </a:r>
            <a:r>
              <a:rPr lang="en-US" sz="2400" b="0" dirty="0" err="1">
                <a:solidFill>
                  <a:schemeClr val="accent2"/>
                </a:solidFill>
                <a:latin typeface="Times New Roman" pitchFamily="18" charset="0"/>
                <a:cs typeface="Times New Roman" pitchFamily="18" charset="0"/>
              </a:rPr>
              <a:t>học</a:t>
            </a:r>
            <a:r>
              <a:rPr lang="en-US" sz="2400" b="0" dirty="0">
                <a:solidFill>
                  <a:schemeClr val="accent2"/>
                </a:solidFill>
                <a:latin typeface="Times New Roman" pitchFamily="18" charset="0"/>
                <a:cs typeface="Times New Roman" pitchFamily="18" charset="0"/>
              </a:rPr>
              <a:t> 2019-2020. </a:t>
            </a:r>
          </a:p>
          <a:p>
            <a:pPr>
              <a:buFontTx/>
              <a:buChar char="-"/>
              <a:defRPr/>
            </a:pPr>
            <a:r>
              <a:rPr lang="vi-VN" sz="2400" b="0" dirty="0">
                <a:solidFill>
                  <a:schemeClr val="accent2"/>
                </a:solidFill>
                <a:latin typeface="Times New Roman" pitchFamily="18" charset="0"/>
                <a:cs typeface="Times New Roman" pitchFamily="18" charset="0"/>
              </a:rPr>
              <a:t>Mức xếp loại của người đứng đầu không</a:t>
            </a:r>
            <a:br>
              <a:rPr lang="en-US" sz="2400" b="0" dirty="0">
                <a:solidFill>
                  <a:schemeClr val="accent2"/>
                </a:solidFill>
                <a:latin typeface="Times New Roman" pitchFamily="18" charset="0"/>
                <a:cs typeface="Times New Roman" pitchFamily="18" charset="0"/>
              </a:rPr>
            </a:br>
            <a:r>
              <a:rPr lang="vi-VN" sz="2400" b="0" dirty="0">
                <a:solidFill>
                  <a:schemeClr val="accent2"/>
                </a:solidFill>
                <a:latin typeface="Times New Roman" pitchFamily="18" charset="0"/>
                <a:cs typeface="Times New Roman" pitchFamily="18" charset="0"/>
              </a:rPr>
              <a:t>được cao hơn mức xếp loại của tổ chức, </a:t>
            </a:r>
            <a:br>
              <a:rPr lang="en-US" sz="2400" b="0" dirty="0">
                <a:solidFill>
                  <a:schemeClr val="accent2"/>
                </a:solidFill>
                <a:latin typeface="Times New Roman" pitchFamily="18" charset="0"/>
                <a:cs typeface="Times New Roman" pitchFamily="18" charset="0"/>
              </a:rPr>
            </a:br>
            <a:r>
              <a:rPr lang="vi-VN" sz="2400" b="0" dirty="0">
                <a:solidFill>
                  <a:schemeClr val="accent2"/>
                </a:solidFill>
                <a:latin typeface="Times New Roman" pitchFamily="18" charset="0"/>
                <a:cs typeface="Times New Roman" pitchFamily="18" charset="0"/>
              </a:rPr>
              <a:t>cơ quan, đơn vị do người đó đứng đầu</a:t>
            </a:r>
            <a:endParaRPr lang="en-US" sz="2400" b="0" dirty="0">
              <a:solidFill>
                <a:schemeClr val="accent2"/>
              </a:solidFill>
              <a:latin typeface="Times New Roman" pitchFamily="18" charset="0"/>
              <a:cs typeface="Times New Roman" pitchFamily="18" charset="0"/>
            </a:endParaRPr>
          </a:p>
        </p:txBody>
      </p:sp>
      <p:sp>
        <p:nvSpPr>
          <p:cNvPr id="9" name="AutoShape 4">
            <a:extLst>
              <a:ext uri="{FF2B5EF4-FFF2-40B4-BE49-F238E27FC236}">
                <a16:creationId xmlns:a16="http://schemas.microsoft.com/office/drawing/2014/main" id="{A4F2D7E3-3347-4939-B6D5-E65B69DF5461}"/>
              </a:ext>
            </a:extLst>
          </p:cNvPr>
          <p:cNvSpPr>
            <a:spLocks noChangeArrowheads="1"/>
          </p:cNvSpPr>
          <p:nvPr/>
        </p:nvSpPr>
        <p:spPr bwMode="blackWhite">
          <a:xfrm>
            <a:off x="428625" y="866775"/>
            <a:ext cx="2105025" cy="990600"/>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lgn="ctr">
              <a:defRPr/>
            </a:pPr>
            <a:r>
              <a:rPr lang="en-US" sz="2600" dirty="0">
                <a:solidFill>
                  <a:schemeClr val="bg1"/>
                </a:solidFill>
                <a:latin typeface="Times New Roman" pitchFamily="18" charset="0"/>
                <a:cs typeface="Times New Roman" pitchFamily="18" charset="0"/>
              </a:rPr>
              <a:t>KIỂM ĐIỂM</a:t>
            </a:r>
          </a:p>
        </p:txBody>
      </p:sp>
      <p:sp>
        <p:nvSpPr>
          <p:cNvPr id="11" name="AutoShape 6">
            <a:extLst>
              <a:ext uri="{FF2B5EF4-FFF2-40B4-BE49-F238E27FC236}">
                <a16:creationId xmlns:a16="http://schemas.microsoft.com/office/drawing/2014/main" id="{0B18CAE8-A105-4298-A835-D7EE9F7E7016}"/>
              </a:ext>
            </a:extLst>
          </p:cNvPr>
          <p:cNvSpPr>
            <a:spLocks noChangeArrowheads="1"/>
          </p:cNvSpPr>
          <p:nvPr/>
        </p:nvSpPr>
        <p:spPr bwMode="blackWhite">
          <a:xfrm>
            <a:off x="377032" y="2500313"/>
            <a:ext cx="2105025" cy="990600"/>
          </a:xfrm>
          <a:prstGeom prst="roundRect">
            <a:avLst>
              <a:gd name="adj" fmla="val 9106"/>
            </a:avLst>
          </a:prstGeom>
          <a:gradFill rotWithShape="1">
            <a:gsLst>
              <a:gs pos="0">
                <a:schemeClr val="hlink"/>
              </a:gs>
              <a:gs pos="50000">
                <a:schemeClr val="hlink">
                  <a:gamma/>
                  <a:tint val="69804"/>
                  <a:invGamma/>
                </a:schemeClr>
              </a:gs>
              <a:gs pos="100000">
                <a:schemeClr val="hlink"/>
              </a:gs>
            </a:gsLst>
            <a:lin ang="2700000" scaled="1"/>
          </a:gradFill>
          <a:ln w="25400">
            <a:solidFill>
              <a:schemeClr val="bg1"/>
            </a:solidFill>
            <a:round/>
            <a:headEnd/>
            <a:tailEnd/>
          </a:ln>
          <a:effectLst/>
        </p:spPr>
        <p:txBody>
          <a:bodyPr wrap="none" anchor="ctr"/>
          <a:lstStyle/>
          <a:p>
            <a:pPr algn="ctr">
              <a:defRPr/>
            </a:pPr>
            <a:r>
              <a:rPr lang="en-US" sz="2600" dirty="0">
                <a:solidFill>
                  <a:schemeClr val="accent2"/>
                </a:solidFill>
                <a:latin typeface="Times New Roman" pitchFamily="18" charset="0"/>
                <a:cs typeface="Times New Roman" pitchFamily="18" charset="0"/>
              </a:rPr>
              <a:t>ĐÁNH GIÁ</a:t>
            </a:r>
          </a:p>
        </p:txBody>
      </p:sp>
      <p:sp>
        <p:nvSpPr>
          <p:cNvPr id="14343" name="AutoShape 5">
            <a:extLst>
              <a:ext uri="{FF2B5EF4-FFF2-40B4-BE49-F238E27FC236}">
                <a16:creationId xmlns:a16="http://schemas.microsoft.com/office/drawing/2014/main" id="{B9CC50D8-B726-42D0-BECE-CC486D95D659}"/>
              </a:ext>
            </a:extLst>
          </p:cNvPr>
          <p:cNvSpPr>
            <a:spLocks noChangeArrowheads="1"/>
          </p:cNvSpPr>
          <p:nvPr/>
        </p:nvSpPr>
        <p:spPr bwMode="blackWhite">
          <a:xfrm>
            <a:off x="500063" y="5877272"/>
            <a:ext cx="8072437" cy="428625"/>
          </a:xfrm>
          <a:prstGeom prst="roundRect">
            <a:avLst>
              <a:gd name="adj" fmla="val 9106"/>
            </a:avLst>
          </a:prstGeom>
          <a:gradFill rotWithShape="1">
            <a:gsLst>
              <a:gs pos="0">
                <a:srgbClr val="699D5F"/>
              </a:gs>
              <a:gs pos="50000">
                <a:srgbClr val="96BB8F"/>
              </a:gs>
              <a:gs pos="100000">
                <a:srgbClr val="699D5F"/>
              </a:gs>
            </a:gsLst>
            <a:lin ang="2700000" scaled="1"/>
          </a:gradFill>
          <a:ln w="25400">
            <a:solidFill>
              <a:schemeClr val="bg1"/>
            </a:solidFill>
            <a:round/>
            <a:headEnd/>
            <a:tailEnd/>
          </a:ln>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Chỉ</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thực</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hiện</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đánh</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giá</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sau</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khi</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đã</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tổ</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chức</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kiểm</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điểm</a:t>
            </a:r>
            <a:r>
              <a:rPr lang="en-US" altLang="en-US" sz="2600" b="0" dirty="0">
                <a:latin typeface="Times New Roman" panose="02020603050405020304" pitchFamily="18" charset="0"/>
                <a:cs typeface="Times New Roman" panose="02020603050405020304" pitchFamily="18" charset="0"/>
              </a:rPr>
              <a:t> </a:t>
            </a:r>
            <a:r>
              <a:rPr lang="en-US" altLang="en-US" sz="2600" b="0" dirty="0" err="1">
                <a:latin typeface="Times New Roman" panose="02020603050405020304" pitchFamily="18" charset="0"/>
                <a:cs typeface="Times New Roman" panose="02020603050405020304" pitchFamily="18" charset="0"/>
              </a:rPr>
              <a:t>xong</a:t>
            </a:r>
            <a:endParaRPr lang="en-US" altLang="en-US" sz="2600" b="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819C96B-36AA-47A5-9463-B8E7170677A6}"/>
              </a:ext>
            </a:extLst>
          </p:cNvPr>
          <p:cNvSpPr>
            <a:spLocks noGrp="1" noChangeArrowheads="1"/>
          </p:cNvSpPr>
          <p:nvPr>
            <p:ph type="title"/>
          </p:nvPr>
        </p:nvSpPr>
        <p:spPr>
          <a:xfrm>
            <a:off x="414338" y="488950"/>
            <a:ext cx="8301037" cy="582613"/>
          </a:xfrm>
        </p:spPr>
        <p:txBody>
          <a:bodyPr/>
          <a:lstStyle/>
          <a:p>
            <a:pPr algn="ctr" eaLnBrk="1" hangingPunct="1">
              <a:defRPr/>
            </a:pPr>
            <a:r>
              <a:rPr lang="en-US" sz="2600" b="1" dirty="0">
                <a:solidFill>
                  <a:srgbClr val="0070C0"/>
                </a:solidFill>
                <a:latin typeface="Times New Roman" pitchFamily="18" charset="0"/>
                <a:cs typeface="Times New Roman" pitchFamily="18" charset="0"/>
              </a:rPr>
              <a:t>CHỦ THỂ =&gt; GỬI BC KIỂM ĐIỂM ĐỀ NGHỊ</a:t>
            </a:r>
            <a:br>
              <a:rPr lang="en-US" sz="2600" b="1" dirty="0">
                <a:solidFill>
                  <a:srgbClr val="0070C0"/>
                </a:solidFill>
                <a:latin typeface="Times New Roman" pitchFamily="18" charset="0"/>
                <a:cs typeface="Times New Roman" pitchFamily="18" charset="0"/>
              </a:rPr>
            </a:br>
            <a:r>
              <a:rPr lang="en-US" sz="2600" b="1" dirty="0">
                <a:solidFill>
                  <a:srgbClr val="0070C0"/>
                </a:solidFill>
                <a:latin typeface="Times New Roman" pitchFamily="18" charset="0"/>
                <a:cs typeface="Times New Roman" pitchFamily="18" charset="0"/>
              </a:rPr>
              <a:t>THAM GIA GÓP Ý KĐĐG TẬP THỂ, CÁ NHÂN</a:t>
            </a:r>
          </a:p>
        </p:txBody>
      </p:sp>
      <p:sp>
        <p:nvSpPr>
          <p:cNvPr id="74756" name="AutoShape 4">
            <a:extLst>
              <a:ext uri="{FF2B5EF4-FFF2-40B4-BE49-F238E27FC236}">
                <a16:creationId xmlns:a16="http://schemas.microsoft.com/office/drawing/2014/main" id="{65333394-4B04-445E-A0E4-1CFCB3E1D95F}"/>
              </a:ext>
            </a:extLst>
          </p:cNvPr>
          <p:cNvSpPr>
            <a:spLocks noChangeArrowheads="1"/>
          </p:cNvSpPr>
          <p:nvPr/>
        </p:nvSpPr>
        <p:spPr bwMode="blackWhite">
          <a:xfrm>
            <a:off x="2500313" y="1196752"/>
            <a:ext cx="6429375" cy="2304255"/>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buFontTx/>
              <a:buChar char="-"/>
              <a:defRPr/>
            </a:pPr>
            <a:r>
              <a:rPr lang="vi-VN" sz="2400" b="0" dirty="0">
                <a:solidFill>
                  <a:schemeClr val="bg1"/>
                </a:solidFill>
                <a:latin typeface="Times New Roman" pitchFamily="18" charset="0"/>
                <a:cs typeface="Times New Roman" pitchFamily="18" charset="0"/>
              </a:rPr>
              <a:t> </a:t>
            </a:r>
            <a:r>
              <a:rPr lang="en-US" sz="2400" b="0" dirty="0">
                <a:solidFill>
                  <a:schemeClr val="bg1"/>
                </a:solidFill>
                <a:latin typeface="Times New Roman" pitchFamily="18" charset="0"/>
                <a:cs typeface="Times New Roman" pitchFamily="18" charset="0"/>
              </a:rPr>
              <a:t>Đ</a:t>
            </a:r>
            <a:r>
              <a:rPr lang="vi-VN" sz="2400" b="0" dirty="0">
                <a:solidFill>
                  <a:schemeClr val="bg1"/>
                </a:solidFill>
                <a:latin typeface="Times New Roman" pitchFamily="18" charset="0"/>
                <a:cs typeface="Times New Roman" pitchFamily="18" charset="0"/>
              </a:rPr>
              <a:t>ồng chí ủy viên Ban Chấp hành Đảng bộ</a:t>
            </a:r>
            <a:r>
              <a:rPr lang="en-US" sz="2400" b="0" dirty="0">
                <a:solidFill>
                  <a:schemeClr val="bg1"/>
                </a:solidFill>
                <a:latin typeface="Times New Roman" pitchFamily="18" charset="0"/>
                <a:cs typeface="Times New Roman" pitchFamily="18" charset="0"/>
              </a:rPr>
              <a:t> </a:t>
            </a:r>
            <a:r>
              <a:rPr lang="vi-VN" sz="2400" b="0" dirty="0">
                <a:solidFill>
                  <a:schemeClr val="bg1"/>
                </a:solidFill>
                <a:latin typeface="Times New Roman" pitchFamily="18" charset="0"/>
                <a:cs typeface="Times New Roman" pitchFamily="18" charset="0"/>
              </a:rPr>
              <a:t> Sở </a:t>
            </a:r>
            <a:endParaRPr lang="en-US" sz="2400" b="0" dirty="0">
              <a:solidFill>
                <a:schemeClr val="bg1"/>
              </a:solidFill>
              <a:latin typeface="Times New Roman" pitchFamily="18" charset="0"/>
              <a:cs typeface="Times New Roman" pitchFamily="18" charset="0"/>
            </a:endParaRPr>
          </a:p>
          <a:p>
            <a:pPr>
              <a:defRPr/>
            </a:pPr>
            <a:r>
              <a:rPr lang="vi-VN" sz="2400" b="0" dirty="0">
                <a:solidFill>
                  <a:schemeClr val="bg1"/>
                </a:solidFill>
                <a:latin typeface="Times New Roman" pitchFamily="18" charset="0"/>
                <a:cs typeface="Times New Roman" pitchFamily="18" charset="0"/>
              </a:rPr>
              <a:t>phụ trách đơn v</a:t>
            </a:r>
            <a:r>
              <a:rPr lang="en-US" sz="2400" b="0" dirty="0">
                <a:solidFill>
                  <a:schemeClr val="bg1"/>
                </a:solidFill>
                <a:latin typeface="Times New Roman" pitchFamily="18" charset="0"/>
                <a:cs typeface="Times New Roman" pitchFamily="18" charset="0"/>
              </a:rPr>
              <a:t>ị </a:t>
            </a:r>
          </a:p>
          <a:p>
            <a:pPr>
              <a:buFontTx/>
              <a:buChar char="-"/>
              <a:defRPr/>
            </a:pP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Các</a:t>
            </a:r>
            <a:r>
              <a:rPr lang="en-US" sz="2400" b="0" dirty="0">
                <a:solidFill>
                  <a:schemeClr val="bg1"/>
                </a:solidFill>
                <a:latin typeface="Times New Roman" pitchFamily="18" charset="0"/>
                <a:cs typeface="Times New Roman" pitchFamily="18" charset="0"/>
              </a:rPr>
              <a:t> ban </a:t>
            </a:r>
            <a:r>
              <a:rPr lang="en-US" sz="2400" b="0" dirty="0" err="1">
                <a:solidFill>
                  <a:schemeClr val="bg1"/>
                </a:solidFill>
                <a:latin typeface="Times New Roman" pitchFamily="18" charset="0"/>
                <a:cs typeface="Times New Roman" pitchFamily="18" charset="0"/>
              </a:rPr>
              <a:t>Đảng</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thuộc</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Đảng</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ủy</a:t>
            </a:r>
            <a:r>
              <a:rPr lang="en-US" sz="2400" b="0" dirty="0">
                <a:solidFill>
                  <a:schemeClr val="bg1"/>
                </a:solidFill>
                <a:latin typeface="Times New Roman" pitchFamily="18" charset="0"/>
                <a:cs typeface="Times New Roman" pitchFamily="18" charset="0"/>
              </a:rPr>
              <a:t> SGD</a:t>
            </a:r>
          </a:p>
          <a:p>
            <a:pPr>
              <a:buFontTx/>
              <a:buChar char="-"/>
              <a:defRPr/>
            </a:pP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Riêng</a:t>
            </a:r>
            <a:r>
              <a:rPr lang="en-US" sz="2400" b="0" dirty="0">
                <a:solidFill>
                  <a:schemeClr val="bg1"/>
                </a:solidFill>
                <a:latin typeface="Times New Roman" pitchFamily="18" charset="0"/>
                <a:cs typeface="Times New Roman" pitchFamily="18" charset="0"/>
              </a:rPr>
              <a:t> BCH </a:t>
            </a:r>
            <a:r>
              <a:rPr lang="en-US" sz="2400" b="0" dirty="0" err="1">
                <a:solidFill>
                  <a:schemeClr val="bg1"/>
                </a:solidFill>
                <a:latin typeface="Times New Roman" pitchFamily="18" charset="0"/>
                <a:cs typeface="Times New Roman" pitchFamily="18" charset="0"/>
              </a:rPr>
              <a:t>Công</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đoàn</a:t>
            </a:r>
            <a:r>
              <a:rPr lang="en-US" sz="2400" b="0" dirty="0">
                <a:solidFill>
                  <a:schemeClr val="bg1"/>
                </a:solidFill>
                <a:latin typeface="Times New Roman" pitchFamily="18" charset="0"/>
                <a:cs typeface="Times New Roman" pitchFamily="18" charset="0"/>
              </a:rPr>
              <a:t> + BCH </a:t>
            </a:r>
            <a:r>
              <a:rPr lang="en-US" sz="2400" b="0" dirty="0" err="1">
                <a:solidFill>
                  <a:schemeClr val="bg1"/>
                </a:solidFill>
                <a:latin typeface="Times New Roman" pitchFamily="18" charset="0"/>
                <a:cs typeface="Times New Roman" pitchFamily="18" charset="0"/>
              </a:rPr>
              <a:t>Đoàn</a:t>
            </a:r>
            <a:r>
              <a:rPr lang="en-US" sz="2400" b="0" dirty="0">
                <a:solidFill>
                  <a:schemeClr val="bg1"/>
                </a:solidFill>
                <a:latin typeface="Times New Roman" pitchFamily="18" charset="0"/>
                <a:cs typeface="Times New Roman" pitchFamily="18" charset="0"/>
              </a:rPr>
              <a:t> TN + Chi </a:t>
            </a:r>
          </a:p>
          <a:p>
            <a:pPr>
              <a:defRPr/>
            </a:pPr>
            <a:r>
              <a:rPr lang="en-US" sz="2400" b="0" dirty="0" err="1">
                <a:solidFill>
                  <a:schemeClr val="bg1"/>
                </a:solidFill>
                <a:latin typeface="Times New Roman" pitchFamily="18" charset="0"/>
                <a:cs typeface="Times New Roman" pitchFamily="18" charset="0"/>
              </a:rPr>
              <a:t>ủy</a:t>
            </a:r>
            <a:r>
              <a:rPr lang="en-US" sz="2400" b="0" dirty="0">
                <a:solidFill>
                  <a:schemeClr val="bg1"/>
                </a:solidFill>
                <a:latin typeface="Times New Roman" pitchFamily="18" charset="0"/>
                <a:cs typeface="Times New Roman" pitchFamily="18" charset="0"/>
              </a:rPr>
              <a:t> CB </a:t>
            </a:r>
            <a:r>
              <a:rPr lang="en-US" sz="2400" b="0" dirty="0" err="1">
                <a:solidFill>
                  <a:schemeClr val="bg1"/>
                </a:solidFill>
                <a:latin typeface="Times New Roman" pitchFamily="18" charset="0"/>
                <a:cs typeface="Times New Roman" pitchFamily="18" charset="0"/>
              </a:rPr>
              <a:t>trực</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thuộc</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chỉ</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gửi</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xin</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góp</a:t>
            </a:r>
            <a:r>
              <a:rPr lang="en-US" sz="2400" b="0" dirty="0">
                <a:solidFill>
                  <a:schemeClr val="bg1"/>
                </a:solidFill>
                <a:latin typeface="Times New Roman" pitchFamily="18" charset="0"/>
                <a:cs typeface="Times New Roman" pitchFamily="18" charset="0"/>
              </a:rPr>
              <a:t> ý </a:t>
            </a:r>
            <a:r>
              <a:rPr lang="en-US" sz="2400" b="0" dirty="0" err="1">
                <a:solidFill>
                  <a:schemeClr val="bg1"/>
                </a:solidFill>
                <a:latin typeface="Times New Roman" pitchFamily="18" charset="0"/>
                <a:cs typeface="Times New Roman" pitchFamily="18" charset="0"/>
              </a:rPr>
              <a:t>cho</a:t>
            </a:r>
            <a:r>
              <a:rPr lang="en-US" sz="2400" b="0" dirty="0">
                <a:solidFill>
                  <a:schemeClr val="bg1"/>
                </a:solidFill>
                <a:latin typeface="Times New Roman" pitchFamily="18" charset="0"/>
                <a:cs typeface="Times New Roman" pitchFamily="18" charset="0"/>
              </a:rPr>
              <a:t> KĐ </a:t>
            </a:r>
            <a:r>
              <a:rPr lang="en-US" sz="2400" b="0" dirty="0" err="1">
                <a:solidFill>
                  <a:schemeClr val="bg1"/>
                </a:solidFill>
                <a:latin typeface="Times New Roman" pitchFamily="18" charset="0"/>
                <a:cs typeface="Times New Roman" pitchFamily="18" charset="0"/>
              </a:rPr>
              <a:t>của</a:t>
            </a:r>
            <a:r>
              <a:rPr lang="en-US" sz="2400" b="0" dirty="0">
                <a:solidFill>
                  <a:schemeClr val="bg1"/>
                </a:solidFill>
                <a:latin typeface="Times New Roman" pitchFamily="18" charset="0"/>
                <a:cs typeface="Times New Roman" pitchFamily="18" charset="0"/>
              </a:rPr>
              <a:t> </a:t>
            </a:r>
          </a:p>
          <a:p>
            <a:pPr>
              <a:defRPr/>
            </a:pPr>
            <a:r>
              <a:rPr lang="en-US" sz="2400" b="0" dirty="0" err="1">
                <a:solidFill>
                  <a:schemeClr val="bg1"/>
                </a:solidFill>
                <a:latin typeface="Times New Roman" pitchFamily="18" charset="0"/>
                <a:cs typeface="Times New Roman" pitchFamily="18" charset="0"/>
              </a:rPr>
              <a:t>tập</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thể</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Đảng</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ủy</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không</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gửi</a:t>
            </a:r>
            <a:r>
              <a:rPr lang="en-US" sz="2400" b="0" dirty="0">
                <a:solidFill>
                  <a:schemeClr val="bg1"/>
                </a:solidFill>
                <a:latin typeface="Times New Roman" pitchFamily="18" charset="0"/>
                <a:cs typeface="Times New Roman" pitchFamily="18" charset="0"/>
              </a:rPr>
              <a:t> KĐ </a:t>
            </a:r>
            <a:r>
              <a:rPr lang="en-US" sz="2400" b="0" dirty="0" err="1">
                <a:solidFill>
                  <a:schemeClr val="bg1"/>
                </a:solidFill>
                <a:latin typeface="Times New Roman" pitchFamily="18" charset="0"/>
                <a:cs typeface="Times New Roman" pitchFamily="18" charset="0"/>
              </a:rPr>
              <a:t>cá</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nhân</a:t>
            </a:r>
            <a:r>
              <a:rPr lang="en-US" sz="2400" b="0" dirty="0">
                <a:solidFill>
                  <a:schemeClr val="bg1"/>
                </a:solidFill>
                <a:latin typeface="Times New Roman" pitchFamily="18" charset="0"/>
                <a:cs typeface="Times New Roman" pitchFamily="18" charset="0"/>
              </a:rPr>
              <a:t>)</a:t>
            </a:r>
          </a:p>
        </p:txBody>
      </p:sp>
      <p:sp>
        <p:nvSpPr>
          <p:cNvPr id="9" name="AutoShape 4">
            <a:extLst>
              <a:ext uri="{FF2B5EF4-FFF2-40B4-BE49-F238E27FC236}">
                <a16:creationId xmlns:a16="http://schemas.microsoft.com/office/drawing/2014/main" id="{7899E3CA-190F-4F8B-BBA2-B42FD04B17AD}"/>
              </a:ext>
            </a:extLst>
          </p:cNvPr>
          <p:cNvSpPr>
            <a:spLocks noChangeArrowheads="1"/>
          </p:cNvSpPr>
          <p:nvPr/>
        </p:nvSpPr>
        <p:spPr bwMode="blackWhite">
          <a:xfrm>
            <a:off x="179512" y="1628800"/>
            <a:ext cx="2211263" cy="1440160"/>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lgn="ctr">
              <a:defRPr/>
            </a:pPr>
            <a:r>
              <a:rPr lang="en-US" sz="2000" dirty="0">
                <a:solidFill>
                  <a:schemeClr val="bg1"/>
                </a:solidFill>
                <a:latin typeface="Times New Roman" pitchFamily="18" charset="0"/>
                <a:cs typeface="Times New Roman" pitchFamily="18" charset="0"/>
              </a:rPr>
              <a:t>GÓP Ý BẢN KĐ</a:t>
            </a:r>
          </a:p>
          <a:p>
            <a:pPr algn="ctr">
              <a:defRPr/>
            </a:pPr>
            <a:r>
              <a:rPr lang="en-US" sz="2400" dirty="0">
                <a:solidFill>
                  <a:schemeClr val="bg1"/>
                </a:solidFill>
                <a:latin typeface="Times New Roman" pitchFamily="18" charset="0"/>
                <a:cs typeface="Times New Roman" pitchFamily="18" charset="0"/>
              </a:rPr>
              <a:t>TT </a:t>
            </a:r>
            <a:r>
              <a:rPr lang="en-US" sz="2400" dirty="0" err="1">
                <a:solidFill>
                  <a:schemeClr val="bg1"/>
                </a:solidFill>
                <a:latin typeface="Times New Roman" pitchFamily="18" charset="0"/>
                <a:cs typeface="Times New Roman" pitchFamily="18" charset="0"/>
              </a:rPr>
              <a:t>Đảng</a:t>
            </a:r>
            <a:r>
              <a:rPr lang="en-US" sz="2400" dirty="0">
                <a:solidFill>
                  <a:schemeClr val="bg1"/>
                </a:solidFill>
                <a:latin typeface="Times New Roman" pitchFamily="18" charset="0"/>
                <a:cs typeface="Times New Roman" pitchFamily="18" charset="0"/>
              </a:rPr>
              <a:t> </a:t>
            </a:r>
            <a:r>
              <a:rPr lang="en-US" sz="2400" dirty="0" err="1">
                <a:solidFill>
                  <a:schemeClr val="bg1"/>
                </a:solidFill>
                <a:latin typeface="Times New Roman" pitchFamily="18" charset="0"/>
                <a:cs typeface="Times New Roman" pitchFamily="18" charset="0"/>
              </a:rPr>
              <a:t>ủy</a:t>
            </a:r>
            <a:r>
              <a:rPr lang="en-US" sz="2400" dirty="0">
                <a:solidFill>
                  <a:schemeClr val="bg1"/>
                </a:solidFill>
                <a:latin typeface="Times New Roman" pitchFamily="18" charset="0"/>
                <a:cs typeface="Times New Roman" pitchFamily="18" charset="0"/>
              </a:rPr>
              <a:t> </a:t>
            </a:r>
            <a:r>
              <a:rPr lang="en-US" sz="2400" dirty="0" err="1">
                <a:solidFill>
                  <a:schemeClr val="bg1"/>
                </a:solidFill>
                <a:latin typeface="Times New Roman" pitchFamily="18" charset="0"/>
                <a:cs typeface="Times New Roman" pitchFamily="18" charset="0"/>
              </a:rPr>
              <a:t>và</a:t>
            </a:r>
            <a:r>
              <a:rPr lang="en-US" sz="2400" dirty="0">
                <a:solidFill>
                  <a:schemeClr val="bg1"/>
                </a:solidFill>
                <a:latin typeface="Times New Roman" pitchFamily="18" charset="0"/>
                <a:cs typeface="Times New Roman" pitchFamily="18" charset="0"/>
              </a:rPr>
              <a:t> </a:t>
            </a:r>
          </a:p>
          <a:p>
            <a:pPr algn="ctr">
              <a:defRPr/>
            </a:pPr>
            <a:r>
              <a:rPr lang="en-US" sz="2400" dirty="0" err="1">
                <a:solidFill>
                  <a:schemeClr val="bg1"/>
                </a:solidFill>
                <a:latin typeface="Times New Roman" pitchFamily="18" charset="0"/>
                <a:cs typeface="Times New Roman" pitchFamily="18" charset="0"/>
              </a:rPr>
              <a:t>cá</a:t>
            </a:r>
            <a:r>
              <a:rPr lang="en-US" sz="2400" dirty="0">
                <a:solidFill>
                  <a:schemeClr val="bg1"/>
                </a:solidFill>
                <a:latin typeface="Times New Roman" pitchFamily="18" charset="0"/>
                <a:cs typeface="Times New Roman" pitchFamily="18" charset="0"/>
              </a:rPr>
              <a:t> </a:t>
            </a:r>
            <a:r>
              <a:rPr lang="en-US" sz="2400" dirty="0" err="1">
                <a:solidFill>
                  <a:schemeClr val="bg1"/>
                </a:solidFill>
                <a:latin typeface="Times New Roman" pitchFamily="18" charset="0"/>
                <a:cs typeface="Times New Roman" pitchFamily="18" charset="0"/>
              </a:rPr>
              <a:t>nhân</a:t>
            </a:r>
            <a:r>
              <a:rPr lang="en-US" sz="2400" dirty="0">
                <a:solidFill>
                  <a:schemeClr val="bg1"/>
                </a:solidFill>
                <a:latin typeface="Times New Roman" pitchFamily="18" charset="0"/>
                <a:cs typeface="Times New Roman" pitchFamily="18" charset="0"/>
              </a:rPr>
              <a:t> CB LĐ, </a:t>
            </a:r>
          </a:p>
          <a:p>
            <a:pPr algn="ctr">
              <a:defRPr/>
            </a:pPr>
            <a:r>
              <a:rPr lang="en-US" sz="2400" dirty="0">
                <a:solidFill>
                  <a:schemeClr val="bg1"/>
                </a:solidFill>
                <a:latin typeface="Times New Roman" pitchFamily="18" charset="0"/>
                <a:cs typeface="Times New Roman" pitchFamily="18" charset="0"/>
              </a:rPr>
              <a:t>QL</a:t>
            </a:r>
          </a:p>
        </p:txBody>
      </p:sp>
      <p:sp>
        <p:nvSpPr>
          <p:cNvPr id="15367" name="AutoShape 5">
            <a:extLst>
              <a:ext uri="{FF2B5EF4-FFF2-40B4-BE49-F238E27FC236}">
                <a16:creationId xmlns:a16="http://schemas.microsoft.com/office/drawing/2014/main" id="{B99D8C49-5BA3-4021-AF96-CB0F317C21BB}"/>
              </a:ext>
            </a:extLst>
          </p:cNvPr>
          <p:cNvSpPr>
            <a:spLocks noChangeArrowheads="1"/>
          </p:cNvSpPr>
          <p:nvPr/>
        </p:nvSpPr>
        <p:spPr bwMode="blackWhite">
          <a:xfrm>
            <a:off x="285750" y="5445224"/>
            <a:ext cx="8643938" cy="895350"/>
          </a:xfrm>
          <a:prstGeom prst="roundRect">
            <a:avLst>
              <a:gd name="adj" fmla="val 9106"/>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Chủ</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thể</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gửi</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lại</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văn</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bản</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góp</a:t>
            </a:r>
            <a:r>
              <a:rPr lang="en-US" altLang="en-US" sz="2400" b="0" dirty="0">
                <a:latin typeface="Times New Roman" panose="02020603050405020304" pitchFamily="18" charset="0"/>
                <a:cs typeface="Times New Roman" panose="02020603050405020304" pitchFamily="18" charset="0"/>
              </a:rPr>
              <a:t> ý </a:t>
            </a:r>
            <a:r>
              <a:rPr lang="en-US" altLang="en-US" sz="2400" b="0" dirty="0" err="1">
                <a:latin typeface="Times New Roman" panose="02020603050405020304" pitchFamily="18" charset="0"/>
                <a:cs typeface="Times New Roman" panose="02020603050405020304" pitchFamily="18" charset="0"/>
              </a:rPr>
              <a:t>kiểm</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điểm</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tập</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thể</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đến</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cấp</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ủy</a:t>
            </a:r>
            <a:r>
              <a:rPr lang="en-US" altLang="en-US" sz="2400" b="0" dirty="0">
                <a:latin typeface="Times New Roman" panose="02020603050405020304" pitchFamily="18" charset="0"/>
                <a:cs typeface="Times New Roman" panose="02020603050405020304" pitchFamily="18" charset="0"/>
              </a:rPr>
              <a:t> </a:t>
            </a:r>
            <a:r>
              <a:rPr lang="en-US" altLang="en-US" sz="2400" b="0" dirty="0" err="1">
                <a:latin typeface="Times New Roman" panose="02020603050405020304" pitchFamily="18" charset="0"/>
                <a:cs typeface="Times New Roman" panose="02020603050405020304" pitchFamily="18" charset="0"/>
              </a:rPr>
              <a:t>xin</a:t>
            </a:r>
            <a:r>
              <a:rPr lang="en-US" altLang="en-US" sz="2400" b="0" dirty="0">
                <a:latin typeface="Times New Roman" panose="02020603050405020304" pitchFamily="18" charset="0"/>
                <a:cs typeface="Times New Roman" panose="02020603050405020304" pitchFamily="18" charset="0"/>
              </a:rPr>
              <a:t> ý </a:t>
            </a:r>
            <a:r>
              <a:rPr lang="en-US" altLang="en-US" sz="2400" b="0" dirty="0" err="1">
                <a:latin typeface="Times New Roman" panose="02020603050405020304" pitchFamily="18" charset="0"/>
                <a:cs typeface="Times New Roman" panose="02020603050405020304" pitchFamily="18" charset="0"/>
              </a:rPr>
              <a:t>kiến</a:t>
            </a:r>
            <a:endParaRPr lang="en-US" altLang="en-US" sz="2400" b="0" dirty="0">
              <a:solidFill>
                <a:schemeClr val="bg1"/>
              </a:solidFill>
              <a:latin typeface="Times New Roman" panose="02020603050405020304" pitchFamily="18" charset="0"/>
              <a:cs typeface="Times New Roman" panose="02020603050405020304" pitchFamily="18" charset="0"/>
            </a:endParaRPr>
          </a:p>
        </p:txBody>
      </p:sp>
      <p:sp>
        <p:nvSpPr>
          <p:cNvPr id="10" name="AutoShape 4">
            <a:extLst>
              <a:ext uri="{FF2B5EF4-FFF2-40B4-BE49-F238E27FC236}">
                <a16:creationId xmlns:a16="http://schemas.microsoft.com/office/drawing/2014/main" id="{7899E3CA-190F-4F8B-BBA2-B42FD04B17AD}"/>
              </a:ext>
            </a:extLst>
          </p:cNvPr>
          <p:cNvSpPr>
            <a:spLocks noChangeArrowheads="1"/>
          </p:cNvSpPr>
          <p:nvPr/>
        </p:nvSpPr>
        <p:spPr bwMode="blackWhite">
          <a:xfrm>
            <a:off x="285750" y="3991809"/>
            <a:ext cx="2105025" cy="1303211"/>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lgn="ctr">
              <a:defRPr/>
            </a:pPr>
            <a:r>
              <a:rPr lang="en-US" sz="2000" dirty="0">
                <a:solidFill>
                  <a:schemeClr val="bg1"/>
                </a:solidFill>
                <a:latin typeface="Times New Roman" pitchFamily="18" charset="0"/>
                <a:cs typeface="Times New Roman" pitchFamily="18" charset="0"/>
              </a:rPr>
              <a:t>GÓP Ý BẢN KĐ</a:t>
            </a:r>
          </a:p>
          <a:p>
            <a:pPr algn="ctr">
              <a:defRPr/>
            </a:pPr>
            <a:r>
              <a:rPr lang="en-US" sz="2400" dirty="0" err="1">
                <a:solidFill>
                  <a:schemeClr val="bg1"/>
                </a:solidFill>
                <a:latin typeface="Times New Roman" pitchFamily="18" charset="0"/>
                <a:cs typeface="Times New Roman" pitchFamily="18" charset="0"/>
              </a:rPr>
              <a:t>của</a:t>
            </a:r>
            <a:r>
              <a:rPr lang="en-US" sz="2400" dirty="0">
                <a:solidFill>
                  <a:schemeClr val="bg1"/>
                </a:solidFill>
                <a:latin typeface="Times New Roman" pitchFamily="18" charset="0"/>
                <a:cs typeface="Times New Roman" pitchFamily="18" charset="0"/>
              </a:rPr>
              <a:t> TT Chi </a:t>
            </a:r>
            <a:r>
              <a:rPr lang="en-US" sz="2400" dirty="0" err="1">
                <a:solidFill>
                  <a:schemeClr val="bg1"/>
                </a:solidFill>
                <a:latin typeface="Times New Roman" pitchFamily="18" charset="0"/>
                <a:cs typeface="Times New Roman" pitchFamily="18" charset="0"/>
              </a:rPr>
              <a:t>ủy</a:t>
            </a:r>
            <a:endParaRPr lang="en-US" sz="2400" dirty="0">
              <a:solidFill>
                <a:schemeClr val="bg1"/>
              </a:solidFill>
              <a:latin typeface="Times New Roman" pitchFamily="18" charset="0"/>
              <a:cs typeface="Times New Roman" pitchFamily="18" charset="0"/>
            </a:endParaRPr>
          </a:p>
        </p:txBody>
      </p:sp>
      <p:sp>
        <p:nvSpPr>
          <p:cNvPr id="12" name="AutoShape 4">
            <a:extLst>
              <a:ext uri="{FF2B5EF4-FFF2-40B4-BE49-F238E27FC236}">
                <a16:creationId xmlns:a16="http://schemas.microsoft.com/office/drawing/2014/main" id="{65333394-4B04-445E-A0E4-1CFCB3E1D95F}"/>
              </a:ext>
            </a:extLst>
          </p:cNvPr>
          <p:cNvSpPr>
            <a:spLocks noChangeArrowheads="1"/>
          </p:cNvSpPr>
          <p:nvPr/>
        </p:nvSpPr>
        <p:spPr bwMode="blackWhite">
          <a:xfrm>
            <a:off x="2500313" y="3709965"/>
            <a:ext cx="6429375" cy="1866900"/>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buFontTx/>
              <a:buChar char="-"/>
              <a:defRPr/>
            </a:pPr>
            <a:r>
              <a:rPr lang="vi-VN" sz="2400" b="0" dirty="0">
                <a:solidFill>
                  <a:schemeClr val="bg1"/>
                </a:solidFill>
                <a:latin typeface="Times New Roman" pitchFamily="18" charset="0"/>
                <a:cs typeface="Times New Roman" pitchFamily="18" charset="0"/>
              </a:rPr>
              <a:t> </a:t>
            </a:r>
            <a:r>
              <a:rPr lang="en-US" sz="2400" b="0" dirty="0">
                <a:solidFill>
                  <a:schemeClr val="bg1"/>
                </a:solidFill>
                <a:latin typeface="Times New Roman" pitchFamily="18" charset="0"/>
                <a:cs typeface="Times New Roman" pitchFamily="18" charset="0"/>
              </a:rPr>
              <a:t>Đ</a:t>
            </a:r>
            <a:r>
              <a:rPr lang="vi-VN" sz="2400" b="0" dirty="0">
                <a:solidFill>
                  <a:schemeClr val="bg1"/>
                </a:solidFill>
                <a:latin typeface="Times New Roman" pitchFamily="18" charset="0"/>
                <a:cs typeface="Times New Roman" pitchFamily="18" charset="0"/>
              </a:rPr>
              <a:t>ồng chí </a:t>
            </a:r>
            <a:r>
              <a:rPr lang="en-US" sz="2400" b="0" dirty="0" err="1">
                <a:solidFill>
                  <a:schemeClr val="bg1"/>
                </a:solidFill>
                <a:latin typeface="Times New Roman" pitchFamily="18" charset="0"/>
                <a:cs typeface="Times New Roman" pitchFamily="18" charset="0"/>
              </a:rPr>
              <a:t>Đảng</a:t>
            </a:r>
            <a:r>
              <a:rPr lang="en-US" sz="2400" b="0" dirty="0">
                <a:solidFill>
                  <a:schemeClr val="bg1"/>
                </a:solidFill>
                <a:latin typeface="Times New Roman" pitchFamily="18" charset="0"/>
                <a:cs typeface="Times New Roman" pitchFamily="18" charset="0"/>
              </a:rPr>
              <a:t> </a:t>
            </a:r>
            <a:r>
              <a:rPr lang="vi-VN" sz="2400" b="0" dirty="0">
                <a:solidFill>
                  <a:schemeClr val="bg1"/>
                </a:solidFill>
                <a:latin typeface="Times New Roman" pitchFamily="18" charset="0"/>
                <a:cs typeface="Times New Roman" pitchFamily="18" charset="0"/>
              </a:rPr>
              <a:t>ủy viên phụ trách </a:t>
            </a:r>
            <a:r>
              <a:rPr lang="en-US" sz="2400" b="0" dirty="0">
                <a:solidFill>
                  <a:schemeClr val="bg1"/>
                </a:solidFill>
                <a:latin typeface="Times New Roman" pitchFamily="18" charset="0"/>
                <a:cs typeface="Times New Roman" pitchFamily="18" charset="0"/>
              </a:rPr>
              <a:t>chi </a:t>
            </a:r>
            <a:r>
              <a:rPr lang="en-US" sz="2400" b="0" dirty="0" err="1">
                <a:solidFill>
                  <a:schemeClr val="bg1"/>
                </a:solidFill>
                <a:latin typeface="Times New Roman" pitchFamily="18" charset="0"/>
                <a:cs typeface="Times New Roman" pitchFamily="18" charset="0"/>
              </a:rPr>
              <a:t>bộ</a:t>
            </a:r>
            <a:endParaRPr lang="en-US" sz="2400" b="0" dirty="0">
              <a:solidFill>
                <a:schemeClr val="bg1"/>
              </a:solidFill>
              <a:latin typeface="Times New Roman" pitchFamily="18" charset="0"/>
              <a:cs typeface="Times New Roman" pitchFamily="18" charset="0"/>
            </a:endParaRPr>
          </a:p>
          <a:p>
            <a:pPr>
              <a:buFontTx/>
              <a:buChar char="-"/>
              <a:defRPr/>
            </a:pPr>
            <a:r>
              <a:rPr lang="en-US" sz="2400" b="0" dirty="0">
                <a:solidFill>
                  <a:schemeClr val="bg1"/>
                </a:solidFill>
                <a:latin typeface="Times New Roman" pitchFamily="18" charset="0"/>
                <a:cs typeface="Times New Roman" pitchFamily="18" charset="0"/>
              </a:rPr>
              <a:t> TT </a:t>
            </a:r>
            <a:r>
              <a:rPr lang="en-US" sz="2400" b="0" dirty="0" err="1">
                <a:solidFill>
                  <a:schemeClr val="bg1"/>
                </a:solidFill>
                <a:latin typeface="Times New Roman" pitchFamily="18" charset="0"/>
                <a:cs typeface="Times New Roman" pitchFamily="18" charset="0"/>
              </a:rPr>
              <a:t>Công</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đoàn</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trực</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thuộc</a:t>
            </a:r>
            <a:r>
              <a:rPr lang="en-US" sz="2400" b="0" dirty="0">
                <a:solidFill>
                  <a:schemeClr val="bg1"/>
                </a:solidFill>
                <a:latin typeface="Times New Roman" pitchFamily="18" charset="0"/>
                <a:cs typeface="Times New Roman" pitchFamily="18" charset="0"/>
              </a:rPr>
              <a:t> </a:t>
            </a:r>
          </a:p>
          <a:p>
            <a:pPr>
              <a:defRPr/>
            </a:pPr>
            <a:r>
              <a:rPr lang="en-US" sz="2400" b="0" dirty="0">
                <a:solidFill>
                  <a:schemeClr val="bg1"/>
                </a:solidFill>
                <a:latin typeface="Times New Roman" pitchFamily="18" charset="0"/>
                <a:cs typeface="Times New Roman" pitchFamily="18" charset="0"/>
              </a:rPr>
              <a:t>(</a:t>
            </a:r>
            <a:r>
              <a:rPr lang="en-US" sz="2400" b="0" dirty="0" err="1">
                <a:solidFill>
                  <a:schemeClr val="bg1"/>
                </a:solidFill>
                <a:latin typeface="Times New Roman" pitchFamily="18" charset="0"/>
                <a:cs typeface="Times New Roman" pitchFamily="18" charset="0"/>
              </a:rPr>
              <a:t>cả</a:t>
            </a:r>
            <a:r>
              <a:rPr lang="en-US" sz="2400" b="0" dirty="0">
                <a:solidFill>
                  <a:schemeClr val="bg1"/>
                </a:solidFill>
                <a:latin typeface="Times New Roman" pitchFamily="18" charset="0"/>
                <a:cs typeface="Times New Roman" pitchFamily="18" charset="0"/>
              </a:rPr>
              <a:t> 2 </a:t>
            </a:r>
            <a:r>
              <a:rPr lang="en-US" sz="2400" b="0" dirty="0" err="1">
                <a:solidFill>
                  <a:schemeClr val="bg1"/>
                </a:solidFill>
                <a:latin typeface="Times New Roman" pitchFamily="18" charset="0"/>
                <a:cs typeface="Times New Roman" pitchFamily="18" charset="0"/>
              </a:rPr>
              <a:t>chủ</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thể</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đều</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chỉ</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gửi</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xin</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góp</a:t>
            </a:r>
            <a:r>
              <a:rPr lang="en-US" sz="2400" b="0" dirty="0">
                <a:solidFill>
                  <a:schemeClr val="bg1"/>
                </a:solidFill>
                <a:latin typeface="Times New Roman" pitchFamily="18" charset="0"/>
                <a:cs typeface="Times New Roman" pitchFamily="18" charset="0"/>
              </a:rPr>
              <a:t> ý </a:t>
            </a:r>
            <a:r>
              <a:rPr lang="en-US" sz="2400" b="0" dirty="0" err="1">
                <a:solidFill>
                  <a:schemeClr val="bg1"/>
                </a:solidFill>
                <a:latin typeface="Times New Roman" pitchFamily="18" charset="0"/>
                <a:cs typeface="Times New Roman" pitchFamily="18" charset="0"/>
              </a:rPr>
              <a:t>cho</a:t>
            </a:r>
            <a:r>
              <a:rPr lang="en-US" sz="2400" b="0" dirty="0">
                <a:solidFill>
                  <a:schemeClr val="bg1"/>
                </a:solidFill>
                <a:latin typeface="Times New Roman" pitchFamily="18" charset="0"/>
                <a:cs typeface="Times New Roman" pitchFamily="18" charset="0"/>
              </a:rPr>
              <a:t> KĐ </a:t>
            </a:r>
            <a:r>
              <a:rPr lang="en-US" sz="2400" b="0" dirty="0" err="1">
                <a:solidFill>
                  <a:schemeClr val="bg1"/>
                </a:solidFill>
                <a:latin typeface="Times New Roman" pitchFamily="18" charset="0"/>
                <a:cs typeface="Times New Roman" pitchFamily="18" charset="0"/>
              </a:rPr>
              <a:t>của</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tập</a:t>
            </a:r>
            <a:endParaRPr lang="en-US" sz="2400" b="0" dirty="0">
              <a:solidFill>
                <a:schemeClr val="bg1"/>
              </a:solidFill>
              <a:latin typeface="Times New Roman" pitchFamily="18" charset="0"/>
              <a:cs typeface="Times New Roman" pitchFamily="18" charset="0"/>
            </a:endParaRPr>
          </a:p>
          <a:p>
            <a:pPr>
              <a:defRPr/>
            </a:pPr>
            <a:r>
              <a:rPr lang="en-US" sz="2400" b="0" dirty="0" err="1">
                <a:solidFill>
                  <a:schemeClr val="bg1"/>
                </a:solidFill>
                <a:latin typeface="Times New Roman" pitchFamily="18" charset="0"/>
                <a:cs typeface="Times New Roman" pitchFamily="18" charset="0"/>
              </a:rPr>
              <a:t>thể</a:t>
            </a:r>
            <a:r>
              <a:rPr lang="en-US" sz="2400" b="0" dirty="0">
                <a:solidFill>
                  <a:schemeClr val="bg1"/>
                </a:solidFill>
                <a:latin typeface="Times New Roman" pitchFamily="18" charset="0"/>
                <a:cs typeface="Times New Roman" pitchFamily="18" charset="0"/>
              </a:rPr>
              <a:t> chi </a:t>
            </a:r>
            <a:r>
              <a:rPr lang="en-US" sz="2400" b="0" dirty="0" err="1">
                <a:solidFill>
                  <a:schemeClr val="bg1"/>
                </a:solidFill>
                <a:latin typeface="Times New Roman" pitchFamily="18" charset="0"/>
                <a:cs typeface="Times New Roman" pitchFamily="18" charset="0"/>
              </a:rPr>
              <a:t>ủy</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không</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gửi</a:t>
            </a:r>
            <a:r>
              <a:rPr lang="en-US" sz="2400" b="0" dirty="0">
                <a:solidFill>
                  <a:schemeClr val="bg1"/>
                </a:solidFill>
                <a:latin typeface="Times New Roman" pitchFamily="18" charset="0"/>
                <a:cs typeface="Times New Roman" pitchFamily="18" charset="0"/>
              </a:rPr>
              <a:t> KĐ </a:t>
            </a:r>
            <a:r>
              <a:rPr lang="en-US" sz="2400" b="0" dirty="0" err="1">
                <a:solidFill>
                  <a:schemeClr val="bg1"/>
                </a:solidFill>
                <a:latin typeface="Times New Roman" pitchFamily="18" charset="0"/>
                <a:cs typeface="Times New Roman" pitchFamily="18" charset="0"/>
              </a:rPr>
              <a:t>cá</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nhân</a:t>
            </a:r>
            <a:r>
              <a:rPr lang="en-US" sz="2400" b="0" dirty="0">
                <a:solidFill>
                  <a:schemeClr val="bg1"/>
                </a:solidFill>
                <a:latin typeface="Times New Roman" pitchFamily="18" charset="0"/>
                <a:cs typeface="Times New Roman" pitchFamily="18" charset="0"/>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CC97BC53-6159-43ED-B2A9-D9458CA54CE4}"/>
              </a:ext>
            </a:extLst>
          </p:cNvPr>
          <p:cNvSpPr>
            <a:spLocks noGrp="1" noChangeArrowheads="1"/>
          </p:cNvSpPr>
          <p:nvPr>
            <p:ph type="title"/>
          </p:nvPr>
        </p:nvSpPr>
        <p:spPr>
          <a:xfrm>
            <a:off x="414338" y="417513"/>
            <a:ext cx="8015287" cy="582612"/>
          </a:xfrm>
        </p:spPr>
        <p:txBody>
          <a:bodyPr/>
          <a:lstStyle/>
          <a:p>
            <a:pPr algn="ctr" eaLnBrk="1" hangingPunct="1">
              <a:defRPr/>
            </a:pPr>
            <a:r>
              <a:rPr lang="en-US" sz="2800" b="1" dirty="0">
                <a:solidFill>
                  <a:srgbClr val="0070C0"/>
                </a:solidFill>
                <a:latin typeface="Times New Roman" pitchFamily="18" charset="0"/>
                <a:cs typeface="Times New Roman" pitchFamily="18" charset="0"/>
              </a:rPr>
              <a:t>THÀNH PHẦN THAM DỰ KIỂM ĐIỂM</a:t>
            </a:r>
          </a:p>
        </p:txBody>
      </p:sp>
      <p:sp>
        <p:nvSpPr>
          <p:cNvPr id="74756" name="AutoShape 4">
            <a:extLst>
              <a:ext uri="{FF2B5EF4-FFF2-40B4-BE49-F238E27FC236}">
                <a16:creationId xmlns:a16="http://schemas.microsoft.com/office/drawing/2014/main" id="{A62A242A-D9FE-4FB4-B637-9C0DBA096F93}"/>
              </a:ext>
            </a:extLst>
          </p:cNvPr>
          <p:cNvSpPr>
            <a:spLocks noChangeArrowheads="1"/>
          </p:cNvSpPr>
          <p:nvPr/>
        </p:nvSpPr>
        <p:spPr bwMode="blackWhite">
          <a:xfrm>
            <a:off x="779460" y="1268761"/>
            <a:ext cx="7786687" cy="2376263"/>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defRPr/>
            </a:pPr>
            <a:endParaRPr lang="en-US" sz="2800" b="0" dirty="0">
              <a:solidFill>
                <a:schemeClr val="bg1"/>
              </a:solidFill>
              <a:latin typeface="Times New Roman" pitchFamily="18" charset="0"/>
              <a:cs typeface="Times New Roman" pitchFamily="18" charset="0"/>
            </a:endParaRPr>
          </a:p>
          <a:p>
            <a:pPr>
              <a:defRPr/>
            </a:pPr>
            <a:r>
              <a:rPr lang="en-US" sz="2800" b="0" dirty="0" err="1">
                <a:solidFill>
                  <a:schemeClr val="bg1"/>
                </a:solidFill>
                <a:latin typeface="Times New Roman" pitchFamily="18" charset="0"/>
                <a:cs typeface="Times New Roman" pitchFamily="18" charset="0"/>
              </a:rPr>
              <a:t>Cấp</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bộ</a:t>
            </a:r>
            <a:r>
              <a:rPr lang="en-US" sz="2800" b="0" dirty="0">
                <a:solidFill>
                  <a:schemeClr val="bg1"/>
                </a:solidFill>
                <a:latin typeface="Times New Roman" pitchFamily="18" charset="0"/>
                <a:cs typeface="Times New Roman" pitchFamily="18" charset="0"/>
              </a:rPr>
              <a:t>:</a:t>
            </a:r>
          </a:p>
          <a:p>
            <a:pPr algn="just">
              <a:defRPr/>
            </a:pPr>
            <a:r>
              <a:rPr lang="en-US" sz="2800" b="0" dirty="0">
                <a:solidFill>
                  <a:schemeClr val="bg1"/>
                </a:solidFill>
                <a:latin typeface="Times New Roman" pitchFamily="18" charset="0"/>
                <a:cs typeface="Times New Roman" pitchFamily="18" charset="0"/>
              </a:rPr>
              <a:t>KĐ </a:t>
            </a:r>
            <a:r>
              <a:rPr lang="en-US" sz="2800" b="0" dirty="0" err="1">
                <a:solidFill>
                  <a:schemeClr val="bg1"/>
                </a:solidFill>
                <a:latin typeface="Times New Roman" pitchFamily="18" charset="0"/>
                <a:cs typeface="Times New Roman" pitchFamily="18" charset="0"/>
              </a:rPr>
              <a:t>tập</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thể</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và</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cá</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nhân</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các</a:t>
            </a:r>
            <a:r>
              <a:rPr lang="en-US" sz="2800" b="0" dirty="0">
                <a:solidFill>
                  <a:schemeClr val="bg1"/>
                </a:solidFill>
                <a:latin typeface="Times New Roman" pitchFamily="18" charset="0"/>
                <a:cs typeface="Times New Roman" pitchFamily="18" charset="0"/>
              </a:rPr>
              <a:t> đ/c </a:t>
            </a:r>
            <a:r>
              <a:rPr lang="en-US" sz="2800" b="0" dirty="0" err="1">
                <a:solidFill>
                  <a:schemeClr val="bg1"/>
                </a:solidFill>
                <a:latin typeface="Times New Roman" pitchFamily="18" charset="0"/>
                <a:cs typeface="Times New Roman" pitchFamily="18" charset="0"/>
              </a:rPr>
              <a:t>Bí</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thư</a:t>
            </a:r>
            <a:r>
              <a:rPr lang="en-US" sz="2800" b="0" dirty="0">
                <a:solidFill>
                  <a:schemeClr val="bg1"/>
                </a:solidFill>
                <a:latin typeface="Times New Roman" pitchFamily="18" charset="0"/>
                <a:cs typeface="Times New Roman" pitchFamily="18" charset="0"/>
              </a:rPr>
              <a:t>, PBT;</a:t>
            </a:r>
          </a:p>
          <a:p>
            <a:pPr algn="just">
              <a:defRPr/>
            </a:pPr>
            <a:r>
              <a:rPr lang="en-US" sz="2800" b="0" dirty="0" err="1">
                <a:solidFill>
                  <a:schemeClr val="bg1"/>
                </a:solidFill>
                <a:latin typeface="Times New Roman" pitchFamily="18" charset="0"/>
                <a:cs typeface="Times New Roman" pitchFamily="18" charset="0"/>
              </a:rPr>
              <a:t>Hiệu</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trưởng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Phó</a:t>
            </a:r>
            <a:r>
              <a:rPr lang="en-US" sz="2800" b="0" dirty="0">
                <a:solidFill>
                  <a:schemeClr val="bg1"/>
                </a:solidFill>
                <a:latin typeface="Times New Roman" pitchFamily="18" charset="0"/>
                <a:cs typeface="Times New Roman" pitchFamily="18" charset="0"/>
              </a:rPr>
              <a:t> HT;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viên</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Gồm</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a:t>
            </a:r>
          </a:p>
          <a:p>
            <a:pPr algn="just">
              <a:defRPr/>
            </a:pPr>
            <a:r>
              <a:rPr lang="en-US" sz="2800" b="0" dirty="0">
                <a:solidFill>
                  <a:schemeClr val="bg1"/>
                </a:solidFill>
                <a:latin typeface="Times New Roman" pitchFamily="18" charset="0"/>
                <a:cs typeface="Times New Roman" pitchFamily="18" charset="0"/>
              </a:rPr>
              <a:t>Ban </a:t>
            </a:r>
            <a:r>
              <a:rPr lang="en-US" sz="2800" b="0" dirty="0" err="1">
                <a:solidFill>
                  <a:schemeClr val="bg1"/>
                </a:solidFill>
                <a:latin typeface="Times New Roman" pitchFamily="18" charset="0"/>
                <a:cs typeface="Times New Roman" pitchFamily="18" charset="0"/>
              </a:rPr>
              <a:t>Giám</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hiệu</a:t>
            </a:r>
            <a:r>
              <a:rPr lang="en-US" sz="2800" b="0" dirty="0">
                <a:solidFill>
                  <a:schemeClr val="bg1"/>
                </a:solidFill>
                <a:latin typeface="Times New Roman" pitchFamily="18" charset="0"/>
                <a:cs typeface="Times New Roman" pitchFamily="18" charset="0"/>
              </a:rPr>
              <a:t> + </a:t>
            </a:r>
            <a:r>
              <a:rPr lang="en-US" sz="2800" b="0" dirty="0" err="1">
                <a:solidFill>
                  <a:schemeClr val="bg1"/>
                </a:solidFill>
                <a:latin typeface="Times New Roman" pitchFamily="18" charset="0"/>
                <a:cs typeface="Times New Roman" pitchFamily="18" charset="0"/>
              </a:rPr>
              <a:t>đồng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chí</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viên</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cấp</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trên</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phụ</a:t>
            </a:r>
            <a:endParaRPr lang="en-US" sz="2800" b="0" dirty="0">
              <a:solidFill>
                <a:schemeClr val="bg1"/>
              </a:solidFill>
              <a:latin typeface="Times New Roman" pitchFamily="18" charset="0"/>
              <a:cs typeface="Times New Roman" pitchFamily="18" charset="0"/>
            </a:endParaRPr>
          </a:p>
          <a:p>
            <a:pPr algn="just">
              <a:defRPr/>
            </a:pPr>
            <a:r>
              <a:rPr lang="en-US" sz="2800" b="0" dirty="0" err="1">
                <a:solidFill>
                  <a:schemeClr val="bg1"/>
                </a:solidFill>
                <a:latin typeface="Times New Roman" pitchFamily="18" charset="0"/>
                <a:cs typeface="Times New Roman" pitchFamily="18" charset="0"/>
              </a:rPr>
              <a:t>trách</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bộ</a:t>
            </a:r>
            <a:r>
              <a:rPr lang="en-US" sz="2800" b="0" dirty="0">
                <a:solidFill>
                  <a:schemeClr val="bg1"/>
                </a:solidFill>
                <a:latin typeface="Times New Roman" pitchFamily="18" charset="0"/>
                <a:cs typeface="Times New Roman" pitchFamily="18" charset="0"/>
              </a:rPr>
              <a:t> + </a:t>
            </a:r>
            <a:r>
              <a:rPr lang="en-US" sz="2800" b="0" dirty="0" err="1">
                <a:solidFill>
                  <a:schemeClr val="bg1"/>
                </a:solidFill>
                <a:latin typeface="Times New Roman" pitchFamily="18" charset="0"/>
                <a:cs typeface="Times New Roman" pitchFamily="18" charset="0"/>
              </a:rPr>
              <a:t>đồng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chí</a:t>
            </a:r>
            <a:r>
              <a:rPr lang="en-US" sz="2800" b="0" dirty="0">
                <a:solidFill>
                  <a:schemeClr val="bg1"/>
                </a:solidFill>
                <a:latin typeface="Times New Roman" pitchFamily="18" charset="0"/>
                <a:cs typeface="Times New Roman" pitchFamily="18" charset="0"/>
              </a:rPr>
              <a:t> CV VP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Sở</a:t>
            </a:r>
            <a:br>
              <a:rPr lang="en-US" sz="2800" b="0" dirty="0">
                <a:solidFill>
                  <a:schemeClr val="bg1"/>
                </a:solidFill>
                <a:latin typeface="Times New Roman" pitchFamily="18" charset="0"/>
                <a:cs typeface="Times New Roman" pitchFamily="18" charset="0"/>
              </a:rPr>
            </a:br>
            <a:endParaRPr lang="en-US" sz="2800" b="0" dirty="0">
              <a:solidFill>
                <a:schemeClr val="bg1"/>
              </a:solidFill>
              <a:latin typeface="Times New Roman" pitchFamily="18" charset="0"/>
              <a:cs typeface="Times New Roman" pitchFamily="18" charset="0"/>
            </a:endParaRPr>
          </a:p>
        </p:txBody>
      </p:sp>
      <p:sp>
        <p:nvSpPr>
          <p:cNvPr id="5" name="AutoShape 4">
            <a:extLst>
              <a:ext uri="{FF2B5EF4-FFF2-40B4-BE49-F238E27FC236}">
                <a16:creationId xmlns:a16="http://schemas.microsoft.com/office/drawing/2014/main" id="{A62A242A-D9FE-4FB4-B637-9C0DBA096F93}"/>
              </a:ext>
            </a:extLst>
          </p:cNvPr>
          <p:cNvSpPr>
            <a:spLocks noChangeArrowheads="1"/>
          </p:cNvSpPr>
          <p:nvPr/>
        </p:nvSpPr>
        <p:spPr bwMode="blackWhite">
          <a:xfrm>
            <a:off x="779461" y="3823419"/>
            <a:ext cx="7786687" cy="2701926"/>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buFontTx/>
              <a:buChar char="-"/>
              <a:defRPr/>
            </a:pPr>
            <a:r>
              <a:rPr lang="en-US" sz="2800" b="0" dirty="0" err="1">
                <a:solidFill>
                  <a:schemeClr val="bg1"/>
                </a:solidFill>
                <a:latin typeface="Times New Roman" pitchFamily="18" charset="0"/>
                <a:cs typeface="Times New Roman" pitchFamily="18" charset="0"/>
              </a:rPr>
              <a:t>Cấp</a:t>
            </a:r>
            <a:r>
              <a:rPr lang="en-US" sz="2800" b="0" dirty="0">
                <a:solidFill>
                  <a:schemeClr val="bg1"/>
                </a:solidFill>
                <a:latin typeface="Times New Roman" pitchFamily="18" charset="0"/>
                <a:cs typeface="Times New Roman" pitchFamily="18" charset="0"/>
              </a:rPr>
              <a:t> chi </a:t>
            </a:r>
            <a:r>
              <a:rPr lang="en-US" sz="2800" b="0" dirty="0" err="1">
                <a:solidFill>
                  <a:schemeClr val="bg1"/>
                </a:solidFill>
                <a:latin typeface="Times New Roman" pitchFamily="18" charset="0"/>
                <a:cs typeface="Times New Roman" pitchFamily="18" charset="0"/>
              </a:rPr>
              <a:t>bộ</a:t>
            </a:r>
            <a:endParaRPr lang="en-US" sz="2800" b="0" dirty="0">
              <a:solidFill>
                <a:schemeClr val="bg1"/>
              </a:solidFill>
              <a:latin typeface="Times New Roman" pitchFamily="18" charset="0"/>
              <a:cs typeface="Times New Roman" pitchFamily="18" charset="0"/>
            </a:endParaRPr>
          </a:p>
          <a:p>
            <a:pPr>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viên</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Tất</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cả</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viên</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trong</a:t>
            </a:r>
            <a:r>
              <a:rPr lang="en-US" sz="2800" b="0" dirty="0">
                <a:solidFill>
                  <a:schemeClr val="bg1"/>
                </a:solidFill>
                <a:latin typeface="Times New Roman" pitchFamily="18" charset="0"/>
                <a:cs typeface="Times New Roman" pitchFamily="18" charset="0"/>
              </a:rPr>
              <a:t> chi </a:t>
            </a:r>
            <a:r>
              <a:rPr lang="en-US" sz="2800" b="0" dirty="0" err="1">
                <a:solidFill>
                  <a:schemeClr val="bg1"/>
                </a:solidFill>
                <a:latin typeface="Times New Roman" pitchFamily="18" charset="0"/>
                <a:cs typeface="Times New Roman" pitchFamily="18" charset="0"/>
              </a:rPr>
              <a:t>bộ</a:t>
            </a:r>
            <a:endParaRPr lang="en-US" sz="2800" b="0" dirty="0">
              <a:solidFill>
                <a:schemeClr val="bg1"/>
              </a:solidFill>
              <a:latin typeface="Times New Roman" pitchFamily="18" charset="0"/>
              <a:cs typeface="Times New Roman" pitchFamily="18" charset="0"/>
            </a:endParaRPr>
          </a:p>
          <a:p>
            <a:pPr>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tập</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thể</a:t>
            </a:r>
            <a:r>
              <a:rPr lang="en-US" sz="2800" b="0" dirty="0">
                <a:solidFill>
                  <a:schemeClr val="bg1"/>
                </a:solidFill>
                <a:latin typeface="Times New Roman" pitchFamily="18" charset="0"/>
                <a:cs typeface="Times New Roman" pitchFamily="18" charset="0"/>
              </a:rPr>
              <a:t> chi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BT, PBT, CUV chi </a:t>
            </a:r>
            <a:r>
              <a:rPr lang="en-US" sz="2800" b="0" dirty="0" err="1">
                <a:solidFill>
                  <a:schemeClr val="bg1"/>
                </a:solidFill>
                <a:latin typeface="Times New Roman" pitchFamily="18" charset="0"/>
                <a:cs typeface="Times New Roman" pitchFamily="18" charset="0"/>
              </a:rPr>
              <a:t>bộ</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Gồm</a:t>
            </a:r>
            <a:r>
              <a:rPr lang="en-US" sz="2800" b="0" dirty="0">
                <a:solidFill>
                  <a:schemeClr val="bg1"/>
                </a:solidFill>
                <a:latin typeface="Times New Roman" pitchFamily="18" charset="0"/>
                <a:cs typeface="Times New Roman" pitchFamily="18" charset="0"/>
              </a:rPr>
              <a:t> </a:t>
            </a:r>
          </a:p>
          <a:p>
            <a:pPr>
              <a:defRPr/>
            </a:pPr>
            <a:r>
              <a:rPr lang="en-US" sz="2800" b="0" dirty="0" err="1">
                <a:solidFill>
                  <a:schemeClr val="bg1"/>
                </a:solidFill>
                <a:latin typeface="Times New Roman" pitchFamily="18" charset="0"/>
                <a:cs typeface="Times New Roman" pitchFamily="18" charset="0"/>
              </a:rPr>
              <a:t>cấp</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chi </a:t>
            </a:r>
            <a:r>
              <a:rPr lang="en-US" sz="2800" b="0" dirty="0" err="1">
                <a:solidFill>
                  <a:schemeClr val="bg1"/>
                </a:solidFill>
                <a:latin typeface="Times New Roman" pitchFamily="18" charset="0"/>
                <a:cs typeface="Times New Roman" pitchFamily="18" charset="0"/>
              </a:rPr>
              <a:t>bộ</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và</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đồng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chí</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viên</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phụ</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trách</a:t>
            </a:r>
            <a:endParaRPr lang="en-US" sz="2800" b="0" dirty="0">
              <a:solidFill>
                <a:schemeClr val="bg1"/>
              </a:solidFill>
              <a:latin typeface="Times New Roman" pitchFamily="18" charset="0"/>
              <a:cs typeface="Times New Roman" pitchFamily="18" charset="0"/>
            </a:endParaRPr>
          </a:p>
          <a:p>
            <a:pPr>
              <a:defRPr/>
            </a:pPr>
            <a:r>
              <a:rPr lang="en-US" sz="2800" b="0" dirty="0">
                <a:solidFill>
                  <a:schemeClr val="bg1"/>
                </a:solidFill>
                <a:latin typeface="Times New Roman" pitchFamily="18" charset="0"/>
                <a:cs typeface="Times New Roman" pitchFamily="18" charset="0"/>
              </a:rPr>
              <a:t>chi </a:t>
            </a:r>
            <a:r>
              <a:rPr lang="en-US" sz="2800" b="0" dirty="0" err="1">
                <a:solidFill>
                  <a:schemeClr val="bg1"/>
                </a:solidFill>
                <a:latin typeface="Times New Roman" pitchFamily="18" charset="0"/>
                <a:cs typeface="Times New Roman" pitchFamily="18" charset="0"/>
              </a:rPr>
              <a:t>bộ</a:t>
            </a:r>
            <a:endParaRPr lang="en-US" sz="2800" b="0" dirty="0">
              <a:solidFill>
                <a:schemeClr val="bg1"/>
              </a:solidFill>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CC97BC53-6159-43ED-B2A9-D9458CA54CE4}"/>
              </a:ext>
            </a:extLst>
          </p:cNvPr>
          <p:cNvSpPr>
            <a:spLocks noGrp="1" noChangeArrowheads="1"/>
          </p:cNvSpPr>
          <p:nvPr>
            <p:ph type="title"/>
          </p:nvPr>
        </p:nvSpPr>
        <p:spPr>
          <a:xfrm>
            <a:off x="414338" y="417513"/>
            <a:ext cx="8015287" cy="582612"/>
          </a:xfrm>
        </p:spPr>
        <p:txBody>
          <a:bodyPr/>
          <a:lstStyle/>
          <a:p>
            <a:pPr algn="ctr" eaLnBrk="1" hangingPunct="1">
              <a:defRPr/>
            </a:pPr>
            <a:r>
              <a:rPr lang="en-US" sz="2800" b="1" dirty="0">
                <a:solidFill>
                  <a:srgbClr val="0070C0"/>
                </a:solidFill>
                <a:latin typeface="Times New Roman" pitchFamily="18" charset="0"/>
                <a:cs typeface="Times New Roman" pitchFamily="18" charset="0"/>
              </a:rPr>
              <a:t>TRÌNH TỰ KIỂM ĐIỂM</a:t>
            </a:r>
          </a:p>
        </p:txBody>
      </p:sp>
      <p:sp>
        <p:nvSpPr>
          <p:cNvPr id="74756" name="AutoShape 4">
            <a:extLst>
              <a:ext uri="{FF2B5EF4-FFF2-40B4-BE49-F238E27FC236}">
                <a16:creationId xmlns:a16="http://schemas.microsoft.com/office/drawing/2014/main" id="{A62A242A-D9FE-4FB4-B637-9C0DBA096F93}"/>
              </a:ext>
            </a:extLst>
          </p:cNvPr>
          <p:cNvSpPr>
            <a:spLocks noChangeArrowheads="1"/>
          </p:cNvSpPr>
          <p:nvPr/>
        </p:nvSpPr>
        <p:spPr bwMode="blackWhite">
          <a:xfrm>
            <a:off x="752819" y="1124744"/>
            <a:ext cx="7786687" cy="2160239"/>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defRPr/>
            </a:pPr>
            <a:r>
              <a:rPr lang="en-US" sz="2800" b="0" dirty="0" err="1">
                <a:solidFill>
                  <a:schemeClr val="bg1"/>
                </a:solidFill>
                <a:latin typeface="Times New Roman" pitchFamily="18" charset="0"/>
                <a:cs typeface="Times New Roman" pitchFamily="18" charset="0"/>
              </a:rPr>
              <a:t>Cấp</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bộ</a:t>
            </a:r>
            <a:r>
              <a:rPr lang="en-US" sz="2800" b="0" dirty="0">
                <a:solidFill>
                  <a:schemeClr val="bg1"/>
                </a:solidFill>
                <a:latin typeface="Times New Roman" pitchFamily="18" charset="0"/>
                <a:cs typeface="Times New Roman" pitchFamily="18" charset="0"/>
              </a:rPr>
              <a:t>:</a:t>
            </a:r>
          </a:p>
          <a:p>
            <a:pPr algn="just">
              <a:defRPr/>
            </a:pPr>
            <a:endParaRPr lang="en-US" sz="2800" b="0" dirty="0">
              <a:solidFill>
                <a:schemeClr val="bg1"/>
              </a:solidFill>
              <a:latin typeface="Times New Roman" pitchFamily="18" charset="0"/>
              <a:cs typeface="Times New Roman" pitchFamily="18" charset="0"/>
            </a:endParaRPr>
          </a:p>
          <a:p>
            <a:pPr algn="just">
              <a:defRPr/>
            </a:pP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bộ</a:t>
            </a:r>
            <a:r>
              <a:rPr lang="en-US" sz="2800" b="0" dirty="0">
                <a:solidFill>
                  <a:schemeClr val="bg1"/>
                </a:solidFill>
                <a:latin typeface="Times New Roman" pitchFamily="18" charset="0"/>
                <a:cs typeface="Times New Roman" pitchFamily="18" charset="0"/>
              </a:rPr>
              <a:t>:</a:t>
            </a:r>
          </a:p>
          <a:p>
            <a:pPr algn="just">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tập</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thể</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 </a:t>
            </a:r>
            <a:r>
              <a:rPr lang="en-US" sz="2800" b="0" dirty="0" err="1">
                <a:solidFill>
                  <a:schemeClr val="bg1"/>
                </a:solidFill>
                <a:latin typeface="Times New Roman" pitchFamily="18" charset="0"/>
                <a:cs typeface="Times New Roman" pitchFamily="18" charset="0"/>
              </a:rPr>
              <a:t>góp</a:t>
            </a:r>
            <a:r>
              <a:rPr lang="en-US" sz="2800" b="0" dirty="0">
                <a:solidFill>
                  <a:schemeClr val="bg1"/>
                </a:solidFill>
                <a:latin typeface="Times New Roman" pitchFamily="18" charset="0"/>
                <a:cs typeface="Times New Roman" pitchFamily="18" charset="0"/>
              </a:rPr>
              <a:t> ý </a:t>
            </a:r>
          </a:p>
          <a:p>
            <a:pPr algn="just">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cá</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nhân</a:t>
            </a:r>
            <a:r>
              <a:rPr lang="en-US" sz="2800" b="0" dirty="0">
                <a:solidFill>
                  <a:schemeClr val="bg1"/>
                </a:solidFill>
                <a:latin typeface="Times New Roman" pitchFamily="18" charset="0"/>
                <a:cs typeface="Times New Roman" pitchFamily="18" charset="0"/>
              </a:rPr>
              <a:t> đ/c </a:t>
            </a:r>
            <a:r>
              <a:rPr lang="en-US" sz="2800" b="0" dirty="0" err="1">
                <a:solidFill>
                  <a:schemeClr val="bg1"/>
                </a:solidFill>
                <a:latin typeface="Times New Roman" pitchFamily="18" charset="0"/>
                <a:cs typeface="Times New Roman" pitchFamily="18" charset="0"/>
              </a:rPr>
              <a:t>Bí</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thư</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Hiệu</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trưởng</a:t>
            </a:r>
            <a:r>
              <a:rPr lang="en-US" sz="2800" b="0" dirty="0">
                <a:solidFill>
                  <a:schemeClr val="bg1"/>
                </a:solidFill>
                <a:latin typeface="Times New Roman" pitchFamily="18" charset="0"/>
                <a:cs typeface="Times New Roman" pitchFamily="18" charset="0"/>
              </a:rPr>
              <a:t> + </a:t>
            </a:r>
            <a:r>
              <a:rPr lang="en-US" sz="2800" b="0" dirty="0" err="1">
                <a:solidFill>
                  <a:schemeClr val="bg1"/>
                </a:solidFill>
                <a:latin typeface="Times New Roman" pitchFamily="18" charset="0"/>
                <a:cs typeface="Times New Roman" pitchFamily="18" charset="0"/>
              </a:rPr>
              <a:t>góp</a:t>
            </a:r>
            <a:r>
              <a:rPr lang="en-US" sz="2800" b="0" dirty="0">
                <a:solidFill>
                  <a:schemeClr val="bg1"/>
                </a:solidFill>
                <a:latin typeface="Times New Roman" pitchFamily="18" charset="0"/>
                <a:cs typeface="Times New Roman" pitchFamily="18" charset="0"/>
              </a:rPr>
              <a:t> ý </a:t>
            </a:r>
          </a:p>
          <a:p>
            <a:pPr algn="just">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cá</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nhân</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các</a:t>
            </a:r>
            <a:r>
              <a:rPr lang="en-US" sz="2800" b="0" dirty="0">
                <a:solidFill>
                  <a:schemeClr val="bg1"/>
                </a:solidFill>
                <a:latin typeface="Times New Roman" pitchFamily="18" charset="0"/>
                <a:cs typeface="Times New Roman" pitchFamily="18" charset="0"/>
              </a:rPr>
              <a:t> đ/c PBT; PHT + </a:t>
            </a:r>
            <a:r>
              <a:rPr lang="en-US" sz="2800" b="0" dirty="0" err="1">
                <a:solidFill>
                  <a:schemeClr val="bg1"/>
                </a:solidFill>
                <a:latin typeface="Times New Roman" pitchFamily="18" charset="0"/>
                <a:cs typeface="Times New Roman" pitchFamily="18" charset="0"/>
              </a:rPr>
              <a:t>góp</a:t>
            </a:r>
            <a:r>
              <a:rPr lang="en-US" sz="2800" b="0" dirty="0">
                <a:solidFill>
                  <a:schemeClr val="bg1"/>
                </a:solidFill>
                <a:latin typeface="Times New Roman" pitchFamily="18" charset="0"/>
                <a:cs typeface="Times New Roman" pitchFamily="18" charset="0"/>
              </a:rPr>
              <a:t> ý </a:t>
            </a:r>
          </a:p>
          <a:p>
            <a:pPr algn="just">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cá</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nhân</a:t>
            </a:r>
            <a:r>
              <a:rPr lang="en-US" sz="2800" b="0" dirty="0">
                <a:solidFill>
                  <a:schemeClr val="bg1"/>
                </a:solidFill>
                <a:latin typeface="Times New Roman" pitchFamily="18" charset="0"/>
                <a:cs typeface="Times New Roman" pitchFamily="18" charset="0"/>
              </a:rPr>
              <a:t> đ/c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viên</a:t>
            </a:r>
            <a:r>
              <a:rPr lang="en-US" sz="2800" b="0" dirty="0">
                <a:solidFill>
                  <a:schemeClr val="bg1"/>
                </a:solidFill>
                <a:latin typeface="Times New Roman" pitchFamily="18" charset="0"/>
                <a:cs typeface="Times New Roman" pitchFamily="18" charset="0"/>
              </a:rPr>
              <a:t> + </a:t>
            </a:r>
            <a:r>
              <a:rPr lang="en-US" sz="2800" b="0" dirty="0" err="1">
                <a:solidFill>
                  <a:schemeClr val="bg1"/>
                </a:solidFill>
                <a:latin typeface="Times New Roman" pitchFamily="18" charset="0"/>
                <a:cs typeface="Times New Roman" pitchFamily="18" charset="0"/>
              </a:rPr>
              <a:t>góp</a:t>
            </a:r>
            <a:r>
              <a:rPr lang="en-US" sz="2800" b="0" dirty="0">
                <a:solidFill>
                  <a:schemeClr val="bg1"/>
                </a:solidFill>
                <a:latin typeface="Times New Roman" pitchFamily="18" charset="0"/>
                <a:cs typeface="Times New Roman" pitchFamily="18" charset="0"/>
              </a:rPr>
              <a:t> ý </a:t>
            </a:r>
          </a:p>
          <a:p>
            <a:pPr algn="just">
              <a:defRPr/>
            </a:pPr>
            <a:br>
              <a:rPr lang="en-US" sz="2800" b="0" dirty="0">
                <a:solidFill>
                  <a:schemeClr val="bg1"/>
                </a:solidFill>
                <a:latin typeface="Times New Roman" pitchFamily="18" charset="0"/>
                <a:cs typeface="Times New Roman" pitchFamily="18" charset="0"/>
              </a:rPr>
            </a:br>
            <a:endParaRPr lang="en-US" sz="2800" b="0" dirty="0">
              <a:solidFill>
                <a:schemeClr val="bg1"/>
              </a:solidFill>
              <a:latin typeface="Times New Roman" pitchFamily="18" charset="0"/>
              <a:cs typeface="Times New Roman" pitchFamily="18" charset="0"/>
            </a:endParaRPr>
          </a:p>
        </p:txBody>
      </p:sp>
      <p:sp>
        <p:nvSpPr>
          <p:cNvPr id="5" name="AutoShape 4">
            <a:extLst>
              <a:ext uri="{FF2B5EF4-FFF2-40B4-BE49-F238E27FC236}">
                <a16:creationId xmlns:a16="http://schemas.microsoft.com/office/drawing/2014/main" id="{A62A242A-D9FE-4FB4-B637-9C0DBA096F93}"/>
              </a:ext>
            </a:extLst>
          </p:cNvPr>
          <p:cNvSpPr>
            <a:spLocks noChangeArrowheads="1"/>
          </p:cNvSpPr>
          <p:nvPr/>
        </p:nvSpPr>
        <p:spPr bwMode="blackWhite">
          <a:xfrm>
            <a:off x="744507" y="3429000"/>
            <a:ext cx="7786687" cy="2712343"/>
          </a:xfrm>
          <a:prstGeom prst="roundRect">
            <a:avLst>
              <a:gd name="adj" fmla="val 9106"/>
            </a:avLst>
          </a:prstGeom>
          <a:gradFill rotWithShape="1">
            <a:gsLst>
              <a:gs pos="0">
                <a:schemeClr val="accent2"/>
              </a:gs>
              <a:gs pos="50000">
                <a:schemeClr val="accent2">
                  <a:gamma/>
                  <a:tint val="69804"/>
                  <a:invGamma/>
                </a:schemeClr>
              </a:gs>
              <a:gs pos="100000">
                <a:schemeClr val="accent2"/>
              </a:gs>
            </a:gsLst>
            <a:lin ang="2700000" scaled="1"/>
          </a:gradFill>
          <a:ln w="25400">
            <a:solidFill>
              <a:schemeClr val="bg1"/>
            </a:solidFill>
            <a:round/>
            <a:headEnd/>
            <a:tailEnd/>
          </a:ln>
          <a:effectLst/>
        </p:spPr>
        <p:txBody>
          <a:bodyPr wrap="none" anchor="ctr"/>
          <a:lstStyle/>
          <a:p>
            <a:pPr>
              <a:buFontTx/>
              <a:buChar char="-"/>
              <a:defRPr/>
            </a:pPr>
            <a:r>
              <a:rPr lang="en-US" sz="2800" b="0" dirty="0">
                <a:solidFill>
                  <a:schemeClr val="bg1"/>
                </a:solidFill>
                <a:latin typeface="Times New Roman" pitchFamily="18" charset="0"/>
                <a:cs typeface="Times New Roman" pitchFamily="18" charset="0"/>
              </a:rPr>
              <a:t>Chi </a:t>
            </a:r>
            <a:r>
              <a:rPr lang="en-US" sz="2800" b="0" dirty="0" err="1">
                <a:solidFill>
                  <a:schemeClr val="bg1"/>
                </a:solidFill>
                <a:latin typeface="Times New Roman" pitchFamily="18" charset="0"/>
                <a:cs typeface="Times New Roman" pitchFamily="18" charset="0"/>
              </a:rPr>
              <a:t>bộ</a:t>
            </a:r>
            <a:endParaRPr lang="en-US" sz="2800" b="0" dirty="0">
              <a:solidFill>
                <a:schemeClr val="bg1"/>
              </a:solidFill>
              <a:latin typeface="Times New Roman" pitchFamily="18" charset="0"/>
              <a:cs typeface="Times New Roman" pitchFamily="18" charset="0"/>
            </a:endParaRPr>
          </a:p>
          <a:p>
            <a:pPr>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tập</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thể</a:t>
            </a:r>
            <a:r>
              <a:rPr lang="en-US" sz="2800" b="0" dirty="0">
                <a:solidFill>
                  <a:schemeClr val="bg1"/>
                </a:solidFill>
                <a:latin typeface="Times New Roman" pitchFamily="18" charset="0"/>
                <a:cs typeface="Times New Roman" pitchFamily="18" charset="0"/>
              </a:rPr>
              <a:t> chi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 </a:t>
            </a:r>
            <a:r>
              <a:rPr lang="en-US" sz="2800" b="0" dirty="0" err="1">
                <a:solidFill>
                  <a:schemeClr val="bg1"/>
                </a:solidFill>
                <a:latin typeface="Times New Roman" pitchFamily="18" charset="0"/>
                <a:cs typeface="Times New Roman" pitchFamily="18" charset="0"/>
              </a:rPr>
              <a:t>góp</a:t>
            </a:r>
            <a:r>
              <a:rPr lang="en-US" sz="2800" b="0" dirty="0">
                <a:solidFill>
                  <a:schemeClr val="bg1"/>
                </a:solidFill>
                <a:latin typeface="Times New Roman" pitchFamily="18" charset="0"/>
                <a:cs typeface="Times New Roman" pitchFamily="18" charset="0"/>
              </a:rPr>
              <a:t> ý </a:t>
            </a:r>
          </a:p>
          <a:p>
            <a:pPr>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cá</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nhân</a:t>
            </a:r>
            <a:r>
              <a:rPr lang="en-US" sz="2800" b="0" dirty="0">
                <a:solidFill>
                  <a:schemeClr val="bg1"/>
                </a:solidFill>
                <a:latin typeface="Times New Roman" pitchFamily="18" charset="0"/>
                <a:cs typeface="Times New Roman" pitchFamily="18" charset="0"/>
              </a:rPr>
              <a:t> đ/c </a:t>
            </a:r>
            <a:r>
              <a:rPr lang="en-US" sz="2800" b="0" dirty="0" err="1">
                <a:solidFill>
                  <a:schemeClr val="bg1"/>
                </a:solidFill>
                <a:latin typeface="Times New Roman" pitchFamily="18" charset="0"/>
                <a:cs typeface="Times New Roman" pitchFamily="18" charset="0"/>
              </a:rPr>
              <a:t>Bí</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thư</a:t>
            </a:r>
            <a:r>
              <a:rPr lang="en-US" sz="2800" b="0" dirty="0">
                <a:solidFill>
                  <a:schemeClr val="bg1"/>
                </a:solidFill>
                <a:latin typeface="Times New Roman" pitchFamily="18" charset="0"/>
                <a:cs typeface="Times New Roman" pitchFamily="18" charset="0"/>
              </a:rPr>
              <a:t> + </a:t>
            </a:r>
            <a:r>
              <a:rPr lang="en-US" sz="2800" b="0" dirty="0" err="1">
                <a:solidFill>
                  <a:schemeClr val="bg1"/>
                </a:solidFill>
                <a:latin typeface="Times New Roman" pitchFamily="18" charset="0"/>
                <a:cs typeface="Times New Roman" pitchFamily="18" charset="0"/>
              </a:rPr>
              <a:t>góp</a:t>
            </a:r>
            <a:r>
              <a:rPr lang="en-US" sz="2800" b="0" dirty="0">
                <a:solidFill>
                  <a:schemeClr val="bg1"/>
                </a:solidFill>
                <a:latin typeface="Times New Roman" pitchFamily="18" charset="0"/>
                <a:cs typeface="Times New Roman" pitchFamily="18" charset="0"/>
              </a:rPr>
              <a:t> ý </a:t>
            </a:r>
          </a:p>
          <a:p>
            <a:pPr>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cá</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nhân</a:t>
            </a:r>
            <a:r>
              <a:rPr lang="en-US" sz="2800" b="0" dirty="0">
                <a:solidFill>
                  <a:schemeClr val="bg1"/>
                </a:solidFill>
                <a:latin typeface="Times New Roman" pitchFamily="18" charset="0"/>
                <a:cs typeface="Times New Roman" pitchFamily="18" charset="0"/>
              </a:rPr>
              <a:t> đ/c PBT + </a:t>
            </a:r>
            <a:r>
              <a:rPr lang="en-US" sz="2800" b="0" dirty="0" err="1">
                <a:solidFill>
                  <a:schemeClr val="bg1"/>
                </a:solidFill>
                <a:latin typeface="Times New Roman" pitchFamily="18" charset="0"/>
                <a:cs typeface="Times New Roman" pitchFamily="18" charset="0"/>
              </a:rPr>
              <a:t>góp</a:t>
            </a:r>
            <a:r>
              <a:rPr lang="en-US" sz="2800" b="0" dirty="0">
                <a:solidFill>
                  <a:schemeClr val="bg1"/>
                </a:solidFill>
                <a:latin typeface="Times New Roman" pitchFamily="18" charset="0"/>
                <a:cs typeface="Times New Roman" pitchFamily="18" charset="0"/>
              </a:rPr>
              <a:t> ý </a:t>
            </a:r>
          </a:p>
          <a:p>
            <a:pPr>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cá</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nhân</a:t>
            </a:r>
            <a:r>
              <a:rPr lang="en-US" sz="2800" b="0" dirty="0">
                <a:solidFill>
                  <a:schemeClr val="bg1"/>
                </a:solidFill>
                <a:latin typeface="Times New Roman" pitchFamily="18" charset="0"/>
                <a:cs typeface="Times New Roman" pitchFamily="18" charset="0"/>
              </a:rPr>
              <a:t> đ/c chi </a:t>
            </a:r>
            <a:r>
              <a:rPr lang="en-US" sz="2800" b="0" dirty="0" err="1">
                <a:solidFill>
                  <a:schemeClr val="bg1"/>
                </a:solidFill>
                <a:latin typeface="Times New Roman" pitchFamily="18" charset="0"/>
                <a:cs typeface="Times New Roman" pitchFamily="18" charset="0"/>
              </a:rPr>
              <a:t>ủy</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viên</a:t>
            </a:r>
            <a:r>
              <a:rPr lang="en-US" sz="2800" b="0" dirty="0">
                <a:solidFill>
                  <a:schemeClr val="bg1"/>
                </a:solidFill>
                <a:latin typeface="Times New Roman" pitchFamily="18" charset="0"/>
                <a:cs typeface="Times New Roman" pitchFamily="18" charset="0"/>
              </a:rPr>
              <a:t> + </a:t>
            </a:r>
            <a:r>
              <a:rPr lang="en-US" sz="2800" b="0" dirty="0" err="1">
                <a:solidFill>
                  <a:schemeClr val="bg1"/>
                </a:solidFill>
                <a:latin typeface="Times New Roman" pitchFamily="18" charset="0"/>
                <a:cs typeface="Times New Roman" pitchFamily="18" charset="0"/>
              </a:rPr>
              <a:t>góp</a:t>
            </a:r>
            <a:r>
              <a:rPr lang="en-US" sz="2800" b="0" dirty="0">
                <a:solidFill>
                  <a:schemeClr val="bg1"/>
                </a:solidFill>
                <a:latin typeface="Times New Roman" pitchFamily="18" charset="0"/>
                <a:cs typeface="Times New Roman" pitchFamily="18" charset="0"/>
              </a:rPr>
              <a:t> ý </a:t>
            </a:r>
          </a:p>
          <a:p>
            <a:pPr>
              <a:defRPr/>
            </a:pPr>
            <a:r>
              <a:rPr lang="en-US" sz="2800" b="0" dirty="0">
                <a:solidFill>
                  <a:schemeClr val="bg1"/>
                </a:solidFill>
                <a:latin typeface="Times New Roman" pitchFamily="18" charset="0"/>
                <a:cs typeface="Times New Roman" pitchFamily="18" charset="0"/>
              </a:rPr>
              <a:t>+ KĐ </a:t>
            </a:r>
            <a:r>
              <a:rPr lang="en-US" sz="2800" b="0" dirty="0" err="1">
                <a:solidFill>
                  <a:schemeClr val="bg1"/>
                </a:solidFill>
                <a:latin typeface="Times New Roman" pitchFamily="18" charset="0"/>
                <a:cs typeface="Times New Roman" pitchFamily="18" charset="0"/>
              </a:rPr>
              <a:t>cá</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nhân</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các</a:t>
            </a:r>
            <a:r>
              <a:rPr lang="en-US" sz="2800" b="0" dirty="0">
                <a:solidFill>
                  <a:schemeClr val="bg1"/>
                </a:solidFill>
                <a:latin typeface="Times New Roman" pitchFamily="18" charset="0"/>
                <a:cs typeface="Times New Roman" pitchFamily="18" charset="0"/>
              </a:rPr>
              <a:t> đ/c </a:t>
            </a:r>
            <a:r>
              <a:rPr lang="en-US" sz="2800" b="0" dirty="0" err="1">
                <a:solidFill>
                  <a:schemeClr val="bg1"/>
                </a:solidFill>
                <a:latin typeface="Times New Roman" pitchFamily="18" charset="0"/>
                <a:cs typeface="Times New Roman" pitchFamily="18" charset="0"/>
              </a:rPr>
              <a:t>đảng</a:t>
            </a:r>
            <a:r>
              <a:rPr lang="en-US" sz="2800" b="0" dirty="0">
                <a:solidFill>
                  <a:schemeClr val="bg1"/>
                </a:solidFill>
                <a:latin typeface="Times New Roman" pitchFamily="18" charset="0"/>
                <a:cs typeface="Times New Roman" pitchFamily="18" charset="0"/>
              </a:rPr>
              <a:t> </a:t>
            </a:r>
            <a:r>
              <a:rPr lang="en-US" sz="2800" b="0" dirty="0" err="1">
                <a:solidFill>
                  <a:schemeClr val="bg1"/>
                </a:solidFill>
                <a:latin typeface="Times New Roman" pitchFamily="18" charset="0"/>
                <a:cs typeface="Times New Roman" pitchFamily="18" charset="0"/>
              </a:rPr>
              <a:t>viên</a:t>
            </a:r>
            <a:r>
              <a:rPr lang="en-US" sz="2800" b="0" dirty="0">
                <a:solidFill>
                  <a:schemeClr val="bg1"/>
                </a:solidFill>
                <a:latin typeface="Times New Roman" pitchFamily="18" charset="0"/>
                <a:cs typeface="Times New Roman" pitchFamily="18" charset="0"/>
              </a:rPr>
              <a:t> + </a:t>
            </a:r>
            <a:r>
              <a:rPr lang="en-US" sz="2800" b="0" dirty="0" err="1">
                <a:solidFill>
                  <a:schemeClr val="bg1"/>
                </a:solidFill>
                <a:latin typeface="Times New Roman" pitchFamily="18" charset="0"/>
                <a:cs typeface="Times New Roman" pitchFamily="18" charset="0"/>
              </a:rPr>
              <a:t>góp</a:t>
            </a:r>
            <a:r>
              <a:rPr lang="en-US" sz="2800" b="0" dirty="0">
                <a:solidFill>
                  <a:schemeClr val="bg1"/>
                </a:solidFill>
                <a:latin typeface="Times New Roman" pitchFamily="18" charset="0"/>
                <a:cs typeface="Times New Roman" pitchFamily="18" charset="0"/>
              </a:rPr>
              <a:t> ý </a:t>
            </a:r>
          </a:p>
        </p:txBody>
      </p:sp>
    </p:spTree>
    <p:extLst>
      <p:ext uri="{BB962C8B-B14F-4D97-AF65-F5344CB8AC3E}">
        <p14:creationId xmlns:p14="http://schemas.microsoft.com/office/powerpoint/2010/main" val="22896783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C444348A-D997-4379-AAC1-26325CF894D4}"/>
              </a:ext>
            </a:extLst>
          </p:cNvPr>
          <p:cNvSpPr>
            <a:spLocks noGrp="1" noChangeArrowheads="1"/>
          </p:cNvSpPr>
          <p:nvPr>
            <p:ph type="title"/>
          </p:nvPr>
        </p:nvSpPr>
        <p:spPr>
          <a:xfrm>
            <a:off x="395536" y="423049"/>
            <a:ext cx="8301037" cy="582613"/>
          </a:xfrm>
        </p:spPr>
        <p:txBody>
          <a:bodyPr/>
          <a:lstStyle/>
          <a:p>
            <a:pPr algn="ctr" eaLnBrk="1" hangingPunct="1">
              <a:defRPr/>
            </a:pPr>
            <a:r>
              <a:rPr lang="en-US" sz="2600" b="1" dirty="0">
                <a:solidFill>
                  <a:srgbClr val="0070C0"/>
                </a:solidFill>
                <a:latin typeface="Times New Roman" pitchFamily="18" charset="0"/>
                <a:cs typeface="Times New Roman" pitchFamily="18" charset="0"/>
              </a:rPr>
              <a:t>THẨM QUYỀN ĐÁNH GIÁ XẾP LOẠI (ĐẢNG BỘ)</a:t>
            </a:r>
          </a:p>
        </p:txBody>
      </p:sp>
      <p:sp>
        <p:nvSpPr>
          <p:cNvPr id="74756" name="AutoShape 4">
            <a:extLst>
              <a:ext uri="{FF2B5EF4-FFF2-40B4-BE49-F238E27FC236}">
                <a16:creationId xmlns:a16="http://schemas.microsoft.com/office/drawing/2014/main" id="{7DB45256-9CD7-42E1-A163-6878A88860FE}"/>
              </a:ext>
            </a:extLst>
          </p:cNvPr>
          <p:cNvSpPr>
            <a:spLocks noChangeArrowheads="1"/>
          </p:cNvSpPr>
          <p:nvPr/>
        </p:nvSpPr>
        <p:spPr bwMode="blackWhite">
          <a:xfrm>
            <a:off x="1571604" y="1556792"/>
            <a:ext cx="7358114" cy="2000264"/>
          </a:xfrm>
          <a:prstGeom prst="roundRect">
            <a:avLst>
              <a:gd name="adj" fmla="val 9106"/>
            </a:avLst>
          </a:prstGeom>
          <a:solidFill>
            <a:srgbClr val="CCCC00"/>
          </a:solidFill>
          <a:ln w="25400">
            <a:solidFill>
              <a:schemeClr val="bg1"/>
            </a:solidFill>
            <a:round/>
            <a:headEnd/>
            <a:tailEnd/>
          </a:ln>
          <a:effectLst>
            <a:innerShdw blurRad="63500" dist="50800" dir="8100000">
              <a:prstClr val="black">
                <a:alpha val="50000"/>
              </a:prstClr>
            </a:innerShdw>
          </a:effectLst>
        </p:spPr>
        <p:txBody>
          <a:bodyPr wrap="none" anchor="ctr"/>
          <a:lstStyle/>
          <a:p>
            <a:pPr>
              <a:buFontTx/>
              <a:buChar char="-"/>
              <a:defRPr/>
            </a:pPr>
            <a:r>
              <a:rPr lang="en-US" sz="2400" b="0" dirty="0" err="1"/>
              <a:t>Xếp</a:t>
            </a:r>
            <a:r>
              <a:rPr lang="en-US" sz="2400" b="0" dirty="0"/>
              <a:t> </a:t>
            </a:r>
            <a:r>
              <a:rPr lang="en-US" sz="2400" b="0" dirty="0" err="1"/>
              <a:t>loại</a:t>
            </a:r>
            <a:r>
              <a:rPr lang="en-US" sz="2400" b="0" dirty="0"/>
              <a:t> </a:t>
            </a:r>
            <a:r>
              <a:rPr lang="en-US" sz="2400" b="0" dirty="0" err="1"/>
              <a:t>đảng</a:t>
            </a:r>
            <a:r>
              <a:rPr lang="en-US" sz="2400" b="0" dirty="0"/>
              <a:t> </a:t>
            </a:r>
            <a:r>
              <a:rPr lang="en-US" sz="2400" b="0" dirty="0" err="1"/>
              <a:t>bộ</a:t>
            </a:r>
            <a:r>
              <a:rPr lang="en-US" sz="2400" b="0" dirty="0"/>
              <a:t>, </a:t>
            </a:r>
            <a:r>
              <a:rPr lang="en-US" sz="2400" b="0" dirty="0" err="1"/>
              <a:t>đảng</a:t>
            </a:r>
            <a:r>
              <a:rPr lang="en-US" sz="2400" b="0" dirty="0"/>
              <a:t> </a:t>
            </a:r>
            <a:r>
              <a:rPr lang="en-US" sz="2400" b="0" dirty="0" err="1"/>
              <a:t>ủy</a:t>
            </a:r>
            <a:r>
              <a:rPr lang="vi-VN" sz="2400" b="0" dirty="0"/>
              <a:t> Trường</a:t>
            </a:r>
            <a:endParaRPr lang="en-US" sz="2400" b="0" dirty="0"/>
          </a:p>
          <a:p>
            <a:pPr>
              <a:buFontTx/>
              <a:buChar char="-"/>
              <a:defRPr/>
            </a:pPr>
            <a:r>
              <a:rPr lang="en-US" sz="2400" b="0" dirty="0" err="1"/>
              <a:t>Xếp</a:t>
            </a:r>
            <a:r>
              <a:rPr lang="en-US" sz="2400" b="0" dirty="0"/>
              <a:t> </a:t>
            </a:r>
            <a:r>
              <a:rPr lang="en-US" sz="2400" b="0" dirty="0" err="1"/>
              <a:t>loại</a:t>
            </a:r>
            <a:r>
              <a:rPr lang="en-US" sz="2400" b="0" dirty="0"/>
              <a:t> </a:t>
            </a:r>
            <a:r>
              <a:rPr lang="en-US" sz="2400" b="0" dirty="0" err="1"/>
              <a:t>đồng</a:t>
            </a:r>
            <a:r>
              <a:rPr lang="en-US" sz="2400" b="0" dirty="0"/>
              <a:t> </a:t>
            </a:r>
            <a:r>
              <a:rPr lang="en-US" sz="2400" b="0" dirty="0" err="1"/>
              <a:t>chí</a:t>
            </a:r>
            <a:r>
              <a:rPr lang="en-US" sz="2400" b="0" dirty="0"/>
              <a:t> </a:t>
            </a:r>
            <a:r>
              <a:rPr lang="en-US" sz="2400" b="0" dirty="0" err="1"/>
              <a:t>Bí</a:t>
            </a:r>
            <a:r>
              <a:rPr lang="en-US" sz="2400" b="0" dirty="0"/>
              <a:t> </a:t>
            </a:r>
            <a:r>
              <a:rPr lang="en-US" sz="2400" b="0" dirty="0" err="1"/>
              <a:t>thư</a:t>
            </a:r>
            <a:r>
              <a:rPr lang="en-US" sz="2400" b="0" dirty="0"/>
              <a:t>, </a:t>
            </a:r>
            <a:r>
              <a:rPr lang="en-US" sz="2400" b="0" dirty="0" err="1"/>
              <a:t>Phó</a:t>
            </a:r>
            <a:r>
              <a:rPr lang="en-US" sz="2400" b="0" dirty="0"/>
              <a:t> </a:t>
            </a:r>
            <a:r>
              <a:rPr lang="en-US" sz="2400" b="0" dirty="0" err="1"/>
              <a:t>Bí</a:t>
            </a:r>
            <a:r>
              <a:rPr lang="en-US" sz="2400" b="0" dirty="0"/>
              <a:t> </a:t>
            </a:r>
            <a:r>
              <a:rPr lang="en-US" sz="2400" b="0" dirty="0" err="1"/>
              <a:t>thư</a:t>
            </a:r>
            <a:r>
              <a:rPr lang="en-US" sz="2400" b="0" dirty="0"/>
              <a:t>, </a:t>
            </a:r>
            <a:r>
              <a:rPr lang="en-US" sz="2400" b="0" dirty="0" err="1"/>
              <a:t>Hiệu</a:t>
            </a:r>
            <a:r>
              <a:rPr lang="en-US" sz="2400" b="0" dirty="0"/>
              <a:t> </a:t>
            </a:r>
            <a:r>
              <a:rPr lang="en-US" sz="2400" b="0" dirty="0" err="1"/>
              <a:t>trưởng</a:t>
            </a:r>
            <a:r>
              <a:rPr lang="en-US" sz="2400" b="0" dirty="0"/>
              <a:t>, </a:t>
            </a:r>
          </a:p>
          <a:p>
            <a:pPr>
              <a:defRPr/>
            </a:pPr>
            <a:r>
              <a:rPr lang="en-US" sz="2400" b="0" dirty="0" err="1"/>
              <a:t>Phó</a:t>
            </a:r>
            <a:r>
              <a:rPr lang="en-US" sz="2400" b="0" dirty="0"/>
              <a:t> </a:t>
            </a:r>
            <a:r>
              <a:rPr lang="en-US" sz="2400" b="0" dirty="0" err="1"/>
              <a:t>Hiệu</a:t>
            </a:r>
            <a:r>
              <a:rPr lang="en-US" sz="2400" b="0" dirty="0"/>
              <a:t> </a:t>
            </a:r>
            <a:r>
              <a:rPr lang="en-US" sz="2400" b="0" dirty="0" err="1"/>
              <a:t>trưởng</a:t>
            </a:r>
            <a:br>
              <a:rPr lang="en-US" sz="2400" b="0" dirty="0">
                <a:solidFill>
                  <a:srgbClr val="004800"/>
                </a:solidFill>
                <a:latin typeface="Times New Roman" pitchFamily="18" charset="0"/>
                <a:cs typeface="Times New Roman" pitchFamily="18" charset="0"/>
              </a:rPr>
            </a:br>
            <a:endParaRPr lang="en-US" sz="2400" b="0" dirty="0">
              <a:solidFill>
                <a:srgbClr val="004800"/>
              </a:solidFill>
              <a:latin typeface="Times New Roman" pitchFamily="18" charset="0"/>
              <a:cs typeface="Times New Roman" pitchFamily="18" charset="0"/>
            </a:endParaRPr>
          </a:p>
        </p:txBody>
      </p:sp>
      <p:sp>
        <p:nvSpPr>
          <p:cNvPr id="74758" name="AutoShape 6">
            <a:extLst>
              <a:ext uri="{FF2B5EF4-FFF2-40B4-BE49-F238E27FC236}">
                <a16:creationId xmlns:a16="http://schemas.microsoft.com/office/drawing/2014/main" id="{158A6C09-05F1-45E9-9EC0-5CB9F251D389}"/>
              </a:ext>
            </a:extLst>
          </p:cNvPr>
          <p:cNvSpPr>
            <a:spLocks noChangeArrowheads="1"/>
          </p:cNvSpPr>
          <p:nvPr/>
        </p:nvSpPr>
        <p:spPr bwMode="blackWhite">
          <a:xfrm>
            <a:off x="1523700" y="3717032"/>
            <a:ext cx="7429500" cy="2143125"/>
          </a:xfrm>
          <a:prstGeom prst="roundRect">
            <a:avLst>
              <a:gd name="adj" fmla="val 9106"/>
            </a:avLst>
          </a:prstGeom>
          <a:gradFill rotWithShape="1">
            <a:gsLst>
              <a:gs pos="0">
                <a:schemeClr val="hlink"/>
              </a:gs>
              <a:gs pos="50000">
                <a:schemeClr val="hlink">
                  <a:gamma/>
                  <a:tint val="69804"/>
                  <a:invGamma/>
                </a:schemeClr>
              </a:gs>
              <a:gs pos="100000">
                <a:schemeClr val="hlink"/>
              </a:gs>
            </a:gsLst>
            <a:lin ang="2700000" scaled="1"/>
          </a:gradFill>
          <a:ln w="25400">
            <a:solidFill>
              <a:schemeClr val="bg1"/>
            </a:solidFill>
            <a:round/>
            <a:headEnd/>
            <a:tailEnd/>
          </a:ln>
          <a:effectLst/>
        </p:spPr>
        <p:txBody>
          <a:bodyPr wrap="none" anchor="ctr"/>
          <a:lstStyle/>
          <a:p>
            <a:pPr>
              <a:buFontTx/>
              <a:buChar char="-"/>
              <a:defRPr/>
            </a:pPr>
            <a:r>
              <a:rPr lang="en-US" sz="2400" b="0" dirty="0">
                <a:solidFill>
                  <a:schemeClr val="accent2">
                    <a:lumMod val="50000"/>
                  </a:schemeClr>
                </a:solidFill>
                <a:latin typeface="Times New Roman" pitchFamily="18" charset="0"/>
                <a:cs typeface="Times New Roman" pitchFamily="18" charset="0"/>
              </a:rPr>
              <a:t> </a:t>
            </a:r>
            <a:r>
              <a:rPr lang="en-US" sz="2400" b="0" dirty="0" err="1">
                <a:solidFill>
                  <a:schemeClr val="accent2">
                    <a:lumMod val="50000"/>
                  </a:schemeClr>
                </a:solidFill>
                <a:cs typeface="Arial" pitchFamily="34" charset="0"/>
              </a:rPr>
              <a:t>Đánh</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giá</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xếp</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loại</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đảng</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viên</a:t>
            </a:r>
            <a:r>
              <a:rPr lang="en-US" sz="2400" b="0" dirty="0">
                <a:solidFill>
                  <a:schemeClr val="accent2">
                    <a:lumMod val="50000"/>
                  </a:schemeClr>
                </a:solidFill>
                <a:cs typeface="Arial" pitchFamily="34" charset="0"/>
              </a:rPr>
              <a:t>; </a:t>
            </a:r>
          </a:p>
          <a:p>
            <a:pPr>
              <a:buFontTx/>
              <a:buChar char="-"/>
              <a:defRPr/>
            </a:pP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Đánh</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giá</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xếp</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loại</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Bí</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thư</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Phó</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Bí</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thư</a:t>
            </a:r>
            <a:r>
              <a:rPr lang="en-US" sz="2400" b="0" dirty="0">
                <a:solidFill>
                  <a:schemeClr val="accent2">
                    <a:lumMod val="50000"/>
                  </a:schemeClr>
                </a:solidFill>
                <a:cs typeface="Arial" pitchFamily="34" charset="0"/>
              </a:rPr>
              <a:t>, chi </a:t>
            </a:r>
            <a:r>
              <a:rPr lang="en-US" sz="2400" b="0" dirty="0" err="1">
                <a:solidFill>
                  <a:schemeClr val="accent2">
                    <a:lumMod val="50000"/>
                  </a:schemeClr>
                </a:solidFill>
                <a:cs typeface="Arial" pitchFamily="34" charset="0"/>
              </a:rPr>
              <a:t>ủy</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viên</a:t>
            </a:r>
            <a:r>
              <a:rPr lang="en-US" sz="2400" b="0" dirty="0">
                <a:solidFill>
                  <a:schemeClr val="accent2">
                    <a:lumMod val="50000"/>
                  </a:schemeClr>
                </a:solidFill>
                <a:cs typeface="Arial" pitchFamily="34" charset="0"/>
              </a:rPr>
              <a:t> </a:t>
            </a:r>
          </a:p>
          <a:p>
            <a:pPr>
              <a:defRPr/>
            </a:pPr>
            <a:r>
              <a:rPr lang="en-US" sz="2400" b="0" dirty="0">
                <a:solidFill>
                  <a:schemeClr val="accent2">
                    <a:lumMod val="50000"/>
                  </a:schemeClr>
                </a:solidFill>
                <a:cs typeface="Arial" pitchFamily="34" charset="0"/>
              </a:rPr>
              <a:t>chi </a:t>
            </a:r>
            <a:r>
              <a:rPr lang="en-US" sz="2400" b="0" dirty="0" err="1">
                <a:solidFill>
                  <a:schemeClr val="accent2">
                    <a:lumMod val="50000"/>
                  </a:schemeClr>
                </a:solidFill>
                <a:cs typeface="Arial" pitchFamily="34" charset="0"/>
              </a:rPr>
              <a:t>bộ</a:t>
            </a:r>
            <a:endParaRPr lang="en-US" sz="2400" b="0" dirty="0">
              <a:solidFill>
                <a:schemeClr val="accent2">
                  <a:lumMod val="50000"/>
                </a:schemeClr>
              </a:solidFill>
              <a:cs typeface="Arial" pitchFamily="34" charset="0"/>
            </a:endParaRPr>
          </a:p>
          <a:p>
            <a:pPr>
              <a:buFontTx/>
              <a:buChar char="-"/>
              <a:defRPr/>
            </a:pP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Đánh</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giá</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xếp</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loại</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Đảng</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ủy</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viên</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không</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là</a:t>
            </a:r>
            <a:r>
              <a:rPr lang="en-US" sz="2400" b="0" dirty="0">
                <a:solidFill>
                  <a:schemeClr val="accent2">
                    <a:lumMod val="50000"/>
                  </a:schemeClr>
                </a:solidFill>
                <a:cs typeface="Arial" pitchFamily="34" charset="0"/>
              </a:rPr>
              <a:t> LĐQL</a:t>
            </a:r>
          </a:p>
          <a:p>
            <a:pPr>
              <a:buFontTx/>
              <a:buChar char="-"/>
              <a:defRPr/>
            </a:pP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Đánh</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giá</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xếp</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loại</a:t>
            </a:r>
            <a:r>
              <a:rPr lang="en-US" sz="2400" b="0" dirty="0">
                <a:solidFill>
                  <a:schemeClr val="accent2">
                    <a:lumMod val="50000"/>
                  </a:schemeClr>
                </a:solidFill>
                <a:cs typeface="Arial" pitchFamily="34" charset="0"/>
              </a:rPr>
              <a:t> chi </a:t>
            </a:r>
            <a:r>
              <a:rPr lang="en-US" sz="2400" b="0" dirty="0" err="1">
                <a:solidFill>
                  <a:schemeClr val="accent2">
                    <a:lumMod val="50000"/>
                  </a:schemeClr>
                </a:solidFill>
                <a:cs typeface="Arial" pitchFamily="34" charset="0"/>
              </a:rPr>
              <a:t>bộ</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và</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cấp</a:t>
            </a:r>
            <a:r>
              <a:rPr lang="en-US" sz="2400" b="0" dirty="0">
                <a:solidFill>
                  <a:schemeClr val="accent2">
                    <a:lumMod val="50000"/>
                  </a:schemeClr>
                </a:solidFill>
                <a:cs typeface="Arial" pitchFamily="34" charset="0"/>
              </a:rPr>
              <a:t> </a:t>
            </a:r>
            <a:r>
              <a:rPr lang="en-US" sz="2400" b="0" dirty="0" err="1">
                <a:solidFill>
                  <a:schemeClr val="accent2">
                    <a:lumMod val="50000"/>
                  </a:schemeClr>
                </a:solidFill>
                <a:cs typeface="Arial" pitchFamily="34" charset="0"/>
              </a:rPr>
              <a:t>ủy</a:t>
            </a:r>
            <a:r>
              <a:rPr lang="en-US" sz="2400" b="0" dirty="0">
                <a:solidFill>
                  <a:schemeClr val="accent2">
                    <a:lumMod val="50000"/>
                  </a:schemeClr>
                </a:solidFill>
                <a:cs typeface="Arial" pitchFamily="34" charset="0"/>
              </a:rPr>
              <a:t> chi </a:t>
            </a:r>
            <a:r>
              <a:rPr lang="en-US" sz="2400" b="0" dirty="0" err="1">
                <a:solidFill>
                  <a:schemeClr val="accent2">
                    <a:lumMod val="50000"/>
                  </a:schemeClr>
                </a:solidFill>
                <a:cs typeface="Arial" pitchFamily="34" charset="0"/>
              </a:rPr>
              <a:t>bộ</a:t>
            </a:r>
            <a:r>
              <a:rPr lang="en-US" sz="2400" b="0" dirty="0">
                <a:solidFill>
                  <a:schemeClr val="accent2">
                    <a:lumMod val="50000"/>
                  </a:schemeClr>
                </a:solidFill>
                <a:latin typeface="Times New Roman" pitchFamily="18" charset="0"/>
                <a:cs typeface="Times New Roman" pitchFamily="18" charset="0"/>
              </a:rPr>
              <a:t>.</a:t>
            </a:r>
            <a:br>
              <a:rPr lang="en-US" sz="2400" b="0" dirty="0">
                <a:solidFill>
                  <a:schemeClr val="accent2">
                    <a:lumMod val="50000"/>
                  </a:schemeClr>
                </a:solidFill>
                <a:latin typeface="Times New Roman" pitchFamily="18" charset="0"/>
                <a:cs typeface="Times New Roman" pitchFamily="18" charset="0"/>
              </a:rPr>
            </a:br>
            <a:endParaRPr lang="en-US" sz="2400" b="0" dirty="0">
              <a:solidFill>
                <a:schemeClr val="accent2">
                  <a:lumMod val="50000"/>
                </a:schemeClr>
              </a:solidFill>
              <a:latin typeface="Times New Roman" pitchFamily="18" charset="0"/>
              <a:cs typeface="Times New Roman" pitchFamily="18" charset="0"/>
            </a:endParaRPr>
          </a:p>
        </p:txBody>
      </p:sp>
      <p:sp>
        <p:nvSpPr>
          <p:cNvPr id="9" name="AutoShape 4">
            <a:extLst>
              <a:ext uri="{FF2B5EF4-FFF2-40B4-BE49-F238E27FC236}">
                <a16:creationId xmlns:a16="http://schemas.microsoft.com/office/drawing/2014/main" id="{DBF41C9D-5AA5-4B83-9898-A0F6F536E1D1}"/>
              </a:ext>
            </a:extLst>
          </p:cNvPr>
          <p:cNvSpPr>
            <a:spLocks noChangeArrowheads="1"/>
          </p:cNvSpPr>
          <p:nvPr/>
        </p:nvSpPr>
        <p:spPr bwMode="blackWhite">
          <a:xfrm>
            <a:off x="138054" y="1988840"/>
            <a:ext cx="1357321" cy="955221"/>
          </a:xfrm>
          <a:prstGeom prst="roundRect">
            <a:avLst>
              <a:gd name="adj" fmla="val 9106"/>
            </a:avLst>
          </a:prstGeom>
          <a:solidFill>
            <a:srgbClr val="CCCC00"/>
          </a:solidFill>
          <a:ln w="25400">
            <a:solidFill>
              <a:schemeClr val="bg1"/>
            </a:solidFill>
            <a:round/>
            <a:headEnd/>
            <a:tailEnd/>
          </a:ln>
          <a:effectLst>
            <a:innerShdw blurRad="63500" dist="50800" dir="8100000">
              <a:prstClr val="black">
                <a:alpha val="50000"/>
              </a:prstClr>
            </a:innerShdw>
          </a:effectLst>
        </p:spPr>
        <p:txBody>
          <a:bodyPr wrap="none" anchor="ctr"/>
          <a:lstStyle/>
          <a:p>
            <a:pPr algn="ctr">
              <a:defRPr/>
            </a:pPr>
            <a:r>
              <a:rPr lang="en-US" sz="2400" dirty="0">
                <a:solidFill>
                  <a:srgbClr val="004800"/>
                </a:solidFill>
                <a:latin typeface="Times New Roman" pitchFamily="18" charset="0"/>
                <a:cs typeface="Times New Roman" pitchFamily="18" charset="0"/>
              </a:rPr>
              <a:t>ĐỀ </a:t>
            </a:r>
            <a:br>
              <a:rPr lang="en-US" sz="2400" dirty="0">
                <a:solidFill>
                  <a:srgbClr val="004800"/>
                </a:solidFill>
                <a:latin typeface="Times New Roman" pitchFamily="18" charset="0"/>
                <a:cs typeface="Times New Roman" pitchFamily="18" charset="0"/>
              </a:rPr>
            </a:br>
            <a:r>
              <a:rPr lang="en-US" sz="2400" dirty="0">
                <a:solidFill>
                  <a:srgbClr val="004800"/>
                </a:solidFill>
                <a:latin typeface="Times New Roman" pitchFamily="18" charset="0"/>
                <a:cs typeface="Times New Roman" pitchFamily="18" charset="0"/>
              </a:rPr>
              <a:t>NGHỊ</a:t>
            </a:r>
          </a:p>
        </p:txBody>
      </p:sp>
      <p:sp>
        <p:nvSpPr>
          <p:cNvPr id="11" name="AutoShape 6">
            <a:extLst>
              <a:ext uri="{FF2B5EF4-FFF2-40B4-BE49-F238E27FC236}">
                <a16:creationId xmlns:a16="http://schemas.microsoft.com/office/drawing/2014/main" id="{1E2F3180-ECCD-411A-88DE-463D7DBC9793}"/>
              </a:ext>
            </a:extLst>
          </p:cNvPr>
          <p:cNvSpPr>
            <a:spLocks noChangeArrowheads="1"/>
          </p:cNvSpPr>
          <p:nvPr/>
        </p:nvSpPr>
        <p:spPr bwMode="blackWhite">
          <a:xfrm>
            <a:off x="81674" y="4149080"/>
            <a:ext cx="1357313" cy="955675"/>
          </a:xfrm>
          <a:prstGeom prst="roundRect">
            <a:avLst>
              <a:gd name="adj" fmla="val 9106"/>
            </a:avLst>
          </a:prstGeom>
          <a:gradFill rotWithShape="1">
            <a:gsLst>
              <a:gs pos="0">
                <a:schemeClr val="hlink"/>
              </a:gs>
              <a:gs pos="50000">
                <a:schemeClr val="hlink">
                  <a:gamma/>
                  <a:tint val="69804"/>
                  <a:invGamma/>
                </a:schemeClr>
              </a:gs>
              <a:gs pos="100000">
                <a:schemeClr val="hlink"/>
              </a:gs>
            </a:gsLst>
            <a:lin ang="2700000" scaled="1"/>
          </a:gradFill>
          <a:ln w="25400">
            <a:solidFill>
              <a:schemeClr val="bg1"/>
            </a:solidFill>
            <a:round/>
            <a:headEnd/>
            <a:tailEnd/>
          </a:ln>
          <a:effectLst/>
        </p:spPr>
        <p:txBody>
          <a:bodyPr wrap="none" anchor="ctr"/>
          <a:lstStyle/>
          <a:p>
            <a:pPr algn="ctr">
              <a:defRPr/>
            </a:pPr>
            <a:r>
              <a:rPr lang="en-US" sz="2400" dirty="0">
                <a:solidFill>
                  <a:schemeClr val="accent2">
                    <a:lumMod val="50000"/>
                  </a:schemeClr>
                </a:solidFill>
                <a:latin typeface="Times New Roman" pitchFamily="18" charset="0"/>
                <a:cs typeface="Times New Roman" pitchFamily="18" charset="0"/>
              </a:rPr>
              <a:t>QUYẾT</a:t>
            </a:r>
            <a:br>
              <a:rPr lang="en-US" sz="2400" dirty="0">
                <a:solidFill>
                  <a:schemeClr val="accent2">
                    <a:lumMod val="50000"/>
                  </a:schemeClr>
                </a:solidFill>
                <a:latin typeface="Times New Roman" pitchFamily="18" charset="0"/>
                <a:cs typeface="Times New Roman" pitchFamily="18" charset="0"/>
              </a:rPr>
            </a:br>
            <a:r>
              <a:rPr lang="en-US" sz="2400" dirty="0">
                <a:solidFill>
                  <a:schemeClr val="accent2">
                    <a:lumMod val="50000"/>
                  </a:schemeClr>
                </a:solidFill>
                <a:latin typeface="Times New Roman" pitchFamily="18" charset="0"/>
                <a:cs typeface="Times New Roman" pitchFamily="18" charset="0"/>
              </a:rPr>
              <a:t>ĐỊNH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C444348A-D997-4379-AAC1-26325CF894D4}"/>
              </a:ext>
            </a:extLst>
          </p:cNvPr>
          <p:cNvSpPr>
            <a:spLocks noGrp="1" noChangeArrowheads="1"/>
          </p:cNvSpPr>
          <p:nvPr>
            <p:ph type="title"/>
          </p:nvPr>
        </p:nvSpPr>
        <p:spPr>
          <a:xfrm>
            <a:off x="395536" y="423049"/>
            <a:ext cx="8301037" cy="582613"/>
          </a:xfrm>
        </p:spPr>
        <p:txBody>
          <a:bodyPr/>
          <a:lstStyle/>
          <a:p>
            <a:pPr algn="ctr" eaLnBrk="1" hangingPunct="1">
              <a:defRPr/>
            </a:pPr>
            <a:r>
              <a:rPr lang="en-US" sz="2600" b="1" dirty="0">
                <a:solidFill>
                  <a:srgbClr val="0070C0"/>
                </a:solidFill>
                <a:latin typeface="Times New Roman" pitchFamily="18" charset="0"/>
                <a:cs typeface="Times New Roman" pitchFamily="18" charset="0"/>
              </a:rPr>
              <a:t>THẨM QUYỀN ĐÁNH GIÁ XẾP LOẠI (CHI BỘ)</a:t>
            </a:r>
          </a:p>
        </p:txBody>
      </p:sp>
      <p:sp>
        <p:nvSpPr>
          <p:cNvPr id="74756" name="AutoShape 4">
            <a:extLst>
              <a:ext uri="{FF2B5EF4-FFF2-40B4-BE49-F238E27FC236}">
                <a16:creationId xmlns:a16="http://schemas.microsoft.com/office/drawing/2014/main" id="{7DB45256-9CD7-42E1-A163-6878A88860FE}"/>
              </a:ext>
            </a:extLst>
          </p:cNvPr>
          <p:cNvSpPr>
            <a:spLocks noChangeArrowheads="1"/>
          </p:cNvSpPr>
          <p:nvPr/>
        </p:nvSpPr>
        <p:spPr bwMode="blackWhite">
          <a:xfrm>
            <a:off x="1571604" y="1556792"/>
            <a:ext cx="7358114" cy="2000264"/>
          </a:xfrm>
          <a:prstGeom prst="roundRect">
            <a:avLst>
              <a:gd name="adj" fmla="val 9106"/>
            </a:avLst>
          </a:prstGeom>
          <a:solidFill>
            <a:srgbClr val="CCCC00"/>
          </a:solidFill>
          <a:ln w="25400">
            <a:solidFill>
              <a:schemeClr val="bg1"/>
            </a:solidFill>
            <a:round/>
            <a:headEnd/>
            <a:tailEnd/>
          </a:ln>
          <a:effectLst>
            <a:innerShdw blurRad="63500" dist="50800" dir="8100000">
              <a:prstClr val="black">
                <a:alpha val="50000"/>
              </a:prstClr>
            </a:innerShdw>
          </a:effectLst>
        </p:spPr>
        <p:txBody>
          <a:bodyPr wrap="none" anchor="ctr"/>
          <a:lstStyle/>
          <a:p>
            <a:pPr>
              <a:buFontTx/>
              <a:buChar char="-"/>
              <a:defRPr/>
            </a:pPr>
            <a:r>
              <a:rPr lang="en-US" sz="2400" b="0" dirty="0" err="1">
                <a:cs typeface="Arial" pitchFamily="34" charset="0"/>
              </a:rPr>
              <a:t>Xếp</a:t>
            </a:r>
            <a:r>
              <a:rPr lang="en-US" sz="2400" b="0" dirty="0">
                <a:cs typeface="Arial" pitchFamily="34" charset="0"/>
              </a:rPr>
              <a:t> </a:t>
            </a:r>
            <a:r>
              <a:rPr lang="en-US" sz="2400" b="0" dirty="0" err="1">
                <a:cs typeface="Arial" pitchFamily="34" charset="0"/>
              </a:rPr>
              <a:t>loại</a:t>
            </a:r>
            <a:r>
              <a:rPr lang="en-US" sz="2400" b="0" dirty="0">
                <a:cs typeface="Arial" pitchFamily="34" charset="0"/>
              </a:rPr>
              <a:t> </a:t>
            </a:r>
            <a:r>
              <a:rPr lang="en-US" sz="2400" b="0" dirty="0" err="1">
                <a:cs typeface="Arial" pitchFamily="34" charset="0"/>
              </a:rPr>
              <a:t>tập</a:t>
            </a:r>
            <a:r>
              <a:rPr lang="en-US" sz="2400" b="0" dirty="0">
                <a:cs typeface="Arial" pitchFamily="34" charset="0"/>
              </a:rPr>
              <a:t> </a:t>
            </a:r>
            <a:r>
              <a:rPr lang="en-US" sz="2400" b="0" dirty="0" err="1">
                <a:cs typeface="Arial" pitchFamily="34" charset="0"/>
              </a:rPr>
              <a:t>thể</a:t>
            </a:r>
            <a:r>
              <a:rPr lang="en-US" sz="2400" b="0" dirty="0">
                <a:cs typeface="Arial" pitchFamily="34" charset="0"/>
              </a:rPr>
              <a:t> </a:t>
            </a:r>
            <a:r>
              <a:rPr lang="en-US" sz="2400" b="0" dirty="0" err="1">
                <a:cs typeface="Arial" pitchFamily="34" charset="0"/>
              </a:rPr>
              <a:t>đảng</a:t>
            </a:r>
            <a:r>
              <a:rPr lang="en-US" sz="2400" b="0" dirty="0">
                <a:cs typeface="Arial" pitchFamily="34" charset="0"/>
              </a:rPr>
              <a:t> </a:t>
            </a:r>
            <a:r>
              <a:rPr lang="en-US" sz="2400" b="0" dirty="0" err="1">
                <a:cs typeface="Arial" pitchFamily="34" charset="0"/>
              </a:rPr>
              <a:t>bộ</a:t>
            </a:r>
            <a:r>
              <a:rPr lang="en-US" sz="2400" b="0" dirty="0">
                <a:cs typeface="Arial" pitchFamily="34" charset="0"/>
              </a:rPr>
              <a:t>, </a:t>
            </a:r>
            <a:r>
              <a:rPr lang="en-US" sz="2400" b="0" dirty="0" err="1">
                <a:cs typeface="Arial" pitchFamily="34" charset="0"/>
              </a:rPr>
              <a:t>tập</a:t>
            </a:r>
            <a:r>
              <a:rPr lang="en-US" sz="2400" b="0" dirty="0">
                <a:cs typeface="Arial" pitchFamily="34" charset="0"/>
              </a:rPr>
              <a:t> </a:t>
            </a:r>
            <a:r>
              <a:rPr lang="en-US" sz="2400" b="0" dirty="0" err="1">
                <a:cs typeface="Arial" pitchFamily="34" charset="0"/>
              </a:rPr>
              <a:t>thể</a:t>
            </a:r>
            <a:r>
              <a:rPr lang="en-US" sz="2400" b="0" dirty="0">
                <a:cs typeface="Arial" pitchFamily="34" charset="0"/>
              </a:rPr>
              <a:t> </a:t>
            </a:r>
            <a:r>
              <a:rPr lang="en-US" sz="2400" b="0" dirty="0" err="1">
                <a:cs typeface="Arial" pitchFamily="34" charset="0"/>
              </a:rPr>
              <a:t>đảng</a:t>
            </a:r>
            <a:r>
              <a:rPr lang="en-US" sz="2400" b="0" dirty="0">
                <a:cs typeface="Arial" pitchFamily="34" charset="0"/>
              </a:rPr>
              <a:t> </a:t>
            </a:r>
            <a:r>
              <a:rPr lang="en-US" sz="2400" b="0" dirty="0" err="1">
                <a:cs typeface="Arial" pitchFamily="34" charset="0"/>
              </a:rPr>
              <a:t>ủy</a:t>
            </a:r>
            <a:r>
              <a:rPr lang="vi-VN" sz="2400" b="0" dirty="0">
                <a:cs typeface="Arial" pitchFamily="34" charset="0"/>
              </a:rPr>
              <a:t> Trường</a:t>
            </a:r>
            <a:endParaRPr lang="en-US" sz="2400" b="0" dirty="0">
              <a:cs typeface="Arial" pitchFamily="34" charset="0"/>
            </a:endParaRPr>
          </a:p>
          <a:p>
            <a:pPr>
              <a:buFontTx/>
              <a:buChar char="-"/>
              <a:defRPr/>
            </a:pPr>
            <a:r>
              <a:rPr lang="en-US" sz="2400" b="0" dirty="0" err="1">
                <a:cs typeface="Arial" pitchFamily="34" charset="0"/>
              </a:rPr>
              <a:t>Xếp</a:t>
            </a:r>
            <a:r>
              <a:rPr lang="en-US" sz="2400" b="0" dirty="0">
                <a:cs typeface="Arial" pitchFamily="34" charset="0"/>
              </a:rPr>
              <a:t> </a:t>
            </a:r>
            <a:r>
              <a:rPr lang="en-US" sz="2400" b="0" dirty="0" err="1">
                <a:cs typeface="Arial" pitchFamily="34" charset="0"/>
              </a:rPr>
              <a:t>loại</a:t>
            </a:r>
            <a:r>
              <a:rPr lang="en-US" sz="2400" b="0" dirty="0">
                <a:cs typeface="Arial" pitchFamily="34" charset="0"/>
              </a:rPr>
              <a:t> </a:t>
            </a:r>
            <a:r>
              <a:rPr lang="en-US" sz="2400" b="0" dirty="0" err="1">
                <a:cs typeface="Arial" pitchFamily="34" charset="0"/>
              </a:rPr>
              <a:t>tập</a:t>
            </a:r>
            <a:r>
              <a:rPr lang="en-US" sz="2400" b="0" dirty="0">
                <a:cs typeface="Arial" pitchFamily="34" charset="0"/>
              </a:rPr>
              <a:t> </a:t>
            </a:r>
            <a:r>
              <a:rPr lang="en-US" sz="2400" b="0" dirty="0" err="1">
                <a:cs typeface="Arial" pitchFamily="34" charset="0"/>
              </a:rPr>
              <a:t>thể</a:t>
            </a:r>
            <a:r>
              <a:rPr lang="en-US" sz="2400" b="0" dirty="0">
                <a:cs typeface="Arial" pitchFamily="34" charset="0"/>
              </a:rPr>
              <a:t> chi </a:t>
            </a:r>
            <a:r>
              <a:rPr lang="en-US" sz="2400" b="0" dirty="0" err="1">
                <a:cs typeface="Arial" pitchFamily="34" charset="0"/>
              </a:rPr>
              <a:t>bộ</a:t>
            </a:r>
            <a:r>
              <a:rPr lang="en-US" sz="2400" b="0" dirty="0">
                <a:cs typeface="Arial" pitchFamily="34" charset="0"/>
              </a:rPr>
              <a:t>, </a:t>
            </a:r>
            <a:r>
              <a:rPr lang="en-US" sz="2400" b="0" dirty="0" err="1">
                <a:cs typeface="Arial" pitchFamily="34" charset="0"/>
              </a:rPr>
              <a:t>tập</a:t>
            </a:r>
            <a:r>
              <a:rPr lang="en-US" sz="2400" b="0" dirty="0">
                <a:cs typeface="Arial" pitchFamily="34" charset="0"/>
              </a:rPr>
              <a:t> </a:t>
            </a:r>
            <a:r>
              <a:rPr lang="en-US" sz="2400" b="0" dirty="0" err="1">
                <a:cs typeface="Arial" pitchFamily="34" charset="0"/>
              </a:rPr>
              <a:t>thể</a:t>
            </a:r>
            <a:r>
              <a:rPr lang="en-US" sz="2400" b="0" dirty="0">
                <a:cs typeface="Arial" pitchFamily="34" charset="0"/>
              </a:rPr>
              <a:t> chi </a:t>
            </a:r>
            <a:r>
              <a:rPr lang="en-US" sz="2400" b="0" dirty="0" err="1">
                <a:cs typeface="Arial" pitchFamily="34" charset="0"/>
              </a:rPr>
              <a:t>ủy</a:t>
            </a:r>
            <a:r>
              <a:rPr lang="en-US" sz="2400" b="0" dirty="0">
                <a:cs typeface="Arial" pitchFamily="34" charset="0"/>
              </a:rPr>
              <a:t> chi </a:t>
            </a:r>
            <a:r>
              <a:rPr lang="en-US" sz="2400" b="0" dirty="0" err="1">
                <a:cs typeface="Arial" pitchFamily="34" charset="0"/>
              </a:rPr>
              <a:t>bộ</a:t>
            </a:r>
            <a:endParaRPr lang="en-US" sz="2400" b="0" dirty="0">
              <a:cs typeface="Arial" pitchFamily="34" charset="0"/>
            </a:endParaRPr>
          </a:p>
          <a:p>
            <a:pPr>
              <a:buFontTx/>
              <a:buChar char="-"/>
              <a:defRPr/>
            </a:pPr>
            <a:r>
              <a:rPr lang="en-US" sz="2400" b="0" dirty="0" err="1">
                <a:cs typeface="Arial" pitchFamily="34" charset="0"/>
              </a:rPr>
              <a:t>Xếp</a:t>
            </a:r>
            <a:r>
              <a:rPr lang="en-US" sz="2400" b="0" dirty="0">
                <a:cs typeface="Arial" pitchFamily="34" charset="0"/>
              </a:rPr>
              <a:t> </a:t>
            </a:r>
            <a:r>
              <a:rPr lang="en-US" sz="2400" b="0" dirty="0" err="1">
                <a:cs typeface="Arial" pitchFamily="34" charset="0"/>
              </a:rPr>
              <a:t>loại</a:t>
            </a:r>
            <a:r>
              <a:rPr lang="en-US" sz="2400" b="0" dirty="0">
                <a:cs typeface="Arial" pitchFamily="34" charset="0"/>
              </a:rPr>
              <a:t> </a:t>
            </a:r>
            <a:r>
              <a:rPr lang="en-US" sz="2400" b="0" dirty="0" err="1">
                <a:cs typeface="Arial" pitchFamily="34" charset="0"/>
              </a:rPr>
              <a:t>cá</a:t>
            </a:r>
            <a:r>
              <a:rPr lang="en-US" sz="2400" b="0" dirty="0">
                <a:cs typeface="Arial" pitchFamily="34" charset="0"/>
              </a:rPr>
              <a:t> </a:t>
            </a:r>
            <a:r>
              <a:rPr lang="en-US" sz="2400" b="0" dirty="0" err="1">
                <a:cs typeface="Arial" pitchFamily="34" charset="0"/>
              </a:rPr>
              <a:t>nhân</a:t>
            </a:r>
            <a:r>
              <a:rPr lang="en-US" sz="2400" b="0" dirty="0">
                <a:cs typeface="Arial" pitchFamily="34" charset="0"/>
              </a:rPr>
              <a:t> đ/c </a:t>
            </a:r>
            <a:r>
              <a:rPr lang="en-US" sz="2400" b="0" dirty="0" err="1">
                <a:cs typeface="Arial" pitchFamily="34" charset="0"/>
              </a:rPr>
              <a:t>Bí</a:t>
            </a:r>
            <a:r>
              <a:rPr lang="en-US" sz="2400" b="0" dirty="0">
                <a:cs typeface="Arial" pitchFamily="34" charset="0"/>
              </a:rPr>
              <a:t> </a:t>
            </a:r>
            <a:r>
              <a:rPr lang="en-US" sz="2400" b="0" dirty="0" err="1">
                <a:cs typeface="Arial" pitchFamily="34" charset="0"/>
              </a:rPr>
              <a:t>thư</a:t>
            </a:r>
            <a:r>
              <a:rPr lang="en-US" sz="2400" b="0" dirty="0">
                <a:cs typeface="Arial" pitchFamily="34" charset="0"/>
              </a:rPr>
              <a:t>; </a:t>
            </a:r>
            <a:r>
              <a:rPr lang="en-US" sz="2400" b="0" dirty="0" err="1">
                <a:cs typeface="Arial" pitchFamily="34" charset="0"/>
              </a:rPr>
              <a:t>Phó</a:t>
            </a:r>
            <a:r>
              <a:rPr lang="en-US" sz="2400" b="0" dirty="0">
                <a:cs typeface="Arial" pitchFamily="34" charset="0"/>
              </a:rPr>
              <a:t> BT chi </a:t>
            </a:r>
            <a:r>
              <a:rPr lang="en-US" sz="2400" b="0" dirty="0" err="1">
                <a:cs typeface="Arial" pitchFamily="34" charset="0"/>
              </a:rPr>
              <a:t>bộ</a:t>
            </a:r>
            <a:r>
              <a:rPr lang="en-US" sz="2400" b="0" dirty="0">
                <a:cs typeface="Arial" pitchFamily="34" charset="0"/>
              </a:rPr>
              <a:t>; </a:t>
            </a:r>
          </a:p>
          <a:p>
            <a:pPr>
              <a:buFontTx/>
              <a:buChar char="-"/>
              <a:defRPr/>
            </a:pPr>
            <a:r>
              <a:rPr lang="en-US" sz="2400" b="0" dirty="0" err="1">
                <a:cs typeface="Arial" pitchFamily="34" charset="0"/>
              </a:rPr>
              <a:t>Xếp</a:t>
            </a:r>
            <a:r>
              <a:rPr lang="en-US" sz="2400" b="0" dirty="0">
                <a:cs typeface="Arial" pitchFamily="34" charset="0"/>
              </a:rPr>
              <a:t> </a:t>
            </a:r>
            <a:r>
              <a:rPr lang="en-US" sz="2400" b="0" dirty="0" err="1">
                <a:cs typeface="Arial" pitchFamily="34" charset="0"/>
              </a:rPr>
              <a:t>loại</a:t>
            </a:r>
            <a:r>
              <a:rPr lang="en-US" sz="2400" b="0" dirty="0">
                <a:cs typeface="Arial" pitchFamily="34" charset="0"/>
              </a:rPr>
              <a:t> </a:t>
            </a:r>
            <a:r>
              <a:rPr lang="en-US" sz="2400" b="0" dirty="0" err="1">
                <a:cs typeface="Arial" pitchFamily="34" charset="0"/>
              </a:rPr>
              <a:t>đảng</a:t>
            </a:r>
            <a:r>
              <a:rPr lang="en-US" sz="2400" b="0" dirty="0">
                <a:cs typeface="Arial" pitchFamily="34" charset="0"/>
              </a:rPr>
              <a:t> </a:t>
            </a:r>
            <a:r>
              <a:rPr lang="en-US" sz="2400" b="0" dirty="0" err="1">
                <a:cs typeface="Arial" pitchFamily="34" charset="0"/>
              </a:rPr>
              <a:t>viên</a:t>
            </a:r>
            <a:r>
              <a:rPr lang="en-US" sz="2400" b="0" dirty="0">
                <a:cs typeface="Arial" pitchFamily="34" charset="0"/>
              </a:rPr>
              <a:t> </a:t>
            </a:r>
            <a:r>
              <a:rPr lang="en-US" sz="2400" b="0" dirty="0" err="1">
                <a:cs typeface="Arial" pitchFamily="34" charset="0"/>
              </a:rPr>
              <a:t>của</a:t>
            </a:r>
            <a:r>
              <a:rPr lang="en-US" sz="2400" b="0" dirty="0">
                <a:cs typeface="Arial" pitchFamily="34" charset="0"/>
              </a:rPr>
              <a:t> </a:t>
            </a:r>
            <a:r>
              <a:rPr lang="en-US" sz="2400" b="0" dirty="0" err="1">
                <a:cs typeface="Arial" pitchFamily="34" charset="0"/>
              </a:rPr>
              <a:t>tất</a:t>
            </a:r>
            <a:r>
              <a:rPr lang="en-US" sz="2400" b="0" dirty="0">
                <a:cs typeface="Arial" pitchFamily="34" charset="0"/>
              </a:rPr>
              <a:t> </a:t>
            </a:r>
            <a:r>
              <a:rPr lang="en-US" sz="2400" b="0" dirty="0" err="1">
                <a:cs typeface="Arial" pitchFamily="34" charset="0"/>
              </a:rPr>
              <a:t>cả</a:t>
            </a:r>
            <a:r>
              <a:rPr lang="en-US" sz="2400" b="0" dirty="0">
                <a:cs typeface="Arial" pitchFamily="34" charset="0"/>
              </a:rPr>
              <a:t> </a:t>
            </a:r>
            <a:r>
              <a:rPr lang="en-US" sz="2400" b="0" dirty="0" err="1">
                <a:cs typeface="Arial" pitchFamily="34" charset="0"/>
              </a:rPr>
              <a:t>đảng</a:t>
            </a:r>
            <a:r>
              <a:rPr lang="en-US" sz="2400" b="0" dirty="0">
                <a:cs typeface="Arial" pitchFamily="34" charset="0"/>
              </a:rPr>
              <a:t> </a:t>
            </a:r>
            <a:r>
              <a:rPr lang="en-US" sz="2400" b="0" dirty="0" err="1">
                <a:cs typeface="Arial" pitchFamily="34" charset="0"/>
              </a:rPr>
              <a:t>viên</a:t>
            </a:r>
            <a:r>
              <a:rPr lang="en-US" sz="2400" b="0" dirty="0">
                <a:cs typeface="Arial" pitchFamily="34" charset="0"/>
              </a:rPr>
              <a:t> </a:t>
            </a:r>
            <a:r>
              <a:rPr lang="en-US" sz="2400" b="0" dirty="0" err="1">
                <a:cs typeface="Arial" pitchFamily="34" charset="0"/>
              </a:rPr>
              <a:t>trong</a:t>
            </a:r>
            <a:r>
              <a:rPr lang="en-US" sz="2400" b="0" dirty="0">
                <a:cs typeface="Arial" pitchFamily="34" charset="0"/>
              </a:rPr>
              <a:t> chi </a:t>
            </a:r>
            <a:r>
              <a:rPr lang="en-US" sz="2400" b="0" dirty="0" err="1">
                <a:cs typeface="Arial" pitchFamily="34" charset="0"/>
              </a:rPr>
              <a:t>bộ</a:t>
            </a:r>
            <a:endParaRPr lang="en-US" sz="2400" b="0" dirty="0">
              <a:cs typeface="Arial" pitchFamily="34" charset="0"/>
            </a:endParaRPr>
          </a:p>
        </p:txBody>
      </p:sp>
      <p:sp>
        <p:nvSpPr>
          <p:cNvPr id="74758" name="AutoShape 6">
            <a:extLst>
              <a:ext uri="{FF2B5EF4-FFF2-40B4-BE49-F238E27FC236}">
                <a16:creationId xmlns:a16="http://schemas.microsoft.com/office/drawing/2014/main" id="{158A6C09-05F1-45E9-9EC0-5CB9F251D389}"/>
              </a:ext>
            </a:extLst>
          </p:cNvPr>
          <p:cNvSpPr>
            <a:spLocks noChangeArrowheads="1"/>
          </p:cNvSpPr>
          <p:nvPr/>
        </p:nvSpPr>
        <p:spPr bwMode="blackWhite">
          <a:xfrm>
            <a:off x="1547652" y="3789040"/>
            <a:ext cx="7406018" cy="1999109"/>
          </a:xfrm>
          <a:prstGeom prst="roundRect">
            <a:avLst>
              <a:gd name="adj" fmla="val 9106"/>
            </a:avLst>
          </a:prstGeom>
          <a:gradFill rotWithShape="1">
            <a:gsLst>
              <a:gs pos="0">
                <a:schemeClr val="hlink"/>
              </a:gs>
              <a:gs pos="50000">
                <a:schemeClr val="hlink">
                  <a:gamma/>
                  <a:tint val="69804"/>
                  <a:invGamma/>
                </a:schemeClr>
              </a:gs>
              <a:gs pos="100000">
                <a:schemeClr val="hlink"/>
              </a:gs>
            </a:gsLst>
            <a:lin ang="2700000" scaled="1"/>
          </a:gradFill>
          <a:ln w="25400">
            <a:solidFill>
              <a:schemeClr val="bg1"/>
            </a:solidFill>
            <a:round/>
            <a:headEnd/>
            <a:tailEnd/>
          </a:ln>
          <a:effectLst/>
        </p:spPr>
        <p:txBody>
          <a:bodyPr wrap="none" anchor="ctr"/>
          <a:lstStyle/>
          <a:p>
            <a:pPr>
              <a:defRPr/>
            </a:pPr>
            <a:r>
              <a:rPr lang="en-US" sz="2800" b="0" dirty="0" err="1">
                <a:solidFill>
                  <a:schemeClr val="accent2">
                    <a:lumMod val="50000"/>
                  </a:schemeClr>
                </a:solidFill>
                <a:cs typeface="Arial" pitchFamily="34" charset="0"/>
              </a:rPr>
              <a:t>Không</a:t>
            </a:r>
            <a:r>
              <a:rPr lang="en-US" sz="2800" b="0" dirty="0">
                <a:solidFill>
                  <a:schemeClr val="accent2">
                    <a:lumMod val="50000"/>
                  </a:schemeClr>
                </a:solidFill>
                <a:cs typeface="Arial" pitchFamily="34" charset="0"/>
              </a:rPr>
              <a:t> </a:t>
            </a:r>
            <a:r>
              <a:rPr lang="en-US" sz="2800" b="0" dirty="0" err="1">
                <a:solidFill>
                  <a:schemeClr val="accent2">
                    <a:lumMod val="50000"/>
                  </a:schemeClr>
                </a:solidFill>
                <a:cs typeface="Arial" pitchFamily="34" charset="0"/>
              </a:rPr>
              <a:t>quyết</a:t>
            </a:r>
            <a:r>
              <a:rPr lang="en-US" sz="2800" b="0" dirty="0">
                <a:solidFill>
                  <a:schemeClr val="accent2">
                    <a:lumMod val="50000"/>
                  </a:schemeClr>
                </a:solidFill>
                <a:cs typeface="Arial" pitchFamily="34" charset="0"/>
              </a:rPr>
              <a:t> </a:t>
            </a:r>
            <a:r>
              <a:rPr lang="en-US" sz="2800" b="0" dirty="0" err="1">
                <a:solidFill>
                  <a:schemeClr val="accent2">
                    <a:lumMod val="50000"/>
                  </a:schemeClr>
                </a:solidFill>
                <a:cs typeface="Arial" pitchFamily="34" charset="0"/>
              </a:rPr>
              <a:t>định</a:t>
            </a:r>
            <a:r>
              <a:rPr lang="en-US" sz="2800" b="0" dirty="0">
                <a:solidFill>
                  <a:schemeClr val="accent2">
                    <a:lumMod val="50000"/>
                  </a:schemeClr>
                </a:solidFill>
                <a:cs typeface="Arial" pitchFamily="34" charset="0"/>
              </a:rPr>
              <a:t> </a:t>
            </a:r>
          </a:p>
        </p:txBody>
      </p:sp>
      <p:sp>
        <p:nvSpPr>
          <p:cNvPr id="9" name="AutoShape 4">
            <a:extLst>
              <a:ext uri="{FF2B5EF4-FFF2-40B4-BE49-F238E27FC236}">
                <a16:creationId xmlns:a16="http://schemas.microsoft.com/office/drawing/2014/main" id="{DBF41C9D-5AA5-4B83-9898-A0F6F536E1D1}"/>
              </a:ext>
            </a:extLst>
          </p:cNvPr>
          <p:cNvSpPr>
            <a:spLocks noChangeArrowheads="1"/>
          </p:cNvSpPr>
          <p:nvPr/>
        </p:nvSpPr>
        <p:spPr bwMode="blackWhite">
          <a:xfrm>
            <a:off x="138054" y="1988840"/>
            <a:ext cx="1357321" cy="955221"/>
          </a:xfrm>
          <a:prstGeom prst="roundRect">
            <a:avLst>
              <a:gd name="adj" fmla="val 9106"/>
            </a:avLst>
          </a:prstGeom>
          <a:solidFill>
            <a:srgbClr val="CCCC00"/>
          </a:solidFill>
          <a:ln w="25400">
            <a:solidFill>
              <a:schemeClr val="bg1"/>
            </a:solidFill>
            <a:round/>
            <a:headEnd/>
            <a:tailEnd/>
          </a:ln>
          <a:effectLst>
            <a:innerShdw blurRad="63500" dist="50800" dir="8100000">
              <a:prstClr val="black">
                <a:alpha val="50000"/>
              </a:prstClr>
            </a:innerShdw>
          </a:effectLst>
        </p:spPr>
        <p:txBody>
          <a:bodyPr wrap="none" anchor="ctr"/>
          <a:lstStyle/>
          <a:p>
            <a:pPr algn="ctr">
              <a:defRPr/>
            </a:pPr>
            <a:r>
              <a:rPr lang="en-US" sz="2400" dirty="0">
                <a:solidFill>
                  <a:srgbClr val="004800"/>
                </a:solidFill>
                <a:latin typeface="Times New Roman" pitchFamily="18" charset="0"/>
                <a:cs typeface="Times New Roman" pitchFamily="18" charset="0"/>
              </a:rPr>
              <a:t>ĐỀ </a:t>
            </a:r>
            <a:br>
              <a:rPr lang="en-US" sz="2400" dirty="0">
                <a:solidFill>
                  <a:srgbClr val="004800"/>
                </a:solidFill>
                <a:latin typeface="Times New Roman" pitchFamily="18" charset="0"/>
                <a:cs typeface="Times New Roman" pitchFamily="18" charset="0"/>
              </a:rPr>
            </a:br>
            <a:r>
              <a:rPr lang="en-US" sz="2400" dirty="0">
                <a:solidFill>
                  <a:srgbClr val="004800"/>
                </a:solidFill>
                <a:latin typeface="Times New Roman" pitchFamily="18" charset="0"/>
                <a:cs typeface="Times New Roman" pitchFamily="18" charset="0"/>
              </a:rPr>
              <a:t>NGHỊ</a:t>
            </a:r>
          </a:p>
        </p:txBody>
      </p:sp>
      <p:sp>
        <p:nvSpPr>
          <p:cNvPr id="11" name="AutoShape 6">
            <a:extLst>
              <a:ext uri="{FF2B5EF4-FFF2-40B4-BE49-F238E27FC236}">
                <a16:creationId xmlns:a16="http://schemas.microsoft.com/office/drawing/2014/main" id="{1E2F3180-ECCD-411A-88DE-463D7DBC9793}"/>
              </a:ext>
            </a:extLst>
          </p:cNvPr>
          <p:cNvSpPr>
            <a:spLocks noChangeArrowheads="1"/>
          </p:cNvSpPr>
          <p:nvPr/>
        </p:nvSpPr>
        <p:spPr bwMode="blackWhite">
          <a:xfrm>
            <a:off x="161754" y="4360839"/>
            <a:ext cx="1357313" cy="955675"/>
          </a:xfrm>
          <a:prstGeom prst="roundRect">
            <a:avLst>
              <a:gd name="adj" fmla="val 9106"/>
            </a:avLst>
          </a:prstGeom>
          <a:gradFill rotWithShape="1">
            <a:gsLst>
              <a:gs pos="0">
                <a:schemeClr val="hlink"/>
              </a:gs>
              <a:gs pos="50000">
                <a:schemeClr val="hlink">
                  <a:gamma/>
                  <a:tint val="69804"/>
                  <a:invGamma/>
                </a:schemeClr>
              </a:gs>
              <a:gs pos="100000">
                <a:schemeClr val="hlink"/>
              </a:gs>
            </a:gsLst>
            <a:lin ang="2700000" scaled="1"/>
          </a:gradFill>
          <a:ln w="25400">
            <a:solidFill>
              <a:schemeClr val="bg1"/>
            </a:solidFill>
            <a:round/>
            <a:headEnd/>
            <a:tailEnd/>
          </a:ln>
          <a:effectLst/>
        </p:spPr>
        <p:txBody>
          <a:bodyPr wrap="none" anchor="ctr"/>
          <a:lstStyle/>
          <a:p>
            <a:pPr algn="ctr">
              <a:defRPr/>
            </a:pPr>
            <a:r>
              <a:rPr lang="en-US" sz="2400" dirty="0">
                <a:solidFill>
                  <a:schemeClr val="accent2">
                    <a:lumMod val="50000"/>
                  </a:schemeClr>
                </a:solidFill>
                <a:latin typeface="Times New Roman" pitchFamily="18" charset="0"/>
                <a:cs typeface="Times New Roman" pitchFamily="18" charset="0"/>
              </a:rPr>
              <a:t>QUYẾT</a:t>
            </a:r>
            <a:br>
              <a:rPr lang="en-US" sz="2400" dirty="0">
                <a:solidFill>
                  <a:schemeClr val="accent2">
                    <a:lumMod val="50000"/>
                  </a:schemeClr>
                </a:solidFill>
                <a:latin typeface="Times New Roman" pitchFamily="18" charset="0"/>
                <a:cs typeface="Times New Roman" pitchFamily="18" charset="0"/>
              </a:rPr>
            </a:br>
            <a:r>
              <a:rPr lang="en-US" sz="2400" dirty="0">
                <a:solidFill>
                  <a:schemeClr val="accent2">
                    <a:lumMod val="50000"/>
                  </a:schemeClr>
                </a:solidFill>
                <a:latin typeface="Times New Roman" pitchFamily="18" charset="0"/>
                <a:cs typeface="Times New Roman" pitchFamily="18" charset="0"/>
              </a:rPr>
              <a:t>ĐỊNH</a:t>
            </a:r>
          </a:p>
        </p:txBody>
      </p:sp>
    </p:spTree>
    <p:extLst>
      <p:ext uri="{BB962C8B-B14F-4D97-AF65-F5344CB8AC3E}">
        <p14:creationId xmlns:p14="http://schemas.microsoft.com/office/powerpoint/2010/main" val="425642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C86E6BC0-1968-4567-86A8-D37100C1296A}"/>
              </a:ext>
            </a:extLst>
          </p:cNvPr>
          <p:cNvSpPr>
            <a:spLocks noGrp="1" noChangeArrowheads="1"/>
          </p:cNvSpPr>
          <p:nvPr>
            <p:ph type="title"/>
          </p:nvPr>
        </p:nvSpPr>
        <p:spPr>
          <a:xfrm>
            <a:off x="500063" y="214313"/>
            <a:ext cx="7772400" cy="703262"/>
          </a:xfrm>
        </p:spPr>
        <p:txBody>
          <a:bodyPr/>
          <a:lstStyle/>
          <a:p>
            <a:pPr eaLnBrk="1" hangingPunct="1">
              <a:defRPr/>
            </a:pPr>
            <a:r>
              <a:rPr lang="en-US" sz="3200" b="1" dirty="0">
                <a:solidFill>
                  <a:srgbClr val="0070C0"/>
                </a:solidFill>
                <a:latin typeface="Times New Roman" pitchFamily="18" charset="0"/>
                <a:cs typeface="Times New Roman" pitchFamily="18" charset="0"/>
              </a:rPr>
              <a:t>QUY TRÌNH THỰC HIỆN</a:t>
            </a:r>
            <a:endParaRPr lang="en-US" sz="1800" b="1" dirty="0">
              <a:solidFill>
                <a:srgbClr val="0070C0"/>
              </a:solidFill>
              <a:latin typeface="Times New Roman" pitchFamily="18" charset="0"/>
              <a:cs typeface="Times New Roman" pitchFamily="18" charset="0"/>
            </a:endParaRPr>
          </a:p>
        </p:txBody>
      </p:sp>
      <p:grpSp>
        <p:nvGrpSpPr>
          <p:cNvPr id="19459" name="Group 3">
            <a:extLst>
              <a:ext uri="{FF2B5EF4-FFF2-40B4-BE49-F238E27FC236}">
                <a16:creationId xmlns:a16="http://schemas.microsoft.com/office/drawing/2014/main" id="{8ADE1C37-F784-4CAD-98B5-1FC3BEDC4D33}"/>
              </a:ext>
            </a:extLst>
          </p:cNvPr>
          <p:cNvGrpSpPr>
            <a:grpSpLocks/>
          </p:cNvGrpSpPr>
          <p:nvPr/>
        </p:nvGrpSpPr>
        <p:grpSpPr bwMode="auto">
          <a:xfrm>
            <a:off x="1112838" y="1214438"/>
            <a:ext cx="2170112" cy="4035425"/>
            <a:chOff x="720" y="1296"/>
            <a:chExt cx="1367" cy="2542"/>
          </a:xfrm>
        </p:grpSpPr>
        <p:sp>
          <p:nvSpPr>
            <p:cNvPr id="19489" name="AutoShape 4">
              <a:extLst>
                <a:ext uri="{FF2B5EF4-FFF2-40B4-BE49-F238E27FC236}">
                  <a16:creationId xmlns:a16="http://schemas.microsoft.com/office/drawing/2014/main" id="{A401EBB5-0BCE-4A15-9247-2A3A899AD172}"/>
                </a:ext>
              </a:extLst>
            </p:cNvPr>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90" name="AutoShape 5">
              <a:extLst>
                <a:ext uri="{FF2B5EF4-FFF2-40B4-BE49-F238E27FC236}">
                  <a16:creationId xmlns:a16="http://schemas.microsoft.com/office/drawing/2014/main" id="{65E7D9E6-EC98-4F81-AA94-61EDEF2B8C83}"/>
                </a:ext>
              </a:extLst>
            </p:cNvPr>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91" name="AutoShape 6">
              <a:extLst>
                <a:ext uri="{FF2B5EF4-FFF2-40B4-BE49-F238E27FC236}">
                  <a16:creationId xmlns:a16="http://schemas.microsoft.com/office/drawing/2014/main" id="{B7E55620-FAB7-4901-A768-D67C34ED14F2}"/>
                </a:ext>
              </a:extLst>
            </p:cNvPr>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92" name="AutoShape 7">
              <a:extLst>
                <a:ext uri="{FF2B5EF4-FFF2-40B4-BE49-F238E27FC236}">
                  <a16:creationId xmlns:a16="http://schemas.microsoft.com/office/drawing/2014/main" id="{7DD6AB9F-E358-461F-B35C-44B28F30C1E6}"/>
                </a:ext>
              </a:extLst>
            </p:cNvPr>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93" name="AutoShape 8">
              <a:extLst>
                <a:ext uri="{FF2B5EF4-FFF2-40B4-BE49-F238E27FC236}">
                  <a16:creationId xmlns:a16="http://schemas.microsoft.com/office/drawing/2014/main" id="{2E3999EA-EF93-40F5-9AED-35D5BB1C2A53}"/>
                </a:ext>
              </a:extLst>
            </p:cNvPr>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94" name="AutoShape 9">
              <a:extLst>
                <a:ext uri="{FF2B5EF4-FFF2-40B4-BE49-F238E27FC236}">
                  <a16:creationId xmlns:a16="http://schemas.microsoft.com/office/drawing/2014/main" id="{5CB75966-1BEF-4D6E-ADAC-EEF07345F18C}"/>
                </a:ext>
              </a:extLst>
            </p:cNvPr>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nvGrpSpPr>
            <p:cNvPr id="19495" name="Group 10">
              <a:extLst>
                <a:ext uri="{FF2B5EF4-FFF2-40B4-BE49-F238E27FC236}">
                  <a16:creationId xmlns:a16="http://schemas.microsoft.com/office/drawing/2014/main" id="{A6F57CA1-B7AF-43A0-9453-E3605B63B7DF}"/>
                </a:ext>
              </a:extLst>
            </p:cNvPr>
            <p:cNvGrpSpPr>
              <a:grpSpLocks/>
            </p:cNvGrpSpPr>
            <p:nvPr/>
          </p:nvGrpSpPr>
          <p:grpSpPr bwMode="auto">
            <a:xfrm>
              <a:off x="1189" y="1296"/>
              <a:ext cx="405" cy="395"/>
              <a:chOff x="1289" y="582"/>
              <a:chExt cx="668" cy="652"/>
            </a:xfrm>
          </p:grpSpPr>
          <p:sp>
            <p:nvSpPr>
              <p:cNvPr id="19498" name="Oval 11">
                <a:extLst>
                  <a:ext uri="{FF2B5EF4-FFF2-40B4-BE49-F238E27FC236}">
                    <a16:creationId xmlns:a16="http://schemas.microsoft.com/office/drawing/2014/main" id="{565C7CE8-DFEF-40AF-9040-C8646E9042B8}"/>
                  </a:ext>
                </a:extLst>
              </p:cNvPr>
              <p:cNvSpPr>
                <a:spLocks noChangeArrowheads="1"/>
              </p:cNvSpPr>
              <p:nvPr/>
            </p:nvSpPr>
            <p:spPr bwMode="gray">
              <a:xfrm>
                <a:off x="1289" y="582"/>
                <a:ext cx="668" cy="540"/>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99" name="Oval 12">
                <a:extLst>
                  <a:ext uri="{FF2B5EF4-FFF2-40B4-BE49-F238E27FC236}">
                    <a16:creationId xmlns:a16="http://schemas.microsoft.com/office/drawing/2014/main" id="{DCC3FAC0-DDFF-4629-84E9-8D14A095C57D}"/>
                  </a:ext>
                </a:extLst>
              </p:cNvPr>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500" name="Oval 13">
                <a:extLst>
                  <a:ext uri="{FF2B5EF4-FFF2-40B4-BE49-F238E27FC236}">
                    <a16:creationId xmlns:a16="http://schemas.microsoft.com/office/drawing/2014/main" id="{5D3DEF3D-F934-40A4-92EF-F201EBDFA17C}"/>
                  </a:ext>
                </a:extLst>
              </p:cNvPr>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501" name="Oval 14">
                <a:extLst>
                  <a:ext uri="{FF2B5EF4-FFF2-40B4-BE49-F238E27FC236}">
                    <a16:creationId xmlns:a16="http://schemas.microsoft.com/office/drawing/2014/main" id="{EABEE3C3-F62A-4DB7-9531-C1358A675C1B}"/>
                  </a:ext>
                </a:extLst>
              </p:cNvPr>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502" name="Oval 15">
                <a:extLst>
                  <a:ext uri="{FF2B5EF4-FFF2-40B4-BE49-F238E27FC236}">
                    <a16:creationId xmlns:a16="http://schemas.microsoft.com/office/drawing/2014/main" id="{63EAA7C6-FA1B-496C-B218-4D7615301AA7}"/>
                  </a:ext>
                </a:extLst>
              </p:cNvPr>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sp>
          <p:nvSpPr>
            <p:cNvPr id="19496" name="Text Box 16">
              <a:extLst>
                <a:ext uri="{FF2B5EF4-FFF2-40B4-BE49-F238E27FC236}">
                  <a16:creationId xmlns:a16="http://schemas.microsoft.com/office/drawing/2014/main" id="{67977677-8B90-443F-86AB-8009398EAD3E}"/>
                </a:ext>
              </a:extLst>
            </p:cNvPr>
            <p:cNvSpPr txBox="1">
              <a:spLocks noChangeArrowheads="1"/>
            </p:cNvSpPr>
            <p:nvPr/>
          </p:nvSpPr>
          <p:spPr bwMode="gray">
            <a:xfrm>
              <a:off x="1276" y="1354"/>
              <a:ext cx="213"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2400">
                  <a:solidFill>
                    <a:srgbClr val="000000"/>
                  </a:solidFill>
                  <a:latin typeface="Times New Roman" panose="02020603050405020304" pitchFamily="18" charset="0"/>
                  <a:cs typeface="Times New Roman" panose="02020603050405020304" pitchFamily="18" charset="0"/>
                </a:rPr>
                <a:t>1</a:t>
              </a:r>
              <a:endParaRPr lang="en-US" altLang="en-US">
                <a:latin typeface="Times New Roman" panose="02020603050405020304" pitchFamily="18" charset="0"/>
                <a:cs typeface="Times New Roman" panose="02020603050405020304" pitchFamily="18" charset="0"/>
              </a:endParaRPr>
            </a:p>
          </p:txBody>
        </p:sp>
        <p:sp>
          <p:nvSpPr>
            <p:cNvPr id="19497" name="Text Box 17">
              <a:extLst>
                <a:ext uri="{FF2B5EF4-FFF2-40B4-BE49-F238E27FC236}">
                  <a16:creationId xmlns:a16="http://schemas.microsoft.com/office/drawing/2014/main" id="{A0E2A24A-1D26-4507-9D60-F009EBCB6D13}"/>
                </a:ext>
              </a:extLst>
            </p:cNvPr>
            <p:cNvSpPr txBox="1">
              <a:spLocks noChangeArrowheads="1"/>
            </p:cNvSpPr>
            <p:nvPr/>
          </p:nvSpPr>
          <p:spPr bwMode="gray">
            <a:xfrm>
              <a:off x="739" y="1776"/>
              <a:ext cx="1296" cy="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3000" b="0">
                  <a:solidFill>
                    <a:srgbClr val="000000"/>
                  </a:solidFill>
                  <a:latin typeface="Times New Roman" panose="02020603050405020304" pitchFamily="18" charset="0"/>
                  <a:cs typeface="Times New Roman" panose="02020603050405020304" pitchFamily="18" charset="0"/>
                </a:rPr>
                <a:t>TỰ</a:t>
              </a:r>
              <a:br>
                <a:rPr lang="en-US" altLang="en-US" sz="3000" b="0">
                  <a:solidFill>
                    <a:srgbClr val="000000"/>
                  </a:solidFill>
                  <a:latin typeface="Times New Roman" panose="02020603050405020304" pitchFamily="18" charset="0"/>
                  <a:cs typeface="Times New Roman" panose="02020603050405020304" pitchFamily="18" charset="0"/>
                </a:rPr>
              </a:br>
              <a:r>
                <a:rPr lang="en-US" altLang="en-US" sz="3000" b="0">
                  <a:solidFill>
                    <a:srgbClr val="000000"/>
                  </a:solidFill>
                  <a:latin typeface="Times New Roman" panose="02020603050405020304" pitchFamily="18" charset="0"/>
                  <a:cs typeface="Times New Roman" panose="02020603050405020304" pitchFamily="18" charset="0"/>
                </a:rPr>
                <a:t>KIỂM ĐIỂM</a:t>
              </a:r>
              <a:endParaRPr lang="en-US" altLang="en-US" sz="3000" b="0">
                <a:latin typeface="Times New Roman" panose="02020603050405020304" pitchFamily="18" charset="0"/>
                <a:cs typeface="Times New Roman" panose="02020603050405020304" pitchFamily="18" charset="0"/>
              </a:endParaRPr>
            </a:p>
          </p:txBody>
        </p:sp>
      </p:grpSp>
      <p:grpSp>
        <p:nvGrpSpPr>
          <p:cNvPr id="19460" name="Group 18">
            <a:extLst>
              <a:ext uri="{FF2B5EF4-FFF2-40B4-BE49-F238E27FC236}">
                <a16:creationId xmlns:a16="http://schemas.microsoft.com/office/drawing/2014/main" id="{A3AA834E-0002-41D2-ABF0-A9BC62CE54AC}"/>
              </a:ext>
            </a:extLst>
          </p:cNvPr>
          <p:cNvGrpSpPr>
            <a:grpSpLocks/>
          </p:cNvGrpSpPr>
          <p:nvPr/>
        </p:nvGrpSpPr>
        <p:grpSpPr bwMode="auto">
          <a:xfrm>
            <a:off x="3475038" y="1214438"/>
            <a:ext cx="2166937" cy="4035425"/>
            <a:chOff x="2208" y="1296"/>
            <a:chExt cx="1365" cy="2542"/>
          </a:xfrm>
        </p:grpSpPr>
        <p:sp>
          <p:nvSpPr>
            <p:cNvPr id="19477" name="AutoShape 19">
              <a:extLst>
                <a:ext uri="{FF2B5EF4-FFF2-40B4-BE49-F238E27FC236}">
                  <a16:creationId xmlns:a16="http://schemas.microsoft.com/office/drawing/2014/main" id="{C52FE42C-F47D-4FA6-BCF3-B68E6A6B7375}"/>
                </a:ext>
              </a:extLst>
            </p:cNvPr>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78" name="AutoShape 20">
              <a:extLst>
                <a:ext uri="{FF2B5EF4-FFF2-40B4-BE49-F238E27FC236}">
                  <a16:creationId xmlns:a16="http://schemas.microsoft.com/office/drawing/2014/main" id="{16E55BC7-D140-4744-A401-0D853D83D006}"/>
                </a:ext>
              </a:extLst>
            </p:cNvPr>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79" name="AutoShape 21">
              <a:extLst>
                <a:ext uri="{FF2B5EF4-FFF2-40B4-BE49-F238E27FC236}">
                  <a16:creationId xmlns:a16="http://schemas.microsoft.com/office/drawing/2014/main" id="{77E8994D-18FB-4574-A043-DDBCFF176DD3}"/>
                </a:ext>
              </a:extLst>
            </p:cNvPr>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80" name="AutoShape 22">
              <a:extLst>
                <a:ext uri="{FF2B5EF4-FFF2-40B4-BE49-F238E27FC236}">
                  <a16:creationId xmlns:a16="http://schemas.microsoft.com/office/drawing/2014/main" id="{381CB986-1354-49E1-882F-ACCCA45A42EB}"/>
                </a:ext>
              </a:extLst>
            </p:cNvPr>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81" name="Oval 23">
              <a:extLst>
                <a:ext uri="{FF2B5EF4-FFF2-40B4-BE49-F238E27FC236}">
                  <a16:creationId xmlns:a16="http://schemas.microsoft.com/office/drawing/2014/main" id="{B9C3899F-6653-46A9-9F57-275AEA2E2DB1}"/>
                </a:ext>
              </a:extLst>
            </p:cNvPr>
            <p:cNvSpPr>
              <a:spLocks noChangeArrowheads="1"/>
            </p:cNvSpPr>
            <p:nvPr/>
          </p:nvSpPr>
          <p:spPr bwMode="gray">
            <a:xfrm>
              <a:off x="2677" y="1296"/>
              <a:ext cx="405" cy="327"/>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82" name="Oval 24">
              <a:extLst>
                <a:ext uri="{FF2B5EF4-FFF2-40B4-BE49-F238E27FC236}">
                  <a16:creationId xmlns:a16="http://schemas.microsoft.com/office/drawing/2014/main" id="{5907C10E-AA0F-45E6-9213-CC473AEF1CC1}"/>
                </a:ext>
              </a:extLst>
            </p:cNvPr>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83" name="Oval 25">
              <a:extLst>
                <a:ext uri="{FF2B5EF4-FFF2-40B4-BE49-F238E27FC236}">
                  <a16:creationId xmlns:a16="http://schemas.microsoft.com/office/drawing/2014/main" id="{F6A36DA6-B934-471C-AF27-9A4D0CE94184}"/>
                </a:ext>
              </a:extLst>
            </p:cNvPr>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84" name="Oval 26">
              <a:extLst>
                <a:ext uri="{FF2B5EF4-FFF2-40B4-BE49-F238E27FC236}">
                  <a16:creationId xmlns:a16="http://schemas.microsoft.com/office/drawing/2014/main" id="{8C8C1684-67E0-49A1-B055-791A77E57DA2}"/>
                </a:ext>
              </a:extLst>
            </p:cNvPr>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85" name="Oval 27">
              <a:extLst>
                <a:ext uri="{FF2B5EF4-FFF2-40B4-BE49-F238E27FC236}">
                  <a16:creationId xmlns:a16="http://schemas.microsoft.com/office/drawing/2014/main" id="{49895C1B-9D2F-4AE9-BF92-0BBCF5320D9E}"/>
                </a:ext>
              </a:extLst>
            </p:cNvPr>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86" name="Text Box 28">
              <a:extLst>
                <a:ext uri="{FF2B5EF4-FFF2-40B4-BE49-F238E27FC236}">
                  <a16:creationId xmlns:a16="http://schemas.microsoft.com/office/drawing/2014/main" id="{807FD69F-D9CD-45BB-9B98-69E7C814DC54}"/>
                </a:ext>
              </a:extLst>
            </p:cNvPr>
            <p:cNvSpPr txBox="1">
              <a:spLocks noChangeArrowheads="1"/>
            </p:cNvSpPr>
            <p:nvPr/>
          </p:nvSpPr>
          <p:spPr bwMode="gray">
            <a:xfrm>
              <a:off x="2764" y="1354"/>
              <a:ext cx="213"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2400">
                  <a:solidFill>
                    <a:srgbClr val="000000"/>
                  </a:solidFill>
                  <a:latin typeface="Times New Roman" panose="02020603050405020304" pitchFamily="18" charset="0"/>
                  <a:cs typeface="Times New Roman" panose="02020603050405020304" pitchFamily="18" charset="0"/>
                </a:rPr>
                <a:t>2</a:t>
              </a:r>
              <a:endParaRPr lang="en-US" altLang="en-US">
                <a:latin typeface="Times New Roman" panose="02020603050405020304" pitchFamily="18" charset="0"/>
                <a:cs typeface="Times New Roman" panose="02020603050405020304" pitchFamily="18" charset="0"/>
              </a:endParaRPr>
            </a:p>
          </p:txBody>
        </p:sp>
        <p:sp>
          <p:nvSpPr>
            <p:cNvPr id="19487" name="AutoShape 30">
              <a:extLst>
                <a:ext uri="{FF2B5EF4-FFF2-40B4-BE49-F238E27FC236}">
                  <a16:creationId xmlns:a16="http://schemas.microsoft.com/office/drawing/2014/main" id="{6E6209C8-AF7B-401B-A1CB-BADABF9F468D}"/>
                </a:ext>
              </a:extLst>
            </p:cNvPr>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88" name="AutoShape 31">
              <a:extLst>
                <a:ext uri="{FF2B5EF4-FFF2-40B4-BE49-F238E27FC236}">
                  <a16:creationId xmlns:a16="http://schemas.microsoft.com/office/drawing/2014/main" id="{32B7EC78-6972-4261-BBE5-A9A3F21F7F1C}"/>
                </a:ext>
              </a:extLst>
            </p:cNvPr>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grpSp>
        <p:nvGrpSpPr>
          <p:cNvPr id="19461" name="Group 32">
            <a:extLst>
              <a:ext uri="{FF2B5EF4-FFF2-40B4-BE49-F238E27FC236}">
                <a16:creationId xmlns:a16="http://schemas.microsoft.com/office/drawing/2014/main" id="{3562E490-F83D-4C02-A235-7DFF3A963C1E}"/>
              </a:ext>
            </a:extLst>
          </p:cNvPr>
          <p:cNvGrpSpPr>
            <a:grpSpLocks/>
          </p:cNvGrpSpPr>
          <p:nvPr/>
        </p:nvGrpSpPr>
        <p:grpSpPr bwMode="auto">
          <a:xfrm>
            <a:off x="5830888" y="1214438"/>
            <a:ext cx="2170112" cy="4035425"/>
            <a:chOff x="3692" y="1296"/>
            <a:chExt cx="1367" cy="2542"/>
          </a:xfrm>
        </p:grpSpPr>
        <p:sp>
          <p:nvSpPr>
            <p:cNvPr id="19464" name="AutoShape 33">
              <a:extLst>
                <a:ext uri="{FF2B5EF4-FFF2-40B4-BE49-F238E27FC236}">
                  <a16:creationId xmlns:a16="http://schemas.microsoft.com/office/drawing/2014/main" id="{3584D49D-2AFA-44D3-8E5F-C34C27225D4D}"/>
                </a:ext>
              </a:extLst>
            </p:cNvPr>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65" name="AutoShape 34">
              <a:extLst>
                <a:ext uri="{FF2B5EF4-FFF2-40B4-BE49-F238E27FC236}">
                  <a16:creationId xmlns:a16="http://schemas.microsoft.com/office/drawing/2014/main" id="{5C7B34B4-8DC2-4EB8-93F1-0EAE1DE2B4E9}"/>
                </a:ext>
              </a:extLst>
            </p:cNvPr>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66" name="AutoShape 35">
              <a:extLst>
                <a:ext uri="{FF2B5EF4-FFF2-40B4-BE49-F238E27FC236}">
                  <a16:creationId xmlns:a16="http://schemas.microsoft.com/office/drawing/2014/main" id="{9BB5C3CB-4791-4596-B079-A3D5A41DCFB2}"/>
                </a:ext>
              </a:extLst>
            </p:cNvPr>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67" name="AutoShape 36">
              <a:extLst>
                <a:ext uri="{FF2B5EF4-FFF2-40B4-BE49-F238E27FC236}">
                  <a16:creationId xmlns:a16="http://schemas.microsoft.com/office/drawing/2014/main" id="{E2FADE1B-97F0-4BE0-8D21-D030DED4A92B}"/>
                </a:ext>
              </a:extLst>
            </p:cNvPr>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nvGrpSpPr>
            <p:cNvPr id="19468" name="Group 37">
              <a:extLst>
                <a:ext uri="{FF2B5EF4-FFF2-40B4-BE49-F238E27FC236}">
                  <a16:creationId xmlns:a16="http://schemas.microsoft.com/office/drawing/2014/main" id="{0161B294-5BA8-4BF1-BD87-0DFAD7888D0F}"/>
                </a:ext>
              </a:extLst>
            </p:cNvPr>
            <p:cNvGrpSpPr>
              <a:grpSpLocks/>
            </p:cNvGrpSpPr>
            <p:nvPr/>
          </p:nvGrpSpPr>
          <p:grpSpPr bwMode="auto">
            <a:xfrm>
              <a:off x="4165" y="1296"/>
              <a:ext cx="405" cy="395"/>
              <a:chOff x="1289" y="582"/>
              <a:chExt cx="668" cy="652"/>
            </a:xfrm>
          </p:grpSpPr>
          <p:sp>
            <p:nvSpPr>
              <p:cNvPr id="19472" name="Oval 38">
                <a:extLst>
                  <a:ext uri="{FF2B5EF4-FFF2-40B4-BE49-F238E27FC236}">
                    <a16:creationId xmlns:a16="http://schemas.microsoft.com/office/drawing/2014/main" id="{EEDA2AE2-789D-4439-826B-A413DD215736}"/>
                  </a:ext>
                </a:extLst>
              </p:cNvPr>
              <p:cNvSpPr>
                <a:spLocks noChangeArrowheads="1"/>
              </p:cNvSpPr>
              <p:nvPr/>
            </p:nvSpPr>
            <p:spPr bwMode="gray">
              <a:xfrm>
                <a:off x="1289" y="582"/>
                <a:ext cx="668" cy="540"/>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73" name="Oval 39">
                <a:extLst>
                  <a:ext uri="{FF2B5EF4-FFF2-40B4-BE49-F238E27FC236}">
                    <a16:creationId xmlns:a16="http://schemas.microsoft.com/office/drawing/2014/main" id="{F24BB590-A251-4B59-B060-CDA120C60486}"/>
                  </a:ext>
                </a:extLst>
              </p:cNvPr>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74" name="Oval 40">
                <a:extLst>
                  <a:ext uri="{FF2B5EF4-FFF2-40B4-BE49-F238E27FC236}">
                    <a16:creationId xmlns:a16="http://schemas.microsoft.com/office/drawing/2014/main" id="{7253E266-93F0-4515-8CD8-F77BA263A0CB}"/>
                  </a:ext>
                </a:extLst>
              </p:cNvPr>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75" name="Oval 41">
                <a:extLst>
                  <a:ext uri="{FF2B5EF4-FFF2-40B4-BE49-F238E27FC236}">
                    <a16:creationId xmlns:a16="http://schemas.microsoft.com/office/drawing/2014/main" id="{935F3EA5-DBC1-403A-8422-3CD579F12054}"/>
                  </a:ext>
                </a:extLst>
              </p:cNvPr>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76" name="Oval 42">
                <a:extLst>
                  <a:ext uri="{FF2B5EF4-FFF2-40B4-BE49-F238E27FC236}">
                    <a16:creationId xmlns:a16="http://schemas.microsoft.com/office/drawing/2014/main" id="{7A3D6C2D-E66A-4B32-9C22-6A351520FA8A}"/>
                  </a:ext>
                </a:extLst>
              </p:cNvPr>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sp>
          <p:nvSpPr>
            <p:cNvPr id="19469" name="Text Box 43">
              <a:extLst>
                <a:ext uri="{FF2B5EF4-FFF2-40B4-BE49-F238E27FC236}">
                  <a16:creationId xmlns:a16="http://schemas.microsoft.com/office/drawing/2014/main" id="{AA1446F1-4174-4317-A769-7808B6B97FF2}"/>
                </a:ext>
              </a:extLst>
            </p:cNvPr>
            <p:cNvSpPr txBox="1">
              <a:spLocks noChangeArrowheads="1"/>
            </p:cNvSpPr>
            <p:nvPr/>
          </p:nvSpPr>
          <p:spPr bwMode="gray">
            <a:xfrm>
              <a:off x="4252" y="1354"/>
              <a:ext cx="213"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2400">
                  <a:solidFill>
                    <a:srgbClr val="000000"/>
                  </a:solidFill>
                  <a:latin typeface="Times New Roman" panose="02020603050405020304" pitchFamily="18" charset="0"/>
                  <a:cs typeface="Times New Roman" panose="02020603050405020304" pitchFamily="18" charset="0"/>
                </a:rPr>
                <a:t>3</a:t>
              </a:r>
              <a:endParaRPr lang="en-US" altLang="en-US">
                <a:latin typeface="Times New Roman" panose="02020603050405020304" pitchFamily="18" charset="0"/>
                <a:cs typeface="Times New Roman" panose="02020603050405020304" pitchFamily="18" charset="0"/>
              </a:endParaRPr>
            </a:p>
          </p:txBody>
        </p:sp>
        <p:sp>
          <p:nvSpPr>
            <p:cNvPr id="19470" name="AutoShape 45">
              <a:extLst>
                <a:ext uri="{FF2B5EF4-FFF2-40B4-BE49-F238E27FC236}">
                  <a16:creationId xmlns:a16="http://schemas.microsoft.com/office/drawing/2014/main" id="{7AE49AE3-207A-4B89-A262-933637973391}"/>
                </a:ext>
              </a:extLst>
            </p:cNvPr>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71" name="AutoShape 46">
              <a:extLst>
                <a:ext uri="{FF2B5EF4-FFF2-40B4-BE49-F238E27FC236}">
                  <a16:creationId xmlns:a16="http://schemas.microsoft.com/office/drawing/2014/main" id="{01CD9A4D-F13F-4B3E-BB39-295B5D122D01}"/>
                </a:ext>
              </a:extLst>
            </p:cNvPr>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sp>
        <p:nvSpPr>
          <p:cNvPr id="19462" name="Text Box 17">
            <a:extLst>
              <a:ext uri="{FF2B5EF4-FFF2-40B4-BE49-F238E27FC236}">
                <a16:creationId xmlns:a16="http://schemas.microsoft.com/office/drawing/2014/main" id="{44531D59-F6BE-4D26-AAD4-AC4619C11A9A}"/>
              </a:ext>
            </a:extLst>
          </p:cNvPr>
          <p:cNvSpPr txBox="1">
            <a:spLocks noChangeArrowheads="1"/>
          </p:cNvSpPr>
          <p:nvPr/>
        </p:nvSpPr>
        <p:spPr bwMode="gray">
          <a:xfrm>
            <a:off x="5857875" y="1928813"/>
            <a:ext cx="20574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3000" b="0">
                <a:solidFill>
                  <a:srgbClr val="000000"/>
                </a:solidFill>
                <a:latin typeface="Times New Roman" panose="02020603050405020304" pitchFamily="18" charset="0"/>
                <a:cs typeface="Times New Roman" panose="02020603050405020304" pitchFamily="18" charset="0"/>
              </a:rPr>
              <a:t>TỔ CHỨC</a:t>
            </a:r>
            <a:br>
              <a:rPr lang="en-US" altLang="en-US" sz="3000" b="0">
                <a:solidFill>
                  <a:srgbClr val="000000"/>
                </a:solidFill>
                <a:latin typeface="Times New Roman" panose="02020603050405020304" pitchFamily="18" charset="0"/>
                <a:cs typeface="Times New Roman" panose="02020603050405020304" pitchFamily="18" charset="0"/>
              </a:rPr>
            </a:br>
            <a:r>
              <a:rPr lang="en-US" altLang="en-US" sz="3000" b="0">
                <a:solidFill>
                  <a:srgbClr val="000000"/>
                </a:solidFill>
                <a:latin typeface="Times New Roman" panose="02020603050405020304" pitchFamily="18" charset="0"/>
                <a:cs typeface="Times New Roman" panose="02020603050405020304" pitchFamily="18" charset="0"/>
              </a:rPr>
              <a:t>KIỂM ĐIỂM,</a:t>
            </a:r>
            <a:br>
              <a:rPr lang="en-US" altLang="en-US" sz="3000" b="0">
                <a:solidFill>
                  <a:srgbClr val="000000"/>
                </a:solidFill>
                <a:latin typeface="Times New Roman" panose="02020603050405020304" pitchFamily="18" charset="0"/>
                <a:cs typeface="Times New Roman" panose="02020603050405020304" pitchFamily="18" charset="0"/>
              </a:rPr>
            </a:br>
            <a:r>
              <a:rPr lang="en-US" altLang="en-US" sz="3000" b="0">
                <a:solidFill>
                  <a:srgbClr val="000000"/>
                </a:solidFill>
                <a:latin typeface="Times New Roman" panose="02020603050405020304" pitchFamily="18" charset="0"/>
                <a:cs typeface="Times New Roman" panose="02020603050405020304" pitchFamily="18" charset="0"/>
              </a:rPr>
              <a:t>ĐÁNH GIÁ</a:t>
            </a:r>
            <a:endParaRPr lang="en-US" altLang="en-US" sz="3000" b="0">
              <a:latin typeface="Times New Roman" panose="02020603050405020304" pitchFamily="18" charset="0"/>
              <a:cs typeface="Times New Roman" panose="02020603050405020304" pitchFamily="18" charset="0"/>
            </a:endParaRPr>
          </a:p>
        </p:txBody>
      </p:sp>
      <p:sp>
        <p:nvSpPr>
          <p:cNvPr id="19463" name="Text Box 17">
            <a:extLst>
              <a:ext uri="{FF2B5EF4-FFF2-40B4-BE49-F238E27FC236}">
                <a16:creationId xmlns:a16="http://schemas.microsoft.com/office/drawing/2014/main" id="{FD9121A0-C35F-4058-8AF0-5E1C9D9BE2A1}"/>
              </a:ext>
            </a:extLst>
          </p:cNvPr>
          <p:cNvSpPr txBox="1">
            <a:spLocks noChangeArrowheads="1"/>
          </p:cNvSpPr>
          <p:nvPr/>
        </p:nvSpPr>
        <p:spPr bwMode="gray">
          <a:xfrm>
            <a:off x="3500438" y="1857375"/>
            <a:ext cx="2057400"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3000" b="0">
                <a:solidFill>
                  <a:srgbClr val="000000"/>
                </a:solidFill>
                <a:latin typeface="Times New Roman" panose="02020603050405020304" pitchFamily="18" charset="0"/>
                <a:cs typeface="Times New Roman" panose="02020603050405020304" pitchFamily="18" charset="0"/>
              </a:rPr>
              <a:t>Ý KIẾN CHỦ THỂ GÓP Ý KIỂM ĐIỂM</a:t>
            </a:r>
            <a:endParaRPr lang="en-US" altLang="en-US" sz="3000" b="0">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7AC7BA42-7E14-46BE-91D9-D75666AB87C4}"/>
              </a:ext>
            </a:extLst>
          </p:cNvPr>
          <p:cNvSpPr>
            <a:spLocks noGrp="1" noChangeArrowheads="1"/>
          </p:cNvSpPr>
          <p:nvPr>
            <p:ph type="title"/>
          </p:nvPr>
        </p:nvSpPr>
        <p:spPr>
          <a:xfrm>
            <a:off x="500063" y="214313"/>
            <a:ext cx="7772400" cy="703262"/>
          </a:xfrm>
        </p:spPr>
        <p:txBody>
          <a:bodyPr/>
          <a:lstStyle/>
          <a:p>
            <a:pPr eaLnBrk="1" hangingPunct="1">
              <a:defRPr/>
            </a:pPr>
            <a:r>
              <a:rPr lang="en-US" sz="3200" b="1" dirty="0">
                <a:solidFill>
                  <a:srgbClr val="0070C0"/>
                </a:solidFill>
                <a:latin typeface="Times New Roman" pitchFamily="18" charset="0"/>
                <a:cs typeface="Times New Roman" pitchFamily="18" charset="0"/>
              </a:rPr>
              <a:t>QUY TRÌNH THỰC HIỆN</a:t>
            </a:r>
            <a:endParaRPr lang="en-US" sz="1800" b="1" dirty="0">
              <a:solidFill>
                <a:srgbClr val="0070C0"/>
              </a:solidFill>
              <a:latin typeface="Times New Roman" pitchFamily="18" charset="0"/>
              <a:cs typeface="Times New Roman" pitchFamily="18" charset="0"/>
            </a:endParaRPr>
          </a:p>
        </p:txBody>
      </p:sp>
      <p:grpSp>
        <p:nvGrpSpPr>
          <p:cNvPr id="20483" name="Group 3">
            <a:extLst>
              <a:ext uri="{FF2B5EF4-FFF2-40B4-BE49-F238E27FC236}">
                <a16:creationId xmlns:a16="http://schemas.microsoft.com/office/drawing/2014/main" id="{BBF925B3-D616-4A8F-A7EC-874FA85EA15B}"/>
              </a:ext>
            </a:extLst>
          </p:cNvPr>
          <p:cNvGrpSpPr>
            <a:grpSpLocks/>
          </p:cNvGrpSpPr>
          <p:nvPr/>
        </p:nvGrpSpPr>
        <p:grpSpPr bwMode="auto">
          <a:xfrm>
            <a:off x="1112838" y="1214438"/>
            <a:ext cx="2170112" cy="4035425"/>
            <a:chOff x="720" y="1296"/>
            <a:chExt cx="1367" cy="2542"/>
          </a:xfrm>
        </p:grpSpPr>
        <p:sp>
          <p:nvSpPr>
            <p:cNvPr id="20514" name="AutoShape 4">
              <a:extLst>
                <a:ext uri="{FF2B5EF4-FFF2-40B4-BE49-F238E27FC236}">
                  <a16:creationId xmlns:a16="http://schemas.microsoft.com/office/drawing/2014/main" id="{E8013EC5-EA98-40E2-B15A-0B5ACC2A14BD}"/>
                </a:ext>
              </a:extLst>
            </p:cNvPr>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19490" name="AutoShape 5">
              <a:extLst>
                <a:ext uri="{FF2B5EF4-FFF2-40B4-BE49-F238E27FC236}">
                  <a16:creationId xmlns:a16="http://schemas.microsoft.com/office/drawing/2014/main" id="{09DDD732-7F31-4500-854C-660E99FBCD7C}"/>
                </a:ext>
              </a:extLst>
            </p:cNvPr>
            <p:cNvSpPr>
              <a:spLocks noChangeArrowheads="1"/>
            </p:cNvSpPr>
            <p:nvPr/>
          </p:nvSpPr>
          <p:spPr bwMode="gray">
            <a:xfrm>
              <a:off x="741" y="1495"/>
              <a:ext cx="1322" cy="1766"/>
            </a:xfrm>
            <a:prstGeom prst="roundRect">
              <a:avLst>
                <a:gd name="adj" fmla="val 16667"/>
              </a:avLst>
            </a:prstGeom>
            <a:solidFill>
              <a:schemeClr val="accent1">
                <a:lumMod val="60000"/>
                <a:lumOff val="40000"/>
              </a:schemeClr>
            </a:solidFill>
            <a:ln w="9525">
              <a:noFill/>
              <a:round/>
              <a:headEnd/>
              <a:tailEnd/>
            </a:ln>
          </p:spPr>
          <p:txBody>
            <a:bodyPr wrap="none" anchor="ctr"/>
            <a:lstStyle/>
            <a:p>
              <a:pPr eaLnBrk="1" hangingPunct="1">
                <a:defRPr/>
              </a:pPr>
              <a:endParaRPr lang="en-US">
                <a:latin typeface="Times New Roman" pitchFamily="18" charset="0"/>
                <a:cs typeface="Times New Roman" pitchFamily="18" charset="0"/>
              </a:endParaRPr>
            </a:p>
          </p:txBody>
        </p:sp>
        <p:sp>
          <p:nvSpPr>
            <p:cNvPr id="20516" name="AutoShape 6">
              <a:extLst>
                <a:ext uri="{FF2B5EF4-FFF2-40B4-BE49-F238E27FC236}">
                  <a16:creationId xmlns:a16="http://schemas.microsoft.com/office/drawing/2014/main" id="{4BFBA445-A448-460B-AEA0-CEE414279103}"/>
                </a:ext>
              </a:extLst>
            </p:cNvPr>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17" name="AutoShape 7">
              <a:extLst>
                <a:ext uri="{FF2B5EF4-FFF2-40B4-BE49-F238E27FC236}">
                  <a16:creationId xmlns:a16="http://schemas.microsoft.com/office/drawing/2014/main" id="{F0E77309-0A9F-43A6-A890-7FF2CAE3CFD4}"/>
                </a:ext>
              </a:extLst>
            </p:cNvPr>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18" name="AutoShape 8">
              <a:extLst>
                <a:ext uri="{FF2B5EF4-FFF2-40B4-BE49-F238E27FC236}">
                  <a16:creationId xmlns:a16="http://schemas.microsoft.com/office/drawing/2014/main" id="{BAB6C922-AA1E-44A3-AB3F-E528EDECF641}"/>
                </a:ext>
              </a:extLst>
            </p:cNvPr>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19" name="AutoShape 9">
              <a:extLst>
                <a:ext uri="{FF2B5EF4-FFF2-40B4-BE49-F238E27FC236}">
                  <a16:creationId xmlns:a16="http://schemas.microsoft.com/office/drawing/2014/main" id="{0FBC7D92-0887-4FA9-9937-3D264F90EFC4}"/>
                </a:ext>
              </a:extLst>
            </p:cNvPr>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nvGrpSpPr>
            <p:cNvPr id="20520" name="Group 10">
              <a:extLst>
                <a:ext uri="{FF2B5EF4-FFF2-40B4-BE49-F238E27FC236}">
                  <a16:creationId xmlns:a16="http://schemas.microsoft.com/office/drawing/2014/main" id="{23E34197-86F8-4F24-AD30-6B9779B3016B}"/>
                </a:ext>
              </a:extLst>
            </p:cNvPr>
            <p:cNvGrpSpPr>
              <a:grpSpLocks/>
            </p:cNvGrpSpPr>
            <p:nvPr/>
          </p:nvGrpSpPr>
          <p:grpSpPr bwMode="auto">
            <a:xfrm>
              <a:off x="1189" y="1296"/>
              <a:ext cx="405" cy="395"/>
              <a:chOff x="1289" y="582"/>
              <a:chExt cx="668" cy="652"/>
            </a:xfrm>
          </p:grpSpPr>
          <p:sp>
            <p:nvSpPr>
              <p:cNvPr id="20522" name="Oval 11">
                <a:extLst>
                  <a:ext uri="{FF2B5EF4-FFF2-40B4-BE49-F238E27FC236}">
                    <a16:creationId xmlns:a16="http://schemas.microsoft.com/office/drawing/2014/main" id="{7B9D54C2-7DE3-4AC9-88EE-B82649F1C2D6}"/>
                  </a:ext>
                </a:extLst>
              </p:cNvPr>
              <p:cNvSpPr>
                <a:spLocks noChangeArrowheads="1"/>
              </p:cNvSpPr>
              <p:nvPr/>
            </p:nvSpPr>
            <p:spPr bwMode="gray">
              <a:xfrm>
                <a:off x="1289" y="582"/>
                <a:ext cx="668" cy="540"/>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23" name="Oval 12">
                <a:extLst>
                  <a:ext uri="{FF2B5EF4-FFF2-40B4-BE49-F238E27FC236}">
                    <a16:creationId xmlns:a16="http://schemas.microsoft.com/office/drawing/2014/main" id="{9262164C-1307-43AF-A218-E1270B22FCB3}"/>
                  </a:ext>
                </a:extLst>
              </p:cNvPr>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24" name="Oval 13">
                <a:extLst>
                  <a:ext uri="{FF2B5EF4-FFF2-40B4-BE49-F238E27FC236}">
                    <a16:creationId xmlns:a16="http://schemas.microsoft.com/office/drawing/2014/main" id="{EA6C854A-1E8D-4D9A-B56A-68B4D129F5FF}"/>
                  </a:ext>
                </a:extLst>
              </p:cNvPr>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25" name="Oval 14">
                <a:extLst>
                  <a:ext uri="{FF2B5EF4-FFF2-40B4-BE49-F238E27FC236}">
                    <a16:creationId xmlns:a16="http://schemas.microsoft.com/office/drawing/2014/main" id="{F7C89F64-67E9-423B-B9F5-97D3542EFF8D}"/>
                  </a:ext>
                </a:extLst>
              </p:cNvPr>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26" name="Oval 15">
                <a:extLst>
                  <a:ext uri="{FF2B5EF4-FFF2-40B4-BE49-F238E27FC236}">
                    <a16:creationId xmlns:a16="http://schemas.microsoft.com/office/drawing/2014/main" id="{08E03C31-3BFC-4AEA-8566-F0D6B7B8D1C8}"/>
                  </a:ext>
                </a:extLst>
              </p:cNvPr>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sp>
          <p:nvSpPr>
            <p:cNvPr id="20521" name="Text Box 16">
              <a:extLst>
                <a:ext uri="{FF2B5EF4-FFF2-40B4-BE49-F238E27FC236}">
                  <a16:creationId xmlns:a16="http://schemas.microsoft.com/office/drawing/2014/main" id="{0C70FB94-18C9-4D32-ACBF-E76E97F199F7}"/>
                </a:ext>
              </a:extLst>
            </p:cNvPr>
            <p:cNvSpPr txBox="1">
              <a:spLocks noChangeArrowheads="1"/>
            </p:cNvSpPr>
            <p:nvPr/>
          </p:nvSpPr>
          <p:spPr bwMode="gray">
            <a:xfrm>
              <a:off x="1276" y="1354"/>
              <a:ext cx="19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2000">
                  <a:latin typeface="Times New Roman" panose="02020603050405020304" pitchFamily="18" charset="0"/>
                  <a:cs typeface="Times New Roman" panose="02020603050405020304" pitchFamily="18" charset="0"/>
                </a:rPr>
                <a:t>4</a:t>
              </a:r>
            </a:p>
          </p:txBody>
        </p:sp>
      </p:grpSp>
      <p:grpSp>
        <p:nvGrpSpPr>
          <p:cNvPr id="20484" name="Group 18">
            <a:extLst>
              <a:ext uri="{FF2B5EF4-FFF2-40B4-BE49-F238E27FC236}">
                <a16:creationId xmlns:a16="http://schemas.microsoft.com/office/drawing/2014/main" id="{02CC9284-F9E0-4509-98E1-1DA18B6D1771}"/>
              </a:ext>
            </a:extLst>
          </p:cNvPr>
          <p:cNvGrpSpPr>
            <a:grpSpLocks/>
          </p:cNvGrpSpPr>
          <p:nvPr/>
        </p:nvGrpSpPr>
        <p:grpSpPr bwMode="auto">
          <a:xfrm>
            <a:off x="3475038" y="1214438"/>
            <a:ext cx="2166937" cy="4035425"/>
            <a:chOff x="2208" y="1296"/>
            <a:chExt cx="1365" cy="2542"/>
          </a:xfrm>
        </p:grpSpPr>
        <p:sp>
          <p:nvSpPr>
            <p:cNvPr id="20502" name="AutoShape 19">
              <a:extLst>
                <a:ext uri="{FF2B5EF4-FFF2-40B4-BE49-F238E27FC236}">
                  <a16:creationId xmlns:a16="http://schemas.microsoft.com/office/drawing/2014/main" id="{FF3A433F-7FCE-4210-996B-A2C1EF72C1DE}"/>
                </a:ext>
              </a:extLst>
            </p:cNvPr>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03" name="AutoShape 20">
              <a:extLst>
                <a:ext uri="{FF2B5EF4-FFF2-40B4-BE49-F238E27FC236}">
                  <a16:creationId xmlns:a16="http://schemas.microsoft.com/office/drawing/2014/main" id="{D707059F-B238-4FE9-A2BC-6DFC1C8AC521}"/>
                </a:ext>
              </a:extLst>
            </p:cNvPr>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04" name="AutoShape 21">
              <a:extLst>
                <a:ext uri="{FF2B5EF4-FFF2-40B4-BE49-F238E27FC236}">
                  <a16:creationId xmlns:a16="http://schemas.microsoft.com/office/drawing/2014/main" id="{3CD3A8A5-227F-4028-9500-DCE9B9A3F87F}"/>
                </a:ext>
              </a:extLst>
            </p:cNvPr>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05" name="AutoShape 22">
              <a:extLst>
                <a:ext uri="{FF2B5EF4-FFF2-40B4-BE49-F238E27FC236}">
                  <a16:creationId xmlns:a16="http://schemas.microsoft.com/office/drawing/2014/main" id="{ABE4C886-230C-44FB-A9FD-2F16E1047666}"/>
                </a:ext>
              </a:extLst>
            </p:cNvPr>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06" name="Oval 23">
              <a:extLst>
                <a:ext uri="{FF2B5EF4-FFF2-40B4-BE49-F238E27FC236}">
                  <a16:creationId xmlns:a16="http://schemas.microsoft.com/office/drawing/2014/main" id="{CED311F3-CB62-4778-9AA5-920590B6C918}"/>
                </a:ext>
              </a:extLst>
            </p:cNvPr>
            <p:cNvSpPr>
              <a:spLocks noChangeArrowheads="1"/>
            </p:cNvSpPr>
            <p:nvPr/>
          </p:nvSpPr>
          <p:spPr bwMode="gray">
            <a:xfrm>
              <a:off x="2677" y="1296"/>
              <a:ext cx="405" cy="327"/>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07" name="Oval 24">
              <a:extLst>
                <a:ext uri="{FF2B5EF4-FFF2-40B4-BE49-F238E27FC236}">
                  <a16:creationId xmlns:a16="http://schemas.microsoft.com/office/drawing/2014/main" id="{8199817B-0781-4739-A99F-6B7221674305}"/>
                </a:ext>
              </a:extLst>
            </p:cNvPr>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08" name="Oval 25">
              <a:extLst>
                <a:ext uri="{FF2B5EF4-FFF2-40B4-BE49-F238E27FC236}">
                  <a16:creationId xmlns:a16="http://schemas.microsoft.com/office/drawing/2014/main" id="{468A6504-1E80-4462-AB92-18AABDDFD2CA}"/>
                </a:ext>
              </a:extLst>
            </p:cNvPr>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09" name="Oval 26">
              <a:extLst>
                <a:ext uri="{FF2B5EF4-FFF2-40B4-BE49-F238E27FC236}">
                  <a16:creationId xmlns:a16="http://schemas.microsoft.com/office/drawing/2014/main" id="{9D5C89DB-F501-41C9-B731-BA9B10A095F2}"/>
                </a:ext>
              </a:extLst>
            </p:cNvPr>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10" name="Oval 27">
              <a:extLst>
                <a:ext uri="{FF2B5EF4-FFF2-40B4-BE49-F238E27FC236}">
                  <a16:creationId xmlns:a16="http://schemas.microsoft.com/office/drawing/2014/main" id="{FC5D0619-E932-4394-8324-AE6CA81C26F6}"/>
                </a:ext>
              </a:extLst>
            </p:cNvPr>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11" name="Text Box 28">
              <a:extLst>
                <a:ext uri="{FF2B5EF4-FFF2-40B4-BE49-F238E27FC236}">
                  <a16:creationId xmlns:a16="http://schemas.microsoft.com/office/drawing/2014/main" id="{B2C4C260-7AD1-42F9-A082-888330FCD732}"/>
                </a:ext>
              </a:extLst>
            </p:cNvPr>
            <p:cNvSpPr txBox="1">
              <a:spLocks noChangeArrowheads="1"/>
            </p:cNvSpPr>
            <p:nvPr/>
          </p:nvSpPr>
          <p:spPr bwMode="gray">
            <a:xfrm>
              <a:off x="2764" y="1354"/>
              <a:ext cx="19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2000">
                  <a:latin typeface="Times New Roman" panose="02020603050405020304" pitchFamily="18" charset="0"/>
                  <a:cs typeface="Times New Roman" panose="02020603050405020304" pitchFamily="18" charset="0"/>
                </a:rPr>
                <a:t>5</a:t>
              </a:r>
            </a:p>
          </p:txBody>
        </p:sp>
        <p:sp>
          <p:nvSpPr>
            <p:cNvPr id="20512" name="AutoShape 30">
              <a:extLst>
                <a:ext uri="{FF2B5EF4-FFF2-40B4-BE49-F238E27FC236}">
                  <a16:creationId xmlns:a16="http://schemas.microsoft.com/office/drawing/2014/main" id="{9060472F-0C06-43B1-BCDB-B2AEE320E2F1}"/>
                </a:ext>
              </a:extLst>
            </p:cNvPr>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13" name="AutoShape 31">
              <a:extLst>
                <a:ext uri="{FF2B5EF4-FFF2-40B4-BE49-F238E27FC236}">
                  <a16:creationId xmlns:a16="http://schemas.microsoft.com/office/drawing/2014/main" id="{36DB220B-BCFF-4A59-B70E-8419A347C90E}"/>
                </a:ext>
              </a:extLst>
            </p:cNvPr>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grpSp>
        <p:nvGrpSpPr>
          <p:cNvPr id="20485" name="Group 32">
            <a:extLst>
              <a:ext uri="{FF2B5EF4-FFF2-40B4-BE49-F238E27FC236}">
                <a16:creationId xmlns:a16="http://schemas.microsoft.com/office/drawing/2014/main" id="{5A2F42C2-4AB4-40E4-B851-59DC749C303B}"/>
              </a:ext>
            </a:extLst>
          </p:cNvPr>
          <p:cNvGrpSpPr>
            <a:grpSpLocks/>
          </p:cNvGrpSpPr>
          <p:nvPr/>
        </p:nvGrpSpPr>
        <p:grpSpPr bwMode="auto">
          <a:xfrm>
            <a:off x="5830888" y="1214438"/>
            <a:ext cx="2170112" cy="4035425"/>
            <a:chOff x="3692" y="1296"/>
            <a:chExt cx="1367" cy="2542"/>
          </a:xfrm>
        </p:grpSpPr>
        <p:sp>
          <p:nvSpPr>
            <p:cNvPr id="20489" name="AutoShape 33">
              <a:extLst>
                <a:ext uri="{FF2B5EF4-FFF2-40B4-BE49-F238E27FC236}">
                  <a16:creationId xmlns:a16="http://schemas.microsoft.com/office/drawing/2014/main" id="{FB7CB6B7-2CD4-49FC-9E63-08302A2AAC28}"/>
                </a:ext>
              </a:extLst>
            </p:cNvPr>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490" name="AutoShape 34">
              <a:extLst>
                <a:ext uri="{FF2B5EF4-FFF2-40B4-BE49-F238E27FC236}">
                  <a16:creationId xmlns:a16="http://schemas.microsoft.com/office/drawing/2014/main" id="{316B9B20-53A2-4E38-829A-B74CF8A75C32}"/>
                </a:ext>
              </a:extLst>
            </p:cNvPr>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491" name="AutoShape 35">
              <a:extLst>
                <a:ext uri="{FF2B5EF4-FFF2-40B4-BE49-F238E27FC236}">
                  <a16:creationId xmlns:a16="http://schemas.microsoft.com/office/drawing/2014/main" id="{7DA6A540-7769-456D-8FD7-8D55BCAC6DE8}"/>
                </a:ext>
              </a:extLst>
            </p:cNvPr>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492" name="AutoShape 36">
              <a:extLst>
                <a:ext uri="{FF2B5EF4-FFF2-40B4-BE49-F238E27FC236}">
                  <a16:creationId xmlns:a16="http://schemas.microsoft.com/office/drawing/2014/main" id="{40F047E5-FC49-412A-8D08-C148EA6246A6}"/>
                </a:ext>
              </a:extLst>
            </p:cNvPr>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nvGrpSpPr>
            <p:cNvPr id="20493" name="Group 37">
              <a:extLst>
                <a:ext uri="{FF2B5EF4-FFF2-40B4-BE49-F238E27FC236}">
                  <a16:creationId xmlns:a16="http://schemas.microsoft.com/office/drawing/2014/main" id="{7F69E387-4523-47C4-A5C7-6ABDAB6B8125}"/>
                </a:ext>
              </a:extLst>
            </p:cNvPr>
            <p:cNvGrpSpPr>
              <a:grpSpLocks/>
            </p:cNvGrpSpPr>
            <p:nvPr/>
          </p:nvGrpSpPr>
          <p:grpSpPr bwMode="auto">
            <a:xfrm>
              <a:off x="4165" y="1296"/>
              <a:ext cx="405" cy="395"/>
              <a:chOff x="1289" y="582"/>
              <a:chExt cx="668" cy="652"/>
            </a:xfrm>
          </p:grpSpPr>
          <p:sp>
            <p:nvSpPr>
              <p:cNvPr id="20497" name="Oval 38">
                <a:extLst>
                  <a:ext uri="{FF2B5EF4-FFF2-40B4-BE49-F238E27FC236}">
                    <a16:creationId xmlns:a16="http://schemas.microsoft.com/office/drawing/2014/main" id="{23D551F2-9AD4-44D3-9652-874E3CD9D33C}"/>
                  </a:ext>
                </a:extLst>
              </p:cNvPr>
              <p:cNvSpPr>
                <a:spLocks noChangeArrowheads="1"/>
              </p:cNvSpPr>
              <p:nvPr/>
            </p:nvSpPr>
            <p:spPr bwMode="gray">
              <a:xfrm>
                <a:off x="1289" y="582"/>
                <a:ext cx="668" cy="540"/>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498" name="Oval 39">
                <a:extLst>
                  <a:ext uri="{FF2B5EF4-FFF2-40B4-BE49-F238E27FC236}">
                    <a16:creationId xmlns:a16="http://schemas.microsoft.com/office/drawing/2014/main" id="{B262E8F8-446E-4A8B-A263-D5CE006E38C3}"/>
                  </a:ext>
                </a:extLst>
              </p:cNvPr>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499" name="Oval 40">
                <a:extLst>
                  <a:ext uri="{FF2B5EF4-FFF2-40B4-BE49-F238E27FC236}">
                    <a16:creationId xmlns:a16="http://schemas.microsoft.com/office/drawing/2014/main" id="{CC717DD9-E08B-4F54-916F-157079CF4253}"/>
                  </a:ext>
                </a:extLst>
              </p:cNvPr>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00" name="Oval 41">
                <a:extLst>
                  <a:ext uri="{FF2B5EF4-FFF2-40B4-BE49-F238E27FC236}">
                    <a16:creationId xmlns:a16="http://schemas.microsoft.com/office/drawing/2014/main" id="{41E4AE3F-0473-4342-93BA-8481CDE793DC}"/>
                  </a:ext>
                </a:extLst>
              </p:cNvPr>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501" name="Oval 42">
                <a:extLst>
                  <a:ext uri="{FF2B5EF4-FFF2-40B4-BE49-F238E27FC236}">
                    <a16:creationId xmlns:a16="http://schemas.microsoft.com/office/drawing/2014/main" id="{31C6C20F-2B0E-49EA-B7A5-4C8B3E1173E2}"/>
                  </a:ext>
                </a:extLst>
              </p:cNvPr>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sp>
          <p:nvSpPr>
            <p:cNvPr id="20494" name="Text Box 43">
              <a:extLst>
                <a:ext uri="{FF2B5EF4-FFF2-40B4-BE49-F238E27FC236}">
                  <a16:creationId xmlns:a16="http://schemas.microsoft.com/office/drawing/2014/main" id="{93191ED9-D6DE-46E0-8FE8-11682D11A13F}"/>
                </a:ext>
              </a:extLst>
            </p:cNvPr>
            <p:cNvSpPr txBox="1">
              <a:spLocks noChangeArrowheads="1"/>
            </p:cNvSpPr>
            <p:nvPr/>
          </p:nvSpPr>
          <p:spPr bwMode="gray">
            <a:xfrm>
              <a:off x="4252" y="1354"/>
              <a:ext cx="19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2000">
                  <a:latin typeface="Times New Roman" panose="02020603050405020304" pitchFamily="18" charset="0"/>
                  <a:cs typeface="Times New Roman" panose="02020603050405020304" pitchFamily="18" charset="0"/>
                </a:rPr>
                <a:t>6</a:t>
              </a:r>
            </a:p>
          </p:txBody>
        </p:sp>
        <p:sp>
          <p:nvSpPr>
            <p:cNvPr id="20495" name="AutoShape 45">
              <a:extLst>
                <a:ext uri="{FF2B5EF4-FFF2-40B4-BE49-F238E27FC236}">
                  <a16:creationId xmlns:a16="http://schemas.microsoft.com/office/drawing/2014/main" id="{19318801-0A2D-4D4A-AAAF-226F11DE60CC}"/>
                </a:ext>
              </a:extLst>
            </p:cNvPr>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20496" name="AutoShape 46">
              <a:extLst>
                <a:ext uri="{FF2B5EF4-FFF2-40B4-BE49-F238E27FC236}">
                  <a16:creationId xmlns:a16="http://schemas.microsoft.com/office/drawing/2014/main" id="{0C91BCB0-2A41-4A96-8EC8-DD6E3578011E}"/>
                </a:ext>
              </a:extLst>
            </p:cNvPr>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sp>
        <p:nvSpPr>
          <p:cNvPr id="20486" name="Text Box 17">
            <a:extLst>
              <a:ext uri="{FF2B5EF4-FFF2-40B4-BE49-F238E27FC236}">
                <a16:creationId xmlns:a16="http://schemas.microsoft.com/office/drawing/2014/main" id="{E63B4764-FE7F-44A4-8A91-4700B1D285DC}"/>
              </a:ext>
            </a:extLst>
          </p:cNvPr>
          <p:cNvSpPr txBox="1">
            <a:spLocks noChangeArrowheads="1"/>
          </p:cNvSpPr>
          <p:nvPr/>
        </p:nvSpPr>
        <p:spPr bwMode="gray">
          <a:xfrm>
            <a:off x="1157288" y="1814513"/>
            <a:ext cx="2057400"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3000" b="0">
                <a:solidFill>
                  <a:srgbClr val="000000"/>
                </a:solidFill>
                <a:latin typeface="Times New Roman" panose="02020603050405020304" pitchFamily="18" charset="0"/>
                <a:cs typeface="Times New Roman" panose="02020603050405020304" pitchFamily="18" charset="0"/>
              </a:rPr>
              <a:t>BAN HÀNH THÔNG BÁO </a:t>
            </a:r>
            <a:br>
              <a:rPr lang="en-US" altLang="en-US" sz="3000" b="0">
                <a:solidFill>
                  <a:srgbClr val="000000"/>
                </a:solidFill>
                <a:latin typeface="Times New Roman" panose="02020603050405020304" pitchFamily="18" charset="0"/>
                <a:cs typeface="Times New Roman" panose="02020603050405020304" pitchFamily="18" charset="0"/>
              </a:rPr>
            </a:br>
            <a:r>
              <a:rPr lang="en-US" altLang="en-US" sz="3000" b="0">
                <a:solidFill>
                  <a:srgbClr val="000000"/>
                </a:solidFill>
                <a:latin typeface="Times New Roman" panose="02020603050405020304" pitchFamily="18" charset="0"/>
                <a:cs typeface="Times New Roman" panose="02020603050405020304" pitchFamily="18" charset="0"/>
              </a:rPr>
              <a:t>XẾP LOẠI</a:t>
            </a:r>
            <a:endParaRPr lang="en-US" altLang="en-US" sz="3000" b="0">
              <a:latin typeface="Times New Roman" panose="02020603050405020304" pitchFamily="18" charset="0"/>
              <a:cs typeface="Times New Roman" panose="02020603050405020304" pitchFamily="18" charset="0"/>
            </a:endParaRPr>
          </a:p>
        </p:txBody>
      </p:sp>
      <p:sp>
        <p:nvSpPr>
          <p:cNvPr id="20487" name="Text Box 17">
            <a:extLst>
              <a:ext uri="{FF2B5EF4-FFF2-40B4-BE49-F238E27FC236}">
                <a16:creationId xmlns:a16="http://schemas.microsoft.com/office/drawing/2014/main" id="{51774C29-345D-450E-AD5F-6C3BC1B27BB8}"/>
              </a:ext>
            </a:extLst>
          </p:cNvPr>
          <p:cNvSpPr txBox="1">
            <a:spLocks noChangeArrowheads="1"/>
          </p:cNvSpPr>
          <p:nvPr/>
        </p:nvSpPr>
        <p:spPr bwMode="gray">
          <a:xfrm>
            <a:off x="3500438" y="1857375"/>
            <a:ext cx="20574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3000" b="0">
                <a:solidFill>
                  <a:srgbClr val="000000"/>
                </a:solidFill>
                <a:latin typeface="Times New Roman" panose="02020603050405020304" pitchFamily="18" charset="0"/>
                <a:cs typeface="Times New Roman" panose="02020603050405020304" pitchFamily="18" charset="0"/>
              </a:rPr>
              <a:t>TỔNG HỢP </a:t>
            </a:r>
            <a:br>
              <a:rPr lang="en-US" altLang="en-US" sz="3000" b="0">
                <a:solidFill>
                  <a:srgbClr val="000000"/>
                </a:solidFill>
                <a:latin typeface="Times New Roman" panose="02020603050405020304" pitchFamily="18" charset="0"/>
                <a:cs typeface="Times New Roman" panose="02020603050405020304" pitchFamily="18" charset="0"/>
              </a:rPr>
            </a:br>
            <a:r>
              <a:rPr lang="en-US" altLang="en-US" sz="3000" b="0">
                <a:solidFill>
                  <a:srgbClr val="000000"/>
                </a:solidFill>
                <a:latin typeface="Times New Roman" panose="02020603050405020304" pitchFamily="18" charset="0"/>
                <a:cs typeface="Times New Roman" panose="02020603050405020304" pitchFamily="18" charset="0"/>
              </a:rPr>
              <a:t>SỐ LIỆU HỒ SƠ</a:t>
            </a:r>
            <a:endParaRPr lang="en-US" altLang="en-US" sz="3000" b="0">
              <a:latin typeface="Times New Roman" panose="02020603050405020304" pitchFamily="18" charset="0"/>
              <a:cs typeface="Times New Roman" panose="02020603050405020304" pitchFamily="18" charset="0"/>
            </a:endParaRPr>
          </a:p>
        </p:txBody>
      </p:sp>
      <p:sp>
        <p:nvSpPr>
          <p:cNvPr id="20488" name="Text Box 17">
            <a:extLst>
              <a:ext uri="{FF2B5EF4-FFF2-40B4-BE49-F238E27FC236}">
                <a16:creationId xmlns:a16="http://schemas.microsoft.com/office/drawing/2014/main" id="{3DB6715B-1451-4F0D-8EE3-D2B3771C680A}"/>
              </a:ext>
            </a:extLst>
          </p:cNvPr>
          <p:cNvSpPr txBox="1">
            <a:spLocks noChangeArrowheads="1"/>
          </p:cNvSpPr>
          <p:nvPr/>
        </p:nvSpPr>
        <p:spPr bwMode="gray">
          <a:xfrm>
            <a:off x="5857875" y="1857375"/>
            <a:ext cx="2057400"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sz="3000" b="0">
                <a:solidFill>
                  <a:srgbClr val="000000"/>
                </a:solidFill>
                <a:latin typeface="Times New Roman" panose="02020603050405020304" pitchFamily="18" charset="0"/>
                <a:cs typeface="Times New Roman" panose="02020603050405020304" pitchFamily="18" charset="0"/>
              </a:rPr>
              <a:t>BAN HÀNH QUYẾT ĐỊNH </a:t>
            </a:r>
            <a:br>
              <a:rPr lang="en-US" altLang="en-US" sz="3000" b="0">
                <a:solidFill>
                  <a:srgbClr val="000000"/>
                </a:solidFill>
                <a:latin typeface="Times New Roman" panose="02020603050405020304" pitchFamily="18" charset="0"/>
                <a:cs typeface="Times New Roman" panose="02020603050405020304" pitchFamily="18" charset="0"/>
              </a:rPr>
            </a:br>
            <a:r>
              <a:rPr lang="en-US" altLang="en-US" sz="3000" b="0">
                <a:solidFill>
                  <a:srgbClr val="000000"/>
                </a:solidFill>
                <a:latin typeface="Times New Roman" panose="02020603050405020304" pitchFamily="18" charset="0"/>
                <a:cs typeface="Times New Roman" panose="02020603050405020304" pitchFamily="18" charset="0"/>
              </a:rPr>
              <a:t>XẾP LOẠI</a:t>
            </a:r>
            <a:endParaRPr lang="en-US" altLang="en-US" sz="3000" b="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4F94F624-3873-41D8-8EDB-C76B154F746A}"/>
              </a:ext>
            </a:extLst>
          </p:cNvPr>
          <p:cNvSpPr>
            <a:spLocks noGrp="1"/>
          </p:cNvSpPr>
          <p:nvPr>
            <p:ph type="title"/>
          </p:nvPr>
        </p:nvSpPr>
        <p:spPr>
          <a:xfrm>
            <a:off x="357188" y="153988"/>
            <a:ext cx="8358187" cy="631825"/>
          </a:xfrm>
        </p:spPr>
        <p:txBody>
          <a:bodyPr/>
          <a:lstStyle/>
          <a:p>
            <a:pPr algn="ctr"/>
            <a:r>
              <a:rPr lang="en-US" altLang="en-US" sz="2800" b="1" dirty="0">
                <a:solidFill>
                  <a:srgbClr val="0070C0"/>
                </a:solidFill>
                <a:latin typeface="Arial" pitchFamily="34" charset="0"/>
                <a:cs typeface="Arial" pitchFamily="34" charset="0"/>
              </a:rPr>
              <a:t>BƯỚC 3. TỔ CHỨC KIỂM ĐIỂM, ĐG (CHI BỘ)</a:t>
            </a:r>
            <a:endParaRPr lang="en-US" altLang="en-US" sz="2800" dirty="0">
              <a:solidFill>
                <a:srgbClr val="0070C0"/>
              </a:solidFill>
              <a:latin typeface="Arial" pitchFamily="34" charset="0"/>
              <a:cs typeface="Arial" pitchFamily="34" charset="0"/>
            </a:endParaRPr>
          </a:p>
        </p:txBody>
      </p:sp>
      <p:sp>
        <p:nvSpPr>
          <p:cNvPr id="3" name="Content Placeholder 2">
            <a:extLst>
              <a:ext uri="{FF2B5EF4-FFF2-40B4-BE49-F238E27FC236}">
                <a16:creationId xmlns:a16="http://schemas.microsoft.com/office/drawing/2014/main" id="{897E0217-E8D5-459C-B50A-9AB32C0745BF}"/>
              </a:ext>
            </a:extLst>
          </p:cNvPr>
          <p:cNvSpPr>
            <a:spLocks noGrp="1"/>
          </p:cNvSpPr>
          <p:nvPr>
            <p:ph sz="quarter" idx="1"/>
          </p:nvPr>
        </p:nvSpPr>
        <p:spPr>
          <a:xfrm>
            <a:off x="428625" y="785813"/>
            <a:ext cx="8358188" cy="6072187"/>
          </a:xfrm>
          <a:solidFill>
            <a:schemeClr val="accent1">
              <a:lumMod val="20000"/>
              <a:lumOff val="80000"/>
            </a:schemeClr>
          </a:solidFill>
        </p:spPr>
        <p:txBody>
          <a:bodyPr/>
          <a:lstStyle/>
          <a:p>
            <a:pPr marL="0" indent="457200" algn="just">
              <a:spcBef>
                <a:spcPct val="0"/>
              </a:spcBef>
              <a:spcAft>
                <a:spcPts val="600"/>
              </a:spcAft>
              <a:buFont typeface="Wingdings 2" panose="05020102010507070707" pitchFamily="18" charset="2"/>
              <a:buNone/>
              <a:tabLst>
                <a:tab pos="512763" algn="l"/>
              </a:tabLst>
            </a:pPr>
            <a:r>
              <a:rPr lang="en-US" altLang="en-US" sz="2400" b="1" dirty="0" err="1">
                <a:latin typeface="Arial" pitchFamily="34" charset="0"/>
                <a:cs typeface="Arial" pitchFamily="34" charset="0"/>
              </a:rPr>
              <a:t>Hội</a:t>
            </a:r>
            <a:r>
              <a:rPr lang="en-US" altLang="en-US" sz="2400" b="1" dirty="0">
                <a:latin typeface="Arial" pitchFamily="34" charset="0"/>
                <a:cs typeface="Arial" pitchFamily="34" charset="0"/>
              </a:rPr>
              <a:t> </a:t>
            </a:r>
            <a:r>
              <a:rPr lang="en-US" altLang="en-US" sz="2400" b="1" dirty="0" err="1">
                <a:latin typeface="Arial" pitchFamily="34" charset="0"/>
                <a:cs typeface="Arial" pitchFamily="34" charset="0"/>
              </a:rPr>
              <a:t>nghị</a:t>
            </a:r>
            <a:r>
              <a:rPr lang="en-US" altLang="en-US" sz="2400" b="1" dirty="0">
                <a:latin typeface="Arial" pitchFamily="34" charset="0"/>
                <a:cs typeface="Arial" pitchFamily="34" charset="0"/>
              </a:rPr>
              <a:t> </a:t>
            </a:r>
            <a:r>
              <a:rPr lang="en-US" altLang="en-US" sz="2400" b="1" dirty="0" err="1">
                <a:latin typeface="Arial" pitchFamily="34" charset="0"/>
                <a:cs typeface="Arial" pitchFamily="34" charset="0"/>
              </a:rPr>
              <a:t>đảng</a:t>
            </a:r>
            <a:r>
              <a:rPr lang="en-US" altLang="en-US" sz="2400" b="1" dirty="0">
                <a:latin typeface="Arial" pitchFamily="34" charset="0"/>
                <a:cs typeface="Arial" pitchFamily="34" charset="0"/>
              </a:rPr>
              <a:t> </a:t>
            </a:r>
            <a:r>
              <a:rPr lang="en-US" altLang="en-US" sz="2400" b="1" dirty="0" err="1">
                <a:latin typeface="Arial" pitchFamily="34" charset="0"/>
                <a:cs typeface="Arial" pitchFamily="34" charset="0"/>
              </a:rPr>
              <a:t>viên</a:t>
            </a:r>
            <a:r>
              <a:rPr lang="en-US" altLang="en-US" sz="2400" b="1" dirty="0">
                <a:latin typeface="Arial" pitchFamily="34" charset="0"/>
                <a:cs typeface="Arial" pitchFamily="34" charset="0"/>
              </a:rPr>
              <a:t>:</a:t>
            </a:r>
          </a:p>
          <a:p>
            <a:pPr marL="0" indent="457200" algn="just">
              <a:spcBef>
                <a:spcPct val="0"/>
              </a:spcBef>
              <a:spcAft>
                <a:spcPts val="600"/>
              </a:spcAft>
              <a:buFont typeface="Wingdings 2" panose="05020102010507070707" pitchFamily="18" charset="2"/>
              <a:buNone/>
              <a:tabLst>
                <a:tab pos="512763" algn="l"/>
              </a:tabLst>
            </a:pPr>
            <a:r>
              <a:rPr lang="vi-VN" altLang="en-US" sz="2400" dirty="0">
                <a:latin typeface="Arial" pitchFamily="34" charset="0"/>
                <a:cs typeface="Arial" pitchFamily="34" charset="0"/>
              </a:rPr>
              <a:t>- Kiểm điểm đảng viên</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thứ</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tự</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kiểm</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điểm</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Bí</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thư</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Phó</a:t>
            </a:r>
            <a:r>
              <a:rPr lang="en-US" altLang="en-US" sz="2400" dirty="0">
                <a:latin typeface="Arial" pitchFamily="34" charset="0"/>
                <a:cs typeface="Arial" pitchFamily="34" charset="0"/>
              </a:rPr>
              <a:t> BT, Chi </a:t>
            </a:r>
            <a:r>
              <a:rPr lang="en-US" altLang="en-US" sz="2400" dirty="0" err="1">
                <a:latin typeface="Arial" pitchFamily="34" charset="0"/>
                <a:cs typeface="Arial" pitchFamily="34" charset="0"/>
              </a:rPr>
              <a:t>ủy</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viên</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Đảng</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viên</a:t>
            </a:r>
            <a:r>
              <a:rPr lang="en-US" altLang="en-US" sz="2400" dirty="0">
                <a:latin typeface="Arial" pitchFamily="34" charset="0"/>
                <a:cs typeface="Arial" pitchFamily="34" charset="0"/>
              </a:rPr>
              <a:t>)</a:t>
            </a:r>
            <a:endParaRPr lang="vi-VN" altLang="en-US" sz="2400" dirty="0">
              <a:latin typeface="Arial" pitchFamily="34" charset="0"/>
              <a:cs typeface="Arial" pitchFamily="34" charset="0"/>
            </a:endParaRPr>
          </a:p>
          <a:p>
            <a:pPr marL="0" indent="457200" algn="just">
              <a:spcBef>
                <a:spcPct val="0"/>
              </a:spcBef>
              <a:spcAft>
                <a:spcPts val="600"/>
              </a:spcAft>
              <a:buFont typeface="Wingdings 2" panose="05020102010507070707" pitchFamily="18" charset="2"/>
              <a:buNone/>
              <a:tabLst>
                <a:tab pos="512763" algn="l"/>
              </a:tabLst>
            </a:pPr>
            <a:r>
              <a:rPr lang="en-US" altLang="en-US" sz="2400" dirty="0">
                <a:latin typeface="Arial" pitchFamily="34" charset="0"/>
                <a:cs typeface="Arial" pitchFamily="34" charset="0"/>
              </a:rPr>
              <a:t>- </a:t>
            </a:r>
            <a:r>
              <a:rPr lang="vi-VN" altLang="en-US" sz="2400" dirty="0">
                <a:latin typeface="Arial" pitchFamily="34" charset="0"/>
                <a:cs typeface="Arial" pitchFamily="34" charset="0"/>
              </a:rPr>
              <a:t>Tất cả các đồng chí đảng viên </a:t>
            </a:r>
            <a:r>
              <a:rPr lang="en-US" altLang="en-US" sz="2400" dirty="0" err="1">
                <a:latin typeface="Arial" pitchFamily="34" charset="0"/>
                <a:cs typeface="Arial" pitchFamily="34" charset="0"/>
              </a:rPr>
              <a:t>thảo</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luận</a:t>
            </a:r>
            <a:r>
              <a:rPr lang="en-US" altLang="en-US" sz="2400" dirty="0">
                <a:latin typeface="Arial" pitchFamily="34" charset="0"/>
                <a:cs typeface="Arial" pitchFamily="34" charset="0"/>
              </a:rPr>
              <a:t> + </a:t>
            </a:r>
            <a:r>
              <a:rPr lang="vi-VN" altLang="en-US" sz="2400" dirty="0">
                <a:latin typeface="Arial" pitchFamily="34" charset="0"/>
                <a:cs typeface="Arial" pitchFamily="34" charset="0"/>
              </a:rPr>
              <a:t>bỏ phiếu đề nghị xếp loại đảng viên </a:t>
            </a:r>
            <a:r>
              <a:rPr lang="en-US" altLang="en-US" sz="2400" dirty="0" err="1">
                <a:latin typeface="Arial" pitchFamily="34" charset="0"/>
                <a:cs typeface="Arial" pitchFamily="34" charset="0"/>
              </a:rPr>
              <a:t>trong</a:t>
            </a:r>
            <a:r>
              <a:rPr lang="en-US" altLang="en-US" sz="2400" dirty="0">
                <a:latin typeface="Arial" pitchFamily="34" charset="0"/>
                <a:cs typeface="Arial" pitchFamily="34" charset="0"/>
              </a:rPr>
              <a:t> </a:t>
            </a:r>
            <a:r>
              <a:rPr lang="vi-VN" altLang="en-US" sz="2400" dirty="0">
                <a:latin typeface="Arial" pitchFamily="34" charset="0"/>
                <a:cs typeface="Arial" pitchFamily="34" charset="0"/>
              </a:rPr>
              <a:t>chi bộ.</a:t>
            </a:r>
            <a:endParaRPr lang="en-US" altLang="en-US" sz="2400" dirty="0">
              <a:latin typeface="Arial" pitchFamily="34" charset="0"/>
              <a:cs typeface="Arial" pitchFamily="34" charset="0"/>
            </a:endParaRPr>
          </a:p>
          <a:p>
            <a:pPr marL="0" indent="457200" algn="just">
              <a:spcBef>
                <a:spcPct val="0"/>
              </a:spcBef>
              <a:spcAft>
                <a:spcPts val="600"/>
              </a:spcAft>
              <a:buFont typeface="Wingdings 2" panose="05020102010507070707" pitchFamily="18" charset="2"/>
              <a:buNone/>
              <a:tabLst>
                <a:tab pos="512763" algn="l"/>
              </a:tabLst>
            </a:pPr>
            <a:r>
              <a:rPr lang="en-US" altLang="en-US" sz="2400" b="1" dirty="0" err="1">
                <a:latin typeface="Arial" pitchFamily="34" charset="0"/>
                <a:cs typeface="Arial" pitchFamily="34" charset="0"/>
              </a:rPr>
              <a:t>Hội</a:t>
            </a:r>
            <a:r>
              <a:rPr lang="en-US" altLang="en-US" sz="2400" b="1" dirty="0">
                <a:latin typeface="Arial" pitchFamily="34" charset="0"/>
                <a:cs typeface="Arial" pitchFamily="34" charset="0"/>
              </a:rPr>
              <a:t> </a:t>
            </a:r>
            <a:r>
              <a:rPr lang="en-US" altLang="en-US" sz="2400" b="1" dirty="0" err="1">
                <a:latin typeface="Arial" pitchFamily="34" charset="0"/>
                <a:cs typeface="Arial" pitchFamily="34" charset="0"/>
              </a:rPr>
              <a:t>nghị</a:t>
            </a:r>
            <a:r>
              <a:rPr lang="en-US" altLang="en-US" sz="2400" b="1" dirty="0">
                <a:latin typeface="Arial" pitchFamily="34" charset="0"/>
                <a:cs typeface="Arial" pitchFamily="34" charset="0"/>
              </a:rPr>
              <a:t> chi </a:t>
            </a:r>
            <a:r>
              <a:rPr lang="en-US" altLang="en-US" sz="2400" b="1" dirty="0" err="1">
                <a:latin typeface="Arial" pitchFamily="34" charset="0"/>
                <a:cs typeface="Arial" pitchFamily="34" charset="0"/>
              </a:rPr>
              <a:t>ủy</a:t>
            </a:r>
            <a:r>
              <a:rPr lang="en-US" altLang="en-US" sz="2400" b="1" dirty="0">
                <a:latin typeface="Arial" pitchFamily="34" charset="0"/>
                <a:cs typeface="Arial" pitchFamily="34" charset="0"/>
              </a:rPr>
              <a:t>:</a:t>
            </a:r>
          </a:p>
          <a:p>
            <a:pPr marL="0" indent="457200" algn="just">
              <a:spcBef>
                <a:spcPct val="0"/>
              </a:spcBef>
              <a:spcAft>
                <a:spcPts val="600"/>
              </a:spcAft>
              <a:buFont typeface="Wingdings 2" panose="05020102010507070707" pitchFamily="18" charset="2"/>
              <a:buNone/>
              <a:tabLst>
                <a:tab pos="512763" algn="l"/>
              </a:tabLst>
            </a:pPr>
            <a:r>
              <a:rPr lang="vi-VN" altLang="en-US" sz="2400" dirty="0">
                <a:latin typeface="Arial" pitchFamily="34" charset="0"/>
                <a:cs typeface="Arial" pitchFamily="34" charset="0"/>
              </a:rPr>
              <a:t>- Kiểm điểm chi </a:t>
            </a:r>
            <a:r>
              <a:rPr lang="en-US" altLang="en-US" sz="2400" dirty="0" err="1">
                <a:latin typeface="Arial" pitchFamily="34" charset="0"/>
                <a:cs typeface="Arial" pitchFamily="34" charset="0"/>
              </a:rPr>
              <a:t>ủy</a:t>
            </a:r>
            <a:r>
              <a:rPr lang="en-US" altLang="en-US" sz="2400" dirty="0">
                <a:latin typeface="Arial" pitchFamily="34" charset="0"/>
                <a:cs typeface="Arial" pitchFamily="34" charset="0"/>
              </a:rPr>
              <a:t> </a:t>
            </a:r>
            <a:r>
              <a:rPr lang="vi-VN" altLang="en-US" sz="2400" dirty="0">
                <a:latin typeface="Arial" pitchFamily="34" charset="0"/>
                <a:cs typeface="Arial" pitchFamily="34" charset="0"/>
              </a:rPr>
              <a:t>- Kiểm điểm đồng chí </a:t>
            </a:r>
            <a:r>
              <a:rPr lang="en-US" altLang="en-US" sz="2400" dirty="0">
                <a:latin typeface="Arial" pitchFamily="34" charset="0"/>
                <a:cs typeface="Arial" pitchFamily="34" charset="0"/>
              </a:rPr>
              <a:t>B</a:t>
            </a:r>
            <a:r>
              <a:rPr lang="vi-VN" altLang="en-US" sz="2400" dirty="0">
                <a:latin typeface="Arial" pitchFamily="34" charset="0"/>
                <a:cs typeface="Arial" pitchFamily="34" charset="0"/>
              </a:rPr>
              <a:t>í thư, </a:t>
            </a:r>
            <a:r>
              <a:rPr lang="en-US" altLang="en-US" sz="2400" dirty="0">
                <a:latin typeface="Arial" pitchFamily="34" charset="0"/>
                <a:cs typeface="Arial" pitchFamily="34" charset="0"/>
              </a:rPr>
              <a:t>P</a:t>
            </a:r>
            <a:r>
              <a:rPr lang="vi-VN" altLang="en-US" sz="2400" dirty="0">
                <a:latin typeface="Arial" pitchFamily="34" charset="0"/>
                <a:cs typeface="Arial" pitchFamily="34" charset="0"/>
              </a:rPr>
              <a:t>hó bí thư, </a:t>
            </a:r>
            <a:r>
              <a:rPr lang="en-US" altLang="en-US" sz="2400" dirty="0">
                <a:latin typeface="Arial" pitchFamily="34" charset="0"/>
                <a:cs typeface="Arial" pitchFamily="34" charset="0"/>
              </a:rPr>
              <a:t>C</a:t>
            </a:r>
            <a:r>
              <a:rPr lang="vi-VN" altLang="en-US" sz="2400" dirty="0">
                <a:latin typeface="Arial" pitchFamily="34" charset="0"/>
                <a:cs typeface="Arial" pitchFamily="34" charset="0"/>
              </a:rPr>
              <a:t>hi </a:t>
            </a:r>
            <a:r>
              <a:rPr lang="en-US" altLang="en-US" sz="2400" dirty="0" err="1">
                <a:latin typeface="Arial" pitchFamily="34" charset="0"/>
                <a:cs typeface="Arial" pitchFamily="34" charset="0"/>
              </a:rPr>
              <a:t>ủy</a:t>
            </a:r>
            <a:r>
              <a:rPr lang="en-US" altLang="en-US" sz="2400" dirty="0">
                <a:latin typeface="Arial" pitchFamily="34" charset="0"/>
                <a:cs typeface="Arial" pitchFamily="34" charset="0"/>
              </a:rPr>
              <a:t> </a:t>
            </a:r>
            <a:r>
              <a:rPr lang="vi-VN" altLang="en-US" sz="2400" dirty="0">
                <a:latin typeface="Arial" pitchFamily="34" charset="0"/>
                <a:cs typeface="Arial" pitchFamily="34" charset="0"/>
              </a:rPr>
              <a:t>viên</a:t>
            </a:r>
          </a:p>
          <a:p>
            <a:pPr marL="0" indent="0" algn="just">
              <a:spcBef>
                <a:spcPct val="0"/>
              </a:spcBef>
              <a:spcAft>
                <a:spcPts val="600"/>
              </a:spcAft>
              <a:buNone/>
              <a:tabLst>
                <a:tab pos="512763" algn="l"/>
              </a:tabLst>
            </a:pPr>
            <a:r>
              <a:rPr lang="en-US" altLang="en-US" sz="2400" dirty="0">
                <a:latin typeface="Arial" pitchFamily="34" charset="0"/>
                <a:cs typeface="Arial" pitchFamily="34" charset="0"/>
              </a:rPr>
              <a:t>      * </a:t>
            </a:r>
            <a:r>
              <a:rPr lang="vi-VN" altLang="en-US" sz="2400" dirty="0">
                <a:latin typeface="Arial" pitchFamily="34" charset="0"/>
                <a:cs typeface="Arial" pitchFamily="34" charset="0"/>
              </a:rPr>
              <a:t>Các đồng chí </a:t>
            </a:r>
            <a:r>
              <a:rPr lang="en-US" altLang="en-US" sz="2400" dirty="0" err="1">
                <a:latin typeface="Arial" pitchFamily="34" charset="0"/>
                <a:cs typeface="Arial" pitchFamily="34" charset="0"/>
              </a:rPr>
              <a:t>trong</a:t>
            </a:r>
            <a:r>
              <a:rPr lang="en-US" altLang="en-US" sz="2400" dirty="0">
                <a:latin typeface="Arial" pitchFamily="34" charset="0"/>
                <a:cs typeface="Arial" pitchFamily="34" charset="0"/>
              </a:rPr>
              <a:t> </a:t>
            </a:r>
            <a:r>
              <a:rPr lang="vi-VN" altLang="en-US" sz="2400" dirty="0">
                <a:latin typeface="Arial" pitchFamily="34" charset="0"/>
                <a:cs typeface="Arial" pitchFamily="34" charset="0"/>
              </a:rPr>
              <a:t>chi </a:t>
            </a:r>
            <a:r>
              <a:rPr lang="en-US" altLang="en-US" sz="2400" dirty="0" err="1">
                <a:latin typeface="Arial" pitchFamily="34" charset="0"/>
                <a:cs typeface="Arial" pitchFamily="34" charset="0"/>
              </a:rPr>
              <a:t>ủy</a:t>
            </a:r>
            <a:r>
              <a:rPr lang="vi-VN" altLang="en-US" sz="2400" dirty="0">
                <a:latin typeface="Arial" pitchFamily="34" charset="0"/>
                <a:cs typeface="Arial" pitchFamily="34" charset="0"/>
              </a:rPr>
              <a:t> </a:t>
            </a:r>
            <a:r>
              <a:rPr lang="en-US" altLang="en-US" sz="2400" dirty="0" err="1">
                <a:latin typeface="Arial" pitchFamily="34" charset="0"/>
                <a:cs typeface="Arial" pitchFamily="34" charset="0"/>
              </a:rPr>
              <a:t>góp</a:t>
            </a:r>
            <a:r>
              <a:rPr lang="en-US" altLang="en-US" sz="2400" dirty="0">
                <a:latin typeface="Arial" pitchFamily="34" charset="0"/>
                <a:cs typeface="Arial" pitchFamily="34" charset="0"/>
              </a:rPr>
              <a:t> ý + </a:t>
            </a:r>
            <a:r>
              <a:rPr lang="vi-VN" altLang="en-US" sz="2400" dirty="0">
                <a:latin typeface="Arial" pitchFamily="34" charset="0"/>
                <a:cs typeface="Arial" pitchFamily="34" charset="0"/>
              </a:rPr>
              <a:t>bỏ phiếu </a:t>
            </a:r>
            <a:r>
              <a:rPr lang="en-US" altLang="en-US" sz="2400" i="1" dirty="0" err="1">
                <a:latin typeface="Arial" pitchFamily="34" charset="0"/>
                <a:cs typeface="Arial" pitchFamily="34" charset="0"/>
              </a:rPr>
              <a:t>đề</a:t>
            </a:r>
            <a:r>
              <a:rPr lang="en-US" altLang="en-US" sz="2400" i="1" dirty="0">
                <a:latin typeface="Arial" pitchFamily="34" charset="0"/>
                <a:cs typeface="Arial" pitchFamily="34" charset="0"/>
              </a:rPr>
              <a:t> </a:t>
            </a:r>
            <a:r>
              <a:rPr lang="en-US" altLang="en-US" sz="2400" i="1" dirty="0" err="1">
                <a:latin typeface="Arial" pitchFamily="34" charset="0"/>
                <a:cs typeface="Arial" pitchFamily="34" charset="0"/>
              </a:rPr>
              <a:t>nghị</a:t>
            </a:r>
            <a:r>
              <a:rPr lang="en-US" altLang="en-US" sz="2400" i="1" dirty="0">
                <a:latin typeface="Arial" pitchFamily="34" charset="0"/>
                <a:cs typeface="Arial" pitchFamily="34" charset="0"/>
              </a:rPr>
              <a:t> </a:t>
            </a:r>
            <a:r>
              <a:rPr lang="vi-VN" altLang="en-US" sz="2400" i="1" dirty="0">
                <a:latin typeface="Arial" pitchFamily="34" charset="0"/>
                <a:cs typeface="Arial" pitchFamily="34" charset="0"/>
              </a:rPr>
              <a:t>xếp loại đảng viên</a:t>
            </a:r>
            <a:r>
              <a:rPr lang="vi-VN" altLang="en-US" sz="2400" dirty="0">
                <a:latin typeface="Arial" pitchFamily="34" charset="0"/>
                <a:cs typeface="Arial" pitchFamily="34" charset="0"/>
              </a:rPr>
              <a:t> </a:t>
            </a:r>
            <a:r>
              <a:rPr lang="en-US" altLang="en-US" sz="2400" dirty="0" err="1">
                <a:latin typeface="Arial" pitchFamily="34" charset="0"/>
                <a:cs typeface="Arial" pitchFamily="34" charset="0"/>
              </a:rPr>
              <a:t>trong</a:t>
            </a:r>
            <a:r>
              <a:rPr lang="en-US" altLang="en-US" sz="2400" dirty="0">
                <a:latin typeface="Arial" pitchFamily="34" charset="0"/>
                <a:cs typeface="Arial" pitchFamily="34" charset="0"/>
              </a:rPr>
              <a:t> </a:t>
            </a:r>
            <a:r>
              <a:rPr lang="vi-VN" altLang="en-US" sz="2400" dirty="0">
                <a:latin typeface="Arial" pitchFamily="34" charset="0"/>
                <a:cs typeface="Arial" pitchFamily="34" charset="0"/>
              </a:rPr>
              <a:t>chi bộ;</a:t>
            </a:r>
            <a:r>
              <a:rPr lang="en-US" altLang="en-US" sz="2400" dirty="0">
                <a:latin typeface="Arial" pitchFamily="34" charset="0"/>
                <a:cs typeface="Arial" pitchFamily="34" charset="0"/>
              </a:rPr>
              <a:t> </a:t>
            </a:r>
            <a:r>
              <a:rPr lang="vi-VN" altLang="en-US" sz="2400" i="1" dirty="0">
                <a:latin typeface="Arial" pitchFamily="34" charset="0"/>
                <a:cs typeface="Arial" pitchFamily="34" charset="0"/>
              </a:rPr>
              <a:t>đề nghị xếp loại </a:t>
            </a:r>
            <a:r>
              <a:rPr lang="vi-VN" altLang="en-US" sz="2400" dirty="0">
                <a:latin typeface="Arial" pitchFamily="34" charset="0"/>
                <a:cs typeface="Arial" pitchFamily="34" charset="0"/>
              </a:rPr>
              <a:t>đồng chí </a:t>
            </a:r>
            <a:r>
              <a:rPr lang="en-US" altLang="en-US" sz="2400" dirty="0">
                <a:latin typeface="Arial" pitchFamily="34" charset="0"/>
                <a:cs typeface="Arial" pitchFamily="34" charset="0"/>
              </a:rPr>
              <a:t>B</a:t>
            </a:r>
            <a:r>
              <a:rPr lang="vi-VN" altLang="en-US" sz="2400" dirty="0">
                <a:latin typeface="Arial" pitchFamily="34" charset="0"/>
                <a:cs typeface="Arial" pitchFamily="34" charset="0"/>
              </a:rPr>
              <a:t>í thư, </a:t>
            </a:r>
            <a:r>
              <a:rPr lang="en-US" altLang="en-US" sz="2400" dirty="0">
                <a:latin typeface="Arial" pitchFamily="34" charset="0"/>
                <a:cs typeface="Arial" pitchFamily="34" charset="0"/>
              </a:rPr>
              <a:t>P</a:t>
            </a:r>
            <a:r>
              <a:rPr lang="vi-VN" altLang="en-US" sz="2400" dirty="0">
                <a:latin typeface="Arial" pitchFamily="34" charset="0"/>
                <a:cs typeface="Arial" pitchFamily="34" charset="0"/>
              </a:rPr>
              <a:t>hó bí thư, </a:t>
            </a:r>
            <a:r>
              <a:rPr lang="vi-VN" altLang="en-US" sz="2400" i="1" dirty="0">
                <a:latin typeface="Arial" pitchFamily="34" charset="0"/>
                <a:cs typeface="Arial" pitchFamily="34" charset="0"/>
              </a:rPr>
              <a:t>đề nghị xếp loại </a:t>
            </a:r>
            <a:r>
              <a:rPr lang="vi-VN" altLang="en-US" sz="2400" dirty="0">
                <a:latin typeface="Arial" pitchFamily="34" charset="0"/>
                <a:cs typeface="Arial" pitchFamily="34" charset="0"/>
              </a:rPr>
              <a:t>chi bộ ,chi </a:t>
            </a:r>
            <a:r>
              <a:rPr lang="en-US" altLang="en-US" sz="2400" dirty="0" err="1">
                <a:latin typeface="Arial" pitchFamily="34" charset="0"/>
                <a:cs typeface="Arial" pitchFamily="34" charset="0"/>
              </a:rPr>
              <a:t>ủy</a:t>
            </a:r>
            <a:r>
              <a:rPr lang="vi-VN" altLang="en-US" sz="2400" dirty="0">
                <a:latin typeface="Arial" pitchFamily="34" charset="0"/>
                <a:cs typeface="Arial" pitchFamily="34" charset="0"/>
              </a:rPr>
              <a:t>; </a:t>
            </a:r>
            <a:r>
              <a:rPr lang="vi-VN" altLang="en-US" sz="2400" i="1" dirty="0">
                <a:latin typeface="Arial" pitchFamily="34" charset="0"/>
                <a:cs typeface="Arial" pitchFamily="34" charset="0"/>
              </a:rPr>
              <a:t>đề nghị xếp loại </a:t>
            </a:r>
            <a:r>
              <a:rPr lang="vi-VN" altLang="en-US" sz="2400" dirty="0">
                <a:latin typeface="Arial" pitchFamily="34" charset="0"/>
                <a:cs typeface="Arial" pitchFamily="34" charset="0"/>
              </a:rPr>
              <a:t>Đảng bộ, Ban chấp hành Đảng bộ</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AD2388BB-033F-4465-A31C-F593C5B4F798}"/>
              </a:ext>
            </a:extLst>
          </p:cNvPr>
          <p:cNvSpPr>
            <a:spLocks noGrp="1"/>
          </p:cNvSpPr>
          <p:nvPr>
            <p:ph type="title"/>
          </p:nvPr>
        </p:nvSpPr>
        <p:spPr>
          <a:xfrm>
            <a:off x="357188" y="153988"/>
            <a:ext cx="8358187" cy="631825"/>
          </a:xfrm>
        </p:spPr>
        <p:txBody>
          <a:bodyPr/>
          <a:lstStyle/>
          <a:p>
            <a:pPr algn="ctr"/>
            <a:r>
              <a:rPr lang="en-US" altLang="en-US" sz="2800" b="1" dirty="0">
                <a:solidFill>
                  <a:srgbClr val="0070C0"/>
                </a:solidFill>
                <a:latin typeface="Arial" pitchFamily="34" charset="0"/>
                <a:cs typeface="Arial" pitchFamily="34" charset="0"/>
              </a:rPr>
              <a:t>BƯỚC 3. TỔ CHỨC KIỂM ĐIỂM, ĐG (ĐẢNG BỘ)</a:t>
            </a:r>
            <a:endParaRPr lang="en-US" altLang="en-US" sz="2800" dirty="0">
              <a:solidFill>
                <a:srgbClr val="0070C0"/>
              </a:solidFill>
              <a:latin typeface="Arial" pitchFamily="34" charset="0"/>
              <a:cs typeface="Arial" pitchFamily="34" charset="0"/>
            </a:endParaRPr>
          </a:p>
        </p:txBody>
      </p:sp>
      <p:sp>
        <p:nvSpPr>
          <p:cNvPr id="3" name="Content Placeholder 2">
            <a:extLst>
              <a:ext uri="{FF2B5EF4-FFF2-40B4-BE49-F238E27FC236}">
                <a16:creationId xmlns:a16="http://schemas.microsoft.com/office/drawing/2014/main" id="{74CFD741-6767-476A-B3EC-D61BDD43598E}"/>
              </a:ext>
            </a:extLst>
          </p:cNvPr>
          <p:cNvSpPr>
            <a:spLocks noGrp="1"/>
          </p:cNvSpPr>
          <p:nvPr>
            <p:ph sz="quarter" idx="1"/>
          </p:nvPr>
        </p:nvSpPr>
        <p:spPr>
          <a:xfrm>
            <a:off x="428625" y="785813"/>
            <a:ext cx="8358188" cy="6072187"/>
          </a:xfrm>
          <a:solidFill>
            <a:schemeClr val="accent1">
              <a:lumMod val="20000"/>
              <a:lumOff val="80000"/>
            </a:schemeClr>
          </a:solidFill>
        </p:spPr>
        <p:txBody>
          <a:bodyPr/>
          <a:lstStyle/>
          <a:p>
            <a:pPr marL="0" indent="457200" algn="just">
              <a:spcBef>
                <a:spcPct val="0"/>
              </a:spcBef>
              <a:spcAft>
                <a:spcPts val="600"/>
              </a:spcAft>
              <a:buFont typeface="Wingdings 2" panose="05020102010507070707" pitchFamily="18" charset="2"/>
              <a:buNone/>
              <a:tabLst>
                <a:tab pos="512763" algn="l"/>
              </a:tabLst>
            </a:pPr>
            <a:r>
              <a:rPr lang="en-US" altLang="en-US" sz="2400" dirty="0" err="1">
                <a:latin typeface="Arial" pitchFamily="34" charset="0"/>
                <a:cs typeface="Arial" pitchFamily="34" charset="0"/>
              </a:rPr>
              <a:t>Sau</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khi</a:t>
            </a:r>
            <a:r>
              <a:rPr lang="en-US" altLang="en-US" sz="2400" dirty="0">
                <a:latin typeface="Arial" pitchFamily="34" charset="0"/>
                <a:cs typeface="Arial" pitchFamily="34" charset="0"/>
              </a:rPr>
              <a:t> c</a:t>
            </a:r>
            <a:r>
              <a:rPr lang="vi-VN" altLang="en-US" sz="2400" dirty="0">
                <a:latin typeface="Arial" pitchFamily="34" charset="0"/>
                <a:cs typeface="Arial" pitchFamily="34" charset="0"/>
              </a:rPr>
              <a:t>ác chi bộ trực thuộc thực hiện </a:t>
            </a:r>
            <a:r>
              <a:rPr lang="en-US" altLang="en-US" sz="2400" dirty="0" err="1">
                <a:latin typeface="Arial" pitchFamily="34" charset="0"/>
                <a:cs typeface="Arial" pitchFamily="34" charset="0"/>
              </a:rPr>
              <a:t>như</a:t>
            </a:r>
            <a:r>
              <a:rPr lang="en-US" altLang="en-US" sz="2400" dirty="0">
                <a:latin typeface="Arial" pitchFamily="34" charset="0"/>
                <a:cs typeface="Arial" pitchFamily="34" charset="0"/>
              </a:rPr>
              <a:t> </a:t>
            </a:r>
            <a:r>
              <a:rPr lang="vi-VN" altLang="en-US" sz="2400" dirty="0">
                <a:latin typeface="Arial" pitchFamily="34" charset="0"/>
                <a:cs typeface="Arial" pitchFamily="34" charset="0"/>
              </a:rPr>
              <a:t>trên</a:t>
            </a:r>
          </a:p>
          <a:p>
            <a:pPr marL="0" indent="457200" algn="just">
              <a:spcBef>
                <a:spcPct val="0"/>
              </a:spcBef>
              <a:spcAft>
                <a:spcPts val="600"/>
              </a:spcAft>
              <a:buFont typeface="Wingdings 2" panose="05020102010507070707" pitchFamily="18" charset="2"/>
              <a:buNone/>
              <a:tabLst>
                <a:tab pos="512763" algn="l"/>
              </a:tabLst>
            </a:pPr>
            <a:r>
              <a:rPr lang="vi-VN" altLang="en-US" sz="2400" b="1" dirty="0">
                <a:latin typeface="Arial" pitchFamily="34" charset="0"/>
                <a:cs typeface="Arial" pitchFamily="34" charset="0"/>
              </a:rPr>
              <a:t>Hội nghị Ban chấp hành đảng bộ thực hiện nội dung</a:t>
            </a:r>
            <a:r>
              <a:rPr lang="en-US" altLang="en-US" sz="2400" b="1" dirty="0">
                <a:latin typeface="Arial" pitchFamily="34" charset="0"/>
                <a:cs typeface="Arial" pitchFamily="34" charset="0"/>
              </a:rPr>
              <a:t> </a:t>
            </a:r>
            <a:r>
              <a:rPr lang="vi-VN" altLang="en-US" sz="2400" b="1" dirty="0">
                <a:latin typeface="Arial" pitchFamily="34" charset="0"/>
                <a:cs typeface="Arial" pitchFamily="34" charset="0"/>
              </a:rPr>
              <a:t>sau:</a:t>
            </a:r>
          </a:p>
          <a:p>
            <a:pPr marL="0" indent="457200" algn="just">
              <a:spcBef>
                <a:spcPct val="0"/>
              </a:spcBef>
              <a:spcAft>
                <a:spcPts val="600"/>
              </a:spcAft>
              <a:buFont typeface="Wingdings 2" panose="05020102010507070707" pitchFamily="18" charset="2"/>
              <a:buNone/>
              <a:tabLst>
                <a:tab pos="512763" algn="l"/>
              </a:tabLst>
            </a:pPr>
            <a:r>
              <a:rPr lang="vi-VN" altLang="en-US" sz="2400" dirty="0">
                <a:latin typeface="Arial" pitchFamily="34" charset="0"/>
                <a:cs typeface="Arial" pitchFamily="34" charset="0"/>
              </a:rPr>
              <a:t>- Kiểm điểm </a:t>
            </a:r>
            <a:r>
              <a:rPr lang="en-US" altLang="en-US" sz="2400" dirty="0" err="1">
                <a:latin typeface="Arial" pitchFamily="34" charset="0"/>
                <a:cs typeface="Arial" pitchFamily="34" charset="0"/>
              </a:rPr>
              <a:t>tập</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thể</a:t>
            </a:r>
            <a:r>
              <a:rPr lang="en-US" altLang="en-US" sz="2400" dirty="0">
                <a:latin typeface="Arial" pitchFamily="34" charset="0"/>
                <a:cs typeface="Arial" pitchFamily="34" charset="0"/>
              </a:rPr>
              <a:t> </a:t>
            </a:r>
            <a:r>
              <a:rPr lang="vi-VN" altLang="en-US" sz="2400" dirty="0">
                <a:latin typeface="Arial" pitchFamily="34" charset="0"/>
                <a:cs typeface="Arial" pitchFamily="34" charset="0"/>
              </a:rPr>
              <a:t>đảng </a:t>
            </a:r>
            <a:r>
              <a:rPr lang="en-US" altLang="en-US" sz="2400" dirty="0" err="1">
                <a:latin typeface="Arial" pitchFamily="34" charset="0"/>
                <a:cs typeface="Arial" pitchFamily="34" charset="0"/>
              </a:rPr>
              <a:t>ủy</a:t>
            </a:r>
            <a:r>
              <a:rPr lang="en-US" altLang="en-US" sz="2400" dirty="0">
                <a:latin typeface="Arial" pitchFamily="34" charset="0"/>
                <a:cs typeface="Arial" pitchFamily="34" charset="0"/>
              </a:rPr>
              <a:t> + </a:t>
            </a:r>
            <a:r>
              <a:rPr lang="en-US" altLang="en-US" sz="2400" dirty="0" err="1">
                <a:latin typeface="Arial" pitchFamily="34" charset="0"/>
                <a:cs typeface="Arial" pitchFamily="34" charset="0"/>
              </a:rPr>
              <a:t>góp</a:t>
            </a:r>
            <a:r>
              <a:rPr lang="en-US" altLang="en-US" sz="2400" dirty="0">
                <a:latin typeface="Arial" pitchFamily="34" charset="0"/>
                <a:cs typeface="Arial" pitchFamily="34" charset="0"/>
              </a:rPr>
              <a:t> ý</a:t>
            </a:r>
            <a:endParaRPr lang="vi-VN" altLang="en-US" sz="2400" dirty="0">
              <a:latin typeface="Arial" pitchFamily="34" charset="0"/>
              <a:cs typeface="Arial" pitchFamily="34" charset="0"/>
            </a:endParaRPr>
          </a:p>
          <a:p>
            <a:pPr marL="0" indent="457200" algn="just">
              <a:spcBef>
                <a:spcPct val="0"/>
              </a:spcBef>
              <a:spcAft>
                <a:spcPts val="600"/>
              </a:spcAft>
              <a:buNone/>
              <a:tabLst>
                <a:tab pos="512763" algn="l"/>
              </a:tabLst>
            </a:pPr>
            <a:r>
              <a:rPr lang="vi-VN" altLang="en-US" sz="2400" dirty="0">
                <a:latin typeface="Arial" pitchFamily="34" charset="0"/>
                <a:cs typeface="Arial" pitchFamily="34" charset="0"/>
              </a:rPr>
              <a:t>- Kiểm điểm đồng chí </a:t>
            </a:r>
            <a:r>
              <a:rPr lang="en-US" altLang="en-US" sz="2400" dirty="0">
                <a:latin typeface="Arial" pitchFamily="34" charset="0"/>
                <a:cs typeface="Arial" pitchFamily="34" charset="0"/>
              </a:rPr>
              <a:t>B</a:t>
            </a:r>
            <a:r>
              <a:rPr lang="vi-VN" altLang="en-US" sz="2400" dirty="0">
                <a:latin typeface="Arial" pitchFamily="34" charset="0"/>
                <a:cs typeface="Arial" pitchFamily="34" charset="0"/>
              </a:rPr>
              <a:t>í thư</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Hiệu</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trưởng</a:t>
            </a:r>
            <a:r>
              <a:rPr lang="en-US" altLang="en-US" sz="2400" dirty="0">
                <a:latin typeface="Arial" pitchFamily="34" charset="0"/>
                <a:cs typeface="Arial" pitchFamily="34" charset="0"/>
              </a:rPr>
              <a:t> + </a:t>
            </a:r>
            <a:r>
              <a:rPr lang="en-US" altLang="en-US" sz="2400" dirty="0" err="1">
                <a:latin typeface="Arial" pitchFamily="34" charset="0"/>
                <a:cs typeface="Arial" pitchFamily="34" charset="0"/>
              </a:rPr>
              <a:t>góp</a:t>
            </a:r>
            <a:r>
              <a:rPr lang="en-US" altLang="en-US" sz="2400" dirty="0">
                <a:latin typeface="Arial" pitchFamily="34" charset="0"/>
                <a:cs typeface="Arial" pitchFamily="34" charset="0"/>
              </a:rPr>
              <a:t> ý; đ/c P</a:t>
            </a:r>
            <a:r>
              <a:rPr lang="vi-VN" altLang="en-US" sz="2400" dirty="0">
                <a:latin typeface="Arial" pitchFamily="34" charset="0"/>
                <a:cs typeface="Arial" pitchFamily="34" charset="0"/>
              </a:rPr>
              <a:t>hó </a:t>
            </a:r>
            <a:r>
              <a:rPr lang="en-US" altLang="en-US" sz="2400" dirty="0">
                <a:latin typeface="Arial" pitchFamily="34" charset="0"/>
                <a:cs typeface="Arial" pitchFamily="34" charset="0"/>
              </a:rPr>
              <a:t>B</a:t>
            </a:r>
            <a:r>
              <a:rPr lang="vi-VN" altLang="en-US" sz="2400" dirty="0">
                <a:latin typeface="Arial" pitchFamily="34" charset="0"/>
                <a:cs typeface="Arial" pitchFamily="34" charset="0"/>
              </a:rPr>
              <a:t>í thư</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Phó</a:t>
            </a:r>
            <a:r>
              <a:rPr lang="en-US" altLang="en-US" sz="2400" dirty="0">
                <a:latin typeface="Arial" pitchFamily="34" charset="0"/>
                <a:cs typeface="Arial" pitchFamily="34" charset="0"/>
              </a:rPr>
              <a:t> HT + </a:t>
            </a:r>
            <a:r>
              <a:rPr lang="en-US" altLang="en-US" sz="2400" dirty="0" err="1">
                <a:latin typeface="Arial" pitchFamily="34" charset="0"/>
                <a:cs typeface="Arial" pitchFamily="34" charset="0"/>
              </a:rPr>
              <a:t>góp</a:t>
            </a:r>
            <a:r>
              <a:rPr lang="en-US" altLang="en-US" sz="2400" dirty="0">
                <a:latin typeface="Arial" pitchFamily="34" charset="0"/>
                <a:cs typeface="Arial" pitchFamily="34" charset="0"/>
              </a:rPr>
              <a:t> ý; </a:t>
            </a:r>
            <a:r>
              <a:rPr lang="en-US" altLang="en-US" sz="2400" dirty="0" err="1">
                <a:latin typeface="Arial" pitchFamily="34" charset="0"/>
                <a:cs typeface="Arial" pitchFamily="34" charset="0"/>
              </a:rPr>
              <a:t>các</a:t>
            </a:r>
            <a:r>
              <a:rPr lang="en-US" altLang="en-US" sz="2400" dirty="0">
                <a:latin typeface="Arial" pitchFamily="34" charset="0"/>
                <a:cs typeface="Arial" pitchFamily="34" charset="0"/>
              </a:rPr>
              <a:t> đ/c </a:t>
            </a:r>
            <a:r>
              <a:rPr lang="en-US" altLang="en-US" sz="2400" dirty="0" err="1">
                <a:latin typeface="Arial" pitchFamily="34" charset="0"/>
                <a:cs typeface="Arial" pitchFamily="34" charset="0"/>
              </a:rPr>
              <a:t>Phó</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Hiệu</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trưởng</a:t>
            </a:r>
            <a:r>
              <a:rPr lang="en-US" altLang="en-US" sz="2400" dirty="0">
                <a:latin typeface="Arial" pitchFamily="34" charset="0"/>
                <a:cs typeface="Arial" pitchFamily="34" charset="0"/>
              </a:rPr>
              <a:t> + </a:t>
            </a:r>
            <a:r>
              <a:rPr lang="en-US" altLang="en-US" sz="2400" dirty="0" err="1">
                <a:latin typeface="Arial" pitchFamily="34" charset="0"/>
                <a:cs typeface="Arial" pitchFamily="34" charset="0"/>
              </a:rPr>
              <a:t>góp</a:t>
            </a:r>
            <a:r>
              <a:rPr lang="en-US" altLang="en-US" sz="2400" dirty="0">
                <a:latin typeface="Arial" pitchFamily="34" charset="0"/>
                <a:cs typeface="Arial" pitchFamily="34" charset="0"/>
              </a:rPr>
              <a:t> ý</a:t>
            </a:r>
            <a:endParaRPr lang="vi-VN" altLang="en-US" sz="2400" dirty="0">
              <a:latin typeface="Arial" pitchFamily="34" charset="0"/>
              <a:cs typeface="Arial" pitchFamily="34" charset="0"/>
            </a:endParaRPr>
          </a:p>
          <a:p>
            <a:pPr marL="0" indent="457200" algn="just">
              <a:spcBef>
                <a:spcPct val="0"/>
              </a:spcBef>
              <a:spcAft>
                <a:spcPts val="600"/>
              </a:spcAft>
              <a:buNone/>
              <a:tabLst>
                <a:tab pos="512763" algn="l"/>
              </a:tabLst>
            </a:pPr>
            <a:r>
              <a:rPr lang="vi-VN" altLang="en-US" sz="2400" dirty="0">
                <a:latin typeface="Arial" pitchFamily="34" charset="0"/>
                <a:cs typeface="Arial" pitchFamily="34" charset="0"/>
              </a:rPr>
              <a:t>- Kiểm điểm </a:t>
            </a:r>
            <a:r>
              <a:rPr lang="en-US" altLang="en-US" sz="2400" dirty="0" err="1">
                <a:latin typeface="Arial" pitchFamily="34" charset="0"/>
                <a:cs typeface="Arial" pitchFamily="34" charset="0"/>
              </a:rPr>
              <a:t>các</a:t>
            </a:r>
            <a:r>
              <a:rPr lang="en-US" altLang="en-US" sz="2400" dirty="0">
                <a:latin typeface="Arial" pitchFamily="34" charset="0"/>
                <a:cs typeface="Arial" pitchFamily="34" charset="0"/>
              </a:rPr>
              <a:t> </a:t>
            </a:r>
            <a:r>
              <a:rPr lang="vi-VN" altLang="en-US" sz="2400" dirty="0">
                <a:latin typeface="Arial" pitchFamily="34" charset="0"/>
                <a:cs typeface="Arial" pitchFamily="34" charset="0"/>
              </a:rPr>
              <a:t>đồng chí đảng uỷ viên</a:t>
            </a:r>
            <a:r>
              <a:rPr lang="en-US" altLang="en-US" sz="2400" dirty="0">
                <a:latin typeface="Arial" pitchFamily="34" charset="0"/>
                <a:cs typeface="Arial" pitchFamily="34" charset="0"/>
              </a:rPr>
              <a:t> + </a:t>
            </a:r>
            <a:r>
              <a:rPr lang="en-US" altLang="en-US" sz="2400" dirty="0" err="1">
                <a:latin typeface="Arial" pitchFamily="34" charset="0"/>
                <a:cs typeface="Arial" pitchFamily="34" charset="0"/>
              </a:rPr>
              <a:t>góp</a:t>
            </a:r>
            <a:r>
              <a:rPr lang="en-US" altLang="en-US" sz="2400" dirty="0">
                <a:latin typeface="Arial" pitchFamily="34" charset="0"/>
                <a:cs typeface="Arial" pitchFamily="34" charset="0"/>
              </a:rPr>
              <a:t> ý</a:t>
            </a:r>
            <a:endParaRPr lang="vi-VN" altLang="en-US" sz="2400" dirty="0">
              <a:latin typeface="Arial" pitchFamily="34" charset="0"/>
              <a:cs typeface="Arial" pitchFamily="34" charset="0"/>
            </a:endParaRPr>
          </a:p>
          <a:p>
            <a:pPr marL="0" indent="0" algn="just">
              <a:spcBef>
                <a:spcPct val="0"/>
              </a:spcBef>
              <a:spcAft>
                <a:spcPts val="600"/>
              </a:spcAft>
              <a:buNone/>
              <a:tabLst>
                <a:tab pos="512763" algn="l"/>
              </a:tabLst>
            </a:pPr>
            <a:r>
              <a:rPr lang="en-US" altLang="en-US" sz="2400" dirty="0">
                <a:latin typeface="Arial" pitchFamily="34" charset="0"/>
                <a:cs typeface="Arial" pitchFamily="34" charset="0"/>
              </a:rPr>
              <a:t>      * </a:t>
            </a:r>
            <a:r>
              <a:rPr lang="vi-VN" altLang="en-US" sz="2400" dirty="0">
                <a:latin typeface="Arial" pitchFamily="34" charset="0"/>
                <a:cs typeface="Arial" pitchFamily="34" charset="0"/>
              </a:rPr>
              <a:t>Các đồng chí </a:t>
            </a:r>
            <a:r>
              <a:rPr lang="en-US" altLang="en-US" sz="2400" dirty="0" err="1">
                <a:latin typeface="Arial" pitchFamily="34" charset="0"/>
                <a:cs typeface="Arial" pitchFamily="34" charset="0"/>
              </a:rPr>
              <a:t>trong</a:t>
            </a:r>
            <a:r>
              <a:rPr lang="en-US" altLang="en-US" sz="2400" dirty="0">
                <a:latin typeface="Arial" pitchFamily="34" charset="0"/>
                <a:cs typeface="Arial" pitchFamily="34" charset="0"/>
              </a:rPr>
              <a:t> </a:t>
            </a:r>
            <a:r>
              <a:rPr lang="vi-VN" altLang="en-US" sz="2400" dirty="0">
                <a:latin typeface="Arial" pitchFamily="34" charset="0"/>
                <a:cs typeface="Arial" pitchFamily="34" charset="0"/>
              </a:rPr>
              <a:t>đảng </a:t>
            </a:r>
            <a:r>
              <a:rPr lang="en-US" altLang="en-US" sz="2400" dirty="0" err="1">
                <a:latin typeface="Arial" pitchFamily="34" charset="0"/>
                <a:cs typeface="Arial" pitchFamily="34" charset="0"/>
              </a:rPr>
              <a:t>ủy</a:t>
            </a:r>
            <a:r>
              <a:rPr lang="vi-VN" altLang="en-US" sz="2400" dirty="0">
                <a:latin typeface="Arial" pitchFamily="34" charset="0"/>
                <a:cs typeface="Arial" pitchFamily="34" charset="0"/>
              </a:rPr>
              <a:t> bỏ phiếu </a:t>
            </a:r>
            <a:r>
              <a:rPr lang="vi-VN" altLang="en-US" sz="2400" i="1" dirty="0">
                <a:latin typeface="Arial" pitchFamily="34" charset="0"/>
                <a:cs typeface="Arial" pitchFamily="34" charset="0"/>
              </a:rPr>
              <a:t>quyết định </a:t>
            </a:r>
            <a:r>
              <a:rPr lang="vi-VN" altLang="en-US" sz="2400" dirty="0">
                <a:latin typeface="Arial" pitchFamily="34" charset="0"/>
                <a:cs typeface="Arial" pitchFamily="34" charset="0"/>
              </a:rPr>
              <a:t>xếp loại đảng viên toàn đảng bộ; </a:t>
            </a:r>
            <a:r>
              <a:rPr lang="vi-VN" altLang="en-US" sz="2400" i="1" dirty="0">
                <a:latin typeface="Arial" pitchFamily="34" charset="0"/>
                <a:cs typeface="Arial" pitchFamily="34" charset="0"/>
              </a:rPr>
              <a:t>quyết định</a:t>
            </a:r>
            <a:r>
              <a:rPr lang="vi-VN" altLang="en-US" sz="2400" dirty="0">
                <a:latin typeface="Arial" pitchFamily="34" charset="0"/>
                <a:cs typeface="Arial" pitchFamily="34" charset="0"/>
              </a:rPr>
              <a:t> xếp loại đồng chí đảng </a:t>
            </a:r>
            <a:r>
              <a:rPr lang="en-US" altLang="en-US" sz="2400" dirty="0" err="1">
                <a:latin typeface="Arial" pitchFamily="34" charset="0"/>
                <a:cs typeface="Arial" pitchFamily="34" charset="0"/>
              </a:rPr>
              <a:t>ủy</a:t>
            </a:r>
            <a:r>
              <a:rPr lang="vi-VN" altLang="en-US" sz="2400" dirty="0">
                <a:latin typeface="Arial" pitchFamily="34" charset="0"/>
                <a:cs typeface="Arial" pitchFamily="34" charset="0"/>
              </a:rPr>
              <a:t> viên</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không</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là</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cán</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bộ</a:t>
            </a:r>
            <a:r>
              <a:rPr lang="en-US" altLang="en-US" sz="2400" dirty="0">
                <a:latin typeface="Arial" pitchFamily="34" charset="0"/>
                <a:cs typeface="Arial" pitchFamily="34" charset="0"/>
              </a:rPr>
              <a:t> LĐQL</a:t>
            </a:r>
            <a:r>
              <a:rPr lang="vi-VN" altLang="en-US" sz="2400" dirty="0">
                <a:latin typeface="Arial" pitchFamily="34" charset="0"/>
                <a:cs typeface="Arial" pitchFamily="34" charset="0"/>
              </a:rPr>
              <a:t>; </a:t>
            </a:r>
            <a:r>
              <a:rPr lang="vi-VN" altLang="en-US" sz="2400" i="1" dirty="0">
                <a:latin typeface="Arial" pitchFamily="34" charset="0"/>
                <a:cs typeface="Arial" pitchFamily="34" charset="0"/>
              </a:rPr>
              <a:t>quyết định </a:t>
            </a:r>
            <a:r>
              <a:rPr lang="vi-VN" altLang="en-US" sz="2400" dirty="0">
                <a:latin typeface="Arial" pitchFamily="34" charset="0"/>
                <a:cs typeface="Arial" pitchFamily="34" charset="0"/>
              </a:rPr>
              <a:t>xếp loại chi bộ, chi </a:t>
            </a:r>
            <a:r>
              <a:rPr lang="en-US" altLang="en-US" sz="2400" dirty="0" err="1">
                <a:latin typeface="Arial" pitchFamily="34" charset="0"/>
                <a:cs typeface="Arial" pitchFamily="34" charset="0"/>
              </a:rPr>
              <a:t>ủy</a:t>
            </a:r>
            <a:r>
              <a:rPr lang="vi-VN" altLang="en-US" sz="2400" dirty="0">
                <a:latin typeface="Arial" pitchFamily="34" charset="0"/>
                <a:cs typeface="Arial" pitchFamily="34" charset="0"/>
              </a:rPr>
              <a:t> trực thuộc; </a:t>
            </a:r>
            <a:endParaRPr lang="en-US" altLang="en-US" sz="2400" dirty="0">
              <a:latin typeface="Arial" pitchFamily="34" charset="0"/>
              <a:cs typeface="Arial" pitchFamily="34" charset="0"/>
            </a:endParaRPr>
          </a:p>
          <a:p>
            <a:pPr marL="0" indent="0" algn="just">
              <a:spcBef>
                <a:spcPct val="0"/>
              </a:spcBef>
              <a:spcAft>
                <a:spcPts val="600"/>
              </a:spcAft>
              <a:buNone/>
              <a:tabLst>
                <a:tab pos="512763" algn="l"/>
              </a:tabLst>
            </a:pPr>
            <a:r>
              <a:rPr lang="en-US" altLang="en-US" sz="2400" i="1" dirty="0">
                <a:latin typeface="Arial" pitchFamily="34" charset="0"/>
                <a:cs typeface="Arial" pitchFamily="34" charset="0"/>
              </a:rPr>
              <a:t>       * Đ</a:t>
            </a:r>
            <a:r>
              <a:rPr lang="vi-VN" altLang="en-US" sz="2400" i="1" dirty="0">
                <a:latin typeface="Arial" pitchFamily="34" charset="0"/>
                <a:cs typeface="Arial" pitchFamily="34" charset="0"/>
              </a:rPr>
              <a:t>ề nghị </a:t>
            </a:r>
            <a:r>
              <a:rPr lang="vi-VN" altLang="en-US" sz="2400" dirty="0">
                <a:latin typeface="Arial" pitchFamily="34" charset="0"/>
                <a:cs typeface="Arial" pitchFamily="34" charset="0"/>
              </a:rPr>
              <a:t>xếp loại đồng chí </a:t>
            </a:r>
            <a:r>
              <a:rPr lang="en-US" altLang="en-US" sz="2400" dirty="0">
                <a:latin typeface="Arial" pitchFamily="34" charset="0"/>
                <a:cs typeface="Arial" pitchFamily="34" charset="0"/>
              </a:rPr>
              <a:t>B</a:t>
            </a:r>
            <a:r>
              <a:rPr lang="vi-VN" altLang="en-US" sz="2400" dirty="0">
                <a:latin typeface="Arial" pitchFamily="34" charset="0"/>
                <a:cs typeface="Arial" pitchFamily="34" charset="0"/>
              </a:rPr>
              <a:t>í thư, </a:t>
            </a:r>
            <a:r>
              <a:rPr lang="en-US" altLang="en-US" sz="2400" dirty="0">
                <a:latin typeface="Arial" pitchFamily="34" charset="0"/>
                <a:cs typeface="Arial" pitchFamily="34" charset="0"/>
              </a:rPr>
              <a:t>P</a:t>
            </a:r>
            <a:r>
              <a:rPr lang="vi-VN" altLang="en-US" sz="2400" dirty="0">
                <a:latin typeface="Arial" pitchFamily="34" charset="0"/>
                <a:cs typeface="Arial" pitchFamily="34" charset="0"/>
              </a:rPr>
              <a:t>hó </a:t>
            </a:r>
            <a:r>
              <a:rPr lang="en-US" altLang="en-US" sz="2400" dirty="0">
                <a:latin typeface="Arial" pitchFamily="34" charset="0"/>
                <a:cs typeface="Arial" pitchFamily="34" charset="0"/>
              </a:rPr>
              <a:t>B</a:t>
            </a:r>
            <a:r>
              <a:rPr lang="vi-VN" altLang="en-US" sz="2400" dirty="0">
                <a:latin typeface="Arial" pitchFamily="34" charset="0"/>
                <a:cs typeface="Arial" pitchFamily="34" charset="0"/>
              </a:rPr>
              <a:t>í thư, </a:t>
            </a:r>
            <a:r>
              <a:rPr lang="en-US" altLang="en-US" sz="2400" dirty="0" err="1">
                <a:latin typeface="Arial" pitchFamily="34" charset="0"/>
                <a:cs typeface="Arial" pitchFamily="34" charset="0"/>
              </a:rPr>
              <a:t>Hiệu</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trưởng</a:t>
            </a:r>
            <a:r>
              <a:rPr lang="vi-VN" altLang="en-US" sz="2400" dirty="0">
                <a:latin typeface="Arial" pitchFamily="34" charset="0"/>
                <a:cs typeface="Arial" pitchFamily="34" charset="0"/>
              </a:rPr>
              <a:t>, </a:t>
            </a:r>
            <a:r>
              <a:rPr lang="en-US" altLang="en-US" sz="2400" dirty="0" err="1">
                <a:latin typeface="Arial" pitchFamily="34" charset="0"/>
                <a:cs typeface="Arial" pitchFamily="34" charset="0"/>
              </a:rPr>
              <a:t>Phó</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Hiệu</a:t>
            </a:r>
            <a:r>
              <a:rPr lang="en-US" altLang="en-US" sz="2400" dirty="0">
                <a:latin typeface="Arial" pitchFamily="34" charset="0"/>
                <a:cs typeface="Arial" pitchFamily="34" charset="0"/>
              </a:rPr>
              <a:t> </a:t>
            </a:r>
            <a:r>
              <a:rPr lang="en-US" altLang="en-US" sz="2400" dirty="0" err="1">
                <a:latin typeface="Arial" pitchFamily="34" charset="0"/>
                <a:cs typeface="Arial" pitchFamily="34" charset="0"/>
              </a:rPr>
              <a:t>trưởng</a:t>
            </a:r>
            <a:r>
              <a:rPr lang="vi-VN" altLang="en-US" sz="2400" dirty="0">
                <a:latin typeface="Arial" pitchFamily="34" charset="0"/>
                <a:cs typeface="Arial" pitchFamily="34" charset="0"/>
              </a:rPr>
              <a:t>; </a:t>
            </a:r>
            <a:r>
              <a:rPr lang="vi-VN" altLang="en-US" sz="2400" i="1" dirty="0">
                <a:latin typeface="Arial" pitchFamily="34" charset="0"/>
                <a:cs typeface="Arial" pitchFamily="34" charset="0"/>
              </a:rPr>
              <a:t>đề nghị </a:t>
            </a:r>
            <a:r>
              <a:rPr lang="vi-VN" altLang="en-US" sz="2400" dirty="0">
                <a:latin typeface="Arial" pitchFamily="34" charset="0"/>
                <a:cs typeface="Arial" pitchFamily="34" charset="0"/>
              </a:rPr>
              <a:t>xếp loại đảng bộ, đảng </a:t>
            </a:r>
            <a:r>
              <a:rPr lang="en-US" altLang="en-US" sz="2400" dirty="0" err="1">
                <a:latin typeface="Arial" pitchFamily="34" charset="0"/>
                <a:cs typeface="Arial" pitchFamily="34" charset="0"/>
              </a:rPr>
              <a:t>ủy</a:t>
            </a:r>
            <a:r>
              <a:rPr lang="vi-VN" altLang="en-US" sz="2400" dirty="0">
                <a:latin typeface="Arial" pitchFamily="34" charset="0"/>
                <a:cs typeface="Arial" pitchFamily="34" charset="0"/>
              </a:rPr>
              <a:t> </a:t>
            </a:r>
            <a:r>
              <a:rPr lang="en-US" altLang="en-US" sz="2400" dirty="0" err="1">
                <a:latin typeface="Arial" pitchFamily="34" charset="0"/>
                <a:cs typeface="Arial" pitchFamily="34" charset="0"/>
              </a:rPr>
              <a:t>Trường</a:t>
            </a:r>
            <a:endParaRPr lang="vi-VN" altLang="en-US" sz="2400" dirty="0">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6B57F1E1-FD3E-46C5-B237-1028733E6903}"/>
              </a:ext>
            </a:extLst>
          </p:cNvPr>
          <p:cNvSpPr>
            <a:spLocks noGrp="1"/>
          </p:cNvSpPr>
          <p:nvPr>
            <p:ph type="title"/>
          </p:nvPr>
        </p:nvSpPr>
        <p:spPr/>
        <p:txBody>
          <a:bodyPr/>
          <a:lstStyle/>
          <a:p>
            <a:r>
              <a:rPr lang="en-US" altLang="en-US" b="1" dirty="0">
                <a:solidFill>
                  <a:srgbClr val="0070C0"/>
                </a:solidFill>
                <a:latin typeface="Arial" pitchFamily="34" charset="0"/>
                <a:cs typeface="Arial" pitchFamily="34" charset="0"/>
              </a:rPr>
              <a:t>ĐẢM BẢO THỰC HIỆN ĐÚNG:</a:t>
            </a:r>
          </a:p>
        </p:txBody>
      </p:sp>
      <p:sp>
        <p:nvSpPr>
          <p:cNvPr id="24579" name="Content Placeholder 2">
            <a:extLst>
              <a:ext uri="{FF2B5EF4-FFF2-40B4-BE49-F238E27FC236}">
                <a16:creationId xmlns:a16="http://schemas.microsoft.com/office/drawing/2014/main" id="{7B0B0640-122A-4DDD-A48A-D8C4970EDC6F}"/>
              </a:ext>
            </a:extLst>
          </p:cNvPr>
          <p:cNvSpPr>
            <a:spLocks noGrp="1"/>
          </p:cNvSpPr>
          <p:nvPr>
            <p:ph sz="quarter" idx="1"/>
          </p:nvPr>
        </p:nvSpPr>
        <p:spPr>
          <a:xfrm>
            <a:off x="914400" y="1447800"/>
            <a:ext cx="7772400" cy="4789512"/>
          </a:xfrm>
        </p:spPr>
        <p:txBody>
          <a:bodyPr/>
          <a:lstStyle/>
          <a:p>
            <a:pPr indent="-182880" algn="just"/>
            <a:r>
              <a:rPr lang="en-US" altLang="en-US" sz="2400" dirty="0" err="1">
                <a:solidFill>
                  <a:srgbClr val="003300"/>
                </a:solidFill>
                <a:latin typeface="Arial" pitchFamily="34" charset="0"/>
                <a:cs typeface="Arial" pitchFamily="34" charset="0"/>
              </a:rPr>
              <a:t>Nội</a:t>
            </a:r>
            <a:r>
              <a:rPr lang="en-US" altLang="en-US" sz="2400" dirty="0">
                <a:solidFill>
                  <a:srgbClr val="003300"/>
                </a:solidFill>
                <a:latin typeface="Arial" pitchFamily="34" charset="0"/>
                <a:cs typeface="Arial" pitchFamily="34" charset="0"/>
              </a:rPr>
              <a:t> dung </a:t>
            </a:r>
            <a:r>
              <a:rPr lang="en-US" altLang="en-US" sz="2400" dirty="0" err="1">
                <a:solidFill>
                  <a:srgbClr val="003300"/>
                </a:solidFill>
                <a:latin typeface="Arial" pitchFamily="34" charset="0"/>
                <a:cs typeface="Arial" pitchFamily="34" charset="0"/>
              </a:rPr>
              <a:t>kiểm</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điểm</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nguyên</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tắc</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trong</a:t>
            </a:r>
            <a:r>
              <a:rPr lang="en-US" altLang="en-US" sz="2400" dirty="0">
                <a:solidFill>
                  <a:srgbClr val="003300"/>
                </a:solidFill>
                <a:latin typeface="Arial" pitchFamily="34" charset="0"/>
                <a:cs typeface="Arial" pitchFamily="34" charset="0"/>
              </a:rPr>
              <a:t> </a:t>
            </a:r>
            <a:br>
              <a:rPr lang="en-US" altLang="en-US" sz="2400" dirty="0">
                <a:solidFill>
                  <a:srgbClr val="003300"/>
                </a:solidFill>
                <a:latin typeface="Arial" pitchFamily="34" charset="0"/>
                <a:cs typeface="Arial" pitchFamily="34" charset="0"/>
              </a:rPr>
            </a:br>
            <a:r>
              <a:rPr lang="en-US" altLang="en-US" sz="2400" dirty="0" err="1">
                <a:solidFill>
                  <a:srgbClr val="003300"/>
                </a:solidFill>
                <a:latin typeface="Arial" pitchFamily="34" charset="0"/>
                <a:cs typeface="Arial" pitchFamily="34" charset="0"/>
              </a:rPr>
              <a:t>tổ</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chức</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kiểm</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điểm</a:t>
            </a:r>
            <a:endParaRPr lang="en-US" altLang="en-US" sz="2400" dirty="0">
              <a:solidFill>
                <a:srgbClr val="003300"/>
              </a:solidFill>
              <a:latin typeface="Arial" pitchFamily="34" charset="0"/>
              <a:cs typeface="Arial" pitchFamily="34" charset="0"/>
            </a:endParaRPr>
          </a:p>
          <a:p>
            <a:pPr indent="-182880" algn="just"/>
            <a:r>
              <a:rPr lang="en-US" altLang="en-US" sz="2400" dirty="0" err="1">
                <a:solidFill>
                  <a:srgbClr val="003300"/>
                </a:solidFill>
                <a:latin typeface="Arial" pitchFamily="34" charset="0"/>
                <a:cs typeface="Arial" pitchFamily="34" charset="0"/>
              </a:rPr>
              <a:t>Khung</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tiêu</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chí</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và</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tiêu</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chuẩn</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trong</a:t>
            </a:r>
            <a:r>
              <a:rPr lang="en-US" altLang="en-US" sz="2400" dirty="0">
                <a:solidFill>
                  <a:srgbClr val="003300"/>
                </a:solidFill>
                <a:latin typeface="Arial" pitchFamily="34" charset="0"/>
                <a:cs typeface="Arial" pitchFamily="34" charset="0"/>
              </a:rPr>
              <a:t> </a:t>
            </a:r>
            <a:br>
              <a:rPr lang="en-US" altLang="en-US" sz="2400" dirty="0">
                <a:solidFill>
                  <a:srgbClr val="003300"/>
                </a:solidFill>
                <a:latin typeface="Arial" pitchFamily="34" charset="0"/>
                <a:cs typeface="Arial" pitchFamily="34" charset="0"/>
              </a:rPr>
            </a:br>
            <a:r>
              <a:rPr lang="en-US" altLang="en-US" sz="2400" dirty="0" err="1">
                <a:solidFill>
                  <a:srgbClr val="003300"/>
                </a:solidFill>
                <a:latin typeface="Arial" pitchFamily="34" charset="0"/>
                <a:cs typeface="Arial" pitchFamily="34" charset="0"/>
              </a:rPr>
              <a:t>đánh</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giá</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một</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số</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lưu</a:t>
            </a:r>
            <a:r>
              <a:rPr lang="en-US" altLang="en-US" sz="2400" dirty="0">
                <a:solidFill>
                  <a:srgbClr val="003300"/>
                </a:solidFill>
                <a:latin typeface="Arial" pitchFamily="34" charset="0"/>
                <a:cs typeface="Arial" pitchFamily="34" charset="0"/>
              </a:rPr>
              <a:t> ý </a:t>
            </a:r>
            <a:r>
              <a:rPr lang="en-US" altLang="en-US" sz="2400" dirty="0" err="1">
                <a:solidFill>
                  <a:srgbClr val="003300"/>
                </a:solidFill>
                <a:latin typeface="Arial" pitchFamily="34" charset="0"/>
                <a:cs typeface="Arial" pitchFamily="34" charset="0"/>
              </a:rPr>
              <a:t>trong</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đánh</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giá</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xếp</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loại</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chất</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lượng</a:t>
            </a:r>
            <a:endParaRPr lang="en-US" altLang="en-US" sz="2400" dirty="0">
              <a:solidFill>
                <a:srgbClr val="003300"/>
              </a:solidFill>
              <a:latin typeface="Arial" pitchFamily="34" charset="0"/>
              <a:cs typeface="Arial" pitchFamily="34" charset="0"/>
            </a:endParaRPr>
          </a:p>
          <a:p>
            <a:pPr indent="-182880" algn="just"/>
            <a:r>
              <a:rPr lang="en-US" altLang="en-US" sz="2400" dirty="0" err="1">
                <a:solidFill>
                  <a:srgbClr val="003300"/>
                </a:solidFill>
                <a:latin typeface="Arial" pitchFamily="34" charset="0"/>
                <a:cs typeface="Arial" pitchFamily="34" charset="0"/>
              </a:rPr>
              <a:t>Bộ</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phận</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Đảng</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vụ</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sẽ</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theo</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sát</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quá</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trình</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thực</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hiện</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kiểm</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điểm</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đánh</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giá</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tại</a:t>
            </a:r>
            <a:r>
              <a:rPr lang="en-US" altLang="en-US" sz="2400" dirty="0">
                <a:solidFill>
                  <a:srgbClr val="003300"/>
                </a:solidFill>
                <a:latin typeface="Arial" pitchFamily="34" charset="0"/>
                <a:cs typeface="Arial" pitchFamily="34" charset="0"/>
              </a:rPr>
              <a:t> chi </a:t>
            </a:r>
            <a:r>
              <a:rPr lang="en-US" altLang="en-US" sz="2400" dirty="0" err="1">
                <a:solidFill>
                  <a:srgbClr val="003300"/>
                </a:solidFill>
                <a:latin typeface="Arial" pitchFamily="34" charset="0"/>
                <a:cs typeface="Arial" pitchFamily="34" charset="0"/>
              </a:rPr>
              <a:t>bộ</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để</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hỗ</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trợ</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kịp</a:t>
            </a:r>
            <a:r>
              <a:rPr lang="en-US" altLang="en-US" sz="2400" dirty="0">
                <a:solidFill>
                  <a:srgbClr val="003300"/>
                </a:solidFill>
                <a:latin typeface="Arial" pitchFamily="34" charset="0"/>
                <a:cs typeface="Arial" pitchFamily="34" charset="0"/>
              </a:rPr>
              <a:t> </a:t>
            </a:r>
            <a:r>
              <a:rPr lang="en-US" altLang="en-US" sz="2400" dirty="0" err="1">
                <a:solidFill>
                  <a:srgbClr val="003300"/>
                </a:solidFill>
                <a:latin typeface="Arial" pitchFamily="34" charset="0"/>
                <a:cs typeface="Arial" pitchFamily="34" charset="0"/>
              </a:rPr>
              <a:t>thời</a:t>
            </a:r>
            <a:r>
              <a:rPr lang="en-US" altLang="en-US" sz="2400" dirty="0">
                <a:solidFill>
                  <a:srgbClr val="003300"/>
                </a:solidFill>
                <a:latin typeface="Arial" pitchFamily="34" charset="0"/>
                <a:cs typeface="Arial" pitchFamily="34" charset="0"/>
              </a:rPr>
              <a:t> </a:t>
            </a:r>
          </a:p>
          <a:p>
            <a:pPr indent="-182880" algn="just"/>
            <a:r>
              <a:rPr lang="vi-VN" sz="2400" dirty="0">
                <a:latin typeface="Arial" pitchFamily="34" charset="0"/>
                <a:cs typeface="Arial" pitchFamily="34" charset="0"/>
              </a:rPr>
              <a:t>Thời gian tối thiểu</a:t>
            </a:r>
            <a:r>
              <a:rPr lang="vi-VN" sz="2400" b="1" i="1" dirty="0">
                <a:latin typeface="Arial" pitchFamily="34" charset="0"/>
                <a:cs typeface="Arial" pitchFamily="34" charset="0"/>
              </a:rPr>
              <a:t> </a:t>
            </a:r>
            <a:r>
              <a:rPr lang="vi-VN" sz="2400" dirty="0">
                <a:latin typeface="Arial" pitchFamily="34" charset="0"/>
                <a:cs typeface="Arial" pitchFamily="34" charset="0"/>
              </a:rPr>
              <a:t>để kiểm điểm tập thể và các thành viên của </a:t>
            </a:r>
            <a:r>
              <a:rPr lang="en-US" sz="2400" i="1" dirty="0" err="1">
                <a:latin typeface="Arial" pitchFamily="34" charset="0"/>
                <a:cs typeface="Arial" pitchFamily="34" charset="0"/>
              </a:rPr>
              <a:t>Đảng</a:t>
            </a:r>
            <a:r>
              <a:rPr lang="en-US" sz="2400" i="1" dirty="0">
                <a:latin typeface="Arial" pitchFamily="34" charset="0"/>
                <a:cs typeface="Arial" pitchFamily="34" charset="0"/>
              </a:rPr>
              <a:t> </a:t>
            </a:r>
            <a:r>
              <a:rPr lang="en-US" sz="2400" i="1" dirty="0" err="1">
                <a:latin typeface="Arial" pitchFamily="34" charset="0"/>
                <a:cs typeface="Arial" pitchFamily="34" charset="0"/>
              </a:rPr>
              <a:t>ủy</a:t>
            </a:r>
            <a:r>
              <a:rPr lang="en-US" sz="2400" i="1" dirty="0">
                <a:latin typeface="Arial" pitchFamily="34" charset="0"/>
                <a:cs typeface="Arial" pitchFamily="34" charset="0"/>
              </a:rPr>
              <a:t>, </a:t>
            </a:r>
            <a:r>
              <a:rPr lang="en-US" sz="2400" i="1" dirty="0" err="1">
                <a:latin typeface="Arial" pitchFamily="34" charset="0"/>
                <a:cs typeface="Arial" pitchFamily="34" charset="0"/>
              </a:rPr>
              <a:t>cấp</a:t>
            </a:r>
            <a:r>
              <a:rPr lang="en-US" sz="2400" i="1" dirty="0">
                <a:latin typeface="Arial" pitchFamily="34" charset="0"/>
                <a:cs typeface="Arial" pitchFamily="34" charset="0"/>
              </a:rPr>
              <a:t> </a:t>
            </a:r>
            <a:r>
              <a:rPr lang="en-US" sz="2400" i="1" dirty="0" err="1">
                <a:latin typeface="Arial" pitchFamily="34" charset="0"/>
                <a:cs typeface="Arial" pitchFamily="34" charset="0"/>
              </a:rPr>
              <a:t>ủy</a:t>
            </a:r>
            <a:r>
              <a:rPr lang="en-US" sz="2400" i="1" dirty="0">
                <a:latin typeface="Arial" pitchFamily="34" charset="0"/>
                <a:cs typeface="Arial" pitchFamily="34" charset="0"/>
              </a:rPr>
              <a:t> chi </a:t>
            </a:r>
            <a:r>
              <a:rPr lang="en-US" sz="2400" i="1" dirty="0" err="1">
                <a:latin typeface="Arial" pitchFamily="34" charset="0"/>
                <a:cs typeface="Arial" pitchFamily="34" charset="0"/>
              </a:rPr>
              <a:t>bộ</a:t>
            </a:r>
            <a:r>
              <a:rPr lang="en-US" sz="2400" i="1" dirty="0">
                <a:latin typeface="Arial" pitchFamily="34" charset="0"/>
                <a:cs typeface="Arial" pitchFamily="34" charset="0"/>
              </a:rPr>
              <a:t> </a:t>
            </a:r>
            <a:r>
              <a:rPr lang="vi-VN" sz="2400" dirty="0">
                <a:latin typeface="Arial" pitchFamily="34" charset="0"/>
                <a:cs typeface="Arial" pitchFamily="34" charset="0"/>
              </a:rPr>
              <a:t>như sau: Tập thể có dưới 05 thành viên tối thiểu 0,5 ngày, từ 05 đến 10 thành viên tối thiểu 01 ngày</a:t>
            </a:r>
            <a:r>
              <a:rPr lang="en-US" sz="2400" dirty="0">
                <a:latin typeface="Arial" pitchFamily="34" charset="0"/>
                <a:cs typeface="Arial" pitchFamily="34" charset="0"/>
              </a:rPr>
              <a:t>. </a:t>
            </a:r>
            <a:r>
              <a:rPr lang="en-US" sz="2400" dirty="0" err="1">
                <a:latin typeface="Arial" pitchFamily="34" charset="0"/>
                <a:cs typeface="Arial" pitchFamily="34" charset="0"/>
              </a:rPr>
              <a:t>Nếu</a:t>
            </a:r>
            <a:r>
              <a:rPr lang="en-US" sz="2400" dirty="0">
                <a:latin typeface="Arial" pitchFamily="34" charset="0"/>
                <a:cs typeface="Arial" pitchFamily="34" charset="0"/>
              </a:rPr>
              <a:t> </a:t>
            </a:r>
            <a:r>
              <a:rPr lang="vi-VN" sz="2400" dirty="0">
                <a:latin typeface="Arial" pitchFamily="34" charset="0"/>
                <a:cs typeface="Arial" pitchFamily="34" charset="0"/>
              </a:rPr>
              <a:t>có tập thể hoặc cá nhân được gợi ý kiểm điểm thì tăng thêm 0,5 ngày</a:t>
            </a:r>
            <a:endParaRPr lang="en-US" altLang="en-US" sz="2400" dirty="0">
              <a:solidFill>
                <a:srgbClr val="003300"/>
              </a:solidFill>
              <a:latin typeface="Arial" pitchFamily="34" charset="0"/>
              <a:cs typeface="Arial" pitchFamily="34" charset="0"/>
            </a:endParaRPr>
          </a:p>
          <a:p>
            <a:endParaRPr lang="en-US" altLang="en-US" sz="3200" dirty="0">
              <a:solidFill>
                <a:srgbClr val="0033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6B57F1E1-FD3E-46C5-B237-1028733E6903}"/>
              </a:ext>
            </a:extLst>
          </p:cNvPr>
          <p:cNvSpPr>
            <a:spLocks noGrp="1"/>
          </p:cNvSpPr>
          <p:nvPr>
            <p:ph type="title"/>
          </p:nvPr>
        </p:nvSpPr>
        <p:spPr/>
        <p:txBody>
          <a:bodyPr/>
          <a:lstStyle/>
          <a:p>
            <a:r>
              <a:rPr lang="en-US" altLang="en-US" b="1" dirty="0">
                <a:solidFill>
                  <a:srgbClr val="0070C0"/>
                </a:solidFill>
                <a:latin typeface="Arial" pitchFamily="34" charset="0"/>
                <a:cs typeface="Arial" pitchFamily="34" charset="0"/>
              </a:rPr>
              <a:t>ĐẢM BẢO THỰC HIỆN ĐÚNG:</a:t>
            </a:r>
          </a:p>
        </p:txBody>
      </p:sp>
      <p:sp>
        <p:nvSpPr>
          <p:cNvPr id="24579" name="Content Placeholder 2">
            <a:extLst>
              <a:ext uri="{FF2B5EF4-FFF2-40B4-BE49-F238E27FC236}">
                <a16:creationId xmlns:a16="http://schemas.microsoft.com/office/drawing/2014/main" id="{7B0B0640-122A-4DDD-A48A-D8C4970EDC6F}"/>
              </a:ext>
            </a:extLst>
          </p:cNvPr>
          <p:cNvSpPr>
            <a:spLocks noGrp="1"/>
          </p:cNvSpPr>
          <p:nvPr>
            <p:ph sz="quarter" idx="1"/>
          </p:nvPr>
        </p:nvSpPr>
        <p:spPr>
          <a:xfrm>
            <a:off x="914400" y="1447800"/>
            <a:ext cx="7772400" cy="4789512"/>
          </a:xfrm>
          <a:solidFill>
            <a:schemeClr val="accent1">
              <a:lumMod val="20000"/>
              <a:lumOff val="80000"/>
            </a:schemeClr>
          </a:solidFill>
        </p:spPr>
        <p:txBody>
          <a:bodyPr/>
          <a:lstStyle/>
          <a:p>
            <a:pPr algn="just"/>
            <a:r>
              <a:rPr lang="en-US" altLang="en-US" sz="3200" dirty="0" err="1">
                <a:solidFill>
                  <a:srgbClr val="003300"/>
                </a:solidFill>
                <a:latin typeface="Arial" pitchFamily="34" charset="0"/>
                <a:cs typeface="Arial" pitchFamily="34" charset="0"/>
              </a:rPr>
              <a:t>Nguyên</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tắc</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tổng</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hợp</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mức</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xếp</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loại</a:t>
            </a:r>
            <a:r>
              <a:rPr lang="en-US" altLang="en-US" sz="3200" dirty="0">
                <a:solidFill>
                  <a:srgbClr val="003300"/>
                </a:solidFill>
                <a:latin typeface="Arial" pitchFamily="34" charset="0"/>
                <a:cs typeface="Arial" pitchFamily="34" charset="0"/>
              </a:rPr>
              <a:t>: </a:t>
            </a:r>
          </a:p>
          <a:p>
            <a:pPr marL="0" indent="0" algn="just">
              <a:buNone/>
            </a:pP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Mức</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xếp</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loại</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được</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chọn</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là</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mức</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xếp</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loại</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được</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nhiều</a:t>
            </a:r>
            <a:r>
              <a:rPr lang="en-US" altLang="en-US" sz="3200" dirty="0">
                <a:solidFill>
                  <a:srgbClr val="003300"/>
                </a:solidFill>
                <a:latin typeface="Arial" pitchFamily="34" charset="0"/>
                <a:cs typeface="Arial" pitchFamily="34" charset="0"/>
              </a:rPr>
              <a:t> ý </a:t>
            </a:r>
            <a:r>
              <a:rPr lang="en-US" altLang="en-US" sz="3200" dirty="0" err="1">
                <a:solidFill>
                  <a:srgbClr val="003300"/>
                </a:solidFill>
                <a:latin typeface="Arial" pitchFamily="34" charset="0"/>
                <a:cs typeface="Arial" pitchFamily="34" charset="0"/>
              </a:rPr>
              <a:t>kiến</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chọn</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nhất</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và</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trên</a:t>
            </a:r>
            <a:r>
              <a:rPr lang="en-US" altLang="en-US" sz="3200" dirty="0">
                <a:solidFill>
                  <a:srgbClr val="003300"/>
                </a:solidFill>
                <a:latin typeface="Arial" pitchFamily="34" charset="0"/>
                <a:cs typeface="Arial" pitchFamily="34" charset="0"/>
              </a:rPr>
              <a:t> 50% </a:t>
            </a:r>
            <a:r>
              <a:rPr lang="en-US" altLang="en-US" sz="3200" dirty="0" err="1">
                <a:solidFill>
                  <a:srgbClr val="003300"/>
                </a:solidFill>
                <a:latin typeface="Arial" pitchFamily="34" charset="0"/>
                <a:cs typeface="Arial" pitchFamily="34" charset="0"/>
              </a:rPr>
              <a:t>tổng</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số</a:t>
            </a:r>
            <a:r>
              <a:rPr lang="en-US" altLang="en-US" sz="3200" dirty="0">
                <a:solidFill>
                  <a:srgbClr val="003300"/>
                </a:solidFill>
                <a:latin typeface="Arial" pitchFamily="34" charset="0"/>
                <a:cs typeface="Arial" pitchFamily="34" charset="0"/>
              </a:rPr>
              <a:t> ý </a:t>
            </a:r>
            <a:r>
              <a:rPr lang="en-US" altLang="en-US" sz="3200" dirty="0" err="1">
                <a:solidFill>
                  <a:srgbClr val="003300"/>
                </a:solidFill>
                <a:latin typeface="Arial" pitchFamily="34" charset="0"/>
                <a:cs typeface="Arial" pitchFamily="34" charset="0"/>
              </a:rPr>
              <a:t>kiến</a:t>
            </a:r>
            <a:endParaRPr lang="en-US" altLang="en-US" sz="3200" dirty="0">
              <a:solidFill>
                <a:srgbClr val="003300"/>
              </a:solidFill>
              <a:latin typeface="Arial" pitchFamily="34" charset="0"/>
              <a:cs typeface="Arial" pitchFamily="34" charset="0"/>
            </a:endParaRPr>
          </a:p>
          <a:p>
            <a:pPr marL="0" indent="0" algn="just">
              <a:buNone/>
            </a:pP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Nếu</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không</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có</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mức</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xếp</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loại</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nào</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đạt</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trên</a:t>
            </a:r>
            <a:r>
              <a:rPr lang="en-US" altLang="en-US" sz="3200" dirty="0">
                <a:solidFill>
                  <a:srgbClr val="003300"/>
                </a:solidFill>
                <a:latin typeface="Arial" pitchFamily="34" charset="0"/>
                <a:cs typeface="Arial" pitchFamily="34" charset="0"/>
              </a:rPr>
              <a:t> 50% </a:t>
            </a:r>
            <a:r>
              <a:rPr lang="en-US" altLang="en-US" sz="3200" dirty="0" err="1">
                <a:solidFill>
                  <a:srgbClr val="003300"/>
                </a:solidFill>
                <a:latin typeface="Arial" pitchFamily="34" charset="0"/>
                <a:cs typeface="Arial" pitchFamily="34" charset="0"/>
              </a:rPr>
              <a:t>thì</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cộng</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dồn</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số</a:t>
            </a:r>
            <a:r>
              <a:rPr lang="en-US" altLang="en-US" sz="3200" dirty="0">
                <a:solidFill>
                  <a:srgbClr val="003300"/>
                </a:solidFill>
                <a:latin typeface="Arial" pitchFamily="34" charset="0"/>
                <a:cs typeface="Arial" pitchFamily="34" charset="0"/>
              </a:rPr>
              <a:t> ý </a:t>
            </a:r>
            <a:r>
              <a:rPr lang="en-US" altLang="en-US" sz="3200" dirty="0" err="1">
                <a:solidFill>
                  <a:srgbClr val="003300"/>
                </a:solidFill>
                <a:latin typeface="Arial" pitchFamily="34" charset="0"/>
                <a:cs typeface="Arial" pitchFamily="34" charset="0"/>
              </a:rPr>
              <a:t>kiến</a:t>
            </a:r>
            <a:r>
              <a:rPr lang="en-US" altLang="en-US" sz="3200" dirty="0">
                <a:solidFill>
                  <a:srgbClr val="003300"/>
                </a:solidFill>
                <a:latin typeface="Arial" pitchFamily="34" charset="0"/>
                <a:cs typeface="Arial" pitchFamily="34" charset="0"/>
              </a:rPr>
              <a:t> ở </a:t>
            </a:r>
            <a:r>
              <a:rPr lang="en-US" altLang="en-US" sz="3200" dirty="0" err="1">
                <a:solidFill>
                  <a:srgbClr val="003300"/>
                </a:solidFill>
                <a:latin typeface="Arial" pitchFamily="34" charset="0"/>
                <a:cs typeface="Arial" pitchFamily="34" charset="0"/>
              </a:rPr>
              <a:t>mức</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xếp</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loại</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trên</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vào</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mức</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xếp</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loại</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dưới</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cho</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đến</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khi</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có</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mức</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xếp</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loại</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đạt</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trên</a:t>
            </a:r>
            <a:r>
              <a:rPr lang="en-US" altLang="en-US" sz="3200" dirty="0">
                <a:solidFill>
                  <a:srgbClr val="003300"/>
                </a:solidFill>
                <a:latin typeface="Arial" pitchFamily="34" charset="0"/>
                <a:cs typeface="Arial" pitchFamily="34" charset="0"/>
              </a:rPr>
              <a:t> 50% </a:t>
            </a:r>
            <a:r>
              <a:rPr lang="en-US" altLang="en-US" sz="3200" dirty="0" err="1">
                <a:solidFill>
                  <a:srgbClr val="003300"/>
                </a:solidFill>
                <a:latin typeface="Arial" pitchFamily="34" charset="0"/>
                <a:cs typeface="Arial" pitchFamily="34" charset="0"/>
              </a:rPr>
              <a:t>tổng</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số</a:t>
            </a:r>
            <a:r>
              <a:rPr lang="en-US" altLang="en-US" sz="3200" dirty="0">
                <a:solidFill>
                  <a:srgbClr val="003300"/>
                </a:solidFill>
                <a:latin typeface="Arial" pitchFamily="34" charset="0"/>
                <a:cs typeface="Arial" pitchFamily="34" charset="0"/>
              </a:rPr>
              <a:t> ý </a:t>
            </a:r>
            <a:r>
              <a:rPr lang="en-US" altLang="en-US" sz="3200" dirty="0" err="1">
                <a:solidFill>
                  <a:srgbClr val="003300"/>
                </a:solidFill>
                <a:latin typeface="Arial" pitchFamily="34" charset="0"/>
                <a:cs typeface="Arial" pitchFamily="34" charset="0"/>
              </a:rPr>
              <a:t>kiến</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tham</a:t>
            </a:r>
            <a:r>
              <a:rPr lang="en-US" altLang="en-US" sz="3200" dirty="0">
                <a:solidFill>
                  <a:srgbClr val="003300"/>
                </a:solidFill>
                <a:latin typeface="Arial" pitchFamily="34" charset="0"/>
                <a:cs typeface="Arial" pitchFamily="34" charset="0"/>
              </a:rPr>
              <a:t> </a:t>
            </a:r>
            <a:r>
              <a:rPr lang="en-US" altLang="en-US" sz="3200" dirty="0" err="1">
                <a:solidFill>
                  <a:srgbClr val="003300"/>
                </a:solidFill>
                <a:latin typeface="Arial" pitchFamily="34" charset="0"/>
                <a:cs typeface="Arial" pitchFamily="34" charset="0"/>
              </a:rPr>
              <a:t>gia</a:t>
            </a:r>
            <a:endParaRPr lang="en-US" altLang="en-US" sz="3200" dirty="0">
              <a:solidFill>
                <a:srgbClr val="003300"/>
              </a:solidFill>
              <a:latin typeface="Arial" pitchFamily="34" charset="0"/>
              <a:cs typeface="Arial" pitchFamily="34" charset="0"/>
            </a:endParaRPr>
          </a:p>
        </p:txBody>
      </p:sp>
    </p:spTree>
    <p:extLst>
      <p:ext uri="{BB962C8B-B14F-4D97-AF65-F5344CB8AC3E}">
        <p14:creationId xmlns:p14="http://schemas.microsoft.com/office/powerpoint/2010/main" val="7689179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6B57F1E1-FD3E-46C5-B237-1028733E6903}"/>
              </a:ext>
            </a:extLst>
          </p:cNvPr>
          <p:cNvSpPr>
            <a:spLocks noGrp="1"/>
          </p:cNvSpPr>
          <p:nvPr>
            <p:ph type="title"/>
          </p:nvPr>
        </p:nvSpPr>
        <p:spPr/>
        <p:txBody>
          <a:bodyPr/>
          <a:lstStyle/>
          <a:p>
            <a:r>
              <a:rPr lang="en-US" altLang="en-US" b="1" dirty="0">
                <a:solidFill>
                  <a:srgbClr val="0070C0"/>
                </a:solidFill>
                <a:latin typeface="Arial" pitchFamily="34" charset="0"/>
                <a:cs typeface="Arial" pitchFamily="34" charset="0"/>
              </a:rPr>
              <a:t>TIẾN ĐỘ (CHI BỘ)</a:t>
            </a:r>
          </a:p>
        </p:txBody>
      </p:sp>
      <p:sp>
        <p:nvSpPr>
          <p:cNvPr id="24579" name="Content Placeholder 2">
            <a:extLst>
              <a:ext uri="{FF2B5EF4-FFF2-40B4-BE49-F238E27FC236}">
                <a16:creationId xmlns:a16="http://schemas.microsoft.com/office/drawing/2014/main" id="{7B0B0640-122A-4DDD-A48A-D8C4970EDC6F}"/>
              </a:ext>
            </a:extLst>
          </p:cNvPr>
          <p:cNvSpPr>
            <a:spLocks noGrp="1"/>
          </p:cNvSpPr>
          <p:nvPr>
            <p:ph sz="quarter" idx="1"/>
          </p:nvPr>
        </p:nvSpPr>
        <p:spPr>
          <a:xfrm>
            <a:off x="914400" y="1447800"/>
            <a:ext cx="7772400" cy="5293568"/>
          </a:xfrm>
          <a:solidFill>
            <a:schemeClr val="accent1">
              <a:lumMod val="20000"/>
              <a:lumOff val="80000"/>
            </a:schemeClr>
          </a:solidFill>
          <a:ln>
            <a:solidFill>
              <a:schemeClr val="accent2">
                <a:lumMod val="20000"/>
                <a:lumOff val="80000"/>
              </a:schemeClr>
            </a:solidFill>
          </a:ln>
        </p:spPr>
        <p:txBody>
          <a:bodyPr/>
          <a:lstStyle/>
          <a:p>
            <a:pPr lvl="0" algn="just"/>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thảo</a:t>
            </a:r>
            <a:r>
              <a:rPr lang="en-US" sz="2000" dirty="0">
                <a:latin typeface="Arial" pitchFamily="34" charset="0"/>
                <a:cs typeface="Arial" pitchFamily="34" charset="0"/>
              </a:rPr>
              <a:t> </a:t>
            </a:r>
            <a:r>
              <a:rPr lang="en-US" sz="2000" dirty="0" err="1">
                <a:latin typeface="Arial" pitchFamily="34" charset="0"/>
                <a:cs typeface="Arial" pitchFamily="34" charset="0"/>
              </a:rPr>
              <a:t>xong</a:t>
            </a:r>
            <a:r>
              <a:rPr lang="en-US" sz="2000" dirty="0">
                <a:latin typeface="Arial" pitchFamily="34" charset="0"/>
                <a:cs typeface="Arial" pitchFamily="34" charset="0"/>
              </a:rPr>
              <a:t> </a:t>
            </a:r>
            <a:r>
              <a:rPr lang="en-US" sz="2000" dirty="0" err="1">
                <a:latin typeface="Arial" pitchFamily="34" charset="0"/>
                <a:cs typeface="Arial" pitchFamily="34" charset="0"/>
              </a:rPr>
              <a:t>bản</a:t>
            </a:r>
            <a:r>
              <a:rPr lang="en-US" sz="2000" dirty="0">
                <a:latin typeface="Arial" pitchFamily="34" charset="0"/>
                <a:cs typeface="Arial" pitchFamily="34" charset="0"/>
              </a:rPr>
              <a:t> </a:t>
            </a:r>
            <a:r>
              <a:rPr lang="en-US" sz="2000" dirty="0" err="1">
                <a:latin typeface="Arial" pitchFamily="34" charset="0"/>
                <a:cs typeface="Arial" pitchFamily="34" charset="0"/>
              </a:rPr>
              <a:t>kiểm</a:t>
            </a:r>
            <a:r>
              <a:rPr lang="en-US" sz="2000" dirty="0">
                <a:latin typeface="Arial" pitchFamily="34" charset="0"/>
                <a:cs typeface="Arial" pitchFamily="34" charset="0"/>
              </a:rPr>
              <a:t> </a:t>
            </a:r>
            <a:r>
              <a:rPr lang="en-US" sz="2000" dirty="0" err="1">
                <a:latin typeface="Arial" pitchFamily="34" charset="0"/>
                <a:cs typeface="Arial" pitchFamily="34" charset="0"/>
              </a:rPr>
              <a:t>điểm</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b="1" dirty="0" err="1">
                <a:latin typeface="Arial" pitchFamily="34" charset="0"/>
                <a:cs typeface="Arial" pitchFamily="34" charset="0"/>
              </a:rPr>
              <a:t>tập</a:t>
            </a:r>
            <a:r>
              <a:rPr lang="en-US" sz="2000" b="1" dirty="0">
                <a:latin typeface="Arial" pitchFamily="34" charset="0"/>
                <a:cs typeface="Arial" pitchFamily="34" charset="0"/>
              </a:rPr>
              <a:t> </a:t>
            </a:r>
            <a:r>
              <a:rPr lang="en-US" sz="2000" b="1" dirty="0" err="1">
                <a:latin typeface="Arial" pitchFamily="34" charset="0"/>
                <a:cs typeface="Arial" pitchFamily="34" charset="0"/>
              </a:rPr>
              <a:t>thể</a:t>
            </a:r>
            <a:r>
              <a:rPr lang="en-US" sz="2000" b="1" dirty="0">
                <a:latin typeface="Arial" pitchFamily="34" charset="0"/>
                <a:cs typeface="Arial" pitchFamily="34" charset="0"/>
              </a:rPr>
              <a:t> chi </a:t>
            </a:r>
            <a:r>
              <a:rPr lang="en-US" sz="2000" b="1" dirty="0" err="1">
                <a:latin typeface="Arial" pitchFamily="34" charset="0"/>
                <a:cs typeface="Arial" pitchFamily="34" charset="0"/>
              </a:rPr>
              <a:t>ủy</a:t>
            </a:r>
            <a:r>
              <a:rPr lang="en-US" sz="2000" b="1" dirty="0">
                <a:latin typeface="Arial" pitchFamily="34" charset="0"/>
                <a:cs typeface="Arial" pitchFamily="34" charset="0"/>
              </a:rPr>
              <a:t> </a:t>
            </a:r>
            <a:r>
              <a:rPr lang="en-US" sz="2000" dirty="0" err="1">
                <a:latin typeface="Arial" pitchFamily="34" charset="0"/>
                <a:cs typeface="Arial" pitchFamily="34" charset="0"/>
              </a:rPr>
              <a:t>để</a:t>
            </a:r>
            <a:r>
              <a:rPr lang="en-US" sz="2000" dirty="0">
                <a:latin typeface="Arial" pitchFamily="34" charset="0"/>
                <a:cs typeface="Arial" pitchFamily="34" charset="0"/>
              </a:rPr>
              <a:t> </a:t>
            </a:r>
            <a:r>
              <a:rPr lang="en-US" sz="2000" dirty="0" err="1">
                <a:latin typeface="Arial" pitchFamily="34" charset="0"/>
                <a:cs typeface="Arial" pitchFamily="34" charset="0"/>
              </a:rPr>
              <a:t>gửi</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chủ</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đóng</a:t>
            </a:r>
            <a:r>
              <a:rPr lang="en-US" sz="2000" dirty="0">
                <a:latin typeface="Arial" pitchFamily="34" charset="0"/>
                <a:cs typeface="Arial" pitchFamily="34" charset="0"/>
              </a:rPr>
              <a:t> </a:t>
            </a:r>
            <a:r>
              <a:rPr lang="en-US" sz="2000" dirty="0" err="1">
                <a:latin typeface="Arial" pitchFamily="34" charset="0"/>
                <a:cs typeface="Arial" pitchFamily="34" charset="0"/>
              </a:rPr>
              <a:t>góp</a:t>
            </a:r>
            <a:r>
              <a:rPr lang="en-US" sz="2000" dirty="0">
                <a:latin typeface="Arial" pitchFamily="34" charset="0"/>
                <a:cs typeface="Arial" pitchFamily="34" charset="0"/>
              </a:rPr>
              <a:t> ý  </a:t>
            </a:r>
            <a:r>
              <a:rPr lang="en-US" sz="2000" dirty="0" err="1">
                <a:latin typeface="Arial" pitchFamily="34" charset="0"/>
                <a:cs typeface="Arial" pitchFamily="34" charset="0"/>
              </a:rPr>
              <a:t>kiến</a:t>
            </a:r>
            <a:r>
              <a:rPr lang="en-US" sz="2000" dirty="0">
                <a:latin typeface="Arial" pitchFamily="34" charset="0"/>
                <a:cs typeface="Arial" pitchFamily="34" charset="0"/>
              </a:rPr>
              <a:t>: </a:t>
            </a:r>
            <a:r>
              <a:rPr lang="en-US" sz="2000" dirty="0" err="1">
                <a:latin typeface="Arial" pitchFamily="34" charset="0"/>
                <a:cs typeface="Arial" pitchFamily="34" charset="0"/>
              </a:rPr>
              <a:t>ngày</a:t>
            </a:r>
            <a:r>
              <a:rPr lang="en-US" sz="2000" dirty="0">
                <a:latin typeface="Arial" pitchFamily="34" charset="0"/>
                <a:cs typeface="Arial" pitchFamily="34" charset="0"/>
              </a:rPr>
              <a:t> </a:t>
            </a:r>
            <a:r>
              <a:rPr lang="vi-VN" sz="2000" dirty="0">
                <a:latin typeface="Arial" pitchFamily="34" charset="0"/>
                <a:cs typeface="Arial" pitchFamily="34" charset="0"/>
              </a:rPr>
              <a:t>4</a:t>
            </a:r>
            <a:r>
              <a:rPr lang="en-US" sz="2000" dirty="0">
                <a:latin typeface="Arial" pitchFamily="34" charset="0"/>
                <a:cs typeface="Arial" pitchFamily="34" charset="0"/>
              </a:rPr>
              <a:t>/01/2021</a:t>
            </a:r>
          </a:p>
          <a:p>
            <a:pPr lvl="0" algn="just"/>
            <a:r>
              <a:rPr lang="en-US" sz="2000" dirty="0" err="1">
                <a:latin typeface="Arial" pitchFamily="34" charset="0"/>
                <a:cs typeface="Arial" pitchFamily="34" charset="0"/>
              </a:rPr>
              <a:t>Nhận</a:t>
            </a:r>
            <a:r>
              <a:rPr lang="en-US" sz="2000" dirty="0">
                <a:latin typeface="Arial" pitchFamily="34" charset="0"/>
                <a:cs typeface="Arial" pitchFamily="34" charset="0"/>
              </a:rPr>
              <a:t> </a:t>
            </a:r>
            <a:r>
              <a:rPr lang="en-US" sz="2000" dirty="0" err="1">
                <a:latin typeface="Arial" pitchFamily="34" charset="0"/>
                <a:cs typeface="Arial" pitchFamily="34" charset="0"/>
              </a:rPr>
              <a:t>lại</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đóng</a:t>
            </a:r>
            <a:r>
              <a:rPr lang="en-US" sz="2000" dirty="0">
                <a:latin typeface="Arial" pitchFamily="34" charset="0"/>
                <a:cs typeface="Arial" pitchFamily="34" charset="0"/>
              </a:rPr>
              <a:t> </a:t>
            </a:r>
            <a:r>
              <a:rPr lang="en-US" sz="2000" dirty="0" err="1">
                <a:latin typeface="Arial" pitchFamily="34" charset="0"/>
                <a:cs typeface="Arial" pitchFamily="34" charset="0"/>
              </a:rPr>
              <a:t>góp</a:t>
            </a:r>
            <a:r>
              <a:rPr lang="en-US" sz="2000" dirty="0">
                <a:latin typeface="Arial" pitchFamily="34" charset="0"/>
                <a:cs typeface="Arial" pitchFamily="34" charset="0"/>
              </a:rPr>
              <a:t> ý </a:t>
            </a:r>
            <a:r>
              <a:rPr lang="en-US" sz="2000" dirty="0" err="1">
                <a:latin typeface="Arial" pitchFamily="34" charset="0"/>
                <a:cs typeface="Arial" pitchFamily="34" charset="0"/>
              </a:rPr>
              <a:t>kiến</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chủ</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ngày</a:t>
            </a:r>
            <a:r>
              <a:rPr lang="en-US" sz="2000" dirty="0">
                <a:latin typeface="Arial" pitchFamily="34" charset="0"/>
                <a:cs typeface="Arial" pitchFamily="34" charset="0"/>
              </a:rPr>
              <a:t> </a:t>
            </a:r>
            <a:r>
              <a:rPr lang="vi-VN" sz="2000" dirty="0">
                <a:latin typeface="Arial" pitchFamily="34" charset="0"/>
                <a:cs typeface="Arial" pitchFamily="34" charset="0"/>
              </a:rPr>
              <a:t>9</a:t>
            </a:r>
            <a:r>
              <a:rPr lang="en-US" sz="2000" dirty="0">
                <a:latin typeface="Arial" pitchFamily="34" charset="0"/>
                <a:cs typeface="Arial" pitchFamily="34" charset="0"/>
              </a:rPr>
              <a:t>/01/2021</a:t>
            </a:r>
          </a:p>
          <a:p>
            <a:pPr lvl="0" algn="just"/>
            <a:r>
              <a:rPr lang="en-US" sz="2000" dirty="0" err="1">
                <a:latin typeface="Arial" pitchFamily="34" charset="0"/>
                <a:cs typeface="Arial" pitchFamily="34" charset="0"/>
              </a:rPr>
              <a:t>Hoàn</a:t>
            </a:r>
            <a:r>
              <a:rPr lang="en-US" sz="2000" dirty="0">
                <a:latin typeface="Arial" pitchFamily="34" charset="0"/>
                <a:cs typeface="Arial" pitchFamily="34" charset="0"/>
              </a:rPr>
              <a:t> </a:t>
            </a:r>
            <a:r>
              <a:rPr lang="en-US" sz="2000" dirty="0" err="1">
                <a:latin typeface="Arial" pitchFamily="34" charset="0"/>
                <a:cs typeface="Arial" pitchFamily="34" charset="0"/>
              </a:rPr>
              <a:t>chỉnh</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thảo</a:t>
            </a:r>
            <a:r>
              <a:rPr lang="en-US" sz="2000" dirty="0">
                <a:latin typeface="Arial" pitchFamily="34" charset="0"/>
                <a:cs typeface="Arial" pitchFamily="34" charset="0"/>
              </a:rPr>
              <a:t> </a:t>
            </a:r>
            <a:r>
              <a:rPr lang="en-US" sz="2000" dirty="0" err="1">
                <a:latin typeface="Arial" pitchFamily="34" charset="0"/>
                <a:cs typeface="Arial" pitchFamily="34" charset="0"/>
              </a:rPr>
              <a:t>sau</a:t>
            </a:r>
            <a:r>
              <a:rPr lang="en-US" sz="2000" dirty="0">
                <a:latin typeface="Arial" pitchFamily="34" charset="0"/>
                <a:cs typeface="Arial" pitchFamily="34" charset="0"/>
              </a:rPr>
              <a:t> </a:t>
            </a:r>
            <a:r>
              <a:rPr lang="en-US" sz="2000" dirty="0" err="1">
                <a:latin typeface="Arial" pitchFamily="34" charset="0"/>
                <a:cs typeface="Arial" pitchFamily="34" charset="0"/>
              </a:rPr>
              <a:t>khi</a:t>
            </a:r>
            <a:r>
              <a:rPr lang="en-US" sz="2000" dirty="0">
                <a:latin typeface="Arial" pitchFamily="34" charset="0"/>
                <a:cs typeface="Arial" pitchFamily="34" charset="0"/>
              </a:rPr>
              <a:t> </a:t>
            </a:r>
            <a:r>
              <a:rPr lang="en-US" sz="2000" dirty="0" err="1">
                <a:latin typeface="Arial" pitchFamily="34" charset="0"/>
                <a:cs typeface="Arial" pitchFamily="34" charset="0"/>
              </a:rPr>
              <a:t>đã</a:t>
            </a:r>
            <a:r>
              <a:rPr lang="en-US" sz="2000" dirty="0">
                <a:latin typeface="Arial" pitchFamily="34" charset="0"/>
                <a:cs typeface="Arial" pitchFamily="34" charset="0"/>
              </a:rPr>
              <a:t> </a:t>
            </a:r>
            <a:r>
              <a:rPr lang="en-US" sz="2000" dirty="0" err="1">
                <a:latin typeface="Arial" pitchFamily="34" charset="0"/>
                <a:cs typeface="Arial" pitchFamily="34" charset="0"/>
              </a:rPr>
              <a:t>được</a:t>
            </a:r>
            <a:r>
              <a:rPr lang="en-US" sz="2000" dirty="0">
                <a:latin typeface="Arial" pitchFamily="34" charset="0"/>
                <a:cs typeface="Arial" pitchFamily="34" charset="0"/>
              </a:rPr>
              <a:t> </a:t>
            </a:r>
            <a:r>
              <a:rPr lang="en-US" sz="2000" dirty="0" err="1">
                <a:latin typeface="Arial" pitchFamily="34" charset="0"/>
                <a:cs typeface="Arial" pitchFamily="34" charset="0"/>
              </a:rPr>
              <a:t>đóng</a:t>
            </a:r>
            <a:r>
              <a:rPr lang="en-US" sz="2000" dirty="0">
                <a:latin typeface="Arial" pitchFamily="34" charset="0"/>
                <a:cs typeface="Arial" pitchFamily="34" charset="0"/>
              </a:rPr>
              <a:t> </a:t>
            </a:r>
            <a:r>
              <a:rPr lang="en-US" sz="2000" dirty="0" err="1">
                <a:latin typeface="Arial" pitchFamily="34" charset="0"/>
                <a:cs typeface="Arial" pitchFamily="34" charset="0"/>
              </a:rPr>
              <a:t>góp</a:t>
            </a:r>
            <a:r>
              <a:rPr lang="en-US" sz="2000" dirty="0">
                <a:latin typeface="Arial" pitchFamily="34" charset="0"/>
                <a:cs typeface="Arial" pitchFamily="34" charset="0"/>
              </a:rPr>
              <a:t> ý </a:t>
            </a:r>
            <a:r>
              <a:rPr lang="en-US" sz="2000" dirty="0" err="1">
                <a:latin typeface="Arial" pitchFamily="34" charset="0"/>
                <a:cs typeface="Arial" pitchFamily="34" charset="0"/>
              </a:rPr>
              <a:t>kiến</a:t>
            </a:r>
            <a:r>
              <a:rPr lang="en-US" sz="2000" dirty="0">
                <a:latin typeface="Arial" pitchFamily="34" charset="0"/>
                <a:cs typeface="Arial" pitchFamily="34" charset="0"/>
              </a:rPr>
              <a:t>: </a:t>
            </a:r>
            <a:r>
              <a:rPr lang="en-US" sz="2000" dirty="0" err="1">
                <a:latin typeface="Arial" pitchFamily="34" charset="0"/>
                <a:cs typeface="Arial" pitchFamily="34" charset="0"/>
              </a:rPr>
              <a:t>ngày</a:t>
            </a:r>
            <a:r>
              <a:rPr lang="en-US" sz="2000" dirty="0">
                <a:latin typeface="Arial" pitchFamily="34" charset="0"/>
                <a:cs typeface="Arial" pitchFamily="34" charset="0"/>
              </a:rPr>
              <a:t> 1</a:t>
            </a:r>
            <a:r>
              <a:rPr lang="vi-VN" sz="2000" dirty="0">
                <a:latin typeface="Arial" pitchFamily="34" charset="0"/>
                <a:cs typeface="Arial" pitchFamily="34" charset="0"/>
              </a:rPr>
              <a:t>0</a:t>
            </a:r>
            <a:r>
              <a:rPr lang="en-US" sz="2000" dirty="0">
                <a:latin typeface="Arial" pitchFamily="34" charset="0"/>
                <a:cs typeface="Arial" pitchFamily="34" charset="0"/>
              </a:rPr>
              <a:t>/01/2021</a:t>
            </a:r>
          </a:p>
          <a:p>
            <a:pPr lvl="0" algn="just"/>
            <a:r>
              <a:rPr lang="en-US" sz="2000" dirty="0" err="1">
                <a:latin typeface="Arial" pitchFamily="34" charset="0"/>
                <a:cs typeface="Arial" pitchFamily="34" charset="0"/>
              </a:rPr>
              <a:t>Gửi</a:t>
            </a:r>
            <a:r>
              <a:rPr lang="en-US" sz="2000" dirty="0">
                <a:latin typeface="Arial" pitchFamily="34" charset="0"/>
                <a:cs typeface="Arial" pitchFamily="34" charset="0"/>
              </a:rPr>
              <a:t> </a:t>
            </a:r>
            <a:r>
              <a:rPr lang="en-US" sz="2000" b="1" dirty="0" err="1">
                <a:latin typeface="Arial" pitchFamily="34" charset="0"/>
                <a:cs typeface="Arial" pitchFamily="34" charset="0"/>
              </a:rPr>
              <a:t>dự</a:t>
            </a:r>
            <a:r>
              <a:rPr lang="en-US" sz="2000" b="1" dirty="0">
                <a:latin typeface="Arial" pitchFamily="34" charset="0"/>
                <a:cs typeface="Arial" pitchFamily="34" charset="0"/>
              </a:rPr>
              <a:t> </a:t>
            </a:r>
            <a:r>
              <a:rPr lang="en-US" sz="2000" b="1" dirty="0" err="1">
                <a:latin typeface="Arial" pitchFamily="34" charset="0"/>
                <a:cs typeface="Arial" pitchFamily="34" charset="0"/>
              </a:rPr>
              <a:t>thảo</a:t>
            </a:r>
            <a:r>
              <a:rPr lang="en-US" sz="2000" b="1" dirty="0">
                <a:latin typeface="Arial" pitchFamily="34" charset="0"/>
                <a:cs typeface="Arial" pitchFamily="34" charset="0"/>
              </a:rPr>
              <a:t> KĐ </a:t>
            </a:r>
            <a:r>
              <a:rPr lang="en-US" sz="2000" b="1" dirty="0" err="1">
                <a:latin typeface="Arial" pitchFamily="34" charset="0"/>
                <a:cs typeface="Arial" pitchFamily="34" charset="0"/>
              </a:rPr>
              <a:t>tập</a:t>
            </a:r>
            <a:r>
              <a:rPr lang="en-US" sz="2000" b="1" dirty="0">
                <a:latin typeface="Arial" pitchFamily="34" charset="0"/>
                <a:cs typeface="Arial" pitchFamily="34" charset="0"/>
              </a:rPr>
              <a:t> </a:t>
            </a:r>
            <a:r>
              <a:rPr lang="en-US" sz="2000" b="1" dirty="0" err="1">
                <a:latin typeface="Arial" pitchFamily="34" charset="0"/>
                <a:cs typeface="Arial" pitchFamily="34" charset="0"/>
              </a:rPr>
              <a:t>thể</a:t>
            </a:r>
            <a:r>
              <a:rPr lang="en-US" sz="2000" b="1" dirty="0">
                <a:latin typeface="Arial" pitchFamily="34" charset="0"/>
                <a:cs typeface="Arial" pitchFamily="34" charset="0"/>
              </a:rPr>
              <a:t> chi </a:t>
            </a:r>
            <a:r>
              <a:rPr lang="en-US" sz="2000" b="1" dirty="0" err="1">
                <a:latin typeface="Arial" pitchFamily="34" charset="0"/>
                <a:cs typeface="Arial" pitchFamily="34" charset="0"/>
              </a:rPr>
              <a:t>ủy</a:t>
            </a:r>
            <a:r>
              <a:rPr lang="en-US" sz="2000" b="1" dirty="0">
                <a:latin typeface="Arial" pitchFamily="34" charset="0"/>
                <a:cs typeface="Arial" pitchFamily="34" charset="0"/>
              </a:rPr>
              <a:t> </a:t>
            </a:r>
            <a:r>
              <a:rPr lang="en-US" sz="2000" dirty="0" err="1">
                <a:latin typeface="Arial" pitchFamily="34" charset="0"/>
                <a:cs typeface="Arial" pitchFamily="34" charset="0"/>
              </a:rPr>
              <a:t>cho</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thành</a:t>
            </a:r>
            <a:r>
              <a:rPr lang="en-US" sz="2000" dirty="0">
                <a:latin typeface="Arial" pitchFamily="34" charset="0"/>
                <a:cs typeface="Arial" pitchFamily="34" charset="0"/>
              </a:rPr>
              <a:t> </a:t>
            </a:r>
            <a:r>
              <a:rPr lang="en-US" sz="2000" dirty="0" err="1">
                <a:latin typeface="Arial" pitchFamily="34" charset="0"/>
                <a:cs typeface="Arial" pitchFamily="34" charset="0"/>
              </a:rPr>
              <a:t>phần</a:t>
            </a:r>
            <a:r>
              <a:rPr lang="en-US" sz="2000" dirty="0">
                <a:latin typeface="Arial" pitchFamily="34" charset="0"/>
                <a:cs typeface="Arial" pitchFamily="34" charset="0"/>
              </a:rPr>
              <a:t> </a:t>
            </a:r>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Hội</a:t>
            </a:r>
            <a:r>
              <a:rPr lang="en-US" sz="2000" dirty="0">
                <a:latin typeface="Arial" pitchFamily="34" charset="0"/>
                <a:cs typeface="Arial" pitchFamily="34" charset="0"/>
              </a:rPr>
              <a:t> </a:t>
            </a:r>
            <a:r>
              <a:rPr lang="en-US" sz="2000" dirty="0" err="1">
                <a:latin typeface="Arial" pitchFamily="34" charset="0"/>
                <a:cs typeface="Arial" pitchFamily="34" charset="0"/>
              </a:rPr>
              <a:t>nghị</a:t>
            </a:r>
            <a:r>
              <a:rPr lang="en-US" sz="2000" dirty="0">
                <a:latin typeface="Arial" pitchFamily="34" charset="0"/>
                <a:cs typeface="Arial" pitchFamily="34" charset="0"/>
              </a:rPr>
              <a:t> KĐ, ĐG </a:t>
            </a:r>
            <a:r>
              <a:rPr lang="en-US" sz="2000" dirty="0" err="1">
                <a:latin typeface="Arial" pitchFamily="34" charset="0"/>
                <a:cs typeface="Arial" pitchFamily="34" charset="0"/>
              </a:rPr>
              <a:t>chất</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tổ</a:t>
            </a:r>
            <a:r>
              <a:rPr lang="en-US" sz="2000" dirty="0">
                <a:latin typeface="Arial" pitchFamily="34" charset="0"/>
                <a:cs typeface="Arial" pitchFamily="34" charset="0"/>
              </a:rPr>
              <a:t>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viên</a:t>
            </a:r>
            <a:r>
              <a:rPr lang="en-US" sz="2000" dirty="0">
                <a:latin typeface="Arial" pitchFamily="34" charset="0"/>
                <a:cs typeface="Arial" pitchFamily="34" charset="0"/>
              </a:rPr>
              <a:t> </a:t>
            </a:r>
            <a:r>
              <a:rPr lang="en-US" sz="2000" dirty="0" err="1">
                <a:latin typeface="Arial" pitchFamily="34" charset="0"/>
                <a:cs typeface="Arial" pitchFamily="34" charset="0"/>
              </a:rPr>
              <a:t>trước</a:t>
            </a:r>
            <a:r>
              <a:rPr lang="en-US" sz="2000" dirty="0">
                <a:latin typeface="Arial" pitchFamily="34" charset="0"/>
                <a:cs typeface="Arial" pitchFamily="34" charset="0"/>
              </a:rPr>
              <a:t> 3 </a:t>
            </a:r>
            <a:r>
              <a:rPr lang="en-US" sz="2000" dirty="0" err="1">
                <a:latin typeface="Arial" pitchFamily="34" charset="0"/>
                <a:cs typeface="Arial" pitchFamily="34" charset="0"/>
              </a:rPr>
              <a:t>ngày</a:t>
            </a:r>
            <a:r>
              <a:rPr lang="en-US" sz="2000" dirty="0">
                <a:latin typeface="Arial" pitchFamily="34" charset="0"/>
                <a:cs typeface="Arial" pitchFamily="34" charset="0"/>
              </a:rPr>
              <a:t> </a:t>
            </a:r>
            <a:r>
              <a:rPr lang="en-US" sz="2000" dirty="0" err="1">
                <a:latin typeface="Arial" pitchFamily="34" charset="0"/>
                <a:cs typeface="Arial" pitchFamily="34" charset="0"/>
              </a:rPr>
              <a:t>tổ</a:t>
            </a:r>
            <a:r>
              <a:rPr lang="en-US" sz="2000" dirty="0">
                <a:latin typeface="Arial" pitchFamily="34" charset="0"/>
                <a:cs typeface="Arial" pitchFamily="34" charset="0"/>
              </a:rPr>
              <a:t>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Hội</a:t>
            </a:r>
            <a:r>
              <a:rPr lang="en-US" sz="2000" dirty="0">
                <a:latin typeface="Arial" pitchFamily="34" charset="0"/>
                <a:cs typeface="Arial" pitchFamily="34" charset="0"/>
              </a:rPr>
              <a:t> </a:t>
            </a:r>
            <a:r>
              <a:rPr lang="en-US" sz="2000" dirty="0" err="1">
                <a:latin typeface="Arial" pitchFamily="34" charset="0"/>
                <a:cs typeface="Arial" pitchFamily="34" charset="0"/>
              </a:rPr>
              <a:t>nghị</a:t>
            </a:r>
            <a:r>
              <a:rPr lang="en-US" sz="2000" dirty="0">
                <a:latin typeface="Arial" pitchFamily="34" charset="0"/>
                <a:cs typeface="Arial" pitchFamily="34" charset="0"/>
              </a:rPr>
              <a:t> (</a:t>
            </a:r>
            <a:r>
              <a:rPr lang="en-US" sz="2000" dirty="0" err="1">
                <a:latin typeface="Arial" pitchFamily="34" charset="0"/>
                <a:cs typeface="Arial" pitchFamily="34" charset="0"/>
              </a:rPr>
              <a:t>nếu</a:t>
            </a:r>
            <a:r>
              <a:rPr lang="en-US" sz="2000" dirty="0">
                <a:latin typeface="Arial" pitchFamily="34" charset="0"/>
                <a:cs typeface="Arial" pitchFamily="34" charset="0"/>
              </a:rPr>
              <a:t> </a:t>
            </a:r>
            <a:r>
              <a:rPr lang="en-US" sz="2000" dirty="0" err="1">
                <a:latin typeface="Arial" pitchFamily="34" charset="0"/>
                <a:cs typeface="Arial" pitchFamily="34" charset="0"/>
              </a:rPr>
              <a:t>chủ</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đã</a:t>
            </a:r>
            <a:r>
              <a:rPr lang="en-US" sz="2000" dirty="0">
                <a:latin typeface="Arial" pitchFamily="34" charset="0"/>
                <a:cs typeface="Arial" pitchFamily="34" charset="0"/>
              </a:rPr>
              <a:t> </a:t>
            </a:r>
            <a:r>
              <a:rPr lang="en-US" sz="2000" dirty="0" err="1">
                <a:latin typeface="Arial" pitchFamily="34" charset="0"/>
                <a:cs typeface="Arial" pitchFamily="34" charset="0"/>
              </a:rPr>
              <a:t>đóng</a:t>
            </a:r>
            <a:r>
              <a:rPr lang="en-US" sz="2000" dirty="0">
                <a:latin typeface="Arial" pitchFamily="34" charset="0"/>
                <a:cs typeface="Arial" pitchFamily="34" charset="0"/>
              </a:rPr>
              <a:t> </a:t>
            </a:r>
            <a:r>
              <a:rPr lang="en-US" sz="2000" dirty="0" err="1">
                <a:latin typeface="Arial" pitchFamily="34" charset="0"/>
                <a:cs typeface="Arial" pitchFamily="34" charset="0"/>
              </a:rPr>
              <a:t>góp</a:t>
            </a:r>
            <a:r>
              <a:rPr lang="en-US" sz="2000" dirty="0">
                <a:latin typeface="Arial" pitchFamily="34" charset="0"/>
                <a:cs typeface="Arial" pitchFamily="34" charset="0"/>
              </a:rPr>
              <a:t> </a:t>
            </a:r>
            <a:r>
              <a:rPr lang="en-US" sz="2000" dirty="0" err="1">
                <a:latin typeface="Arial" pitchFamily="34" charset="0"/>
                <a:cs typeface="Arial" pitchFamily="34" charset="0"/>
              </a:rPr>
              <a:t>kỹ</a:t>
            </a:r>
            <a:r>
              <a:rPr lang="en-US" sz="2000" dirty="0">
                <a:latin typeface="Arial" pitchFamily="34" charset="0"/>
                <a:cs typeface="Arial" pitchFamily="34" charset="0"/>
              </a:rPr>
              <a:t>, </a:t>
            </a:r>
            <a:r>
              <a:rPr lang="en-US" sz="2000" dirty="0" err="1">
                <a:latin typeface="Arial" pitchFamily="34" charset="0"/>
                <a:cs typeface="Arial" pitchFamily="34" charset="0"/>
              </a:rPr>
              <a:t>bước</a:t>
            </a:r>
            <a:r>
              <a:rPr lang="en-US" sz="2000" dirty="0">
                <a:latin typeface="Arial" pitchFamily="34" charset="0"/>
                <a:cs typeface="Arial" pitchFamily="34" charset="0"/>
              </a:rPr>
              <a:t> </a:t>
            </a:r>
            <a:r>
              <a:rPr lang="en-US" sz="2000" dirty="0" err="1">
                <a:latin typeface="Arial" pitchFamily="34" charset="0"/>
                <a:cs typeface="Arial" pitchFamily="34" charset="0"/>
              </a:rPr>
              <a:t>này</a:t>
            </a:r>
            <a:r>
              <a:rPr lang="en-US" sz="2000" dirty="0">
                <a:latin typeface="Arial" pitchFamily="34" charset="0"/>
                <a:cs typeface="Arial" pitchFamily="34" charset="0"/>
              </a:rPr>
              <a:t> </a:t>
            </a:r>
            <a:r>
              <a:rPr lang="en-US" sz="2000" dirty="0" err="1">
                <a:latin typeface="Arial" pitchFamily="34" charset="0"/>
                <a:cs typeface="Arial" pitchFamily="34" charset="0"/>
              </a:rPr>
              <a:t>có</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bớt</a:t>
            </a:r>
            <a:r>
              <a:rPr lang="en-US" sz="2000" dirty="0">
                <a:latin typeface="Arial" pitchFamily="34" charset="0"/>
                <a:cs typeface="Arial" pitchFamily="34" charset="0"/>
              </a:rPr>
              <a:t> </a:t>
            </a:r>
            <a:r>
              <a:rPr lang="en-US" sz="2000" dirty="0" err="1">
                <a:latin typeface="Arial" pitchFamily="34" charset="0"/>
                <a:cs typeface="Arial" pitchFamily="34" charset="0"/>
              </a:rPr>
              <a:t>ngày</a:t>
            </a:r>
            <a:r>
              <a:rPr lang="en-US" sz="2000" dirty="0">
                <a:latin typeface="Arial" pitchFamily="34" charset="0"/>
                <a:cs typeface="Arial" pitchFamily="34" charset="0"/>
              </a:rPr>
              <a:t>).</a:t>
            </a:r>
          </a:p>
          <a:p>
            <a:pPr lvl="0" algn="just"/>
            <a:r>
              <a:rPr lang="en-US" sz="2000" dirty="0" err="1">
                <a:latin typeface="Arial" pitchFamily="34" charset="0"/>
                <a:cs typeface="Arial" pitchFamily="34" charset="0"/>
              </a:rPr>
              <a:t>Tổ</a:t>
            </a:r>
            <a:r>
              <a:rPr lang="en-US" sz="2000" dirty="0">
                <a:latin typeface="Arial" pitchFamily="34" charset="0"/>
                <a:cs typeface="Arial" pitchFamily="34" charset="0"/>
              </a:rPr>
              <a:t>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Hội</a:t>
            </a:r>
            <a:r>
              <a:rPr lang="en-US" sz="2000" dirty="0">
                <a:latin typeface="Arial" pitchFamily="34" charset="0"/>
                <a:cs typeface="Arial" pitchFamily="34" charset="0"/>
              </a:rPr>
              <a:t> </a:t>
            </a:r>
            <a:r>
              <a:rPr lang="en-US" sz="2000" dirty="0" err="1">
                <a:latin typeface="Arial" pitchFamily="34" charset="0"/>
                <a:cs typeface="Arial" pitchFamily="34" charset="0"/>
              </a:rPr>
              <a:t>nghị</a:t>
            </a:r>
            <a:r>
              <a:rPr lang="en-US" sz="2000" dirty="0">
                <a:latin typeface="Arial" pitchFamily="34" charset="0"/>
                <a:cs typeface="Arial" pitchFamily="34" charset="0"/>
              </a:rPr>
              <a:t> </a:t>
            </a:r>
            <a:r>
              <a:rPr lang="en-US" sz="2000" dirty="0" err="1">
                <a:latin typeface="Arial" pitchFamily="34" charset="0"/>
                <a:cs typeface="Arial" pitchFamily="34" charset="0"/>
              </a:rPr>
              <a:t>kiểm</a:t>
            </a:r>
            <a:r>
              <a:rPr lang="en-US" sz="2000" dirty="0">
                <a:latin typeface="Arial" pitchFamily="34" charset="0"/>
                <a:cs typeface="Arial" pitchFamily="34" charset="0"/>
              </a:rPr>
              <a:t> </a:t>
            </a:r>
            <a:r>
              <a:rPr lang="en-US" sz="2000" dirty="0" err="1">
                <a:latin typeface="Arial" pitchFamily="34" charset="0"/>
                <a:cs typeface="Arial" pitchFamily="34" charset="0"/>
              </a:rPr>
              <a:t>điểm</a:t>
            </a:r>
            <a:r>
              <a:rPr lang="en-US" sz="2000" dirty="0">
                <a:latin typeface="Arial" pitchFamily="34" charset="0"/>
                <a:cs typeface="Arial" pitchFamily="34" charset="0"/>
              </a:rPr>
              <a:t>, </a:t>
            </a:r>
            <a:r>
              <a:rPr lang="en-US" sz="2000" dirty="0" err="1">
                <a:latin typeface="Arial" pitchFamily="34" charset="0"/>
                <a:cs typeface="Arial" pitchFamily="34" charset="0"/>
              </a:rPr>
              <a:t>đánh</a:t>
            </a:r>
            <a:r>
              <a:rPr lang="en-US" sz="2000" dirty="0">
                <a:latin typeface="Arial" pitchFamily="34" charset="0"/>
                <a:cs typeface="Arial" pitchFamily="34" charset="0"/>
              </a:rPr>
              <a:t> </a:t>
            </a:r>
            <a:r>
              <a:rPr lang="en-US" sz="2000" dirty="0" err="1">
                <a:latin typeface="Arial" pitchFamily="34" charset="0"/>
                <a:cs typeface="Arial" pitchFamily="34" charset="0"/>
              </a:rPr>
              <a:t>giá</a:t>
            </a:r>
            <a:r>
              <a:rPr lang="en-US" sz="2000" dirty="0">
                <a:latin typeface="Arial" pitchFamily="34" charset="0"/>
                <a:cs typeface="Arial" pitchFamily="34" charset="0"/>
              </a:rPr>
              <a:t> </a:t>
            </a:r>
            <a:r>
              <a:rPr lang="en-US" sz="2000" dirty="0" err="1">
                <a:latin typeface="Arial" pitchFamily="34" charset="0"/>
                <a:cs typeface="Arial" pitchFamily="34" charset="0"/>
              </a:rPr>
              <a:t>xếp</a:t>
            </a:r>
            <a:r>
              <a:rPr lang="en-US" sz="2000" dirty="0">
                <a:latin typeface="Arial" pitchFamily="34" charset="0"/>
                <a:cs typeface="Arial" pitchFamily="34" charset="0"/>
              </a:rPr>
              <a:t> </a:t>
            </a:r>
            <a:r>
              <a:rPr lang="en-US" sz="2000" dirty="0" err="1">
                <a:latin typeface="Arial" pitchFamily="34" charset="0"/>
                <a:cs typeface="Arial" pitchFamily="34" charset="0"/>
              </a:rPr>
              <a:t>loại</a:t>
            </a:r>
            <a:r>
              <a:rPr lang="en-US" sz="2000" dirty="0">
                <a:latin typeface="Arial" pitchFamily="34" charset="0"/>
                <a:cs typeface="Arial" pitchFamily="34" charset="0"/>
              </a:rPr>
              <a:t> </a:t>
            </a:r>
            <a:r>
              <a:rPr lang="en-US" sz="2000" dirty="0" err="1">
                <a:latin typeface="Arial" pitchFamily="34" charset="0"/>
                <a:cs typeface="Arial" pitchFamily="34" charset="0"/>
              </a:rPr>
              <a:t>chất</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tổ</a:t>
            </a:r>
            <a:r>
              <a:rPr lang="en-US" sz="2000" dirty="0">
                <a:latin typeface="Arial" pitchFamily="34" charset="0"/>
                <a:cs typeface="Arial" pitchFamily="34" charset="0"/>
              </a:rPr>
              <a:t>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viên</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tập</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cá</a:t>
            </a:r>
            <a:r>
              <a:rPr lang="en-US" sz="2000" dirty="0">
                <a:latin typeface="Arial" pitchFamily="34" charset="0"/>
                <a:cs typeface="Arial" pitchFamily="34" charset="0"/>
              </a:rPr>
              <a:t> </a:t>
            </a:r>
            <a:r>
              <a:rPr lang="en-US" sz="2000" dirty="0" err="1">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hoàn</a:t>
            </a:r>
            <a:r>
              <a:rPr lang="en-US" sz="2000" dirty="0">
                <a:latin typeface="Arial" pitchFamily="34" charset="0"/>
                <a:cs typeface="Arial" pitchFamily="34" charset="0"/>
              </a:rPr>
              <a:t> </a:t>
            </a:r>
            <a:r>
              <a:rPr lang="en-US" sz="2000" dirty="0" err="1">
                <a:latin typeface="Arial" pitchFamily="34" charset="0"/>
                <a:cs typeface="Arial" pitchFamily="34" charset="0"/>
              </a:rPr>
              <a:t>thành</a:t>
            </a:r>
            <a:r>
              <a:rPr lang="en-US" sz="2000" dirty="0">
                <a:latin typeface="Arial" pitchFamily="34" charset="0"/>
                <a:cs typeface="Arial" pitchFamily="34" charset="0"/>
              </a:rPr>
              <a:t> </a:t>
            </a:r>
            <a:r>
              <a:rPr lang="en-US" sz="2000" dirty="0" err="1">
                <a:latin typeface="Arial" pitchFamily="34" charset="0"/>
                <a:cs typeface="Arial" pitchFamily="34" charset="0"/>
              </a:rPr>
              <a:t>trước</a:t>
            </a:r>
            <a:r>
              <a:rPr lang="en-US" sz="2000" dirty="0">
                <a:latin typeface="Arial" pitchFamily="34" charset="0"/>
                <a:cs typeface="Arial" pitchFamily="34" charset="0"/>
              </a:rPr>
              <a:t> </a:t>
            </a:r>
            <a:r>
              <a:rPr lang="en-US" sz="2000" dirty="0" err="1">
                <a:latin typeface="Arial" pitchFamily="34" charset="0"/>
                <a:cs typeface="Arial" pitchFamily="34" charset="0"/>
              </a:rPr>
              <a:t>ngày</a:t>
            </a:r>
            <a:r>
              <a:rPr lang="en-US" sz="2000" dirty="0">
                <a:latin typeface="Arial" pitchFamily="34" charset="0"/>
                <a:cs typeface="Arial" pitchFamily="34" charset="0"/>
              </a:rPr>
              <a:t> 1</a:t>
            </a:r>
            <a:r>
              <a:rPr lang="vi-VN" sz="2000" dirty="0">
                <a:latin typeface="Arial" pitchFamily="34" charset="0"/>
                <a:cs typeface="Arial" pitchFamily="34" charset="0"/>
              </a:rPr>
              <a:t>4</a:t>
            </a:r>
            <a:r>
              <a:rPr lang="en-US" sz="2000" dirty="0">
                <a:latin typeface="Arial" pitchFamily="34" charset="0"/>
                <a:cs typeface="Arial" pitchFamily="34" charset="0"/>
              </a:rPr>
              <a:t>/01/2021.</a:t>
            </a:r>
          </a:p>
          <a:p>
            <a:pPr lvl="0" algn="just"/>
            <a:r>
              <a:rPr lang="en-US" sz="2000" dirty="0" err="1">
                <a:latin typeface="Arial" pitchFamily="34" charset="0"/>
                <a:cs typeface="Arial" pitchFamily="34" charset="0"/>
              </a:rPr>
              <a:t>Các</a:t>
            </a:r>
            <a:r>
              <a:rPr lang="en-US" sz="2000" dirty="0">
                <a:latin typeface="Arial" pitchFamily="34" charset="0"/>
                <a:cs typeface="Arial" pitchFamily="34" charset="0"/>
              </a:rPr>
              <a:t> chi </a:t>
            </a:r>
            <a:r>
              <a:rPr lang="en-US" sz="2000" dirty="0" err="1">
                <a:latin typeface="Arial" pitchFamily="34" charset="0"/>
                <a:cs typeface="Arial" pitchFamily="34" charset="0"/>
              </a:rPr>
              <a:t>bộ</a:t>
            </a:r>
            <a:r>
              <a:rPr lang="en-US" sz="2000" dirty="0">
                <a:latin typeface="Arial" pitchFamily="34" charset="0"/>
                <a:cs typeface="Arial" pitchFamily="34" charset="0"/>
              </a:rPr>
              <a:t> </a:t>
            </a:r>
            <a:r>
              <a:rPr lang="en-US" sz="2000" dirty="0" err="1">
                <a:latin typeface="Arial" pitchFamily="34" charset="0"/>
                <a:cs typeface="Arial" pitchFamily="34" charset="0"/>
              </a:rPr>
              <a:t>gửi</a:t>
            </a:r>
            <a:r>
              <a:rPr lang="en-US" sz="2000" dirty="0">
                <a:latin typeface="Arial" pitchFamily="34" charset="0"/>
                <a:cs typeface="Arial" pitchFamily="34" charset="0"/>
              </a:rPr>
              <a:t> </a:t>
            </a:r>
            <a:r>
              <a:rPr lang="en-US" sz="2000" dirty="0" err="1">
                <a:latin typeface="Arial" pitchFamily="34" charset="0"/>
                <a:cs typeface="Arial" pitchFamily="34" charset="0"/>
              </a:rPr>
              <a:t>báo</a:t>
            </a:r>
            <a:r>
              <a:rPr lang="en-US" sz="2000" dirty="0">
                <a:latin typeface="Arial" pitchFamily="34" charset="0"/>
                <a:cs typeface="Arial" pitchFamily="34" charset="0"/>
              </a:rPr>
              <a:t> </a:t>
            </a:r>
            <a:r>
              <a:rPr lang="en-US" sz="2000" dirty="0" err="1">
                <a:latin typeface="Arial" pitchFamily="34" charset="0"/>
                <a:cs typeface="Arial" pitchFamily="34" charset="0"/>
              </a:rPr>
              <a:t>cáo</a:t>
            </a:r>
            <a:r>
              <a:rPr lang="en-US" sz="2000" dirty="0">
                <a:latin typeface="Arial" pitchFamily="34" charset="0"/>
                <a:cs typeface="Arial" pitchFamily="34" charset="0"/>
              </a:rPr>
              <a:t> </a:t>
            </a:r>
            <a:r>
              <a:rPr lang="en-US" sz="2000" dirty="0" err="1">
                <a:latin typeface="Arial" pitchFamily="34" charset="0"/>
                <a:cs typeface="Arial" pitchFamily="34" charset="0"/>
              </a:rPr>
              <a:t>kết</a:t>
            </a:r>
            <a:r>
              <a:rPr lang="en-US" sz="2000" dirty="0">
                <a:latin typeface="Arial" pitchFamily="34" charset="0"/>
                <a:cs typeface="Arial" pitchFamily="34" charset="0"/>
              </a:rPr>
              <a:t> </a:t>
            </a:r>
            <a:r>
              <a:rPr lang="en-US" sz="2000" dirty="0" err="1">
                <a:latin typeface="Arial" pitchFamily="34" charset="0"/>
                <a:cs typeface="Arial" pitchFamily="34" charset="0"/>
              </a:rPr>
              <a:t>quả</a:t>
            </a:r>
            <a:r>
              <a:rPr lang="en-US" sz="2000" dirty="0">
                <a:latin typeface="Arial" pitchFamily="34" charset="0"/>
                <a:cs typeface="Arial" pitchFamily="34" charset="0"/>
              </a:rPr>
              <a:t> </a:t>
            </a:r>
            <a:r>
              <a:rPr lang="en-US" sz="2000" dirty="0" err="1">
                <a:latin typeface="Arial" pitchFamily="34" charset="0"/>
                <a:cs typeface="Arial" pitchFamily="34" charset="0"/>
              </a:rPr>
              <a:t>kiểm</a:t>
            </a:r>
            <a:r>
              <a:rPr lang="en-US" sz="2000" dirty="0">
                <a:latin typeface="Arial" pitchFamily="34" charset="0"/>
                <a:cs typeface="Arial" pitchFamily="34" charset="0"/>
              </a:rPr>
              <a:t> </a:t>
            </a:r>
            <a:r>
              <a:rPr lang="en-US" sz="2000" dirty="0" err="1">
                <a:latin typeface="Arial" pitchFamily="34" charset="0"/>
                <a:cs typeface="Arial" pitchFamily="34" charset="0"/>
              </a:rPr>
              <a:t>điểm</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tập</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cá</a:t>
            </a:r>
            <a:r>
              <a:rPr lang="en-US" sz="2000" dirty="0">
                <a:latin typeface="Arial" pitchFamily="34" charset="0"/>
                <a:cs typeface="Arial" pitchFamily="34" charset="0"/>
              </a:rPr>
              <a:t> </a:t>
            </a:r>
            <a:r>
              <a:rPr lang="en-US" sz="2000" dirty="0" err="1">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về</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ủy</a:t>
            </a:r>
            <a:r>
              <a:rPr lang="en-US" sz="2000" dirty="0">
                <a:latin typeface="Arial" pitchFamily="34" charset="0"/>
                <a:cs typeface="Arial" pitchFamily="34" charset="0"/>
              </a:rPr>
              <a:t> </a:t>
            </a:r>
            <a:r>
              <a:rPr lang="en-US" sz="2000" dirty="0" err="1">
                <a:latin typeface="Arial" pitchFamily="34" charset="0"/>
                <a:cs typeface="Arial" pitchFamily="34" charset="0"/>
              </a:rPr>
              <a:t>Trường</a:t>
            </a:r>
            <a:r>
              <a:rPr lang="en-US" sz="2000" dirty="0">
                <a:latin typeface="Arial" pitchFamily="34" charset="0"/>
                <a:cs typeface="Arial" pitchFamily="34" charset="0"/>
              </a:rPr>
              <a:t> (qua  </a:t>
            </a:r>
            <a:r>
              <a:rPr lang="en-US" sz="2000" dirty="0" err="1">
                <a:latin typeface="Arial" pitchFamily="34" charset="0"/>
                <a:cs typeface="Arial" pitchFamily="34" charset="0"/>
              </a:rPr>
              <a:t>bộ</a:t>
            </a:r>
            <a:r>
              <a:rPr lang="en-US" sz="2000" dirty="0">
                <a:latin typeface="Arial" pitchFamily="34" charset="0"/>
                <a:cs typeface="Arial" pitchFamily="34" charset="0"/>
              </a:rPr>
              <a:t> </a:t>
            </a:r>
            <a:r>
              <a:rPr lang="en-US" sz="2000" dirty="0" err="1">
                <a:latin typeface="Arial" pitchFamily="34" charset="0"/>
                <a:cs typeface="Arial" pitchFamily="34" charset="0"/>
              </a:rPr>
              <a:t>phận</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vụ</a:t>
            </a:r>
            <a:r>
              <a:rPr lang="en-US" sz="2000" dirty="0">
                <a:latin typeface="Arial" pitchFamily="34" charset="0"/>
                <a:cs typeface="Arial" pitchFamily="34" charset="0"/>
              </a:rPr>
              <a:t>) </a:t>
            </a:r>
            <a:r>
              <a:rPr lang="en-US" sz="2000" dirty="0" err="1">
                <a:latin typeface="Arial" pitchFamily="34" charset="0"/>
                <a:cs typeface="Arial" pitchFamily="34" charset="0"/>
              </a:rPr>
              <a:t>trước</a:t>
            </a:r>
            <a:r>
              <a:rPr lang="en-US" sz="2000" dirty="0">
                <a:latin typeface="Arial" pitchFamily="34" charset="0"/>
                <a:cs typeface="Arial" pitchFamily="34" charset="0"/>
              </a:rPr>
              <a:t> </a:t>
            </a:r>
            <a:r>
              <a:rPr lang="en-US" sz="2000" dirty="0" err="1">
                <a:latin typeface="Arial" pitchFamily="34" charset="0"/>
                <a:cs typeface="Arial" pitchFamily="34" charset="0"/>
              </a:rPr>
              <a:t>ngày</a:t>
            </a:r>
            <a:r>
              <a:rPr lang="en-US" sz="2000" dirty="0">
                <a:latin typeface="Arial" pitchFamily="34" charset="0"/>
                <a:cs typeface="Arial" pitchFamily="34" charset="0"/>
              </a:rPr>
              <a:t> 1</a:t>
            </a:r>
            <a:r>
              <a:rPr lang="vi-VN" sz="2000" dirty="0">
                <a:latin typeface="Arial" pitchFamily="34" charset="0"/>
                <a:cs typeface="Arial" pitchFamily="34" charset="0"/>
              </a:rPr>
              <a:t>5</a:t>
            </a:r>
            <a:r>
              <a:rPr lang="en-US" sz="2000" dirty="0">
                <a:latin typeface="Arial" pitchFamily="34" charset="0"/>
                <a:cs typeface="Arial" pitchFamily="34" charset="0"/>
              </a:rPr>
              <a:t> </a:t>
            </a:r>
            <a:r>
              <a:rPr lang="en-US" sz="2000" dirty="0" err="1">
                <a:latin typeface="Arial" pitchFamily="34" charset="0"/>
                <a:cs typeface="Arial" pitchFamily="34" charset="0"/>
              </a:rPr>
              <a:t>tháng</a:t>
            </a:r>
            <a:r>
              <a:rPr lang="en-US" sz="2000" dirty="0">
                <a:latin typeface="Arial" pitchFamily="34" charset="0"/>
                <a:cs typeface="Arial" pitchFamily="34" charset="0"/>
              </a:rPr>
              <a:t> 01 </a:t>
            </a:r>
            <a:r>
              <a:rPr lang="en-US" sz="2000" dirty="0" err="1">
                <a:latin typeface="Arial" pitchFamily="34" charset="0"/>
                <a:cs typeface="Arial" pitchFamily="34" charset="0"/>
              </a:rPr>
              <a:t>năm</a:t>
            </a:r>
            <a:r>
              <a:rPr lang="en-US" sz="2000" dirty="0">
                <a:latin typeface="Arial" pitchFamily="34" charset="0"/>
                <a:cs typeface="Arial" pitchFamily="34" charset="0"/>
              </a:rPr>
              <a:t> 2021</a:t>
            </a:r>
          </a:p>
        </p:txBody>
      </p:sp>
    </p:spTree>
    <p:extLst>
      <p:ext uri="{BB962C8B-B14F-4D97-AF65-F5344CB8AC3E}">
        <p14:creationId xmlns:p14="http://schemas.microsoft.com/office/powerpoint/2010/main" val="3585792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6B57F1E1-FD3E-46C5-B237-1028733E6903}"/>
              </a:ext>
            </a:extLst>
          </p:cNvPr>
          <p:cNvSpPr>
            <a:spLocks noGrp="1"/>
          </p:cNvSpPr>
          <p:nvPr>
            <p:ph type="title"/>
          </p:nvPr>
        </p:nvSpPr>
        <p:spPr>
          <a:xfrm>
            <a:off x="914400" y="274638"/>
            <a:ext cx="7772400" cy="850106"/>
          </a:xfrm>
        </p:spPr>
        <p:txBody>
          <a:bodyPr/>
          <a:lstStyle/>
          <a:p>
            <a:r>
              <a:rPr lang="en-US" altLang="en-US" b="1" dirty="0">
                <a:solidFill>
                  <a:srgbClr val="0070C0"/>
                </a:solidFill>
                <a:latin typeface="Arial" pitchFamily="34" charset="0"/>
                <a:cs typeface="Arial" pitchFamily="34" charset="0"/>
              </a:rPr>
              <a:t>TIẾN ĐỘ ( ĐẢNG BỘ</a:t>
            </a:r>
            <a:r>
              <a:rPr lang="en-US" altLang="en-US" b="1" dirty="0">
                <a:solidFill>
                  <a:srgbClr val="0070C0"/>
                </a:solidFill>
              </a:rPr>
              <a:t>)</a:t>
            </a:r>
          </a:p>
        </p:txBody>
      </p:sp>
      <p:sp>
        <p:nvSpPr>
          <p:cNvPr id="24579" name="Content Placeholder 2">
            <a:extLst>
              <a:ext uri="{FF2B5EF4-FFF2-40B4-BE49-F238E27FC236}">
                <a16:creationId xmlns:a16="http://schemas.microsoft.com/office/drawing/2014/main" id="{7B0B0640-122A-4DDD-A48A-D8C4970EDC6F}"/>
              </a:ext>
            </a:extLst>
          </p:cNvPr>
          <p:cNvSpPr>
            <a:spLocks noGrp="1"/>
          </p:cNvSpPr>
          <p:nvPr>
            <p:ph sz="quarter" idx="1"/>
          </p:nvPr>
        </p:nvSpPr>
        <p:spPr>
          <a:xfrm>
            <a:off x="683568" y="1268760"/>
            <a:ext cx="7988424" cy="5400600"/>
          </a:xfrm>
          <a:solidFill>
            <a:schemeClr val="accent1">
              <a:lumMod val="20000"/>
              <a:lumOff val="80000"/>
            </a:schemeClr>
          </a:solidFill>
          <a:ln>
            <a:solidFill>
              <a:schemeClr val="accent2">
                <a:lumMod val="20000"/>
                <a:lumOff val="80000"/>
              </a:schemeClr>
            </a:solidFill>
          </a:ln>
        </p:spPr>
        <p:txBody>
          <a:bodyPr/>
          <a:lstStyle/>
          <a:p>
            <a:pPr lvl="0" algn="just"/>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thảo</a:t>
            </a:r>
            <a:r>
              <a:rPr lang="en-US" sz="2000" dirty="0">
                <a:latin typeface="Arial" pitchFamily="34" charset="0"/>
                <a:cs typeface="Arial" pitchFamily="34" charset="0"/>
              </a:rPr>
              <a:t> </a:t>
            </a:r>
            <a:r>
              <a:rPr lang="en-US" sz="2000" dirty="0" err="1">
                <a:latin typeface="Arial" pitchFamily="34" charset="0"/>
                <a:cs typeface="Arial" pitchFamily="34" charset="0"/>
              </a:rPr>
              <a:t>xong</a:t>
            </a:r>
            <a:r>
              <a:rPr lang="en-US" sz="2000" dirty="0">
                <a:latin typeface="Arial" pitchFamily="34" charset="0"/>
                <a:cs typeface="Arial" pitchFamily="34" charset="0"/>
              </a:rPr>
              <a:t> </a:t>
            </a:r>
            <a:r>
              <a:rPr lang="en-US" sz="2000" dirty="0" err="1">
                <a:latin typeface="Arial" pitchFamily="34" charset="0"/>
                <a:cs typeface="Arial" pitchFamily="34" charset="0"/>
              </a:rPr>
              <a:t>bản</a:t>
            </a:r>
            <a:r>
              <a:rPr lang="en-US" sz="2000" dirty="0">
                <a:latin typeface="Arial" pitchFamily="34" charset="0"/>
                <a:cs typeface="Arial" pitchFamily="34" charset="0"/>
              </a:rPr>
              <a:t> </a:t>
            </a:r>
            <a:r>
              <a:rPr lang="en-US" sz="2000" dirty="0" err="1">
                <a:latin typeface="Arial" pitchFamily="34" charset="0"/>
                <a:cs typeface="Arial" pitchFamily="34" charset="0"/>
              </a:rPr>
              <a:t>kiểm</a:t>
            </a:r>
            <a:r>
              <a:rPr lang="en-US" sz="2000" dirty="0">
                <a:latin typeface="Arial" pitchFamily="34" charset="0"/>
                <a:cs typeface="Arial" pitchFamily="34" charset="0"/>
              </a:rPr>
              <a:t> </a:t>
            </a:r>
            <a:r>
              <a:rPr lang="en-US" sz="2000" dirty="0" err="1">
                <a:latin typeface="Arial" pitchFamily="34" charset="0"/>
                <a:cs typeface="Arial" pitchFamily="34" charset="0"/>
              </a:rPr>
              <a:t>điểm</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tập</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ủy</a:t>
            </a:r>
            <a:r>
              <a:rPr lang="en-US" sz="2000" dirty="0">
                <a:latin typeface="Arial" pitchFamily="34" charset="0"/>
                <a:cs typeface="Arial" pitchFamily="34" charset="0"/>
              </a:rPr>
              <a:t> + </a:t>
            </a:r>
            <a:r>
              <a:rPr lang="en-US" sz="2000" dirty="0" err="1">
                <a:latin typeface="Arial" pitchFamily="34" charset="0"/>
                <a:cs typeface="Arial" pitchFamily="34" charset="0"/>
              </a:rPr>
              <a:t>cá</a:t>
            </a:r>
            <a:r>
              <a:rPr lang="en-US" sz="2000" dirty="0">
                <a:latin typeface="Arial" pitchFamily="34" charset="0"/>
                <a:cs typeface="Arial" pitchFamily="34" charset="0"/>
              </a:rPr>
              <a:t> </a:t>
            </a:r>
            <a:r>
              <a:rPr lang="en-US" sz="2000" dirty="0" err="1">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cán</a:t>
            </a:r>
            <a:r>
              <a:rPr lang="en-US" sz="2000" dirty="0">
                <a:latin typeface="Arial" pitchFamily="34" charset="0"/>
                <a:cs typeface="Arial" pitchFamily="34" charset="0"/>
              </a:rPr>
              <a:t> </a:t>
            </a:r>
            <a:r>
              <a:rPr lang="en-US" sz="2000" dirty="0" err="1">
                <a:latin typeface="Arial" pitchFamily="34" charset="0"/>
                <a:cs typeface="Arial" pitchFamily="34" charset="0"/>
              </a:rPr>
              <a:t>bộ</a:t>
            </a:r>
            <a:r>
              <a:rPr lang="en-US" sz="2000" dirty="0">
                <a:latin typeface="Arial" pitchFamily="34" charset="0"/>
                <a:cs typeface="Arial" pitchFamily="34" charset="0"/>
              </a:rPr>
              <a:t> </a:t>
            </a:r>
            <a:r>
              <a:rPr lang="en-US" sz="2000" dirty="0" err="1">
                <a:latin typeface="Arial" pitchFamily="34" charset="0"/>
                <a:cs typeface="Arial" pitchFamily="34" charset="0"/>
              </a:rPr>
              <a:t>lãnh</a:t>
            </a:r>
            <a:r>
              <a:rPr lang="en-US" sz="2000" dirty="0">
                <a:latin typeface="Arial" pitchFamily="34" charset="0"/>
                <a:cs typeface="Arial" pitchFamily="34" charset="0"/>
              </a:rPr>
              <a:t> </a:t>
            </a:r>
            <a:r>
              <a:rPr lang="en-US" sz="2000" dirty="0" err="1">
                <a:latin typeface="Arial" pitchFamily="34" charset="0"/>
                <a:cs typeface="Arial" pitchFamily="34" charset="0"/>
              </a:rPr>
              <a:t>đạo</a:t>
            </a:r>
            <a:r>
              <a:rPr lang="en-US" sz="2000" dirty="0">
                <a:latin typeface="Arial" pitchFamily="34" charset="0"/>
                <a:cs typeface="Arial" pitchFamily="34" charset="0"/>
              </a:rPr>
              <a:t>, </a:t>
            </a:r>
            <a:r>
              <a:rPr lang="en-US" sz="2000" dirty="0" err="1">
                <a:latin typeface="Arial" pitchFamily="34" charset="0"/>
                <a:cs typeface="Arial" pitchFamily="34" charset="0"/>
              </a:rPr>
              <a:t>quản</a:t>
            </a:r>
            <a:r>
              <a:rPr lang="en-US" sz="2000" dirty="0">
                <a:latin typeface="Arial" pitchFamily="34" charset="0"/>
                <a:cs typeface="Arial" pitchFamily="34" charset="0"/>
              </a:rPr>
              <a:t> </a:t>
            </a:r>
            <a:r>
              <a:rPr lang="en-US" sz="2000" dirty="0" err="1">
                <a:latin typeface="Arial" pitchFamily="34" charset="0"/>
                <a:cs typeface="Arial" pitchFamily="34" charset="0"/>
              </a:rPr>
              <a:t>lý</a:t>
            </a:r>
            <a:r>
              <a:rPr lang="en-US" sz="2000" dirty="0">
                <a:latin typeface="Arial" pitchFamily="34" charset="0"/>
                <a:cs typeface="Arial" pitchFamily="34" charset="0"/>
              </a:rPr>
              <a:t> </a:t>
            </a:r>
            <a:r>
              <a:rPr lang="en-US" sz="2000" dirty="0" err="1">
                <a:latin typeface="Arial" pitchFamily="34" charset="0"/>
                <a:cs typeface="Arial" pitchFamily="34" charset="0"/>
              </a:rPr>
              <a:t>để</a:t>
            </a:r>
            <a:r>
              <a:rPr lang="en-US" sz="2000" dirty="0">
                <a:latin typeface="Arial" pitchFamily="34" charset="0"/>
                <a:cs typeface="Arial" pitchFamily="34" charset="0"/>
              </a:rPr>
              <a:t> </a:t>
            </a:r>
            <a:r>
              <a:rPr lang="en-US" sz="2000" dirty="0" err="1">
                <a:latin typeface="Arial" pitchFamily="34" charset="0"/>
                <a:cs typeface="Arial" pitchFamily="34" charset="0"/>
              </a:rPr>
              <a:t>gửi</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chủ</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đóng</a:t>
            </a:r>
            <a:r>
              <a:rPr lang="en-US" sz="2000" dirty="0">
                <a:latin typeface="Arial" pitchFamily="34" charset="0"/>
                <a:cs typeface="Arial" pitchFamily="34" charset="0"/>
              </a:rPr>
              <a:t> </a:t>
            </a:r>
            <a:r>
              <a:rPr lang="en-US" sz="2000" dirty="0" err="1">
                <a:latin typeface="Arial" pitchFamily="34" charset="0"/>
                <a:cs typeface="Arial" pitchFamily="34" charset="0"/>
              </a:rPr>
              <a:t>góp</a:t>
            </a:r>
            <a:r>
              <a:rPr lang="en-US" sz="2000" dirty="0">
                <a:latin typeface="Arial" pitchFamily="34" charset="0"/>
                <a:cs typeface="Arial" pitchFamily="34" charset="0"/>
              </a:rPr>
              <a:t> ý  </a:t>
            </a:r>
            <a:r>
              <a:rPr lang="en-US" sz="2000" dirty="0" err="1">
                <a:latin typeface="Arial" pitchFamily="34" charset="0"/>
                <a:cs typeface="Arial" pitchFamily="34" charset="0"/>
              </a:rPr>
              <a:t>kiến</a:t>
            </a:r>
            <a:r>
              <a:rPr lang="en-US" sz="2000" dirty="0">
                <a:latin typeface="Arial" pitchFamily="34" charset="0"/>
                <a:cs typeface="Arial" pitchFamily="34" charset="0"/>
              </a:rPr>
              <a:t>: </a:t>
            </a:r>
            <a:r>
              <a:rPr lang="en-US" sz="2000" dirty="0" err="1">
                <a:latin typeface="Arial" pitchFamily="34" charset="0"/>
                <a:cs typeface="Arial" pitchFamily="34" charset="0"/>
              </a:rPr>
              <a:t>ngày</a:t>
            </a:r>
            <a:r>
              <a:rPr lang="en-US" sz="2000" dirty="0">
                <a:latin typeface="Arial" pitchFamily="34" charset="0"/>
                <a:cs typeface="Arial" pitchFamily="34" charset="0"/>
              </a:rPr>
              <a:t> </a:t>
            </a:r>
            <a:r>
              <a:rPr lang="vi-VN" sz="2000" dirty="0">
                <a:latin typeface="Arial" pitchFamily="34" charset="0"/>
                <a:cs typeface="Arial" pitchFamily="34" charset="0"/>
              </a:rPr>
              <a:t>5</a:t>
            </a:r>
            <a:r>
              <a:rPr lang="en-US" sz="2000" dirty="0">
                <a:latin typeface="Arial" pitchFamily="34" charset="0"/>
                <a:cs typeface="Arial" pitchFamily="34" charset="0"/>
              </a:rPr>
              <a:t>/01/2021</a:t>
            </a:r>
          </a:p>
          <a:p>
            <a:pPr lvl="0" algn="just"/>
            <a:r>
              <a:rPr lang="en-US" sz="2000" dirty="0" err="1">
                <a:latin typeface="Arial" pitchFamily="34" charset="0"/>
                <a:cs typeface="Arial" pitchFamily="34" charset="0"/>
              </a:rPr>
              <a:t>Nhận</a:t>
            </a:r>
            <a:r>
              <a:rPr lang="en-US" sz="2000" dirty="0">
                <a:latin typeface="Arial" pitchFamily="34" charset="0"/>
                <a:cs typeface="Arial" pitchFamily="34" charset="0"/>
              </a:rPr>
              <a:t> </a:t>
            </a:r>
            <a:r>
              <a:rPr lang="en-US" sz="2000" dirty="0" err="1">
                <a:latin typeface="Arial" pitchFamily="34" charset="0"/>
                <a:cs typeface="Arial" pitchFamily="34" charset="0"/>
              </a:rPr>
              <a:t>lại</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đóng</a:t>
            </a:r>
            <a:r>
              <a:rPr lang="en-US" sz="2000" dirty="0">
                <a:latin typeface="Arial" pitchFamily="34" charset="0"/>
                <a:cs typeface="Arial" pitchFamily="34" charset="0"/>
              </a:rPr>
              <a:t> </a:t>
            </a:r>
            <a:r>
              <a:rPr lang="en-US" sz="2000" dirty="0" err="1">
                <a:latin typeface="Arial" pitchFamily="34" charset="0"/>
                <a:cs typeface="Arial" pitchFamily="34" charset="0"/>
              </a:rPr>
              <a:t>góp</a:t>
            </a:r>
            <a:r>
              <a:rPr lang="en-US" sz="2000" dirty="0">
                <a:latin typeface="Arial" pitchFamily="34" charset="0"/>
                <a:cs typeface="Arial" pitchFamily="34" charset="0"/>
              </a:rPr>
              <a:t> ý </a:t>
            </a:r>
            <a:r>
              <a:rPr lang="en-US" sz="2000" dirty="0" err="1">
                <a:latin typeface="Arial" pitchFamily="34" charset="0"/>
                <a:cs typeface="Arial" pitchFamily="34" charset="0"/>
              </a:rPr>
              <a:t>kiến</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chủ</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ngày</a:t>
            </a:r>
            <a:r>
              <a:rPr lang="en-US" sz="2000" dirty="0">
                <a:latin typeface="Arial" pitchFamily="34" charset="0"/>
                <a:cs typeface="Arial" pitchFamily="34" charset="0"/>
              </a:rPr>
              <a:t> 1</a:t>
            </a:r>
            <a:r>
              <a:rPr lang="vi-VN" sz="2000" dirty="0">
                <a:latin typeface="Arial" pitchFamily="34" charset="0"/>
                <a:cs typeface="Arial" pitchFamily="34" charset="0"/>
              </a:rPr>
              <a:t>1</a:t>
            </a:r>
            <a:r>
              <a:rPr lang="en-US" sz="2000" dirty="0">
                <a:latin typeface="Arial" pitchFamily="34" charset="0"/>
                <a:cs typeface="Arial" pitchFamily="34" charset="0"/>
              </a:rPr>
              <a:t>/01/2021</a:t>
            </a:r>
          </a:p>
          <a:p>
            <a:pPr lvl="0" algn="just"/>
            <a:r>
              <a:rPr lang="en-US" sz="2000" dirty="0" err="1">
                <a:latin typeface="Arial" pitchFamily="34" charset="0"/>
                <a:cs typeface="Arial" pitchFamily="34" charset="0"/>
              </a:rPr>
              <a:t>Hoàn</a:t>
            </a:r>
            <a:r>
              <a:rPr lang="en-US" sz="2000" dirty="0">
                <a:latin typeface="Arial" pitchFamily="34" charset="0"/>
                <a:cs typeface="Arial" pitchFamily="34" charset="0"/>
              </a:rPr>
              <a:t> </a:t>
            </a:r>
            <a:r>
              <a:rPr lang="en-US" sz="2000" dirty="0" err="1">
                <a:latin typeface="Arial" pitchFamily="34" charset="0"/>
                <a:cs typeface="Arial" pitchFamily="34" charset="0"/>
              </a:rPr>
              <a:t>chỉnh</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thảo</a:t>
            </a:r>
            <a:r>
              <a:rPr lang="en-US" sz="2000" dirty="0">
                <a:latin typeface="Arial" pitchFamily="34" charset="0"/>
                <a:cs typeface="Arial" pitchFamily="34" charset="0"/>
              </a:rPr>
              <a:t> </a:t>
            </a:r>
            <a:r>
              <a:rPr lang="en-US" sz="2000" dirty="0" err="1">
                <a:latin typeface="Arial" pitchFamily="34" charset="0"/>
                <a:cs typeface="Arial" pitchFamily="34" charset="0"/>
              </a:rPr>
              <a:t>sau</a:t>
            </a:r>
            <a:r>
              <a:rPr lang="en-US" sz="2000" dirty="0">
                <a:latin typeface="Arial" pitchFamily="34" charset="0"/>
                <a:cs typeface="Arial" pitchFamily="34" charset="0"/>
              </a:rPr>
              <a:t> </a:t>
            </a:r>
            <a:r>
              <a:rPr lang="en-US" sz="2000" dirty="0" err="1">
                <a:latin typeface="Arial" pitchFamily="34" charset="0"/>
                <a:cs typeface="Arial" pitchFamily="34" charset="0"/>
              </a:rPr>
              <a:t>khi</a:t>
            </a:r>
            <a:r>
              <a:rPr lang="en-US" sz="2000" dirty="0">
                <a:latin typeface="Arial" pitchFamily="34" charset="0"/>
                <a:cs typeface="Arial" pitchFamily="34" charset="0"/>
              </a:rPr>
              <a:t> </a:t>
            </a:r>
            <a:r>
              <a:rPr lang="en-US" sz="2000" dirty="0" err="1">
                <a:latin typeface="Arial" pitchFamily="34" charset="0"/>
                <a:cs typeface="Arial" pitchFamily="34" charset="0"/>
              </a:rPr>
              <a:t>đã</a:t>
            </a:r>
            <a:r>
              <a:rPr lang="en-US" sz="2000" dirty="0">
                <a:latin typeface="Arial" pitchFamily="34" charset="0"/>
                <a:cs typeface="Arial" pitchFamily="34" charset="0"/>
              </a:rPr>
              <a:t> </a:t>
            </a:r>
            <a:r>
              <a:rPr lang="en-US" sz="2000" dirty="0" err="1">
                <a:latin typeface="Arial" pitchFamily="34" charset="0"/>
                <a:cs typeface="Arial" pitchFamily="34" charset="0"/>
              </a:rPr>
              <a:t>được</a:t>
            </a:r>
            <a:r>
              <a:rPr lang="en-US" sz="2000" dirty="0">
                <a:latin typeface="Arial" pitchFamily="34" charset="0"/>
                <a:cs typeface="Arial" pitchFamily="34" charset="0"/>
              </a:rPr>
              <a:t> </a:t>
            </a:r>
            <a:r>
              <a:rPr lang="en-US" sz="2000" dirty="0" err="1">
                <a:latin typeface="Arial" pitchFamily="34" charset="0"/>
                <a:cs typeface="Arial" pitchFamily="34" charset="0"/>
              </a:rPr>
              <a:t>đóng</a:t>
            </a:r>
            <a:r>
              <a:rPr lang="en-US" sz="2000" dirty="0">
                <a:latin typeface="Arial" pitchFamily="34" charset="0"/>
                <a:cs typeface="Arial" pitchFamily="34" charset="0"/>
              </a:rPr>
              <a:t> </a:t>
            </a:r>
            <a:r>
              <a:rPr lang="en-US" sz="2000" dirty="0" err="1">
                <a:latin typeface="Arial" pitchFamily="34" charset="0"/>
                <a:cs typeface="Arial" pitchFamily="34" charset="0"/>
              </a:rPr>
              <a:t>góp</a:t>
            </a:r>
            <a:r>
              <a:rPr lang="en-US" sz="2000" dirty="0">
                <a:latin typeface="Arial" pitchFamily="34" charset="0"/>
                <a:cs typeface="Arial" pitchFamily="34" charset="0"/>
              </a:rPr>
              <a:t> ý </a:t>
            </a:r>
            <a:r>
              <a:rPr lang="en-US" sz="2000" dirty="0" err="1">
                <a:latin typeface="Arial" pitchFamily="34" charset="0"/>
                <a:cs typeface="Arial" pitchFamily="34" charset="0"/>
              </a:rPr>
              <a:t>kiến</a:t>
            </a:r>
            <a:r>
              <a:rPr lang="en-US" sz="2000" dirty="0">
                <a:latin typeface="Arial" pitchFamily="34" charset="0"/>
                <a:cs typeface="Arial" pitchFamily="34" charset="0"/>
              </a:rPr>
              <a:t>: 1</a:t>
            </a:r>
            <a:r>
              <a:rPr lang="vi-VN" sz="2000" dirty="0">
                <a:latin typeface="Arial" pitchFamily="34" charset="0"/>
                <a:cs typeface="Arial" pitchFamily="34" charset="0"/>
              </a:rPr>
              <a:t>2</a:t>
            </a:r>
            <a:r>
              <a:rPr lang="en-US" sz="2000" dirty="0">
                <a:latin typeface="Arial" pitchFamily="34" charset="0"/>
                <a:cs typeface="Arial" pitchFamily="34" charset="0"/>
              </a:rPr>
              <a:t>/01/2021</a:t>
            </a:r>
          </a:p>
          <a:p>
            <a:pPr lvl="0" algn="just"/>
            <a:r>
              <a:rPr lang="en-US" sz="2000" dirty="0" err="1">
                <a:latin typeface="Arial" pitchFamily="34" charset="0"/>
                <a:cs typeface="Arial" pitchFamily="34" charset="0"/>
              </a:rPr>
              <a:t>Gửi</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thảo</a:t>
            </a:r>
            <a:r>
              <a:rPr lang="en-US" sz="2000" dirty="0">
                <a:latin typeface="Arial" pitchFamily="34" charset="0"/>
                <a:cs typeface="Arial" pitchFamily="34" charset="0"/>
              </a:rPr>
              <a:t> </a:t>
            </a:r>
            <a:r>
              <a:rPr lang="en-US" sz="2000" dirty="0" err="1">
                <a:latin typeface="Arial" pitchFamily="34" charset="0"/>
                <a:cs typeface="Arial" pitchFamily="34" charset="0"/>
              </a:rPr>
              <a:t>cho</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thành</a:t>
            </a:r>
            <a:r>
              <a:rPr lang="en-US" sz="2000" dirty="0">
                <a:latin typeface="Arial" pitchFamily="34" charset="0"/>
                <a:cs typeface="Arial" pitchFamily="34" charset="0"/>
              </a:rPr>
              <a:t> </a:t>
            </a:r>
            <a:r>
              <a:rPr lang="en-US" sz="2000" dirty="0" err="1">
                <a:latin typeface="Arial" pitchFamily="34" charset="0"/>
                <a:cs typeface="Arial" pitchFamily="34" charset="0"/>
              </a:rPr>
              <a:t>phần</a:t>
            </a:r>
            <a:r>
              <a:rPr lang="en-US" sz="2000" dirty="0">
                <a:latin typeface="Arial" pitchFamily="34" charset="0"/>
                <a:cs typeface="Arial" pitchFamily="34" charset="0"/>
              </a:rPr>
              <a:t> </a:t>
            </a:r>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Hội</a:t>
            </a:r>
            <a:r>
              <a:rPr lang="en-US" sz="2000" dirty="0">
                <a:latin typeface="Arial" pitchFamily="34" charset="0"/>
                <a:cs typeface="Arial" pitchFamily="34" charset="0"/>
              </a:rPr>
              <a:t> </a:t>
            </a:r>
            <a:r>
              <a:rPr lang="en-US" sz="2000" dirty="0" err="1">
                <a:latin typeface="Arial" pitchFamily="34" charset="0"/>
                <a:cs typeface="Arial" pitchFamily="34" charset="0"/>
              </a:rPr>
              <a:t>nghị</a:t>
            </a:r>
            <a:r>
              <a:rPr lang="en-US" sz="2000" dirty="0">
                <a:latin typeface="Arial" pitchFamily="34" charset="0"/>
                <a:cs typeface="Arial" pitchFamily="34" charset="0"/>
              </a:rPr>
              <a:t> </a:t>
            </a:r>
            <a:r>
              <a:rPr lang="en-US" sz="2000" dirty="0" err="1">
                <a:latin typeface="Arial" pitchFamily="34" charset="0"/>
                <a:cs typeface="Arial" pitchFamily="34" charset="0"/>
              </a:rPr>
              <a:t>kiểm</a:t>
            </a:r>
            <a:r>
              <a:rPr lang="en-US" sz="2000" dirty="0">
                <a:latin typeface="Arial" pitchFamily="34" charset="0"/>
                <a:cs typeface="Arial" pitchFamily="34" charset="0"/>
              </a:rPr>
              <a:t> </a:t>
            </a:r>
            <a:r>
              <a:rPr lang="en-US" sz="2000" dirty="0" err="1">
                <a:latin typeface="Arial" pitchFamily="34" charset="0"/>
                <a:cs typeface="Arial" pitchFamily="34" charset="0"/>
              </a:rPr>
              <a:t>điểm</a:t>
            </a:r>
            <a:r>
              <a:rPr lang="en-US" sz="2000" dirty="0">
                <a:latin typeface="Arial" pitchFamily="34" charset="0"/>
                <a:cs typeface="Arial" pitchFamily="34" charset="0"/>
              </a:rPr>
              <a:t>, </a:t>
            </a:r>
            <a:r>
              <a:rPr lang="en-US" sz="2000" dirty="0" err="1">
                <a:latin typeface="Arial" pitchFamily="34" charset="0"/>
                <a:cs typeface="Arial" pitchFamily="34" charset="0"/>
              </a:rPr>
              <a:t>đánh</a:t>
            </a:r>
            <a:r>
              <a:rPr lang="en-US" sz="2000" dirty="0">
                <a:latin typeface="Arial" pitchFamily="34" charset="0"/>
                <a:cs typeface="Arial" pitchFamily="34" charset="0"/>
              </a:rPr>
              <a:t> </a:t>
            </a:r>
            <a:r>
              <a:rPr lang="en-US" sz="2000" dirty="0" err="1">
                <a:latin typeface="Arial" pitchFamily="34" charset="0"/>
                <a:cs typeface="Arial" pitchFamily="34" charset="0"/>
              </a:rPr>
              <a:t>giá</a:t>
            </a:r>
            <a:r>
              <a:rPr lang="en-US" sz="2000" dirty="0">
                <a:latin typeface="Arial" pitchFamily="34" charset="0"/>
                <a:cs typeface="Arial" pitchFamily="34" charset="0"/>
              </a:rPr>
              <a:t> </a:t>
            </a:r>
            <a:r>
              <a:rPr lang="en-US" sz="2000" dirty="0" err="1">
                <a:latin typeface="Arial" pitchFamily="34" charset="0"/>
                <a:cs typeface="Arial" pitchFamily="34" charset="0"/>
              </a:rPr>
              <a:t>xếp</a:t>
            </a:r>
            <a:r>
              <a:rPr lang="en-US" sz="2000" dirty="0">
                <a:latin typeface="Arial" pitchFamily="34" charset="0"/>
                <a:cs typeface="Arial" pitchFamily="34" charset="0"/>
              </a:rPr>
              <a:t> </a:t>
            </a:r>
            <a:r>
              <a:rPr lang="en-US" sz="2000" dirty="0" err="1">
                <a:latin typeface="Arial" pitchFamily="34" charset="0"/>
                <a:cs typeface="Arial" pitchFamily="34" charset="0"/>
              </a:rPr>
              <a:t>loại</a:t>
            </a:r>
            <a:r>
              <a:rPr lang="en-US" sz="2000" dirty="0">
                <a:latin typeface="Arial" pitchFamily="34" charset="0"/>
                <a:cs typeface="Arial" pitchFamily="34" charset="0"/>
              </a:rPr>
              <a:t> </a:t>
            </a:r>
            <a:r>
              <a:rPr lang="en-US" sz="2000" dirty="0" err="1">
                <a:latin typeface="Arial" pitchFamily="34" charset="0"/>
                <a:cs typeface="Arial" pitchFamily="34" charset="0"/>
              </a:rPr>
              <a:t>chất</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tổ</a:t>
            </a:r>
            <a:r>
              <a:rPr lang="en-US" sz="2000" dirty="0">
                <a:latin typeface="Arial" pitchFamily="34" charset="0"/>
                <a:cs typeface="Arial" pitchFamily="34" charset="0"/>
              </a:rPr>
              <a:t>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viên</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tập</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cá</a:t>
            </a:r>
            <a:r>
              <a:rPr lang="en-US" sz="2000" dirty="0">
                <a:latin typeface="Arial" pitchFamily="34" charset="0"/>
                <a:cs typeface="Arial" pitchFamily="34" charset="0"/>
              </a:rPr>
              <a:t> </a:t>
            </a:r>
            <a:r>
              <a:rPr lang="en-US" sz="2000" dirty="0" err="1">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cán</a:t>
            </a:r>
            <a:r>
              <a:rPr lang="en-US" sz="2000" dirty="0">
                <a:latin typeface="Arial" pitchFamily="34" charset="0"/>
                <a:cs typeface="Arial" pitchFamily="34" charset="0"/>
              </a:rPr>
              <a:t> </a:t>
            </a:r>
            <a:r>
              <a:rPr lang="en-US" sz="2000" dirty="0" err="1">
                <a:latin typeface="Arial" pitchFamily="34" charset="0"/>
                <a:cs typeface="Arial" pitchFamily="34" charset="0"/>
              </a:rPr>
              <a:t>bộ</a:t>
            </a:r>
            <a:r>
              <a:rPr lang="en-US" sz="2000" dirty="0">
                <a:latin typeface="Arial" pitchFamily="34" charset="0"/>
                <a:cs typeface="Arial" pitchFamily="34" charset="0"/>
              </a:rPr>
              <a:t> </a:t>
            </a:r>
            <a:r>
              <a:rPr lang="en-US" sz="2000" dirty="0" err="1">
                <a:latin typeface="Arial" pitchFamily="34" charset="0"/>
                <a:cs typeface="Arial" pitchFamily="34" charset="0"/>
              </a:rPr>
              <a:t>lãnh</a:t>
            </a:r>
            <a:r>
              <a:rPr lang="en-US" sz="2000" dirty="0">
                <a:latin typeface="Arial" pitchFamily="34" charset="0"/>
                <a:cs typeface="Arial" pitchFamily="34" charset="0"/>
              </a:rPr>
              <a:t> </a:t>
            </a:r>
            <a:r>
              <a:rPr lang="en-US" sz="2000" dirty="0" err="1">
                <a:latin typeface="Arial" pitchFamily="34" charset="0"/>
                <a:cs typeface="Arial" pitchFamily="34" charset="0"/>
              </a:rPr>
              <a:t>đạo</a:t>
            </a:r>
            <a:r>
              <a:rPr lang="en-US" sz="2000" dirty="0">
                <a:latin typeface="Arial" pitchFamily="34" charset="0"/>
                <a:cs typeface="Arial" pitchFamily="34" charset="0"/>
              </a:rPr>
              <a:t>, </a:t>
            </a:r>
            <a:r>
              <a:rPr lang="en-US" sz="2000" dirty="0" err="1">
                <a:latin typeface="Arial" pitchFamily="34" charset="0"/>
                <a:cs typeface="Arial" pitchFamily="34" charset="0"/>
              </a:rPr>
              <a:t>quản</a:t>
            </a:r>
            <a:r>
              <a:rPr lang="en-US" sz="2000" dirty="0">
                <a:latin typeface="Arial" pitchFamily="34" charset="0"/>
                <a:cs typeface="Arial" pitchFamily="34" charset="0"/>
              </a:rPr>
              <a:t> </a:t>
            </a:r>
            <a:r>
              <a:rPr lang="en-US" sz="2000" dirty="0" err="1">
                <a:latin typeface="Arial" pitchFamily="34" charset="0"/>
                <a:cs typeface="Arial" pitchFamily="34" charset="0"/>
              </a:rPr>
              <a:t>lý</a:t>
            </a:r>
            <a:r>
              <a:rPr lang="en-US" sz="2000" dirty="0">
                <a:latin typeface="Arial" pitchFamily="34" charset="0"/>
                <a:cs typeface="Arial" pitchFamily="34" charset="0"/>
              </a:rPr>
              <a:t> </a:t>
            </a:r>
            <a:r>
              <a:rPr lang="en-US" sz="2000" dirty="0" err="1">
                <a:latin typeface="Arial" pitchFamily="34" charset="0"/>
                <a:cs typeface="Arial" pitchFamily="34" charset="0"/>
              </a:rPr>
              <a:t>trước</a:t>
            </a:r>
            <a:r>
              <a:rPr lang="en-US" sz="2000" dirty="0">
                <a:latin typeface="Arial" pitchFamily="34" charset="0"/>
                <a:cs typeface="Arial" pitchFamily="34" charset="0"/>
              </a:rPr>
              <a:t> 3 </a:t>
            </a:r>
            <a:r>
              <a:rPr lang="en-US" sz="2000" dirty="0" err="1">
                <a:latin typeface="Arial" pitchFamily="34" charset="0"/>
                <a:cs typeface="Arial" pitchFamily="34" charset="0"/>
              </a:rPr>
              <a:t>ngày</a:t>
            </a:r>
            <a:r>
              <a:rPr lang="en-US" sz="2000" dirty="0">
                <a:latin typeface="Arial" pitchFamily="34" charset="0"/>
                <a:cs typeface="Arial" pitchFamily="34" charset="0"/>
              </a:rPr>
              <a:t> </a:t>
            </a:r>
            <a:r>
              <a:rPr lang="en-US" sz="2000" dirty="0" err="1">
                <a:latin typeface="Arial" pitchFamily="34" charset="0"/>
                <a:cs typeface="Arial" pitchFamily="34" charset="0"/>
              </a:rPr>
              <a:t>tổ</a:t>
            </a:r>
            <a:r>
              <a:rPr lang="en-US" sz="2000" dirty="0">
                <a:latin typeface="Arial" pitchFamily="34" charset="0"/>
                <a:cs typeface="Arial" pitchFamily="34" charset="0"/>
              </a:rPr>
              <a:t>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Hội</a:t>
            </a:r>
            <a:r>
              <a:rPr lang="en-US" sz="2000" dirty="0">
                <a:latin typeface="Arial" pitchFamily="34" charset="0"/>
                <a:cs typeface="Arial" pitchFamily="34" charset="0"/>
              </a:rPr>
              <a:t> </a:t>
            </a:r>
            <a:r>
              <a:rPr lang="en-US" sz="2000" dirty="0" err="1">
                <a:latin typeface="Arial" pitchFamily="34" charset="0"/>
                <a:cs typeface="Arial" pitchFamily="34" charset="0"/>
              </a:rPr>
              <a:t>nghị</a:t>
            </a:r>
            <a:r>
              <a:rPr lang="en-US" sz="2000" dirty="0">
                <a:latin typeface="Arial" pitchFamily="34" charset="0"/>
                <a:cs typeface="Arial" pitchFamily="34" charset="0"/>
              </a:rPr>
              <a:t>.</a:t>
            </a:r>
          </a:p>
          <a:p>
            <a:pPr lvl="0" algn="just"/>
            <a:r>
              <a:rPr lang="vi-VN" sz="2000" dirty="0">
                <a:latin typeface="Arial" pitchFamily="34" charset="0"/>
                <a:cs typeface="Arial" pitchFamily="34" charset="0"/>
              </a:rPr>
              <a:t>Ngày 16/1/2021, t</a:t>
            </a:r>
            <a:r>
              <a:rPr lang="en-US" sz="2000" dirty="0">
                <a:latin typeface="Arial" pitchFamily="34" charset="0"/>
                <a:cs typeface="Arial" pitchFamily="34" charset="0"/>
              </a:rPr>
              <a:t>ổ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Hội</a:t>
            </a:r>
            <a:r>
              <a:rPr lang="en-US" sz="2000" dirty="0">
                <a:latin typeface="Arial" pitchFamily="34" charset="0"/>
                <a:cs typeface="Arial" pitchFamily="34" charset="0"/>
              </a:rPr>
              <a:t> </a:t>
            </a:r>
            <a:r>
              <a:rPr lang="en-US" sz="2000" dirty="0" err="1">
                <a:latin typeface="Arial" pitchFamily="34" charset="0"/>
                <a:cs typeface="Arial" pitchFamily="34" charset="0"/>
              </a:rPr>
              <a:t>nghị</a:t>
            </a:r>
            <a:r>
              <a:rPr lang="en-US" sz="2000" dirty="0">
                <a:latin typeface="Arial" pitchFamily="34" charset="0"/>
                <a:cs typeface="Arial" pitchFamily="34" charset="0"/>
              </a:rPr>
              <a:t> </a:t>
            </a:r>
            <a:r>
              <a:rPr lang="en-US" sz="2000" dirty="0" err="1">
                <a:latin typeface="Arial" pitchFamily="34" charset="0"/>
                <a:cs typeface="Arial" pitchFamily="34" charset="0"/>
              </a:rPr>
              <a:t>kiểm</a:t>
            </a:r>
            <a:r>
              <a:rPr lang="en-US" sz="2000" dirty="0">
                <a:latin typeface="Arial" pitchFamily="34" charset="0"/>
                <a:cs typeface="Arial" pitchFamily="34" charset="0"/>
              </a:rPr>
              <a:t> </a:t>
            </a:r>
            <a:r>
              <a:rPr lang="en-US" sz="2000" dirty="0" err="1">
                <a:latin typeface="Arial" pitchFamily="34" charset="0"/>
                <a:cs typeface="Arial" pitchFamily="34" charset="0"/>
              </a:rPr>
              <a:t>điểm</a:t>
            </a:r>
            <a:r>
              <a:rPr lang="en-US" sz="2000" dirty="0">
                <a:latin typeface="Arial" pitchFamily="34" charset="0"/>
                <a:cs typeface="Arial" pitchFamily="34" charset="0"/>
              </a:rPr>
              <a:t>, </a:t>
            </a:r>
            <a:r>
              <a:rPr lang="en-US" sz="2000" dirty="0" err="1">
                <a:latin typeface="Arial" pitchFamily="34" charset="0"/>
                <a:cs typeface="Arial" pitchFamily="34" charset="0"/>
              </a:rPr>
              <a:t>đánh</a:t>
            </a:r>
            <a:r>
              <a:rPr lang="en-US" sz="2000" dirty="0">
                <a:latin typeface="Arial" pitchFamily="34" charset="0"/>
                <a:cs typeface="Arial" pitchFamily="34" charset="0"/>
              </a:rPr>
              <a:t> </a:t>
            </a:r>
            <a:r>
              <a:rPr lang="en-US" sz="2000" dirty="0" err="1">
                <a:latin typeface="Arial" pitchFamily="34" charset="0"/>
                <a:cs typeface="Arial" pitchFamily="34" charset="0"/>
              </a:rPr>
              <a:t>giá</a:t>
            </a:r>
            <a:r>
              <a:rPr lang="en-US" sz="2000" dirty="0">
                <a:latin typeface="Arial" pitchFamily="34" charset="0"/>
                <a:cs typeface="Arial" pitchFamily="34" charset="0"/>
              </a:rPr>
              <a:t> </a:t>
            </a:r>
            <a:r>
              <a:rPr lang="en-US" sz="2000" dirty="0" err="1">
                <a:latin typeface="Arial" pitchFamily="34" charset="0"/>
                <a:cs typeface="Arial" pitchFamily="34" charset="0"/>
              </a:rPr>
              <a:t>xếp</a:t>
            </a:r>
            <a:r>
              <a:rPr lang="en-US" sz="2000" dirty="0">
                <a:latin typeface="Arial" pitchFamily="34" charset="0"/>
                <a:cs typeface="Arial" pitchFamily="34" charset="0"/>
              </a:rPr>
              <a:t> </a:t>
            </a:r>
            <a:r>
              <a:rPr lang="en-US" sz="2000" dirty="0" err="1">
                <a:latin typeface="Arial" pitchFamily="34" charset="0"/>
                <a:cs typeface="Arial" pitchFamily="34" charset="0"/>
              </a:rPr>
              <a:t>loại</a:t>
            </a:r>
            <a:r>
              <a:rPr lang="en-US" sz="2000" dirty="0">
                <a:latin typeface="Arial" pitchFamily="34" charset="0"/>
                <a:cs typeface="Arial" pitchFamily="34" charset="0"/>
              </a:rPr>
              <a:t> </a:t>
            </a:r>
            <a:r>
              <a:rPr lang="en-US" sz="2000" dirty="0" err="1">
                <a:latin typeface="Arial" pitchFamily="34" charset="0"/>
                <a:cs typeface="Arial" pitchFamily="34" charset="0"/>
              </a:rPr>
              <a:t>chất</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tổ</a:t>
            </a:r>
            <a:r>
              <a:rPr lang="en-US" sz="2000" dirty="0">
                <a:latin typeface="Arial" pitchFamily="34" charset="0"/>
                <a:cs typeface="Arial" pitchFamily="34" charset="0"/>
              </a:rPr>
              <a:t>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viên</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tập</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cá</a:t>
            </a:r>
            <a:r>
              <a:rPr lang="en-US" sz="2000" dirty="0">
                <a:latin typeface="Arial" pitchFamily="34" charset="0"/>
                <a:cs typeface="Arial" pitchFamily="34" charset="0"/>
              </a:rPr>
              <a:t> </a:t>
            </a:r>
            <a:r>
              <a:rPr lang="en-US" sz="2000" dirty="0" err="1">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cán</a:t>
            </a:r>
            <a:r>
              <a:rPr lang="en-US" sz="2000" dirty="0">
                <a:latin typeface="Arial" pitchFamily="34" charset="0"/>
                <a:cs typeface="Arial" pitchFamily="34" charset="0"/>
              </a:rPr>
              <a:t> </a:t>
            </a:r>
            <a:r>
              <a:rPr lang="en-US" sz="2000" dirty="0" err="1">
                <a:latin typeface="Arial" pitchFamily="34" charset="0"/>
                <a:cs typeface="Arial" pitchFamily="34" charset="0"/>
              </a:rPr>
              <a:t>bộ</a:t>
            </a:r>
            <a:r>
              <a:rPr lang="en-US" sz="2000" dirty="0">
                <a:latin typeface="Arial" pitchFamily="34" charset="0"/>
                <a:cs typeface="Arial" pitchFamily="34" charset="0"/>
              </a:rPr>
              <a:t> </a:t>
            </a:r>
            <a:r>
              <a:rPr lang="en-US" sz="2000" dirty="0" err="1">
                <a:latin typeface="Arial" pitchFamily="34" charset="0"/>
                <a:cs typeface="Arial" pitchFamily="34" charset="0"/>
              </a:rPr>
              <a:t>lãnh</a:t>
            </a:r>
            <a:r>
              <a:rPr lang="en-US" sz="2000" dirty="0">
                <a:latin typeface="Arial" pitchFamily="34" charset="0"/>
                <a:cs typeface="Arial" pitchFamily="34" charset="0"/>
              </a:rPr>
              <a:t> </a:t>
            </a:r>
            <a:r>
              <a:rPr lang="en-US" sz="2000" dirty="0" err="1">
                <a:latin typeface="Arial" pitchFamily="34" charset="0"/>
                <a:cs typeface="Arial" pitchFamily="34" charset="0"/>
              </a:rPr>
              <a:t>đạo</a:t>
            </a:r>
            <a:r>
              <a:rPr lang="en-US" sz="2000" dirty="0">
                <a:latin typeface="Arial" pitchFamily="34" charset="0"/>
                <a:cs typeface="Arial" pitchFamily="34" charset="0"/>
              </a:rPr>
              <a:t>, </a:t>
            </a:r>
            <a:r>
              <a:rPr lang="en-US" sz="2000" dirty="0" err="1">
                <a:latin typeface="Arial" pitchFamily="34" charset="0"/>
                <a:cs typeface="Arial" pitchFamily="34" charset="0"/>
              </a:rPr>
              <a:t>quản</a:t>
            </a:r>
            <a:r>
              <a:rPr lang="en-US" sz="2000" dirty="0">
                <a:latin typeface="Arial" pitchFamily="34" charset="0"/>
                <a:cs typeface="Arial" pitchFamily="34" charset="0"/>
              </a:rPr>
              <a:t> </a:t>
            </a:r>
            <a:r>
              <a:rPr lang="en-US" sz="2000" dirty="0" err="1">
                <a:latin typeface="Arial" pitchFamily="34" charset="0"/>
                <a:cs typeface="Arial" pitchFamily="34" charset="0"/>
              </a:rPr>
              <a:t>lý</a:t>
            </a:r>
            <a:r>
              <a:rPr lang="vi-VN" sz="2000" dirty="0">
                <a:latin typeface="Arial" pitchFamily="34" charset="0"/>
                <a:cs typeface="Arial" pitchFamily="34" charset="0"/>
              </a:rPr>
              <a:t> Nhà trường</a:t>
            </a:r>
            <a:endParaRPr lang="en-US" sz="2000" dirty="0">
              <a:latin typeface="Arial" pitchFamily="34" charset="0"/>
              <a:cs typeface="Arial" pitchFamily="34" charset="0"/>
            </a:endParaRPr>
          </a:p>
          <a:p>
            <a:pPr lvl="0" algn="just"/>
            <a:r>
              <a:rPr lang="en-US" sz="2000" dirty="0" err="1">
                <a:latin typeface="Arial" pitchFamily="34" charset="0"/>
                <a:cs typeface="Arial" pitchFamily="34" charset="0"/>
              </a:rPr>
              <a:t>Gửi</a:t>
            </a:r>
            <a:r>
              <a:rPr lang="en-US" sz="2000" dirty="0">
                <a:latin typeface="Arial" pitchFamily="34" charset="0"/>
                <a:cs typeface="Arial" pitchFamily="34" charset="0"/>
              </a:rPr>
              <a:t> </a:t>
            </a:r>
            <a:r>
              <a:rPr lang="en-US" sz="2000" dirty="0" err="1">
                <a:latin typeface="Arial" pitchFamily="34" charset="0"/>
                <a:cs typeface="Arial" pitchFamily="34" charset="0"/>
              </a:rPr>
              <a:t>báo</a:t>
            </a:r>
            <a:r>
              <a:rPr lang="en-US" sz="2000" dirty="0">
                <a:latin typeface="Arial" pitchFamily="34" charset="0"/>
                <a:cs typeface="Arial" pitchFamily="34" charset="0"/>
              </a:rPr>
              <a:t> </a:t>
            </a:r>
            <a:r>
              <a:rPr lang="en-US" sz="2000" dirty="0" err="1">
                <a:latin typeface="Arial" pitchFamily="34" charset="0"/>
                <a:cs typeface="Arial" pitchFamily="34" charset="0"/>
              </a:rPr>
              <a:t>cáo</a:t>
            </a:r>
            <a:r>
              <a:rPr lang="en-US" sz="2000" dirty="0">
                <a:latin typeface="Arial" pitchFamily="34" charset="0"/>
                <a:cs typeface="Arial" pitchFamily="34" charset="0"/>
              </a:rPr>
              <a:t> </a:t>
            </a:r>
            <a:r>
              <a:rPr lang="en-US" sz="2000" dirty="0" err="1">
                <a:latin typeface="Arial" pitchFamily="34" charset="0"/>
                <a:cs typeface="Arial" pitchFamily="34" charset="0"/>
              </a:rPr>
              <a:t>kết</a:t>
            </a:r>
            <a:r>
              <a:rPr lang="en-US" sz="2000" dirty="0">
                <a:latin typeface="Arial" pitchFamily="34" charset="0"/>
                <a:cs typeface="Arial" pitchFamily="34" charset="0"/>
              </a:rPr>
              <a:t> </a:t>
            </a:r>
            <a:r>
              <a:rPr lang="en-US" sz="2000" dirty="0" err="1">
                <a:latin typeface="Arial" pitchFamily="34" charset="0"/>
                <a:cs typeface="Arial" pitchFamily="34" charset="0"/>
              </a:rPr>
              <a:t>quả</a:t>
            </a:r>
            <a:r>
              <a:rPr lang="en-US" sz="2000" dirty="0">
                <a:latin typeface="Arial" pitchFamily="34" charset="0"/>
                <a:cs typeface="Arial" pitchFamily="34" charset="0"/>
              </a:rPr>
              <a:t> </a:t>
            </a:r>
            <a:r>
              <a:rPr lang="en-US" sz="2000" dirty="0" err="1">
                <a:latin typeface="Arial" pitchFamily="34" charset="0"/>
                <a:cs typeface="Arial" pitchFamily="34" charset="0"/>
              </a:rPr>
              <a:t>kiểm</a:t>
            </a:r>
            <a:r>
              <a:rPr lang="en-US" sz="2000" dirty="0">
                <a:latin typeface="Arial" pitchFamily="34" charset="0"/>
                <a:cs typeface="Arial" pitchFamily="34" charset="0"/>
              </a:rPr>
              <a:t> </a:t>
            </a:r>
            <a:r>
              <a:rPr lang="en-US" sz="2000" dirty="0" err="1">
                <a:latin typeface="Arial" pitchFamily="34" charset="0"/>
                <a:cs typeface="Arial" pitchFamily="34" charset="0"/>
              </a:rPr>
              <a:t>điểm</a:t>
            </a:r>
            <a:r>
              <a:rPr lang="en-US" sz="2000" dirty="0">
                <a:latin typeface="Arial" pitchFamily="34" charset="0"/>
                <a:cs typeface="Arial" pitchFamily="34" charset="0"/>
              </a:rPr>
              <a:t>, </a:t>
            </a:r>
            <a:r>
              <a:rPr lang="en-US" sz="2000" dirty="0" err="1">
                <a:latin typeface="Arial" pitchFamily="34" charset="0"/>
                <a:cs typeface="Arial" pitchFamily="34" charset="0"/>
              </a:rPr>
              <a:t>đánh</a:t>
            </a:r>
            <a:r>
              <a:rPr lang="en-US" sz="2000" dirty="0">
                <a:latin typeface="Arial" pitchFamily="34" charset="0"/>
                <a:cs typeface="Arial" pitchFamily="34" charset="0"/>
              </a:rPr>
              <a:t> </a:t>
            </a:r>
            <a:r>
              <a:rPr lang="en-US" sz="2000" dirty="0" err="1">
                <a:latin typeface="Arial" pitchFamily="34" charset="0"/>
                <a:cs typeface="Arial" pitchFamily="34" charset="0"/>
              </a:rPr>
              <a:t>giá</a:t>
            </a:r>
            <a:r>
              <a:rPr lang="en-US" sz="2000" dirty="0">
                <a:latin typeface="Arial" pitchFamily="34" charset="0"/>
                <a:cs typeface="Arial" pitchFamily="34" charset="0"/>
              </a:rPr>
              <a:t> </a:t>
            </a:r>
            <a:r>
              <a:rPr lang="en-US" sz="2000" dirty="0" err="1">
                <a:latin typeface="Arial" pitchFamily="34" charset="0"/>
                <a:cs typeface="Arial" pitchFamily="34" charset="0"/>
              </a:rPr>
              <a:t>xếp</a:t>
            </a:r>
            <a:r>
              <a:rPr lang="en-US" sz="2000" dirty="0">
                <a:latin typeface="Arial" pitchFamily="34" charset="0"/>
                <a:cs typeface="Arial" pitchFamily="34" charset="0"/>
              </a:rPr>
              <a:t> </a:t>
            </a:r>
            <a:r>
              <a:rPr lang="en-US" sz="2000" dirty="0" err="1">
                <a:latin typeface="Arial" pitchFamily="34" charset="0"/>
                <a:cs typeface="Arial" pitchFamily="34" charset="0"/>
              </a:rPr>
              <a:t>loại</a:t>
            </a:r>
            <a:r>
              <a:rPr lang="en-US" sz="2000" dirty="0">
                <a:latin typeface="Arial" pitchFamily="34" charset="0"/>
                <a:cs typeface="Arial" pitchFamily="34" charset="0"/>
              </a:rPr>
              <a:t> </a:t>
            </a:r>
            <a:r>
              <a:rPr lang="en-US" sz="2000" dirty="0" err="1">
                <a:latin typeface="Arial" pitchFamily="34" charset="0"/>
                <a:cs typeface="Arial" pitchFamily="34" charset="0"/>
              </a:rPr>
              <a:t>chất</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tổ</a:t>
            </a:r>
            <a:r>
              <a:rPr lang="en-US" sz="2000" dirty="0">
                <a:latin typeface="Arial" pitchFamily="34" charset="0"/>
                <a:cs typeface="Arial" pitchFamily="34" charset="0"/>
              </a:rPr>
              <a:t>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viên</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tập</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cá</a:t>
            </a:r>
            <a:r>
              <a:rPr lang="en-US" sz="2000" dirty="0">
                <a:latin typeface="Arial" pitchFamily="34" charset="0"/>
                <a:cs typeface="Arial" pitchFamily="34" charset="0"/>
              </a:rPr>
              <a:t> </a:t>
            </a:r>
            <a:r>
              <a:rPr lang="en-US" sz="2000" dirty="0" err="1">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cán</a:t>
            </a:r>
            <a:r>
              <a:rPr lang="en-US" sz="2000" dirty="0">
                <a:latin typeface="Arial" pitchFamily="34" charset="0"/>
                <a:cs typeface="Arial" pitchFamily="34" charset="0"/>
              </a:rPr>
              <a:t> </a:t>
            </a:r>
            <a:r>
              <a:rPr lang="en-US" sz="2000" dirty="0" err="1">
                <a:latin typeface="Arial" pitchFamily="34" charset="0"/>
                <a:cs typeface="Arial" pitchFamily="34" charset="0"/>
              </a:rPr>
              <a:t>bộ</a:t>
            </a:r>
            <a:r>
              <a:rPr lang="en-US" sz="2000" dirty="0">
                <a:latin typeface="Arial" pitchFamily="34" charset="0"/>
                <a:cs typeface="Arial" pitchFamily="34" charset="0"/>
              </a:rPr>
              <a:t> </a:t>
            </a:r>
            <a:r>
              <a:rPr lang="en-US" sz="2000" dirty="0" err="1">
                <a:latin typeface="Arial" pitchFamily="34" charset="0"/>
                <a:cs typeface="Arial" pitchFamily="34" charset="0"/>
              </a:rPr>
              <a:t>lãnh</a:t>
            </a:r>
            <a:r>
              <a:rPr lang="en-US" sz="2000" dirty="0">
                <a:latin typeface="Arial" pitchFamily="34" charset="0"/>
                <a:cs typeface="Arial" pitchFamily="34" charset="0"/>
              </a:rPr>
              <a:t> </a:t>
            </a:r>
            <a:r>
              <a:rPr lang="en-US" sz="2000" dirty="0" err="1">
                <a:latin typeface="Arial" pitchFamily="34" charset="0"/>
                <a:cs typeface="Arial" pitchFamily="34" charset="0"/>
              </a:rPr>
              <a:t>đạo</a:t>
            </a:r>
            <a:r>
              <a:rPr lang="en-US" sz="2000" dirty="0">
                <a:latin typeface="Arial" pitchFamily="34" charset="0"/>
                <a:cs typeface="Arial" pitchFamily="34" charset="0"/>
              </a:rPr>
              <a:t>, </a:t>
            </a:r>
            <a:r>
              <a:rPr lang="en-US" sz="2000" dirty="0" err="1">
                <a:latin typeface="Arial" pitchFamily="34" charset="0"/>
                <a:cs typeface="Arial" pitchFamily="34" charset="0"/>
              </a:rPr>
              <a:t>quản</a:t>
            </a:r>
            <a:r>
              <a:rPr lang="en-US" sz="2000" dirty="0">
                <a:latin typeface="Arial" pitchFamily="34" charset="0"/>
                <a:cs typeface="Arial" pitchFamily="34" charset="0"/>
              </a:rPr>
              <a:t> </a:t>
            </a:r>
            <a:r>
              <a:rPr lang="en-US" sz="2000" dirty="0" err="1">
                <a:latin typeface="Arial" pitchFamily="34" charset="0"/>
                <a:cs typeface="Arial" pitchFamily="34" charset="0"/>
              </a:rPr>
              <a:t>lý</a:t>
            </a:r>
            <a:r>
              <a:rPr lang="en-US" sz="2000" dirty="0">
                <a:latin typeface="Arial" pitchFamily="34" charset="0"/>
                <a:cs typeface="Arial" pitchFamily="34" charset="0"/>
              </a:rPr>
              <a:t> </a:t>
            </a:r>
            <a:r>
              <a:rPr lang="en-US" sz="2000" dirty="0" err="1">
                <a:latin typeface="Arial" pitchFamily="34" charset="0"/>
                <a:cs typeface="Arial" pitchFamily="34" charset="0"/>
              </a:rPr>
              <a:t>về</a:t>
            </a:r>
            <a:r>
              <a:rPr lang="en-US" sz="2000" dirty="0">
                <a:latin typeface="Arial" pitchFamily="34" charset="0"/>
                <a:cs typeface="Arial" pitchFamily="34" charset="0"/>
              </a:rPr>
              <a:t> Ban </a:t>
            </a:r>
            <a:r>
              <a:rPr lang="en-US" sz="2000" dirty="0" err="1">
                <a:latin typeface="Arial" pitchFamily="34" charset="0"/>
                <a:cs typeface="Arial" pitchFamily="34" charset="0"/>
              </a:rPr>
              <a:t>Thường</a:t>
            </a:r>
            <a:r>
              <a:rPr lang="en-US" sz="2000" dirty="0">
                <a:latin typeface="Arial" pitchFamily="34" charset="0"/>
                <a:cs typeface="Arial" pitchFamily="34" charset="0"/>
              </a:rPr>
              <a:t> </a:t>
            </a:r>
            <a:r>
              <a:rPr lang="en-US" sz="2000" dirty="0" err="1">
                <a:latin typeface="Arial" pitchFamily="34" charset="0"/>
                <a:cs typeface="Arial" pitchFamily="34" charset="0"/>
              </a:rPr>
              <a:t>vụ</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ủy</a:t>
            </a:r>
            <a:r>
              <a:rPr lang="en-US" sz="2000" dirty="0">
                <a:latin typeface="Arial" pitchFamily="34" charset="0"/>
                <a:cs typeface="Arial" pitchFamily="34" charset="0"/>
              </a:rPr>
              <a:t> </a:t>
            </a:r>
            <a:r>
              <a:rPr lang="en-US" sz="2000" dirty="0" err="1">
                <a:latin typeface="Arial" pitchFamily="34" charset="0"/>
                <a:cs typeface="Arial" pitchFamily="34" charset="0"/>
              </a:rPr>
              <a:t>Sở</a:t>
            </a:r>
            <a:r>
              <a:rPr lang="en-US" sz="2000" dirty="0">
                <a:latin typeface="Arial" pitchFamily="34" charset="0"/>
                <a:cs typeface="Arial" pitchFamily="34" charset="0"/>
              </a:rPr>
              <a:t> (</a:t>
            </a:r>
            <a:r>
              <a:rPr lang="en-US" sz="2000" dirty="0" err="1">
                <a:latin typeface="Arial" pitchFamily="34" charset="0"/>
                <a:cs typeface="Arial" pitchFamily="34" charset="0"/>
              </a:rPr>
              <a:t>thông</a:t>
            </a:r>
            <a:r>
              <a:rPr lang="en-US" sz="2000" dirty="0">
                <a:latin typeface="Arial" pitchFamily="34" charset="0"/>
                <a:cs typeface="Arial" pitchFamily="34" charset="0"/>
              </a:rPr>
              <a:t> qua Ban </a:t>
            </a:r>
            <a:r>
              <a:rPr lang="en-US" sz="2000" dirty="0" err="1">
                <a:latin typeface="Arial" pitchFamily="34" charset="0"/>
                <a:cs typeface="Arial" pitchFamily="34" charset="0"/>
              </a:rPr>
              <a:t>Tổ</a:t>
            </a:r>
            <a:r>
              <a:rPr lang="en-US" sz="2000" dirty="0">
                <a:latin typeface="Arial" pitchFamily="34" charset="0"/>
                <a:cs typeface="Arial" pitchFamily="34" charset="0"/>
              </a:rPr>
              <a:t>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Đảng</a:t>
            </a:r>
            <a:r>
              <a:rPr lang="en-US" sz="2000" dirty="0">
                <a:latin typeface="Arial" pitchFamily="34" charset="0"/>
                <a:cs typeface="Arial" pitchFamily="34" charset="0"/>
              </a:rPr>
              <a:t> </a:t>
            </a:r>
            <a:r>
              <a:rPr lang="en-US" sz="2000" dirty="0" err="1">
                <a:latin typeface="Arial" pitchFamily="34" charset="0"/>
                <a:cs typeface="Arial" pitchFamily="34" charset="0"/>
              </a:rPr>
              <a:t>ủy</a:t>
            </a:r>
            <a:r>
              <a:rPr lang="en-US" sz="2000" dirty="0">
                <a:latin typeface="Arial" pitchFamily="34" charset="0"/>
                <a:cs typeface="Arial" pitchFamily="34" charset="0"/>
              </a:rPr>
              <a:t> </a:t>
            </a:r>
            <a:r>
              <a:rPr lang="en-US" sz="2000" dirty="0" err="1">
                <a:latin typeface="Arial" pitchFamily="34" charset="0"/>
                <a:cs typeface="Arial" pitchFamily="34" charset="0"/>
              </a:rPr>
              <a:t>Sở</a:t>
            </a:r>
            <a:r>
              <a:rPr lang="en-US" sz="2000" dirty="0">
                <a:latin typeface="Arial" pitchFamily="34" charset="0"/>
                <a:cs typeface="Arial" pitchFamily="34" charset="0"/>
              </a:rPr>
              <a:t>) </a:t>
            </a:r>
            <a:r>
              <a:rPr lang="en-US" sz="2000" dirty="0" err="1">
                <a:latin typeface="Arial" pitchFamily="34" charset="0"/>
                <a:cs typeface="Arial" pitchFamily="34" charset="0"/>
              </a:rPr>
              <a:t>trước</a:t>
            </a:r>
            <a:r>
              <a:rPr lang="en-US" sz="2000" dirty="0">
                <a:latin typeface="Arial" pitchFamily="34" charset="0"/>
                <a:cs typeface="Arial" pitchFamily="34" charset="0"/>
              </a:rPr>
              <a:t> </a:t>
            </a:r>
            <a:r>
              <a:rPr lang="en-US" sz="2000" dirty="0" err="1">
                <a:latin typeface="Arial" pitchFamily="34" charset="0"/>
                <a:cs typeface="Arial" pitchFamily="34" charset="0"/>
              </a:rPr>
              <a:t>ngày</a:t>
            </a:r>
            <a:r>
              <a:rPr lang="en-US" sz="2000" dirty="0">
                <a:latin typeface="Arial" pitchFamily="34" charset="0"/>
                <a:cs typeface="Arial" pitchFamily="34" charset="0"/>
              </a:rPr>
              <a:t> 20 </a:t>
            </a:r>
            <a:r>
              <a:rPr lang="en-US" sz="2000" dirty="0" err="1">
                <a:latin typeface="Arial" pitchFamily="34" charset="0"/>
                <a:cs typeface="Arial" pitchFamily="34" charset="0"/>
              </a:rPr>
              <a:t>tháng</a:t>
            </a:r>
            <a:r>
              <a:rPr lang="en-US" sz="2000" dirty="0">
                <a:latin typeface="Arial" pitchFamily="34" charset="0"/>
                <a:cs typeface="Arial" pitchFamily="34" charset="0"/>
              </a:rPr>
              <a:t> 01 </a:t>
            </a:r>
            <a:r>
              <a:rPr lang="en-US" sz="2000" dirty="0" err="1">
                <a:latin typeface="Arial" pitchFamily="34" charset="0"/>
                <a:cs typeface="Arial" pitchFamily="34" charset="0"/>
              </a:rPr>
              <a:t>năm</a:t>
            </a:r>
            <a:r>
              <a:rPr lang="en-US" sz="2000" dirty="0">
                <a:latin typeface="Arial" pitchFamily="34" charset="0"/>
                <a:cs typeface="Arial" pitchFamily="34" charset="0"/>
              </a:rPr>
              <a:t> 2021.  </a:t>
            </a:r>
          </a:p>
          <a:p>
            <a:endParaRPr lang="en-US" altLang="en-US" sz="2000" dirty="0">
              <a:solidFill>
                <a:srgbClr val="003300"/>
              </a:solidFill>
              <a:latin typeface="Arial" pitchFamily="34" charset="0"/>
              <a:cs typeface="Arial" pitchFamily="34" charset="0"/>
            </a:endParaRPr>
          </a:p>
        </p:txBody>
      </p:sp>
    </p:spTree>
    <p:extLst>
      <p:ext uri="{BB962C8B-B14F-4D97-AF65-F5344CB8AC3E}">
        <p14:creationId xmlns:p14="http://schemas.microsoft.com/office/powerpoint/2010/main" val="3585792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WordArt 3">
            <a:extLst>
              <a:ext uri="{FF2B5EF4-FFF2-40B4-BE49-F238E27FC236}">
                <a16:creationId xmlns:a16="http://schemas.microsoft.com/office/drawing/2014/main" id="{950B3B1F-20E9-4B46-B04F-C6F19EB608A9}"/>
              </a:ext>
            </a:extLst>
          </p:cNvPr>
          <p:cNvSpPr>
            <a:spLocks noChangeArrowheads="1" noChangeShapeType="1" noTextEdit="1"/>
          </p:cNvSpPr>
          <p:nvPr/>
        </p:nvSpPr>
        <p:spPr bwMode="gray">
          <a:xfrm>
            <a:off x="1571604" y="1714488"/>
            <a:ext cx="5715000" cy="857250"/>
          </a:xfrm>
          <a:prstGeom prst="rect">
            <a:avLst/>
          </a:prstGeom>
        </p:spPr>
        <p:txBody>
          <a:bodyPr wrap="none" fromWordArt="1">
            <a:prstTxWarp prst="textDeflate">
              <a:avLst>
                <a:gd name="adj" fmla="val 0"/>
              </a:avLst>
            </a:prstTxWarp>
          </a:bodyPr>
          <a:lstStyle/>
          <a:p>
            <a:pPr algn="ctr">
              <a:defRPr/>
            </a:pPr>
            <a:r>
              <a:rPr lang="en-US" sz="5400" kern="10" dirty="0">
                <a:ln w="28575">
                  <a:solidFill>
                    <a:schemeClr val="bg1"/>
                  </a:solidFill>
                  <a:round/>
                  <a:headEnd/>
                  <a:tailEnd/>
                </a:ln>
                <a:gradFill rotWithShape="1">
                  <a:gsLst>
                    <a:gs pos="0">
                      <a:schemeClr val="accent1"/>
                    </a:gs>
                    <a:gs pos="100000">
                      <a:schemeClr val="tx1"/>
                    </a:gs>
                  </a:gsLst>
                  <a:lin ang="0" scaled="1"/>
                </a:gradFill>
                <a:effectLst>
                  <a:outerShdw dist="107763" dir="2700000" algn="ctr" rotWithShape="0">
                    <a:srgbClr val="C0C0C0">
                      <a:alpha val="50000"/>
                    </a:srgbClr>
                  </a:outerShdw>
                </a:effectLst>
                <a:latin typeface="Times New Roman" pitchFamily="18" charset="0"/>
                <a:ea typeface="Verdana"/>
                <a:cs typeface="Times New Roman" pitchFamily="18" charset="0"/>
              </a:rPr>
              <a:t>XIN CẢM ƠN</a:t>
            </a:r>
            <a:r>
              <a:rPr lang="en-US" sz="5400" kern="10" dirty="0">
                <a:ln w="28575">
                  <a:solidFill>
                    <a:schemeClr val="bg1"/>
                  </a:solidFill>
                  <a:round/>
                  <a:headEnd/>
                  <a:tailEnd/>
                </a:ln>
                <a:gradFill rotWithShape="1">
                  <a:gsLst>
                    <a:gs pos="0">
                      <a:schemeClr val="accent1"/>
                    </a:gs>
                    <a:gs pos="100000">
                      <a:schemeClr val="tx1"/>
                    </a:gs>
                  </a:gsLst>
                  <a:lin ang="0" scaled="1"/>
                </a:gradFill>
                <a:effectLst>
                  <a:outerShdw dist="107763" dir="2700000" algn="ctr" rotWithShape="0">
                    <a:srgbClr val="C0C0C0">
                      <a:alpha val="50000"/>
                    </a:srgbClr>
                  </a:outerShdw>
                </a:effectLst>
                <a:latin typeface="Verdana"/>
                <a:ea typeface="Verdana"/>
                <a:cs typeface="Verdana"/>
              </a:rPr>
              <a:t>!</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1318</TotalTime>
  <Words>2004</Words>
  <Application>Microsoft Office PowerPoint</Application>
  <PresentationFormat>Trình chiếu Trên màn hình (4:3)</PresentationFormat>
  <Paragraphs>165</Paragraphs>
  <Slides>22</Slides>
  <Notes>0</Notes>
  <HiddenSlides>0</HiddenSlides>
  <MMClips>0</MMClips>
  <ScaleCrop>false</ScaleCrop>
  <HeadingPairs>
    <vt:vector size="4" baseType="variant">
      <vt:variant>
        <vt:lpstr>Chủ đề</vt:lpstr>
      </vt:variant>
      <vt:variant>
        <vt:i4>1</vt:i4>
      </vt:variant>
      <vt:variant>
        <vt:lpstr>Tiêu đề Bản chiếu</vt:lpstr>
      </vt:variant>
      <vt:variant>
        <vt:i4>22</vt:i4>
      </vt:variant>
    </vt:vector>
  </HeadingPairs>
  <TitlesOfParts>
    <vt:vector size="23" baseType="lpstr">
      <vt:lpstr>Equity</vt:lpstr>
      <vt:lpstr>TRIỂN KHAI CÔNG TÁC</vt:lpstr>
      <vt:lpstr>NỘI DUNG</vt:lpstr>
      <vt:lpstr>Cơ sở thực hiện</vt:lpstr>
      <vt:lpstr>MỘT SỐ NỘI DUNG MỚI</vt:lpstr>
      <vt:lpstr>MỘT SỐ NỘI DUNG MỚI</vt:lpstr>
      <vt:lpstr>MỘT SỐ NỘI DUNG MỚI</vt:lpstr>
      <vt:lpstr>ĐỐI TƯỢNG</vt:lpstr>
      <vt:lpstr>NGUYÊN TẮC CHUNG</vt:lpstr>
      <vt:lpstr>CHỦ THỂ =&gt; GỬI BC KIỂM ĐIỂM ĐỀ NGHỊ THAM GIA GÓP Ý KĐĐG TẬP THỂ, CÁ NHÂN</vt:lpstr>
      <vt:lpstr>THÀNH PHẦN THAM DỰ KIỂM ĐIỂM</vt:lpstr>
      <vt:lpstr>TRÌNH TỰ KIỂM ĐIỂM</vt:lpstr>
      <vt:lpstr>THẨM QUYỀN ĐÁNH GIÁ XẾP LOẠI (ĐẢNG BỘ)</vt:lpstr>
      <vt:lpstr>THẨM QUYỀN ĐÁNH GIÁ XẾP LOẠI (CHI BỘ)</vt:lpstr>
      <vt:lpstr>QUY TRÌNH THỰC HIỆN</vt:lpstr>
      <vt:lpstr>QUY TRÌNH THỰC HIỆN</vt:lpstr>
      <vt:lpstr>BƯỚC 3. TỔ CHỨC KIỂM ĐIỂM, ĐG (CHI BỘ)</vt:lpstr>
      <vt:lpstr>BƯỚC 3. TỔ CHỨC KIỂM ĐIỂM, ĐG (ĐẢNG BỘ)</vt:lpstr>
      <vt:lpstr>ĐẢM BẢO THỰC HIỆN ĐÚNG:</vt:lpstr>
      <vt:lpstr>ĐẢM BẢO THỰC HIỆN ĐÚNG:</vt:lpstr>
      <vt:lpstr>TIẾN ĐỘ (CHI BỘ)</vt:lpstr>
      <vt:lpstr>TIẾN ĐỘ ( ĐẢNG BỘ)</vt:lpstr>
      <vt:lpstr>Bản trình bày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Admin</dc:creator>
  <cp:lastModifiedBy>homi2601@outlook.com.vn</cp:lastModifiedBy>
  <cp:revision>122</cp:revision>
  <dcterms:created xsi:type="dcterms:W3CDTF">2015-11-29T04:32:21Z</dcterms:created>
  <dcterms:modified xsi:type="dcterms:W3CDTF">2020-12-31T07:27:55Z</dcterms:modified>
</cp:coreProperties>
</file>