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67" r:id="rId4"/>
    <p:sldId id="268" r:id="rId5"/>
    <p:sldId id="270" r:id="rId6"/>
    <p:sldId id="258" r:id="rId7"/>
    <p:sldId id="256" r:id="rId8"/>
    <p:sldId id="259" r:id="rId9"/>
    <p:sldId id="260" r:id="rId10"/>
    <p:sldId id="261" r:id="rId11"/>
    <p:sldId id="263" r:id="rId12"/>
    <p:sldId id="264" r:id="rId13"/>
    <p:sldId id="271" r:id="rId14"/>
    <p:sldId id="266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998" autoAdjust="0"/>
  </p:normalViewPr>
  <p:slideViewPr>
    <p:cSldViewPr snapToGrid="0">
      <p:cViewPr>
        <p:scale>
          <a:sx n="63" d="100"/>
          <a:sy n="63" d="100"/>
        </p:scale>
        <p:origin x="-126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358F7-6E60-482E-B0B1-A5A8043DBB5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6B1FF-7B48-4258-AC72-C86146975025}">
      <dgm:prSet custT="1"/>
      <dgm:spPr/>
      <dgm:t>
        <a:bodyPr/>
        <a:lstStyle/>
        <a:p>
          <a:r>
            <a:rPr lang="vi-VN" sz="2400" dirty="0" smtClean="0"/>
            <a:t>Bài mở đầu</a:t>
          </a:r>
          <a:endParaRPr lang="en-US" sz="2400" dirty="0"/>
        </a:p>
      </dgm:t>
    </dgm:pt>
    <dgm:pt modelId="{91A85903-692B-4443-87B6-D04C8A0E7D8E}" type="parTrans" cxnId="{58CCE450-A6C8-4A7E-89B0-C766959D038F}">
      <dgm:prSet/>
      <dgm:spPr/>
      <dgm:t>
        <a:bodyPr/>
        <a:lstStyle/>
        <a:p>
          <a:endParaRPr lang="en-US"/>
        </a:p>
      </dgm:t>
    </dgm:pt>
    <dgm:pt modelId="{D010A3CE-7B3D-47E4-B300-2DFCE090C208}" type="sibTrans" cxnId="{58CCE450-A6C8-4A7E-89B0-C766959D038F}">
      <dgm:prSet/>
      <dgm:spPr/>
      <dgm:t>
        <a:bodyPr/>
        <a:lstStyle/>
        <a:p>
          <a:endParaRPr lang="en-US"/>
        </a:p>
      </dgm:t>
    </dgm:pt>
    <dgm:pt modelId="{30A9551B-F014-4B50-98BE-5B9A8068EAD0}">
      <dgm:prSet custT="1"/>
      <dgm:spPr/>
      <dgm:t>
        <a:bodyPr/>
        <a:lstStyle/>
        <a:p>
          <a:r>
            <a:rPr lang="vi-VN" sz="2400" dirty="0" smtClean="0"/>
            <a:t>Bài 1: Khái quát về chủ nghĩa Mác - Lê nin</a:t>
          </a:r>
          <a:endParaRPr lang="en-US" sz="2400" dirty="0"/>
        </a:p>
      </dgm:t>
    </dgm:pt>
    <dgm:pt modelId="{74F2F8E5-CE32-4884-94B3-BA59F502DFB8}" type="parTrans" cxnId="{D3299A39-FC3A-48F7-B408-21A928FBA532}">
      <dgm:prSet/>
      <dgm:spPr/>
      <dgm:t>
        <a:bodyPr/>
        <a:lstStyle/>
        <a:p>
          <a:endParaRPr lang="en-US"/>
        </a:p>
      </dgm:t>
    </dgm:pt>
    <dgm:pt modelId="{B76C00C1-58C3-4918-B218-4BF7415BF627}" type="sibTrans" cxnId="{D3299A39-FC3A-48F7-B408-21A928FBA532}">
      <dgm:prSet/>
      <dgm:spPr/>
      <dgm:t>
        <a:bodyPr/>
        <a:lstStyle/>
        <a:p>
          <a:endParaRPr lang="en-US"/>
        </a:p>
      </dgm:t>
    </dgm:pt>
    <dgm:pt modelId="{53EAA3F2-E03F-41E2-B634-46C6D5C29CFC}">
      <dgm:prSet custT="1"/>
      <dgm:spPr/>
      <dgm:t>
        <a:bodyPr/>
        <a:lstStyle/>
        <a:p>
          <a:r>
            <a:rPr lang="vi-VN" sz="2400" dirty="0" smtClean="0"/>
            <a:t>Bài 2: Khái quát về tư tưởng Hồ Chí Minh</a:t>
          </a:r>
          <a:endParaRPr lang="en-US" sz="2400" dirty="0"/>
        </a:p>
      </dgm:t>
    </dgm:pt>
    <dgm:pt modelId="{082358D3-3372-4E47-AECF-E035071A4486}" type="parTrans" cxnId="{CFE07575-D242-4E18-8F92-71BC2916410D}">
      <dgm:prSet/>
      <dgm:spPr/>
      <dgm:t>
        <a:bodyPr/>
        <a:lstStyle/>
        <a:p>
          <a:endParaRPr lang="en-US"/>
        </a:p>
      </dgm:t>
    </dgm:pt>
    <dgm:pt modelId="{8703BE79-734A-4B5E-9BBF-E03157FBF5F4}" type="sibTrans" cxnId="{CFE07575-D242-4E18-8F92-71BC2916410D}">
      <dgm:prSet/>
      <dgm:spPr/>
      <dgm:t>
        <a:bodyPr/>
        <a:lstStyle/>
        <a:p>
          <a:endParaRPr lang="en-US"/>
        </a:p>
      </dgm:t>
    </dgm:pt>
    <dgm:pt modelId="{D7E39B22-8C87-44B5-AB94-741D4E1AA22E}">
      <dgm:prSet custT="1"/>
      <dgm:spPr/>
      <dgm:t>
        <a:bodyPr/>
        <a:lstStyle/>
        <a:p>
          <a:r>
            <a:rPr lang="vi-VN" sz="2400" dirty="0" smtClean="0"/>
            <a:t>Bài 3:  Những thành tựu của cách mạng Việt Nam dưới sự lãnh đạo của Đảng</a:t>
          </a:r>
          <a:endParaRPr lang="en-US" sz="2400" dirty="0"/>
        </a:p>
      </dgm:t>
    </dgm:pt>
    <dgm:pt modelId="{07642567-28D9-419D-87FC-A6B35BD31971}" type="parTrans" cxnId="{15E77714-E98A-425A-9030-5896D13B2D18}">
      <dgm:prSet/>
      <dgm:spPr/>
      <dgm:t>
        <a:bodyPr/>
        <a:lstStyle/>
        <a:p>
          <a:endParaRPr lang="en-US"/>
        </a:p>
      </dgm:t>
    </dgm:pt>
    <dgm:pt modelId="{3B84F71E-393D-42BB-A908-228E2D6BA38B}" type="sibTrans" cxnId="{15E77714-E98A-425A-9030-5896D13B2D18}">
      <dgm:prSet/>
      <dgm:spPr/>
      <dgm:t>
        <a:bodyPr/>
        <a:lstStyle/>
        <a:p>
          <a:endParaRPr lang="en-US"/>
        </a:p>
      </dgm:t>
    </dgm:pt>
    <dgm:pt modelId="{EF01E197-B4B2-49DE-9F91-EEFDA8F820EB}">
      <dgm:prSet custT="1"/>
      <dgm:spPr/>
      <dgm:t>
        <a:bodyPr/>
        <a:lstStyle/>
        <a:p>
          <a:r>
            <a:rPr lang="vi-VN" sz="2400" dirty="0" smtClean="0"/>
            <a:t>Bài 4: Phát triển kinh tế, xã hội, văn hóa, con người ở Việt Nam</a:t>
          </a:r>
          <a:endParaRPr lang="en-US" sz="2400" dirty="0"/>
        </a:p>
      </dgm:t>
    </dgm:pt>
    <dgm:pt modelId="{7040228F-EAB1-4700-9550-C79DBECF9C6C}" type="parTrans" cxnId="{ED7A51AF-A595-4B05-9690-CB54D640B964}">
      <dgm:prSet/>
      <dgm:spPr/>
      <dgm:t>
        <a:bodyPr/>
        <a:lstStyle/>
        <a:p>
          <a:endParaRPr lang="en-US"/>
        </a:p>
      </dgm:t>
    </dgm:pt>
    <dgm:pt modelId="{643BE628-E92F-4B33-BA03-0FF73DD64211}" type="sibTrans" cxnId="{ED7A51AF-A595-4B05-9690-CB54D640B964}">
      <dgm:prSet/>
      <dgm:spPr/>
      <dgm:t>
        <a:bodyPr/>
        <a:lstStyle/>
        <a:p>
          <a:endParaRPr lang="en-US"/>
        </a:p>
      </dgm:t>
    </dgm:pt>
    <dgm:pt modelId="{1E5878C5-B562-4D65-A2E7-F74B8E79B67E}">
      <dgm:prSet custT="1"/>
      <dgm:spPr/>
      <dgm:t>
        <a:bodyPr/>
        <a:lstStyle/>
        <a:p>
          <a:r>
            <a:rPr lang="vi-VN" sz="2400" dirty="0" smtClean="0"/>
            <a:t>Bài 5: Tu dưỡng, rèn luyện để trở thành người công dân tốt, người lao động tốt</a:t>
          </a:r>
          <a:endParaRPr lang="en-US" sz="2400" dirty="0"/>
        </a:p>
      </dgm:t>
    </dgm:pt>
    <dgm:pt modelId="{B158D7B3-AAFB-4723-8D1C-C8DAC12D3650}" type="parTrans" cxnId="{6398A557-535E-4FE1-9D38-4E86B5AA7DF8}">
      <dgm:prSet/>
      <dgm:spPr/>
      <dgm:t>
        <a:bodyPr/>
        <a:lstStyle/>
        <a:p>
          <a:endParaRPr lang="en-US"/>
        </a:p>
      </dgm:t>
    </dgm:pt>
    <dgm:pt modelId="{1BD62245-B4D1-4291-BE23-5FA90179D620}" type="sibTrans" cxnId="{6398A557-535E-4FE1-9D38-4E86B5AA7DF8}">
      <dgm:prSet/>
      <dgm:spPr/>
      <dgm:t>
        <a:bodyPr/>
        <a:lstStyle/>
        <a:p>
          <a:endParaRPr lang="en-US"/>
        </a:p>
      </dgm:t>
    </dgm:pt>
    <dgm:pt modelId="{86C60C1A-1EF5-41B9-8D6F-FBA2075AC173}" type="pres">
      <dgm:prSet presAssocID="{36F358F7-6E60-482E-B0B1-A5A8043DBB5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A73C1C-218B-4A60-BAE7-C80503C35AFA}" type="pres">
      <dgm:prSet presAssocID="{F4F6B1FF-7B48-4258-AC72-C86146975025}" presName="parentLin" presStyleCnt="0"/>
      <dgm:spPr/>
    </dgm:pt>
    <dgm:pt modelId="{AF523C82-8F3D-4724-A720-5B2F01A1918A}" type="pres">
      <dgm:prSet presAssocID="{F4F6B1FF-7B48-4258-AC72-C861469750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7D2175C-A2BC-4622-A7E1-D59515768914}" type="pres">
      <dgm:prSet presAssocID="{F4F6B1FF-7B48-4258-AC72-C86146975025}" presName="parentText" presStyleLbl="node1" presStyleIdx="0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244AD-82DF-4EED-93E6-9BAF10E16F92}" type="pres">
      <dgm:prSet presAssocID="{F4F6B1FF-7B48-4258-AC72-C86146975025}" presName="negativeSpace" presStyleCnt="0"/>
      <dgm:spPr/>
    </dgm:pt>
    <dgm:pt modelId="{57D05B07-C370-4A81-918A-551DE6A8841B}" type="pres">
      <dgm:prSet presAssocID="{F4F6B1FF-7B48-4258-AC72-C86146975025}" presName="childText" presStyleLbl="conFgAcc1" presStyleIdx="0" presStyleCnt="6">
        <dgm:presLayoutVars>
          <dgm:bulletEnabled val="1"/>
        </dgm:presLayoutVars>
      </dgm:prSet>
      <dgm:spPr/>
    </dgm:pt>
    <dgm:pt modelId="{1075500B-A3C8-43F2-ABD5-4D10FDAC4533}" type="pres">
      <dgm:prSet presAssocID="{D010A3CE-7B3D-47E4-B300-2DFCE090C208}" presName="spaceBetweenRectangles" presStyleCnt="0"/>
      <dgm:spPr/>
    </dgm:pt>
    <dgm:pt modelId="{552D08BB-B41F-4834-A0C0-95B9E6068B92}" type="pres">
      <dgm:prSet presAssocID="{30A9551B-F014-4B50-98BE-5B9A8068EAD0}" presName="parentLin" presStyleCnt="0"/>
      <dgm:spPr/>
    </dgm:pt>
    <dgm:pt modelId="{86FFEF4F-EAEC-45A7-B2D9-7F750CC899D0}" type="pres">
      <dgm:prSet presAssocID="{30A9551B-F014-4B50-98BE-5B9A8068EAD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D7263D0-23BC-48F8-970C-A0226DCD6841}" type="pres">
      <dgm:prSet presAssocID="{30A9551B-F014-4B50-98BE-5B9A8068EAD0}" presName="parentText" presStyleLbl="node1" presStyleIdx="1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2003DD-E810-4E1C-990E-6FD58BCB9161}" type="pres">
      <dgm:prSet presAssocID="{30A9551B-F014-4B50-98BE-5B9A8068EAD0}" presName="negativeSpace" presStyleCnt="0"/>
      <dgm:spPr/>
    </dgm:pt>
    <dgm:pt modelId="{E9E6A274-F477-49DF-B495-896068DFCDA4}" type="pres">
      <dgm:prSet presAssocID="{30A9551B-F014-4B50-98BE-5B9A8068EAD0}" presName="childText" presStyleLbl="conFgAcc1" presStyleIdx="1" presStyleCnt="6">
        <dgm:presLayoutVars>
          <dgm:bulletEnabled val="1"/>
        </dgm:presLayoutVars>
      </dgm:prSet>
      <dgm:spPr/>
    </dgm:pt>
    <dgm:pt modelId="{4F84C148-F61C-4D4D-886D-A0BAB8CC5436}" type="pres">
      <dgm:prSet presAssocID="{B76C00C1-58C3-4918-B218-4BF7415BF627}" presName="spaceBetweenRectangles" presStyleCnt="0"/>
      <dgm:spPr/>
    </dgm:pt>
    <dgm:pt modelId="{76EB7F59-DB5D-4B81-AB19-EB50D4E16F97}" type="pres">
      <dgm:prSet presAssocID="{53EAA3F2-E03F-41E2-B634-46C6D5C29CFC}" presName="parentLin" presStyleCnt="0"/>
      <dgm:spPr/>
    </dgm:pt>
    <dgm:pt modelId="{0DE68FC6-A580-4B42-A272-CE350E5EF90C}" type="pres">
      <dgm:prSet presAssocID="{53EAA3F2-E03F-41E2-B634-46C6D5C29CFC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5ACA8D93-3ED1-4984-99DA-5D2A71BEA2B1}" type="pres">
      <dgm:prSet presAssocID="{53EAA3F2-E03F-41E2-B634-46C6D5C29CFC}" presName="parentText" presStyleLbl="node1" presStyleIdx="2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46938-A438-48EB-9B74-126E1265EFFF}" type="pres">
      <dgm:prSet presAssocID="{53EAA3F2-E03F-41E2-B634-46C6D5C29CFC}" presName="negativeSpace" presStyleCnt="0"/>
      <dgm:spPr/>
    </dgm:pt>
    <dgm:pt modelId="{397646E8-D5E6-4082-991E-B686D14E26AC}" type="pres">
      <dgm:prSet presAssocID="{53EAA3F2-E03F-41E2-B634-46C6D5C29CFC}" presName="childText" presStyleLbl="conFgAcc1" presStyleIdx="2" presStyleCnt="6">
        <dgm:presLayoutVars>
          <dgm:bulletEnabled val="1"/>
        </dgm:presLayoutVars>
      </dgm:prSet>
      <dgm:spPr/>
    </dgm:pt>
    <dgm:pt modelId="{34B285CA-362C-46E5-BAF4-9C1D6B30E614}" type="pres">
      <dgm:prSet presAssocID="{8703BE79-734A-4B5E-9BBF-E03157FBF5F4}" presName="spaceBetweenRectangles" presStyleCnt="0"/>
      <dgm:spPr/>
    </dgm:pt>
    <dgm:pt modelId="{167C0202-F1B7-4821-8CA5-766CEF63A31F}" type="pres">
      <dgm:prSet presAssocID="{D7E39B22-8C87-44B5-AB94-741D4E1AA22E}" presName="parentLin" presStyleCnt="0"/>
      <dgm:spPr/>
    </dgm:pt>
    <dgm:pt modelId="{980F9F47-A6E5-4336-AB68-1D647E007C01}" type="pres">
      <dgm:prSet presAssocID="{D7E39B22-8C87-44B5-AB94-741D4E1AA22E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DF7F8483-8000-4A8D-988B-B5F2C77AA428}" type="pres">
      <dgm:prSet presAssocID="{D7E39B22-8C87-44B5-AB94-741D4E1AA22E}" presName="parentText" presStyleLbl="node1" presStyleIdx="3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4B322-0CAC-4349-9B31-5C7E9411BADB}" type="pres">
      <dgm:prSet presAssocID="{D7E39B22-8C87-44B5-AB94-741D4E1AA22E}" presName="negativeSpace" presStyleCnt="0"/>
      <dgm:spPr/>
    </dgm:pt>
    <dgm:pt modelId="{A1AB9AB0-4DC7-4AE6-86AF-5E2C512F6D60}" type="pres">
      <dgm:prSet presAssocID="{D7E39B22-8C87-44B5-AB94-741D4E1AA22E}" presName="childText" presStyleLbl="conFgAcc1" presStyleIdx="3" presStyleCnt="6">
        <dgm:presLayoutVars>
          <dgm:bulletEnabled val="1"/>
        </dgm:presLayoutVars>
      </dgm:prSet>
      <dgm:spPr/>
    </dgm:pt>
    <dgm:pt modelId="{A7FE8941-AE94-41D7-89AF-422A018AC952}" type="pres">
      <dgm:prSet presAssocID="{3B84F71E-393D-42BB-A908-228E2D6BA38B}" presName="spaceBetweenRectangles" presStyleCnt="0"/>
      <dgm:spPr/>
    </dgm:pt>
    <dgm:pt modelId="{AA2DB191-7B5D-41EC-A4C7-6F66EC982830}" type="pres">
      <dgm:prSet presAssocID="{EF01E197-B4B2-49DE-9F91-EEFDA8F820EB}" presName="parentLin" presStyleCnt="0"/>
      <dgm:spPr/>
    </dgm:pt>
    <dgm:pt modelId="{960E9BEE-D17C-4357-8213-0D0A84225EAE}" type="pres">
      <dgm:prSet presAssocID="{EF01E197-B4B2-49DE-9F91-EEFDA8F820E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3BAA9B7D-E99D-442C-84B0-4D8B8DC569A2}" type="pres">
      <dgm:prSet presAssocID="{EF01E197-B4B2-49DE-9F91-EEFDA8F820EB}" presName="parentText" presStyleLbl="node1" presStyleIdx="4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2EEF02-5D06-4AB1-9579-5685DB510FCA}" type="pres">
      <dgm:prSet presAssocID="{EF01E197-B4B2-49DE-9F91-EEFDA8F820EB}" presName="negativeSpace" presStyleCnt="0"/>
      <dgm:spPr/>
    </dgm:pt>
    <dgm:pt modelId="{28C1E2DE-406D-4998-BD7E-D270293789C1}" type="pres">
      <dgm:prSet presAssocID="{EF01E197-B4B2-49DE-9F91-EEFDA8F820EB}" presName="childText" presStyleLbl="conFgAcc1" presStyleIdx="4" presStyleCnt="6">
        <dgm:presLayoutVars>
          <dgm:bulletEnabled val="1"/>
        </dgm:presLayoutVars>
      </dgm:prSet>
      <dgm:spPr/>
    </dgm:pt>
    <dgm:pt modelId="{2CC7D85B-14CD-446F-908F-0A73631DD46D}" type="pres">
      <dgm:prSet presAssocID="{643BE628-E92F-4B33-BA03-0FF73DD64211}" presName="spaceBetweenRectangles" presStyleCnt="0"/>
      <dgm:spPr/>
    </dgm:pt>
    <dgm:pt modelId="{121783D5-193D-48EF-9BBA-2A46769A700F}" type="pres">
      <dgm:prSet presAssocID="{1E5878C5-B562-4D65-A2E7-F74B8E79B67E}" presName="parentLin" presStyleCnt="0"/>
      <dgm:spPr/>
    </dgm:pt>
    <dgm:pt modelId="{729BC567-6BFF-4147-B894-D977EBDF574F}" type="pres">
      <dgm:prSet presAssocID="{1E5878C5-B562-4D65-A2E7-F74B8E79B67E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1F861A7A-FFF1-494B-BC93-03428BA2665F}" type="pres">
      <dgm:prSet presAssocID="{1E5878C5-B562-4D65-A2E7-F74B8E79B67E}" presName="parentText" presStyleLbl="node1" presStyleIdx="5" presStyleCnt="6" custScaleX="135969" custScaleY="1519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85EB11-30DA-44B0-9464-300A71C0171F}" type="pres">
      <dgm:prSet presAssocID="{1E5878C5-B562-4D65-A2E7-F74B8E79B67E}" presName="negativeSpace" presStyleCnt="0"/>
      <dgm:spPr/>
    </dgm:pt>
    <dgm:pt modelId="{5465B20E-9469-46F0-8736-F3914CD0795E}" type="pres">
      <dgm:prSet presAssocID="{1E5878C5-B562-4D65-A2E7-F74B8E79B67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B7DF584-B420-47A0-89A3-A938B46866C4}" type="presOf" srcId="{F4F6B1FF-7B48-4258-AC72-C86146975025}" destId="{47D2175C-A2BC-4622-A7E1-D59515768914}" srcOrd="1" destOrd="0" presId="urn:microsoft.com/office/officeart/2005/8/layout/list1"/>
    <dgm:cxn modelId="{A7BD1EAD-5A45-486A-A1B2-C14912FAF41E}" type="presOf" srcId="{36F358F7-6E60-482E-B0B1-A5A8043DBB51}" destId="{86C60C1A-1EF5-41B9-8D6F-FBA2075AC173}" srcOrd="0" destOrd="0" presId="urn:microsoft.com/office/officeart/2005/8/layout/list1"/>
    <dgm:cxn modelId="{841A5F27-285E-412C-9C97-24DF38B6E933}" type="presOf" srcId="{EF01E197-B4B2-49DE-9F91-EEFDA8F820EB}" destId="{3BAA9B7D-E99D-442C-84B0-4D8B8DC569A2}" srcOrd="1" destOrd="0" presId="urn:microsoft.com/office/officeart/2005/8/layout/list1"/>
    <dgm:cxn modelId="{96405BBD-EC12-4DE9-B7BF-92352C1A0FDE}" type="presOf" srcId="{30A9551B-F014-4B50-98BE-5B9A8068EAD0}" destId="{4D7263D0-23BC-48F8-970C-A0226DCD6841}" srcOrd="1" destOrd="0" presId="urn:microsoft.com/office/officeart/2005/8/layout/list1"/>
    <dgm:cxn modelId="{CFE07575-D242-4E18-8F92-71BC2916410D}" srcId="{36F358F7-6E60-482E-B0B1-A5A8043DBB51}" destId="{53EAA3F2-E03F-41E2-B634-46C6D5C29CFC}" srcOrd="2" destOrd="0" parTransId="{082358D3-3372-4E47-AECF-E035071A4486}" sibTransId="{8703BE79-734A-4B5E-9BBF-E03157FBF5F4}"/>
    <dgm:cxn modelId="{D3299A39-FC3A-48F7-B408-21A928FBA532}" srcId="{36F358F7-6E60-482E-B0B1-A5A8043DBB51}" destId="{30A9551B-F014-4B50-98BE-5B9A8068EAD0}" srcOrd="1" destOrd="0" parTransId="{74F2F8E5-CE32-4884-94B3-BA59F502DFB8}" sibTransId="{B76C00C1-58C3-4918-B218-4BF7415BF627}"/>
    <dgm:cxn modelId="{B90F7837-5F7B-427E-9F03-3DB892838739}" type="presOf" srcId="{D7E39B22-8C87-44B5-AB94-741D4E1AA22E}" destId="{980F9F47-A6E5-4336-AB68-1D647E007C01}" srcOrd="0" destOrd="0" presId="urn:microsoft.com/office/officeart/2005/8/layout/list1"/>
    <dgm:cxn modelId="{15E77714-E98A-425A-9030-5896D13B2D18}" srcId="{36F358F7-6E60-482E-B0B1-A5A8043DBB51}" destId="{D7E39B22-8C87-44B5-AB94-741D4E1AA22E}" srcOrd="3" destOrd="0" parTransId="{07642567-28D9-419D-87FC-A6B35BD31971}" sibTransId="{3B84F71E-393D-42BB-A908-228E2D6BA38B}"/>
    <dgm:cxn modelId="{581DBB41-E05B-4F88-8616-797FE85324FF}" type="presOf" srcId="{30A9551B-F014-4B50-98BE-5B9A8068EAD0}" destId="{86FFEF4F-EAEC-45A7-B2D9-7F750CC899D0}" srcOrd="0" destOrd="0" presId="urn:microsoft.com/office/officeart/2005/8/layout/list1"/>
    <dgm:cxn modelId="{ED7A51AF-A595-4B05-9690-CB54D640B964}" srcId="{36F358F7-6E60-482E-B0B1-A5A8043DBB51}" destId="{EF01E197-B4B2-49DE-9F91-EEFDA8F820EB}" srcOrd="4" destOrd="0" parTransId="{7040228F-EAB1-4700-9550-C79DBECF9C6C}" sibTransId="{643BE628-E92F-4B33-BA03-0FF73DD64211}"/>
    <dgm:cxn modelId="{27D22A54-F4F7-4DC0-AFBA-96F88DA3EE39}" type="presOf" srcId="{53EAA3F2-E03F-41E2-B634-46C6D5C29CFC}" destId="{0DE68FC6-A580-4B42-A272-CE350E5EF90C}" srcOrd="0" destOrd="0" presId="urn:microsoft.com/office/officeart/2005/8/layout/list1"/>
    <dgm:cxn modelId="{0F45C0D0-5BF6-41B3-8FCC-126D2F3BCD56}" type="presOf" srcId="{F4F6B1FF-7B48-4258-AC72-C86146975025}" destId="{AF523C82-8F3D-4724-A720-5B2F01A1918A}" srcOrd="0" destOrd="0" presId="urn:microsoft.com/office/officeart/2005/8/layout/list1"/>
    <dgm:cxn modelId="{D724FA84-8F0F-4655-B47D-2AA94F6A8B43}" type="presOf" srcId="{53EAA3F2-E03F-41E2-B634-46C6D5C29CFC}" destId="{5ACA8D93-3ED1-4984-99DA-5D2A71BEA2B1}" srcOrd="1" destOrd="0" presId="urn:microsoft.com/office/officeart/2005/8/layout/list1"/>
    <dgm:cxn modelId="{6398A557-535E-4FE1-9D38-4E86B5AA7DF8}" srcId="{36F358F7-6E60-482E-B0B1-A5A8043DBB51}" destId="{1E5878C5-B562-4D65-A2E7-F74B8E79B67E}" srcOrd="5" destOrd="0" parTransId="{B158D7B3-AAFB-4723-8D1C-C8DAC12D3650}" sibTransId="{1BD62245-B4D1-4291-BE23-5FA90179D620}"/>
    <dgm:cxn modelId="{EAC637BE-4010-4AE9-80EE-41C1A54A7CC6}" type="presOf" srcId="{1E5878C5-B562-4D65-A2E7-F74B8E79B67E}" destId="{729BC567-6BFF-4147-B894-D977EBDF574F}" srcOrd="0" destOrd="0" presId="urn:microsoft.com/office/officeart/2005/8/layout/list1"/>
    <dgm:cxn modelId="{58CCE450-A6C8-4A7E-89B0-C766959D038F}" srcId="{36F358F7-6E60-482E-B0B1-A5A8043DBB51}" destId="{F4F6B1FF-7B48-4258-AC72-C86146975025}" srcOrd="0" destOrd="0" parTransId="{91A85903-692B-4443-87B6-D04C8A0E7D8E}" sibTransId="{D010A3CE-7B3D-47E4-B300-2DFCE090C208}"/>
    <dgm:cxn modelId="{3F4F9578-AD59-484B-94B0-2C78F59A4CA5}" type="presOf" srcId="{1E5878C5-B562-4D65-A2E7-F74B8E79B67E}" destId="{1F861A7A-FFF1-494B-BC93-03428BA2665F}" srcOrd="1" destOrd="0" presId="urn:microsoft.com/office/officeart/2005/8/layout/list1"/>
    <dgm:cxn modelId="{CC7EB2D9-13A6-44AD-A7A7-DCE1DD648338}" type="presOf" srcId="{D7E39B22-8C87-44B5-AB94-741D4E1AA22E}" destId="{DF7F8483-8000-4A8D-988B-B5F2C77AA428}" srcOrd="1" destOrd="0" presId="urn:microsoft.com/office/officeart/2005/8/layout/list1"/>
    <dgm:cxn modelId="{E4236165-595B-4C00-A3A7-ECB20F4F860D}" type="presOf" srcId="{EF01E197-B4B2-49DE-9F91-EEFDA8F820EB}" destId="{960E9BEE-D17C-4357-8213-0D0A84225EAE}" srcOrd="0" destOrd="0" presId="urn:microsoft.com/office/officeart/2005/8/layout/list1"/>
    <dgm:cxn modelId="{613A3B4D-DB6C-44FE-815E-D94A4D283F6B}" type="presParOf" srcId="{86C60C1A-1EF5-41B9-8D6F-FBA2075AC173}" destId="{80A73C1C-218B-4A60-BAE7-C80503C35AFA}" srcOrd="0" destOrd="0" presId="urn:microsoft.com/office/officeart/2005/8/layout/list1"/>
    <dgm:cxn modelId="{AECC9400-E856-4C98-9D83-3AF3325E7AB9}" type="presParOf" srcId="{80A73C1C-218B-4A60-BAE7-C80503C35AFA}" destId="{AF523C82-8F3D-4724-A720-5B2F01A1918A}" srcOrd="0" destOrd="0" presId="urn:microsoft.com/office/officeart/2005/8/layout/list1"/>
    <dgm:cxn modelId="{45BF3AF3-9DB8-4B87-B84D-1003ACE230BE}" type="presParOf" srcId="{80A73C1C-218B-4A60-BAE7-C80503C35AFA}" destId="{47D2175C-A2BC-4622-A7E1-D59515768914}" srcOrd="1" destOrd="0" presId="urn:microsoft.com/office/officeart/2005/8/layout/list1"/>
    <dgm:cxn modelId="{367EB0F5-C3DB-4B41-A487-61E6C4266F52}" type="presParOf" srcId="{86C60C1A-1EF5-41B9-8D6F-FBA2075AC173}" destId="{F06244AD-82DF-4EED-93E6-9BAF10E16F92}" srcOrd="1" destOrd="0" presId="urn:microsoft.com/office/officeart/2005/8/layout/list1"/>
    <dgm:cxn modelId="{014D15BE-A669-4586-8E97-39BBB25551F0}" type="presParOf" srcId="{86C60C1A-1EF5-41B9-8D6F-FBA2075AC173}" destId="{57D05B07-C370-4A81-918A-551DE6A8841B}" srcOrd="2" destOrd="0" presId="urn:microsoft.com/office/officeart/2005/8/layout/list1"/>
    <dgm:cxn modelId="{8D41DEA4-E319-4312-B8C4-8C487BC01A31}" type="presParOf" srcId="{86C60C1A-1EF5-41B9-8D6F-FBA2075AC173}" destId="{1075500B-A3C8-43F2-ABD5-4D10FDAC4533}" srcOrd="3" destOrd="0" presId="urn:microsoft.com/office/officeart/2005/8/layout/list1"/>
    <dgm:cxn modelId="{734ADDB6-7934-4D0E-ADC7-B8A574451095}" type="presParOf" srcId="{86C60C1A-1EF5-41B9-8D6F-FBA2075AC173}" destId="{552D08BB-B41F-4834-A0C0-95B9E6068B92}" srcOrd="4" destOrd="0" presId="urn:microsoft.com/office/officeart/2005/8/layout/list1"/>
    <dgm:cxn modelId="{20F42B0D-322F-4B65-BDE0-49E283AE4BDD}" type="presParOf" srcId="{552D08BB-B41F-4834-A0C0-95B9E6068B92}" destId="{86FFEF4F-EAEC-45A7-B2D9-7F750CC899D0}" srcOrd="0" destOrd="0" presId="urn:microsoft.com/office/officeart/2005/8/layout/list1"/>
    <dgm:cxn modelId="{912F703C-2DD8-4AA0-937F-F17C65F45E3C}" type="presParOf" srcId="{552D08BB-B41F-4834-A0C0-95B9E6068B92}" destId="{4D7263D0-23BC-48F8-970C-A0226DCD6841}" srcOrd="1" destOrd="0" presId="urn:microsoft.com/office/officeart/2005/8/layout/list1"/>
    <dgm:cxn modelId="{1CBF7A4C-49E3-44C4-93DD-6330A5A24EB7}" type="presParOf" srcId="{86C60C1A-1EF5-41B9-8D6F-FBA2075AC173}" destId="{542003DD-E810-4E1C-990E-6FD58BCB9161}" srcOrd="5" destOrd="0" presId="urn:microsoft.com/office/officeart/2005/8/layout/list1"/>
    <dgm:cxn modelId="{33D67B0A-F8B3-4B0F-AE02-3572CBB7B412}" type="presParOf" srcId="{86C60C1A-1EF5-41B9-8D6F-FBA2075AC173}" destId="{E9E6A274-F477-49DF-B495-896068DFCDA4}" srcOrd="6" destOrd="0" presId="urn:microsoft.com/office/officeart/2005/8/layout/list1"/>
    <dgm:cxn modelId="{828801C4-B6DE-49EF-8D7A-76BF1F4724BD}" type="presParOf" srcId="{86C60C1A-1EF5-41B9-8D6F-FBA2075AC173}" destId="{4F84C148-F61C-4D4D-886D-A0BAB8CC5436}" srcOrd="7" destOrd="0" presId="urn:microsoft.com/office/officeart/2005/8/layout/list1"/>
    <dgm:cxn modelId="{205DC32B-4D43-48B6-A6ED-D3F38D83C3D6}" type="presParOf" srcId="{86C60C1A-1EF5-41B9-8D6F-FBA2075AC173}" destId="{76EB7F59-DB5D-4B81-AB19-EB50D4E16F97}" srcOrd="8" destOrd="0" presId="urn:microsoft.com/office/officeart/2005/8/layout/list1"/>
    <dgm:cxn modelId="{C41933AA-76D9-4B52-8751-70EE772E76DC}" type="presParOf" srcId="{76EB7F59-DB5D-4B81-AB19-EB50D4E16F97}" destId="{0DE68FC6-A580-4B42-A272-CE350E5EF90C}" srcOrd="0" destOrd="0" presId="urn:microsoft.com/office/officeart/2005/8/layout/list1"/>
    <dgm:cxn modelId="{7000EBBA-C9CD-47FC-9559-9B657236C6B2}" type="presParOf" srcId="{76EB7F59-DB5D-4B81-AB19-EB50D4E16F97}" destId="{5ACA8D93-3ED1-4984-99DA-5D2A71BEA2B1}" srcOrd="1" destOrd="0" presId="urn:microsoft.com/office/officeart/2005/8/layout/list1"/>
    <dgm:cxn modelId="{D08A0332-709F-48A2-980C-BC65579B7498}" type="presParOf" srcId="{86C60C1A-1EF5-41B9-8D6F-FBA2075AC173}" destId="{C8646938-A438-48EB-9B74-126E1265EFFF}" srcOrd="9" destOrd="0" presId="urn:microsoft.com/office/officeart/2005/8/layout/list1"/>
    <dgm:cxn modelId="{D2ABBE23-3285-4056-99D5-01B970F6B86C}" type="presParOf" srcId="{86C60C1A-1EF5-41B9-8D6F-FBA2075AC173}" destId="{397646E8-D5E6-4082-991E-B686D14E26AC}" srcOrd="10" destOrd="0" presId="urn:microsoft.com/office/officeart/2005/8/layout/list1"/>
    <dgm:cxn modelId="{84E55FF3-1842-4590-9784-9C751A00FF37}" type="presParOf" srcId="{86C60C1A-1EF5-41B9-8D6F-FBA2075AC173}" destId="{34B285CA-362C-46E5-BAF4-9C1D6B30E614}" srcOrd="11" destOrd="0" presId="urn:microsoft.com/office/officeart/2005/8/layout/list1"/>
    <dgm:cxn modelId="{76AC3701-3014-4927-8856-45F9A708BD0A}" type="presParOf" srcId="{86C60C1A-1EF5-41B9-8D6F-FBA2075AC173}" destId="{167C0202-F1B7-4821-8CA5-766CEF63A31F}" srcOrd="12" destOrd="0" presId="urn:microsoft.com/office/officeart/2005/8/layout/list1"/>
    <dgm:cxn modelId="{31F68F10-4A68-440B-A0C7-F3A848E80DBA}" type="presParOf" srcId="{167C0202-F1B7-4821-8CA5-766CEF63A31F}" destId="{980F9F47-A6E5-4336-AB68-1D647E007C01}" srcOrd="0" destOrd="0" presId="urn:microsoft.com/office/officeart/2005/8/layout/list1"/>
    <dgm:cxn modelId="{3519FCB7-C4F2-434C-8683-69D985F2AFEE}" type="presParOf" srcId="{167C0202-F1B7-4821-8CA5-766CEF63A31F}" destId="{DF7F8483-8000-4A8D-988B-B5F2C77AA428}" srcOrd="1" destOrd="0" presId="urn:microsoft.com/office/officeart/2005/8/layout/list1"/>
    <dgm:cxn modelId="{8FD89CEA-2F7A-4EA2-B2A4-4FB5C9B641BE}" type="presParOf" srcId="{86C60C1A-1EF5-41B9-8D6F-FBA2075AC173}" destId="{5024B322-0CAC-4349-9B31-5C7E9411BADB}" srcOrd="13" destOrd="0" presId="urn:microsoft.com/office/officeart/2005/8/layout/list1"/>
    <dgm:cxn modelId="{D16BCEAD-900B-42F2-BEB2-73233C2ACCA7}" type="presParOf" srcId="{86C60C1A-1EF5-41B9-8D6F-FBA2075AC173}" destId="{A1AB9AB0-4DC7-4AE6-86AF-5E2C512F6D60}" srcOrd="14" destOrd="0" presId="urn:microsoft.com/office/officeart/2005/8/layout/list1"/>
    <dgm:cxn modelId="{E24777E9-9BD3-4770-B5FF-B837DA3F5D15}" type="presParOf" srcId="{86C60C1A-1EF5-41B9-8D6F-FBA2075AC173}" destId="{A7FE8941-AE94-41D7-89AF-422A018AC952}" srcOrd="15" destOrd="0" presId="urn:microsoft.com/office/officeart/2005/8/layout/list1"/>
    <dgm:cxn modelId="{1BA263C7-CC82-46E6-A44D-83948CBE7A2F}" type="presParOf" srcId="{86C60C1A-1EF5-41B9-8D6F-FBA2075AC173}" destId="{AA2DB191-7B5D-41EC-A4C7-6F66EC982830}" srcOrd="16" destOrd="0" presId="urn:microsoft.com/office/officeart/2005/8/layout/list1"/>
    <dgm:cxn modelId="{DB692B3D-CA3B-42AA-9D0E-2A5CD59656DF}" type="presParOf" srcId="{AA2DB191-7B5D-41EC-A4C7-6F66EC982830}" destId="{960E9BEE-D17C-4357-8213-0D0A84225EAE}" srcOrd="0" destOrd="0" presId="urn:microsoft.com/office/officeart/2005/8/layout/list1"/>
    <dgm:cxn modelId="{4EEC2D22-762E-47BD-A5C6-9B1359A570CA}" type="presParOf" srcId="{AA2DB191-7B5D-41EC-A4C7-6F66EC982830}" destId="{3BAA9B7D-E99D-442C-84B0-4D8B8DC569A2}" srcOrd="1" destOrd="0" presId="urn:microsoft.com/office/officeart/2005/8/layout/list1"/>
    <dgm:cxn modelId="{04139608-2611-4F09-82AD-B8CA92170D84}" type="presParOf" srcId="{86C60C1A-1EF5-41B9-8D6F-FBA2075AC173}" destId="{982EEF02-5D06-4AB1-9579-5685DB510FCA}" srcOrd="17" destOrd="0" presId="urn:microsoft.com/office/officeart/2005/8/layout/list1"/>
    <dgm:cxn modelId="{88DAB60F-3693-4B89-A96A-874DD7041A12}" type="presParOf" srcId="{86C60C1A-1EF5-41B9-8D6F-FBA2075AC173}" destId="{28C1E2DE-406D-4998-BD7E-D270293789C1}" srcOrd="18" destOrd="0" presId="urn:microsoft.com/office/officeart/2005/8/layout/list1"/>
    <dgm:cxn modelId="{F7A2A968-278A-4C79-90B1-C05C28DB68C1}" type="presParOf" srcId="{86C60C1A-1EF5-41B9-8D6F-FBA2075AC173}" destId="{2CC7D85B-14CD-446F-908F-0A73631DD46D}" srcOrd="19" destOrd="0" presId="urn:microsoft.com/office/officeart/2005/8/layout/list1"/>
    <dgm:cxn modelId="{4949130A-C379-41E8-87DC-43434DD43958}" type="presParOf" srcId="{86C60C1A-1EF5-41B9-8D6F-FBA2075AC173}" destId="{121783D5-193D-48EF-9BBA-2A46769A700F}" srcOrd="20" destOrd="0" presId="urn:microsoft.com/office/officeart/2005/8/layout/list1"/>
    <dgm:cxn modelId="{EAD2AADB-5707-42E2-A8FB-5FD37919A298}" type="presParOf" srcId="{121783D5-193D-48EF-9BBA-2A46769A700F}" destId="{729BC567-6BFF-4147-B894-D977EBDF574F}" srcOrd="0" destOrd="0" presId="urn:microsoft.com/office/officeart/2005/8/layout/list1"/>
    <dgm:cxn modelId="{54AED4C8-AF2B-47CF-A0E2-832553F42536}" type="presParOf" srcId="{121783D5-193D-48EF-9BBA-2A46769A700F}" destId="{1F861A7A-FFF1-494B-BC93-03428BA2665F}" srcOrd="1" destOrd="0" presId="urn:microsoft.com/office/officeart/2005/8/layout/list1"/>
    <dgm:cxn modelId="{17ED1B94-A18B-457E-9922-E4093D24EF51}" type="presParOf" srcId="{86C60C1A-1EF5-41B9-8D6F-FBA2075AC173}" destId="{7585EB11-30DA-44B0-9464-300A71C0171F}" srcOrd="21" destOrd="0" presId="urn:microsoft.com/office/officeart/2005/8/layout/list1"/>
    <dgm:cxn modelId="{05FC43BC-7F46-4288-86D2-AFB46C8921E0}" type="presParOf" srcId="{86C60C1A-1EF5-41B9-8D6F-FBA2075AC173}" destId="{5465B20E-9469-46F0-8736-F3914CD0795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/>
      <dgm:t>
        <a:bodyPr/>
        <a:lstStyle/>
        <a:p>
          <a:r>
            <a:rPr lang="vi-VN" dirty="0" smtClean="0"/>
            <a:t>1. Vị trí, </a:t>
          </a:r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vi-VN" dirty="0" smtClean="0"/>
            <a:t> môn học</a:t>
          </a:r>
          <a:endParaRPr lang="en-US" dirty="0">
            <a:solidFill>
              <a:srgbClr val="FFFF00"/>
            </a:solidFill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2. </a:t>
          </a:r>
          <a:r>
            <a:rPr lang="nl-NL" dirty="0" smtClean="0"/>
            <a:t>Mục tiêu của môn học</a:t>
          </a:r>
          <a:endParaRPr lang="en-US" dirty="0">
            <a:solidFill>
              <a:srgbClr val="FFFF00"/>
            </a:solidFill>
          </a:endParaRPr>
        </a:p>
      </dgm:t>
    </dgm:pt>
    <dgm:pt modelId="{DC2D1D36-786E-477C-9B5B-944F565DDF44}" type="parTrans" cxnId="{FC8538C8-D814-4047-903E-9A43A6A66E11}">
      <dgm:prSet/>
      <dgm:spPr/>
    </dgm:pt>
    <dgm:pt modelId="{BA5D11CC-B53A-4410-AD96-0CB5D17A6569}" type="sibTrans" cxnId="{FC8538C8-D814-4047-903E-9A43A6A66E11}">
      <dgm:prSet/>
      <dgm:spPr/>
    </dgm:pt>
    <dgm:pt modelId="{B030D81D-CB5D-45DD-AFF4-8D2E5359FFE9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3. </a:t>
          </a:r>
          <a:r>
            <a:rPr lang="vi-VN" dirty="0" smtClean="0"/>
            <a:t> Nội dung chính </a:t>
          </a:r>
          <a:endParaRPr lang="en-US" dirty="0">
            <a:solidFill>
              <a:srgbClr val="FFFF00"/>
            </a:solidFill>
          </a:endParaRPr>
        </a:p>
      </dgm:t>
    </dgm:pt>
    <dgm:pt modelId="{CD17F49B-39F8-4C6F-99F6-1EF0DA755000}" type="parTrans" cxnId="{763BB5A4-E923-47DB-A69D-D8F3CF0D653C}">
      <dgm:prSet/>
      <dgm:spPr/>
    </dgm:pt>
    <dgm:pt modelId="{69042B1B-BC20-40BD-BEE2-9427030AFB36}" type="sibTrans" cxnId="{763BB5A4-E923-47DB-A69D-D8F3CF0D653C}">
      <dgm:prSet/>
      <dgm:spPr/>
    </dgm:pt>
    <dgm:pt modelId="{D24E6B9C-AEE2-4FB9-8195-BD15F4CCC4BD}">
      <dgm:prSet/>
      <dgm:spPr/>
      <dgm:t>
        <a:bodyPr/>
        <a:lstStyle/>
        <a:p>
          <a:r>
            <a:rPr lang="nl-NL" smtClean="0"/>
            <a:t>4. Phương pháp dạy học và đánh giá môn học</a:t>
          </a:r>
          <a:endParaRPr lang="en-US" dirty="0">
            <a:solidFill>
              <a:srgbClr val="FFFF00"/>
            </a:solidFill>
          </a:endParaRPr>
        </a:p>
      </dgm:t>
    </dgm:pt>
    <dgm:pt modelId="{67561112-6943-4827-899B-EC45F92C0568}" type="parTrans" cxnId="{1E04348A-8C5C-475F-AE82-3BF925928E1E}">
      <dgm:prSet/>
      <dgm:spPr/>
    </dgm:pt>
    <dgm:pt modelId="{224FFB11-10D1-40BA-B8C6-65AE79A0064F}" type="sibTrans" cxnId="{1E04348A-8C5C-475F-AE82-3BF925928E1E}">
      <dgm:prSet/>
      <dgm:spPr/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vi-VN" b="1" dirty="0" smtClean="0"/>
            <a:t>1. Vị trí, </a:t>
          </a:r>
          <a:r>
            <a:rPr lang="en-US" b="1" dirty="0" err="1" smtClean="0"/>
            <a:t>tính</a:t>
          </a:r>
          <a:r>
            <a:rPr lang="en-US" b="1" dirty="0" smtClean="0"/>
            <a:t> </a:t>
          </a:r>
          <a:r>
            <a:rPr lang="en-US" b="1" dirty="0" err="1" smtClean="0"/>
            <a:t>chất</a:t>
          </a:r>
          <a:r>
            <a:rPr lang="vi-VN" b="1" dirty="0" smtClean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 smtClean="0"/>
            <a:t>Vị</a:t>
          </a:r>
          <a:r>
            <a:rPr lang="en-US" dirty="0" smtClean="0"/>
            <a:t> </a:t>
          </a:r>
          <a:r>
            <a:rPr lang="en-US" dirty="0" err="1" smtClean="0"/>
            <a:t>trí</a:t>
          </a:r>
          <a:endParaRPr lang="en-US" dirty="0">
            <a:solidFill>
              <a:schemeClr val="tx1"/>
            </a:solidFill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 smtClean="0"/>
            <a:t>Tính chất môn </a:t>
          </a:r>
          <a:r>
            <a:rPr lang="en-US" dirty="0" err="1" smtClean="0">
              <a:solidFill>
                <a:schemeClr val="tx1"/>
              </a:solidFill>
            </a:rPr>
            <a:t>học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dirty="0" err="1" smtClean="0"/>
            <a:t>Vị</a:t>
          </a:r>
          <a:r>
            <a:rPr lang="en-US" sz="3200" dirty="0" smtClean="0"/>
            <a:t> </a:t>
          </a:r>
          <a:r>
            <a:rPr lang="en-US" sz="3200" dirty="0" err="1" smtClean="0"/>
            <a:t>trí</a:t>
          </a:r>
          <a:r>
            <a:rPr lang="en-US" sz="3200" dirty="0" smtClean="0"/>
            <a:t>: m</a:t>
          </a:r>
          <a:r>
            <a:rPr lang="nl-NL" sz="3200" dirty="0" smtClean="0"/>
            <a:t>ôn Giáo dục chính trị là môn học bắt buộc</a:t>
          </a:r>
          <a:endParaRPr lang="en-US" sz="32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dirty="0" smtClean="0"/>
            <a:t>Tính chất: Chương trình môn học bao gồm: khái quát về CN MLN,TTHCM,ĐLCMCĐCSVN;chú trọng về đạo đức công dân, đạo đức nghề nghiệp</a:t>
          </a:r>
          <a:endParaRPr lang="en-US" sz="3200" dirty="0"/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2711E56C-3FBA-4713-A2D9-6B2A06AD0F9D}" srcId="{D48BF3AB-B15B-4DC0-87A1-20CD9E9D7407}" destId="{6916217F-B746-4460-9B87-AD18B75230F0}" srcOrd="1" destOrd="0" parTransId="{8641CC88-F4A4-4A36-AB4D-C19D94C712EC}" sibTransId="{3AA4CE64-AF8C-4F22-B452-1DC94C3EA2D4}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2A501983-8482-42BB-8B09-231787FBA8B5}" type="presOf" srcId="{6916217F-B746-4460-9B87-AD18B75230F0}" destId="{E61F6C85-C72B-4036-BA8E-DA467CD5476E}" srcOrd="0" destOrd="1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/>
      <dgm:spPr/>
      <dgm:t>
        <a:bodyPr/>
        <a:lstStyle/>
        <a:p>
          <a:r>
            <a:rPr lang="vi-VN" dirty="0" smtClean="0"/>
            <a:t>2. Mục tiêu của môn học</a:t>
          </a:r>
          <a:endParaRPr lang="en-US" dirty="0"/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/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/>
        </a:p>
      </dgm:t>
    </dgm:pt>
    <dgm:pt modelId="{D97D8403-5F25-4CA4-ABF8-A162C40F98C6}">
      <dgm:prSet/>
      <dgm:spPr/>
      <dgm:t>
        <a:bodyPr/>
        <a:lstStyle/>
        <a:p>
          <a:r>
            <a:rPr lang="vi-VN" dirty="0" smtClean="0"/>
            <a:t>Trình bày được một số nội dung khái quát về </a:t>
          </a:r>
          <a:r>
            <a:rPr lang="en-US" dirty="0" err="1" smtClean="0"/>
            <a:t>môn</a:t>
          </a:r>
          <a:r>
            <a:rPr lang="en-US" dirty="0" smtClean="0"/>
            <a:t> </a:t>
          </a:r>
          <a:r>
            <a:rPr lang="en-US" dirty="0" err="1" smtClean="0"/>
            <a:t>học</a:t>
          </a:r>
          <a:r>
            <a:rPr lang="en-US" dirty="0" smtClean="0"/>
            <a:t>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/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/>
        </a:p>
      </dgm:t>
    </dgm:pt>
    <dgm:pt modelId="{59368A90-01F0-4532-A483-3E58660C7361}">
      <dgm:prSet/>
      <dgm:spPr/>
      <dgm:t>
        <a:bodyPr/>
        <a:lstStyle/>
        <a:p>
          <a:r>
            <a:rPr lang="vi-VN" smtClean="0"/>
            <a:t>Vận dụng được các kiến thức chung được </a:t>
          </a:r>
          <a:r>
            <a:rPr lang="en-US" smtClean="0"/>
            <a:t>vào </a:t>
          </a:r>
          <a:r>
            <a:rPr lang="vi-VN" smtClean="0"/>
            <a:t>lối sống để trở thành người công dân tốt,người lao động tốt</a:t>
          </a:r>
          <a:r>
            <a:rPr lang="en-US" smtClean="0"/>
            <a:t> </a:t>
          </a:r>
          <a:r>
            <a:rPr lang="vi-VN" smtClean="0"/>
            <a:t>và tham gia xây dựng, bảo vệ Tổ quốc.</a:t>
          </a:r>
          <a:endParaRPr lang="vi-VN" dirty="0"/>
        </a:p>
      </dgm:t>
    </dgm:pt>
    <dgm:pt modelId="{B1580C16-C41D-4033-BC32-2E44618D9E3C}" type="parTrans" cxnId="{91FA2FFF-3FDC-428B-A26D-29913EC6E953}">
      <dgm:prSet/>
      <dgm:spPr/>
      <dgm:t>
        <a:bodyPr/>
        <a:lstStyle/>
        <a:p>
          <a:endParaRPr lang="en-US"/>
        </a:p>
      </dgm:t>
    </dgm:pt>
    <dgm:pt modelId="{A0CCD3FC-183B-4B93-B321-6BC29767265A}" type="sibTrans" cxnId="{91FA2FFF-3FDC-428B-A26D-29913EC6E953}">
      <dgm:prSet/>
      <dgm:spPr/>
      <dgm:t>
        <a:bodyPr/>
        <a:lstStyle/>
        <a:p>
          <a:endParaRPr lang="en-US"/>
        </a:p>
      </dgm:t>
    </dgm:pt>
    <dgm:pt modelId="{0AA2BAA9-AF21-4C82-A6F5-17A948EC2DE8}">
      <dgm:prSet/>
      <dgm:spPr/>
      <dgm:t>
        <a:bodyPr/>
        <a:lstStyle/>
        <a:p>
          <a:r>
            <a:rPr lang="vi-VN" dirty="0" smtClean="0"/>
            <a:t>Có năng lực vận dụng các nội dung đã học để rèn luyện phẩm chất chính trị, đạo đức, lối</a:t>
          </a:r>
          <a:endParaRPr lang="vi-VN" dirty="0"/>
        </a:p>
      </dgm:t>
    </dgm:pt>
    <dgm:pt modelId="{29AF0911-7EE7-451B-BDC6-05346CF32F02}" type="parTrans" cxnId="{74326525-D4AA-4A07-906E-17DFB7E8F0C3}">
      <dgm:prSet/>
      <dgm:spPr/>
      <dgm:t>
        <a:bodyPr/>
        <a:lstStyle/>
        <a:p>
          <a:endParaRPr lang="en-US"/>
        </a:p>
      </dgm:t>
    </dgm:pt>
    <dgm:pt modelId="{72682A09-C750-4899-BFA6-50DF9505F630}" type="sibTrans" cxnId="{74326525-D4AA-4A07-906E-17DFB7E8F0C3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A2FFF-3FDC-428B-A26D-29913EC6E953}" srcId="{99DEFD53-69D3-4643-A66A-A0857DE0200E}" destId="{59368A90-01F0-4532-A483-3E58660C7361}" srcOrd="1" destOrd="0" parTransId="{B1580C16-C41D-4033-BC32-2E44618D9E3C}" sibTransId="{A0CCD3FC-183B-4B93-B321-6BC29767265A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8856252-5330-43E2-8C56-2F8D693F83A8}" type="presOf" srcId="{0AA2BAA9-AF21-4C82-A6F5-17A948EC2DE8}" destId="{9AA6892A-8A84-4174-83BA-A8606DB78BA8}" srcOrd="0" destOrd="2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A8B2EDA-A349-4810-AE99-165874A0B842}" type="presOf" srcId="{59368A90-01F0-4532-A483-3E58660C7361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4326525-D4AA-4A07-906E-17DFB7E8F0C3}" srcId="{99DEFD53-69D3-4643-A66A-A0857DE0200E}" destId="{0AA2BAA9-AF21-4C82-A6F5-17A948EC2DE8}" srcOrd="2" destOrd="0" parTransId="{29AF0911-7EE7-451B-BDC6-05346CF32F02}" sibTransId="{72682A09-C750-4899-BFA6-50DF9505F630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6818FF-BD2C-4BB5-BA58-044BFFD8CE3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CF67CA-B848-4290-B125-D9B0F0F9D9B6}">
      <dgm:prSet phldrT="[Text]" custT="1"/>
      <dgm:spPr/>
      <dgm:t>
        <a:bodyPr/>
        <a:lstStyle/>
        <a:p>
          <a:r>
            <a:rPr lang="en-US" sz="2800" i="1" dirty="0" err="1" smtClean="0">
              <a:latin typeface="+mn-lt"/>
            </a:rPr>
            <a:t>Phương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pháp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giảng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dạy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và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học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tập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môn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Giáo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dục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Chính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trị</a:t>
          </a:r>
          <a:r>
            <a:rPr lang="en-US" sz="2800" dirty="0" smtClean="0">
              <a:latin typeface="+mn-lt"/>
            </a:rPr>
            <a:t> </a:t>
          </a:r>
          <a:endParaRPr lang="en-US" sz="2800" dirty="0">
            <a:latin typeface="+mn-lt"/>
          </a:endParaRPr>
        </a:p>
      </dgm:t>
    </dgm:pt>
    <dgm:pt modelId="{70616606-6E5D-4F3B-823F-2655295ED920}" type="parTrans" cxnId="{93434903-2EBB-4701-9AED-9653DBC518C4}">
      <dgm:prSet/>
      <dgm:spPr/>
      <dgm:t>
        <a:bodyPr/>
        <a:lstStyle/>
        <a:p>
          <a:endParaRPr lang="en-US"/>
        </a:p>
      </dgm:t>
    </dgm:pt>
    <dgm:pt modelId="{CC89C32E-0756-46C2-8DE8-5FC72FF4EDA6}" type="sibTrans" cxnId="{93434903-2EBB-4701-9AED-9653DBC518C4}">
      <dgm:prSet/>
      <dgm:spPr/>
      <dgm:t>
        <a:bodyPr/>
        <a:lstStyle/>
        <a:p>
          <a:endParaRPr lang="en-US"/>
        </a:p>
      </dgm:t>
    </dgm:pt>
    <dgm:pt modelId="{0CBA3C2C-1F35-4E14-BB84-B05C786EFD6C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Học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cố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gắng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hệ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mới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thực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tiễn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tự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nghiên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cứu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tích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cực</a:t>
          </a:r>
          <a:endParaRPr lang="en-US" sz="2400" dirty="0">
            <a:latin typeface="+mn-lt"/>
          </a:endParaRPr>
        </a:p>
      </dgm:t>
    </dgm:pt>
    <dgm:pt modelId="{5E5DD468-A41B-4258-9E97-66788173F3C2}" type="parTrans" cxnId="{850E45FE-AC4A-4C8C-A46E-2194AA07871A}">
      <dgm:prSet/>
      <dgm:spPr/>
      <dgm:t>
        <a:bodyPr/>
        <a:lstStyle/>
        <a:p>
          <a:endParaRPr lang="en-US"/>
        </a:p>
      </dgm:t>
    </dgm:pt>
    <dgm:pt modelId="{3DD98473-F728-49E6-9D1A-F2C3D7642808}" type="sibTrans" cxnId="{850E45FE-AC4A-4C8C-A46E-2194AA07871A}">
      <dgm:prSet/>
      <dgm:spPr/>
      <dgm:t>
        <a:bodyPr/>
        <a:lstStyle/>
        <a:p>
          <a:endParaRPr lang="en-US"/>
        </a:p>
      </dgm:t>
    </dgm:pt>
    <dgm:pt modelId="{EC37A2AA-F3AE-49E1-856F-F9AFB10D8081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Tổ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chức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xem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băng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hình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tác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phẩm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tư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liệu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lịch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sử</a:t>
          </a:r>
          <a:r>
            <a:rPr lang="en-US" sz="2400" dirty="0" smtClean="0">
              <a:latin typeface="+mn-lt"/>
            </a:rPr>
            <a:t>,</a:t>
          </a:r>
          <a:endParaRPr lang="en-US" sz="2400" dirty="0">
            <a:latin typeface="+mn-lt"/>
          </a:endParaRPr>
        </a:p>
      </dgm:t>
    </dgm:pt>
    <dgm:pt modelId="{16028410-D631-4782-BB89-2A9135494342}" type="parTrans" cxnId="{779BCDF1-EA41-492A-BC3D-FB76A3FD6020}">
      <dgm:prSet/>
      <dgm:spPr/>
      <dgm:t>
        <a:bodyPr/>
        <a:lstStyle/>
        <a:p>
          <a:endParaRPr lang="en-US"/>
        </a:p>
      </dgm:t>
    </dgm:pt>
    <dgm:pt modelId="{85C501CF-3FAA-4959-AA60-04068AEAB427}" type="sibTrans" cxnId="{779BCDF1-EA41-492A-BC3D-FB76A3FD6020}">
      <dgm:prSet/>
      <dgm:spPr/>
      <dgm:t>
        <a:bodyPr/>
        <a:lstStyle/>
        <a:p>
          <a:endParaRPr lang="en-US"/>
        </a:p>
      </dgm:t>
    </dgm:pt>
    <dgm:pt modelId="{BBA51264-2F7D-4AFC-88C5-21511EADD4BE}">
      <dgm:prSet phldrT="[Text]" custT="1"/>
      <dgm:spPr/>
      <dgm:t>
        <a:bodyPr/>
        <a:lstStyle/>
        <a:p>
          <a:r>
            <a:rPr lang="en-US" sz="2800" dirty="0" smtClean="0">
              <a:latin typeface="+mn-lt"/>
            </a:rPr>
            <a:t>Ý </a:t>
          </a:r>
          <a:r>
            <a:rPr lang="en-US" sz="2800" dirty="0" err="1" smtClean="0">
              <a:latin typeface="+mn-lt"/>
            </a:rPr>
            <a:t>nghĩa</a:t>
          </a:r>
          <a:endParaRPr lang="en-US" sz="2800" dirty="0">
            <a:latin typeface="+mn-lt"/>
          </a:endParaRPr>
        </a:p>
      </dgm:t>
    </dgm:pt>
    <dgm:pt modelId="{D95959CF-6663-435D-92E2-E6CF679C6FD6}" type="parTrans" cxnId="{8E35AAC6-1BE6-45B8-9744-BC3163970B68}">
      <dgm:prSet/>
      <dgm:spPr/>
      <dgm:t>
        <a:bodyPr/>
        <a:lstStyle/>
        <a:p>
          <a:endParaRPr lang="en-US"/>
        </a:p>
      </dgm:t>
    </dgm:pt>
    <dgm:pt modelId="{36F9C3E6-16EB-4B2E-A800-A1E5A6D5364B}" type="sibTrans" cxnId="{8E35AAC6-1BE6-45B8-9744-BC3163970B68}">
      <dgm:prSet/>
      <dgm:spPr/>
      <dgm:t>
        <a:bodyPr/>
        <a:lstStyle/>
        <a:p>
          <a:endParaRPr lang="en-US"/>
        </a:p>
      </dgm:t>
    </dgm:pt>
    <dgm:pt modelId="{01979E30-FC87-46D8-A032-13196B049FB6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Mục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tiêu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nâng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cao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trình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độ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giác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ngộ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và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giáo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toàn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diện</a:t>
          </a:r>
          <a:endParaRPr lang="en-US" sz="2400" dirty="0">
            <a:latin typeface="+mn-lt"/>
          </a:endParaRPr>
        </a:p>
      </dgm:t>
    </dgm:pt>
    <dgm:pt modelId="{EF3498DD-1B23-46E7-A8D6-D41FEA79CB61}" type="parTrans" cxnId="{4FAC7940-8DCD-47E9-BC77-F28EA77E1830}">
      <dgm:prSet/>
      <dgm:spPr/>
      <dgm:t>
        <a:bodyPr/>
        <a:lstStyle/>
        <a:p>
          <a:endParaRPr lang="en-US"/>
        </a:p>
      </dgm:t>
    </dgm:pt>
    <dgm:pt modelId="{28E5B695-527B-415F-B171-431B85040303}" type="sibTrans" cxnId="{4FAC7940-8DCD-47E9-BC77-F28EA77E1830}">
      <dgm:prSet/>
      <dgm:spPr/>
      <dgm:t>
        <a:bodyPr/>
        <a:lstStyle/>
        <a:p>
          <a:endParaRPr lang="en-US"/>
        </a:p>
      </dgm:t>
    </dgm:pt>
    <dgm:pt modelId="{55878AC5-251B-4A84-91F6-36C748C6D8E8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Tính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kiên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định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cách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mạng</a:t>
          </a:r>
          <a:r>
            <a:rPr lang="en-US" sz="2400" dirty="0" smtClean="0">
              <a:latin typeface="+mn-lt"/>
            </a:rPr>
            <a:t> </a:t>
          </a:r>
          <a:endParaRPr lang="en-US" sz="2400" dirty="0">
            <a:latin typeface="+mn-lt"/>
          </a:endParaRPr>
        </a:p>
      </dgm:t>
    </dgm:pt>
    <dgm:pt modelId="{9B4FA980-90CE-432F-A198-9FEB75A0834B}" type="parTrans" cxnId="{69B65585-5ED3-4E49-916A-DF16B3E84827}">
      <dgm:prSet/>
      <dgm:spPr/>
      <dgm:t>
        <a:bodyPr/>
        <a:lstStyle/>
        <a:p>
          <a:endParaRPr lang="en-US"/>
        </a:p>
      </dgm:t>
    </dgm:pt>
    <dgm:pt modelId="{782FD6C3-3D92-44D9-8783-20D3C4DB0C8D}" type="sibTrans" cxnId="{69B65585-5ED3-4E49-916A-DF16B3E84827}">
      <dgm:prSet/>
      <dgm:spPr/>
      <dgm:t>
        <a:bodyPr/>
        <a:lstStyle/>
        <a:p>
          <a:endParaRPr lang="en-US"/>
        </a:p>
      </dgm:t>
    </dgm:pt>
    <dgm:pt modelId="{9C331802-41E7-407D-B351-77B905EA0757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Giáo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về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truyền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thống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cách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mạng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về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chủ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nghĩa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yêu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nước</a:t>
          </a:r>
          <a:r>
            <a:rPr lang="en-US" sz="2400" dirty="0" smtClean="0">
              <a:latin typeface="+mn-lt"/>
            </a:rPr>
            <a:t> </a:t>
          </a:r>
          <a:endParaRPr lang="en-US" sz="2400" dirty="0">
            <a:latin typeface="+mn-lt"/>
          </a:endParaRPr>
        </a:p>
      </dgm:t>
    </dgm:pt>
    <dgm:pt modelId="{D5ECA0C0-DEE8-440B-A834-552D16631BD7}" type="parTrans" cxnId="{87BBA89B-66E6-4158-8AEA-88844E9BF7BE}">
      <dgm:prSet/>
      <dgm:spPr/>
      <dgm:t>
        <a:bodyPr/>
        <a:lstStyle/>
        <a:p>
          <a:endParaRPr lang="en-US"/>
        </a:p>
      </dgm:t>
    </dgm:pt>
    <dgm:pt modelId="{C3F0D77D-BA6E-4661-B2AF-3AB36E4A1BC3}" type="sibTrans" cxnId="{87BBA89B-66E6-4158-8AEA-88844E9BF7BE}">
      <dgm:prSet/>
      <dgm:spPr/>
      <dgm:t>
        <a:bodyPr/>
        <a:lstStyle/>
        <a:p>
          <a:endParaRPr lang="en-US"/>
        </a:p>
      </dgm:t>
    </dgm:pt>
    <dgm:pt modelId="{A15D6DC0-2081-4808-8588-4DC8BD29BED5}" type="pres">
      <dgm:prSet presAssocID="{576818FF-BD2C-4BB5-BA58-044BFFD8CE3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8D1881C-0287-428C-87C6-509D3DEEFCD7}" type="pres">
      <dgm:prSet presAssocID="{AFCF67CA-B848-4290-B125-D9B0F0F9D9B6}" presName="root" presStyleCnt="0"/>
      <dgm:spPr/>
    </dgm:pt>
    <dgm:pt modelId="{D839D3D0-3017-4B13-888A-51588132B8FB}" type="pres">
      <dgm:prSet presAssocID="{AFCF67CA-B848-4290-B125-D9B0F0F9D9B6}" presName="rootComposite" presStyleCnt="0"/>
      <dgm:spPr/>
    </dgm:pt>
    <dgm:pt modelId="{BD6A6CA2-7A68-4A4E-A0B3-F79663837099}" type="pres">
      <dgm:prSet presAssocID="{AFCF67CA-B848-4290-B125-D9B0F0F9D9B6}" presName="rootText" presStyleLbl="node1" presStyleIdx="0" presStyleCnt="2" custScaleX="224460" custScaleY="154491"/>
      <dgm:spPr/>
      <dgm:t>
        <a:bodyPr/>
        <a:lstStyle/>
        <a:p>
          <a:endParaRPr lang="en-US"/>
        </a:p>
      </dgm:t>
    </dgm:pt>
    <dgm:pt modelId="{D28DBAFD-9BE0-4674-8E00-770CC846CB2E}" type="pres">
      <dgm:prSet presAssocID="{AFCF67CA-B848-4290-B125-D9B0F0F9D9B6}" presName="rootConnector" presStyleLbl="node1" presStyleIdx="0" presStyleCnt="2"/>
      <dgm:spPr/>
      <dgm:t>
        <a:bodyPr/>
        <a:lstStyle/>
        <a:p>
          <a:endParaRPr lang="en-US"/>
        </a:p>
      </dgm:t>
    </dgm:pt>
    <dgm:pt modelId="{D914B324-5742-4369-A5E2-2194B33FB95C}" type="pres">
      <dgm:prSet presAssocID="{AFCF67CA-B848-4290-B125-D9B0F0F9D9B6}" presName="childShape" presStyleCnt="0"/>
      <dgm:spPr/>
    </dgm:pt>
    <dgm:pt modelId="{5372D4EC-E9B2-4641-A890-C598ADC3C568}" type="pres">
      <dgm:prSet presAssocID="{5E5DD468-A41B-4258-9E97-66788173F3C2}" presName="Name13" presStyleLbl="parChTrans1D2" presStyleIdx="0" presStyleCnt="5"/>
      <dgm:spPr/>
      <dgm:t>
        <a:bodyPr/>
        <a:lstStyle/>
        <a:p>
          <a:endParaRPr lang="en-US"/>
        </a:p>
      </dgm:t>
    </dgm:pt>
    <dgm:pt modelId="{8CA8B2D5-53EF-4319-BF64-F45DB2804F97}" type="pres">
      <dgm:prSet presAssocID="{0CBA3C2C-1F35-4E14-BB84-B05C786EFD6C}" presName="childText" presStyleLbl="bgAcc1" presStyleIdx="0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50517D-C34C-48B6-874B-B5988BA41D9D}" type="pres">
      <dgm:prSet presAssocID="{16028410-D631-4782-BB89-2A9135494342}" presName="Name13" presStyleLbl="parChTrans1D2" presStyleIdx="1" presStyleCnt="5"/>
      <dgm:spPr/>
      <dgm:t>
        <a:bodyPr/>
        <a:lstStyle/>
        <a:p>
          <a:endParaRPr lang="en-US"/>
        </a:p>
      </dgm:t>
    </dgm:pt>
    <dgm:pt modelId="{2B8F411C-F4DD-4D82-99AF-E8046B172CCB}" type="pres">
      <dgm:prSet presAssocID="{EC37A2AA-F3AE-49E1-856F-F9AFB10D8081}" presName="childText" presStyleLbl="bgAcc1" presStyleIdx="1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1B737-A111-4779-9C0A-AE5B440CE174}" type="pres">
      <dgm:prSet presAssocID="{BBA51264-2F7D-4AFC-88C5-21511EADD4BE}" presName="root" presStyleCnt="0"/>
      <dgm:spPr/>
    </dgm:pt>
    <dgm:pt modelId="{932DE9F4-87F3-406F-AF52-56CD1E4289AB}" type="pres">
      <dgm:prSet presAssocID="{BBA51264-2F7D-4AFC-88C5-21511EADD4BE}" presName="rootComposite" presStyleCnt="0"/>
      <dgm:spPr/>
    </dgm:pt>
    <dgm:pt modelId="{70CF2BB4-29F4-48F7-8C3D-B0A8C40A651F}" type="pres">
      <dgm:prSet presAssocID="{BBA51264-2F7D-4AFC-88C5-21511EADD4BE}" presName="rootText" presStyleLbl="node1" presStyleIdx="1" presStyleCnt="2" custScaleX="224460"/>
      <dgm:spPr/>
      <dgm:t>
        <a:bodyPr/>
        <a:lstStyle/>
        <a:p>
          <a:endParaRPr lang="en-US"/>
        </a:p>
      </dgm:t>
    </dgm:pt>
    <dgm:pt modelId="{8C647838-73C3-480A-A81F-ECA74ACB8673}" type="pres">
      <dgm:prSet presAssocID="{BBA51264-2F7D-4AFC-88C5-21511EADD4BE}" presName="rootConnector" presStyleLbl="node1" presStyleIdx="1" presStyleCnt="2"/>
      <dgm:spPr/>
      <dgm:t>
        <a:bodyPr/>
        <a:lstStyle/>
        <a:p>
          <a:endParaRPr lang="en-US"/>
        </a:p>
      </dgm:t>
    </dgm:pt>
    <dgm:pt modelId="{FCC7EA82-836A-40B0-B27A-3D1FB60CD817}" type="pres">
      <dgm:prSet presAssocID="{BBA51264-2F7D-4AFC-88C5-21511EADD4BE}" presName="childShape" presStyleCnt="0"/>
      <dgm:spPr/>
    </dgm:pt>
    <dgm:pt modelId="{7B5A2AA4-4111-49B2-B4B0-11834B88BD13}" type="pres">
      <dgm:prSet presAssocID="{EF3498DD-1B23-46E7-A8D6-D41FEA79CB61}" presName="Name13" presStyleLbl="parChTrans1D2" presStyleIdx="2" presStyleCnt="5"/>
      <dgm:spPr/>
      <dgm:t>
        <a:bodyPr/>
        <a:lstStyle/>
        <a:p>
          <a:endParaRPr lang="en-US"/>
        </a:p>
      </dgm:t>
    </dgm:pt>
    <dgm:pt modelId="{2F5E75B7-EB4E-4A9D-925B-3F9E5522DA09}" type="pres">
      <dgm:prSet presAssocID="{01979E30-FC87-46D8-A032-13196B049FB6}" presName="childText" presStyleLbl="bgAcc1" presStyleIdx="2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1082B-F6AC-4F01-8825-3F8DC2A80379}" type="pres">
      <dgm:prSet presAssocID="{9B4FA980-90CE-432F-A198-9FEB75A0834B}" presName="Name13" presStyleLbl="parChTrans1D2" presStyleIdx="3" presStyleCnt="5"/>
      <dgm:spPr/>
      <dgm:t>
        <a:bodyPr/>
        <a:lstStyle/>
        <a:p>
          <a:endParaRPr lang="en-US"/>
        </a:p>
      </dgm:t>
    </dgm:pt>
    <dgm:pt modelId="{A4DA2F65-F54E-4041-8147-CBD912CC99F8}" type="pres">
      <dgm:prSet presAssocID="{55878AC5-251B-4A84-91F6-36C748C6D8E8}" presName="childText" presStyleLbl="bgAcc1" presStyleIdx="3" presStyleCnt="5" custScaleX="224460" custLinFactNeighborX="19407" custLinFactNeighborY="103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838B23-BE8F-4BD6-9D97-7B550E5D9964}" type="pres">
      <dgm:prSet presAssocID="{D5ECA0C0-DEE8-440B-A834-552D16631BD7}" presName="Name13" presStyleLbl="parChTrans1D2" presStyleIdx="4" presStyleCnt="5"/>
      <dgm:spPr/>
      <dgm:t>
        <a:bodyPr/>
        <a:lstStyle/>
        <a:p>
          <a:endParaRPr lang="en-US"/>
        </a:p>
      </dgm:t>
    </dgm:pt>
    <dgm:pt modelId="{9F19A217-E144-4053-B7EB-A2B5D1016190}" type="pres">
      <dgm:prSet presAssocID="{9C331802-41E7-407D-B351-77B905EA0757}" presName="childText" presStyleLbl="bgAcc1" presStyleIdx="4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921017-C211-4E8B-B3FD-270175B6D7D8}" type="presOf" srcId="{EF3498DD-1B23-46E7-A8D6-D41FEA79CB61}" destId="{7B5A2AA4-4111-49B2-B4B0-11834B88BD13}" srcOrd="0" destOrd="0" presId="urn:microsoft.com/office/officeart/2005/8/layout/hierarchy3"/>
    <dgm:cxn modelId="{537D89CA-EB2D-4E36-A5B0-8A5590A04969}" type="presOf" srcId="{576818FF-BD2C-4BB5-BA58-044BFFD8CE37}" destId="{A15D6DC0-2081-4808-8588-4DC8BD29BED5}" srcOrd="0" destOrd="0" presId="urn:microsoft.com/office/officeart/2005/8/layout/hierarchy3"/>
    <dgm:cxn modelId="{F818614D-0C92-4253-9FA5-CD55D6F1B55A}" type="presOf" srcId="{16028410-D631-4782-BB89-2A9135494342}" destId="{A550517D-C34C-48B6-874B-B5988BA41D9D}" srcOrd="0" destOrd="0" presId="urn:microsoft.com/office/officeart/2005/8/layout/hierarchy3"/>
    <dgm:cxn modelId="{12A13CA5-9171-464A-80A0-4A47B8EE72B5}" type="presOf" srcId="{5E5DD468-A41B-4258-9E97-66788173F3C2}" destId="{5372D4EC-E9B2-4641-A890-C598ADC3C568}" srcOrd="0" destOrd="0" presId="urn:microsoft.com/office/officeart/2005/8/layout/hierarchy3"/>
    <dgm:cxn modelId="{D2627CD6-02D7-409B-ADF1-BFF31D2C6F2D}" type="presOf" srcId="{BBA51264-2F7D-4AFC-88C5-21511EADD4BE}" destId="{8C647838-73C3-480A-A81F-ECA74ACB8673}" srcOrd="1" destOrd="0" presId="urn:microsoft.com/office/officeart/2005/8/layout/hierarchy3"/>
    <dgm:cxn modelId="{F29727D4-D528-4D94-9A14-9E15171F2E11}" type="presOf" srcId="{BBA51264-2F7D-4AFC-88C5-21511EADD4BE}" destId="{70CF2BB4-29F4-48F7-8C3D-B0A8C40A651F}" srcOrd="0" destOrd="0" presId="urn:microsoft.com/office/officeart/2005/8/layout/hierarchy3"/>
    <dgm:cxn modelId="{69B65585-5ED3-4E49-916A-DF16B3E84827}" srcId="{BBA51264-2F7D-4AFC-88C5-21511EADD4BE}" destId="{55878AC5-251B-4A84-91F6-36C748C6D8E8}" srcOrd="1" destOrd="0" parTransId="{9B4FA980-90CE-432F-A198-9FEB75A0834B}" sibTransId="{782FD6C3-3D92-44D9-8783-20D3C4DB0C8D}"/>
    <dgm:cxn modelId="{850E45FE-AC4A-4C8C-A46E-2194AA07871A}" srcId="{AFCF67CA-B848-4290-B125-D9B0F0F9D9B6}" destId="{0CBA3C2C-1F35-4E14-BB84-B05C786EFD6C}" srcOrd="0" destOrd="0" parTransId="{5E5DD468-A41B-4258-9E97-66788173F3C2}" sibTransId="{3DD98473-F728-49E6-9D1A-F2C3D7642808}"/>
    <dgm:cxn modelId="{B1A92529-F873-470E-AB8A-94318914D92E}" type="presOf" srcId="{EC37A2AA-F3AE-49E1-856F-F9AFB10D8081}" destId="{2B8F411C-F4DD-4D82-99AF-E8046B172CCB}" srcOrd="0" destOrd="0" presId="urn:microsoft.com/office/officeart/2005/8/layout/hierarchy3"/>
    <dgm:cxn modelId="{7CD949F9-7220-4FD3-8625-98D74B2FDCDF}" type="presOf" srcId="{01979E30-FC87-46D8-A032-13196B049FB6}" destId="{2F5E75B7-EB4E-4A9D-925B-3F9E5522DA09}" srcOrd="0" destOrd="0" presId="urn:microsoft.com/office/officeart/2005/8/layout/hierarchy3"/>
    <dgm:cxn modelId="{8E35AAC6-1BE6-45B8-9744-BC3163970B68}" srcId="{576818FF-BD2C-4BB5-BA58-044BFFD8CE37}" destId="{BBA51264-2F7D-4AFC-88C5-21511EADD4BE}" srcOrd="1" destOrd="0" parTransId="{D95959CF-6663-435D-92E2-E6CF679C6FD6}" sibTransId="{36F9C3E6-16EB-4B2E-A800-A1E5A6D5364B}"/>
    <dgm:cxn modelId="{3BA235E4-27A1-4C7E-ADB7-F2182B85A840}" type="presOf" srcId="{AFCF67CA-B848-4290-B125-D9B0F0F9D9B6}" destId="{D28DBAFD-9BE0-4674-8E00-770CC846CB2E}" srcOrd="1" destOrd="0" presId="urn:microsoft.com/office/officeart/2005/8/layout/hierarchy3"/>
    <dgm:cxn modelId="{779BCDF1-EA41-492A-BC3D-FB76A3FD6020}" srcId="{AFCF67CA-B848-4290-B125-D9B0F0F9D9B6}" destId="{EC37A2AA-F3AE-49E1-856F-F9AFB10D8081}" srcOrd="1" destOrd="0" parTransId="{16028410-D631-4782-BB89-2A9135494342}" sibTransId="{85C501CF-3FAA-4959-AA60-04068AEAB427}"/>
    <dgm:cxn modelId="{14E35EB6-5D82-4CE0-9940-67A39F8809E4}" type="presOf" srcId="{55878AC5-251B-4A84-91F6-36C748C6D8E8}" destId="{A4DA2F65-F54E-4041-8147-CBD912CC99F8}" srcOrd="0" destOrd="0" presId="urn:microsoft.com/office/officeart/2005/8/layout/hierarchy3"/>
    <dgm:cxn modelId="{9D20CE39-6442-4419-8BC2-88A4A9C2A2A5}" type="presOf" srcId="{0CBA3C2C-1F35-4E14-BB84-B05C786EFD6C}" destId="{8CA8B2D5-53EF-4319-BF64-F45DB2804F97}" srcOrd="0" destOrd="0" presId="urn:microsoft.com/office/officeart/2005/8/layout/hierarchy3"/>
    <dgm:cxn modelId="{B28C2EC0-E728-4A65-A68F-05D25D203831}" type="presOf" srcId="{D5ECA0C0-DEE8-440B-A834-552D16631BD7}" destId="{CE838B23-BE8F-4BD6-9D97-7B550E5D9964}" srcOrd="0" destOrd="0" presId="urn:microsoft.com/office/officeart/2005/8/layout/hierarchy3"/>
    <dgm:cxn modelId="{93434903-2EBB-4701-9AED-9653DBC518C4}" srcId="{576818FF-BD2C-4BB5-BA58-044BFFD8CE37}" destId="{AFCF67CA-B848-4290-B125-D9B0F0F9D9B6}" srcOrd="0" destOrd="0" parTransId="{70616606-6E5D-4F3B-823F-2655295ED920}" sibTransId="{CC89C32E-0756-46C2-8DE8-5FC72FF4EDA6}"/>
    <dgm:cxn modelId="{61825124-7BC1-4478-BBBA-07472719654E}" type="presOf" srcId="{9B4FA980-90CE-432F-A198-9FEB75A0834B}" destId="{9F01082B-F6AC-4F01-8825-3F8DC2A80379}" srcOrd="0" destOrd="0" presId="urn:microsoft.com/office/officeart/2005/8/layout/hierarchy3"/>
    <dgm:cxn modelId="{D489AD88-2F4E-4403-A81E-C0E504CE7B6B}" type="presOf" srcId="{AFCF67CA-B848-4290-B125-D9B0F0F9D9B6}" destId="{BD6A6CA2-7A68-4A4E-A0B3-F79663837099}" srcOrd="0" destOrd="0" presId="urn:microsoft.com/office/officeart/2005/8/layout/hierarchy3"/>
    <dgm:cxn modelId="{D8F141AB-8471-4FB8-98CB-4A68C3666400}" type="presOf" srcId="{9C331802-41E7-407D-B351-77B905EA0757}" destId="{9F19A217-E144-4053-B7EB-A2B5D1016190}" srcOrd="0" destOrd="0" presId="urn:microsoft.com/office/officeart/2005/8/layout/hierarchy3"/>
    <dgm:cxn modelId="{4FAC7940-8DCD-47E9-BC77-F28EA77E1830}" srcId="{BBA51264-2F7D-4AFC-88C5-21511EADD4BE}" destId="{01979E30-FC87-46D8-A032-13196B049FB6}" srcOrd="0" destOrd="0" parTransId="{EF3498DD-1B23-46E7-A8D6-D41FEA79CB61}" sibTransId="{28E5B695-527B-415F-B171-431B85040303}"/>
    <dgm:cxn modelId="{87BBA89B-66E6-4158-8AEA-88844E9BF7BE}" srcId="{BBA51264-2F7D-4AFC-88C5-21511EADD4BE}" destId="{9C331802-41E7-407D-B351-77B905EA0757}" srcOrd="2" destOrd="0" parTransId="{D5ECA0C0-DEE8-440B-A834-552D16631BD7}" sibTransId="{C3F0D77D-BA6E-4661-B2AF-3AB36E4A1BC3}"/>
    <dgm:cxn modelId="{DE80EBDE-50B3-409C-BB87-71273958675D}" type="presParOf" srcId="{A15D6DC0-2081-4808-8588-4DC8BD29BED5}" destId="{08D1881C-0287-428C-87C6-509D3DEEFCD7}" srcOrd="0" destOrd="0" presId="urn:microsoft.com/office/officeart/2005/8/layout/hierarchy3"/>
    <dgm:cxn modelId="{75CACE27-A3B0-47FD-8088-D16E494E3F89}" type="presParOf" srcId="{08D1881C-0287-428C-87C6-509D3DEEFCD7}" destId="{D839D3D0-3017-4B13-888A-51588132B8FB}" srcOrd="0" destOrd="0" presId="urn:microsoft.com/office/officeart/2005/8/layout/hierarchy3"/>
    <dgm:cxn modelId="{3D8F85C6-9987-4863-A853-0C906F766D6B}" type="presParOf" srcId="{D839D3D0-3017-4B13-888A-51588132B8FB}" destId="{BD6A6CA2-7A68-4A4E-A0B3-F79663837099}" srcOrd="0" destOrd="0" presId="urn:microsoft.com/office/officeart/2005/8/layout/hierarchy3"/>
    <dgm:cxn modelId="{97DF4295-8ED7-4DDB-AB98-2A9D0A855943}" type="presParOf" srcId="{D839D3D0-3017-4B13-888A-51588132B8FB}" destId="{D28DBAFD-9BE0-4674-8E00-770CC846CB2E}" srcOrd="1" destOrd="0" presId="urn:microsoft.com/office/officeart/2005/8/layout/hierarchy3"/>
    <dgm:cxn modelId="{DD27857A-04E9-4155-ABDD-1249610B98CE}" type="presParOf" srcId="{08D1881C-0287-428C-87C6-509D3DEEFCD7}" destId="{D914B324-5742-4369-A5E2-2194B33FB95C}" srcOrd="1" destOrd="0" presId="urn:microsoft.com/office/officeart/2005/8/layout/hierarchy3"/>
    <dgm:cxn modelId="{6F49BC61-19F3-4C63-A4AB-20352B347E40}" type="presParOf" srcId="{D914B324-5742-4369-A5E2-2194B33FB95C}" destId="{5372D4EC-E9B2-4641-A890-C598ADC3C568}" srcOrd="0" destOrd="0" presId="urn:microsoft.com/office/officeart/2005/8/layout/hierarchy3"/>
    <dgm:cxn modelId="{573F720C-0DA2-481E-B6F8-48632B6CDFEE}" type="presParOf" srcId="{D914B324-5742-4369-A5E2-2194B33FB95C}" destId="{8CA8B2D5-53EF-4319-BF64-F45DB2804F97}" srcOrd="1" destOrd="0" presId="urn:microsoft.com/office/officeart/2005/8/layout/hierarchy3"/>
    <dgm:cxn modelId="{FE9BC8E3-D1FA-4C3B-8EBD-DA10B72F0AC3}" type="presParOf" srcId="{D914B324-5742-4369-A5E2-2194B33FB95C}" destId="{A550517D-C34C-48B6-874B-B5988BA41D9D}" srcOrd="2" destOrd="0" presId="urn:microsoft.com/office/officeart/2005/8/layout/hierarchy3"/>
    <dgm:cxn modelId="{F2815854-98A7-4DC6-BF7B-9894BA53D35B}" type="presParOf" srcId="{D914B324-5742-4369-A5E2-2194B33FB95C}" destId="{2B8F411C-F4DD-4D82-99AF-E8046B172CCB}" srcOrd="3" destOrd="0" presId="urn:microsoft.com/office/officeart/2005/8/layout/hierarchy3"/>
    <dgm:cxn modelId="{D2B35E1C-7160-4D0A-A9F6-A71970FB610D}" type="presParOf" srcId="{A15D6DC0-2081-4808-8588-4DC8BD29BED5}" destId="{4AC1B737-A111-4779-9C0A-AE5B440CE174}" srcOrd="1" destOrd="0" presId="urn:microsoft.com/office/officeart/2005/8/layout/hierarchy3"/>
    <dgm:cxn modelId="{3DC908AC-24D0-4456-8C98-D277FAC61420}" type="presParOf" srcId="{4AC1B737-A111-4779-9C0A-AE5B440CE174}" destId="{932DE9F4-87F3-406F-AF52-56CD1E4289AB}" srcOrd="0" destOrd="0" presId="urn:microsoft.com/office/officeart/2005/8/layout/hierarchy3"/>
    <dgm:cxn modelId="{26E31569-DFB9-4EEF-899D-78D16956EA3D}" type="presParOf" srcId="{932DE9F4-87F3-406F-AF52-56CD1E4289AB}" destId="{70CF2BB4-29F4-48F7-8C3D-B0A8C40A651F}" srcOrd="0" destOrd="0" presId="urn:microsoft.com/office/officeart/2005/8/layout/hierarchy3"/>
    <dgm:cxn modelId="{1EB1E23F-57B9-4A6A-A61A-4BF47F2C3A6C}" type="presParOf" srcId="{932DE9F4-87F3-406F-AF52-56CD1E4289AB}" destId="{8C647838-73C3-480A-A81F-ECA74ACB8673}" srcOrd="1" destOrd="0" presId="urn:microsoft.com/office/officeart/2005/8/layout/hierarchy3"/>
    <dgm:cxn modelId="{4EAB090C-302B-432E-8D01-DE403E83905E}" type="presParOf" srcId="{4AC1B737-A111-4779-9C0A-AE5B440CE174}" destId="{FCC7EA82-836A-40B0-B27A-3D1FB60CD817}" srcOrd="1" destOrd="0" presId="urn:microsoft.com/office/officeart/2005/8/layout/hierarchy3"/>
    <dgm:cxn modelId="{4E9E389C-2E2E-4AF8-A34D-F1FEC5DA295D}" type="presParOf" srcId="{FCC7EA82-836A-40B0-B27A-3D1FB60CD817}" destId="{7B5A2AA4-4111-49B2-B4B0-11834B88BD13}" srcOrd="0" destOrd="0" presId="urn:microsoft.com/office/officeart/2005/8/layout/hierarchy3"/>
    <dgm:cxn modelId="{9988FB4A-067C-4E3C-8D87-9E56A2222E49}" type="presParOf" srcId="{FCC7EA82-836A-40B0-B27A-3D1FB60CD817}" destId="{2F5E75B7-EB4E-4A9D-925B-3F9E5522DA09}" srcOrd="1" destOrd="0" presId="urn:microsoft.com/office/officeart/2005/8/layout/hierarchy3"/>
    <dgm:cxn modelId="{FA4D1A02-0E93-4C45-BBDC-A4DB3EAF65A0}" type="presParOf" srcId="{FCC7EA82-836A-40B0-B27A-3D1FB60CD817}" destId="{9F01082B-F6AC-4F01-8825-3F8DC2A80379}" srcOrd="2" destOrd="0" presId="urn:microsoft.com/office/officeart/2005/8/layout/hierarchy3"/>
    <dgm:cxn modelId="{A47B7701-E1E9-49C2-A98A-3640C4F02574}" type="presParOf" srcId="{FCC7EA82-836A-40B0-B27A-3D1FB60CD817}" destId="{A4DA2F65-F54E-4041-8147-CBD912CC99F8}" srcOrd="3" destOrd="0" presId="urn:microsoft.com/office/officeart/2005/8/layout/hierarchy3"/>
    <dgm:cxn modelId="{F79650C4-77C4-46A9-94B5-69C38BB84D31}" type="presParOf" srcId="{FCC7EA82-836A-40B0-B27A-3D1FB60CD817}" destId="{CE838B23-BE8F-4BD6-9D97-7B550E5D9964}" srcOrd="4" destOrd="0" presId="urn:microsoft.com/office/officeart/2005/8/layout/hierarchy3"/>
    <dgm:cxn modelId="{F36F3E71-C639-46CF-94E7-3F8E7CC7D4CE}" type="presParOf" srcId="{FCC7EA82-836A-40B0-B27A-3D1FB60CD817}" destId="{9F19A217-E144-4053-B7EB-A2B5D1016190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05B07-C370-4A81-918A-551DE6A8841B}">
      <dsp:nvSpPr>
        <dsp:cNvPr id="0" name=""/>
        <dsp:cNvSpPr/>
      </dsp:nvSpPr>
      <dsp:spPr>
        <a:xfrm>
          <a:off x="0" y="31000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2175C-A2BC-4622-A7E1-D59515768914}">
      <dsp:nvSpPr>
        <dsp:cNvPr id="0" name=""/>
        <dsp:cNvSpPr/>
      </dsp:nvSpPr>
      <dsp:spPr>
        <a:xfrm>
          <a:off x="491467" y="2956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mở đầu</a:t>
          </a:r>
          <a:endParaRPr lang="en-US" sz="2400" kern="1200" dirty="0"/>
        </a:p>
      </dsp:txBody>
      <dsp:txXfrm>
        <a:off x="518847" y="56945"/>
        <a:ext cx="9300655" cy="506120"/>
      </dsp:txXfrm>
    </dsp:sp>
    <dsp:sp modelId="{E9E6A274-F477-49DF-B495-896068DFCDA4}">
      <dsp:nvSpPr>
        <dsp:cNvPr id="0" name=""/>
        <dsp:cNvSpPr/>
      </dsp:nvSpPr>
      <dsp:spPr>
        <a:xfrm>
          <a:off x="0" y="117184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263D0-23BC-48F8-970C-A0226DCD6841}">
      <dsp:nvSpPr>
        <dsp:cNvPr id="0" name=""/>
        <dsp:cNvSpPr/>
      </dsp:nvSpPr>
      <dsp:spPr>
        <a:xfrm>
          <a:off x="491467" y="89140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1: Khái quát về chủ nghĩa Mác - Lê nin</a:t>
          </a:r>
          <a:endParaRPr lang="en-US" sz="2400" kern="1200" dirty="0"/>
        </a:p>
      </dsp:txBody>
      <dsp:txXfrm>
        <a:off x="518847" y="918785"/>
        <a:ext cx="9300655" cy="506120"/>
      </dsp:txXfrm>
    </dsp:sp>
    <dsp:sp modelId="{397646E8-D5E6-4082-991E-B686D14E26AC}">
      <dsp:nvSpPr>
        <dsp:cNvPr id="0" name=""/>
        <dsp:cNvSpPr/>
      </dsp:nvSpPr>
      <dsp:spPr>
        <a:xfrm>
          <a:off x="0" y="203368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A8D93-3ED1-4984-99DA-5D2A71BEA2B1}">
      <dsp:nvSpPr>
        <dsp:cNvPr id="0" name=""/>
        <dsp:cNvSpPr/>
      </dsp:nvSpPr>
      <dsp:spPr>
        <a:xfrm>
          <a:off x="491467" y="175324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2: Khái quát về tư tưởng Hồ Chí Minh</a:t>
          </a:r>
          <a:endParaRPr lang="en-US" sz="2400" kern="1200" dirty="0"/>
        </a:p>
      </dsp:txBody>
      <dsp:txXfrm>
        <a:off x="518847" y="1780625"/>
        <a:ext cx="9300655" cy="506120"/>
      </dsp:txXfrm>
    </dsp:sp>
    <dsp:sp modelId="{A1AB9AB0-4DC7-4AE6-86AF-5E2C512F6D60}">
      <dsp:nvSpPr>
        <dsp:cNvPr id="0" name=""/>
        <dsp:cNvSpPr/>
      </dsp:nvSpPr>
      <dsp:spPr>
        <a:xfrm>
          <a:off x="0" y="289552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F8483-8000-4A8D-988B-B5F2C77AA428}">
      <dsp:nvSpPr>
        <dsp:cNvPr id="0" name=""/>
        <dsp:cNvSpPr/>
      </dsp:nvSpPr>
      <dsp:spPr>
        <a:xfrm>
          <a:off x="491467" y="261508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3:  Những thành tựu của cách mạng Việt Nam dưới sự lãnh đạo của Đảng</a:t>
          </a:r>
          <a:endParaRPr lang="en-US" sz="2400" kern="1200" dirty="0"/>
        </a:p>
      </dsp:txBody>
      <dsp:txXfrm>
        <a:off x="518847" y="2642465"/>
        <a:ext cx="9300655" cy="506120"/>
      </dsp:txXfrm>
    </dsp:sp>
    <dsp:sp modelId="{28C1E2DE-406D-4998-BD7E-D270293789C1}">
      <dsp:nvSpPr>
        <dsp:cNvPr id="0" name=""/>
        <dsp:cNvSpPr/>
      </dsp:nvSpPr>
      <dsp:spPr>
        <a:xfrm>
          <a:off x="0" y="375736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A9B7D-E99D-442C-84B0-4D8B8DC569A2}">
      <dsp:nvSpPr>
        <dsp:cNvPr id="0" name=""/>
        <dsp:cNvSpPr/>
      </dsp:nvSpPr>
      <dsp:spPr>
        <a:xfrm>
          <a:off x="491467" y="347692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4: Phát triển kinh tế, xã hội, văn hóa, con người ở Việt Nam</a:t>
          </a:r>
          <a:endParaRPr lang="en-US" sz="2400" kern="1200" dirty="0"/>
        </a:p>
      </dsp:txBody>
      <dsp:txXfrm>
        <a:off x="518847" y="3504305"/>
        <a:ext cx="9300655" cy="506120"/>
      </dsp:txXfrm>
    </dsp:sp>
    <dsp:sp modelId="{5465B20E-9469-46F0-8736-F3914CD0795E}">
      <dsp:nvSpPr>
        <dsp:cNvPr id="0" name=""/>
        <dsp:cNvSpPr/>
      </dsp:nvSpPr>
      <dsp:spPr>
        <a:xfrm>
          <a:off x="0" y="4910301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861A7A-FFF1-494B-BC93-03428BA2665F}">
      <dsp:nvSpPr>
        <dsp:cNvPr id="0" name=""/>
        <dsp:cNvSpPr/>
      </dsp:nvSpPr>
      <dsp:spPr>
        <a:xfrm>
          <a:off x="491467" y="4338765"/>
          <a:ext cx="9355415" cy="8519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5: Tu dưỡng, rèn luyện để trở thành người công dân tốt, người lao động tốt</a:t>
          </a:r>
          <a:endParaRPr lang="en-US" sz="2400" kern="1200" dirty="0"/>
        </a:p>
      </dsp:txBody>
      <dsp:txXfrm>
        <a:off x="533057" y="4380355"/>
        <a:ext cx="9272235" cy="7687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492024" y="334530"/>
          <a:ext cx="9963850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500" kern="1200" dirty="0" smtClean="0"/>
            <a:t>1. Vị trí, </a:t>
          </a:r>
          <a:r>
            <a:rPr lang="en-US" sz="3500" kern="1200" dirty="0" err="1" smtClean="0"/>
            <a:t>tính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chất</a:t>
          </a:r>
          <a:r>
            <a:rPr lang="vi-VN" sz="3500" kern="1200" dirty="0" smtClean="0"/>
            <a:t>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530"/>
        <a:ext cx="9963850" cy="669409"/>
      </dsp:txXfrm>
    </dsp:sp>
    <dsp:sp modelId="{B5F89999-9A1D-4F20-9F08-C0DF0B11F517}">
      <dsp:nvSpPr>
        <dsp:cNvPr id="0" name=""/>
        <dsp:cNvSpPr/>
      </dsp:nvSpPr>
      <dsp:spPr>
        <a:xfrm>
          <a:off x="73643" y="250854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875812" y="1338819"/>
          <a:ext cx="9580062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2. </a:t>
          </a:r>
          <a:r>
            <a:rPr lang="nl-NL" sz="3500" kern="1200" dirty="0" smtClean="0"/>
            <a:t>Mục tiêu của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1338819"/>
        <a:ext cx="9580062" cy="669409"/>
      </dsp:txXfrm>
    </dsp:sp>
    <dsp:sp modelId="{9A3E4936-3621-4F52-961F-4C9D2E4DE522}">
      <dsp:nvSpPr>
        <dsp:cNvPr id="0" name=""/>
        <dsp:cNvSpPr/>
      </dsp:nvSpPr>
      <dsp:spPr>
        <a:xfrm>
          <a:off x="457431" y="1255143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875812" y="2343108"/>
          <a:ext cx="9580062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3. </a:t>
          </a:r>
          <a:r>
            <a:rPr lang="vi-VN" sz="3500" kern="1200" dirty="0" smtClean="0"/>
            <a:t> Nội dung chính 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2343108"/>
        <a:ext cx="9580062" cy="669409"/>
      </dsp:txXfrm>
    </dsp:sp>
    <dsp:sp modelId="{872CC3BB-3C0A-455B-BA90-B11BBB513C22}">
      <dsp:nvSpPr>
        <dsp:cNvPr id="0" name=""/>
        <dsp:cNvSpPr/>
      </dsp:nvSpPr>
      <dsp:spPr>
        <a:xfrm>
          <a:off x="457431" y="2259432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492024" y="3347397"/>
          <a:ext cx="9963850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500" kern="1200" smtClean="0"/>
            <a:t>4. Phương pháp dạy học và đánh giá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7397"/>
        <a:ext cx="9963850" cy="669409"/>
      </dsp:txXfrm>
    </dsp:sp>
    <dsp:sp modelId="{08CD1059-37C5-441A-95DE-55EC874E2276}">
      <dsp:nvSpPr>
        <dsp:cNvPr id="0" name=""/>
        <dsp:cNvSpPr/>
      </dsp:nvSpPr>
      <dsp:spPr>
        <a:xfrm>
          <a:off x="73643" y="3263721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0"/>
          <a:ext cx="9702800" cy="2374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1" kern="1200" dirty="0" smtClean="0"/>
            <a:t>1. Vị trí, </a:t>
          </a:r>
          <a:r>
            <a:rPr lang="en-US" sz="6500" b="1" kern="1200" dirty="0" err="1" smtClean="0"/>
            <a:t>tính</a:t>
          </a:r>
          <a:r>
            <a:rPr lang="en-US" sz="6500" b="1" kern="1200" dirty="0" smtClean="0"/>
            <a:t> </a:t>
          </a:r>
          <a:r>
            <a:rPr lang="en-US" sz="6500" b="1" kern="1200" dirty="0" err="1" smtClean="0"/>
            <a:t>chất</a:t>
          </a:r>
          <a:r>
            <a:rPr lang="vi-VN" sz="6500" b="1" kern="1200" dirty="0" smtClean="0"/>
            <a:t> môn học</a:t>
          </a:r>
          <a:endParaRPr lang="en-US" sz="6500" kern="1200" dirty="0"/>
        </a:p>
      </dsp:txBody>
      <dsp:txXfrm>
        <a:off x="0" y="0"/>
        <a:ext cx="9702800" cy="2374280"/>
      </dsp:txXfrm>
    </dsp:sp>
    <dsp:sp modelId="{7C2F0E5B-5780-4792-8410-2AA8FE4E1315}">
      <dsp:nvSpPr>
        <dsp:cNvPr id="0" name=""/>
        <dsp:cNvSpPr/>
      </dsp:nvSpPr>
      <dsp:spPr>
        <a:xfrm>
          <a:off x="0" y="2469073"/>
          <a:ext cx="970280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 smtClean="0"/>
            <a:t>Vị</a:t>
          </a:r>
          <a:r>
            <a:rPr lang="en-US" sz="6500" kern="1200" dirty="0" smtClean="0"/>
            <a:t> </a:t>
          </a:r>
          <a:r>
            <a:rPr lang="en-US" sz="6500" kern="1200" dirty="0" err="1" smtClean="0"/>
            <a:t>trí</a:t>
          </a:r>
          <a:endParaRPr lang="en-US" sz="6500" kern="1200" dirty="0">
            <a:solidFill>
              <a:schemeClr val="tx1"/>
            </a:solidFill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 smtClean="0"/>
            <a:t>Tính chất môn </a:t>
          </a:r>
          <a:r>
            <a:rPr lang="en-US" sz="6500" kern="1200" dirty="0" err="1" smtClean="0">
              <a:solidFill>
                <a:schemeClr val="tx1"/>
              </a:solidFill>
            </a:rPr>
            <a:t>học</a:t>
          </a:r>
          <a:r>
            <a:rPr lang="en-US" sz="6500" kern="1200" dirty="0" smtClean="0">
              <a:solidFill>
                <a:schemeClr val="tx1"/>
              </a:solidFill>
            </a:rPr>
            <a:t> </a:t>
          </a:r>
          <a:endParaRPr lang="en-US" sz="6500" kern="1200" dirty="0">
            <a:solidFill>
              <a:schemeClr val="tx1"/>
            </a:solidFill>
          </a:endParaRPr>
        </a:p>
      </dsp:txBody>
      <dsp:txXfrm>
        <a:off x="0" y="2469073"/>
        <a:ext cx="9702800" cy="2854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4453838" y="-406574"/>
          <a:ext cx="4334933" cy="6231816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err="1" smtClean="0"/>
            <a:t>Vị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trí</a:t>
          </a:r>
          <a:r>
            <a:rPr lang="en-US" sz="3200" kern="1200" dirty="0" smtClean="0"/>
            <a:t>: m</a:t>
          </a:r>
          <a:r>
            <a:rPr lang="nl-NL" sz="3200" kern="1200" dirty="0" smtClean="0"/>
            <a:t>ôn Giáo dục chính trị là môn học bắt buộc</a:t>
          </a:r>
          <a:endParaRPr lang="en-US" sz="3200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kern="1200" dirty="0" smtClean="0"/>
            <a:t>Tính chất: Chương trình môn học bao gồm: khái quát về CN MLN,TTHCM,ĐLCMCĐCSVN;chú trọng về đạo đức công dân, đạo đức nghề nghiệp</a:t>
          </a:r>
          <a:endParaRPr lang="en-US" sz="3200" kern="1200" dirty="0"/>
        </a:p>
      </dsp:txBody>
      <dsp:txXfrm rot="-5400000">
        <a:off x="3505397" y="753481"/>
        <a:ext cx="6020202" cy="3911705"/>
      </dsp:txXfrm>
    </dsp:sp>
    <dsp:sp modelId="{97BAB614-D3A4-4982-9054-F53E11B08C86}">
      <dsp:nvSpPr>
        <dsp:cNvPr id="0" name=""/>
        <dsp:cNvSpPr/>
      </dsp:nvSpPr>
      <dsp:spPr>
        <a:xfrm>
          <a:off x="0" y="0"/>
          <a:ext cx="3505396" cy="5418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171119" y="171119"/>
        <a:ext cx="3163158" cy="50764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550503"/>
          <a:ext cx="11208327" cy="4819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9891" tIns="708152" rIns="869891" bIns="241808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dirty="0" smtClean="0"/>
            <a:t>Trình bày được một số nội dung khái quát về </a:t>
          </a:r>
          <a:r>
            <a:rPr lang="en-US" sz="3400" kern="1200" dirty="0" err="1" smtClean="0"/>
            <a:t>môn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học</a:t>
          </a:r>
          <a:r>
            <a:rPr lang="en-US" sz="3400" kern="1200" dirty="0" smtClean="0"/>
            <a:t> 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smtClean="0"/>
            <a:t>Vận dụng được các kiến thức chung được </a:t>
          </a:r>
          <a:r>
            <a:rPr lang="en-US" sz="3400" kern="1200" smtClean="0"/>
            <a:t>vào </a:t>
          </a:r>
          <a:r>
            <a:rPr lang="vi-VN" sz="3400" kern="1200" smtClean="0"/>
            <a:t>lối sống để trở thành người công dân tốt,người lao động tốt</a:t>
          </a:r>
          <a:r>
            <a:rPr lang="en-US" sz="3400" kern="1200" smtClean="0"/>
            <a:t> </a:t>
          </a:r>
          <a:r>
            <a:rPr lang="vi-VN" sz="3400" kern="1200" smtClean="0"/>
            <a:t>và tham gia xây dựng, bảo vệ Tổ quốc.</a:t>
          </a:r>
          <a:endParaRPr lang="vi-VN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dirty="0" smtClean="0"/>
            <a:t>Có năng lực vận dụng các nội dung đã học để rèn luyện phẩm chất chính trị, đạo đức, lối</a:t>
          </a:r>
          <a:endParaRPr lang="vi-VN" sz="3400" kern="1200" dirty="0"/>
        </a:p>
      </dsp:txBody>
      <dsp:txXfrm>
        <a:off x="0" y="550503"/>
        <a:ext cx="11208327" cy="4819500"/>
      </dsp:txXfrm>
    </dsp:sp>
    <dsp:sp modelId="{6902E56E-CA22-4E82-8186-F9A900C87FE8}">
      <dsp:nvSpPr>
        <dsp:cNvPr id="0" name=""/>
        <dsp:cNvSpPr/>
      </dsp:nvSpPr>
      <dsp:spPr>
        <a:xfrm>
          <a:off x="560416" y="48663"/>
          <a:ext cx="7845828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54" tIns="0" rIns="296554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400" kern="1200" dirty="0" smtClean="0"/>
            <a:t>2. Mục tiêu của môn học</a:t>
          </a:r>
          <a:endParaRPr lang="en-US" sz="3400" kern="1200" dirty="0"/>
        </a:p>
      </dsp:txBody>
      <dsp:txXfrm>
        <a:off x="609412" y="97659"/>
        <a:ext cx="7747836" cy="9056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A6CA2-7A68-4A4E-A0B3-F79663837099}">
      <dsp:nvSpPr>
        <dsp:cNvPr id="0" name=""/>
        <dsp:cNvSpPr/>
      </dsp:nvSpPr>
      <dsp:spPr>
        <a:xfrm>
          <a:off x="1536" y="340467"/>
          <a:ext cx="4477605" cy="1540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i="1" kern="1200" dirty="0" err="1" smtClean="0">
              <a:latin typeface="+mn-lt"/>
            </a:rPr>
            <a:t>Phương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pháp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giảng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dạy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và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học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tập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môn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Giáo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dục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Chính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trị</a:t>
          </a:r>
          <a:r>
            <a:rPr lang="en-US" sz="2800" kern="1200" dirty="0" smtClean="0">
              <a:latin typeface="+mn-lt"/>
            </a:rPr>
            <a:t> </a:t>
          </a:r>
          <a:endParaRPr lang="en-US" sz="2800" kern="1200" dirty="0">
            <a:latin typeface="+mn-lt"/>
          </a:endParaRPr>
        </a:p>
      </dsp:txBody>
      <dsp:txXfrm>
        <a:off x="46668" y="385599"/>
        <a:ext cx="4387341" cy="1450656"/>
      </dsp:txXfrm>
    </dsp:sp>
    <dsp:sp modelId="{5372D4EC-E9B2-4641-A890-C598ADC3C568}">
      <dsp:nvSpPr>
        <dsp:cNvPr id="0" name=""/>
        <dsp:cNvSpPr/>
      </dsp:nvSpPr>
      <dsp:spPr>
        <a:xfrm>
          <a:off x="449297" y="1881387"/>
          <a:ext cx="447760" cy="748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8063"/>
              </a:lnTo>
              <a:lnTo>
                <a:pt x="447760" y="7480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8B2D5-53EF-4319-BF64-F45DB2804F97}">
      <dsp:nvSpPr>
        <dsp:cNvPr id="0" name=""/>
        <dsp:cNvSpPr/>
      </dsp:nvSpPr>
      <dsp:spPr>
        <a:xfrm>
          <a:off x="897057" y="2130741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Học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cố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gắng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hệ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mới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thực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tiễn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tự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nghiên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cứu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tích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cực</a:t>
          </a:r>
          <a:endParaRPr lang="en-US" sz="2400" kern="1200" dirty="0">
            <a:latin typeface="+mn-lt"/>
          </a:endParaRPr>
        </a:p>
      </dsp:txBody>
      <dsp:txXfrm>
        <a:off x="926270" y="2159954"/>
        <a:ext cx="3523658" cy="938991"/>
      </dsp:txXfrm>
    </dsp:sp>
    <dsp:sp modelId="{A550517D-C34C-48B6-874B-B5988BA41D9D}">
      <dsp:nvSpPr>
        <dsp:cNvPr id="0" name=""/>
        <dsp:cNvSpPr/>
      </dsp:nvSpPr>
      <dsp:spPr>
        <a:xfrm>
          <a:off x="449297" y="1881387"/>
          <a:ext cx="447760" cy="1994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4834"/>
              </a:lnTo>
              <a:lnTo>
                <a:pt x="447760" y="19948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8F411C-F4DD-4D82-99AF-E8046B172CCB}">
      <dsp:nvSpPr>
        <dsp:cNvPr id="0" name=""/>
        <dsp:cNvSpPr/>
      </dsp:nvSpPr>
      <dsp:spPr>
        <a:xfrm>
          <a:off x="897057" y="3377513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Tổ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chức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xem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băng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hình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tác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phẩm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tư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liệu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lịch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sử</a:t>
          </a:r>
          <a:r>
            <a:rPr lang="en-US" sz="2400" kern="1200" dirty="0" smtClean="0">
              <a:latin typeface="+mn-lt"/>
            </a:rPr>
            <a:t>,</a:t>
          </a:r>
          <a:endParaRPr lang="en-US" sz="2400" kern="1200" dirty="0">
            <a:latin typeface="+mn-lt"/>
          </a:endParaRPr>
        </a:p>
      </dsp:txBody>
      <dsp:txXfrm>
        <a:off x="926270" y="3406726"/>
        <a:ext cx="3523658" cy="938991"/>
      </dsp:txXfrm>
    </dsp:sp>
    <dsp:sp modelId="{70CF2BB4-29F4-48F7-8C3D-B0A8C40A651F}">
      <dsp:nvSpPr>
        <dsp:cNvPr id="0" name=""/>
        <dsp:cNvSpPr/>
      </dsp:nvSpPr>
      <dsp:spPr>
        <a:xfrm>
          <a:off x="4977851" y="340467"/>
          <a:ext cx="4477605" cy="9974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+mn-lt"/>
            </a:rPr>
            <a:t>Ý </a:t>
          </a:r>
          <a:r>
            <a:rPr lang="en-US" sz="2800" kern="1200" dirty="0" err="1" smtClean="0">
              <a:latin typeface="+mn-lt"/>
            </a:rPr>
            <a:t>nghĩa</a:t>
          </a:r>
          <a:endParaRPr lang="en-US" sz="2800" kern="1200" dirty="0">
            <a:latin typeface="+mn-lt"/>
          </a:endParaRPr>
        </a:p>
      </dsp:txBody>
      <dsp:txXfrm>
        <a:off x="5007064" y="369680"/>
        <a:ext cx="4419179" cy="938991"/>
      </dsp:txXfrm>
    </dsp:sp>
    <dsp:sp modelId="{7B5A2AA4-4111-49B2-B4B0-11834B88BD13}">
      <dsp:nvSpPr>
        <dsp:cNvPr id="0" name=""/>
        <dsp:cNvSpPr/>
      </dsp:nvSpPr>
      <dsp:spPr>
        <a:xfrm>
          <a:off x="5425611" y="1337884"/>
          <a:ext cx="447760" cy="748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8063"/>
              </a:lnTo>
              <a:lnTo>
                <a:pt x="447760" y="7480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E75B7-EB4E-4A9D-925B-3F9E5522DA09}">
      <dsp:nvSpPr>
        <dsp:cNvPr id="0" name=""/>
        <dsp:cNvSpPr/>
      </dsp:nvSpPr>
      <dsp:spPr>
        <a:xfrm>
          <a:off x="5873372" y="1587238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Mục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tiêu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nâng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cao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trình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độ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giác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ngộ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và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giáo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toàn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diện</a:t>
          </a:r>
          <a:endParaRPr lang="en-US" sz="2400" kern="1200" dirty="0">
            <a:latin typeface="+mn-lt"/>
          </a:endParaRPr>
        </a:p>
      </dsp:txBody>
      <dsp:txXfrm>
        <a:off x="5902585" y="1616451"/>
        <a:ext cx="3523658" cy="938991"/>
      </dsp:txXfrm>
    </dsp:sp>
    <dsp:sp modelId="{9F01082B-F6AC-4F01-8825-3F8DC2A80379}">
      <dsp:nvSpPr>
        <dsp:cNvPr id="0" name=""/>
        <dsp:cNvSpPr/>
      </dsp:nvSpPr>
      <dsp:spPr>
        <a:xfrm>
          <a:off x="5425611" y="1337884"/>
          <a:ext cx="449297" cy="20980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8077"/>
              </a:lnTo>
              <a:lnTo>
                <a:pt x="449297" y="2098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A2F65-F54E-4041-8147-CBD912CC99F8}">
      <dsp:nvSpPr>
        <dsp:cNvPr id="0" name=""/>
        <dsp:cNvSpPr/>
      </dsp:nvSpPr>
      <dsp:spPr>
        <a:xfrm>
          <a:off x="5874909" y="2937253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Tính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kiên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định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cách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mạng</a:t>
          </a:r>
          <a:r>
            <a:rPr lang="en-US" sz="2400" kern="1200" dirty="0" smtClean="0">
              <a:latin typeface="+mn-lt"/>
            </a:rPr>
            <a:t> </a:t>
          </a:r>
          <a:endParaRPr lang="en-US" sz="2400" kern="1200" dirty="0">
            <a:latin typeface="+mn-lt"/>
          </a:endParaRPr>
        </a:p>
      </dsp:txBody>
      <dsp:txXfrm>
        <a:off x="5904122" y="2966466"/>
        <a:ext cx="3523658" cy="938991"/>
      </dsp:txXfrm>
    </dsp:sp>
    <dsp:sp modelId="{CE838B23-BE8F-4BD6-9D97-7B550E5D9964}">
      <dsp:nvSpPr>
        <dsp:cNvPr id="0" name=""/>
        <dsp:cNvSpPr/>
      </dsp:nvSpPr>
      <dsp:spPr>
        <a:xfrm>
          <a:off x="5425611" y="1337884"/>
          <a:ext cx="447760" cy="32416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1606"/>
              </a:lnTo>
              <a:lnTo>
                <a:pt x="447760" y="32416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9A217-E144-4053-B7EB-A2B5D1016190}">
      <dsp:nvSpPr>
        <dsp:cNvPr id="0" name=""/>
        <dsp:cNvSpPr/>
      </dsp:nvSpPr>
      <dsp:spPr>
        <a:xfrm>
          <a:off x="5873372" y="4080782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Giáo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về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truyền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thống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cách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mạng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về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chủ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nghĩa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yêu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nước</a:t>
          </a:r>
          <a:r>
            <a:rPr lang="en-US" sz="2400" kern="1200" dirty="0" smtClean="0">
              <a:latin typeface="+mn-lt"/>
            </a:rPr>
            <a:t> </a:t>
          </a:r>
          <a:endParaRPr lang="en-US" sz="2400" kern="1200" dirty="0">
            <a:latin typeface="+mn-lt"/>
          </a:endParaRPr>
        </a:p>
      </dsp:txBody>
      <dsp:txXfrm>
        <a:off x="5902585" y="4109995"/>
        <a:ext cx="3523658" cy="938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18ACE-A451-4981-8F5D-DAD155E8C10C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1F70C-7321-4317-AEAB-14C83A06E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47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07A896-7B8C-4252-A63A-0D6E9645E190}" type="slidenum">
              <a:rPr lang="en-US" altLang="en-US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710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3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5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9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5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3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8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5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5027-B8D2-4053-9708-C27C474F52DE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32520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AAFC-F5E8-4F2B-888A-5F1C2BC2F30D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29082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0C4FD-A15C-4A10-A591-C727456F225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54835"/>
      </p:ext>
    </p:extLst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DF676-8464-432B-8AE7-3D26058C0914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76731"/>
      </p:ext>
    </p:extLst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82615-9F5F-4F71-954B-4FA6E3ED2F43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98265"/>
      </p:ext>
    </p:extLst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60AB9-5A8D-4FA2-86B7-DB57D42E1DF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24605"/>
      </p:ext>
    </p:extLst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DEE0F-0A25-4910-A322-3ED0E1B5156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8138"/>
      </p:ext>
    </p:extLst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28A13-4EE5-4380-A09B-A98A92DDC56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72105"/>
      </p:ext>
    </p:extLst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F4AB-F9A1-451B-A46C-7C4906CEF2B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57043"/>
      </p:ext>
    </p:extLst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B441-C672-4BB4-9B01-DAC8CBE7A8A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04198"/>
      </p:ext>
    </p:extLst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1662-6113-4BE4-9818-73752CBD4AE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25393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B120E-2EAF-4BEA-A6B3-DFE3BA2E2920}" type="datetimeFigureOut">
              <a:rPr lang="en-US" smtClean="0"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435E2-4C49-471D-8DCF-9C0D9804CCD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41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emf"/><Relationship Id="rId4" Type="http://schemas.openxmlformats.org/officeDocument/2006/relationships/package" Target="../embeddings/Microsoft_Word_Document1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dinhhuyenltt@gmail.com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2327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6388" y="1482725"/>
            <a:ext cx="8743950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buNone/>
            </a:pP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43548" y="2227006"/>
            <a:ext cx="869745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6000" b="1" dirty="0" smtClean="0">
                <a:solidFill>
                  <a:srgbClr val="003300"/>
                </a:solidFill>
              </a:rPr>
              <a:t>GIÁO DỤC CHÍNH </a:t>
            </a:r>
            <a:r>
              <a:rPr lang="en-US" altLang="en-US" sz="6000" b="1" dirty="0">
                <a:solidFill>
                  <a:srgbClr val="003300"/>
                </a:solidFill>
              </a:rPr>
              <a:t>TRỊ</a:t>
            </a:r>
            <a:endParaRPr lang="en-US" altLang="en-US" sz="6000" dirty="0">
              <a:solidFill>
                <a:srgbClr val="003300"/>
              </a:solidFill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6299201" y="4648594"/>
            <a:ext cx="40211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GV</a:t>
            </a:r>
            <a:r>
              <a:rPr lang="en-US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: Phạm Thị Vinh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146438" name="Rectangle 2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357438" y="3860801"/>
            <a:ext cx="2874962" cy="1933575"/>
            <a:chOff x="5225" y="9335"/>
            <a:chExt cx="2520" cy="1750"/>
          </a:xfrm>
        </p:grpSpPr>
        <p:sp>
          <p:nvSpPr>
            <p:cNvPr id="146443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146444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5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6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7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6448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8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49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50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46451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" y="25401"/>
            <a:ext cx="12192000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CAO ĐẲNG LÝ TỰ TRỌNG TP.HỒ CHÍ MINH</a:t>
            </a:r>
          </a:p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KHOA LÝ LUẬN CHÍNH TRỊ</a:t>
            </a:r>
            <a:endParaRPr lang="en-US" altLang="en-US" sz="20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46442" name="Picture 14" descr="007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24840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8778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415" y="397669"/>
            <a:ext cx="39608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9" y="636588"/>
            <a:ext cx="4249737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83339" y="5734051"/>
            <a:ext cx="3978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Ăng-ghen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(28 / 11 /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1820-5/8/1895)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06551" y="5548313"/>
            <a:ext cx="4705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/5 / 1818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14/3/1883)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-76200"/>
            <a:ext cx="92519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04813"/>
            <a:ext cx="42846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47850" y="5084763"/>
            <a:ext cx="3600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Iyilch Lenin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1924</a:t>
            </a: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404813"/>
            <a:ext cx="4716462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84850" y="4821238"/>
            <a:ext cx="457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 Chí Minh</a:t>
            </a:r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(19/5/1890-2/9/1969</a:t>
            </a: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9591667"/>
              </p:ext>
            </p:extLst>
          </p:nvPr>
        </p:nvGraphicFramePr>
        <p:xfrm>
          <a:off x="0" y="0"/>
          <a:ext cx="12191999" cy="7176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cument" r:id="rId4" imgW="5934816" imgH="5279172" progId="Word.Document.12">
                  <p:embed/>
                </p:oleObj>
              </mc:Choice>
              <mc:Fallback>
                <p:oleObj name="Document" r:id="rId4" imgW="5934816" imgH="52791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91999" cy="71766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5457527"/>
              </p:ext>
            </p:extLst>
          </p:nvPr>
        </p:nvGraphicFramePr>
        <p:xfrm>
          <a:off x="1553697" y="691530"/>
          <a:ext cx="98485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2148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6610" y="3429000"/>
            <a:ext cx="82577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/>
              <a:t>Bài</a:t>
            </a:r>
            <a:r>
              <a:rPr lang="en-US" sz="5400" b="1" dirty="0"/>
              <a:t> </a:t>
            </a:r>
            <a:r>
              <a:rPr lang="en-US" sz="5400" b="1" dirty="0" err="1"/>
              <a:t>mở</a:t>
            </a:r>
            <a:r>
              <a:rPr lang="en-US" sz="5400" b="1" dirty="0"/>
              <a:t> </a:t>
            </a:r>
            <a:r>
              <a:rPr lang="en-US" sz="5400" b="1" dirty="0" err="1"/>
              <a:t>đầu</a:t>
            </a:r>
            <a:endParaRPr lang="en-US" sz="5400" dirty="0"/>
          </a:p>
          <a:p>
            <a:pPr algn="ctr"/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48"/>
            <a:ext cx="12369467" cy="6858000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3812987"/>
              </p:ext>
            </p:extLst>
          </p:nvPr>
        </p:nvGraphicFramePr>
        <p:xfrm>
          <a:off x="781930" y="95342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253" y="-88697"/>
            <a:ext cx="12284505" cy="7035394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0425386"/>
              </p:ext>
            </p:extLst>
          </p:nvPr>
        </p:nvGraphicFramePr>
        <p:xfrm>
          <a:off x="457200" y="719666"/>
          <a:ext cx="97028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94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063" y="1177541"/>
            <a:ext cx="508868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CHÍNH TRỊ?</a:t>
            </a:r>
            <a:endParaRPr lang="en-US" sz="72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Kết quả hình ảnh cho DAU 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176" y="0"/>
            <a:ext cx="3391970" cy="4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02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501" y="0"/>
            <a:ext cx="12216810" cy="708416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62217567"/>
              </p:ext>
            </p:extLst>
          </p:nvPr>
        </p:nvGraphicFramePr>
        <p:xfrm>
          <a:off x="2031999" y="719666"/>
          <a:ext cx="973721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103938"/>
            <a:ext cx="12193057" cy="706587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92500167"/>
              </p:ext>
            </p:extLst>
          </p:nvPr>
        </p:nvGraphicFramePr>
        <p:xfrm>
          <a:off x="166255" y="719666"/>
          <a:ext cx="1120832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52" y="0"/>
            <a:ext cx="1183329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7201" y="1568212"/>
            <a:ext cx="11069782" cy="3046988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vi-VN" sz="3200" dirty="0">
                <a:solidFill>
                  <a:srgbClr val="FF0000"/>
                </a:solidFill>
              </a:rPr>
              <a:t>3. Nội dung chính </a:t>
            </a:r>
            <a:endParaRPr lang="en-US" sz="3200" dirty="0" smtClean="0">
              <a:solidFill>
                <a:srgbClr val="FF0000"/>
              </a:solidFill>
            </a:endParaRPr>
          </a:p>
          <a:p>
            <a:pPr algn="just"/>
            <a:endParaRPr lang="vi-VN" sz="3200" dirty="0"/>
          </a:p>
          <a:p>
            <a:pPr algn="just"/>
            <a:r>
              <a:rPr lang="en-US" sz="3200" dirty="0" smtClean="0"/>
              <a:t> N</a:t>
            </a:r>
            <a:r>
              <a:rPr lang="vi-VN" sz="3200" dirty="0" smtClean="0"/>
              <a:t>ghiên </a:t>
            </a:r>
            <a:r>
              <a:rPr lang="vi-VN" sz="3200" dirty="0"/>
              <a:t>cứu sự hình thành và những nội dung chủ yếu của </a:t>
            </a:r>
            <a:r>
              <a:rPr lang="en-US" sz="3200" dirty="0" smtClean="0"/>
              <a:t>CNMLN</a:t>
            </a:r>
            <a:r>
              <a:rPr lang="vi-VN" sz="3200" dirty="0" smtClean="0"/>
              <a:t>; </a:t>
            </a:r>
            <a:r>
              <a:rPr lang="en-US" sz="3200" dirty="0" smtClean="0"/>
              <a:t>TTHCM</a:t>
            </a:r>
            <a:r>
              <a:rPr lang="vi-VN" sz="3200" dirty="0" smtClean="0"/>
              <a:t>; Đ</a:t>
            </a:r>
            <a:r>
              <a:rPr lang="en-US" sz="3200" dirty="0" smtClean="0"/>
              <a:t>LCMCĐCSVN</a:t>
            </a:r>
            <a:r>
              <a:rPr lang="vi-VN" sz="3200" dirty="0" smtClean="0"/>
              <a:t>; </a:t>
            </a:r>
            <a:r>
              <a:rPr lang="vi-VN" sz="3200" dirty="0"/>
              <a:t>con đường và phương pháp để thực hiện các nội dung đó vào thực tiễn cách mạng Việt Nam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92811" y="265159"/>
            <a:ext cx="6191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 Phương pháp và ý nghĩa học tập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67780450"/>
              </p:ext>
            </p:extLst>
          </p:nvPr>
        </p:nvGraphicFramePr>
        <p:xfrm>
          <a:off x="2032000" y="719666"/>
          <a:ext cx="945699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4610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7746" y="2660074"/>
            <a:ext cx="3574473" cy="2554545"/>
          </a:xfrm>
          <a:prstGeom prst="rect">
            <a:avLst/>
          </a:prstGeom>
          <a:noFill/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u="sng" dirty="0" err="1" smtClean="0">
                <a:solidFill>
                  <a:srgbClr val="FF0000"/>
                </a:solidFill>
              </a:rPr>
              <a:t>Điểm</a:t>
            </a:r>
            <a:r>
              <a:rPr lang="en-US" sz="3200" u="sng" dirty="0" smtClean="0">
                <a:solidFill>
                  <a:srgbClr val="FF0000"/>
                </a:solidFill>
              </a:rPr>
              <a:t> </a:t>
            </a:r>
            <a:r>
              <a:rPr lang="en-US" sz="3200" u="sng" dirty="0" err="1" smtClean="0">
                <a:solidFill>
                  <a:srgbClr val="FF0000"/>
                </a:solidFill>
              </a:rPr>
              <a:t>gồm</a:t>
            </a:r>
            <a:r>
              <a:rPr lang="en-US" sz="3200" u="sng" dirty="0" smtClean="0">
                <a:solidFill>
                  <a:srgbClr val="FF0000"/>
                </a:solidFill>
              </a:rPr>
              <a:t>: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1 </a:t>
            </a:r>
            <a:r>
              <a:rPr lang="en-US" sz="3200" dirty="0" err="1" smtClean="0">
                <a:solidFill>
                  <a:srgbClr val="FF0000"/>
                </a:solidFill>
              </a:rPr>
              <a:t>tiết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15p</a:t>
            </a:r>
          </a:p>
          <a:p>
            <a:pPr algn="just"/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6763" y="457200"/>
            <a:ext cx="6608619" cy="156966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/>
              <a:t>Họ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và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tên</a:t>
            </a:r>
            <a:r>
              <a:rPr lang="en-US" sz="3200" b="1" dirty="0" smtClean="0"/>
              <a:t> GV: </a:t>
            </a:r>
            <a:r>
              <a:rPr lang="en-US" sz="3200" b="1" dirty="0" err="1" smtClean="0"/>
              <a:t>Đinh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Thị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Huyên</a:t>
            </a:r>
            <a:endParaRPr lang="en-US" sz="3200" b="1" dirty="0" smtClean="0"/>
          </a:p>
          <a:p>
            <a:pPr algn="ctr"/>
            <a:r>
              <a:rPr lang="en-US" sz="3200" b="1" dirty="0" smtClean="0"/>
              <a:t>Mail: </a:t>
            </a:r>
            <a:r>
              <a:rPr lang="en-US" sz="3200" b="1" dirty="0" smtClean="0">
                <a:hlinkClick r:id="rId3"/>
              </a:rPr>
              <a:t>dinhhuyenltt@gmail.com</a:t>
            </a:r>
            <a:endParaRPr lang="en-US" sz="3200" b="1" dirty="0" smtClean="0"/>
          </a:p>
          <a:p>
            <a:pPr algn="ctr"/>
            <a:r>
              <a:rPr lang="en-US" sz="3200" b="1" dirty="0" smtClean="0"/>
              <a:t>SĐT: 0917913638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289965" y="2660074"/>
            <a:ext cx="5597236" cy="206210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 smtClean="0">
                <a:solidFill>
                  <a:srgbClr val="FF0000"/>
                </a:solidFill>
              </a:rPr>
              <a:t>Yêu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cầu</a:t>
            </a:r>
            <a:r>
              <a:rPr lang="en-US" sz="3200" b="1" u="sng" dirty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sinh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viên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giờ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học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sử</a:t>
            </a:r>
            <a:r>
              <a:rPr lang="en-US" sz="3200" dirty="0" smtClean="0"/>
              <a:t> </a:t>
            </a:r>
            <a:r>
              <a:rPr lang="en-US" sz="3200" dirty="0" err="1" smtClean="0"/>
              <a:t>dụng</a:t>
            </a:r>
            <a:r>
              <a:rPr lang="en-US" sz="3200" dirty="0" smtClean="0"/>
              <a:t> </a:t>
            </a:r>
            <a:r>
              <a:rPr lang="en-US" sz="3200" dirty="0" err="1" smtClean="0"/>
              <a:t>điện</a:t>
            </a:r>
            <a:r>
              <a:rPr lang="en-US" sz="3200" dirty="0" smtClean="0"/>
              <a:t> </a:t>
            </a:r>
            <a:r>
              <a:rPr lang="en-US" sz="3200" dirty="0" err="1" smtClean="0"/>
              <a:t>thoại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riêng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đi</a:t>
            </a:r>
            <a:r>
              <a:rPr lang="en-US" sz="3200" dirty="0" smtClean="0"/>
              <a:t> </a:t>
            </a:r>
            <a:r>
              <a:rPr lang="en-US" sz="3200" dirty="0" err="1" smtClean="0"/>
              <a:t>trễ</a:t>
            </a:r>
            <a:r>
              <a:rPr lang="en-US" sz="3200" dirty="0" smtClean="0"/>
              <a:t> </a:t>
            </a:r>
            <a:r>
              <a:rPr lang="en-US" sz="3200" dirty="0" err="1" smtClean="0"/>
              <a:t>quá</a:t>
            </a:r>
            <a:r>
              <a:rPr lang="en-US" sz="3200" smtClean="0"/>
              <a:t> 10p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270636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1419</TotalTime>
  <Words>512</Words>
  <Application>Microsoft Office PowerPoint</Application>
  <PresentationFormat>Custom</PresentationFormat>
  <Paragraphs>58</Paragraphs>
  <Slides>14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Office Theme</vt:lpstr>
      <vt:lpstr>Thiết kế mặc định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Administrator</cp:lastModifiedBy>
  <cp:revision>35</cp:revision>
  <dcterms:created xsi:type="dcterms:W3CDTF">2017-09-05T01:38:40Z</dcterms:created>
  <dcterms:modified xsi:type="dcterms:W3CDTF">2020-12-25T07:29:54Z</dcterms:modified>
</cp:coreProperties>
</file>