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wav" ContentType="audio/x-wav"/>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 id="2147483660" r:id="rId2"/>
  </p:sldMasterIdLst>
  <p:sldIdLst>
    <p:sldId id="257" r:id="rId3"/>
    <p:sldId id="260" r:id="rId4"/>
    <p:sldId id="261" r:id="rId5"/>
    <p:sldId id="262" r:id="rId6"/>
    <p:sldId id="263" r:id="rId7"/>
    <p:sldId id="264" r:id="rId8"/>
    <p:sldId id="265" r:id="rId9"/>
    <p:sldId id="266" r:id="rId10"/>
    <p:sldId id="267" r:id="rId11"/>
    <p:sldId id="268" r:id="rId12"/>
    <p:sldId id="269" r:id="rId13"/>
  </p:sldIdLst>
  <p:sldSz cx="12192000" cy="6858000"/>
  <p:notesSz cx="6858000" cy="9144000"/>
  <p:embeddedFontLst>
    <p:embeddedFont>
      <p:font typeface="Tahoma" panose="020B0604030504040204" pitchFamily="34" charset="0"/>
      <p:regular r:id="rId14"/>
      <p:bold r:id="rId15"/>
    </p:embeddedFont>
    <p:embeddedFont>
      <p:font typeface="Calibri" panose="020F0502020204030204" pitchFamily="34" charset="0"/>
      <p:regular r:id="rId16"/>
      <p:bold r:id="rId17"/>
      <p:italic r:id="rId18"/>
      <p:boldItalic r:id="rId19"/>
    </p:embeddedFont>
    <p:embeddedFont>
      <p:font typeface="Calibri Light" panose="020F0302020204030204" pitchFamily="34" charset="0"/>
      <p:regular r:id="rId20"/>
      <p:italic r:id="rId21"/>
    </p:embeddedFont>
  </p:embeddedFontLst>
  <p:defaultTextStyle>
    <a:defPPr>
      <a:defRPr lang="vi-V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FF"/>
    <a:srgbClr val="FFCC00"/>
    <a:srgbClr val="FF0066"/>
    <a:srgbClr val="00B050"/>
    <a:srgbClr val="FFFF00"/>
    <a:srgbClr val="5B9BD5"/>
    <a:srgbClr val="FFC000"/>
    <a:srgbClr val="00FF00"/>
    <a:srgbClr val="0000FF"/>
    <a:srgbClr val="FF66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12" autoAdjust="0"/>
    <p:restoredTop sz="94660"/>
  </p:normalViewPr>
  <p:slideViewPr>
    <p:cSldViewPr snapToGrid="0">
      <p:cViewPr varScale="1">
        <p:scale>
          <a:sx n="73" d="100"/>
          <a:sy n="73" d="100"/>
        </p:scale>
        <p:origin x="540"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font" Target="fonts/font5.fntdata"/><Relationship Id="rId3" Type="http://schemas.openxmlformats.org/officeDocument/2006/relationships/slide" Target="slides/slide1.xml"/><Relationship Id="rId21" Type="http://schemas.openxmlformats.org/officeDocument/2006/relationships/font" Target="fonts/font8.fntdata"/><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font" Target="fonts/font4.fntdata"/><Relationship Id="rId25"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font" Target="fonts/font3.fntdata"/><Relationship Id="rId20" Type="http://schemas.openxmlformats.org/officeDocument/2006/relationships/font" Target="fonts/font7.fntdata"/><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font" Target="fonts/font2.fntdata"/><Relationship Id="rId23"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font" Target="fonts/font6.fntdata"/><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font" Target="fonts/font1.fntdata"/><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vi-VN"/>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vi-VN"/>
          </a:p>
        </p:txBody>
      </p:sp>
      <p:sp>
        <p:nvSpPr>
          <p:cNvPr id="4" name="Date Placeholder 3"/>
          <p:cNvSpPr>
            <a:spLocks noGrp="1"/>
          </p:cNvSpPr>
          <p:nvPr>
            <p:ph type="dt" sz="half" idx="10"/>
          </p:nvPr>
        </p:nvSpPr>
        <p:spPr/>
        <p:txBody>
          <a:bodyPr/>
          <a:lstStyle/>
          <a:p>
            <a:fld id="{DBA32C21-FD13-4697-ADCD-F9E33DDFF06F}" type="datetimeFigureOut">
              <a:rPr lang="vi-VN" smtClean="0"/>
              <a:t>24/08/2020</a:t>
            </a:fld>
            <a:endParaRPr lang="vi-VN"/>
          </a:p>
        </p:txBody>
      </p:sp>
      <p:sp>
        <p:nvSpPr>
          <p:cNvPr id="5" name="Footer Placeholder 4"/>
          <p:cNvSpPr>
            <a:spLocks noGrp="1"/>
          </p:cNvSpPr>
          <p:nvPr>
            <p:ph type="ftr" sz="quarter" idx="11"/>
          </p:nvPr>
        </p:nvSpPr>
        <p:spPr/>
        <p:txBody>
          <a:bodyPr/>
          <a:lstStyle/>
          <a:p>
            <a:endParaRPr lang="vi-VN"/>
          </a:p>
        </p:txBody>
      </p:sp>
      <p:sp>
        <p:nvSpPr>
          <p:cNvPr id="6" name="Slide Number Placeholder 5"/>
          <p:cNvSpPr>
            <a:spLocks noGrp="1"/>
          </p:cNvSpPr>
          <p:nvPr>
            <p:ph type="sldNum" sz="quarter" idx="12"/>
          </p:nvPr>
        </p:nvSpPr>
        <p:spPr/>
        <p:txBody>
          <a:bodyPr/>
          <a:lstStyle/>
          <a:p>
            <a:fld id="{2885D699-091F-4322-9983-565B97A178FD}" type="slidenum">
              <a:rPr lang="vi-VN" smtClean="0"/>
              <a:t>‹#›</a:t>
            </a:fld>
            <a:endParaRPr lang="vi-VN"/>
          </a:p>
        </p:txBody>
      </p:sp>
    </p:spTree>
    <p:extLst>
      <p:ext uri="{BB962C8B-B14F-4D97-AF65-F5344CB8AC3E}">
        <p14:creationId xmlns:p14="http://schemas.microsoft.com/office/powerpoint/2010/main" val="34978809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vi-VN"/>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vi-VN"/>
          </a:p>
        </p:txBody>
      </p:sp>
      <p:sp>
        <p:nvSpPr>
          <p:cNvPr id="4" name="Date Placeholder 3"/>
          <p:cNvSpPr>
            <a:spLocks noGrp="1"/>
          </p:cNvSpPr>
          <p:nvPr>
            <p:ph type="dt" sz="half" idx="10"/>
          </p:nvPr>
        </p:nvSpPr>
        <p:spPr/>
        <p:txBody>
          <a:bodyPr/>
          <a:lstStyle/>
          <a:p>
            <a:fld id="{DBA32C21-FD13-4697-ADCD-F9E33DDFF06F}" type="datetimeFigureOut">
              <a:rPr lang="vi-VN" smtClean="0"/>
              <a:t>24/08/2020</a:t>
            </a:fld>
            <a:endParaRPr lang="vi-VN"/>
          </a:p>
        </p:txBody>
      </p:sp>
      <p:sp>
        <p:nvSpPr>
          <p:cNvPr id="5" name="Footer Placeholder 4"/>
          <p:cNvSpPr>
            <a:spLocks noGrp="1"/>
          </p:cNvSpPr>
          <p:nvPr>
            <p:ph type="ftr" sz="quarter" idx="11"/>
          </p:nvPr>
        </p:nvSpPr>
        <p:spPr/>
        <p:txBody>
          <a:bodyPr/>
          <a:lstStyle/>
          <a:p>
            <a:endParaRPr lang="vi-VN"/>
          </a:p>
        </p:txBody>
      </p:sp>
      <p:sp>
        <p:nvSpPr>
          <p:cNvPr id="6" name="Slide Number Placeholder 5"/>
          <p:cNvSpPr>
            <a:spLocks noGrp="1"/>
          </p:cNvSpPr>
          <p:nvPr>
            <p:ph type="sldNum" sz="quarter" idx="12"/>
          </p:nvPr>
        </p:nvSpPr>
        <p:spPr/>
        <p:txBody>
          <a:bodyPr/>
          <a:lstStyle/>
          <a:p>
            <a:fld id="{2885D699-091F-4322-9983-565B97A178FD}" type="slidenum">
              <a:rPr lang="vi-VN" smtClean="0"/>
              <a:t>‹#›</a:t>
            </a:fld>
            <a:endParaRPr lang="vi-VN"/>
          </a:p>
        </p:txBody>
      </p:sp>
    </p:spTree>
    <p:extLst>
      <p:ext uri="{BB962C8B-B14F-4D97-AF65-F5344CB8AC3E}">
        <p14:creationId xmlns:p14="http://schemas.microsoft.com/office/powerpoint/2010/main" val="789339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vi-VN"/>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BA32C21-FD13-4697-ADCD-F9E33DDFF06F}" type="datetimeFigureOut">
              <a:rPr lang="vi-VN" smtClean="0"/>
              <a:t>24/08/2020</a:t>
            </a:fld>
            <a:endParaRPr lang="vi-VN"/>
          </a:p>
        </p:txBody>
      </p:sp>
      <p:sp>
        <p:nvSpPr>
          <p:cNvPr id="5" name="Footer Placeholder 4"/>
          <p:cNvSpPr>
            <a:spLocks noGrp="1"/>
          </p:cNvSpPr>
          <p:nvPr>
            <p:ph type="ftr" sz="quarter" idx="11"/>
          </p:nvPr>
        </p:nvSpPr>
        <p:spPr/>
        <p:txBody>
          <a:bodyPr/>
          <a:lstStyle/>
          <a:p>
            <a:endParaRPr lang="vi-VN"/>
          </a:p>
        </p:txBody>
      </p:sp>
      <p:sp>
        <p:nvSpPr>
          <p:cNvPr id="6" name="Slide Number Placeholder 5"/>
          <p:cNvSpPr>
            <a:spLocks noGrp="1"/>
          </p:cNvSpPr>
          <p:nvPr>
            <p:ph type="sldNum" sz="quarter" idx="12"/>
          </p:nvPr>
        </p:nvSpPr>
        <p:spPr/>
        <p:txBody>
          <a:bodyPr/>
          <a:lstStyle/>
          <a:p>
            <a:fld id="{2885D699-091F-4322-9983-565B97A178FD}" type="slidenum">
              <a:rPr lang="vi-VN" smtClean="0"/>
              <a:t>‹#›</a:t>
            </a:fld>
            <a:endParaRPr lang="vi-VN"/>
          </a:p>
        </p:txBody>
      </p:sp>
    </p:spTree>
    <p:extLst>
      <p:ext uri="{BB962C8B-B14F-4D97-AF65-F5344CB8AC3E}">
        <p14:creationId xmlns:p14="http://schemas.microsoft.com/office/powerpoint/2010/main" val="7727290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vi-VN"/>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vi-VN"/>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vi-VN"/>
          </a:p>
        </p:txBody>
      </p:sp>
      <p:sp>
        <p:nvSpPr>
          <p:cNvPr id="5" name="Date Placeholder 4"/>
          <p:cNvSpPr>
            <a:spLocks noGrp="1"/>
          </p:cNvSpPr>
          <p:nvPr>
            <p:ph type="dt" sz="half" idx="10"/>
          </p:nvPr>
        </p:nvSpPr>
        <p:spPr/>
        <p:txBody>
          <a:bodyPr/>
          <a:lstStyle/>
          <a:p>
            <a:fld id="{DBA32C21-FD13-4697-ADCD-F9E33DDFF06F}" type="datetimeFigureOut">
              <a:rPr lang="vi-VN" smtClean="0"/>
              <a:t>24/08/2020</a:t>
            </a:fld>
            <a:endParaRPr lang="vi-VN"/>
          </a:p>
        </p:txBody>
      </p:sp>
      <p:sp>
        <p:nvSpPr>
          <p:cNvPr id="6" name="Footer Placeholder 5"/>
          <p:cNvSpPr>
            <a:spLocks noGrp="1"/>
          </p:cNvSpPr>
          <p:nvPr>
            <p:ph type="ftr" sz="quarter" idx="11"/>
          </p:nvPr>
        </p:nvSpPr>
        <p:spPr/>
        <p:txBody>
          <a:bodyPr/>
          <a:lstStyle/>
          <a:p>
            <a:endParaRPr lang="vi-VN"/>
          </a:p>
        </p:txBody>
      </p:sp>
      <p:sp>
        <p:nvSpPr>
          <p:cNvPr id="7" name="Slide Number Placeholder 6"/>
          <p:cNvSpPr>
            <a:spLocks noGrp="1"/>
          </p:cNvSpPr>
          <p:nvPr>
            <p:ph type="sldNum" sz="quarter" idx="12"/>
          </p:nvPr>
        </p:nvSpPr>
        <p:spPr/>
        <p:txBody>
          <a:bodyPr/>
          <a:lstStyle/>
          <a:p>
            <a:fld id="{2885D699-091F-4322-9983-565B97A178FD}" type="slidenum">
              <a:rPr lang="vi-VN" smtClean="0"/>
              <a:t>‹#›</a:t>
            </a:fld>
            <a:endParaRPr lang="vi-VN"/>
          </a:p>
        </p:txBody>
      </p:sp>
    </p:spTree>
    <p:extLst>
      <p:ext uri="{BB962C8B-B14F-4D97-AF65-F5344CB8AC3E}">
        <p14:creationId xmlns:p14="http://schemas.microsoft.com/office/powerpoint/2010/main" val="7139519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vi-VN"/>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vi-VN"/>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vi-VN"/>
          </a:p>
        </p:txBody>
      </p:sp>
      <p:sp>
        <p:nvSpPr>
          <p:cNvPr id="7" name="Date Placeholder 6"/>
          <p:cNvSpPr>
            <a:spLocks noGrp="1"/>
          </p:cNvSpPr>
          <p:nvPr>
            <p:ph type="dt" sz="half" idx="10"/>
          </p:nvPr>
        </p:nvSpPr>
        <p:spPr/>
        <p:txBody>
          <a:bodyPr/>
          <a:lstStyle/>
          <a:p>
            <a:fld id="{DBA32C21-FD13-4697-ADCD-F9E33DDFF06F}" type="datetimeFigureOut">
              <a:rPr lang="vi-VN" smtClean="0"/>
              <a:t>24/08/2020</a:t>
            </a:fld>
            <a:endParaRPr lang="vi-VN"/>
          </a:p>
        </p:txBody>
      </p:sp>
      <p:sp>
        <p:nvSpPr>
          <p:cNvPr id="8" name="Footer Placeholder 7"/>
          <p:cNvSpPr>
            <a:spLocks noGrp="1"/>
          </p:cNvSpPr>
          <p:nvPr>
            <p:ph type="ftr" sz="quarter" idx="11"/>
          </p:nvPr>
        </p:nvSpPr>
        <p:spPr/>
        <p:txBody>
          <a:bodyPr/>
          <a:lstStyle/>
          <a:p>
            <a:endParaRPr lang="vi-VN"/>
          </a:p>
        </p:txBody>
      </p:sp>
      <p:sp>
        <p:nvSpPr>
          <p:cNvPr id="9" name="Slide Number Placeholder 8"/>
          <p:cNvSpPr>
            <a:spLocks noGrp="1"/>
          </p:cNvSpPr>
          <p:nvPr>
            <p:ph type="sldNum" sz="quarter" idx="12"/>
          </p:nvPr>
        </p:nvSpPr>
        <p:spPr/>
        <p:txBody>
          <a:bodyPr/>
          <a:lstStyle/>
          <a:p>
            <a:fld id="{2885D699-091F-4322-9983-565B97A178FD}" type="slidenum">
              <a:rPr lang="vi-VN" smtClean="0"/>
              <a:t>‹#›</a:t>
            </a:fld>
            <a:endParaRPr lang="vi-VN"/>
          </a:p>
        </p:txBody>
      </p:sp>
    </p:spTree>
    <p:extLst>
      <p:ext uri="{BB962C8B-B14F-4D97-AF65-F5344CB8AC3E}">
        <p14:creationId xmlns:p14="http://schemas.microsoft.com/office/powerpoint/2010/main" val="10719518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vi-VN"/>
          </a:p>
        </p:txBody>
      </p:sp>
      <p:sp>
        <p:nvSpPr>
          <p:cNvPr id="3" name="Date Placeholder 2"/>
          <p:cNvSpPr>
            <a:spLocks noGrp="1"/>
          </p:cNvSpPr>
          <p:nvPr>
            <p:ph type="dt" sz="half" idx="10"/>
          </p:nvPr>
        </p:nvSpPr>
        <p:spPr/>
        <p:txBody>
          <a:bodyPr/>
          <a:lstStyle/>
          <a:p>
            <a:fld id="{DBA32C21-FD13-4697-ADCD-F9E33DDFF06F}" type="datetimeFigureOut">
              <a:rPr lang="vi-VN" smtClean="0"/>
              <a:t>24/08/2020</a:t>
            </a:fld>
            <a:endParaRPr lang="vi-VN"/>
          </a:p>
        </p:txBody>
      </p:sp>
      <p:sp>
        <p:nvSpPr>
          <p:cNvPr id="4" name="Footer Placeholder 3"/>
          <p:cNvSpPr>
            <a:spLocks noGrp="1"/>
          </p:cNvSpPr>
          <p:nvPr>
            <p:ph type="ftr" sz="quarter" idx="11"/>
          </p:nvPr>
        </p:nvSpPr>
        <p:spPr/>
        <p:txBody>
          <a:bodyPr/>
          <a:lstStyle/>
          <a:p>
            <a:endParaRPr lang="vi-VN"/>
          </a:p>
        </p:txBody>
      </p:sp>
      <p:sp>
        <p:nvSpPr>
          <p:cNvPr id="5" name="Slide Number Placeholder 4"/>
          <p:cNvSpPr>
            <a:spLocks noGrp="1"/>
          </p:cNvSpPr>
          <p:nvPr>
            <p:ph type="sldNum" sz="quarter" idx="12"/>
          </p:nvPr>
        </p:nvSpPr>
        <p:spPr/>
        <p:txBody>
          <a:bodyPr/>
          <a:lstStyle/>
          <a:p>
            <a:fld id="{2885D699-091F-4322-9983-565B97A178FD}" type="slidenum">
              <a:rPr lang="vi-VN" smtClean="0"/>
              <a:t>‹#›</a:t>
            </a:fld>
            <a:endParaRPr lang="vi-VN"/>
          </a:p>
        </p:txBody>
      </p:sp>
    </p:spTree>
    <p:extLst>
      <p:ext uri="{BB962C8B-B14F-4D97-AF65-F5344CB8AC3E}">
        <p14:creationId xmlns:p14="http://schemas.microsoft.com/office/powerpoint/2010/main" val="64599735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BA32C21-FD13-4697-ADCD-F9E33DDFF06F}" type="datetimeFigureOut">
              <a:rPr lang="vi-VN" smtClean="0"/>
              <a:t>24/08/2020</a:t>
            </a:fld>
            <a:endParaRPr lang="vi-VN"/>
          </a:p>
        </p:txBody>
      </p:sp>
      <p:sp>
        <p:nvSpPr>
          <p:cNvPr id="3" name="Footer Placeholder 2"/>
          <p:cNvSpPr>
            <a:spLocks noGrp="1"/>
          </p:cNvSpPr>
          <p:nvPr>
            <p:ph type="ftr" sz="quarter" idx="11"/>
          </p:nvPr>
        </p:nvSpPr>
        <p:spPr/>
        <p:txBody>
          <a:bodyPr/>
          <a:lstStyle/>
          <a:p>
            <a:endParaRPr lang="vi-VN"/>
          </a:p>
        </p:txBody>
      </p:sp>
      <p:sp>
        <p:nvSpPr>
          <p:cNvPr id="4" name="Slide Number Placeholder 3"/>
          <p:cNvSpPr>
            <a:spLocks noGrp="1"/>
          </p:cNvSpPr>
          <p:nvPr>
            <p:ph type="sldNum" sz="quarter" idx="12"/>
          </p:nvPr>
        </p:nvSpPr>
        <p:spPr/>
        <p:txBody>
          <a:bodyPr/>
          <a:lstStyle/>
          <a:p>
            <a:fld id="{2885D699-091F-4322-9983-565B97A178FD}" type="slidenum">
              <a:rPr lang="vi-VN" smtClean="0"/>
              <a:t>‹#›</a:t>
            </a:fld>
            <a:endParaRPr lang="vi-VN"/>
          </a:p>
        </p:txBody>
      </p:sp>
    </p:spTree>
    <p:extLst>
      <p:ext uri="{BB962C8B-B14F-4D97-AF65-F5344CB8AC3E}">
        <p14:creationId xmlns:p14="http://schemas.microsoft.com/office/powerpoint/2010/main" val="3128428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vi-VN"/>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vi-VN"/>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DBA32C21-FD13-4697-ADCD-F9E33DDFF06F}" type="datetimeFigureOut">
              <a:rPr lang="vi-VN" smtClean="0"/>
              <a:t>24/08/2020</a:t>
            </a:fld>
            <a:endParaRPr lang="vi-VN"/>
          </a:p>
        </p:txBody>
      </p:sp>
      <p:sp>
        <p:nvSpPr>
          <p:cNvPr id="6" name="Footer Placeholder 5"/>
          <p:cNvSpPr>
            <a:spLocks noGrp="1"/>
          </p:cNvSpPr>
          <p:nvPr>
            <p:ph type="ftr" sz="quarter" idx="11"/>
          </p:nvPr>
        </p:nvSpPr>
        <p:spPr/>
        <p:txBody>
          <a:bodyPr/>
          <a:lstStyle/>
          <a:p>
            <a:endParaRPr lang="vi-VN"/>
          </a:p>
        </p:txBody>
      </p:sp>
      <p:sp>
        <p:nvSpPr>
          <p:cNvPr id="7" name="Slide Number Placeholder 6"/>
          <p:cNvSpPr>
            <a:spLocks noGrp="1"/>
          </p:cNvSpPr>
          <p:nvPr>
            <p:ph type="sldNum" sz="quarter" idx="12"/>
          </p:nvPr>
        </p:nvSpPr>
        <p:spPr/>
        <p:txBody>
          <a:bodyPr/>
          <a:lstStyle/>
          <a:p>
            <a:fld id="{2885D699-091F-4322-9983-565B97A178FD}" type="slidenum">
              <a:rPr lang="vi-VN" smtClean="0"/>
              <a:t>‹#›</a:t>
            </a:fld>
            <a:endParaRPr lang="vi-VN"/>
          </a:p>
        </p:txBody>
      </p:sp>
    </p:spTree>
    <p:extLst>
      <p:ext uri="{BB962C8B-B14F-4D97-AF65-F5344CB8AC3E}">
        <p14:creationId xmlns:p14="http://schemas.microsoft.com/office/powerpoint/2010/main" val="14579136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vi-VN"/>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vi-VN"/>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DBA32C21-FD13-4697-ADCD-F9E33DDFF06F}" type="datetimeFigureOut">
              <a:rPr lang="vi-VN" smtClean="0"/>
              <a:t>24/08/2020</a:t>
            </a:fld>
            <a:endParaRPr lang="vi-VN"/>
          </a:p>
        </p:txBody>
      </p:sp>
      <p:sp>
        <p:nvSpPr>
          <p:cNvPr id="6" name="Footer Placeholder 5"/>
          <p:cNvSpPr>
            <a:spLocks noGrp="1"/>
          </p:cNvSpPr>
          <p:nvPr>
            <p:ph type="ftr" sz="quarter" idx="11"/>
          </p:nvPr>
        </p:nvSpPr>
        <p:spPr/>
        <p:txBody>
          <a:bodyPr/>
          <a:lstStyle/>
          <a:p>
            <a:endParaRPr lang="vi-VN"/>
          </a:p>
        </p:txBody>
      </p:sp>
      <p:sp>
        <p:nvSpPr>
          <p:cNvPr id="7" name="Slide Number Placeholder 6"/>
          <p:cNvSpPr>
            <a:spLocks noGrp="1"/>
          </p:cNvSpPr>
          <p:nvPr>
            <p:ph type="sldNum" sz="quarter" idx="12"/>
          </p:nvPr>
        </p:nvSpPr>
        <p:spPr/>
        <p:txBody>
          <a:bodyPr/>
          <a:lstStyle/>
          <a:p>
            <a:fld id="{2885D699-091F-4322-9983-565B97A178FD}" type="slidenum">
              <a:rPr lang="vi-VN" smtClean="0"/>
              <a:t>‹#›</a:t>
            </a:fld>
            <a:endParaRPr lang="vi-VN"/>
          </a:p>
        </p:txBody>
      </p:sp>
    </p:spTree>
    <p:extLst>
      <p:ext uri="{BB962C8B-B14F-4D97-AF65-F5344CB8AC3E}">
        <p14:creationId xmlns:p14="http://schemas.microsoft.com/office/powerpoint/2010/main" val="41913638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vi-VN"/>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vi-VN"/>
          </a:p>
        </p:txBody>
      </p:sp>
      <p:sp>
        <p:nvSpPr>
          <p:cNvPr id="4" name="Date Placeholder 3"/>
          <p:cNvSpPr>
            <a:spLocks noGrp="1"/>
          </p:cNvSpPr>
          <p:nvPr>
            <p:ph type="dt" sz="half" idx="10"/>
          </p:nvPr>
        </p:nvSpPr>
        <p:spPr/>
        <p:txBody>
          <a:bodyPr/>
          <a:lstStyle/>
          <a:p>
            <a:fld id="{DBA32C21-FD13-4697-ADCD-F9E33DDFF06F}" type="datetimeFigureOut">
              <a:rPr lang="vi-VN" smtClean="0"/>
              <a:t>24/08/2020</a:t>
            </a:fld>
            <a:endParaRPr lang="vi-VN"/>
          </a:p>
        </p:txBody>
      </p:sp>
      <p:sp>
        <p:nvSpPr>
          <p:cNvPr id="5" name="Footer Placeholder 4"/>
          <p:cNvSpPr>
            <a:spLocks noGrp="1"/>
          </p:cNvSpPr>
          <p:nvPr>
            <p:ph type="ftr" sz="quarter" idx="11"/>
          </p:nvPr>
        </p:nvSpPr>
        <p:spPr/>
        <p:txBody>
          <a:bodyPr/>
          <a:lstStyle/>
          <a:p>
            <a:endParaRPr lang="vi-VN"/>
          </a:p>
        </p:txBody>
      </p:sp>
      <p:sp>
        <p:nvSpPr>
          <p:cNvPr id="6" name="Slide Number Placeholder 5"/>
          <p:cNvSpPr>
            <a:spLocks noGrp="1"/>
          </p:cNvSpPr>
          <p:nvPr>
            <p:ph type="sldNum" sz="quarter" idx="12"/>
          </p:nvPr>
        </p:nvSpPr>
        <p:spPr/>
        <p:txBody>
          <a:bodyPr/>
          <a:lstStyle/>
          <a:p>
            <a:fld id="{2885D699-091F-4322-9983-565B97A178FD}" type="slidenum">
              <a:rPr lang="vi-VN" smtClean="0"/>
              <a:t>‹#›</a:t>
            </a:fld>
            <a:endParaRPr lang="vi-VN"/>
          </a:p>
        </p:txBody>
      </p:sp>
    </p:spTree>
    <p:extLst>
      <p:ext uri="{BB962C8B-B14F-4D97-AF65-F5344CB8AC3E}">
        <p14:creationId xmlns:p14="http://schemas.microsoft.com/office/powerpoint/2010/main" val="28123634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vi-VN"/>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vi-VN"/>
          </a:p>
        </p:txBody>
      </p:sp>
      <p:sp>
        <p:nvSpPr>
          <p:cNvPr id="4" name="Date Placeholder 3"/>
          <p:cNvSpPr>
            <a:spLocks noGrp="1"/>
          </p:cNvSpPr>
          <p:nvPr>
            <p:ph type="dt" sz="half" idx="10"/>
          </p:nvPr>
        </p:nvSpPr>
        <p:spPr/>
        <p:txBody>
          <a:bodyPr/>
          <a:lstStyle/>
          <a:p>
            <a:fld id="{DBA32C21-FD13-4697-ADCD-F9E33DDFF06F}" type="datetimeFigureOut">
              <a:rPr lang="vi-VN" smtClean="0"/>
              <a:t>24/08/2020</a:t>
            </a:fld>
            <a:endParaRPr lang="vi-VN"/>
          </a:p>
        </p:txBody>
      </p:sp>
      <p:sp>
        <p:nvSpPr>
          <p:cNvPr id="5" name="Footer Placeholder 4"/>
          <p:cNvSpPr>
            <a:spLocks noGrp="1"/>
          </p:cNvSpPr>
          <p:nvPr>
            <p:ph type="ftr" sz="quarter" idx="11"/>
          </p:nvPr>
        </p:nvSpPr>
        <p:spPr/>
        <p:txBody>
          <a:bodyPr/>
          <a:lstStyle/>
          <a:p>
            <a:endParaRPr lang="vi-VN"/>
          </a:p>
        </p:txBody>
      </p:sp>
      <p:sp>
        <p:nvSpPr>
          <p:cNvPr id="6" name="Slide Number Placeholder 5"/>
          <p:cNvSpPr>
            <a:spLocks noGrp="1"/>
          </p:cNvSpPr>
          <p:nvPr>
            <p:ph type="sldNum" sz="quarter" idx="12"/>
          </p:nvPr>
        </p:nvSpPr>
        <p:spPr/>
        <p:txBody>
          <a:bodyPr/>
          <a:lstStyle/>
          <a:p>
            <a:fld id="{2885D699-091F-4322-9983-565B97A178FD}" type="slidenum">
              <a:rPr lang="vi-VN" smtClean="0"/>
              <a:t>‹#›</a:t>
            </a:fld>
            <a:endParaRPr lang="vi-VN"/>
          </a:p>
        </p:txBody>
      </p:sp>
    </p:spTree>
    <p:extLst>
      <p:ext uri="{BB962C8B-B14F-4D97-AF65-F5344CB8AC3E}">
        <p14:creationId xmlns:p14="http://schemas.microsoft.com/office/powerpoint/2010/main" val="182776475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5F0851-4052-4098-998D-FE0A4C19401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216B6FB3-987A-424A-B6AF-EC54B7DACF1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CDAD7C6A-3AFC-490A-A5C0-821BF423FC9F}"/>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583900AA-C516-465A-9029-4CF99042D55D}"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8/24/2020</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532AA506-B73B-40B0-AEC3-7EA7808EF46A}"/>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6B305159-5A15-4275-B9B8-2BD0B141DD7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CB5FEDD-C6A7-4451-8CFF-24F27A8DC68F}"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4498059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49056C-3107-46F3-BC63-750C7357C82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24AD99D2-C562-458C-893B-BBD7DE83F186}"/>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3733A82-84CB-4A9B-9F84-413B78FA31BA}"/>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583900AA-C516-465A-9029-4CF99042D55D}"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8/24/2020</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080F4F22-7333-4F1F-B61A-42897E1C3737}"/>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35510237-6404-4E67-AB25-EF372BE04A6E}"/>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CB5FEDD-C6A7-4451-8CFF-24F27A8DC68F}"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0427687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68FA52-1C58-48F6-B784-73CF1295691D}"/>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840C9F9-0A55-44B6-BE29-2C34F3E30C8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2BB5485B-B583-4F31-9BCF-2057780321FE}"/>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583900AA-C516-465A-9029-4CF99042D55D}"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8/24/2020</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65A8DE39-FFA7-492A-93D5-54CC0BDA67E7}"/>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50901C15-0BC5-4237-A326-2348B89228BB}"/>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CB5FEDD-C6A7-4451-8CFF-24F27A8DC68F}"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6595653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8B00B5-5827-4EAD-9697-D7B0113F528F}"/>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72E640D4-65D5-4ED3-98E9-A06E2337979D}"/>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2A511B1-20B4-4E34-B510-E7E1AD7C855B}"/>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7EBE0FFA-EECF-45AE-A38C-94D2692F5A6A}"/>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583900AA-C516-465A-9029-4CF99042D55D}"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8/24/2020</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49DD85F6-31C5-40E1-A14B-77E000E4403D}"/>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F11044E4-B84E-4DA7-847B-7D6975FA3366}"/>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CB5FEDD-C6A7-4451-8CFF-24F27A8DC68F}"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660546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08FBAF-6F0C-46FB-A5D5-B441F587BDA8}"/>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BC06DD2C-9927-493C-8EE8-7451E33B067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204B84D5-80CF-44B5-A597-C4CCF83679E6}"/>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60F51F5-7AAE-4721-87A9-05F3B39DE56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92CFE5F6-5793-450E-8D14-8BA0C7C94DCB}"/>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5753B177-B4A4-442F-B168-E6F927E7390A}"/>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583900AA-C516-465A-9029-4CF99042D55D}"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8/24/2020</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8" name="Footer Placeholder 7">
            <a:extLst>
              <a:ext uri="{FF2B5EF4-FFF2-40B4-BE49-F238E27FC236}">
                <a16:creationId xmlns:a16="http://schemas.microsoft.com/office/drawing/2014/main" id="{C085CDE4-67BC-421D-A807-87454B568A8F}"/>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9" name="Slide Number Placeholder 8">
            <a:extLst>
              <a:ext uri="{FF2B5EF4-FFF2-40B4-BE49-F238E27FC236}">
                <a16:creationId xmlns:a16="http://schemas.microsoft.com/office/drawing/2014/main" id="{032A0338-88D7-4735-B961-299B6D0D1768}"/>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CB5FEDD-C6A7-4451-8CFF-24F27A8DC68F}"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7124401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9B94FF-40C6-4AF7-BC50-CDF7D8A217D7}"/>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1886A1BE-5191-4323-8077-7B99C042473A}"/>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583900AA-C516-465A-9029-4CF99042D55D}"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8/24/2020</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Footer Placeholder 3">
            <a:extLst>
              <a:ext uri="{FF2B5EF4-FFF2-40B4-BE49-F238E27FC236}">
                <a16:creationId xmlns:a16="http://schemas.microsoft.com/office/drawing/2014/main" id="{322ABC3A-28E0-4215-B946-0CFA0D6ACB14}"/>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Slide Number Placeholder 4">
            <a:extLst>
              <a:ext uri="{FF2B5EF4-FFF2-40B4-BE49-F238E27FC236}">
                <a16:creationId xmlns:a16="http://schemas.microsoft.com/office/drawing/2014/main" id="{AC5EA8FA-A930-4A93-8EF8-08314A0B6F73}"/>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CB5FEDD-C6A7-4451-8CFF-24F27A8DC68F}"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8915646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697E58A-5914-45F1-8746-2424158074E2}"/>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583900AA-C516-465A-9029-4CF99042D55D}"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8/24/2020</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3" name="Footer Placeholder 2">
            <a:extLst>
              <a:ext uri="{FF2B5EF4-FFF2-40B4-BE49-F238E27FC236}">
                <a16:creationId xmlns:a16="http://schemas.microsoft.com/office/drawing/2014/main" id="{C651C1CF-89BE-4AB7-A9F5-05FE86717CFE}"/>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Slide Number Placeholder 3">
            <a:extLst>
              <a:ext uri="{FF2B5EF4-FFF2-40B4-BE49-F238E27FC236}">
                <a16:creationId xmlns:a16="http://schemas.microsoft.com/office/drawing/2014/main" id="{355B275A-5E65-4735-B67B-8A4AD5C968B3}"/>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CB5FEDD-C6A7-4451-8CFF-24F27A8DC68F}"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6341675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7E6F11-C5CE-4D6A-89BA-DC6B8DD495D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633BDB64-CD34-46E8-A7E9-FF1771FDEF6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4201326C-5462-4081-A4EF-4D5133EE633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A126DB90-D806-4D3E-9E20-2CE85DCE4DEF}"/>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583900AA-C516-465A-9029-4CF99042D55D}"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8/24/2020</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0F42EC2F-BCBD-4742-98A0-FB2258658C59}"/>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6990823C-61AC-4357-8D6E-32FAFCC49F4A}"/>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CB5FEDD-C6A7-4451-8CFF-24F27A8DC68F}"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1557829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773B25-817B-42A5-99FA-E2E79BCB0E0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A3721344-E237-4E2A-86C6-2B6580CC313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3A2A4CFF-18E4-444D-8BC7-AD66BA06082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765DFF2F-8217-46E5-B81F-FC3C31BFEB1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583900AA-C516-465A-9029-4CF99042D55D}"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8/24/2020</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6E34DD3A-4AC2-42DE-8036-C9C7BF10C601}"/>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CDE12075-6069-4D94-BCE6-218E5E8263F0}"/>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CB5FEDD-C6A7-4451-8CFF-24F27A8DC68F}"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2490638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E31103-985E-46C6-AAB5-66F167DBB489}"/>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06D49FF3-410C-47BA-AE37-4BB62D8614D3}"/>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5E7D681-2CC1-4FC0-ACE3-F7E143DC3420}"/>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583900AA-C516-465A-9029-4CF99042D55D}"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8/24/2020</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4633B9AD-2B54-4EC7-9F47-F8641A79C3DD}"/>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E3152B40-D923-4BB5-982C-BB061CA4B585}"/>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CB5FEDD-C6A7-4451-8CFF-24F27A8DC68F}"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8344297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F79E774-E9E6-4D9A-96BE-F38FE4E6005B}"/>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4CC7CBBD-0DAF-4ABB-9D73-B1DB4C106F38}"/>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541DBB0-0F9A-407C-A826-F21387C99B52}"/>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583900AA-C516-465A-9029-4CF99042D55D}"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8/24/2020</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6CD16167-F7A6-4151-B6F1-7B6EA0A31BDC}"/>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111022B7-90F3-42B7-914F-9F7C230783ED}"/>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CB5FEDD-C6A7-4451-8CFF-24F27A8DC68F}"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599879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62000"/>
            <a:lum/>
          </a:blip>
          <a:srcRect/>
          <a:stretch>
            <a:fillRect l="-5000" r="-5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vi-VN"/>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vi-VN"/>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BA32C21-FD13-4697-ADCD-F9E33DDFF06F}" type="datetimeFigureOut">
              <a:rPr lang="vi-VN" smtClean="0"/>
              <a:t>24/08/2020</a:t>
            </a:fld>
            <a:endParaRPr lang="vi-VN"/>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vi-VN"/>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885D699-091F-4322-9983-565B97A178FD}" type="slidenum">
              <a:rPr lang="vi-VN" smtClean="0"/>
              <a:t>‹#›</a:t>
            </a:fld>
            <a:endParaRPr lang="vi-VN"/>
          </a:p>
        </p:txBody>
      </p:sp>
    </p:spTree>
    <p:extLst>
      <p:ext uri="{BB962C8B-B14F-4D97-AF65-F5344CB8AC3E}">
        <p14:creationId xmlns:p14="http://schemas.microsoft.com/office/powerpoint/2010/main" val="79214860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vi-V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62000"/>
            <a:lum/>
          </a:blip>
          <a:srcRect/>
          <a:stretch>
            <a:fillRect l="-5000" r="-5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864BAEA-143B-4073-A353-CE8EEFA5615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B85D6056-3BFD-4B66-B417-64D82C03B77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C3E8072-DBD1-41FB-975A-259BFCCF22D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583900AA-C516-465A-9029-4CF99042D55D}"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8/24/2020</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EAA92D8D-5EED-4538-8E28-C2B80416805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C78C9199-42EE-4350-B27A-2EE172D944A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9CB5FEDD-C6A7-4451-8CFF-24F27A8DC68F}"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3255321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slide" Target="slide4.xml"/><Relationship Id="rId13" Type="http://schemas.openxmlformats.org/officeDocument/2006/relationships/slide" Target="slide9.xml"/><Relationship Id="rId18" Type="http://schemas.openxmlformats.org/officeDocument/2006/relationships/image" Target="../media/image7.png"/><Relationship Id="rId3" Type="http://schemas.openxmlformats.org/officeDocument/2006/relationships/slideLayout" Target="../slideLayouts/slideLayout2.xml"/><Relationship Id="rId7" Type="http://schemas.openxmlformats.org/officeDocument/2006/relationships/slide" Target="slide3.xml"/><Relationship Id="rId12" Type="http://schemas.openxmlformats.org/officeDocument/2006/relationships/slide" Target="slide8.xml"/><Relationship Id="rId17" Type="http://schemas.openxmlformats.org/officeDocument/2006/relationships/image" Target="../media/image6.gif"/><Relationship Id="rId2" Type="http://schemas.openxmlformats.org/officeDocument/2006/relationships/audio" Target="../media/media1.wav"/><Relationship Id="rId16" Type="http://schemas.openxmlformats.org/officeDocument/2006/relationships/image" Target="../media/image5.gif"/><Relationship Id="rId1" Type="http://schemas.microsoft.com/office/2007/relationships/media" Target="../media/media1.wav"/><Relationship Id="rId6" Type="http://schemas.openxmlformats.org/officeDocument/2006/relationships/slide" Target="slide2.xml"/><Relationship Id="rId11" Type="http://schemas.openxmlformats.org/officeDocument/2006/relationships/slide" Target="slide7.xml"/><Relationship Id="rId5" Type="http://schemas.openxmlformats.org/officeDocument/2006/relationships/image" Target="../media/image3.png"/><Relationship Id="rId15" Type="http://schemas.openxmlformats.org/officeDocument/2006/relationships/image" Target="../media/image4.gif"/><Relationship Id="rId10" Type="http://schemas.openxmlformats.org/officeDocument/2006/relationships/slide" Target="slide6.xml"/><Relationship Id="rId19" Type="http://schemas.openxmlformats.org/officeDocument/2006/relationships/slide" Target="slide11.xml"/><Relationship Id="rId4" Type="http://schemas.openxmlformats.org/officeDocument/2006/relationships/image" Target="../media/image2.png"/><Relationship Id="rId9" Type="http://schemas.openxmlformats.org/officeDocument/2006/relationships/slide" Target="slide5.xml"/><Relationship Id="rId14" Type="http://schemas.openxmlformats.org/officeDocument/2006/relationships/slide" Target="slide10.xml"/></Relationships>
</file>

<file path=ppt/slides/_rels/slide2.xml.rels><?xml version="1.0" encoding="UTF-8" standalone="yes"?>
<Relationships xmlns="http://schemas.openxmlformats.org/package/2006/relationships"><Relationship Id="rId3" Type="http://schemas.openxmlformats.org/officeDocument/2006/relationships/slide" Target="slide1.xml"/><Relationship Id="rId2" Type="http://schemas.openxmlformats.org/officeDocument/2006/relationships/audio" Target="../media/audio1.wav"/><Relationship Id="rId1" Type="http://schemas.openxmlformats.org/officeDocument/2006/relationships/slideLayout" Target="../slideLayouts/slideLayout2.xml"/><Relationship Id="rId4" Type="http://schemas.openxmlformats.org/officeDocument/2006/relationships/image" Target="../media/image8.gif"/></Relationships>
</file>

<file path=ppt/slides/_rels/slide3.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audio" Target="../media/audio1.wav"/><Relationship Id="rId1" Type="http://schemas.openxmlformats.org/officeDocument/2006/relationships/slideLayout" Target="../slideLayouts/slideLayout2.xml"/><Relationship Id="rId4" Type="http://schemas.openxmlformats.org/officeDocument/2006/relationships/slide" Target="slide1.xml"/></Relationships>
</file>

<file path=ppt/slides/_rels/slide4.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audio" Target="../media/audio1.wav"/><Relationship Id="rId1" Type="http://schemas.openxmlformats.org/officeDocument/2006/relationships/slideLayout" Target="../slideLayouts/slideLayout2.xml"/><Relationship Id="rId4" Type="http://schemas.openxmlformats.org/officeDocument/2006/relationships/slide" Target="slide1.xml"/></Relationships>
</file>

<file path=ppt/slides/_rels/slide5.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audio" Target="../media/audio1.wav"/><Relationship Id="rId1" Type="http://schemas.openxmlformats.org/officeDocument/2006/relationships/slideLayout" Target="../slideLayouts/slideLayout2.xml"/><Relationship Id="rId4" Type="http://schemas.openxmlformats.org/officeDocument/2006/relationships/slide" Target="slide1.xml"/></Relationships>
</file>

<file path=ppt/slides/_rels/slide6.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audio" Target="../media/audio1.wav"/><Relationship Id="rId1" Type="http://schemas.openxmlformats.org/officeDocument/2006/relationships/slideLayout" Target="../slideLayouts/slideLayout2.xml"/><Relationship Id="rId4" Type="http://schemas.openxmlformats.org/officeDocument/2006/relationships/slide" Target="slide1.xml"/></Relationships>
</file>

<file path=ppt/slides/_rels/slide7.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audio" Target="../media/audio1.wav"/><Relationship Id="rId1" Type="http://schemas.openxmlformats.org/officeDocument/2006/relationships/slideLayout" Target="../slideLayouts/slideLayout2.xml"/><Relationship Id="rId4" Type="http://schemas.openxmlformats.org/officeDocument/2006/relationships/slide" Target="slide1.xml"/></Relationships>
</file>

<file path=ppt/slides/_rels/slide8.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audio" Target="../media/audio1.wav"/><Relationship Id="rId1" Type="http://schemas.openxmlformats.org/officeDocument/2006/relationships/slideLayout" Target="../slideLayouts/slideLayout2.xml"/><Relationship Id="rId4" Type="http://schemas.openxmlformats.org/officeDocument/2006/relationships/slide" Target="slide1.xml"/></Relationships>
</file>

<file path=ppt/slides/_rels/slide9.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audio" Target="../media/audio1.wav"/><Relationship Id="rId1" Type="http://schemas.openxmlformats.org/officeDocument/2006/relationships/slideLayout" Target="../slideLayouts/slideLayout2.xml"/><Relationship Id="rId4" Type="http://schemas.openxmlformats.org/officeDocument/2006/relationships/slide" Target="slide1.xml"/></Relationships>
</file>

<file path=ppt/slides/_rels/slide10.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audio" Target="../media/audio1.wav"/><Relationship Id="rId1" Type="http://schemas.openxmlformats.org/officeDocument/2006/relationships/slideLayout" Target="../slideLayouts/slideLayout2.xml"/><Relationship Id="rId4" Type="http://schemas.openxmlformats.org/officeDocument/2006/relationships/slide" Target="slide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4">
            <a:alphaModFix amt="62000"/>
            <a:lum/>
          </a:blip>
          <a:srcRect/>
          <a:stretch>
            <a:fillRect t="-6000" b="-6000"/>
          </a:stretch>
        </a:blipFill>
        <a:effectLst/>
      </p:bgPr>
    </p:bg>
    <p:spTree>
      <p:nvGrpSpPr>
        <p:cNvPr id="1" name=""/>
        <p:cNvGrpSpPr/>
        <p:nvPr/>
      </p:nvGrpSpPr>
      <p:grpSpPr>
        <a:xfrm>
          <a:off x="0" y="0"/>
          <a:ext cx="0" cy="0"/>
          <a:chOff x="0" y="0"/>
          <a:chExt cx="0" cy="0"/>
        </a:xfrm>
      </p:grpSpPr>
      <p:grpSp>
        <p:nvGrpSpPr>
          <p:cNvPr id="22" name="vong quay"/>
          <p:cNvGrpSpPr/>
          <p:nvPr/>
        </p:nvGrpSpPr>
        <p:grpSpPr>
          <a:xfrm>
            <a:off x="5799858" y="462610"/>
            <a:ext cx="5042125" cy="5036855"/>
            <a:chOff x="5425622" y="292790"/>
            <a:chExt cx="5834378" cy="5828280"/>
          </a:xfrm>
        </p:grpSpPr>
        <p:pic>
          <p:nvPicPr>
            <p:cNvPr id="4" name="Pictur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425622" y="292790"/>
              <a:ext cx="5834378" cy="5828280"/>
            </a:xfrm>
            <a:prstGeom prst="rect">
              <a:avLst/>
            </a:prstGeom>
          </p:spPr>
        </p:pic>
        <p:sp>
          <p:nvSpPr>
            <p:cNvPr id="9" name="TextBox 8"/>
            <p:cNvSpPr txBox="1"/>
            <p:nvPr/>
          </p:nvSpPr>
          <p:spPr>
            <a:xfrm rot="14949661">
              <a:off x="6674685" y="1269286"/>
              <a:ext cx="2025648" cy="676659"/>
            </a:xfrm>
            <a:prstGeom prst="rect">
              <a:avLst/>
            </a:prstGeom>
            <a:noFill/>
          </p:spPr>
          <p:txBody>
            <a:bodyPr wrap="square" rtlCol="0">
              <a:spAutoFit/>
            </a:bodyPr>
            <a:lstStyle/>
            <a:p>
              <a:pPr algn="ctr"/>
              <a:r>
                <a:rPr lang="en-GB" sz="3200" b="1" dirty="0">
                  <a:latin typeface="Tahoma" panose="020B0604030504040204" pitchFamily="34" charset="0"/>
                  <a:ea typeface="Tahoma" panose="020B0604030504040204" pitchFamily="34" charset="0"/>
                  <a:cs typeface="Tahoma" panose="020B0604030504040204" pitchFamily="34" charset="0"/>
                </a:rPr>
                <a:t>30</a:t>
              </a:r>
              <a:endParaRPr lang="vi-VN" sz="3200" b="1" dirty="0">
                <a:latin typeface="Tahoma" panose="020B0604030504040204" pitchFamily="34" charset="0"/>
                <a:ea typeface="Tahoma" panose="020B0604030504040204" pitchFamily="34" charset="0"/>
                <a:cs typeface="Tahoma" panose="020B0604030504040204" pitchFamily="34" charset="0"/>
              </a:endParaRPr>
            </a:p>
          </p:txBody>
        </p:sp>
        <p:sp>
          <p:nvSpPr>
            <p:cNvPr id="10" name="TextBox 9"/>
            <p:cNvSpPr txBox="1"/>
            <p:nvPr/>
          </p:nvSpPr>
          <p:spPr>
            <a:xfrm rot="12232592">
              <a:off x="5742637" y="2184872"/>
              <a:ext cx="2025648" cy="676659"/>
            </a:xfrm>
            <a:prstGeom prst="rect">
              <a:avLst/>
            </a:prstGeom>
            <a:noFill/>
          </p:spPr>
          <p:txBody>
            <a:bodyPr wrap="square" rtlCol="0">
              <a:spAutoFit/>
            </a:bodyPr>
            <a:lstStyle/>
            <a:p>
              <a:pPr algn="ctr"/>
              <a:r>
                <a:rPr lang="en-GB" sz="3200" b="1" dirty="0">
                  <a:solidFill>
                    <a:schemeClr val="bg1"/>
                  </a:solidFill>
                  <a:latin typeface="Tahoma" panose="020B0604030504040204" pitchFamily="34" charset="0"/>
                  <a:ea typeface="Tahoma" panose="020B0604030504040204" pitchFamily="34" charset="0"/>
                  <a:cs typeface="Tahoma" panose="020B0604030504040204" pitchFamily="34" charset="0"/>
                </a:rPr>
                <a:t>40</a:t>
              </a:r>
              <a:endParaRPr lang="vi-VN" sz="32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11" name="TextBox 10"/>
            <p:cNvSpPr txBox="1"/>
            <p:nvPr/>
          </p:nvSpPr>
          <p:spPr>
            <a:xfrm rot="17590276">
              <a:off x="8020996" y="1266361"/>
              <a:ext cx="2025648" cy="676659"/>
            </a:xfrm>
            <a:prstGeom prst="rect">
              <a:avLst/>
            </a:prstGeom>
            <a:noFill/>
          </p:spPr>
          <p:txBody>
            <a:bodyPr wrap="square" rtlCol="0">
              <a:spAutoFit/>
            </a:bodyPr>
            <a:lstStyle/>
            <a:p>
              <a:pPr algn="ctr"/>
              <a:r>
                <a:rPr lang="en-GB" sz="3200" b="1" dirty="0">
                  <a:solidFill>
                    <a:schemeClr val="bg1"/>
                  </a:solidFill>
                  <a:latin typeface="Tahoma" panose="020B0604030504040204" pitchFamily="34" charset="0"/>
                  <a:ea typeface="Tahoma" panose="020B0604030504040204" pitchFamily="34" charset="0"/>
                  <a:cs typeface="Tahoma" panose="020B0604030504040204" pitchFamily="34" charset="0"/>
                </a:rPr>
                <a:t>20</a:t>
              </a:r>
              <a:endParaRPr lang="vi-VN" sz="32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12" name="TextBox 11"/>
            <p:cNvSpPr txBox="1"/>
            <p:nvPr/>
          </p:nvSpPr>
          <p:spPr>
            <a:xfrm rot="20155085">
              <a:off x="8917980" y="2189476"/>
              <a:ext cx="2025648" cy="676659"/>
            </a:xfrm>
            <a:prstGeom prst="rect">
              <a:avLst/>
            </a:prstGeom>
            <a:noFill/>
          </p:spPr>
          <p:txBody>
            <a:bodyPr wrap="square" rtlCol="0">
              <a:spAutoFit/>
            </a:bodyPr>
            <a:lstStyle/>
            <a:p>
              <a:pPr algn="ctr"/>
              <a:r>
                <a:rPr lang="en-GB" sz="3200" b="1" dirty="0">
                  <a:latin typeface="Tahoma" panose="020B0604030504040204" pitchFamily="34" charset="0"/>
                  <a:ea typeface="Tahoma" panose="020B0604030504040204" pitchFamily="34" charset="0"/>
                  <a:cs typeface="Tahoma" panose="020B0604030504040204" pitchFamily="34" charset="0"/>
                </a:rPr>
                <a:t>10</a:t>
              </a:r>
              <a:endParaRPr lang="vi-VN" sz="3200" b="1" dirty="0">
                <a:latin typeface="Tahoma" panose="020B0604030504040204" pitchFamily="34" charset="0"/>
                <a:ea typeface="Tahoma" panose="020B0604030504040204" pitchFamily="34" charset="0"/>
                <a:cs typeface="Tahoma" panose="020B0604030504040204" pitchFamily="34" charset="0"/>
              </a:endParaRPr>
            </a:p>
          </p:txBody>
        </p:sp>
        <p:sp>
          <p:nvSpPr>
            <p:cNvPr id="17" name="TextBox 16"/>
            <p:cNvSpPr txBox="1"/>
            <p:nvPr/>
          </p:nvSpPr>
          <p:spPr>
            <a:xfrm rot="9501114">
              <a:off x="5697321" y="3524665"/>
              <a:ext cx="2025648" cy="676659"/>
            </a:xfrm>
            <a:prstGeom prst="rect">
              <a:avLst/>
            </a:prstGeom>
            <a:noFill/>
          </p:spPr>
          <p:txBody>
            <a:bodyPr wrap="square" rtlCol="0">
              <a:spAutoFit/>
            </a:bodyPr>
            <a:lstStyle/>
            <a:p>
              <a:pPr algn="ctr"/>
              <a:r>
                <a:rPr lang="en-GB" sz="3200" b="1" dirty="0">
                  <a:latin typeface="Tahoma" panose="020B0604030504040204" pitchFamily="34" charset="0"/>
                  <a:ea typeface="Tahoma" panose="020B0604030504040204" pitchFamily="34" charset="0"/>
                  <a:cs typeface="Tahoma" panose="020B0604030504040204" pitchFamily="34" charset="0"/>
                </a:rPr>
                <a:t>50</a:t>
              </a:r>
              <a:endParaRPr lang="vi-VN" sz="3200" b="1" dirty="0">
                <a:latin typeface="Tahoma" panose="020B0604030504040204" pitchFamily="34" charset="0"/>
                <a:ea typeface="Tahoma" panose="020B0604030504040204" pitchFamily="34" charset="0"/>
                <a:cs typeface="Tahoma" panose="020B0604030504040204" pitchFamily="34" charset="0"/>
              </a:endParaRPr>
            </a:p>
          </p:txBody>
        </p:sp>
        <p:sp>
          <p:nvSpPr>
            <p:cNvPr id="19" name="TextBox 18"/>
            <p:cNvSpPr txBox="1"/>
            <p:nvPr/>
          </p:nvSpPr>
          <p:spPr>
            <a:xfrm rot="6703311">
              <a:off x="6660976" y="4492996"/>
              <a:ext cx="2025648" cy="676659"/>
            </a:xfrm>
            <a:prstGeom prst="rect">
              <a:avLst/>
            </a:prstGeom>
            <a:noFill/>
          </p:spPr>
          <p:txBody>
            <a:bodyPr wrap="square" rtlCol="0">
              <a:spAutoFit/>
            </a:bodyPr>
            <a:lstStyle/>
            <a:p>
              <a:pPr algn="ctr"/>
              <a:r>
                <a:rPr lang="en-GB" sz="3200" b="1" dirty="0">
                  <a:solidFill>
                    <a:schemeClr val="bg1"/>
                  </a:solidFill>
                  <a:latin typeface="Tahoma" panose="020B0604030504040204" pitchFamily="34" charset="0"/>
                  <a:ea typeface="Tahoma" panose="020B0604030504040204" pitchFamily="34" charset="0"/>
                  <a:cs typeface="Tahoma" panose="020B0604030504040204" pitchFamily="34" charset="0"/>
                </a:rPr>
                <a:t>60</a:t>
              </a:r>
              <a:endParaRPr lang="vi-VN" sz="32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20" name="TextBox 19"/>
            <p:cNvSpPr txBox="1"/>
            <p:nvPr/>
          </p:nvSpPr>
          <p:spPr>
            <a:xfrm rot="3829829">
              <a:off x="8019634" y="4500236"/>
              <a:ext cx="2025648" cy="676659"/>
            </a:xfrm>
            <a:prstGeom prst="rect">
              <a:avLst/>
            </a:prstGeom>
            <a:noFill/>
          </p:spPr>
          <p:txBody>
            <a:bodyPr wrap="square" rtlCol="0">
              <a:spAutoFit/>
            </a:bodyPr>
            <a:lstStyle/>
            <a:p>
              <a:pPr algn="ctr"/>
              <a:r>
                <a:rPr lang="en-GB" sz="3200" b="1" dirty="0">
                  <a:latin typeface="Tahoma" panose="020B0604030504040204" pitchFamily="34" charset="0"/>
                  <a:ea typeface="Tahoma" panose="020B0604030504040204" pitchFamily="34" charset="0"/>
                  <a:cs typeface="Tahoma" panose="020B0604030504040204" pitchFamily="34" charset="0"/>
                </a:rPr>
                <a:t>70</a:t>
              </a:r>
              <a:endParaRPr lang="vi-VN" sz="3200" b="1" dirty="0">
                <a:latin typeface="Tahoma" panose="020B0604030504040204" pitchFamily="34" charset="0"/>
                <a:ea typeface="Tahoma" panose="020B0604030504040204" pitchFamily="34" charset="0"/>
                <a:cs typeface="Tahoma" panose="020B0604030504040204" pitchFamily="34" charset="0"/>
              </a:endParaRPr>
            </a:p>
          </p:txBody>
        </p:sp>
        <p:sp>
          <p:nvSpPr>
            <p:cNvPr id="21" name="TextBox 20"/>
            <p:cNvSpPr txBox="1"/>
            <p:nvPr/>
          </p:nvSpPr>
          <p:spPr>
            <a:xfrm rot="1321648">
              <a:off x="8940448" y="3556175"/>
              <a:ext cx="2025648" cy="676659"/>
            </a:xfrm>
            <a:prstGeom prst="rect">
              <a:avLst/>
            </a:prstGeom>
            <a:noFill/>
          </p:spPr>
          <p:txBody>
            <a:bodyPr wrap="square" rtlCol="0">
              <a:spAutoFit/>
            </a:bodyPr>
            <a:lstStyle/>
            <a:p>
              <a:pPr algn="ctr"/>
              <a:r>
                <a:rPr lang="en-GB" sz="3200" b="1" dirty="0">
                  <a:solidFill>
                    <a:schemeClr val="bg1"/>
                  </a:solidFill>
                  <a:latin typeface="Tahoma" panose="020B0604030504040204" pitchFamily="34" charset="0"/>
                  <a:ea typeface="Tahoma" panose="020B0604030504040204" pitchFamily="34" charset="0"/>
                  <a:cs typeface="Tahoma" panose="020B0604030504040204" pitchFamily="34" charset="0"/>
                </a:rPr>
                <a:t>80</a:t>
              </a:r>
              <a:endParaRPr lang="vi-VN" sz="32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grpSp>
      <p:sp>
        <p:nvSpPr>
          <p:cNvPr id="23" name="Isosceles Triangle 22"/>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25" name="quay dung"/>
          <p:cNvSpPr/>
          <p:nvPr/>
        </p:nvSpPr>
        <p:spPr>
          <a:xfrm>
            <a:off x="9287691" y="5878286"/>
            <a:ext cx="2704012" cy="849085"/>
          </a:xfrm>
          <a:prstGeom prst="roundRect">
            <a:avLst/>
          </a:prstGeom>
          <a:solidFill>
            <a:srgbClr val="FF00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latin typeface="Tahoma" panose="020B0604030504040204" pitchFamily="34" charset="0"/>
                <a:ea typeface="Tahoma" panose="020B0604030504040204" pitchFamily="34" charset="0"/>
                <a:cs typeface="Tahoma" panose="020B0604030504040204" pitchFamily="34" charset="0"/>
              </a:rPr>
              <a:t>QUAY</a:t>
            </a:r>
            <a:endParaRPr lang="vi-VN" sz="2400" b="1" dirty="0">
              <a:latin typeface="Tahoma" panose="020B0604030504040204" pitchFamily="34" charset="0"/>
              <a:ea typeface="Tahoma" panose="020B0604030504040204" pitchFamily="34" charset="0"/>
              <a:cs typeface="Tahoma" panose="020B0604030504040204" pitchFamily="34" charset="0"/>
            </a:endParaRPr>
          </a:p>
        </p:txBody>
      </p:sp>
      <p:sp>
        <p:nvSpPr>
          <p:cNvPr id="26" name="Rounded Rectangle 25">
            <a:hlinkClick r:id="rId6" action="ppaction://hlinksldjump"/>
          </p:cNvPr>
          <p:cNvSpPr/>
          <p:nvPr/>
        </p:nvSpPr>
        <p:spPr>
          <a:xfrm>
            <a:off x="857805" y="2186976"/>
            <a:ext cx="1337688" cy="1337688"/>
          </a:xfrm>
          <a:prstGeom prst="roundRect">
            <a:avLst/>
          </a:prstGeom>
          <a:solidFill>
            <a:srgbClr val="92D05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b="1" dirty="0">
                <a:solidFill>
                  <a:schemeClr val="tx1"/>
                </a:solidFill>
                <a:latin typeface="Tahoma" panose="020B0604030504040204" pitchFamily="34" charset="0"/>
                <a:ea typeface="Tahoma" panose="020B0604030504040204" pitchFamily="34" charset="0"/>
                <a:cs typeface="Tahoma" panose="020B0604030504040204" pitchFamily="34" charset="0"/>
              </a:rPr>
              <a:t>1</a:t>
            </a:r>
            <a:endParaRPr lang="vi-VN" sz="4400" b="1"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27" name="Rounded Rectangle 26">
            <a:hlinkClick r:id="rId7" action="ppaction://hlinksldjump"/>
          </p:cNvPr>
          <p:cNvSpPr/>
          <p:nvPr/>
        </p:nvSpPr>
        <p:spPr>
          <a:xfrm>
            <a:off x="2355722" y="2186976"/>
            <a:ext cx="1337688" cy="1337688"/>
          </a:xfrm>
          <a:prstGeom prst="roundRect">
            <a:avLst/>
          </a:prstGeom>
          <a:solidFill>
            <a:srgbClr val="92D05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b="1" dirty="0">
                <a:solidFill>
                  <a:schemeClr val="tx1"/>
                </a:solidFill>
                <a:latin typeface="Tahoma" panose="020B0604030504040204" pitchFamily="34" charset="0"/>
                <a:ea typeface="Tahoma" panose="020B0604030504040204" pitchFamily="34" charset="0"/>
                <a:cs typeface="Tahoma" panose="020B0604030504040204" pitchFamily="34" charset="0"/>
              </a:rPr>
              <a:t>2</a:t>
            </a:r>
            <a:endParaRPr lang="vi-VN" sz="4400" b="1"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28" name="Rounded Rectangle 27">
            <a:hlinkClick r:id="rId8" action="ppaction://hlinksldjump"/>
          </p:cNvPr>
          <p:cNvSpPr/>
          <p:nvPr/>
        </p:nvSpPr>
        <p:spPr>
          <a:xfrm>
            <a:off x="3853638" y="2186976"/>
            <a:ext cx="1337688" cy="1337688"/>
          </a:xfrm>
          <a:prstGeom prst="roundRect">
            <a:avLst/>
          </a:prstGeom>
          <a:solidFill>
            <a:srgbClr val="92D05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b="1" dirty="0">
                <a:solidFill>
                  <a:schemeClr val="tx1"/>
                </a:solidFill>
                <a:latin typeface="Tahoma" panose="020B0604030504040204" pitchFamily="34" charset="0"/>
                <a:ea typeface="Tahoma" panose="020B0604030504040204" pitchFamily="34" charset="0"/>
                <a:cs typeface="Tahoma" panose="020B0604030504040204" pitchFamily="34" charset="0"/>
              </a:rPr>
              <a:t>3</a:t>
            </a:r>
            <a:endParaRPr lang="vi-VN" sz="4400" b="1"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35" name="Rounded Rectangle 34">
            <a:hlinkClick r:id="rId9" action="ppaction://hlinksldjump"/>
          </p:cNvPr>
          <p:cNvSpPr/>
          <p:nvPr/>
        </p:nvSpPr>
        <p:spPr>
          <a:xfrm>
            <a:off x="858563" y="3733049"/>
            <a:ext cx="1337688" cy="1337688"/>
          </a:xfrm>
          <a:prstGeom prst="roundRect">
            <a:avLst/>
          </a:prstGeom>
          <a:solidFill>
            <a:srgbClr val="92D05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b="1" dirty="0">
                <a:solidFill>
                  <a:schemeClr val="tx1"/>
                </a:solidFill>
                <a:latin typeface="Tahoma" panose="020B0604030504040204" pitchFamily="34" charset="0"/>
                <a:ea typeface="Tahoma" panose="020B0604030504040204" pitchFamily="34" charset="0"/>
                <a:cs typeface="Tahoma" panose="020B0604030504040204" pitchFamily="34" charset="0"/>
              </a:rPr>
              <a:t>4</a:t>
            </a:r>
            <a:endParaRPr lang="vi-VN" sz="4400" b="1"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36" name="Rounded Rectangle 35">
            <a:hlinkClick r:id="rId10" action="ppaction://hlinksldjump"/>
          </p:cNvPr>
          <p:cNvSpPr/>
          <p:nvPr/>
        </p:nvSpPr>
        <p:spPr>
          <a:xfrm>
            <a:off x="2356480" y="3733049"/>
            <a:ext cx="1337688" cy="1337688"/>
          </a:xfrm>
          <a:prstGeom prst="roundRect">
            <a:avLst/>
          </a:prstGeom>
          <a:solidFill>
            <a:srgbClr val="92D05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b="1" dirty="0">
                <a:solidFill>
                  <a:schemeClr val="tx1"/>
                </a:solidFill>
                <a:latin typeface="Tahoma" panose="020B0604030504040204" pitchFamily="34" charset="0"/>
                <a:ea typeface="Tahoma" panose="020B0604030504040204" pitchFamily="34" charset="0"/>
                <a:cs typeface="Tahoma" panose="020B0604030504040204" pitchFamily="34" charset="0"/>
              </a:rPr>
              <a:t>5</a:t>
            </a:r>
            <a:endParaRPr lang="vi-VN" sz="4400" b="1"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37" name="Rounded Rectangle 36">
            <a:hlinkClick r:id="rId11" action="ppaction://hlinksldjump"/>
          </p:cNvPr>
          <p:cNvSpPr/>
          <p:nvPr/>
        </p:nvSpPr>
        <p:spPr>
          <a:xfrm>
            <a:off x="3854396" y="3733049"/>
            <a:ext cx="1337688" cy="1337688"/>
          </a:xfrm>
          <a:prstGeom prst="roundRect">
            <a:avLst/>
          </a:prstGeom>
          <a:solidFill>
            <a:srgbClr val="92D05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b="1" dirty="0">
                <a:solidFill>
                  <a:schemeClr val="tx1"/>
                </a:solidFill>
                <a:latin typeface="Tahoma" panose="020B0604030504040204" pitchFamily="34" charset="0"/>
                <a:ea typeface="Tahoma" panose="020B0604030504040204" pitchFamily="34" charset="0"/>
                <a:cs typeface="Tahoma" panose="020B0604030504040204" pitchFamily="34" charset="0"/>
              </a:rPr>
              <a:t>6</a:t>
            </a:r>
            <a:endParaRPr lang="vi-VN" sz="4400" b="1"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38" name="Rounded Rectangle 37">
            <a:hlinkClick r:id="rId12" action="ppaction://hlinksldjump"/>
          </p:cNvPr>
          <p:cNvSpPr/>
          <p:nvPr/>
        </p:nvSpPr>
        <p:spPr>
          <a:xfrm>
            <a:off x="859321" y="5279122"/>
            <a:ext cx="1337688" cy="1337688"/>
          </a:xfrm>
          <a:prstGeom prst="roundRect">
            <a:avLst/>
          </a:prstGeom>
          <a:solidFill>
            <a:srgbClr val="92D05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b="1" dirty="0">
                <a:solidFill>
                  <a:schemeClr val="tx1"/>
                </a:solidFill>
                <a:latin typeface="Tahoma" panose="020B0604030504040204" pitchFamily="34" charset="0"/>
                <a:ea typeface="Tahoma" panose="020B0604030504040204" pitchFamily="34" charset="0"/>
                <a:cs typeface="Tahoma" panose="020B0604030504040204" pitchFamily="34" charset="0"/>
              </a:rPr>
              <a:t>7</a:t>
            </a:r>
            <a:endParaRPr lang="vi-VN" sz="4400" b="1"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39" name="Rounded Rectangle 38">
            <a:hlinkClick r:id="rId13" action="ppaction://hlinksldjump"/>
          </p:cNvPr>
          <p:cNvSpPr/>
          <p:nvPr/>
        </p:nvSpPr>
        <p:spPr>
          <a:xfrm>
            <a:off x="2357238" y="5279122"/>
            <a:ext cx="1337688" cy="1337688"/>
          </a:xfrm>
          <a:prstGeom prst="roundRect">
            <a:avLst/>
          </a:prstGeom>
          <a:solidFill>
            <a:srgbClr val="92D05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b="1" dirty="0">
                <a:solidFill>
                  <a:schemeClr val="tx1"/>
                </a:solidFill>
                <a:latin typeface="Tahoma" panose="020B0604030504040204" pitchFamily="34" charset="0"/>
                <a:ea typeface="Tahoma" panose="020B0604030504040204" pitchFamily="34" charset="0"/>
                <a:cs typeface="Tahoma" panose="020B0604030504040204" pitchFamily="34" charset="0"/>
              </a:rPr>
              <a:t>8</a:t>
            </a:r>
            <a:endParaRPr lang="vi-VN" sz="4400" b="1"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40" name="Rounded Rectangle 39">
            <a:hlinkClick r:id="rId14" action="ppaction://hlinksldjump"/>
          </p:cNvPr>
          <p:cNvSpPr/>
          <p:nvPr/>
        </p:nvSpPr>
        <p:spPr>
          <a:xfrm>
            <a:off x="3855154" y="5279122"/>
            <a:ext cx="1337688" cy="1337688"/>
          </a:xfrm>
          <a:prstGeom prst="roundRect">
            <a:avLst/>
          </a:prstGeom>
          <a:solidFill>
            <a:srgbClr val="92D05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b="1" dirty="0">
                <a:solidFill>
                  <a:schemeClr val="tx1"/>
                </a:solidFill>
                <a:latin typeface="Tahoma" panose="020B0604030504040204" pitchFamily="34" charset="0"/>
                <a:ea typeface="Tahoma" panose="020B0604030504040204" pitchFamily="34" charset="0"/>
                <a:cs typeface="Tahoma" panose="020B0604030504040204" pitchFamily="34" charset="0"/>
              </a:rPr>
              <a:t>9</a:t>
            </a:r>
            <a:endParaRPr lang="vi-VN" sz="4400" b="1"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41" name="Rectangle 40"/>
          <p:cNvSpPr/>
          <p:nvPr/>
        </p:nvSpPr>
        <p:spPr>
          <a:xfrm>
            <a:off x="402426" y="95110"/>
            <a:ext cx="5121915" cy="1938992"/>
          </a:xfrm>
          <a:prstGeom prst="rect">
            <a:avLst/>
          </a:prstGeom>
          <a:noFill/>
        </p:spPr>
        <p:txBody>
          <a:bodyPr wrap="none" lIns="91440" tIns="45720" rIns="91440" bIns="45720">
            <a:spAutoFit/>
          </a:bodyPr>
          <a:lstStyle/>
          <a:p>
            <a:pPr algn="ctr"/>
            <a:r>
              <a:rPr lang="en-US" sz="6000" b="1" dirty="0">
                <a:ln w="6600">
                  <a:solidFill>
                    <a:schemeClr val="accent2"/>
                  </a:solidFill>
                  <a:prstDash val="solid"/>
                </a:ln>
                <a:solidFill>
                  <a:srgbClr val="FFFFFF"/>
                </a:solidFill>
                <a:effectLst>
                  <a:outerShdw dist="38100" dir="2700000" algn="tl" rotWithShape="0">
                    <a:schemeClr val="accent2"/>
                  </a:outerShdw>
                </a:effectLst>
                <a:latin typeface="Tahoma" panose="020B0604030504040204" pitchFamily="34" charset="0"/>
                <a:ea typeface="Tahoma" panose="020B0604030504040204" pitchFamily="34" charset="0"/>
                <a:cs typeface="Tahoma" panose="020B0604030504040204" pitchFamily="34" charset="0"/>
              </a:rPr>
              <a:t>VÒNG QUAY </a:t>
            </a:r>
          </a:p>
          <a:p>
            <a:pPr algn="ctr"/>
            <a:r>
              <a:rPr lang="en-US" sz="6000" b="1" dirty="0">
                <a:ln w="6600">
                  <a:solidFill>
                    <a:schemeClr val="accent2"/>
                  </a:solidFill>
                  <a:prstDash val="solid"/>
                </a:ln>
                <a:solidFill>
                  <a:srgbClr val="FFFFFF"/>
                </a:solidFill>
                <a:effectLst>
                  <a:outerShdw dist="38100" dir="2700000" algn="tl" rotWithShape="0">
                    <a:schemeClr val="accent2"/>
                  </a:outerShdw>
                </a:effectLst>
                <a:latin typeface="Tahoma" panose="020B0604030504040204" pitchFamily="34" charset="0"/>
                <a:ea typeface="Tahoma" panose="020B0604030504040204" pitchFamily="34" charset="0"/>
                <a:cs typeface="Tahoma" panose="020B0604030504040204" pitchFamily="34" charset="0"/>
              </a:rPr>
              <a:t>MAY MẮN</a:t>
            </a:r>
          </a:p>
        </p:txBody>
      </p:sp>
      <p:pic>
        <p:nvPicPr>
          <p:cNvPr id="44" name="Picture 43"/>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724807" y="845531"/>
            <a:ext cx="495300" cy="438150"/>
          </a:xfrm>
          <a:prstGeom prst="rect">
            <a:avLst/>
          </a:prstGeom>
        </p:spPr>
      </p:pic>
      <p:pic>
        <p:nvPicPr>
          <p:cNvPr id="45" name="Picture 44"/>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2829739" y="1207472"/>
            <a:ext cx="495300" cy="438150"/>
          </a:xfrm>
          <a:prstGeom prst="rect">
            <a:avLst/>
          </a:prstGeom>
        </p:spPr>
      </p:pic>
      <p:pic>
        <p:nvPicPr>
          <p:cNvPr id="46" name="Picture 45"/>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4919150" y="680278"/>
            <a:ext cx="495300" cy="438150"/>
          </a:xfrm>
          <a:prstGeom prst="rect">
            <a:avLst/>
          </a:prstGeom>
        </p:spPr>
      </p:pic>
      <p:pic>
        <p:nvPicPr>
          <p:cNvPr id="47" name="Picture 46"/>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11111830" y="478508"/>
            <a:ext cx="714375" cy="1190625"/>
          </a:xfrm>
          <a:prstGeom prst="rect">
            <a:avLst/>
          </a:prstGeom>
        </p:spPr>
      </p:pic>
      <p:pic>
        <p:nvPicPr>
          <p:cNvPr id="2" name="Picture 1"/>
          <p:cNvPicPr>
            <a:picLocks noChangeAspect="1"/>
          </p:cNvPicPr>
          <p:nvPr/>
        </p:nvPicPr>
        <p:blipFill>
          <a:blip r:embed="rId17" cstate="print">
            <a:extLst>
              <a:ext uri="{28A0092B-C50C-407E-A947-70E740481C1C}">
                <a14:useLocalDpi xmlns:a14="http://schemas.microsoft.com/office/drawing/2010/main" val="0"/>
              </a:ext>
            </a:extLst>
          </a:blip>
          <a:stretch>
            <a:fillRect/>
          </a:stretch>
        </p:blipFill>
        <p:spPr>
          <a:xfrm>
            <a:off x="7646194" y="2397345"/>
            <a:ext cx="1354214" cy="1155064"/>
          </a:xfrm>
          <a:prstGeom prst="rect">
            <a:avLst/>
          </a:prstGeom>
        </p:spPr>
      </p:pic>
      <p:pic>
        <p:nvPicPr>
          <p:cNvPr id="3" name="vongquay">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8"/>
          <a:stretch>
            <a:fillRect/>
          </a:stretch>
        </p:blipFill>
        <p:spPr>
          <a:xfrm>
            <a:off x="9714152" y="-693733"/>
            <a:ext cx="609600" cy="609600"/>
          </a:xfrm>
          <a:prstGeom prst="rect">
            <a:avLst/>
          </a:prstGeom>
        </p:spPr>
      </p:pic>
      <p:sp>
        <p:nvSpPr>
          <p:cNvPr id="31" name="Isosceles Triangle 30"/>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32" name="Isosceles Triangle 31"/>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33" name="Isosceles Triangle 32"/>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34" name="Isosceles Triangle 33"/>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42" name="Isosceles Triangle 41"/>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43" name="Isosceles Triangle 42"/>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48" name="Isosceles Triangle 47"/>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49" name="Isosceles Triangle 48"/>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50" name="Isosceles Triangle 49"/>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51" name="Isosceles Triangle 50"/>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52" name="Isosceles Triangle 51"/>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53" name="Isosceles Triangle 52"/>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54" name="Isosceles Triangle 53"/>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55" name="Isosceles Triangle 54"/>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56" name="Isosceles Triangle 55"/>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57" name="Isosceles Triangle 56"/>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58" name="Isosceles Triangle 57"/>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59" name="Isosceles Triangle 58"/>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60" name="Isosceles Triangle 59"/>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61" name="Isosceles Triangle 60"/>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24" name="Heart 23">
            <a:hlinkClick r:id="rId19" action="ppaction://hlinksldjump"/>
          </p:cNvPr>
          <p:cNvSpPr/>
          <p:nvPr/>
        </p:nvSpPr>
        <p:spPr>
          <a:xfrm rot="5400000">
            <a:off x="11351621" y="2586449"/>
            <a:ext cx="783772" cy="783770"/>
          </a:xfrm>
          <a:prstGeom prst="heart">
            <a:avLst/>
          </a:prstGeom>
          <a:solidFill>
            <a:srgbClr val="FFCC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Tree>
    <p:extLst>
      <p:ext uri="{BB962C8B-B14F-4D97-AF65-F5344CB8AC3E}">
        <p14:creationId xmlns:p14="http://schemas.microsoft.com/office/powerpoint/2010/main" val="42516778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4" presetClass="emph" presetSubtype="0" repeatCount="indefinite" fill="hold" grpId="0" nodeType="withEffect">
                                  <p:stCondLst>
                                    <p:cond delay="0"/>
                                  </p:stCondLst>
                                  <p:iterate type="lt">
                                    <p:tmPct val="10000"/>
                                  </p:iterate>
                                  <p:childTnLst>
                                    <p:animMotion origin="layout" path="M 1.25E-6 -2.59259E-6 L 1.25E-6 -0.02407 " pathEditMode="relative" rAng="0" ptsTypes="AA">
                                      <p:cBhvr>
                                        <p:cTn id="6" dur="250" accel="50000" decel="50000" autoRev="1" fill="hold">
                                          <p:stCondLst>
                                            <p:cond delay="0"/>
                                          </p:stCondLst>
                                        </p:cTn>
                                        <p:tgtEl>
                                          <p:spTgt spid="41"/>
                                        </p:tgtEl>
                                        <p:attrNameLst>
                                          <p:attrName>ppt_x</p:attrName>
                                          <p:attrName>ppt_y</p:attrName>
                                        </p:attrNameLst>
                                      </p:cBhvr>
                                      <p:rCtr x="0" y="-1204"/>
                                    </p:animMotion>
                                    <p:animRot by="1500000">
                                      <p:cBhvr>
                                        <p:cTn id="7" dur="125" fill="hold">
                                          <p:stCondLst>
                                            <p:cond delay="0"/>
                                          </p:stCondLst>
                                        </p:cTn>
                                        <p:tgtEl>
                                          <p:spTgt spid="41"/>
                                        </p:tgtEl>
                                        <p:attrNameLst>
                                          <p:attrName>r</p:attrName>
                                        </p:attrNameLst>
                                      </p:cBhvr>
                                    </p:animRot>
                                    <p:animRot by="-1500000">
                                      <p:cBhvr>
                                        <p:cTn id="8" dur="125" fill="hold">
                                          <p:stCondLst>
                                            <p:cond delay="125"/>
                                          </p:stCondLst>
                                        </p:cTn>
                                        <p:tgtEl>
                                          <p:spTgt spid="41"/>
                                        </p:tgtEl>
                                        <p:attrNameLst>
                                          <p:attrName>r</p:attrName>
                                        </p:attrNameLst>
                                      </p:cBhvr>
                                    </p:animRot>
                                    <p:animRot by="-1500000">
                                      <p:cBhvr>
                                        <p:cTn id="9" dur="125" fill="hold">
                                          <p:stCondLst>
                                            <p:cond delay="250"/>
                                          </p:stCondLst>
                                        </p:cTn>
                                        <p:tgtEl>
                                          <p:spTgt spid="41"/>
                                        </p:tgtEl>
                                        <p:attrNameLst>
                                          <p:attrName>r</p:attrName>
                                        </p:attrNameLst>
                                      </p:cBhvr>
                                    </p:animRot>
                                    <p:animRot by="1500000">
                                      <p:cBhvr>
                                        <p:cTn id="10" dur="125" fill="hold">
                                          <p:stCondLst>
                                            <p:cond delay="375"/>
                                          </p:stCondLst>
                                        </p:cTn>
                                        <p:tgtEl>
                                          <p:spTgt spid="41"/>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10" presetClass="exit" presetSubtype="0" fill="hold" grpId="0" nodeType="clickEffect">
                                  <p:stCondLst>
                                    <p:cond delay="0"/>
                                  </p:stCondLst>
                                  <p:childTnLst>
                                    <p:animEffect transition="out" filter="fade">
                                      <p:cBhvr>
                                        <p:cTn id="14" dur="500"/>
                                        <p:tgtEl>
                                          <p:spTgt spid="31"/>
                                        </p:tgtEl>
                                      </p:cBhvr>
                                    </p:animEffect>
                                    <p:set>
                                      <p:cBhvr>
                                        <p:cTn id="15" dur="1" fill="hold">
                                          <p:stCondLst>
                                            <p:cond delay="499"/>
                                          </p:stCondLst>
                                        </p:cTn>
                                        <p:tgtEl>
                                          <p:spTgt spid="31"/>
                                        </p:tgtEl>
                                        <p:attrNameLst>
                                          <p:attrName>style.visibility</p:attrName>
                                        </p:attrNameLst>
                                      </p:cBhvr>
                                      <p:to>
                                        <p:strVal val="hidden"/>
                                      </p:to>
                                    </p:set>
                                  </p:childTnLst>
                                </p:cTn>
                              </p:par>
                              <p:par>
                                <p:cTn id="16" presetID="3" presetClass="mediacall" presetSubtype="0" fill="hold" nodeType="withEffect">
                                  <p:stCondLst>
                                    <p:cond delay="0"/>
                                  </p:stCondLst>
                                  <p:childTnLst>
                                    <p:cmd type="call" cmd="stop">
                                      <p:cBhvr>
                                        <p:cTn id="17" dur="1" fill="hold"/>
                                        <p:tgtEl>
                                          <p:spTgt spid="3"/>
                                        </p:tgtEl>
                                      </p:cBhvr>
                                    </p:cmd>
                                  </p:childTnLst>
                                </p:cTn>
                              </p:par>
                            </p:childTnLst>
                          </p:cTn>
                        </p:par>
                      </p:childTnLst>
                    </p:cTn>
                  </p:par>
                  <p:par>
                    <p:cTn id="18" fill="hold">
                      <p:stCondLst>
                        <p:cond delay="indefinite"/>
                      </p:stCondLst>
                      <p:childTnLst>
                        <p:par>
                          <p:cTn id="19" fill="hold">
                            <p:stCondLst>
                              <p:cond delay="0"/>
                            </p:stCondLst>
                            <p:childTnLst>
                              <p:par>
                                <p:cTn id="20" presetID="10" presetClass="exit" presetSubtype="0" fill="hold" grpId="0" nodeType="clickEffect">
                                  <p:stCondLst>
                                    <p:cond delay="0"/>
                                  </p:stCondLst>
                                  <p:childTnLst>
                                    <p:animEffect transition="out" filter="fade">
                                      <p:cBhvr>
                                        <p:cTn id="21" dur="500"/>
                                        <p:tgtEl>
                                          <p:spTgt spid="32"/>
                                        </p:tgtEl>
                                      </p:cBhvr>
                                    </p:animEffect>
                                    <p:set>
                                      <p:cBhvr>
                                        <p:cTn id="22" dur="1" fill="hold">
                                          <p:stCondLst>
                                            <p:cond delay="499"/>
                                          </p:stCondLst>
                                        </p:cTn>
                                        <p:tgtEl>
                                          <p:spTgt spid="32"/>
                                        </p:tgtEl>
                                        <p:attrNameLst>
                                          <p:attrName>style.visibility</p:attrName>
                                        </p:attrNameLst>
                                      </p:cBhvr>
                                      <p:to>
                                        <p:strVal val="hidden"/>
                                      </p:to>
                                    </p:set>
                                  </p:childTnLst>
                                </p:cTn>
                              </p:par>
                              <p:par>
                                <p:cTn id="23" presetID="3" presetClass="mediacall" presetSubtype="0" fill="hold" nodeType="withEffect">
                                  <p:stCondLst>
                                    <p:cond delay="0"/>
                                  </p:stCondLst>
                                  <p:childTnLst>
                                    <p:cmd type="call" cmd="stop">
                                      <p:cBhvr>
                                        <p:cTn id="24" dur="1" fill="hold"/>
                                        <p:tgtEl>
                                          <p:spTgt spid="3"/>
                                        </p:tgtEl>
                                      </p:cBhvr>
                                    </p:cmd>
                                  </p:childTnLst>
                                </p:cTn>
                              </p:par>
                            </p:childTnLst>
                          </p:cTn>
                        </p:par>
                      </p:childTnLst>
                    </p:cTn>
                  </p:par>
                  <p:par>
                    <p:cTn id="25" fill="hold">
                      <p:stCondLst>
                        <p:cond delay="indefinite"/>
                      </p:stCondLst>
                      <p:childTnLst>
                        <p:par>
                          <p:cTn id="26" fill="hold">
                            <p:stCondLst>
                              <p:cond delay="0"/>
                            </p:stCondLst>
                            <p:childTnLst>
                              <p:par>
                                <p:cTn id="27" presetID="10" presetClass="exit" presetSubtype="0" fill="hold" grpId="0" nodeType="clickEffect">
                                  <p:stCondLst>
                                    <p:cond delay="0"/>
                                  </p:stCondLst>
                                  <p:childTnLst>
                                    <p:animEffect transition="out" filter="fade">
                                      <p:cBhvr>
                                        <p:cTn id="28" dur="500"/>
                                        <p:tgtEl>
                                          <p:spTgt spid="33"/>
                                        </p:tgtEl>
                                      </p:cBhvr>
                                    </p:animEffect>
                                    <p:set>
                                      <p:cBhvr>
                                        <p:cTn id="29" dur="1" fill="hold">
                                          <p:stCondLst>
                                            <p:cond delay="499"/>
                                          </p:stCondLst>
                                        </p:cTn>
                                        <p:tgtEl>
                                          <p:spTgt spid="33"/>
                                        </p:tgtEl>
                                        <p:attrNameLst>
                                          <p:attrName>style.visibility</p:attrName>
                                        </p:attrNameLst>
                                      </p:cBhvr>
                                      <p:to>
                                        <p:strVal val="hidden"/>
                                      </p:to>
                                    </p:set>
                                  </p:childTnLst>
                                </p:cTn>
                              </p:par>
                              <p:par>
                                <p:cTn id="30" presetID="3" presetClass="mediacall" presetSubtype="0" fill="hold" nodeType="withEffect">
                                  <p:stCondLst>
                                    <p:cond delay="0"/>
                                  </p:stCondLst>
                                  <p:childTnLst>
                                    <p:cmd type="call" cmd="stop">
                                      <p:cBhvr>
                                        <p:cTn id="31" dur="1" fill="hold"/>
                                        <p:tgtEl>
                                          <p:spTgt spid="3"/>
                                        </p:tgtEl>
                                      </p:cBhvr>
                                    </p:cmd>
                                  </p:childTnLst>
                                </p:cTn>
                              </p:par>
                            </p:childTnLst>
                          </p:cTn>
                        </p:par>
                      </p:childTnLst>
                    </p:cTn>
                  </p:par>
                  <p:par>
                    <p:cTn id="32" fill="hold">
                      <p:stCondLst>
                        <p:cond delay="indefinite"/>
                      </p:stCondLst>
                      <p:childTnLst>
                        <p:par>
                          <p:cTn id="33" fill="hold">
                            <p:stCondLst>
                              <p:cond delay="0"/>
                            </p:stCondLst>
                            <p:childTnLst>
                              <p:par>
                                <p:cTn id="34" presetID="10" presetClass="exit" presetSubtype="0" fill="hold" grpId="0" nodeType="clickEffect">
                                  <p:stCondLst>
                                    <p:cond delay="0"/>
                                  </p:stCondLst>
                                  <p:childTnLst>
                                    <p:animEffect transition="out" filter="fade">
                                      <p:cBhvr>
                                        <p:cTn id="35" dur="500"/>
                                        <p:tgtEl>
                                          <p:spTgt spid="34"/>
                                        </p:tgtEl>
                                      </p:cBhvr>
                                    </p:animEffect>
                                    <p:set>
                                      <p:cBhvr>
                                        <p:cTn id="36" dur="1" fill="hold">
                                          <p:stCondLst>
                                            <p:cond delay="499"/>
                                          </p:stCondLst>
                                        </p:cTn>
                                        <p:tgtEl>
                                          <p:spTgt spid="34"/>
                                        </p:tgtEl>
                                        <p:attrNameLst>
                                          <p:attrName>style.visibility</p:attrName>
                                        </p:attrNameLst>
                                      </p:cBhvr>
                                      <p:to>
                                        <p:strVal val="hidden"/>
                                      </p:to>
                                    </p:set>
                                  </p:childTnLst>
                                </p:cTn>
                              </p:par>
                              <p:par>
                                <p:cTn id="37" presetID="3" presetClass="mediacall" presetSubtype="0" fill="hold" nodeType="withEffect">
                                  <p:stCondLst>
                                    <p:cond delay="0"/>
                                  </p:stCondLst>
                                  <p:childTnLst>
                                    <p:cmd type="call" cmd="stop">
                                      <p:cBhvr>
                                        <p:cTn id="38" dur="1" fill="hold"/>
                                        <p:tgtEl>
                                          <p:spTgt spid="3"/>
                                        </p:tgtEl>
                                      </p:cBhvr>
                                    </p:cmd>
                                  </p:childTnLst>
                                </p:cTn>
                              </p:par>
                            </p:childTnLst>
                          </p:cTn>
                        </p:par>
                      </p:childTnLst>
                    </p:cTn>
                  </p:par>
                  <p:par>
                    <p:cTn id="39" fill="hold">
                      <p:stCondLst>
                        <p:cond delay="indefinite"/>
                      </p:stCondLst>
                      <p:childTnLst>
                        <p:par>
                          <p:cTn id="40" fill="hold">
                            <p:stCondLst>
                              <p:cond delay="0"/>
                            </p:stCondLst>
                            <p:childTnLst>
                              <p:par>
                                <p:cTn id="41" presetID="10" presetClass="exit" presetSubtype="0" fill="hold" grpId="0" nodeType="clickEffect">
                                  <p:stCondLst>
                                    <p:cond delay="0"/>
                                  </p:stCondLst>
                                  <p:childTnLst>
                                    <p:animEffect transition="out" filter="fade">
                                      <p:cBhvr>
                                        <p:cTn id="42" dur="500"/>
                                        <p:tgtEl>
                                          <p:spTgt spid="42"/>
                                        </p:tgtEl>
                                      </p:cBhvr>
                                    </p:animEffect>
                                    <p:set>
                                      <p:cBhvr>
                                        <p:cTn id="43" dur="1" fill="hold">
                                          <p:stCondLst>
                                            <p:cond delay="499"/>
                                          </p:stCondLst>
                                        </p:cTn>
                                        <p:tgtEl>
                                          <p:spTgt spid="42"/>
                                        </p:tgtEl>
                                        <p:attrNameLst>
                                          <p:attrName>style.visibility</p:attrName>
                                        </p:attrNameLst>
                                      </p:cBhvr>
                                      <p:to>
                                        <p:strVal val="hidden"/>
                                      </p:to>
                                    </p:set>
                                  </p:childTnLst>
                                </p:cTn>
                              </p:par>
                              <p:par>
                                <p:cTn id="44" presetID="3" presetClass="mediacall" presetSubtype="0" fill="hold" nodeType="withEffect">
                                  <p:stCondLst>
                                    <p:cond delay="0"/>
                                  </p:stCondLst>
                                  <p:childTnLst>
                                    <p:cmd type="call" cmd="stop">
                                      <p:cBhvr>
                                        <p:cTn id="45" dur="1" fill="hold"/>
                                        <p:tgtEl>
                                          <p:spTgt spid="3"/>
                                        </p:tgtEl>
                                      </p:cBhvr>
                                    </p:cmd>
                                  </p:childTnLst>
                                </p:cTn>
                              </p:par>
                            </p:childTnLst>
                          </p:cTn>
                        </p:par>
                      </p:childTnLst>
                    </p:cTn>
                  </p:par>
                  <p:par>
                    <p:cTn id="46" fill="hold">
                      <p:stCondLst>
                        <p:cond delay="indefinite"/>
                      </p:stCondLst>
                      <p:childTnLst>
                        <p:par>
                          <p:cTn id="47" fill="hold">
                            <p:stCondLst>
                              <p:cond delay="0"/>
                            </p:stCondLst>
                            <p:childTnLst>
                              <p:par>
                                <p:cTn id="48" presetID="10" presetClass="exit" presetSubtype="0" fill="hold" grpId="0" nodeType="clickEffect">
                                  <p:stCondLst>
                                    <p:cond delay="0"/>
                                  </p:stCondLst>
                                  <p:childTnLst>
                                    <p:animEffect transition="out" filter="fade">
                                      <p:cBhvr>
                                        <p:cTn id="49" dur="500"/>
                                        <p:tgtEl>
                                          <p:spTgt spid="43"/>
                                        </p:tgtEl>
                                      </p:cBhvr>
                                    </p:animEffect>
                                    <p:set>
                                      <p:cBhvr>
                                        <p:cTn id="50" dur="1" fill="hold">
                                          <p:stCondLst>
                                            <p:cond delay="499"/>
                                          </p:stCondLst>
                                        </p:cTn>
                                        <p:tgtEl>
                                          <p:spTgt spid="43"/>
                                        </p:tgtEl>
                                        <p:attrNameLst>
                                          <p:attrName>style.visibility</p:attrName>
                                        </p:attrNameLst>
                                      </p:cBhvr>
                                      <p:to>
                                        <p:strVal val="hidden"/>
                                      </p:to>
                                    </p:set>
                                  </p:childTnLst>
                                </p:cTn>
                              </p:par>
                              <p:par>
                                <p:cTn id="51" presetID="3" presetClass="mediacall" presetSubtype="0" fill="hold" nodeType="withEffect">
                                  <p:stCondLst>
                                    <p:cond delay="0"/>
                                  </p:stCondLst>
                                  <p:childTnLst>
                                    <p:cmd type="call" cmd="stop">
                                      <p:cBhvr>
                                        <p:cTn id="52" dur="1" fill="hold"/>
                                        <p:tgtEl>
                                          <p:spTgt spid="3"/>
                                        </p:tgtEl>
                                      </p:cBhvr>
                                    </p:cmd>
                                  </p:childTnLst>
                                </p:cTn>
                              </p:par>
                            </p:childTnLst>
                          </p:cTn>
                        </p:par>
                      </p:childTnLst>
                    </p:cTn>
                  </p:par>
                  <p:par>
                    <p:cTn id="53" fill="hold">
                      <p:stCondLst>
                        <p:cond delay="indefinite"/>
                      </p:stCondLst>
                      <p:childTnLst>
                        <p:par>
                          <p:cTn id="54" fill="hold">
                            <p:stCondLst>
                              <p:cond delay="0"/>
                            </p:stCondLst>
                            <p:childTnLst>
                              <p:par>
                                <p:cTn id="55" presetID="10" presetClass="exit" presetSubtype="0" fill="hold" grpId="0" nodeType="clickEffect">
                                  <p:stCondLst>
                                    <p:cond delay="0"/>
                                  </p:stCondLst>
                                  <p:childTnLst>
                                    <p:animEffect transition="out" filter="fade">
                                      <p:cBhvr>
                                        <p:cTn id="56" dur="500"/>
                                        <p:tgtEl>
                                          <p:spTgt spid="48"/>
                                        </p:tgtEl>
                                      </p:cBhvr>
                                    </p:animEffect>
                                    <p:set>
                                      <p:cBhvr>
                                        <p:cTn id="57" dur="1" fill="hold">
                                          <p:stCondLst>
                                            <p:cond delay="499"/>
                                          </p:stCondLst>
                                        </p:cTn>
                                        <p:tgtEl>
                                          <p:spTgt spid="48"/>
                                        </p:tgtEl>
                                        <p:attrNameLst>
                                          <p:attrName>style.visibility</p:attrName>
                                        </p:attrNameLst>
                                      </p:cBhvr>
                                      <p:to>
                                        <p:strVal val="hidden"/>
                                      </p:to>
                                    </p:set>
                                  </p:childTnLst>
                                </p:cTn>
                              </p:par>
                              <p:par>
                                <p:cTn id="58" presetID="3" presetClass="mediacall" presetSubtype="0" fill="hold" nodeType="withEffect">
                                  <p:stCondLst>
                                    <p:cond delay="0"/>
                                  </p:stCondLst>
                                  <p:childTnLst>
                                    <p:cmd type="call" cmd="stop">
                                      <p:cBhvr>
                                        <p:cTn id="59" dur="1" fill="hold"/>
                                        <p:tgtEl>
                                          <p:spTgt spid="3"/>
                                        </p:tgtEl>
                                      </p:cBhvr>
                                    </p:cmd>
                                  </p:childTnLst>
                                </p:cTn>
                              </p:par>
                            </p:childTnLst>
                          </p:cTn>
                        </p:par>
                      </p:childTnLst>
                    </p:cTn>
                  </p:par>
                  <p:par>
                    <p:cTn id="60" fill="hold">
                      <p:stCondLst>
                        <p:cond delay="indefinite"/>
                      </p:stCondLst>
                      <p:childTnLst>
                        <p:par>
                          <p:cTn id="61" fill="hold">
                            <p:stCondLst>
                              <p:cond delay="0"/>
                            </p:stCondLst>
                            <p:childTnLst>
                              <p:par>
                                <p:cTn id="62" presetID="10" presetClass="exit" presetSubtype="0" fill="hold" grpId="0" nodeType="clickEffect">
                                  <p:stCondLst>
                                    <p:cond delay="0"/>
                                  </p:stCondLst>
                                  <p:childTnLst>
                                    <p:animEffect transition="out" filter="fade">
                                      <p:cBhvr>
                                        <p:cTn id="63" dur="500"/>
                                        <p:tgtEl>
                                          <p:spTgt spid="49"/>
                                        </p:tgtEl>
                                      </p:cBhvr>
                                    </p:animEffect>
                                    <p:set>
                                      <p:cBhvr>
                                        <p:cTn id="64" dur="1" fill="hold">
                                          <p:stCondLst>
                                            <p:cond delay="499"/>
                                          </p:stCondLst>
                                        </p:cTn>
                                        <p:tgtEl>
                                          <p:spTgt spid="49"/>
                                        </p:tgtEl>
                                        <p:attrNameLst>
                                          <p:attrName>style.visibility</p:attrName>
                                        </p:attrNameLst>
                                      </p:cBhvr>
                                      <p:to>
                                        <p:strVal val="hidden"/>
                                      </p:to>
                                    </p:set>
                                  </p:childTnLst>
                                </p:cTn>
                              </p:par>
                              <p:par>
                                <p:cTn id="65" presetID="3" presetClass="mediacall" presetSubtype="0" fill="hold" nodeType="withEffect">
                                  <p:stCondLst>
                                    <p:cond delay="0"/>
                                  </p:stCondLst>
                                  <p:childTnLst>
                                    <p:cmd type="call" cmd="stop">
                                      <p:cBhvr>
                                        <p:cTn id="66" dur="1" fill="hold"/>
                                        <p:tgtEl>
                                          <p:spTgt spid="3"/>
                                        </p:tgtEl>
                                      </p:cBhvr>
                                    </p:cmd>
                                  </p:childTnLst>
                                </p:cTn>
                              </p:par>
                            </p:childTnLst>
                          </p:cTn>
                        </p:par>
                      </p:childTnLst>
                    </p:cTn>
                  </p:par>
                  <p:par>
                    <p:cTn id="67" fill="hold">
                      <p:stCondLst>
                        <p:cond delay="indefinite"/>
                      </p:stCondLst>
                      <p:childTnLst>
                        <p:par>
                          <p:cTn id="68" fill="hold">
                            <p:stCondLst>
                              <p:cond delay="0"/>
                            </p:stCondLst>
                            <p:childTnLst>
                              <p:par>
                                <p:cTn id="69" presetID="10" presetClass="exit" presetSubtype="0" fill="hold" grpId="0" nodeType="clickEffect">
                                  <p:stCondLst>
                                    <p:cond delay="0"/>
                                  </p:stCondLst>
                                  <p:childTnLst>
                                    <p:animEffect transition="out" filter="fade">
                                      <p:cBhvr>
                                        <p:cTn id="70" dur="500"/>
                                        <p:tgtEl>
                                          <p:spTgt spid="50"/>
                                        </p:tgtEl>
                                      </p:cBhvr>
                                    </p:animEffect>
                                    <p:set>
                                      <p:cBhvr>
                                        <p:cTn id="71" dur="1" fill="hold">
                                          <p:stCondLst>
                                            <p:cond delay="499"/>
                                          </p:stCondLst>
                                        </p:cTn>
                                        <p:tgtEl>
                                          <p:spTgt spid="50"/>
                                        </p:tgtEl>
                                        <p:attrNameLst>
                                          <p:attrName>style.visibility</p:attrName>
                                        </p:attrNameLst>
                                      </p:cBhvr>
                                      <p:to>
                                        <p:strVal val="hidden"/>
                                      </p:to>
                                    </p:set>
                                  </p:childTnLst>
                                </p:cTn>
                              </p:par>
                              <p:par>
                                <p:cTn id="72" presetID="3" presetClass="mediacall" presetSubtype="0" fill="hold" nodeType="withEffect">
                                  <p:stCondLst>
                                    <p:cond delay="0"/>
                                  </p:stCondLst>
                                  <p:childTnLst>
                                    <p:cmd type="call" cmd="stop">
                                      <p:cBhvr>
                                        <p:cTn id="73" dur="1" fill="hold"/>
                                        <p:tgtEl>
                                          <p:spTgt spid="3"/>
                                        </p:tgtEl>
                                      </p:cBhvr>
                                    </p:cmd>
                                  </p:childTnLst>
                                </p:cTn>
                              </p:par>
                            </p:childTnLst>
                          </p:cTn>
                        </p:par>
                      </p:childTnLst>
                    </p:cTn>
                  </p:par>
                  <p:par>
                    <p:cTn id="74" fill="hold">
                      <p:stCondLst>
                        <p:cond delay="indefinite"/>
                      </p:stCondLst>
                      <p:childTnLst>
                        <p:par>
                          <p:cTn id="75" fill="hold">
                            <p:stCondLst>
                              <p:cond delay="0"/>
                            </p:stCondLst>
                            <p:childTnLst>
                              <p:par>
                                <p:cTn id="76" presetID="10" presetClass="exit" presetSubtype="0" fill="hold" grpId="0" nodeType="clickEffect">
                                  <p:stCondLst>
                                    <p:cond delay="0"/>
                                  </p:stCondLst>
                                  <p:childTnLst>
                                    <p:animEffect transition="out" filter="fade">
                                      <p:cBhvr>
                                        <p:cTn id="77" dur="500"/>
                                        <p:tgtEl>
                                          <p:spTgt spid="51"/>
                                        </p:tgtEl>
                                      </p:cBhvr>
                                    </p:animEffect>
                                    <p:set>
                                      <p:cBhvr>
                                        <p:cTn id="78" dur="1" fill="hold">
                                          <p:stCondLst>
                                            <p:cond delay="499"/>
                                          </p:stCondLst>
                                        </p:cTn>
                                        <p:tgtEl>
                                          <p:spTgt spid="51"/>
                                        </p:tgtEl>
                                        <p:attrNameLst>
                                          <p:attrName>style.visibility</p:attrName>
                                        </p:attrNameLst>
                                      </p:cBhvr>
                                      <p:to>
                                        <p:strVal val="hidden"/>
                                      </p:to>
                                    </p:set>
                                  </p:childTnLst>
                                </p:cTn>
                              </p:par>
                              <p:par>
                                <p:cTn id="79" presetID="3" presetClass="mediacall" presetSubtype="0" fill="hold" nodeType="withEffect">
                                  <p:stCondLst>
                                    <p:cond delay="0"/>
                                  </p:stCondLst>
                                  <p:childTnLst>
                                    <p:cmd type="call" cmd="stop">
                                      <p:cBhvr>
                                        <p:cTn id="80" dur="1" fill="hold"/>
                                        <p:tgtEl>
                                          <p:spTgt spid="3"/>
                                        </p:tgtEl>
                                      </p:cBhvr>
                                    </p:cmd>
                                  </p:childTnLst>
                                </p:cTn>
                              </p:par>
                            </p:childTnLst>
                          </p:cTn>
                        </p:par>
                      </p:childTnLst>
                    </p:cTn>
                  </p:par>
                  <p:par>
                    <p:cTn id="81" fill="hold">
                      <p:stCondLst>
                        <p:cond delay="indefinite"/>
                      </p:stCondLst>
                      <p:childTnLst>
                        <p:par>
                          <p:cTn id="82" fill="hold">
                            <p:stCondLst>
                              <p:cond delay="0"/>
                            </p:stCondLst>
                            <p:childTnLst>
                              <p:par>
                                <p:cTn id="83" presetID="10" presetClass="exit" presetSubtype="0" fill="hold" grpId="0" nodeType="clickEffect">
                                  <p:stCondLst>
                                    <p:cond delay="0"/>
                                  </p:stCondLst>
                                  <p:childTnLst>
                                    <p:animEffect transition="out" filter="fade">
                                      <p:cBhvr>
                                        <p:cTn id="84" dur="500"/>
                                        <p:tgtEl>
                                          <p:spTgt spid="52"/>
                                        </p:tgtEl>
                                      </p:cBhvr>
                                    </p:animEffect>
                                    <p:set>
                                      <p:cBhvr>
                                        <p:cTn id="85" dur="1" fill="hold">
                                          <p:stCondLst>
                                            <p:cond delay="499"/>
                                          </p:stCondLst>
                                        </p:cTn>
                                        <p:tgtEl>
                                          <p:spTgt spid="52"/>
                                        </p:tgtEl>
                                        <p:attrNameLst>
                                          <p:attrName>style.visibility</p:attrName>
                                        </p:attrNameLst>
                                      </p:cBhvr>
                                      <p:to>
                                        <p:strVal val="hidden"/>
                                      </p:to>
                                    </p:set>
                                  </p:childTnLst>
                                </p:cTn>
                              </p:par>
                              <p:par>
                                <p:cTn id="86" presetID="3" presetClass="mediacall" presetSubtype="0" fill="hold" nodeType="withEffect">
                                  <p:stCondLst>
                                    <p:cond delay="0"/>
                                  </p:stCondLst>
                                  <p:childTnLst>
                                    <p:cmd type="call" cmd="stop">
                                      <p:cBhvr>
                                        <p:cTn id="87" dur="1" fill="hold"/>
                                        <p:tgtEl>
                                          <p:spTgt spid="3"/>
                                        </p:tgtEl>
                                      </p:cBhvr>
                                    </p:cmd>
                                  </p:childTnLst>
                                </p:cTn>
                              </p:par>
                            </p:childTnLst>
                          </p:cTn>
                        </p:par>
                      </p:childTnLst>
                    </p:cTn>
                  </p:par>
                  <p:par>
                    <p:cTn id="88" fill="hold">
                      <p:stCondLst>
                        <p:cond delay="indefinite"/>
                      </p:stCondLst>
                      <p:childTnLst>
                        <p:par>
                          <p:cTn id="89" fill="hold">
                            <p:stCondLst>
                              <p:cond delay="0"/>
                            </p:stCondLst>
                            <p:childTnLst>
                              <p:par>
                                <p:cTn id="90" presetID="10" presetClass="exit" presetSubtype="0" fill="hold" grpId="0" nodeType="clickEffect">
                                  <p:stCondLst>
                                    <p:cond delay="0"/>
                                  </p:stCondLst>
                                  <p:childTnLst>
                                    <p:animEffect transition="out" filter="fade">
                                      <p:cBhvr>
                                        <p:cTn id="91" dur="500"/>
                                        <p:tgtEl>
                                          <p:spTgt spid="53"/>
                                        </p:tgtEl>
                                      </p:cBhvr>
                                    </p:animEffect>
                                    <p:set>
                                      <p:cBhvr>
                                        <p:cTn id="92" dur="1" fill="hold">
                                          <p:stCondLst>
                                            <p:cond delay="499"/>
                                          </p:stCondLst>
                                        </p:cTn>
                                        <p:tgtEl>
                                          <p:spTgt spid="53"/>
                                        </p:tgtEl>
                                        <p:attrNameLst>
                                          <p:attrName>style.visibility</p:attrName>
                                        </p:attrNameLst>
                                      </p:cBhvr>
                                      <p:to>
                                        <p:strVal val="hidden"/>
                                      </p:to>
                                    </p:set>
                                  </p:childTnLst>
                                </p:cTn>
                              </p:par>
                              <p:par>
                                <p:cTn id="93" presetID="3" presetClass="mediacall" presetSubtype="0" fill="hold" nodeType="withEffect">
                                  <p:stCondLst>
                                    <p:cond delay="0"/>
                                  </p:stCondLst>
                                  <p:childTnLst>
                                    <p:cmd type="call" cmd="stop">
                                      <p:cBhvr>
                                        <p:cTn id="94" dur="1" fill="hold"/>
                                        <p:tgtEl>
                                          <p:spTgt spid="3"/>
                                        </p:tgtEl>
                                      </p:cBhvr>
                                    </p:cmd>
                                  </p:childTnLst>
                                </p:cTn>
                              </p:par>
                            </p:childTnLst>
                          </p:cTn>
                        </p:par>
                      </p:childTnLst>
                    </p:cTn>
                  </p:par>
                  <p:par>
                    <p:cTn id="95" fill="hold">
                      <p:stCondLst>
                        <p:cond delay="indefinite"/>
                      </p:stCondLst>
                      <p:childTnLst>
                        <p:par>
                          <p:cTn id="96" fill="hold">
                            <p:stCondLst>
                              <p:cond delay="0"/>
                            </p:stCondLst>
                            <p:childTnLst>
                              <p:par>
                                <p:cTn id="97" presetID="10" presetClass="exit" presetSubtype="0" fill="hold" grpId="0" nodeType="clickEffect">
                                  <p:stCondLst>
                                    <p:cond delay="0"/>
                                  </p:stCondLst>
                                  <p:childTnLst>
                                    <p:animEffect transition="out" filter="fade">
                                      <p:cBhvr>
                                        <p:cTn id="98" dur="500"/>
                                        <p:tgtEl>
                                          <p:spTgt spid="54"/>
                                        </p:tgtEl>
                                      </p:cBhvr>
                                    </p:animEffect>
                                    <p:set>
                                      <p:cBhvr>
                                        <p:cTn id="99" dur="1" fill="hold">
                                          <p:stCondLst>
                                            <p:cond delay="499"/>
                                          </p:stCondLst>
                                        </p:cTn>
                                        <p:tgtEl>
                                          <p:spTgt spid="54"/>
                                        </p:tgtEl>
                                        <p:attrNameLst>
                                          <p:attrName>style.visibility</p:attrName>
                                        </p:attrNameLst>
                                      </p:cBhvr>
                                      <p:to>
                                        <p:strVal val="hidden"/>
                                      </p:to>
                                    </p:set>
                                  </p:childTnLst>
                                </p:cTn>
                              </p:par>
                              <p:par>
                                <p:cTn id="100" presetID="3" presetClass="mediacall" presetSubtype="0" fill="hold" nodeType="withEffect">
                                  <p:stCondLst>
                                    <p:cond delay="0"/>
                                  </p:stCondLst>
                                  <p:childTnLst>
                                    <p:cmd type="call" cmd="stop">
                                      <p:cBhvr>
                                        <p:cTn id="101" dur="1" fill="hold"/>
                                        <p:tgtEl>
                                          <p:spTgt spid="3"/>
                                        </p:tgtEl>
                                      </p:cBhvr>
                                    </p:cmd>
                                  </p:childTnLst>
                                </p:cTn>
                              </p:par>
                            </p:childTnLst>
                          </p:cTn>
                        </p:par>
                      </p:childTnLst>
                    </p:cTn>
                  </p:par>
                  <p:par>
                    <p:cTn id="102" fill="hold">
                      <p:stCondLst>
                        <p:cond delay="indefinite"/>
                      </p:stCondLst>
                      <p:childTnLst>
                        <p:par>
                          <p:cTn id="103" fill="hold">
                            <p:stCondLst>
                              <p:cond delay="0"/>
                            </p:stCondLst>
                            <p:childTnLst>
                              <p:par>
                                <p:cTn id="104" presetID="10" presetClass="exit" presetSubtype="0" fill="hold" grpId="0" nodeType="clickEffect">
                                  <p:stCondLst>
                                    <p:cond delay="0"/>
                                  </p:stCondLst>
                                  <p:childTnLst>
                                    <p:animEffect transition="out" filter="fade">
                                      <p:cBhvr>
                                        <p:cTn id="105" dur="500"/>
                                        <p:tgtEl>
                                          <p:spTgt spid="55"/>
                                        </p:tgtEl>
                                      </p:cBhvr>
                                    </p:animEffect>
                                    <p:set>
                                      <p:cBhvr>
                                        <p:cTn id="106" dur="1" fill="hold">
                                          <p:stCondLst>
                                            <p:cond delay="499"/>
                                          </p:stCondLst>
                                        </p:cTn>
                                        <p:tgtEl>
                                          <p:spTgt spid="55"/>
                                        </p:tgtEl>
                                        <p:attrNameLst>
                                          <p:attrName>style.visibility</p:attrName>
                                        </p:attrNameLst>
                                      </p:cBhvr>
                                      <p:to>
                                        <p:strVal val="hidden"/>
                                      </p:to>
                                    </p:set>
                                  </p:childTnLst>
                                </p:cTn>
                              </p:par>
                              <p:par>
                                <p:cTn id="107" presetID="3" presetClass="mediacall" presetSubtype="0" fill="hold" nodeType="withEffect">
                                  <p:stCondLst>
                                    <p:cond delay="0"/>
                                  </p:stCondLst>
                                  <p:childTnLst>
                                    <p:cmd type="call" cmd="stop">
                                      <p:cBhvr>
                                        <p:cTn id="108" dur="1" fill="hold"/>
                                        <p:tgtEl>
                                          <p:spTgt spid="3"/>
                                        </p:tgtEl>
                                      </p:cBhvr>
                                    </p:cmd>
                                  </p:childTnLst>
                                </p:cTn>
                              </p:par>
                            </p:childTnLst>
                          </p:cTn>
                        </p:par>
                      </p:childTnLst>
                    </p:cTn>
                  </p:par>
                  <p:par>
                    <p:cTn id="109" fill="hold">
                      <p:stCondLst>
                        <p:cond delay="indefinite"/>
                      </p:stCondLst>
                      <p:childTnLst>
                        <p:par>
                          <p:cTn id="110" fill="hold">
                            <p:stCondLst>
                              <p:cond delay="0"/>
                            </p:stCondLst>
                            <p:childTnLst>
                              <p:par>
                                <p:cTn id="111" presetID="10" presetClass="exit" presetSubtype="0" fill="hold" grpId="0" nodeType="clickEffect">
                                  <p:stCondLst>
                                    <p:cond delay="0"/>
                                  </p:stCondLst>
                                  <p:childTnLst>
                                    <p:animEffect transition="out" filter="fade">
                                      <p:cBhvr>
                                        <p:cTn id="112" dur="500"/>
                                        <p:tgtEl>
                                          <p:spTgt spid="56"/>
                                        </p:tgtEl>
                                      </p:cBhvr>
                                    </p:animEffect>
                                    <p:set>
                                      <p:cBhvr>
                                        <p:cTn id="113" dur="1" fill="hold">
                                          <p:stCondLst>
                                            <p:cond delay="499"/>
                                          </p:stCondLst>
                                        </p:cTn>
                                        <p:tgtEl>
                                          <p:spTgt spid="56"/>
                                        </p:tgtEl>
                                        <p:attrNameLst>
                                          <p:attrName>style.visibility</p:attrName>
                                        </p:attrNameLst>
                                      </p:cBhvr>
                                      <p:to>
                                        <p:strVal val="hidden"/>
                                      </p:to>
                                    </p:set>
                                  </p:childTnLst>
                                </p:cTn>
                              </p:par>
                              <p:par>
                                <p:cTn id="114" presetID="3" presetClass="mediacall" presetSubtype="0" fill="hold" nodeType="withEffect">
                                  <p:stCondLst>
                                    <p:cond delay="0"/>
                                  </p:stCondLst>
                                  <p:childTnLst>
                                    <p:cmd type="call" cmd="stop">
                                      <p:cBhvr>
                                        <p:cTn id="115" dur="1" fill="hold"/>
                                        <p:tgtEl>
                                          <p:spTgt spid="3"/>
                                        </p:tgtEl>
                                      </p:cBhvr>
                                    </p:cmd>
                                  </p:childTnLst>
                                </p:cTn>
                              </p:par>
                            </p:childTnLst>
                          </p:cTn>
                        </p:par>
                      </p:childTnLst>
                    </p:cTn>
                  </p:par>
                  <p:par>
                    <p:cTn id="116" fill="hold">
                      <p:stCondLst>
                        <p:cond delay="indefinite"/>
                      </p:stCondLst>
                      <p:childTnLst>
                        <p:par>
                          <p:cTn id="117" fill="hold">
                            <p:stCondLst>
                              <p:cond delay="0"/>
                            </p:stCondLst>
                            <p:childTnLst>
                              <p:par>
                                <p:cTn id="118" presetID="10" presetClass="exit" presetSubtype="0" fill="hold" grpId="0" nodeType="clickEffect">
                                  <p:stCondLst>
                                    <p:cond delay="0"/>
                                  </p:stCondLst>
                                  <p:childTnLst>
                                    <p:animEffect transition="out" filter="fade">
                                      <p:cBhvr>
                                        <p:cTn id="119" dur="500"/>
                                        <p:tgtEl>
                                          <p:spTgt spid="57"/>
                                        </p:tgtEl>
                                      </p:cBhvr>
                                    </p:animEffect>
                                    <p:set>
                                      <p:cBhvr>
                                        <p:cTn id="120" dur="1" fill="hold">
                                          <p:stCondLst>
                                            <p:cond delay="499"/>
                                          </p:stCondLst>
                                        </p:cTn>
                                        <p:tgtEl>
                                          <p:spTgt spid="57"/>
                                        </p:tgtEl>
                                        <p:attrNameLst>
                                          <p:attrName>style.visibility</p:attrName>
                                        </p:attrNameLst>
                                      </p:cBhvr>
                                      <p:to>
                                        <p:strVal val="hidden"/>
                                      </p:to>
                                    </p:set>
                                  </p:childTnLst>
                                </p:cTn>
                              </p:par>
                              <p:par>
                                <p:cTn id="121" presetID="3" presetClass="mediacall" presetSubtype="0" fill="hold" nodeType="withEffect">
                                  <p:stCondLst>
                                    <p:cond delay="0"/>
                                  </p:stCondLst>
                                  <p:childTnLst>
                                    <p:cmd type="call" cmd="stop">
                                      <p:cBhvr>
                                        <p:cTn id="122" dur="1" fill="hold"/>
                                        <p:tgtEl>
                                          <p:spTgt spid="3"/>
                                        </p:tgtEl>
                                      </p:cBhvr>
                                    </p:cmd>
                                  </p:childTnLst>
                                </p:cTn>
                              </p:par>
                            </p:childTnLst>
                          </p:cTn>
                        </p:par>
                      </p:childTnLst>
                    </p:cTn>
                  </p:par>
                  <p:par>
                    <p:cTn id="123" fill="hold">
                      <p:stCondLst>
                        <p:cond delay="indefinite"/>
                      </p:stCondLst>
                      <p:childTnLst>
                        <p:par>
                          <p:cTn id="124" fill="hold">
                            <p:stCondLst>
                              <p:cond delay="0"/>
                            </p:stCondLst>
                            <p:childTnLst>
                              <p:par>
                                <p:cTn id="125" presetID="10" presetClass="exit" presetSubtype="0" fill="hold" grpId="0" nodeType="clickEffect">
                                  <p:stCondLst>
                                    <p:cond delay="0"/>
                                  </p:stCondLst>
                                  <p:childTnLst>
                                    <p:animEffect transition="out" filter="fade">
                                      <p:cBhvr>
                                        <p:cTn id="126" dur="500"/>
                                        <p:tgtEl>
                                          <p:spTgt spid="58"/>
                                        </p:tgtEl>
                                      </p:cBhvr>
                                    </p:animEffect>
                                    <p:set>
                                      <p:cBhvr>
                                        <p:cTn id="127" dur="1" fill="hold">
                                          <p:stCondLst>
                                            <p:cond delay="499"/>
                                          </p:stCondLst>
                                        </p:cTn>
                                        <p:tgtEl>
                                          <p:spTgt spid="58"/>
                                        </p:tgtEl>
                                        <p:attrNameLst>
                                          <p:attrName>style.visibility</p:attrName>
                                        </p:attrNameLst>
                                      </p:cBhvr>
                                      <p:to>
                                        <p:strVal val="hidden"/>
                                      </p:to>
                                    </p:set>
                                  </p:childTnLst>
                                </p:cTn>
                              </p:par>
                              <p:par>
                                <p:cTn id="128" presetID="3" presetClass="mediacall" presetSubtype="0" fill="hold" nodeType="withEffect">
                                  <p:stCondLst>
                                    <p:cond delay="0"/>
                                  </p:stCondLst>
                                  <p:childTnLst>
                                    <p:cmd type="call" cmd="stop">
                                      <p:cBhvr>
                                        <p:cTn id="129" dur="1" fill="hold"/>
                                        <p:tgtEl>
                                          <p:spTgt spid="3"/>
                                        </p:tgtEl>
                                      </p:cBhvr>
                                    </p:cmd>
                                  </p:childTnLst>
                                </p:cTn>
                              </p:par>
                            </p:childTnLst>
                          </p:cTn>
                        </p:par>
                      </p:childTnLst>
                    </p:cTn>
                  </p:par>
                  <p:par>
                    <p:cTn id="130" fill="hold">
                      <p:stCondLst>
                        <p:cond delay="indefinite"/>
                      </p:stCondLst>
                      <p:childTnLst>
                        <p:par>
                          <p:cTn id="131" fill="hold">
                            <p:stCondLst>
                              <p:cond delay="0"/>
                            </p:stCondLst>
                            <p:childTnLst>
                              <p:par>
                                <p:cTn id="132" presetID="10" presetClass="exit" presetSubtype="0" fill="hold" grpId="0" nodeType="clickEffect">
                                  <p:stCondLst>
                                    <p:cond delay="0"/>
                                  </p:stCondLst>
                                  <p:childTnLst>
                                    <p:animEffect transition="out" filter="fade">
                                      <p:cBhvr>
                                        <p:cTn id="133" dur="500"/>
                                        <p:tgtEl>
                                          <p:spTgt spid="59"/>
                                        </p:tgtEl>
                                      </p:cBhvr>
                                    </p:animEffect>
                                    <p:set>
                                      <p:cBhvr>
                                        <p:cTn id="134" dur="1" fill="hold">
                                          <p:stCondLst>
                                            <p:cond delay="499"/>
                                          </p:stCondLst>
                                        </p:cTn>
                                        <p:tgtEl>
                                          <p:spTgt spid="59"/>
                                        </p:tgtEl>
                                        <p:attrNameLst>
                                          <p:attrName>style.visibility</p:attrName>
                                        </p:attrNameLst>
                                      </p:cBhvr>
                                      <p:to>
                                        <p:strVal val="hidden"/>
                                      </p:to>
                                    </p:set>
                                  </p:childTnLst>
                                </p:cTn>
                              </p:par>
                              <p:par>
                                <p:cTn id="135" presetID="3" presetClass="mediacall" presetSubtype="0" fill="hold" nodeType="withEffect">
                                  <p:stCondLst>
                                    <p:cond delay="0"/>
                                  </p:stCondLst>
                                  <p:childTnLst>
                                    <p:cmd type="call" cmd="stop">
                                      <p:cBhvr>
                                        <p:cTn id="136" dur="1" fill="hold"/>
                                        <p:tgtEl>
                                          <p:spTgt spid="3"/>
                                        </p:tgtEl>
                                      </p:cBhvr>
                                    </p:cmd>
                                  </p:childTnLst>
                                </p:cTn>
                              </p:par>
                            </p:childTnLst>
                          </p:cTn>
                        </p:par>
                      </p:childTnLst>
                    </p:cTn>
                  </p:par>
                  <p:par>
                    <p:cTn id="137" fill="hold">
                      <p:stCondLst>
                        <p:cond delay="indefinite"/>
                      </p:stCondLst>
                      <p:childTnLst>
                        <p:par>
                          <p:cTn id="138" fill="hold">
                            <p:stCondLst>
                              <p:cond delay="0"/>
                            </p:stCondLst>
                            <p:childTnLst>
                              <p:par>
                                <p:cTn id="139" presetID="10" presetClass="exit" presetSubtype="0" fill="hold" grpId="0" nodeType="clickEffect">
                                  <p:stCondLst>
                                    <p:cond delay="0"/>
                                  </p:stCondLst>
                                  <p:childTnLst>
                                    <p:animEffect transition="out" filter="fade">
                                      <p:cBhvr>
                                        <p:cTn id="140" dur="500"/>
                                        <p:tgtEl>
                                          <p:spTgt spid="60"/>
                                        </p:tgtEl>
                                      </p:cBhvr>
                                    </p:animEffect>
                                    <p:set>
                                      <p:cBhvr>
                                        <p:cTn id="141" dur="1" fill="hold">
                                          <p:stCondLst>
                                            <p:cond delay="499"/>
                                          </p:stCondLst>
                                        </p:cTn>
                                        <p:tgtEl>
                                          <p:spTgt spid="60"/>
                                        </p:tgtEl>
                                        <p:attrNameLst>
                                          <p:attrName>style.visibility</p:attrName>
                                        </p:attrNameLst>
                                      </p:cBhvr>
                                      <p:to>
                                        <p:strVal val="hidden"/>
                                      </p:to>
                                    </p:set>
                                  </p:childTnLst>
                                </p:cTn>
                              </p:par>
                              <p:par>
                                <p:cTn id="142" presetID="3" presetClass="mediacall" presetSubtype="0" fill="hold" nodeType="withEffect">
                                  <p:stCondLst>
                                    <p:cond delay="0"/>
                                  </p:stCondLst>
                                  <p:childTnLst>
                                    <p:cmd type="call" cmd="stop">
                                      <p:cBhvr>
                                        <p:cTn id="143" dur="1" fill="hold"/>
                                        <p:tgtEl>
                                          <p:spTgt spid="3"/>
                                        </p:tgtEl>
                                      </p:cBhvr>
                                    </p:cmd>
                                  </p:childTnLst>
                                </p:cTn>
                              </p:par>
                            </p:childTnLst>
                          </p:cTn>
                        </p:par>
                      </p:childTnLst>
                    </p:cTn>
                  </p:par>
                  <p:par>
                    <p:cTn id="144" fill="hold">
                      <p:stCondLst>
                        <p:cond delay="indefinite"/>
                      </p:stCondLst>
                      <p:childTnLst>
                        <p:par>
                          <p:cTn id="145" fill="hold">
                            <p:stCondLst>
                              <p:cond delay="0"/>
                            </p:stCondLst>
                            <p:childTnLst>
                              <p:par>
                                <p:cTn id="146" presetID="10" presetClass="exit" presetSubtype="0" fill="hold" grpId="0" nodeType="clickEffect">
                                  <p:stCondLst>
                                    <p:cond delay="0"/>
                                  </p:stCondLst>
                                  <p:childTnLst>
                                    <p:animEffect transition="out" filter="fade">
                                      <p:cBhvr>
                                        <p:cTn id="147" dur="500"/>
                                        <p:tgtEl>
                                          <p:spTgt spid="61"/>
                                        </p:tgtEl>
                                      </p:cBhvr>
                                    </p:animEffect>
                                    <p:set>
                                      <p:cBhvr>
                                        <p:cTn id="148" dur="1" fill="hold">
                                          <p:stCondLst>
                                            <p:cond delay="499"/>
                                          </p:stCondLst>
                                        </p:cTn>
                                        <p:tgtEl>
                                          <p:spTgt spid="61"/>
                                        </p:tgtEl>
                                        <p:attrNameLst>
                                          <p:attrName>style.visibility</p:attrName>
                                        </p:attrNameLst>
                                      </p:cBhvr>
                                      <p:to>
                                        <p:strVal val="hidden"/>
                                      </p:to>
                                    </p:set>
                                  </p:childTnLst>
                                </p:cTn>
                              </p:par>
                              <p:par>
                                <p:cTn id="149" presetID="3" presetClass="mediacall" presetSubtype="0" fill="hold" nodeType="withEffect">
                                  <p:stCondLst>
                                    <p:cond delay="0"/>
                                  </p:stCondLst>
                                  <p:childTnLst>
                                    <p:cmd type="call" cmd="stop">
                                      <p:cBhvr>
                                        <p:cTn id="150"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151" restart="whenNotActive" fill="hold" evtFilter="cancelBubble" nodeType="interactiveSeq">
                <p:stCondLst>
                  <p:cond evt="onClick" delay="0">
                    <p:tgtEl>
                      <p:spTgt spid="25"/>
                    </p:tgtEl>
                  </p:cond>
                </p:stCondLst>
                <p:endSync evt="end" delay="0">
                  <p:rtn val="all"/>
                </p:endSync>
                <p:childTnLst>
                  <p:par>
                    <p:cTn id="152" fill="hold">
                      <p:stCondLst>
                        <p:cond delay="0"/>
                      </p:stCondLst>
                      <p:childTnLst>
                        <p:par>
                          <p:cTn id="153" fill="hold">
                            <p:stCondLst>
                              <p:cond delay="0"/>
                            </p:stCondLst>
                            <p:childTnLst>
                              <p:par>
                                <p:cTn id="154" presetID="8" presetClass="emph" presetSubtype="0" repeatCount="indefinite" fill="hold" nodeType="clickEffect">
                                  <p:stCondLst>
                                    <p:cond delay="0"/>
                                  </p:stCondLst>
                                  <p:endCondLst>
                                    <p:cond evt="onNext" delay="0">
                                      <p:tgtEl>
                                        <p:sldTgt/>
                                      </p:tgtEl>
                                    </p:cond>
                                  </p:endCondLst>
                                  <p:childTnLst>
                                    <p:animRot by="21600000">
                                      <p:cBhvr>
                                        <p:cTn id="155" dur="500" fill="hold"/>
                                        <p:tgtEl>
                                          <p:spTgt spid="22"/>
                                        </p:tgtEl>
                                        <p:attrNameLst>
                                          <p:attrName>r</p:attrName>
                                        </p:attrNameLst>
                                      </p:cBhvr>
                                    </p:animRot>
                                  </p:childTnLst>
                                </p:cTn>
                              </p:par>
                              <p:par>
                                <p:cTn id="156" presetID="1" presetClass="mediacall" presetSubtype="0" fill="hold" nodeType="withEffect">
                                  <p:stCondLst>
                                    <p:cond delay="0"/>
                                  </p:stCondLst>
                                  <p:childTnLst>
                                    <p:cmd type="call" cmd="playFrom(0.0)">
                                      <p:cBhvr>
                                        <p:cTn id="157" dur="30406" fill="hold"/>
                                        <p:tgtEl>
                                          <p:spTgt spid="3"/>
                                        </p:tgtEl>
                                      </p:cBhvr>
                                    </p:cmd>
                                  </p:childTnLst>
                                </p:cTn>
                              </p:par>
                            </p:childTnLst>
                          </p:cTn>
                        </p:par>
                      </p:childTnLst>
                    </p:cTn>
                  </p:par>
                </p:childTnLst>
              </p:cTn>
              <p:nextCondLst>
                <p:cond evt="onClick" delay="0">
                  <p:tgtEl>
                    <p:spTgt spid="25"/>
                  </p:tgtEl>
                </p:cond>
              </p:nextCondLst>
            </p:seq>
            <p:seq concurrent="1" nextAc="seek">
              <p:cTn id="158" restart="whenNotActive" fill="hold" evtFilter="cancelBubble" nodeType="interactiveSeq">
                <p:stCondLst>
                  <p:cond evt="onClick" delay="0">
                    <p:tgtEl>
                      <p:spTgt spid="26"/>
                    </p:tgtEl>
                  </p:cond>
                </p:stCondLst>
                <p:endSync evt="end" delay="0">
                  <p:rtn val="all"/>
                </p:endSync>
                <p:childTnLst>
                  <p:par>
                    <p:cTn id="159" fill="hold">
                      <p:stCondLst>
                        <p:cond delay="0"/>
                      </p:stCondLst>
                      <p:childTnLst>
                        <p:par>
                          <p:cTn id="160" fill="hold">
                            <p:stCondLst>
                              <p:cond delay="0"/>
                            </p:stCondLst>
                            <p:childTnLst>
                              <p:par>
                                <p:cTn id="161" presetID="1" presetClass="emph" presetSubtype="2" fill="hold" nodeType="clickEffect">
                                  <p:stCondLst>
                                    <p:cond delay="0"/>
                                  </p:stCondLst>
                                  <p:childTnLst>
                                    <p:animClr clrSpc="rgb" dir="cw">
                                      <p:cBhvr>
                                        <p:cTn id="162" dur="500" fill="hold"/>
                                        <p:tgtEl>
                                          <p:spTgt spid="26"/>
                                        </p:tgtEl>
                                        <p:attrNameLst>
                                          <p:attrName>fillcolor</p:attrName>
                                        </p:attrNameLst>
                                      </p:cBhvr>
                                      <p:to>
                                        <a:srgbClr val="000000"/>
                                      </p:to>
                                    </p:animClr>
                                    <p:set>
                                      <p:cBhvr>
                                        <p:cTn id="163" dur="500" fill="hold"/>
                                        <p:tgtEl>
                                          <p:spTgt spid="26"/>
                                        </p:tgtEl>
                                        <p:attrNameLst>
                                          <p:attrName>fill.type</p:attrName>
                                        </p:attrNameLst>
                                      </p:cBhvr>
                                      <p:to>
                                        <p:strVal val="solid"/>
                                      </p:to>
                                    </p:set>
                                    <p:set>
                                      <p:cBhvr>
                                        <p:cTn id="164" dur="500" fill="hold"/>
                                        <p:tgtEl>
                                          <p:spTgt spid="26"/>
                                        </p:tgtEl>
                                        <p:attrNameLst>
                                          <p:attrName>fill.on</p:attrName>
                                        </p:attrNameLst>
                                      </p:cBhvr>
                                      <p:to>
                                        <p:strVal val="true"/>
                                      </p:to>
                                    </p:set>
                                  </p:childTnLst>
                                </p:cTn>
                              </p:par>
                            </p:childTnLst>
                          </p:cTn>
                        </p:par>
                      </p:childTnLst>
                    </p:cTn>
                  </p:par>
                </p:childTnLst>
              </p:cTn>
              <p:nextCondLst>
                <p:cond evt="onClick" delay="0">
                  <p:tgtEl>
                    <p:spTgt spid="26"/>
                  </p:tgtEl>
                </p:cond>
              </p:nextCondLst>
            </p:seq>
            <p:seq concurrent="1" nextAc="seek">
              <p:cTn id="165" restart="whenNotActive" fill="hold" evtFilter="cancelBubble" nodeType="interactiveSeq">
                <p:stCondLst>
                  <p:cond evt="onClick" delay="0">
                    <p:tgtEl>
                      <p:spTgt spid="27"/>
                    </p:tgtEl>
                  </p:cond>
                </p:stCondLst>
                <p:endSync evt="end" delay="0">
                  <p:rtn val="all"/>
                </p:endSync>
                <p:childTnLst>
                  <p:par>
                    <p:cTn id="166" fill="hold">
                      <p:stCondLst>
                        <p:cond delay="0"/>
                      </p:stCondLst>
                      <p:childTnLst>
                        <p:par>
                          <p:cTn id="167" fill="hold">
                            <p:stCondLst>
                              <p:cond delay="0"/>
                            </p:stCondLst>
                            <p:childTnLst>
                              <p:par>
                                <p:cTn id="168" presetID="1" presetClass="emph" presetSubtype="2" fill="hold" nodeType="clickEffect">
                                  <p:stCondLst>
                                    <p:cond delay="0"/>
                                  </p:stCondLst>
                                  <p:childTnLst>
                                    <p:animClr clrSpc="rgb" dir="cw">
                                      <p:cBhvr>
                                        <p:cTn id="169" dur="500" fill="hold"/>
                                        <p:tgtEl>
                                          <p:spTgt spid="27"/>
                                        </p:tgtEl>
                                        <p:attrNameLst>
                                          <p:attrName>fillcolor</p:attrName>
                                        </p:attrNameLst>
                                      </p:cBhvr>
                                      <p:to>
                                        <a:srgbClr val="000000"/>
                                      </p:to>
                                    </p:animClr>
                                    <p:set>
                                      <p:cBhvr>
                                        <p:cTn id="170" dur="500" fill="hold"/>
                                        <p:tgtEl>
                                          <p:spTgt spid="27"/>
                                        </p:tgtEl>
                                        <p:attrNameLst>
                                          <p:attrName>fill.type</p:attrName>
                                        </p:attrNameLst>
                                      </p:cBhvr>
                                      <p:to>
                                        <p:strVal val="solid"/>
                                      </p:to>
                                    </p:set>
                                    <p:set>
                                      <p:cBhvr>
                                        <p:cTn id="171" dur="500" fill="hold"/>
                                        <p:tgtEl>
                                          <p:spTgt spid="27"/>
                                        </p:tgtEl>
                                        <p:attrNameLst>
                                          <p:attrName>fill.on</p:attrName>
                                        </p:attrNameLst>
                                      </p:cBhvr>
                                      <p:to>
                                        <p:strVal val="true"/>
                                      </p:to>
                                    </p:set>
                                  </p:childTnLst>
                                </p:cTn>
                              </p:par>
                            </p:childTnLst>
                          </p:cTn>
                        </p:par>
                      </p:childTnLst>
                    </p:cTn>
                  </p:par>
                </p:childTnLst>
              </p:cTn>
              <p:nextCondLst>
                <p:cond evt="onClick" delay="0">
                  <p:tgtEl>
                    <p:spTgt spid="27"/>
                  </p:tgtEl>
                </p:cond>
              </p:nextCondLst>
            </p:seq>
            <p:seq concurrent="1" nextAc="seek">
              <p:cTn id="172" restart="whenNotActive" fill="hold" evtFilter="cancelBubble" nodeType="interactiveSeq">
                <p:stCondLst>
                  <p:cond evt="onClick" delay="0">
                    <p:tgtEl>
                      <p:spTgt spid="28"/>
                    </p:tgtEl>
                  </p:cond>
                </p:stCondLst>
                <p:endSync evt="end" delay="0">
                  <p:rtn val="all"/>
                </p:endSync>
                <p:childTnLst>
                  <p:par>
                    <p:cTn id="173" fill="hold">
                      <p:stCondLst>
                        <p:cond delay="0"/>
                      </p:stCondLst>
                      <p:childTnLst>
                        <p:par>
                          <p:cTn id="174" fill="hold">
                            <p:stCondLst>
                              <p:cond delay="0"/>
                            </p:stCondLst>
                            <p:childTnLst>
                              <p:par>
                                <p:cTn id="175" presetID="1" presetClass="emph" presetSubtype="2" fill="hold" nodeType="clickEffect">
                                  <p:stCondLst>
                                    <p:cond delay="0"/>
                                  </p:stCondLst>
                                  <p:childTnLst>
                                    <p:animClr clrSpc="rgb" dir="cw">
                                      <p:cBhvr>
                                        <p:cTn id="176" dur="500" fill="hold"/>
                                        <p:tgtEl>
                                          <p:spTgt spid="28"/>
                                        </p:tgtEl>
                                        <p:attrNameLst>
                                          <p:attrName>fillcolor</p:attrName>
                                        </p:attrNameLst>
                                      </p:cBhvr>
                                      <p:to>
                                        <a:srgbClr val="000000"/>
                                      </p:to>
                                    </p:animClr>
                                    <p:set>
                                      <p:cBhvr>
                                        <p:cTn id="177" dur="500" fill="hold"/>
                                        <p:tgtEl>
                                          <p:spTgt spid="28"/>
                                        </p:tgtEl>
                                        <p:attrNameLst>
                                          <p:attrName>fill.type</p:attrName>
                                        </p:attrNameLst>
                                      </p:cBhvr>
                                      <p:to>
                                        <p:strVal val="solid"/>
                                      </p:to>
                                    </p:set>
                                    <p:set>
                                      <p:cBhvr>
                                        <p:cTn id="178" dur="500" fill="hold"/>
                                        <p:tgtEl>
                                          <p:spTgt spid="28"/>
                                        </p:tgtEl>
                                        <p:attrNameLst>
                                          <p:attrName>fill.on</p:attrName>
                                        </p:attrNameLst>
                                      </p:cBhvr>
                                      <p:to>
                                        <p:strVal val="true"/>
                                      </p:to>
                                    </p:set>
                                  </p:childTnLst>
                                </p:cTn>
                              </p:par>
                            </p:childTnLst>
                          </p:cTn>
                        </p:par>
                      </p:childTnLst>
                    </p:cTn>
                  </p:par>
                </p:childTnLst>
              </p:cTn>
              <p:nextCondLst>
                <p:cond evt="onClick" delay="0">
                  <p:tgtEl>
                    <p:spTgt spid="28"/>
                  </p:tgtEl>
                </p:cond>
              </p:nextCondLst>
            </p:seq>
            <p:seq concurrent="1" nextAc="seek">
              <p:cTn id="179" restart="whenNotActive" fill="hold" evtFilter="cancelBubble" nodeType="interactiveSeq">
                <p:stCondLst>
                  <p:cond evt="onClick" delay="0">
                    <p:tgtEl>
                      <p:spTgt spid="35"/>
                    </p:tgtEl>
                  </p:cond>
                </p:stCondLst>
                <p:endSync evt="end" delay="0">
                  <p:rtn val="all"/>
                </p:endSync>
                <p:childTnLst>
                  <p:par>
                    <p:cTn id="180" fill="hold">
                      <p:stCondLst>
                        <p:cond delay="0"/>
                      </p:stCondLst>
                      <p:childTnLst>
                        <p:par>
                          <p:cTn id="181" fill="hold">
                            <p:stCondLst>
                              <p:cond delay="0"/>
                            </p:stCondLst>
                            <p:childTnLst>
                              <p:par>
                                <p:cTn id="182" presetID="1" presetClass="emph" presetSubtype="2" fill="hold" nodeType="clickEffect">
                                  <p:stCondLst>
                                    <p:cond delay="0"/>
                                  </p:stCondLst>
                                  <p:childTnLst>
                                    <p:animClr clrSpc="rgb" dir="cw">
                                      <p:cBhvr>
                                        <p:cTn id="183" dur="500" fill="hold"/>
                                        <p:tgtEl>
                                          <p:spTgt spid="35"/>
                                        </p:tgtEl>
                                        <p:attrNameLst>
                                          <p:attrName>fillcolor</p:attrName>
                                        </p:attrNameLst>
                                      </p:cBhvr>
                                      <p:to>
                                        <a:srgbClr val="000000"/>
                                      </p:to>
                                    </p:animClr>
                                    <p:set>
                                      <p:cBhvr>
                                        <p:cTn id="184" dur="500" fill="hold"/>
                                        <p:tgtEl>
                                          <p:spTgt spid="35"/>
                                        </p:tgtEl>
                                        <p:attrNameLst>
                                          <p:attrName>fill.type</p:attrName>
                                        </p:attrNameLst>
                                      </p:cBhvr>
                                      <p:to>
                                        <p:strVal val="solid"/>
                                      </p:to>
                                    </p:set>
                                    <p:set>
                                      <p:cBhvr>
                                        <p:cTn id="185" dur="500" fill="hold"/>
                                        <p:tgtEl>
                                          <p:spTgt spid="35"/>
                                        </p:tgtEl>
                                        <p:attrNameLst>
                                          <p:attrName>fill.on</p:attrName>
                                        </p:attrNameLst>
                                      </p:cBhvr>
                                      <p:to>
                                        <p:strVal val="true"/>
                                      </p:to>
                                    </p:set>
                                  </p:childTnLst>
                                </p:cTn>
                              </p:par>
                            </p:childTnLst>
                          </p:cTn>
                        </p:par>
                      </p:childTnLst>
                    </p:cTn>
                  </p:par>
                </p:childTnLst>
              </p:cTn>
              <p:nextCondLst>
                <p:cond evt="onClick" delay="0">
                  <p:tgtEl>
                    <p:spTgt spid="35"/>
                  </p:tgtEl>
                </p:cond>
              </p:nextCondLst>
            </p:seq>
            <p:seq concurrent="1" nextAc="seek">
              <p:cTn id="186" restart="whenNotActive" fill="hold" evtFilter="cancelBubble" nodeType="interactiveSeq">
                <p:stCondLst>
                  <p:cond evt="onClick" delay="0">
                    <p:tgtEl>
                      <p:spTgt spid="36"/>
                    </p:tgtEl>
                  </p:cond>
                </p:stCondLst>
                <p:endSync evt="end" delay="0">
                  <p:rtn val="all"/>
                </p:endSync>
                <p:childTnLst>
                  <p:par>
                    <p:cTn id="187" fill="hold">
                      <p:stCondLst>
                        <p:cond delay="0"/>
                      </p:stCondLst>
                      <p:childTnLst>
                        <p:par>
                          <p:cTn id="188" fill="hold">
                            <p:stCondLst>
                              <p:cond delay="0"/>
                            </p:stCondLst>
                            <p:childTnLst>
                              <p:par>
                                <p:cTn id="189" presetID="1" presetClass="emph" presetSubtype="2" fill="hold" nodeType="clickEffect">
                                  <p:stCondLst>
                                    <p:cond delay="0"/>
                                  </p:stCondLst>
                                  <p:childTnLst>
                                    <p:animClr clrSpc="rgb" dir="cw">
                                      <p:cBhvr>
                                        <p:cTn id="190" dur="500" fill="hold"/>
                                        <p:tgtEl>
                                          <p:spTgt spid="36"/>
                                        </p:tgtEl>
                                        <p:attrNameLst>
                                          <p:attrName>fillcolor</p:attrName>
                                        </p:attrNameLst>
                                      </p:cBhvr>
                                      <p:to>
                                        <a:srgbClr val="000000"/>
                                      </p:to>
                                    </p:animClr>
                                    <p:set>
                                      <p:cBhvr>
                                        <p:cTn id="191" dur="500" fill="hold"/>
                                        <p:tgtEl>
                                          <p:spTgt spid="36"/>
                                        </p:tgtEl>
                                        <p:attrNameLst>
                                          <p:attrName>fill.type</p:attrName>
                                        </p:attrNameLst>
                                      </p:cBhvr>
                                      <p:to>
                                        <p:strVal val="solid"/>
                                      </p:to>
                                    </p:set>
                                    <p:set>
                                      <p:cBhvr>
                                        <p:cTn id="192" dur="500" fill="hold"/>
                                        <p:tgtEl>
                                          <p:spTgt spid="36"/>
                                        </p:tgtEl>
                                        <p:attrNameLst>
                                          <p:attrName>fill.on</p:attrName>
                                        </p:attrNameLst>
                                      </p:cBhvr>
                                      <p:to>
                                        <p:strVal val="true"/>
                                      </p:to>
                                    </p:set>
                                  </p:childTnLst>
                                </p:cTn>
                              </p:par>
                            </p:childTnLst>
                          </p:cTn>
                        </p:par>
                      </p:childTnLst>
                    </p:cTn>
                  </p:par>
                </p:childTnLst>
              </p:cTn>
              <p:nextCondLst>
                <p:cond evt="onClick" delay="0">
                  <p:tgtEl>
                    <p:spTgt spid="36"/>
                  </p:tgtEl>
                </p:cond>
              </p:nextCondLst>
            </p:seq>
            <p:seq concurrent="1" nextAc="seek">
              <p:cTn id="193" restart="whenNotActive" fill="hold" evtFilter="cancelBubble" nodeType="interactiveSeq">
                <p:stCondLst>
                  <p:cond evt="onClick" delay="0">
                    <p:tgtEl>
                      <p:spTgt spid="37"/>
                    </p:tgtEl>
                  </p:cond>
                </p:stCondLst>
                <p:endSync evt="end" delay="0">
                  <p:rtn val="all"/>
                </p:endSync>
                <p:childTnLst>
                  <p:par>
                    <p:cTn id="194" fill="hold">
                      <p:stCondLst>
                        <p:cond delay="0"/>
                      </p:stCondLst>
                      <p:childTnLst>
                        <p:par>
                          <p:cTn id="195" fill="hold">
                            <p:stCondLst>
                              <p:cond delay="0"/>
                            </p:stCondLst>
                            <p:childTnLst>
                              <p:par>
                                <p:cTn id="196" presetID="1" presetClass="emph" presetSubtype="2" fill="hold" nodeType="clickEffect">
                                  <p:stCondLst>
                                    <p:cond delay="0"/>
                                  </p:stCondLst>
                                  <p:childTnLst>
                                    <p:animClr clrSpc="rgb" dir="cw">
                                      <p:cBhvr>
                                        <p:cTn id="197" dur="500" fill="hold"/>
                                        <p:tgtEl>
                                          <p:spTgt spid="37"/>
                                        </p:tgtEl>
                                        <p:attrNameLst>
                                          <p:attrName>fillcolor</p:attrName>
                                        </p:attrNameLst>
                                      </p:cBhvr>
                                      <p:to>
                                        <a:srgbClr val="000000"/>
                                      </p:to>
                                    </p:animClr>
                                    <p:set>
                                      <p:cBhvr>
                                        <p:cTn id="198" dur="500" fill="hold"/>
                                        <p:tgtEl>
                                          <p:spTgt spid="37"/>
                                        </p:tgtEl>
                                        <p:attrNameLst>
                                          <p:attrName>fill.type</p:attrName>
                                        </p:attrNameLst>
                                      </p:cBhvr>
                                      <p:to>
                                        <p:strVal val="solid"/>
                                      </p:to>
                                    </p:set>
                                    <p:set>
                                      <p:cBhvr>
                                        <p:cTn id="199" dur="500" fill="hold"/>
                                        <p:tgtEl>
                                          <p:spTgt spid="37"/>
                                        </p:tgtEl>
                                        <p:attrNameLst>
                                          <p:attrName>fill.on</p:attrName>
                                        </p:attrNameLst>
                                      </p:cBhvr>
                                      <p:to>
                                        <p:strVal val="true"/>
                                      </p:to>
                                    </p:set>
                                  </p:childTnLst>
                                </p:cTn>
                              </p:par>
                            </p:childTnLst>
                          </p:cTn>
                        </p:par>
                      </p:childTnLst>
                    </p:cTn>
                  </p:par>
                </p:childTnLst>
              </p:cTn>
              <p:nextCondLst>
                <p:cond evt="onClick" delay="0">
                  <p:tgtEl>
                    <p:spTgt spid="37"/>
                  </p:tgtEl>
                </p:cond>
              </p:nextCondLst>
            </p:seq>
            <p:seq concurrent="1" nextAc="seek">
              <p:cTn id="200" restart="whenNotActive" fill="hold" evtFilter="cancelBubble" nodeType="interactiveSeq">
                <p:stCondLst>
                  <p:cond evt="onClick" delay="0">
                    <p:tgtEl>
                      <p:spTgt spid="38"/>
                    </p:tgtEl>
                  </p:cond>
                </p:stCondLst>
                <p:endSync evt="end" delay="0">
                  <p:rtn val="all"/>
                </p:endSync>
                <p:childTnLst>
                  <p:par>
                    <p:cTn id="201" fill="hold">
                      <p:stCondLst>
                        <p:cond delay="0"/>
                      </p:stCondLst>
                      <p:childTnLst>
                        <p:par>
                          <p:cTn id="202" fill="hold">
                            <p:stCondLst>
                              <p:cond delay="0"/>
                            </p:stCondLst>
                            <p:childTnLst>
                              <p:par>
                                <p:cTn id="203" presetID="1" presetClass="emph" presetSubtype="2" fill="hold" nodeType="clickEffect">
                                  <p:stCondLst>
                                    <p:cond delay="0"/>
                                  </p:stCondLst>
                                  <p:childTnLst>
                                    <p:animClr clrSpc="rgb" dir="cw">
                                      <p:cBhvr>
                                        <p:cTn id="204" dur="500" fill="hold"/>
                                        <p:tgtEl>
                                          <p:spTgt spid="38"/>
                                        </p:tgtEl>
                                        <p:attrNameLst>
                                          <p:attrName>fillcolor</p:attrName>
                                        </p:attrNameLst>
                                      </p:cBhvr>
                                      <p:to>
                                        <a:srgbClr val="000000"/>
                                      </p:to>
                                    </p:animClr>
                                    <p:set>
                                      <p:cBhvr>
                                        <p:cTn id="205" dur="500" fill="hold"/>
                                        <p:tgtEl>
                                          <p:spTgt spid="38"/>
                                        </p:tgtEl>
                                        <p:attrNameLst>
                                          <p:attrName>fill.type</p:attrName>
                                        </p:attrNameLst>
                                      </p:cBhvr>
                                      <p:to>
                                        <p:strVal val="solid"/>
                                      </p:to>
                                    </p:set>
                                    <p:set>
                                      <p:cBhvr>
                                        <p:cTn id="206" dur="500" fill="hold"/>
                                        <p:tgtEl>
                                          <p:spTgt spid="38"/>
                                        </p:tgtEl>
                                        <p:attrNameLst>
                                          <p:attrName>fill.on</p:attrName>
                                        </p:attrNameLst>
                                      </p:cBhvr>
                                      <p:to>
                                        <p:strVal val="true"/>
                                      </p:to>
                                    </p:set>
                                  </p:childTnLst>
                                </p:cTn>
                              </p:par>
                            </p:childTnLst>
                          </p:cTn>
                        </p:par>
                      </p:childTnLst>
                    </p:cTn>
                  </p:par>
                </p:childTnLst>
              </p:cTn>
              <p:nextCondLst>
                <p:cond evt="onClick" delay="0">
                  <p:tgtEl>
                    <p:spTgt spid="38"/>
                  </p:tgtEl>
                </p:cond>
              </p:nextCondLst>
            </p:seq>
            <p:seq concurrent="1" nextAc="seek">
              <p:cTn id="207" restart="whenNotActive" fill="hold" evtFilter="cancelBubble" nodeType="interactiveSeq">
                <p:stCondLst>
                  <p:cond evt="onClick" delay="0">
                    <p:tgtEl>
                      <p:spTgt spid="39"/>
                    </p:tgtEl>
                  </p:cond>
                </p:stCondLst>
                <p:endSync evt="end" delay="0">
                  <p:rtn val="all"/>
                </p:endSync>
                <p:childTnLst>
                  <p:par>
                    <p:cTn id="208" fill="hold">
                      <p:stCondLst>
                        <p:cond delay="0"/>
                      </p:stCondLst>
                      <p:childTnLst>
                        <p:par>
                          <p:cTn id="209" fill="hold">
                            <p:stCondLst>
                              <p:cond delay="0"/>
                            </p:stCondLst>
                            <p:childTnLst>
                              <p:par>
                                <p:cTn id="210" presetID="1" presetClass="emph" presetSubtype="2" fill="hold" nodeType="clickEffect">
                                  <p:stCondLst>
                                    <p:cond delay="0"/>
                                  </p:stCondLst>
                                  <p:childTnLst>
                                    <p:animClr clrSpc="rgb" dir="cw">
                                      <p:cBhvr>
                                        <p:cTn id="211" dur="500" fill="hold"/>
                                        <p:tgtEl>
                                          <p:spTgt spid="39"/>
                                        </p:tgtEl>
                                        <p:attrNameLst>
                                          <p:attrName>fillcolor</p:attrName>
                                        </p:attrNameLst>
                                      </p:cBhvr>
                                      <p:to>
                                        <a:srgbClr val="000000"/>
                                      </p:to>
                                    </p:animClr>
                                    <p:set>
                                      <p:cBhvr>
                                        <p:cTn id="212" dur="500" fill="hold"/>
                                        <p:tgtEl>
                                          <p:spTgt spid="39"/>
                                        </p:tgtEl>
                                        <p:attrNameLst>
                                          <p:attrName>fill.type</p:attrName>
                                        </p:attrNameLst>
                                      </p:cBhvr>
                                      <p:to>
                                        <p:strVal val="solid"/>
                                      </p:to>
                                    </p:set>
                                    <p:set>
                                      <p:cBhvr>
                                        <p:cTn id="213" dur="500" fill="hold"/>
                                        <p:tgtEl>
                                          <p:spTgt spid="39"/>
                                        </p:tgtEl>
                                        <p:attrNameLst>
                                          <p:attrName>fill.on</p:attrName>
                                        </p:attrNameLst>
                                      </p:cBhvr>
                                      <p:to>
                                        <p:strVal val="true"/>
                                      </p:to>
                                    </p:set>
                                  </p:childTnLst>
                                </p:cTn>
                              </p:par>
                            </p:childTnLst>
                          </p:cTn>
                        </p:par>
                      </p:childTnLst>
                    </p:cTn>
                  </p:par>
                </p:childTnLst>
              </p:cTn>
              <p:nextCondLst>
                <p:cond evt="onClick" delay="0">
                  <p:tgtEl>
                    <p:spTgt spid="39"/>
                  </p:tgtEl>
                </p:cond>
              </p:nextCondLst>
            </p:seq>
            <p:seq concurrent="1" nextAc="seek">
              <p:cTn id="214" restart="whenNotActive" fill="hold" evtFilter="cancelBubble" nodeType="interactiveSeq">
                <p:stCondLst>
                  <p:cond evt="onClick" delay="0">
                    <p:tgtEl>
                      <p:spTgt spid="40"/>
                    </p:tgtEl>
                  </p:cond>
                </p:stCondLst>
                <p:endSync evt="end" delay="0">
                  <p:rtn val="all"/>
                </p:endSync>
                <p:childTnLst>
                  <p:par>
                    <p:cTn id="215" fill="hold">
                      <p:stCondLst>
                        <p:cond delay="0"/>
                      </p:stCondLst>
                      <p:childTnLst>
                        <p:par>
                          <p:cTn id="216" fill="hold">
                            <p:stCondLst>
                              <p:cond delay="0"/>
                            </p:stCondLst>
                            <p:childTnLst>
                              <p:par>
                                <p:cTn id="217" presetID="1" presetClass="emph" presetSubtype="2" fill="hold" nodeType="clickEffect">
                                  <p:stCondLst>
                                    <p:cond delay="0"/>
                                  </p:stCondLst>
                                  <p:childTnLst>
                                    <p:animClr clrSpc="rgb" dir="cw">
                                      <p:cBhvr>
                                        <p:cTn id="218" dur="500" fill="hold"/>
                                        <p:tgtEl>
                                          <p:spTgt spid="40"/>
                                        </p:tgtEl>
                                        <p:attrNameLst>
                                          <p:attrName>fillcolor</p:attrName>
                                        </p:attrNameLst>
                                      </p:cBhvr>
                                      <p:to>
                                        <a:srgbClr val="000000"/>
                                      </p:to>
                                    </p:animClr>
                                    <p:set>
                                      <p:cBhvr>
                                        <p:cTn id="219" dur="500" fill="hold"/>
                                        <p:tgtEl>
                                          <p:spTgt spid="40"/>
                                        </p:tgtEl>
                                        <p:attrNameLst>
                                          <p:attrName>fill.type</p:attrName>
                                        </p:attrNameLst>
                                      </p:cBhvr>
                                      <p:to>
                                        <p:strVal val="solid"/>
                                      </p:to>
                                    </p:set>
                                    <p:set>
                                      <p:cBhvr>
                                        <p:cTn id="220" dur="500" fill="hold"/>
                                        <p:tgtEl>
                                          <p:spTgt spid="40"/>
                                        </p:tgtEl>
                                        <p:attrNameLst>
                                          <p:attrName>fill.on</p:attrName>
                                        </p:attrNameLst>
                                      </p:cBhvr>
                                      <p:to>
                                        <p:strVal val="true"/>
                                      </p:to>
                                    </p:set>
                                  </p:childTnLst>
                                </p:cTn>
                              </p:par>
                            </p:childTnLst>
                          </p:cTn>
                        </p:par>
                      </p:childTnLst>
                    </p:cTn>
                  </p:par>
                </p:childTnLst>
              </p:cTn>
              <p:nextCondLst>
                <p:cond evt="onClick" delay="0">
                  <p:tgtEl>
                    <p:spTgt spid="40"/>
                  </p:tgtEl>
                </p:cond>
              </p:nextCondLst>
            </p:seq>
            <p:audio>
              <p:cMediaNode vol="80000">
                <p:cTn id="221" fill="hold" display="0">
                  <p:stCondLst>
                    <p:cond delay="indefinite"/>
                  </p:stCondLst>
                  <p:endCondLst>
                    <p:cond evt="onStopAudio" delay="0">
                      <p:tgtEl>
                        <p:sldTgt/>
                      </p:tgtEl>
                    </p:cond>
                  </p:endCondLst>
                </p:cTn>
                <p:tgtEl>
                  <p:spTgt spid="3"/>
                </p:tgtEl>
              </p:cMediaNode>
            </p:audio>
          </p:childTnLst>
        </p:cTn>
      </p:par>
    </p:tnLst>
    <p:bldLst>
      <p:bldP spid="41" grpId="0"/>
      <p:bldP spid="31" grpId="0" animBg="1"/>
      <p:bldP spid="32" grpId="0" animBg="1"/>
      <p:bldP spid="33" grpId="0" animBg="1"/>
      <p:bldP spid="34" grpId="0" animBg="1"/>
      <p:bldP spid="42" grpId="0" animBg="1"/>
      <p:bldP spid="43"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P spid="60" grpId="0" animBg="1"/>
      <p:bldP spid="61"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nip Diagonal Corner Rectangle 3"/>
          <p:cNvSpPr/>
          <p:nvPr/>
        </p:nvSpPr>
        <p:spPr>
          <a:xfrm>
            <a:off x="1538011" y="696686"/>
            <a:ext cx="9899246" cy="2104571"/>
          </a:xfrm>
          <a:prstGeom prst="snip2DiagRect">
            <a:avLst/>
          </a:prstGeom>
          <a:solidFill>
            <a:schemeClr val="bg1">
              <a:alpha val="7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defRPr/>
            </a:pPr>
            <a:r>
              <a:rPr lang="vi-VN" sz="2000" b="1" dirty="0">
                <a:solidFill>
                  <a:srgbClr val="7030A0"/>
                </a:solidFill>
                <a:latin typeface="Tahoma" panose="020B0604030504040204" pitchFamily="34" charset="0"/>
                <a:ea typeface="Tahoma" panose="020B0604030504040204" pitchFamily="34" charset="0"/>
                <a:cs typeface="Tahoma" panose="020B0604030504040204" pitchFamily="34" charset="0"/>
              </a:rPr>
              <a:t>Trong xây dựng và thực hiện các chính sách phát triển kinh tế - xã hội, Đảng và Nhà nước ta cần phải quan tâm đến thành phần nào?</a:t>
            </a:r>
          </a:p>
          <a:p>
            <a:pPr lvl="0" algn="just">
              <a:defRPr/>
            </a:pPr>
            <a:r>
              <a:rPr lang="vi-VN" sz="2000" b="1" dirty="0">
                <a:solidFill>
                  <a:srgbClr val="7030A0"/>
                </a:solidFill>
                <a:latin typeface="Tahoma" panose="020B0604030504040204" pitchFamily="34" charset="0"/>
                <a:ea typeface="Tahoma" panose="020B0604030504040204" pitchFamily="34" charset="0"/>
                <a:cs typeface="Tahoma" panose="020B0604030504040204" pitchFamily="34" charset="0"/>
              </a:rPr>
              <a:t>a. Đồng bào các dân tộc thiểu số ở vùng cao</a:t>
            </a:r>
          </a:p>
          <a:p>
            <a:pPr lvl="0" algn="just">
              <a:defRPr/>
            </a:pPr>
            <a:r>
              <a:rPr lang="vi-VN" sz="2000" b="1" dirty="0">
                <a:solidFill>
                  <a:srgbClr val="7030A0"/>
                </a:solidFill>
                <a:latin typeface="Tahoma" panose="020B0604030504040204" pitchFamily="34" charset="0"/>
                <a:ea typeface="Tahoma" panose="020B0604030504040204" pitchFamily="34" charset="0"/>
                <a:cs typeface="Tahoma" panose="020B0604030504040204" pitchFamily="34" charset="0"/>
              </a:rPr>
              <a:t>b. Tầng lớp nhân dân lao động</a:t>
            </a:r>
          </a:p>
          <a:p>
            <a:pPr lvl="0" algn="just">
              <a:defRPr/>
            </a:pPr>
            <a:r>
              <a:rPr lang="vi-VN" sz="2000" b="1" dirty="0">
                <a:solidFill>
                  <a:srgbClr val="7030A0"/>
                </a:solidFill>
                <a:latin typeface="Tahoma" panose="020B0604030504040204" pitchFamily="34" charset="0"/>
                <a:ea typeface="Tahoma" panose="020B0604030504040204" pitchFamily="34" charset="0"/>
                <a:cs typeface="Tahoma" panose="020B0604030504040204" pitchFamily="34" charset="0"/>
              </a:rPr>
              <a:t>c. Thanh thiếu niên</a:t>
            </a:r>
          </a:p>
          <a:p>
            <a:pPr lvl="0" algn="just">
              <a:defRPr/>
            </a:pPr>
            <a:r>
              <a:rPr lang="vi-VN" sz="2000" b="1" dirty="0">
                <a:solidFill>
                  <a:srgbClr val="7030A0"/>
                </a:solidFill>
                <a:latin typeface="Tahoma" panose="020B0604030504040204" pitchFamily="34" charset="0"/>
                <a:ea typeface="Tahoma" panose="020B0604030504040204" pitchFamily="34" charset="0"/>
                <a:cs typeface="Tahoma" panose="020B0604030504040204" pitchFamily="34" charset="0"/>
              </a:rPr>
              <a:t>d. Giai cấp công nhân</a:t>
            </a:r>
            <a:endParaRPr kumimoji="0" lang="vi-VN" sz="2000" b="1" i="0" u="none" strike="noStrike" kern="1200" cap="none" spc="0" normalizeH="0" baseline="0" noProof="0" dirty="0">
              <a:ln>
                <a:noFill/>
              </a:ln>
              <a:solidFill>
                <a:srgbClr val="7030A0"/>
              </a:solidFill>
              <a:effectLst/>
              <a:uLnTx/>
              <a:uFillTx/>
              <a:latin typeface="Tahoma" panose="020B0604030504040204" pitchFamily="34" charset="0"/>
              <a:ea typeface="Tahoma" panose="020B0604030504040204" pitchFamily="34" charset="0"/>
              <a:cs typeface="Tahoma" panose="020B0604030504040204" pitchFamily="34" charset="0"/>
            </a:endParaRPr>
          </a:p>
        </p:txBody>
      </p:sp>
      <p:sp>
        <p:nvSpPr>
          <p:cNvPr id="5" name="Snip Diagonal Corner Rectangle 4"/>
          <p:cNvSpPr/>
          <p:nvPr/>
        </p:nvSpPr>
        <p:spPr>
          <a:xfrm>
            <a:off x="1299028" y="3156858"/>
            <a:ext cx="9593943" cy="1890111"/>
          </a:xfrm>
          <a:prstGeom prst="snip2DiagRect">
            <a:avLst/>
          </a:prstGeom>
          <a:solidFill>
            <a:srgbClr val="7030A0">
              <a:alpha val="75000"/>
            </a:srgb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defRPr/>
            </a:pPr>
            <a:r>
              <a:rPr lang="vi-VN" sz="2400" b="1" dirty="0">
                <a:solidFill>
                  <a:schemeClr val="bg1"/>
                </a:solidFill>
                <a:latin typeface="Tahoma" panose="020B0604030504040204" pitchFamily="34" charset="0"/>
                <a:ea typeface="Tahoma" panose="020B0604030504040204" pitchFamily="34" charset="0"/>
                <a:cs typeface="Tahoma" panose="020B0604030504040204" pitchFamily="34" charset="0"/>
              </a:rPr>
              <a:t>a. Đồng bào các dân tộc thiểu số ở vùng cao</a:t>
            </a:r>
            <a:endParaRPr lang="vi-VN" sz="24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6" name="Pentagon 5">
            <a:hlinkClick r:id="rId3" action="ppaction://hlinksldjump"/>
          </p:cNvPr>
          <p:cNvSpPr/>
          <p:nvPr/>
        </p:nvSpPr>
        <p:spPr>
          <a:xfrm flipH="1">
            <a:off x="8911772" y="5617029"/>
            <a:ext cx="3062514" cy="1001485"/>
          </a:xfrm>
          <a:prstGeom prst="homePlate">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5B9BD5">
                    <a:lumMod val="75000"/>
                  </a:srgbClr>
                </a:solidFill>
                <a:effectLst/>
                <a:uLnTx/>
                <a:uFillTx/>
                <a:latin typeface="Tahoma" panose="020B0604030504040204" pitchFamily="34" charset="0"/>
                <a:ea typeface="Tahoma" panose="020B0604030504040204" pitchFamily="34" charset="0"/>
                <a:cs typeface="Tahoma" panose="020B0604030504040204" pitchFamily="34" charset="0"/>
              </a:rPr>
              <a:t>QUAY VỀ</a:t>
            </a:r>
            <a:endParaRPr kumimoji="0" lang="vi-VN" sz="3200" b="1" i="0" u="none" strike="noStrike" kern="1200" cap="none" spc="0" normalizeH="0" baseline="0" noProof="0" dirty="0">
              <a:ln>
                <a:noFill/>
              </a:ln>
              <a:solidFill>
                <a:srgbClr val="5B9BD5">
                  <a:lumMod val="75000"/>
                </a:srgbClr>
              </a:solidFill>
              <a:effectLst/>
              <a:uLnTx/>
              <a:uFillTx/>
              <a:latin typeface="Tahoma" panose="020B0604030504040204" pitchFamily="34" charset="0"/>
              <a:ea typeface="Tahoma" panose="020B0604030504040204" pitchFamily="34" charset="0"/>
              <a:cs typeface="Tahoma" panose="020B0604030504040204" pitchFamily="34" charset="0"/>
            </a:endParaRPr>
          </a:p>
        </p:txBody>
      </p:sp>
      <p:pic>
        <p:nvPicPr>
          <p:cNvPr id="2" name="Pictur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8225" y="751599"/>
            <a:ext cx="1626236" cy="1990149"/>
          </a:xfrm>
          <a:prstGeom prst="rect">
            <a:avLst/>
          </a:prstGeom>
        </p:spPr>
      </p:pic>
    </p:spTree>
    <p:extLst>
      <p:ext uri="{BB962C8B-B14F-4D97-AF65-F5344CB8AC3E}">
        <p14:creationId xmlns:p14="http://schemas.microsoft.com/office/powerpoint/2010/main" val="23593212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900" decel="100000" fill="hold"/>
                                        <p:tgtEl>
                                          <p:spTgt spid="4"/>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4"/>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chimes.wav"/>
                                        </p:tgtEl>
                                      </p:cMediaNode>
                                    </p:audio>
                                  </p:subTnLst>
                                </p:cTn>
                              </p:par>
                            </p:childTnLst>
                          </p:cTn>
                        </p:par>
                        <p:par>
                          <p:cTn id="11" fill="hold">
                            <p:stCondLst>
                              <p:cond delay="1000"/>
                            </p:stCondLst>
                            <p:childTnLst>
                              <p:par>
                                <p:cTn id="12" presetID="10" presetClass="entr" presetSubtype="0" fill="hold"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37"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
                                          </p:val>
                                        </p:tav>
                                        <p:tav tm="100000">
                                          <p:val>
                                            <p:strVal val="#ppt_x"/>
                                          </p:val>
                                        </p:tav>
                                      </p:tavLst>
                                    </p:anim>
                                    <p:anim calcmode="lin" valueType="num">
                                      <p:cBhvr>
                                        <p:cTn id="21" dur="900" decel="100000" fill="hold"/>
                                        <p:tgtEl>
                                          <p:spTgt spid="5"/>
                                        </p:tgtEl>
                                        <p:attrNameLst>
                                          <p:attrName>ppt_y</p:attrName>
                                        </p:attrNameLst>
                                      </p:cBhvr>
                                      <p:tavLst>
                                        <p:tav tm="0">
                                          <p:val>
                                            <p:strVal val="#ppt_y+1"/>
                                          </p:val>
                                        </p:tav>
                                        <p:tav tm="100000">
                                          <p:val>
                                            <p:strVal val="#ppt_y-.03"/>
                                          </p:val>
                                        </p:tav>
                                      </p:tavLst>
                                    </p:anim>
                                    <p:anim calcmode="lin" valueType="num">
                                      <p:cBhvr>
                                        <p:cTn id="22" dur="100" accel="100000" fill="hold">
                                          <p:stCondLst>
                                            <p:cond delay="900"/>
                                          </p:stCondLst>
                                        </p:cTn>
                                        <p:tgtEl>
                                          <p:spTgt spid="5"/>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2" name="chimes.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nip Diagonal Corner Rectangle 3"/>
          <p:cNvSpPr/>
          <p:nvPr/>
        </p:nvSpPr>
        <p:spPr>
          <a:xfrm>
            <a:off x="1299027" y="696686"/>
            <a:ext cx="10138229" cy="2104571"/>
          </a:xfrm>
          <a:prstGeom prst="snip2DiagRect">
            <a:avLst/>
          </a:prstGeom>
          <a:solidFill>
            <a:schemeClr val="bg1">
              <a:alpha val="7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defRPr/>
            </a:pPr>
            <a:r>
              <a:rPr lang="vi-VN" sz="2000" b="1" dirty="0">
                <a:solidFill>
                  <a:srgbClr val="7030A0"/>
                </a:solidFill>
                <a:latin typeface="+mj-lt"/>
                <a:ea typeface="Tahoma" panose="020B0604030504040204" pitchFamily="34" charset="0"/>
                <a:cs typeface="Tahoma" panose="020B0604030504040204" pitchFamily="34" charset="0"/>
              </a:rPr>
              <a:t>Mô hình phát triển theo chiều rộng là mô hình:</a:t>
            </a:r>
          </a:p>
          <a:p>
            <a:pPr lvl="0" algn="just">
              <a:defRPr/>
            </a:pPr>
            <a:r>
              <a:rPr lang="vi-VN" sz="2000" b="1" dirty="0">
                <a:solidFill>
                  <a:srgbClr val="7030A0"/>
                </a:solidFill>
                <a:latin typeface="+mj-lt"/>
                <a:ea typeface="Tahoma" panose="020B0604030504040204" pitchFamily="34" charset="0"/>
                <a:cs typeface="Tahoma" panose="020B0604030504040204" pitchFamily="34" charset="0"/>
              </a:rPr>
              <a:t>a. Dựa vào nguồn lực tài nguyên</a:t>
            </a:r>
          </a:p>
          <a:p>
            <a:pPr lvl="0" algn="just">
              <a:defRPr/>
            </a:pPr>
            <a:r>
              <a:rPr lang="vi-VN" sz="2000" b="1" dirty="0">
                <a:solidFill>
                  <a:srgbClr val="7030A0"/>
                </a:solidFill>
                <a:latin typeface="+mj-lt"/>
                <a:ea typeface="Tahoma" panose="020B0604030504040204" pitchFamily="34" charset="0"/>
                <a:cs typeface="Tahoma" panose="020B0604030504040204" pitchFamily="34" charset="0"/>
              </a:rPr>
              <a:t>b. Dựa vào lực lượng lao động dồi dào</a:t>
            </a:r>
          </a:p>
          <a:p>
            <a:pPr lvl="0" algn="just">
              <a:defRPr/>
            </a:pPr>
            <a:r>
              <a:rPr lang="vi-VN" sz="2000" b="1" dirty="0">
                <a:solidFill>
                  <a:srgbClr val="7030A0"/>
                </a:solidFill>
                <a:latin typeface="+mj-lt"/>
                <a:ea typeface="Tahoma" panose="020B0604030504040204" pitchFamily="34" charset="0"/>
                <a:cs typeface="Tahoma" panose="020B0604030504040204" pitchFamily="34" charset="0"/>
              </a:rPr>
              <a:t>c. Dựa vào tăng trưởng theo nguồn vốn</a:t>
            </a:r>
          </a:p>
          <a:p>
            <a:pPr lvl="0" algn="just">
              <a:defRPr/>
            </a:pPr>
            <a:r>
              <a:rPr lang="vi-VN" sz="2000" b="1" dirty="0">
                <a:solidFill>
                  <a:srgbClr val="7030A0"/>
                </a:solidFill>
                <a:latin typeface="+mj-lt"/>
                <a:ea typeface="Tahoma" panose="020B0604030504040204" pitchFamily="34" charset="0"/>
                <a:cs typeface="Tahoma" panose="020B0604030504040204" pitchFamily="34" charset="0"/>
              </a:rPr>
              <a:t>d. Tất cả các đáp án của câu này đều đúng</a:t>
            </a:r>
            <a:endParaRPr lang="vi-VN" sz="2000" b="1" dirty="0">
              <a:solidFill>
                <a:srgbClr val="7030A0"/>
              </a:solidFill>
              <a:latin typeface="+mj-lt"/>
              <a:ea typeface="Tahoma" panose="020B0604030504040204" pitchFamily="34" charset="0"/>
              <a:cs typeface="Tahoma" panose="020B0604030504040204" pitchFamily="34" charset="0"/>
            </a:endParaRPr>
          </a:p>
        </p:txBody>
      </p:sp>
      <p:sp>
        <p:nvSpPr>
          <p:cNvPr id="5" name="Snip Diagonal Corner Rectangle 4"/>
          <p:cNvSpPr/>
          <p:nvPr/>
        </p:nvSpPr>
        <p:spPr>
          <a:xfrm>
            <a:off x="1299028" y="3156858"/>
            <a:ext cx="9593943" cy="1890111"/>
          </a:xfrm>
          <a:prstGeom prst="snip2DiagRect">
            <a:avLst/>
          </a:prstGeom>
          <a:solidFill>
            <a:srgbClr val="7030A0">
              <a:alpha val="75000"/>
            </a:srgb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defRPr/>
            </a:pPr>
            <a:r>
              <a:rPr lang="vi-VN" sz="3200" b="1" dirty="0">
                <a:solidFill>
                  <a:schemeClr val="bg1"/>
                </a:solidFill>
                <a:ea typeface="Tahoma" panose="020B0604030504040204" pitchFamily="34" charset="0"/>
                <a:cs typeface="Tahoma" panose="020B0604030504040204" pitchFamily="34" charset="0"/>
              </a:rPr>
              <a:t>d. Tất cả các đáp án của câu này đều đúng</a:t>
            </a: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225" y="751599"/>
            <a:ext cx="1626236" cy="1990149"/>
          </a:xfrm>
          <a:prstGeom prst="rect">
            <a:avLst/>
          </a:prstGeom>
        </p:spPr>
      </p:pic>
      <p:sp>
        <p:nvSpPr>
          <p:cNvPr id="8" name="Pentagon 7">
            <a:hlinkClick r:id="rId4" action="ppaction://hlinksldjump"/>
          </p:cNvPr>
          <p:cNvSpPr/>
          <p:nvPr/>
        </p:nvSpPr>
        <p:spPr>
          <a:xfrm flipH="1">
            <a:off x="8911772" y="5617029"/>
            <a:ext cx="3062514" cy="1001485"/>
          </a:xfrm>
          <a:prstGeom prst="homePlate">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5B9BD5">
                    <a:lumMod val="75000"/>
                  </a:srgbClr>
                </a:solidFill>
                <a:effectLst/>
                <a:uLnTx/>
                <a:uFillTx/>
                <a:latin typeface="Tahoma" panose="020B0604030504040204" pitchFamily="34" charset="0"/>
                <a:ea typeface="Tahoma" panose="020B0604030504040204" pitchFamily="34" charset="0"/>
                <a:cs typeface="Tahoma" panose="020B0604030504040204" pitchFamily="34" charset="0"/>
              </a:rPr>
              <a:t>QUAY VỀ</a:t>
            </a:r>
            <a:endParaRPr kumimoji="0" lang="vi-VN" sz="3200" b="1" i="0" u="none" strike="noStrike" kern="1200" cap="none" spc="0" normalizeH="0" baseline="0" noProof="0" dirty="0">
              <a:ln>
                <a:noFill/>
              </a:ln>
              <a:solidFill>
                <a:srgbClr val="5B9BD5">
                  <a:lumMod val="75000"/>
                </a:srgbClr>
              </a:solidFill>
              <a:effectLst/>
              <a:uLnTx/>
              <a:uFillTx/>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41455254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900" decel="100000" fill="hold"/>
                                        <p:tgtEl>
                                          <p:spTgt spid="4"/>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4"/>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chimes.wav"/>
                                        </p:tgtEl>
                                      </p:cMediaNode>
                                    </p:audio>
                                  </p:subTnLst>
                                </p:cTn>
                              </p:par>
                            </p:childTnLst>
                          </p:cTn>
                        </p:par>
                        <p:par>
                          <p:cTn id="11" fill="hold">
                            <p:stCondLst>
                              <p:cond delay="1000"/>
                            </p:stCondLst>
                            <p:childTnLst>
                              <p:par>
                                <p:cTn id="12" presetID="10" presetClass="entr" presetSubtype="0" fill="hold"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37"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
                                          </p:val>
                                        </p:tav>
                                        <p:tav tm="100000">
                                          <p:val>
                                            <p:strVal val="#ppt_x"/>
                                          </p:val>
                                        </p:tav>
                                      </p:tavLst>
                                    </p:anim>
                                    <p:anim calcmode="lin" valueType="num">
                                      <p:cBhvr>
                                        <p:cTn id="21" dur="900" decel="100000" fill="hold"/>
                                        <p:tgtEl>
                                          <p:spTgt spid="5"/>
                                        </p:tgtEl>
                                        <p:attrNameLst>
                                          <p:attrName>ppt_y</p:attrName>
                                        </p:attrNameLst>
                                      </p:cBhvr>
                                      <p:tavLst>
                                        <p:tav tm="0">
                                          <p:val>
                                            <p:strVal val="#ppt_y+1"/>
                                          </p:val>
                                        </p:tav>
                                        <p:tav tm="100000">
                                          <p:val>
                                            <p:strVal val="#ppt_y-.03"/>
                                          </p:val>
                                        </p:tav>
                                      </p:tavLst>
                                    </p:anim>
                                    <p:anim calcmode="lin" valueType="num">
                                      <p:cBhvr>
                                        <p:cTn id="22" dur="100" accel="100000" fill="hold">
                                          <p:stCondLst>
                                            <p:cond delay="900"/>
                                          </p:stCondLst>
                                        </p:cTn>
                                        <p:tgtEl>
                                          <p:spTgt spid="5"/>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2" name="chimes.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nip Diagonal Corner Rectangle 3"/>
          <p:cNvSpPr/>
          <p:nvPr/>
        </p:nvSpPr>
        <p:spPr>
          <a:xfrm>
            <a:off x="1299027" y="696686"/>
            <a:ext cx="10138229" cy="2104571"/>
          </a:xfrm>
          <a:prstGeom prst="snip2DiagRect">
            <a:avLst/>
          </a:prstGeom>
          <a:solidFill>
            <a:schemeClr val="bg1">
              <a:alpha val="7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vi-VN" sz="2000" b="1" dirty="0">
                <a:solidFill>
                  <a:srgbClr val="7030A0"/>
                </a:solidFill>
                <a:latin typeface="+mj-lt"/>
                <a:ea typeface="Tahoma" panose="020B0604030504040204" pitchFamily="34" charset="0"/>
                <a:cs typeface="Tahoma" panose="020B0604030504040204" pitchFamily="34" charset="0"/>
              </a:rPr>
              <a:t> Trong thời kỳ quá độ lên chủ nghĩa xã hội ở nước ta, kinh tế nhà nước giữ vai trò gì ?</a:t>
            </a:r>
          </a:p>
          <a:p>
            <a:pPr lvl="0" algn="just">
              <a:defRPr/>
            </a:pPr>
            <a:r>
              <a:rPr lang="vi-VN" sz="2000" b="1" dirty="0">
                <a:solidFill>
                  <a:srgbClr val="7030A0"/>
                </a:solidFill>
                <a:latin typeface="+mj-lt"/>
                <a:ea typeface="Tahoma" panose="020B0604030504040204" pitchFamily="34" charset="0"/>
                <a:cs typeface="Tahoma" panose="020B0604030504040204" pitchFamily="34" charset="0"/>
              </a:rPr>
              <a:t>a.Thống trị </a:t>
            </a:r>
          </a:p>
          <a:p>
            <a:pPr lvl="0" algn="just">
              <a:defRPr/>
            </a:pPr>
            <a:r>
              <a:rPr lang="vi-VN" sz="2000" b="1" dirty="0">
                <a:solidFill>
                  <a:srgbClr val="7030A0"/>
                </a:solidFill>
                <a:latin typeface="+mj-lt"/>
                <a:ea typeface="Tahoma" panose="020B0604030504040204" pitchFamily="34" charset="0"/>
                <a:cs typeface="Tahoma" panose="020B0604030504040204" pitchFamily="34" charset="0"/>
              </a:rPr>
              <a:t>b. Nền tảng </a:t>
            </a:r>
          </a:p>
          <a:p>
            <a:pPr lvl="0" algn="just">
              <a:defRPr/>
            </a:pPr>
            <a:r>
              <a:rPr lang="vi-VN" sz="2000" b="1" dirty="0">
                <a:solidFill>
                  <a:srgbClr val="7030A0"/>
                </a:solidFill>
                <a:latin typeface="+mj-lt"/>
                <a:ea typeface="Tahoma" panose="020B0604030504040204" pitchFamily="34" charset="0"/>
                <a:cs typeface="Tahoma" panose="020B0604030504040204" pitchFamily="34" charset="0"/>
              </a:rPr>
              <a:t>c. Chủ đạo </a:t>
            </a:r>
          </a:p>
          <a:p>
            <a:pPr lvl="0" algn="just">
              <a:defRPr/>
            </a:pPr>
            <a:r>
              <a:rPr lang="vi-VN" sz="2000" b="1" dirty="0">
                <a:solidFill>
                  <a:srgbClr val="7030A0"/>
                </a:solidFill>
                <a:latin typeface="+mj-lt"/>
                <a:ea typeface="Tahoma" panose="020B0604030504040204" pitchFamily="34" charset="0"/>
                <a:cs typeface="Tahoma" panose="020B0604030504040204" pitchFamily="34" charset="0"/>
              </a:rPr>
              <a:t>d. Quan trọng </a:t>
            </a:r>
            <a:endParaRPr kumimoji="0" lang="vi-VN" sz="2000" b="1" i="0" u="none" strike="noStrike" kern="1200" cap="none" spc="0" normalizeH="0" baseline="0" noProof="0" dirty="0">
              <a:ln>
                <a:noFill/>
              </a:ln>
              <a:solidFill>
                <a:srgbClr val="7030A0"/>
              </a:solidFill>
              <a:effectLst/>
              <a:uLnTx/>
              <a:uFillTx/>
              <a:latin typeface="+mj-lt"/>
              <a:ea typeface="Tahoma" panose="020B0604030504040204" pitchFamily="34" charset="0"/>
              <a:cs typeface="Tahoma" panose="020B0604030504040204" pitchFamily="34" charset="0"/>
            </a:endParaRPr>
          </a:p>
        </p:txBody>
      </p:sp>
      <p:sp>
        <p:nvSpPr>
          <p:cNvPr id="5" name="Snip Diagonal Corner Rectangle 4"/>
          <p:cNvSpPr/>
          <p:nvPr/>
        </p:nvSpPr>
        <p:spPr>
          <a:xfrm>
            <a:off x="1299028" y="3156858"/>
            <a:ext cx="9593943" cy="1890111"/>
          </a:xfrm>
          <a:prstGeom prst="snip2DiagRect">
            <a:avLst/>
          </a:prstGeom>
          <a:solidFill>
            <a:srgbClr val="7030A0">
              <a:alpha val="75000"/>
            </a:srgb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defRPr/>
            </a:pPr>
            <a:r>
              <a:rPr lang="vi-VN" sz="3200" b="1" dirty="0">
                <a:solidFill>
                  <a:schemeClr val="bg1"/>
                </a:solidFill>
                <a:ea typeface="Tahoma" panose="020B0604030504040204" pitchFamily="34" charset="0"/>
                <a:cs typeface="Tahoma" panose="020B0604030504040204" pitchFamily="34" charset="0"/>
              </a:rPr>
              <a:t>c. Chủ đạo </a:t>
            </a: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225" y="751599"/>
            <a:ext cx="1626236" cy="1990149"/>
          </a:xfrm>
          <a:prstGeom prst="rect">
            <a:avLst/>
          </a:prstGeom>
        </p:spPr>
      </p:pic>
      <p:sp>
        <p:nvSpPr>
          <p:cNvPr id="8" name="Pentagon 7">
            <a:hlinkClick r:id="rId4" action="ppaction://hlinksldjump"/>
          </p:cNvPr>
          <p:cNvSpPr/>
          <p:nvPr/>
        </p:nvSpPr>
        <p:spPr>
          <a:xfrm flipH="1">
            <a:off x="8911772" y="5617029"/>
            <a:ext cx="3062514" cy="1001485"/>
          </a:xfrm>
          <a:prstGeom prst="homePlate">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5B9BD5">
                    <a:lumMod val="75000"/>
                  </a:srgbClr>
                </a:solidFill>
                <a:effectLst/>
                <a:uLnTx/>
                <a:uFillTx/>
                <a:latin typeface="Tahoma" panose="020B0604030504040204" pitchFamily="34" charset="0"/>
                <a:ea typeface="Tahoma" panose="020B0604030504040204" pitchFamily="34" charset="0"/>
                <a:cs typeface="Tahoma" panose="020B0604030504040204" pitchFamily="34" charset="0"/>
              </a:rPr>
              <a:t>QUAY VỀ</a:t>
            </a:r>
            <a:endParaRPr kumimoji="0" lang="vi-VN" sz="3200" b="1" i="0" u="none" strike="noStrike" kern="1200" cap="none" spc="0" normalizeH="0" baseline="0" noProof="0" dirty="0">
              <a:ln>
                <a:noFill/>
              </a:ln>
              <a:solidFill>
                <a:srgbClr val="5B9BD5">
                  <a:lumMod val="75000"/>
                </a:srgbClr>
              </a:solidFill>
              <a:effectLst/>
              <a:uLnTx/>
              <a:uFillTx/>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39486085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900" decel="100000" fill="hold"/>
                                        <p:tgtEl>
                                          <p:spTgt spid="4"/>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4"/>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chimes.wav"/>
                                        </p:tgtEl>
                                      </p:cMediaNode>
                                    </p:audio>
                                  </p:subTnLst>
                                </p:cTn>
                              </p:par>
                            </p:childTnLst>
                          </p:cTn>
                        </p:par>
                        <p:par>
                          <p:cTn id="11" fill="hold">
                            <p:stCondLst>
                              <p:cond delay="1000"/>
                            </p:stCondLst>
                            <p:childTnLst>
                              <p:par>
                                <p:cTn id="12" presetID="10" presetClass="entr" presetSubtype="0" fill="hold"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37"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
                                          </p:val>
                                        </p:tav>
                                        <p:tav tm="100000">
                                          <p:val>
                                            <p:strVal val="#ppt_x"/>
                                          </p:val>
                                        </p:tav>
                                      </p:tavLst>
                                    </p:anim>
                                    <p:anim calcmode="lin" valueType="num">
                                      <p:cBhvr>
                                        <p:cTn id="21" dur="900" decel="100000" fill="hold"/>
                                        <p:tgtEl>
                                          <p:spTgt spid="5"/>
                                        </p:tgtEl>
                                        <p:attrNameLst>
                                          <p:attrName>ppt_y</p:attrName>
                                        </p:attrNameLst>
                                      </p:cBhvr>
                                      <p:tavLst>
                                        <p:tav tm="0">
                                          <p:val>
                                            <p:strVal val="#ppt_y+1"/>
                                          </p:val>
                                        </p:tav>
                                        <p:tav tm="100000">
                                          <p:val>
                                            <p:strVal val="#ppt_y-.03"/>
                                          </p:val>
                                        </p:tav>
                                      </p:tavLst>
                                    </p:anim>
                                    <p:anim calcmode="lin" valueType="num">
                                      <p:cBhvr>
                                        <p:cTn id="22" dur="100" accel="100000" fill="hold">
                                          <p:stCondLst>
                                            <p:cond delay="900"/>
                                          </p:stCondLst>
                                        </p:cTn>
                                        <p:tgtEl>
                                          <p:spTgt spid="5"/>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2" name="chimes.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nip Diagonal Corner Rectangle 3"/>
          <p:cNvSpPr/>
          <p:nvPr/>
        </p:nvSpPr>
        <p:spPr>
          <a:xfrm>
            <a:off x="1658983" y="696686"/>
            <a:ext cx="9778274" cy="2104571"/>
          </a:xfrm>
          <a:prstGeom prst="snip2DiagRect">
            <a:avLst/>
          </a:prstGeom>
          <a:solidFill>
            <a:schemeClr val="bg1">
              <a:alpha val="7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vi-VN" sz="2000" b="1" dirty="0">
                <a:solidFill>
                  <a:srgbClr val="7030A0"/>
                </a:solidFill>
                <a:latin typeface="Tahoma" panose="020B0604030504040204" pitchFamily="34" charset="0"/>
                <a:ea typeface="Tahoma" panose="020B0604030504040204" pitchFamily="34" charset="0"/>
                <a:cs typeface="Tahoma" panose="020B0604030504040204" pitchFamily="34" charset="0"/>
              </a:rPr>
              <a:t>Đại hội toàn quốc lần thứ IX của Đảng (4/2001) xác định nền kinh tế nước ta có bao nhiêu hình thức sở hữu?</a:t>
            </a:r>
          </a:p>
          <a:p>
            <a:pPr lvl="0" algn="ctr">
              <a:defRPr/>
            </a:pPr>
            <a:r>
              <a:rPr lang="vi-VN" sz="2000" b="1" dirty="0">
                <a:solidFill>
                  <a:srgbClr val="7030A0"/>
                </a:solidFill>
                <a:latin typeface="Tahoma" panose="020B0604030504040204" pitchFamily="34" charset="0"/>
                <a:ea typeface="Tahoma" panose="020B0604030504040204" pitchFamily="34" charset="0"/>
                <a:cs typeface="Tahoma" panose="020B0604030504040204" pitchFamily="34" charset="0"/>
              </a:rPr>
              <a:t>a. 2 hình thức sở hữu</a:t>
            </a:r>
          </a:p>
          <a:p>
            <a:pPr lvl="0" algn="ctr">
              <a:defRPr/>
            </a:pPr>
            <a:r>
              <a:rPr lang="vi-VN" sz="2000" b="1" dirty="0">
                <a:solidFill>
                  <a:srgbClr val="7030A0"/>
                </a:solidFill>
                <a:latin typeface="Tahoma" panose="020B0604030504040204" pitchFamily="34" charset="0"/>
                <a:ea typeface="Tahoma" panose="020B0604030504040204" pitchFamily="34" charset="0"/>
                <a:cs typeface="Tahoma" panose="020B0604030504040204" pitchFamily="34" charset="0"/>
              </a:rPr>
              <a:t>b. 3 hình thức sở hữu</a:t>
            </a:r>
          </a:p>
          <a:p>
            <a:pPr lvl="0" algn="ctr">
              <a:defRPr/>
            </a:pPr>
            <a:r>
              <a:rPr lang="vi-VN" sz="2000" b="1" dirty="0">
                <a:solidFill>
                  <a:srgbClr val="7030A0"/>
                </a:solidFill>
                <a:latin typeface="Tahoma" panose="020B0604030504040204" pitchFamily="34" charset="0"/>
                <a:ea typeface="Tahoma" panose="020B0604030504040204" pitchFamily="34" charset="0"/>
                <a:cs typeface="Tahoma" panose="020B0604030504040204" pitchFamily="34" charset="0"/>
              </a:rPr>
              <a:t>c. 4 hình thức sở hữu</a:t>
            </a:r>
          </a:p>
          <a:p>
            <a:pPr lvl="0" algn="ctr">
              <a:defRPr/>
            </a:pPr>
            <a:r>
              <a:rPr lang="vi-VN" sz="2000" b="1" dirty="0">
                <a:solidFill>
                  <a:srgbClr val="7030A0"/>
                </a:solidFill>
                <a:latin typeface="Tahoma" panose="020B0604030504040204" pitchFamily="34" charset="0"/>
                <a:ea typeface="Tahoma" panose="020B0604030504040204" pitchFamily="34" charset="0"/>
                <a:cs typeface="Tahoma" panose="020B0604030504040204" pitchFamily="34" charset="0"/>
              </a:rPr>
              <a:t>d. 5 hình thức sở hữu</a:t>
            </a:r>
            <a:endParaRPr kumimoji="0" lang="vi-VN" sz="2000" b="1" i="0" u="none" strike="noStrike" kern="1200" cap="none" spc="0" normalizeH="0" baseline="0" noProof="0" dirty="0">
              <a:ln>
                <a:noFill/>
              </a:ln>
              <a:solidFill>
                <a:srgbClr val="7030A0"/>
              </a:solidFill>
              <a:effectLst/>
              <a:uLnTx/>
              <a:uFillTx/>
              <a:latin typeface="Tahoma" panose="020B0604030504040204" pitchFamily="34" charset="0"/>
              <a:ea typeface="Tahoma" panose="020B0604030504040204" pitchFamily="34" charset="0"/>
              <a:cs typeface="Tahoma" panose="020B0604030504040204" pitchFamily="34" charset="0"/>
            </a:endParaRPr>
          </a:p>
        </p:txBody>
      </p:sp>
      <p:sp>
        <p:nvSpPr>
          <p:cNvPr id="5" name="Snip Diagonal Corner Rectangle 4"/>
          <p:cNvSpPr/>
          <p:nvPr/>
        </p:nvSpPr>
        <p:spPr>
          <a:xfrm>
            <a:off x="1299028" y="3156858"/>
            <a:ext cx="9593943" cy="1890111"/>
          </a:xfrm>
          <a:prstGeom prst="snip2DiagRect">
            <a:avLst/>
          </a:prstGeom>
          <a:solidFill>
            <a:srgbClr val="7030A0">
              <a:alpha val="75000"/>
            </a:srgb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vi-VN" sz="3200" b="1" dirty="0">
                <a:solidFill>
                  <a:schemeClr val="bg1"/>
                </a:solidFill>
                <a:latin typeface="Tahoma" panose="020B0604030504040204" pitchFamily="34" charset="0"/>
                <a:ea typeface="Tahoma" panose="020B0604030504040204" pitchFamily="34" charset="0"/>
                <a:cs typeface="Tahoma" panose="020B0604030504040204" pitchFamily="34" charset="0"/>
              </a:rPr>
              <a:t> </a:t>
            </a:r>
            <a:r>
              <a:rPr lang="vi-VN" sz="3200" b="1" dirty="0">
                <a:solidFill>
                  <a:schemeClr val="bg1"/>
                </a:solidFill>
                <a:latin typeface="Tahoma" panose="020B0604030504040204" pitchFamily="34" charset="0"/>
                <a:ea typeface="Tahoma" panose="020B0604030504040204" pitchFamily="34" charset="0"/>
                <a:cs typeface="Tahoma" panose="020B0604030504040204" pitchFamily="34" charset="0"/>
              </a:rPr>
              <a:t>b. 3 hình thức sở hữu</a:t>
            </a:r>
            <a:endParaRPr lang="vi-VN" sz="32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225" y="751599"/>
            <a:ext cx="1626236" cy="1990149"/>
          </a:xfrm>
          <a:prstGeom prst="rect">
            <a:avLst/>
          </a:prstGeom>
        </p:spPr>
      </p:pic>
      <p:sp>
        <p:nvSpPr>
          <p:cNvPr id="8" name="Pentagon 7">
            <a:hlinkClick r:id="rId4" action="ppaction://hlinksldjump"/>
          </p:cNvPr>
          <p:cNvSpPr/>
          <p:nvPr/>
        </p:nvSpPr>
        <p:spPr>
          <a:xfrm flipH="1">
            <a:off x="8911772" y="5617029"/>
            <a:ext cx="3062514" cy="1001485"/>
          </a:xfrm>
          <a:prstGeom prst="homePlate">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5B9BD5">
                    <a:lumMod val="75000"/>
                  </a:srgbClr>
                </a:solidFill>
                <a:effectLst/>
                <a:uLnTx/>
                <a:uFillTx/>
                <a:latin typeface="Tahoma" panose="020B0604030504040204" pitchFamily="34" charset="0"/>
                <a:ea typeface="Tahoma" panose="020B0604030504040204" pitchFamily="34" charset="0"/>
                <a:cs typeface="Tahoma" panose="020B0604030504040204" pitchFamily="34" charset="0"/>
              </a:rPr>
              <a:t>QUAY VỀ</a:t>
            </a:r>
            <a:endParaRPr kumimoji="0" lang="vi-VN" sz="3200" b="1" i="0" u="none" strike="noStrike" kern="1200" cap="none" spc="0" normalizeH="0" baseline="0" noProof="0" dirty="0">
              <a:ln>
                <a:noFill/>
              </a:ln>
              <a:solidFill>
                <a:srgbClr val="5B9BD5">
                  <a:lumMod val="75000"/>
                </a:srgbClr>
              </a:solidFill>
              <a:effectLst/>
              <a:uLnTx/>
              <a:uFillTx/>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31601292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900" decel="100000" fill="hold"/>
                                        <p:tgtEl>
                                          <p:spTgt spid="4"/>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4"/>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chimes.wav"/>
                                        </p:tgtEl>
                                      </p:cMediaNode>
                                    </p:audio>
                                  </p:subTnLst>
                                </p:cTn>
                              </p:par>
                            </p:childTnLst>
                          </p:cTn>
                        </p:par>
                        <p:par>
                          <p:cTn id="11" fill="hold">
                            <p:stCondLst>
                              <p:cond delay="1000"/>
                            </p:stCondLst>
                            <p:childTnLst>
                              <p:par>
                                <p:cTn id="12" presetID="10" presetClass="entr" presetSubtype="0" fill="hold"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37"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
                                          </p:val>
                                        </p:tav>
                                        <p:tav tm="100000">
                                          <p:val>
                                            <p:strVal val="#ppt_x"/>
                                          </p:val>
                                        </p:tav>
                                      </p:tavLst>
                                    </p:anim>
                                    <p:anim calcmode="lin" valueType="num">
                                      <p:cBhvr>
                                        <p:cTn id="21" dur="900" decel="100000" fill="hold"/>
                                        <p:tgtEl>
                                          <p:spTgt spid="5"/>
                                        </p:tgtEl>
                                        <p:attrNameLst>
                                          <p:attrName>ppt_y</p:attrName>
                                        </p:attrNameLst>
                                      </p:cBhvr>
                                      <p:tavLst>
                                        <p:tav tm="0">
                                          <p:val>
                                            <p:strVal val="#ppt_y+1"/>
                                          </p:val>
                                        </p:tav>
                                        <p:tav tm="100000">
                                          <p:val>
                                            <p:strVal val="#ppt_y-.03"/>
                                          </p:val>
                                        </p:tav>
                                      </p:tavLst>
                                    </p:anim>
                                    <p:anim calcmode="lin" valueType="num">
                                      <p:cBhvr>
                                        <p:cTn id="22" dur="100" accel="100000" fill="hold">
                                          <p:stCondLst>
                                            <p:cond delay="900"/>
                                          </p:stCondLst>
                                        </p:cTn>
                                        <p:tgtEl>
                                          <p:spTgt spid="5"/>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2" name="chimes.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nip Diagonal Corner Rectangle 3"/>
          <p:cNvSpPr/>
          <p:nvPr/>
        </p:nvSpPr>
        <p:spPr>
          <a:xfrm>
            <a:off x="1672045" y="696686"/>
            <a:ext cx="9765211" cy="2104571"/>
          </a:xfrm>
          <a:prstGeom prst="snip2DiagRect">
            <a:avLst/>
          </a:prstGeom>
          <a:solidFill>
            <a:schemeClr val="bg1">
              <a:alpha val="7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defRPr/>
            </a:pPr>
            <a:r>
              <a:rPr lang="vi-VN" sz="2000" b="1" dirty="0">
                <a:solidFill>
                  <a:srgbClr val="7030A0"/>
                </a:solidFill>
                <a:latin typeface="Tahoma" panose="020B0604030504040204" pitchFamily="34" charset="0"/>
                <a:ea typeface="Tahoma" panose="020B0604030504040204" pitchFamily="34" charset="0"/>
                <a:cs typeface="Tahoma" panose="020B0604030504040204" pitchFamily="34" charset="0"/>
              </a:rPr>
              <a:t>Theo quan điểm của Đảng ta, thành phần kinh tế nào là một trong những động lực của nền kinh tế nước ta hiện nay?</a:t>
            </a:r>
          </a:p>
          <a:p>
            <a:pPr lvl="0" algn="just">
              <a:defRPr/>
            </a:pPr>
            <a:r>
              <a:rPr lang="vi-VN" sz="2000" b="1" dirty="0">
                <a:solidFill>
                  <a:srgbClr val="7030A0"/>
                </a:solidFill>
                <a:latin typeface="Tahoma" panose="020B0604030504040204" pitchFamily="34" charset="0"/>
                <a:ea typeface="Tahoma" panose="020B0604030504040204" pitchFamily="34" charset="0"/>
                <a:cs typeface="Tahoma" panose="020B0604030504040204" pitchFamily="34" charset="0"/>
              </a:rPr>
              <a:t>a. Kinh tế nhà nước </a:t>
            </a:r>
          </a:p>
          <a:p>
            <a:pPr lvl="0" algn="just">
              <a:defRPr/>
            </a:pPr>
            <a:r>
              <a:rPr lang="vi-VN" sz="2000" b="1" dirty="0">
                <a:solidFill>
                  <a:srgbClr val="7030A0"/>
                </a:solidFill>
                <a:latin typeface="Tahoma" panose="020B0604030504040204" pitchFamily="34" charset="0"/>
                <a:ea typeface="Tahoma" panose="020B0604030504040204" pitchFamily="34" charset="0"/>
                <a:cs typeface="Tahoma" panose="020B0604030504040204" pitchFamily="34" charset="0"/>
              </a:rPr>
              <a:t>b. Kinh tế tập thể </a:t>
            </a:r>
          </a:p>
          <a:p>
            <a:pPr lvl="0" algn="just">
              <a:defRPr/>
            </a:pPr>
            <a:r>
              <a:rPr lang="vi-VN" sz="2000" b="1" dirty="0">
                <a:solidFill>
                  <a:srgbClr val="7030A0"/>
                </a:solidFill>
                <a:latin typeface="Tahoma" panose="020B0604030504040204" pitchFamily="34" charset="0"/>
                <a:ea typeface="Tahoma" panose="020B0604030504040204" pitchFamily="34" charset="0"/>
                <a:cs typeface="Tahoma" panose="020B0604030504040204" pitchFamily="34" charset="0"/>
              </a:rPr>
              <a:t>c. Kinh tế tư nhân </a:t>
            </a:r>
          </a:p>
          <a:p>
            <a:pPr lvl="0" algn="just">
              <a:defRPr/>
            </a:pPr>
            <a:r>
              <a:rPr lang="vi-VN" sz="2000" b="1" dirty="0">
                <a:solidFill>
                  <a:srgbClr val="7030A0"/>
                </a:solidFill>
                <a:latin typeface="Tahoma" panose="020B0604030504040204" pitchFamily="34" charset="0"/>
                <a:ea typeface="Tahoma" panose="020B0604030504040204" pitchFamily="34" charset="0"/>
                <a:cs typeface="Tahoma" panose="020B0604030504040204" pitchFamily="34" charset="0"/>
              </a:rPr>
              <a:t>d. Kinh tế có vốn đầu tư nước ngoài </a:t>
            </a:r>
            <a:endParaRPr kumimoji="0" lang="vi-VN" sz="2000" b="1" i="0" u="none" strike="noStrike" kern="1200" cap="none" spc="0" normalizeH="0" baseline="0" noProof="0" dirty="0">
              <a:ln>
                <a:noFill/>
              </a:ln>
              <a:solidFill>
                <a:srgbClr val="7030A0"/>
              </a:solidFill>
              <a:effectLst/>
              <a:uLnTx/>
              <a:uFillTx/>
              <a:latin typeface="Tahoma" panose="020B0604030504040204" pitchFamily="34" charset="0"/>
              <a:ea typeface="Tahoma" panose="020B0604030504040204" pitchFamily="34" charset="0"/>
              <a:cs typeface="Tahoma" panose="020B0604030504040204" pitchFamily="34" charset="0"/>
            </a:endParaRPr>
          </a:p>
        </p:txBody>
      </p:sp>
      <p:sp>
        <p:nvSpPr>
          <p:cNvPr id="5" name="Snip Diagonal Corner Rectangle 4"/>
          <p:cNvSpPr/>
          <p:nvPr/>
        </p:nvSpPr>
        <p:spPr>
          <a:xfrm>
            <a:off x="1299028" y="3156858"/>
            <a:ext cx="9593943" cy="1890111"/>
          </a:xfrm>
          <a:prstGeom prst="snip2DiagRect">
            <a:avLst/>
          </a:prstGeom>
          <a:solidFill>
            <a:srgbClr val="7030A0">
              <a:alpha val="75000"/>
            </a:srgb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defRPr/>
            </a:pPr>
            <a:r>
              <a:rPr lang="vi-VN" sz="3200" b="1" dirty="0">
                <a:solidFill>
                  <a:schemeClr val="bg1"/>
                </a:solidFill>
                <a:latin typeface="Tahoma" panose="020B0604030504040204" pitchFamily="34" charset="0"/>
                <a:ea typeface="Tahoma" panose="020B0604030504040204" pitchFamily="34" charset="0"/>
                <a:cs typeface="Tahoma" panose="020B0604030504040204" pitchFamily="34" charset="0"/>
              </a:rPr>
              <a:t>c. Kinh tế tư nhân </a:t>
            </a:r>
            <a:endParaRPr lang="vi-VN" sz="32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225" y="751599"/>
            <a:ext cx="1626236" cy="1990149"/>
          </a:xfrm>
          <a:prstGeom prst="rect">
            <a:avLst/>
          </a:prstGeom>
        </p:spPr>
      </p:pic>
      <p:sp>
        <p:nvSpPr>
          <p:cNvPr id="8" name="Pentagon 7">
            <a:hlinkClick r:id="rId4" action="ppaction://hlinksldjump"/>
          </p:cNvPr>
          <p:cNvSpPr/>
          <p:nvPr/>
        </p:nvSpPr>
        <p:spPr>
          <a:xfrm flipH="1">
            <a:off x="8911772" y="5617029"/>
            <a:ext cx="3062514" cy="1001485"/>
          </a:xfrm>
          <a:prstGeom prst="homePlate">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5B9BD5">
                    <a:lumMod val="75000"/>
                  </a:srgbClr>
                </a:solidFill>
                <a:effectLst/>
                <a:uLnTx/>
                <a:uFillTx/>
                <a:latin typeface="Tahoma" panose="020B0604030504040204" pitchFamily="34" charset="0"/>
                <a:ea typeface="Tahoma" panose="020B0604030504040204" pitchFamily="34" charset="0"/>
                <a:cs typeface="Tahoma" panose="020B0604030504040204" pitchFamily="34" charset="0"/>
              </a:rPr>
              <a:t>QUAY VỀ</a:t>
            </a:r>
            <a:endParaRPr kumimoji="0" lang="vi-VN" sz="3200" b="1" i="0" u="none" strike="noStrike" kern="1200" cap="none" spc="0" normalizeH="0" baseline="0" noProof="0" dirty="0">
              <a:ln>
                <a:noFill/>
              </a:ln>
              <a:solidFill>
                <a:srgbClr val="5B9BD5">
                  <a:lumMod val="75000"/>
                </a:srgbClr>
              </a:solidFill>
              <a:effectLst/>
              <a:uLnTx/>
              <a:uFillTx/>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2864651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900" decel="100000" fill="hold"/>
                                        <p:tgtEl>
                                          <p:spTgt spid="4"/>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4"/>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chimes.wav"/>
                                        </p:tgtEl>
                                      </p:cMediaNode>
                                    </p:audio>
                                  </p:subTnLst>
                                </p:cTn>
                              </p:par>
                            </p:childTnLst>
                          </p:cTn>
                        </p:par>
                        <p:par>
                          <p:cTn id="11" fill="hold">
                            <p:stCondLst>
                              <p:cond delay="1000"/>
                            </p:stCondLst>
                            <p:childTnLst>
                              <p:par>
                                <p:cTn id="12" presetID="10" presetClass="entr" presetSubtype="0" fill="hold"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37"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
                                          </p:val>
                                        </p:tav>
                                        <p:tav tm="100000">
                                          <p:val>
                                            <p:strVal val="#ppt_x"/>
                                          </p:val>
                                        </p:tav>
                                      </p:tavLst>
                                    </p:anim>
                                    <p:anim calcmode="lin" valueType="num">
                                      <p:cBhvr>
                                        <p:cTn id="21" dur="900" decel="100000" fill="hold"/>
                                        <p:tgtEl>
                                          <p:spTgt spid="5"/>
                                        </p:tgtEl>
                                        <p:attrNameLst>
                                          <p:attrName>ppt_y</p:attrName>
                                        </p:attrNameLst>
                                      </p:cBhvr>
                                      <p:tavLst>
                                        <p:tav tm="0">
                                          <p:val>
                                            <p:strVal val="#ppt_y+1"/>
                                          </p:val>
                                        </p:tav>
                                        <p:tav tm="100000">
                                          <p:val>
                                            <p:strVal val="#ppt_y-.03"/>
                                          </p:val>
                                        </p:tav>
                                      </p:tavLst>
                                    </p:anim>
                                    <p:anim calcmode="lin" valueType="num">
                                      <p:cBhvr>
                                        <p:cTn id="22" dur="100" accel="100000" fill="hold">
                                          <p:stCondLst>
                                            <p:cond delay="900"/>
                                          </p:stCondLst>
                                        </p:cTn>
                                        <p:tgtEl>
                                          <p:spTgt spid="5"/>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2" name="chimes.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nip Diagonal Corner Rectangle 3"/>
          <p:cNvSpPr/>
          <p:nvPr/>
        </p:nvSpPr>
        <p:spPr>
          <a:xfrm>
            <a:off x="1175657" y="696686"/>
            <a:ext cx="10261600" cy="2104571"/>
          </a:xfrm>
          <a:prstGeom prst="snip2DiagRect">
            <a:avLst/>
          </a:prstGeom>
          <a:solidFill>
            <a:schemeClr val="bg1">
              <a:alpha val="7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defRPr/>
            </a:pPr>
            <a:r>
              <a:rPr lang="vi-VN" sz="2000" b="1" dirty="0">
                <a:solidFill>
                  <a:srgbClr val="7030A0"/>
                </a:solidFill>
                <a:latin typeface="+mj-lt"/>
                <a:ea typeface="Tahoma" panose="020B0604030504040204" pitchFamily="34" charset="0"/>
                <a:cs typeface="Tahoma" panose="020B0604030504040204" pitchFamily="34" charset="0"/>
              </a:rPr>
              <a:t>Đẩy mạnh công nghiệp hóa, hiện đại hóa đất nước gắn với phát triển......và bảo vệ tài nguyên môi trường.</a:t>
            </a:r>
          </a:p>
          <a:p>
            <a:pPr lvl="0" algn="just">
              <a:defRPr/>
            </a:pPr>
            <a:r>
              <a:rPr lang="vi-VN" sz="2000" b="1" dirty="0">
                <a:solidFill>
                  <a:srgbClr val="7030A0"/>
                </a:solidFill>
                <a:latin typeface="+mj-lt"/>
                <a:ea typeface="Tahoma" panose="020B0604030504040204" pitchFamily="34" charset="0"/>
                <a:cs typeface="Tahoma" panose="020B0604030504040204" pitchFamily="34" charset="0"/>
              </a:rPr>
              <a:t>a. Kinh tế tri thức</a:t>
            </a:r>
          </a:p>
          <a:p>
            <a:pPr lvl="0" algn="just">
              <a:defRPr/>
            </a:pPr>
            <a:r>
              <a:rPr lang="vi-VN" sz="2000" b="1" dirty="0">
                <a:solidFill>
                  <a:srgbClr val="7030A0"/>
                </a:solidFill>
                <a:latin typeface="+mj-lt"/>
                <a:ea typeface="Tahoma" panose="020B0604030504040204" pitchFamily="34" charset="0"/>
                <a:cs typeface="Tahoma" panose="020B0604030504040204" pitchFamily="34" charset="0"/>
              </a:rPr>
              <a:t>b. Kinh tế thị trường</a:t>
            </a:r>
          </a:p>
          <a:p>
            <a:pPr lvl="0" algn="just">
              <a:defRPr/>
            </a:pPr>
            <a:r>
              <a:rPr lang="vi-VN" sz="2000" b="1" dirty="0">
                <a:solidFill>
                  <a:srgbClr val="7030A0"/>
                </a:solidFill>
                <a:latin typeface="+mj-lt"/>
                <a:ea typeface="Tahoma" panose="020B0604030504040204" pitchFamily="34" charset="0"/>
                <a:cs typeface="Tahoma" panose="020B0604030504040204" pitchFamily="34" charset="0"/>
              </a:rPr>
              <a:t>c. Kinh tế tư nhân</a:t>
            </a:r>
          </a:p>
          <a:p>
            <a:pPr lvl="0" algn="just">
              <a:defRPr/>
            </a:pPr>
            <a:r>
              <a:rPr lang="vi-VN" sz="2000" b="1" dirty="0">
                <a:solidFill>
                  <a:srgbClr val="7030A0"/>
                </a:solidFill>
                <a:latin typeface="+mj-lt"/>
                <a:ea typeface="Tahoma" panose="020B0604030504040204" pitchFamily="34" charset="0"/>
                <a:cs typeface="Tahoma" panose="020B0604030504040204" pitchFamily="34" charset="0"/>
              </a:rPr>
              <a:t>d. Kinh tế nhà nước</a:t>
            </a:r>
            <a:endParaRPr kumimoji="0" lang="vi-VN" sz="2000" b="1" i="0" u="none" strike="noStrike" kern="1200" cap="none" spc="0" normalizeH="0" baseline="0" noProof="0" dirty="0">
              <a:ln>
                <a:noFill/>
              </a:ln>
              <a:solidFill>
                <a:srgbClr val="7030A0"/>
              </a:solidFill>
              <a:effectLst/>
              <a:uLnTx/>
              <a:uFillTx/>
              <a:latin typeface="+mj-lt"/>
              <a:ea typeface="Tahoma" panose="020B0604030504040204" pitchFamily="34" charset="0"/>
              <a:cs typeface="Tahoma" panose="020B0604030504040204" pitchFamily="34" charset="0"/>
            </a:endParaRPr>
          </a:p>
        </p:txBody>
      </p:sp>
      <p:sp>
        <p:nvSpPr>
          <p:cNvPr id="5" name="Snip Diagonal Corner Rectangle 4"/>
          <p:cNvSpPr/>
          <p:nvPr/>
        </p:nvSpPr>
        <p:spPr>
          <a:xfrm>
            <a:off x="1299028" y="3156858"/>
            <a:ext cx="9593943" cy="1890111"/>
          </a:xfrm>
          <a:prstGeom prst="snip2DiagRect">
            <a:avLst/>
          </a:prstGeom>
          <a:solidFill>
            <a:srgbClr val="7030A0">
              <a:alpha val="75000"/>
            </a:srgb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defRPr/>
            </a:pPr>
            <a:r>
              <a:rPr lang="vi-VN" sz="3200" b="1" dirty="0">
                <a:solidFill>
                  <a:schemeClr val="bg1"/>
                </a:solidFill>
                <a:ea typeface="Tahoma" panose="020B0604030504040204" pitchFamily="34" charset="0"/>
                <a:cs typeface="Tahoma" panose="020B0604030504040204" pitchFamily="34" charset="0"/>
              </a:rPr>
              <a:t>a. Kinh tế tri thức</a:t>
            </a: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225" y="751599"/>
            <a:ext cx="1626236" cy="1990149"/>
          </a:xfrm>
          <a:prstGeom prst="rect">
            <a:avLst/>
          </a:prstGeom>
        </p:spPr>
      </p:pic>
      <p:sp>
        <p:nvSpPr>
          <p:cNvPr id="8" name="Pentagon 7">
            <a:hlinkClick r:id="rId4" action="ppaction://hlinksldjump"/>
          </p:cNvPr>
          <p:cNvSpPr/>
          <p:nvPr/>
        </p:nvSpPr>
        <p:spPr>
          <a:xfrm flipH="1">
            <a:off x="8911772" y="5617029"/>
            <a:ext cx="3062514" cy="1001485"/>
          </a:xfrm>
          <a:prstGeom prst="homePlate">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5B9BD5">
                    <a:lumMod val="75000"/>
                  </a:srgbClr>
                </a:solidFill>
                <a:effectLst/>
                <a:uLnTx/>
                <a:uFillTx/>
                <a:latin typeface="Tahoma" panose="020B0604030504040204" pitchFamily="34" charset="0"/>
                <a:ea typeface="Tahoma" panose="020B0604030504040204" pitchFamily="34" charset="0"/>
                <a:cs typeface="Tahoma" panose="020B0604030504040204" pitchFamily="34" charset="0"/>
              </a:rPr>
              <a:t>QUAY VỀ</a:t>
            </a:r>
            <a:endParaRPr kumimoji="0" lang="vi-VN" sz="3200" b="1" i="0" u="none" strike="noStrike" kern="1200" cap="none" spc="0" normalizeH="0" baseline="0" noProof="0" dirty="0">
              <a:ln>
                <a:noFill/>
              </a:ln>
              <a:solidFill>
                <a:srgbClr val="5B9BD5">
                  <a:lumMod val="75000"/>
                </a:srgbClr>
              </a:solidFill>
              <a:effectLst/>
              <a:uLnTx/>
              <a:uFillTx/>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13460379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900" decel="100000" fill="hold"/>
                                        <p:tgtEl>
                                          <p:spTgt spid="4"/>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4"/>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chimes.wav"/>
                                        </p:tgtEl>
                                      </p:cMediaNode>
                                    </p:audio>
                                  </p:subTnLst>
                                </p:cTn>
                              </p:par>
                            </p:childTnLst>
                          </p:cTn>
                        </p:par>
                        <p:par>
                          <p:cTn id="11" fill="hold">
                            <p:stCondLst>
                              <p:cond delay="1000"/>
                            </p:stCondLst>
                            <p:childTnLst>
                              <p:par>
                                <p:cTn id="12" presetID="10" presetClass="entr" presetSubtype="0" fill="hold"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37"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
                                          </p:val>
                                        </p:tav>
                                        <p:tav tm="100000">
                                          <p:val>
                                            <p:strVal val="#ppt_x"/>
                                          </p:val>
                                        </p:tav>
                                      </p:tavLst>
                                    </p:anim>
                                    <p:anim calcmode="lin" valueType="num">
                                      <p:cBhvr>
                                        <p:cTn id="21" dur="900" decel="100000" fill="hold"/>
                                        <p:tgtEl>
                                          <p:spTgt spid="5"/>
                                        </p:tgtEl>
                                        <p:attrNameLst>
                                          <p:attrName>ppt_y</p:attrName>
                                        </p:attrNameLst>
                                      </p:cBhvr>
                                      <p:tavLst>
                                        <p:tav tm="0">
                                          <p:val>
                                            <p:strVal val="#ppt_y+1"/>
                                          </p:val>
                                        </p:tav>
                                        <p:tav tm="100000">
                                          <p:val>
                                            <p:strVal val="#ppt_y-.03"/>
                                          </p:val>
                                        </p:tav>
                                      </p:tavLst>
                                    </p:anim>
                                    <p:anim calcmode="lin" valueType="num">
                                      <p:cBhvr>
                                        <p:cTn id="22" dur="100" accel="100000" fill="hold">
                                          <p:stCondLst>
                                            <p:cond delay="900"/>
                                          </p:stCondLst>
                                        </p:cTn>
                                        <p:tgtEl>
                                          <p:spTgt spid="5"/>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2" name="chimes.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nip Diagonal Corner Rectangle 3"/>
          <p:cNvSpPr/>
          <p:nvPr/>
        </p:nvSpPr>
        <p:spPr>
          <a:xfrm>
            <a:off x="1436913" y="696686"/>
            <a:ext cx="10000343" cy="2104571"/>
          </a:xfrm>
          <a:prstGeom prst="snip2DiagRect">
            <a:avLst/>
          </a:prstGeom>
          <a:solidFill>
            <a:schemeClr val="bg1">
              <a:alpha val="7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defRPr/>
            </a:pPr>
            <a:r>
              <a:rPr lang="vi-VN" sz="2000" b="1" dirty="0">
                <a:solidFill>
                  <a:srgbClr val="7030A0"/>
                </a:solidFill>
                <a:latin typeface="Tahoma" panose="020B0604030504040204" pitchFamily="34" charset="0"/>
                <a:ea typeface="Tahoma" panose="020B0604030504040204" pitchFamily="34" charset="0"/>
                <a:cs typeface="Tahoma" panose="020B0604030504040204" pitchFamily="34" charset="0"/>
              </a:rPr>
              <a:t>Quá trình ứng dụng và trang bị những thành tựu khoa học và công nghệ tiên tiến, hiện đại vào quá trình sản xuất, kinh doanh, dịch vụ và quản lý kinh tế - xã hội được gọi là:</a:t>
            </a:r>
          </a:p>
          <a:p>
            <a:pPr lvl="0" algn="just">
              <a:defRPr/>
            </a:pPr>
            <a:r>
              <a:rPr lang="vi-VN" sz="2000" b="1" dirty="0">
                <a:solidFill>
                  <a:srgbClr val="7030A0"/>
                </a:solidFill>
                <a:latin typeface="Tahoma" panose="020B0604030504040204" pitchFamily="34" charset="0"/>
                <a:ea typeface="Tahoma" panose="020B0604030504040204" pitchFamily="34" charset="0"/>
                <a:cs typeface="Tahoma" panose="020B0604030504040204" pitchFamily="34" charset="0"/>
              </a:rPr>
              <a:t>a. Hiện đại hóa</a:t>
            </a:r>
          </a:p>
          <a:p>
            <a:pPr lvl="0" algn="just">
              <a:defRPr/>
            </a:pPr>
            <a:r>
              <a:rPr lang="vi-VN" sz="2000" b="1" dirty="0">
                <a:solidFill>
                  <a:srgbClr val="7030A0"/>
                </a:solidFill>
                <a:latin typeface="Tahoma" panose="020B0604030504040204" pitchFamily="34" charset="0"/>
                <a:ea typeface="Tahoma" panose="020B0604030504040204" pitchFamily="34" charset="0"/>
                <a:cs typeface="Tahoma" panose="020B0604030504040204" pitchFamily="34" charset="0"/>
              </a:rPr>
              <a:t>b. Công nghiệp hóa</a:t>
            </a:r>
          </a:p>
          <a:p>
            <a:pPr lvl="0" algn="just">
              <a:defRPr/>
            </a:pPr>
            <a:r>
              <a:rPr lang="vi-VN" sz="2000" b="1" dirty="0">
                <a:solidFill>
                  <a:srgbClr val="7030A0"/>
                </a:solidFill>
                <a:latin typeface="Tahoma" panose="020B0604030504040204" pitchFamily="34" charset="0"/>
                <a:ea typeface="Tahoma" panose="020B0604030504040204" pitchFamily="34" charset="0"/>
                <a:cs typeface="Tahoma" panose="020B0604030504040204" pitchFamily="34" charset="0"/>
              </a:rPr>
              <a:t>c. Công nghiệp hóa, hiện đại hóa</a:t>
            </a:r>
          </a:p>
          <a:p>
            <a:pPr lvl="0" algn="just">
              <a:defRPr/>
            </a:pPr>
            <a:r>
              <a:rPr lang="vi-VN" sz="2000" b="1" dirty="0">
                <a:solidFill>
                  <a:srgbClr val="7030A0"/>
                </a:solidFill>
                <a:latin typeface="Tahoma" panose="020B0604030504040204" pitchFamily="34" charset="0"/>
                <a:ea typeface="Tahoma" panose="020B0604030504040204" pitchFamily="34" charset="0"/>
                <a:cs typeface="Tahoma" panose="020B0604030504040204" pitchFamily="34" charset="0"/>
              </a:rPr>
              <a:t>d. Tự động hóa</a:t>
            </a:r>
          </a:p>
        </p:txBody>
      </p:sp>
      <p:sp>
        <p:nvSpPr>
          <p:cNvPr id="5" name="Snip Diagonal Corner Rectangle 4"/>
          <p:cNvSpPr/>
          <p:nvPr/>
        </p:nvSpPr>
        <p:spPr>
          <a:xfrm>
            <a:off x="1299028" y="3156858"/>
            <a:ext cx="9593943" cy="1890111"/>
          </a:xfrm>
          <a:prstGeom prst="snip2DiagRect">
            <a:avLst/>
          </a:prstGeom>
          <a:solidFill>
            <a:srgbClr val="7030A0">
              <a:alpha val="75000"/>
            </a:srgb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defRPr/>
            </a:pPr>
            <a:r>
              <a:rPr lang="vi-VN" sz="3200" b="1" dirty="0">
                <a:solidFill>
                  <a:schemeClr val="bg1"/>
                </a:solidFill>
                <a:latin typeface="Tahoma" panose="020B0604030504040204" pitchFamily="34" charset="0"/>
                <a:ea typeface="Tahoma" panose="020B0604030504040204" pitchFamily="34" charset="0"/>
                <a:cs typeface="Tahoma" panose="020B0604030504040204" pitchFamily="34" charset="0"/>
              </a:rPr>
              <a:t>b. Công nghiệp hóa</a:t>
            </a:r>
            <a:endParaRPr lang="vi-VN" sz="32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225" y="751599"/>
            <a:ext cx="1626236" cy="1990149"/>
          </a:xfrm>
          <a:prstGeom prst="rect">
            <a:avLst/>
          </a:prstGeom>
        </p:spPr>
      </p:pic>
      <p:sp>
        <p:nvSpPr>
          <p:cNvPr id="8" name="Pentagon 7">
            <a:hlinkClick r:id="rId4" action="ppaction://hlinksldjump"/>
          </p:cNvPr>
          <p:cNvSpPr/>
          <p:nvPr/>
        </p:nvSpPr>
        <p:spPr>
          <a:xfrm flipH="1">
            <a:off x="8911772" y="5617029"/>
            <a:ext cx="3062514" cy="1001485"/>
          </a:xfrm>
          <a:prstGeom prst="homePlate">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5B9BD5">
                    <a:lumMod val="75000"/>
                  </a:srgbClr>
                </a:solidFill>
                <a:effectLst/>
                <a:uLnTx/>
                <a:uFillTx/>
                <a:latin typeface="Tahoma" panose="020B0604030504040204" pitchFamily="34" charset="0"/>
                <a:ea typeface="Tahoma" panose="020B0604030504040204" pitchFamily="34" charset="0"/>
                <a:cs typeface="Tahoma" panose="020B0604030504040204" pitchFamily="34" charset="0"/>
              </a:rPr>
              <a:t>QUAY VỀ</a:t>
            </a:r>
            <a:endParaRPr kumimoji="0" lang="vi-VN" sz="3200" b="1" i="0" u="none" strike="noStrike" kern="1200" cap="none" spc="0" normalizeH="0" baseline="0" noProof="0" dirty="0">
              <a:ln>
                <a:noFill/>
              </a:ln>
              <a:solidFill>
                <a:srgbClr val="5B9BD5">
                  <a:lumMod val="75000"/>
                </a:srgbClr>
              </a:solidFill>
              <a:effectLst/>
              <a:uLnTx/>
              <a:uFillTx/>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32086526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900" decel="100000" fill="hold"/>
                                        <p:tgtEl>
                                          <p:spTgt spid="4"/>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4"/>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chimes.wav"/>
                                        </p:tgtEl>
                                      </p:cMediaNode>
                                    </p:audio>
                                  </p:subTnLst>
                                </p:cTn>
                              </p:par>
                            </p:childTnLst>
                          </p:cTn>
                        </p:par>
                        <p:par>
                          <p:cTn id="11" fill="hold">
                            <p:stCondLst>
                              <p:cond delay="1000"/>
                            </p:stCondLst>
                            <p:childTnLst>
                              <p:par>
                                <p:cTn id="12" presetID="10" presetClass="entr" presetSubtype="0" fill="hold"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37"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
                                          </p:val>
                                        </p:tav>
                                        <p:tav tm="100000">
                                          <p:val>
                                            <p:strVal val="#ppt_x"/>
                                          </p:val>
                                        </p:tav>
                                      </p:tavLst>
                                    </p:anim>
                                    <p:anim calcmode="lin" valueType="num">
                                      <p:cBhvr>
                                        <p:cTn id="21" dur="900" decel="100000" fill="hold"/>
                                        <p:tgtEl>
                                          <p:spTgt spid="5"/>
                                        </p:tgtEl>
                                        <p:attrNameLst>
                                          <p:attrName>ppt_y</p:attrName>
                                        </p:attrNameLst>
                                      </p:cBhvr>
                                      <p:tavLst>
                                        <p:tav tm="0">
                                          <p:val>
                                            <p:strVal val="#ppt_y+1"/>
                                          </p:val>
                                        </p:tav>
                                        <p:tav tm="100000">
                                          <p:val>
                                            <p:strVal val="#ppt_y-.03"/>
                                          </p:val>
                                        </p:tav>
                                      </p:tavLst>
                                    </p:anim>
                                    <p:anim calcmode="lin" valueType="num">
                                      <p:cBhvr>
                                        <p:cTn id="22" dur="100" accel="100000" fill="hold">
                                          <p:stCondLst>
                                            <p:cond delay="900"/>
                                          </p:stCondLst>
                                        </p:cTn>
                                        <p:tgtEl>
                                          <p:spTgt spid="5"/>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2" name="chimes.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nip Diagonal Corner Rectangle 3"/>
          <p:cNvSpPr/>
          <p:nvPr/>
        </p:nvSpPr>
        <p:spPr>
          <a:xfrm>
            <a:off x="1299027" y="418012"/>
            <a:ext cx="10138229" cy="2383246"/>
          </a:xfrm>
          <a:prstGeom prst="snip2DiagRect">
            <a:avLst/>
          </a:prstGeom>
          <a:solidFill>
            <a:schemeClr val="bg1">
              <a:alpha val="7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defRPr/>
            </a:pPr>
            <a:r>
              <a:rPr lang="vi-VN" sz="2000" b="1" dirty="0">
                <a:solidFill>
                  <a:srgbClr val="7030A0"/>
                </a:solidFill>
                <a:latin typeface="+mj-lt"/>
                <a:ea typeface="Tahoma" panose="020B0604030504040204" pitchFamily="34" charset="0"/>
                <a:cs typeface="Tahoma" panose="020B0604030504040204" pitchFamily="34" charset="0"/>
              </a:rPr>
              <a:t>Nền kinh tế thị trường định hướng xã hội chủ nghĩa Việt Nam là nền kinh tế thị trường:</a:t>
            </a:r>
          </a:p>
          <a:p>
            <a:pPr lvl="0" algn="just">
              <a:defRPr/>
            </a:pPr>
            <a:r>
              <a:rPr lang="vi-VN" sz="2000" b="1" dirty="0">
                <a:solidFill>
                  <a:srgbClr val="7030A0"/>
                </a:solidFill>
                <a:latin typeface="+mj-lt"/>
                <a:ea typeface="Tahoma" panose="020B0604030504040204" pitchFamily="34" charset="0"/>
                <a:cs typeface="Tahoma" panose="020B0604030504040204" pitchFamily="34" charset="0"/>
              </a:rPr>
              <a:t>a. Hiện đại và hội nhập quốc tế</a:t>
            </a:r>
          </a:p>
          <a:p>
            <a:pPr lvl="0" algn="just">
              <a:defRPr/>
            </a:pPr>
            <a:r>
              <a:rPr lang="vi-VN" sz="2000" b="1" dirty="0">
                <a:solidFill>
                  <a:srgbClr val="7030A0"/>
                </a:solidFill>
                <a:latin typeface="+mj-lt"/>
                <a:ea typeface="Tahoma" panose="020B0604030504040204" pitchFamily="34" charset="0"/>
                <a:cs typeface="Tahoma" panose="020B0604030504040204" pitchFamily="34" charset="0"/>
              </a:rPr>
              <a:t>b. Có sự quản lý của nhà nước pháp quyền xã hội chủ nghĩa </a:t>
            </a:r>
          </a:p>
          <a:p>
            <a:pPr lvl="0" algn="just">
              <a:defRPr/>
            </a:pPr>
            <a:r>
              <a:rPr lang="vi-VN" sz="2000" b="1" dirty="0">
                <a:solidFill>
                  <a:srgbClr val="7030A0"/>
                </a:solidFill>
                <a:latin typeface="+mj-lt"/>
                <a:ea typeface="Tahoma" panose="020B0604030504040204" pitchFamily="34" charset="0"/>
                <a:cs typeface="Tahoma" panose="020B0604030504040204" pitchFamily="34" charset="0"/>
              </a:rPr>
              <a:t>c. Đảng Cộng sản Việt Nam lãnh đạo</a:t>
            </a:r>
          </a:p>
          <a:p>
            <a:pPr lvl="0" algn="just">
              <a:defRPr/>
            </a:pPr>
            <a:r>
              <a:rPr lang="vi-VN" sz="2000" b="1" dirty="0">
                <a:solidFill>
                  <a:srgbClr val="7030A0"/>
                </a:solidFill>
                <a:latin typeface="+mj-lt"/>
                <a:ea typeface="Tahoma" panose="020B0604030504040204" pitchFamily="34" charset="0"/>
                <a:cs typeface="Tahoma" panose="020B0604030504040204" pitchFamily="34" charset="0"/>
              </a:rPr>
              <a:t>d. Tất cả các đáp án của câu này đều đúng</a:t>
            </a:r>
            <a:endParaRPr kumimoji="0" lang="vi-VN" sz="2000" b="1" i="0" u="none" strike="noStrike" kern="1200" cap="none" spc="0" normalizeH="0" baseline="0" noProof="0" dirty="0">
              <a:ln>
                <a:noFill/>
              </a:ln>
              <a:solidFill>
                <a:srgbClr val="7030A0"/>
              </a:solidFill>
              <a:effectLst/>
              <a:uLnTx/>
              <a:uFillTx/>
              <a:latin typeface="+mj-lt"/>
              <a:ea typeface="Tahoma" panose="020B0604030504040204" pitchFamily="34" charset="0"/>
              <a:cs typeface="Tahoma" panose="020B0604030504040204" pitchFamily="34" charset="0"/>
            </a:endParaRPr>
          </a:p>
        </p:txBody>
      </p:sp>
      <p:sp>
        <p:nvSpPr>
          <p:cNvPr id="5" name="Snip Diagonal Corner Rectangle 4"/>
          <p:cNvSpPr/>
          <p:nvPr/>
        </p:nvSpPr>
        <p:spPr>
          <a:xfrm>
            <a:off x="1299028" y="3156858"/>
            <a:ext cx="9593943" cy="1890111"/>
          </a:xfrm>
          <a:prstGeom prst="snip2DiagRect">
            <a:avLst/>
          </a:prstGeom>
          <a:solidFill>
            <a:srgbClr val="7030A0">
              <a:alpha val="75000"/>
            </a:srgb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defRPr/>
            </a:pPr>
            <a:r>
              <a:rPr lang="vi-VN" sz="3200" b="1" dirty="0">
                <a:solidFill>
                  <a:schemeClr val="bg1"/>
                </a:solidFill>
                <a:ea typeface="Tahoma" panose="020B0604030504040204" pitchFamily="34" charset="0"/>
                <a:cs typeface="Tahoma" panose="020B0604030504040204" pitchFamily="34" charset="0"/>
              </a:rPr>
              <a:t>d. Tất cả các đáp án của câu này đều đúng</a:t>
            </a: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225" y="751599"/>
            <a:ext cx="1626236" cy="1990149"/>
          </a:xfrm>
          <a:prstGeom prst="rect">
            <a:avLst/>
          </a:prstGeom>
        </p:spPr>
      </p:pic>
      <p:sp>
        <p:nvSpPr>
          <p:cNvPr id="8" name="Pentagon 7">
            <a:hlinkClick r:id="rId4" action="ppaction://hlinksldjump"/>
          </p:cNvPr>
          <p:cNvSpPr/>
          <p:nvPr/>
        </p:nvSpPr>
        <p:spPr>
          <a:xfrm flipH="1">
            <a:off x="8911772" y="5617029"/>
            <a:ext cx="3062514" cy="1001485"/>
          </a:xfrm>
          <a:prstGeom prst="homePlate">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5B9BD5">
                    <a:lumMod val="75000"/>
                  </a:srgbClr>
                </a:solidFill>
                <a:effectLst/>
                <a:uLnTx/>
                <a:uFillTx/>
                <a:latin typeface="Tahoma" panose="020B0604030504040204" pitchFamily="34" charset="0"/>
                <a:ea typeface="Tahoma" panose="020B0604030504040204" pitchFamily="34" charset="0"/>
                <a:cs typeface="Tahoma" panose="020B0604030504040204" pitchFamily="34" charset="0"/>
              </a:rPr>
              <a:t>QUAY VỀ</a:t>
            </a:r>
            <a:endParaRPr kumimoji="0" lang="vi-VN" sz="3200" b="1" i="0" u="none" strike="noStrike" kern="1200" cap="none" spc="0" normalizeH="0" baseline="0" noProof="0" dirty="0">
              <a:ln>
                <a:noFill/>
              </a:ln>
              <a:solidFill>
                <a:srgbClr val="5B9BD5">
                  <a:lumMod val="75000"/>
                </a:srgbClr>
              </a:solidFill>
              <a:effectLst/>
              <a:uLnTx/>
              <a:uFillTx/>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38843538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900" decel="100000" fill="hold"/>
                                        <p:tgtEl>
                                          <p:spTgt spid="4"/>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4"/>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chimes.wav"/>
                                        </p:tgtEl>
                                      </p:cMediaNode>
                                    </p:audio>
                                  </p:subTnLst>
                                </p:cTn>
                              </p:par>
                            </p:childTnLst>
                          </p:cTn>
                        </p:par>
                        <p:par>
                          <p:cTn id="11" fill="hold">
                            <p:stCondLst>
                              <p:cond delay="1000"/>
                            </p:stCondLst>
                            <p:childTnLst>
                              <p:par>
                                <p:cTn id="12" presetID="10" presetClass="entr" presetSubtype="0" fill="hold"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37"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
                                          </p:val>
                                        </p:tav>
                                        <p:tav tm="100000">
                                          <p:val>
                                            <p:strVal val="#ppt_x"/>
                                          </p:val>
                                        </p:tav>
                                      </p:tavLst>
                                    </p:anim>
                                    <p:anim calcmode="lin" valueType="num">
                                      <p:cBhvr>
                                        <p:cTn id="21" dur="900" decel="100000" fill="hold"/>
                                        <p:tgtEl>
                                          <p:spTgt spid="5"/>
                                        </p:tgtEl>
                                        <p:attrNameLst>
                                          <p:attrName>ppt_y</p:attrName>
                                        </p:attrNameLst>
                                      </p:cBhvr>
                                      <p:tavLst>
                                        <p:tav tm="0">
                                          <p:val>
                                            <p:strVal val="#ppt_y+1"/>
                                          </p:val>
                                        </p:tav>
                                        <p:tav tm="100000">
                                          <p:val>
                                            <p:strVal val="#ppt_y-.03"/>
                                          </p:val>
                                        </p:tav>
                                      </p:tavLst>
                                    </p:anim>
                                    <p:anim calcmode="lin" valueType="num">
                                      <p:cBhvr>
                                        <p:cTn id="22" dur="100" accel="100000" fill="hold">
                                          <p:stCondLst>
                                            <p:cond delay="900"/>
                                          </p:stCondLst>
                                        </p:cTn>
                                        <p:tgtEl>
                                          <p:spTgt spid="5"/>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2" name="chimes.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nip Diagonal Corner Rectangle 3"/>
          <p:cNvSpPr/>
          <p:nvPr/>
        </p:nvSpPr>
        <p:spPr>
          <a:xfrm>
            <a:off x="1299027" y="696686"/>
            <a:ext cx="10138229" cy="2104571"/>
          </a:xfrm>
          <a:prstGeom prst="snip2DiagRect">
            <a:avLst/>
          </a:prstGeom>
          <a:solidFill>
            <a:schemeClr val="bg1">
              <a:alpha val="7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defRPr/>
            </a:pPr>
            <a:r>
              <a:rPr lang="vi-VN" sz="2000" b="1" dirty="0">
                <a:solidFill>
                  <a:srgbClr val="7030A0"/>
                </a:solidFill>
                <a:latin typeface="+mj-lt"/>
                <a:ea typeface="Tahoma" panose="020B0604030504040204" pitchFamily="34" charset="0"/>
                <a:cs typeface="Tahoma" panose="020B0604030504040204" pitchFamily="34" charset="0"/>
              </a:rPr>
              <a:t>Nhiệm vụ trung tâm của cả thời kỳ quá độ ở miền Bắc nước ta (1960-1985) là công nghiệp hóa xã hội chủ nghĩa, trong đó ưu tiên phát triển ngành kinh tế nào? </a:t>
            </a:r>
          </a:p>
          <a:p>
            <a:pPr lvl="0" algn="just">
              <a:defRPr/>
            </a:pPr>
            <a:r>
              <a:rPr lang="vi-VN" sz="2000" b="1" dirty="0">
                <a:solidFill>
                  <a:srgbClr val="7030A0"/>
                </a:solidFill>
                <a:latin typeface="+mj-lt"/>
                <a:ea typeface="Tahoma" panose="020B0604030504040204" pitchFamily="34" charset="0"/>
                <a:cs typeface="Tahoma" panose="020B0604030504040204" pitchFamily="34" charset="0"/>
              </a:rPr>
              <a:t>a. Công nghiệp nặng, dịch vụ</a:t>
            </a:r>
          </a:p>
          <a:p>
            <a:pPr lvl="0" algn="just">
              <a:defRPr/>
            </a:pPr>
            <a:r>
              <a:rPr lang="vi-VN" sz="2000" b="1" dirty="0">
                <a:solidFill>
                  <a:srgbClr val="7030A0"/>
                </a:solidFill>
                <a:latin typeface="+mj-lt"/>
                <a:ea typeface="Tahoma" panose="020B0604030504040204" pitchFamily="34" charset="0"/>
                <a:cs typeface="Tahoma" panose="020B0604030504040204" pitchFamily="34" charset="0"/>
              </a:rPr>
              <a:t>b. Công nghiệp nặng</a:t>
            </a:r>
          </a:p>
          <a:p>
            <a:pPr lvl="0" algn="just">
              <a:defRPr/>
            </a:pPr>
            <a:r>
              <a:rPr lang="vi-VN" sz="2000" b="1" dirty="0">
                <a:solidFill>
                  <a:srgbClr val="7030A0"/>
                </a:solidFill>
                <a:latin typeface="+mj-lt"/>
                <a:ea typeface="Tahoma" panose="020B0604030504040204" pitchFamily="34" charset="0"/>
                <a:cs typeface="Tahoma" panose="020B0604030504040204" pitchFamily="34" charset="0"/>
              </a:rPr>
              <a:t>c. Công nghiệp nhẹ</a:t>
            </a:r>
          </a:p>
          <a:p>
            <a:pPr lvl="0" algn="just">
              <a:defRPr/>
            </a:pPr>
            <a:r>
              <a:rPr lang="vi-VN" sz="2000" b="1" dirty="0">
                <a:solidFill>
                  <a:srgbClr val="7030A0"/>
                </a:solidFill>
                <a:latin typeface="+mj-lt"/>
                <a:ea typeface="Tahoma" panose="020B0604030504040204" pitchFamily="34" charset="0"/>
                <a:cs typeface="Tahoma" panose="020B0604030504040204" pitchFamily="34" charset="0"/>
              </a:rPr>
              <a:t>d. Công nghiệp, nông nghiệp, dịch vụ</a:t>
            </a:r>
            <a:endParaRPr kumimoji="0" lang="vi-VN" sz="2000" b="1" i="0" u="none" strike="noStrike" kern="1200" cap="none" spc="0" normalizeH="0" baseline="0" noProof="0" dirty="0">
              <a:ln>
                <a:noFill/>
              </a:ln>
              <a:solidFill>
                <a:srgbClr val="7030A0"/>
              </a:solidFill>
              <a:effectLst/>
              <a:uLnTx/>
              <a:uFillTx/>
              <a:latin typeface="+mj-lt"/>
              <a:ea typeface="Tahoma" panose="020B0604030504040204" pitchFamily="34" charset="0"/>
              <a:cs typeface="Tahoma" panose="020B0604030504040204" pitchFamily="34" charset="0"/>
            </a:endParaRPr>
          </a:p>
        </p:txBody>
      </p:sp>
      <p:sp>
        <p:nvSpPr>
          <p:cNvPr id="5" name="Snip Diagonal Corner Rectangle 4"/>
          <p:cNvSpPr/>
          <p:nvPr/>
        </p:nvSpPr>
        <p:spPr>
          <a:xfrm>
            <a:off x="1299028" y="3156858"/>
            <a:ext cx="9593943" cy="1890111"/>
          </a:xfrm>
          <a:prstGeom prst="snip2DiagRect">
            <a:avLst/>
          </a:prstGeom>
          <a:solidFill>
            <a:srgbClr val="7030A0">
              <a:alpha val="75000"/>
            </a:srgb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defRPr/>
            </a:pPr>
            <a:r>
              <a:rPr lang="vi-VN" sz="3200" b="1" dirty="0">
                <a:solidFill>
                  <a:schemeClr val="bg1"/>
                </a:solidFill>
                <a:ea typeface="Tahoma" panose="020B0604030504040204" pitchFamily="34" charset="0"/>
                <a:cs typeface="Tahoma" panose="020B0604030504040204" pitchFamily="34" charset="0"/>
              </a:rPr>
              <a:t>b. Công nghiệp nặng</a:t>
            </a: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225" y="751599"/>
            <a:ext cx="1626236" cy="1990149"/>
          </a:xfrm>
          <a:prstGeom prst="rect">
            <a:avLst/>
          </a:prstGeom>
        </p:spPr>
      </p:pic>
      <p:sp>
        <p:nvSpPr>
          <p:cNvPr id="8" name="Pentagon 7">
            <a:hlinkClick r:id="rId4" action="ppaction://hlinksldjump"/>
          </p:cNvPr>
          <p:cNvSpPr/>
          <p:nvPr/>
        </p:nvSpPr>
        <p:spPr>
          <a:xfrm flipH="1">
            <a:off x="8911772" y="5617029"/>
            <a:ext cx="3062514" cy="1001485"/>
          </a:xfrm>
          <a:prstGeom prst="homePlate">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5B9BD5">
                    <a:lumMod val="75000"/>
                  </a:srgbClr>
                </a:solidFill>
                <a:effectLst/>
                <a:uLnTx/>
                <a:uFillTx/>
                <a:latin typeface="Tahoma" panose="020B0604030504040204" pitchFamily="34" charset="0"/>
                <a:ea typeface="Tahoma" panose="020B0604030504040204" pitchFamily="34" charset="0"/>
                <a:cs typeface="Tahoma" panose="020B0604030504040204" pitchFamily="34" charset="0"/>
              </a:rPr>
              <a:t>QUAY VỀ</a:t>
            </a:r>
            <a:endParaRPr kumimoji="0" lang="vi-VN" sz="3200" b="1" i="0" u="none" strike="noStrike" kern="1200" cap="none" spc="0" normalizeH="0" baseline="0" noProof="0" dirty="0">
              <a:ln>
                <a:noFill/>
              </a:ln>
              <a:solidFill>
                <a:srgbClr val="5B9BD5">
                  <a:lumMod val="75000"/>
                </a:srgbClr>
              </a:solidFill>
              <a:effectLst/>
              <a:uLnTx/>
              <a:uFillTx/>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279740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900" decel="100000" fill="hold"/>
                                        <p:tgtEl>
                                          <p:spTgt spid="4"/>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4"/>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chimes.wav"/>
                                        </p:tgtEl>
                                      </p:cMediaNode>
                                    </p:audio>
                                  </p:subTnLst>
                                </p:cTn>
                              </p:par>
                            </p:childTnLst>
                          </p:cTn>
                        </p:par>
                        <p:par>
                          <p:cTn id="11" fill="hold">
                            <p:stCondLst>
                              <p:cond delay="1000"/>
                            </p:stCondLst>
                            <p:childTnLst>
                              <p:par>
                                <p:cTn id="12" presetID="10" presetClass="entr" presetSubtype="0" fill="hold"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37"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
                                          </p:val>
                                        </p:tav>
                                        <p:tav tm="100000">
                                          <p:val>
                                            <p:strVal val="#ppt_x"/>
                                          </p:val>
                                        </p:tav>
                                      </p:tavLst>
                                    </p:anim>
                                    <p:anim calcmode="lin" valueType="num">
                                      <p:cBhvr>
                                        <p:cTn id="21" dur="900" decel="100000" fill="hold"/>
                                        <p:tgtEl>
                                          <p:spTgt spid="5"/>
                                        </p:tgtEl>
                                        <p:attrNameLst>
                                          <p:attrName>ppt_y</p:attrName>
                                        </p:attrNameLst>
                                      </p:cBhvr>
                                      <p:tavLst>
                                        <p:tav tm="0">
                                          <p:val>
                                            <p:strVal val="#ppt_y+1"/>
                                          </p:val>
                                        </p:tav>
                                        <p:tav tm="100000">
                                          <p:val>
                                            <p:strVal val="#ppt_y-.03"/>
                                          </p:val>
                                        </p:tav>
                                      </p:tavLst>
                                    </p:anim>
                                    <p:anim calcmode="lin" valueType="num">
                                      <p:cBhvr>
                                        <p:cTn id="22" dur="100" accel="100000" fill="hold">
                                          <p:stCondLst>
                                            <p:cond delay="900"/>
                                          </p:stCondLst>
                                        </p:cTn>
                                        <p:tgtEl>
                                          <p:spTgt spid="5"/>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2" name="chimes.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92D050"/>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DB1035E-86C1-46B8-8D67-BC8B762D40C1}"/>
              </a:ext>
            </a:extLst>
          </p:cNvPr>
          <p:cNvSpPr/>
          <p:nvPr/>
        </p:nvSpPr>
        <p:spPr>
          <a:xfrm>
            <a:off x="0" y="2136338"/>
            <a:ext cx="12192000" cy="1754326"/>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ĐĂNG KÝ TRỢ GIẢNG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GẮN KẾT CỘNG ĐỒNG GIÁO VIÊN</a:t>
            </a:r>
          </a:p>
        </p:txBody>
      </p:sp>
    </p:spTree>
    <p:extLst>
      <p:ext uri="{BB962C8B-B14F-4D97-AF65-F5344CB8AC3E}">
        <p14:creationId xmlns:p14="http://schemas.microsoft.com/office/powerpoint/2010/main" val="3694592230"/>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1082</TotalTime>
  <Words>626</Words>
  <Application>Microsoft Office PowerPoint</Application>
  <PresentationFormat>Widescreen</PresentationFormat>
  <Paragraphs>85</Paragraphs>
  <Slides>11</Slides>
  <Notes>0</Notes>
  <HiddenSlides>0</HiddenSlides>
  <MMClips>1</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11</vt:i4>
      </vt:variant>
    </vt:vector>
  </HeadingPairs>
  <TitlesOfParts>
    <vt:vector size="18" baseType="lpstr">
      <vt:lpstr>Arial</vt:lpstr>
      <vt:lpstr>Tahoma</vt:lpstr>
      <vt:lpstr>Times New Roman</vt:lpstr>
      <vt:lpstr>Calibri</vt:lpstr>
      <vt:lpstr>Calibri Light</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Vo Van Xin Em</dc:creator>
  <cp:lastModifiedBy>Admin</cp:lastModifiedBy>
  <cp:revision>34</cp:revision>
  <dcterms:created xsi:type="dcterms:W3CDTF">2018-07-11T14:54:56Z</dcterms:created>
  <dcterms:modified xsi:type="dcterms:W3CDTF">2020-08-24T07:22:29Z</dcterms:modified>
</cp:coreProperties>
</file>