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gif" ContentType="image/gif"/>
  <Default Extension="jpg" ContentType="image/jpe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Masters/slideMaster3.xml" ContentType="application/vnd.openxmlformats-officedocument.presentationml.slideMaster+xml"/>
  <Override PartName="/ppt/slideMasters/slideMaster4.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49.xml" ContentType="application/vnd.openxmlformats-officedocument.presentationml.slide+xml"/>
  <Override PartName="/ppt/slides/slide50.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slideLayouts/slideLayout23.xml" ContentType="application/vnd.openxmlformats-officedocument.presentationml.slideLayout+xml"/>
  <Override PartName="/ppt/slideLayouts/slideLayout24.xml" ContentType="application/vnd.openxmlformats-officedocument.presentationml.slideLayout+xml"/>
  <Override PartName="/ppt/slideLayouts/slideLayout25.xml" ContentType="application/vnd.openxmlformats-officedocument.presentationml.slideLayout+xml"/>
  <Override PartName="/ppt/slideLayouts/slideLayout26.xml" ContentType="application/vnd.openxmlformats-officedocument.presentationml.slideLayout+xml"/>
  <Override PartName="/ppt/slideLayouts/slideLayout27.xml" ContentType="application/vnd.openxmlformats-officedocument.presentationml.slideLayout+xml"/>
  <Override PartName="/ppt/slideLayouts/slideLayout28.xml" ContentType="application/vnd.openxmlformats-officedocument.presentationml.slideLayout+xml"/>
  <Override PartName="/ppt/slideLayouts/slideLayout29.xml" ContentType="application/vnd.openxmlformats-officedocument.presentationml.slideLayout+xml"/>
  <Override PartName="/ppt/slideLayouts/slideLayout30.xml" ContentType="application/vnd.openxmlformats-officedocument.presentationml.slideLayout+xml"/>
  <Override PartName="/ppt/slideLayouts/slideLayout31.xml" ContentType="application/vnd.openxmlformats-officedocument.presentationml.slideLayout+xml"/>
  <Override PartName="/ppt/slideLayouts/slideLayout32.xml" ContentType="application/vnd.openxmlformats-officedocument.presentationml.slideLayout+xml"/>
  <Override PartName="/ppt/theme/theme2.xml" ContentType="application/vnd.openxmlformats-officedocument.theme+xml"/>
  <Override PartName="/ppt/slideLayouts/slideLayout33.xml" ContentType="application/vnd.openxmlformats-officedocument.presentationml.slideLayout+xml"/>
  <Override PartName="/ppt/slideLayouts/slideLayout34.xml" ContentType="application/vnd.openxmlformats-officedocument.presentationml.slideLayout+xml"/>
  <Override PartName="/ppt/slideLayouts/slideLayout35.xml" ContentType="application/vnd.openxmlformats-officedocument.presentationml.slideLayout+xml"/>
  <Override PartName="/ppt/slideLayouts/slideLayout36.xml" ContentType="application/vnd.openxmlformats-officedocument.presentationml.slideLayout+xml"/>
  <Override PartName="/ppt/slideLayouts/slideLayout37.xml" ContentType="application/vnd.openxmlformats-officedocument.presentationml.slideLayout+xml"/>
  <Override PartName="/ppt/slideLayouts/slideLayout38.xml" ContentType="application/vnd.openxmlformats-officedocument.presentationml.slideLayout+xml"/>
  <Override PartName="/ppt/slideLayouts/slideLayout39.xml" ContentType="application/vnd.openxmlformats-officedocument.presentationml.slideLayout+xml"/>
  <Override PartName="/ppt/slideLayouts/slideLayout40.xml" ContentType="application/vnd.openxmlformats-officedocument.presentationml.slideLayout+xml"/>
  <Override PartName="/ppt/slideLayouts/slideLayout41.xml" ContentType="application/vnd.openxmlformats-officedocument.presentationml.slideLayout+xml"/>
  <Override PartName="/ppt/slideLayouts/slideLayout42.xml" ContentType="application/vnd.openxmlformats-officedocument.presentationml.slideLayout+xml"/>
  <Override PartName="/ppt/slideLayouts/slideLayout43.xml" ContentType="application/vnd.openxmlformats-officedocument.presentationml.slideLayout+xml"/>
  <Override PartName="/ppt/theme/theme3.xml" ContentType="application/vnd.openxmlformats-officedocument.theme+xml"/>
  <Override PartName="/ppt/slideLayouts/slideLayout44.xml" ContentType="application/vnd.openxmlformats-officedocument.presentationml.slideLayout+xml"/>
  <Override PartName="/ppt/slideLayouts/slideLayout45.xml" ContentType="application/vnd.openxmlformats-officedocument.presentationml.slideLayout+xml"/>
  <Override PartName="/ppt/slideLayouts/slideLayout46.xml" ContentType="application/vnd.openxmlformats-officedocument.presentationml.slideLayout+xml"/>
  <Override PartName="/ppt/slideLayouts/slideLayout47.xml" ContentType="application/vnd.openxmlformats-officedocument.presentationml.slideLayout+xml"/>
  <Override PartName="/ppt/slideLayouts/slideLayout48.xml" ContentType="application/vnd.openxmlformats-officedocument.presentationml.slideLayout+xml"/>
  <Override PartName="/ppt/slideLayouts/slideLayout49.xml" ContentType="application/vnd.openxmlformats-officedocument.presentationml.slideLayout+xml"/>
  <Override PartName="/ppt/slideLayouts/slideLayout50.xml" ContentType="application/vnd.openxmlformats-officedocument.presentationml.slideLayout+xml"/>
  <Override PartName="/ppt/slideLayouts/slideLayout51.xml" ContentType="application/vnd.openxmlformats-officedocument.presentationml.slideLayout+xml"/>
  <Override PartName="/ppt/slideLayouts/slideLayout52.xml" ContentType="application/vnd.openxmlformats-officedocument.presentationml.slideLayout+xml"/>
  <Override PartName="/ppt/slideLayouts/slideLayout53.xml" ContentType="application/vnd.openxmlformats-officedocument.presentationml.slideLayout+xml"/>
  <Override PartName="/ppt/slideLayouts/slideLayout54.xml" ContentType="application/vnd.openxmlformats-officedocument.presentationml.slideLayout+xml"/>
  <Override PartName="/ppt/slideLayouts/slideLayout55.xml" ContentType="application/vnd.openxmlformats-officedocument.presentationml.slideLayout+xml"/>
  <Override PartName="/ppt/theme/theme4.xml" ContentType="application/vnd.openxmlformats-officedocument.theme+xml"/>
  <Override PartName="/ppt/theme/theme5.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media/image67.jpg" ContentType="image/png"/>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4002" r:id="rId1"/>
    <p:sldMasterId id="2147484023" r:id="rId2"/>
    <p:sldMasterId id="2147484035" r:id="rId3"/>
    <p:sldMasterId id="2147484047" r:id="rId4"/>
  </p:sldMasterIdLst>
  <p:notesMasterIdLst>
    <p:notesMasterId r:id="rId55"/>
  </p:notesMasterIdLst>
  <p:sldIdLst>
    <p:sldId id="369" r:id="rId5"/>
    <p:sldId id="433" r:id="rId6"/>
    <p:sldId id="434" r:id="rId7"/>
    <p:sldId id="441" r:id="rId8"/>
    <p:sldId id="440" r:id="rId9"/>
    <p:sldId id="442" r:id="rId10"/>
    <p:sldId id="444" r:id="rId11"/>
    <p:sldId id="445" r:id="rId12"/>
    <p:sldId id="443" r:id="rId13"/>
    <p:sldId id="446" r:id="rId14"/>
    <p:sldId id="447" r:id="rId15"/>
    <p:sldId id="439" r:id="rId16"/>
    <p:sldId id="448" r:id="rId17"/>
    <p:sldId id="449" r:id="rId18"/>
    <p:sldId id="450" r:id="rId19"/>
    <p:sldId id="451" r:id="rId20"/>
    <p:sldId id="452" r:id="rId21"/>
    <p:sldId id="378" r:id="rId22"/>
    <p:sldId id="453" r:id="rId23"/>
    <p:sldId id="454" r:id="rId24"/>
    <p:sldId id="455" r:id="rId25"/>
    <p:sldId id="456" r:id="rId26"/>
    <p:sldId id="457" r:id="rId27"/>
    <p:sldId id="458" r:id="rId28"/>
    <p:sldId id="459" r:id="rId29"/>
    <p:sldId id="460" r:id="rId30"/>
    <p:sldId id="461" r:id="rId31"/>
    <p:sldId id="462" r:id="rId32"/>
    <p:sldId id="463" r:id="rId33"/>
    <p:sldId id="475" r:id="rId34"/>
    <p:sldId id="476" r:id="rId35"/>
    <p:sldId id="479" r:id="rId36"/>
    <p:sldId id="477" r:id="rId37"/>
    <p:sldId id="478" r:id="rId38"/>
    <p:sldId id="480" r:id="rId39"/>
    <p:sldId id="481" r:id="rId40"/>
    <p:sldId id="482" r:id="rId41"/>
    <p:sldId id="484" r:id="rId42"/>
    <p:sldId id="485" r:id="rId43"/>
    <p:sldId id="486" r:id="rId44"/>
    <p:sldId id="487" r:id="rId45"/>
    <p:sldId id="490" r:id="rId46"/>
    <p:sldId id="491" r:id="rId47"/>
    <p:sldId id="492" r:id="rId48"/>
    <p:sldId id="489" r:id="rId49"/>
    <p:sldId id="495" r:id="rId50"/>
    <p:sldId id="493" r:id="rId51"/>
    <p:sldId id="496" r:id="rId52"/>
    <p:sldId id="488" r:id="rId53"/>
    <p:sldId id="494" r:id="rId54"/>
  </p:sldIdLst>
  <p:sldSz cx="12192000" cy="6858000"/>
  <p:notesSz cx="6858000" cy="9144000"/>
  <p:defaultTextStyle>
    <a:defPPr>
      <a:defRPr lang="en-US"/>
    </a:defPPr>
    <a:lvl1pPr algn="l" rtl="0" eaLnBrk="0" fontAlgn="base" hangingPunct="0">
      <a:spcBef>
        <a:spcPct val="0"/>
      </a:spcBef>
      <a:spcAft>
        <a:spcPct val="0"/>
      </a:spcAft>
      <a:defRPr kern="1200">
        <a:solidFill>
          <a:schemeClr val="tx1"/>
        </a:solidFill>
        <a:latin typeface="Arial" panose="020B0604020202020204" pitchFamily="34" charset="0"/>
        <a:ea typeface="+mn-ea"/>
        <a:cs typeface="+mn-cs"/>
      </a:defRPr>
    </a:lvl1pPr>
    <a:lvl2pPr marL="457200" algn="l" rtl="0" eaLnBrk="0" fontAlgn="base" hangingPunct="0">
      <a:spcBef>
        <a:spcPct val="0"/>
      </a:spcBef>
      <a:spcAft>
        <a:spcPct val="0"/>
      </a:spcAft>
      <a:defRPr kern="1200">
        <a:solidFill>
          <a:schemeClr val="tx1"/>
        </a:solidFill>
        <a:latin typeface="Arial" panose="020B0604020202020204" pitchFamily="34" charset="0"/>
        <a:ea typeface="+mn-ea"/>
        <a:cs typeface="+mn-cs"/>
      </a:defRPr>
    </a:lvl2pPr>
    <a:lvl3pPr marL="914400" algn="l" rtl="0" eaLnBrk="0" fontAlgn="base" hangingPunct="0">
      <a:spcBef>
        <a:spcPct val="0"/>
      </a:spcBef>
      <a:spcAft>
        <a:spcPct val="0"/>
      </a:spcAft>
      <a:defRPr kern="1200">
        <a:solidFill>
          <a:schemeClr val="tx1"/>
        </a:solidFill>
        <a:latin typeface="Arial" panose="020B0604020202020204" pitchFamily="34" charset="0"/>
        <a:ea typeface="+mn-ea"/>
        <a:cs typeface="+mn-cs"/>
      </a:defRPr>
    </a:lvl3pPr>
    <a:lvl4pPr marL="1371600" algn="l" rtl="0" eaLnBrk="0" fontAlgn="base" hangingPunct="0">
      <a:spcBef>
        <a:spcPct val="0"/>
      </a:spcBef>
      <a:spcAft>
        <a:spcPct val="0"/>
      </a:spcAft>
      <a:defRPr kern="1200">
        <a:solidFill>
          <a:schemeClr val="tx1"/>
        </a:solidFill>
        <a:latin typeface="Arial" panose="020B0604020202020204" pitchFamily="34" charset="0"/>
        <a:ea typeface="+mn-ea"/>
        <a:cs typeface="+mn-cs"/>
      </a:defRPr>
    </a:lvl4pPr>
    <a:lvl5pPr marL="1828800" algn="l" rtl="0" eaLnBrk="0" fontAlgn="base" hangingPunct="0">
      <a:spcBef>
        <a:spcPct val="0"/>
      </a:spcBef>
      <a:spcAft>
        <a:spcPct val="0"/>
      </a:spcAft>
      <a:defRPr kern="1200">
        <a:solidFill>
          <a:schemeClr val="tx1"/>
        </a:solidFill>
        <a:latin typeface="Arial" panose="020B0604020202020204" pitchFamily="34" charset="0"/>
        <a:ea typeface="+mn-ea"/>
        <a:cs typeface="+mn-cs"/>
      </a:defRPr>
    </a:lvl5pPr>
    <a:lvl6pPr marL="2286000" algn="l" defTabSz="914400" rtl="0" eaLnBrk="1" latinLnBrk="0" hangingPunct="1">
      <a:defRPr kern="1200">
        <a:solidFill>
          <a:schemeClr val="tx1"/>
        </a:solidFill>
        <a:latin typeface="Arial" panose="020B0604020202020204" pitchFamily="34" charset="0"/>
        <a:ea typeface="+mn-ea"/>
        <a:cs typeface="+mn-cs"/>
      </a:defRPr>
    </a:lvl6pPr>
    <a:lvl7pPr marL="2743200" algn="l" defTabSz="914400" rtl="0" eaLnBrk="1" latinLnBrk="0" hangingPunct="1">
      <a:defRPr kern="1200">
        <a:solidFill>
          <a:schemeClr val="tx1"/>
        </a:solidFill>
        <a:latin typeface="Arial" panose="020B0604020202020204" pitchFamily="34" charset="0"/>
        <a:ea typeface="+mn-ea"/>
        <a:cs typeface="+mn-cs"/>
      </a:defRPr>
    </a:lvl7pPr>
    <a:lvl8pPr marL="3200400" algn="l" defTabSz="914400" rtl="0" eaLnBrk="1" latinLnBrk="0" hangingPunct="1">
      <a:defRPr kern="1200">
        <a:solidFill>
          <a:schemeClr val="tx1"/>
        </a:solidFill>
        <a:latin typeface="Arial" panose="020B0604020202020204" pitchFamily="34" charset="0"/>
        <a:ea typeface="+mn-ea"/>
        <a:cs typeface="+mn-cs"/>
      </a:defRPr>
    </a:lvl8pPr>
    <a:lvl9pPr marL="3657600" algn="l" defTabSz="914400" rtl="0" eaLnBrk="1" latinLnBrk="0" hangingPunct="1">
      <a:defRPr kern="1200">
        <a:solidFill>
          <a:schemeClr val="tx1"/>
        </a:solidFill>
        <a:latin typeface="Arial" panose="020B0604020202020204" pitchFamily="34" charset="0"/>
        <a:ea typeface="+mn-ea"/>
        <a:cs typeface="+mn-cs"/>
      </a:defRPr>
    </a:lvl9pPr>
  </p:defaultTextStyle>
  <p:extLst>
    <p:ext uri="{EFAFB233-063F-42B5-8137-9DF3F51BA10A}">
      <p15:sldGuideLst xmlns:p15="http://schemas.microsoft.com/office/powerpoint/2012/main">
        <p15:guide id="1" orient="horz" pos="2160" userDrawn="1">
          <p15:clr>
            <a:srgbClr val="A4A3A4"/>
          </p15:clr>
        </p15:guide>
        <p15:guide id="2" pos="3840" userDrawn="1">
          <p15:clr>
            <a:srgbClr val="A4A3A4"/>
          </p15:clr>
        </p15:guide>
      </p15:sldGuideLst>
    </p:ext>
    <p:ext uri="{2D200454-40CA-4A62-9FC3-DE9A4176ACB9}">
      <p15:notes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0000CC"/>
    <a:srgbClr val="000099"/>
    <a:srgbClr val="003300"/>
    <a:srgbClr val="000066"/>
    <a:srgbClr val="660033"/>
    <a:srgbClr val="006600"/>
    <a:srgbClr val="660066"/>
    <a:srgbClr val="CC3300"/>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5020" autoAdjust="0"/>
    <p:restoredTop sz="94684" autoAdjust="0"/>
  </p:normalViewPr>
  <p:slideViewPr>
    <p:cSldViewPr>
      <p:cViewPr varScale="1">
        <p:scale>
          <a:sx n="71" d="100"/>
          <a:sy n="71" d="100"/>
        </p:scale>
        <p:origin x="618" y="60"/>
      </p:cViewPr>
      <p:guideLst>
        <p:guide orient="horz" pos="2160"/>
        <p:guide pos="3840"/>
      </p:guideLst>
    </p:cSldViewPr>
  </p:slideViewPr>
  <p:notesTextViewPr>
    <p:cViewPr>
      <p:scale>
        <a:sx n="100" d="100"/>
        <a:sy n="100" d="100"/>
      </p:scale>
      <p:origin x="0" y="0"/>
    </p:cViewPr>
  </p:notesTextViewPr>
  <p:notesViewPr>
    <p:cSldViewPr>
      <p:cViewPr varScale="1">
        <p:scale>
          <a:sx n="53" d="100"/>
          <a:sy n="53" d="100"/>
        </p:scale>
        <p:origin x="2844" y="90"/>
      </p:cViewPr>
      <p:guideLst/>
    </p:cSldViewPr>
  </p:notesViewPr>
  <p:gridSpacing cx="76200" cy="76200"/>
</p:viewPr>
</file>

<file path=ppt/_rels/presentation.xml.rels><?xml version="1.0" encoding="UTF-8" standalone="yes"?>
<Relationships xmlns="http://schemas.openxmlformats.org/package/2006/relationships"><Relationship Id="rId13" Type="http://schemas.openxmlformats.org/officeDocument/2006/relationships/slide" Target="slides/slide9.xml"/><Relationship Id="rId18" Type="http://schemas.openxmlformats.org/officeDocument/2006/relationships/slide" Target="slides/slide14.xml"/><Relationship Id="rId26" Type="http://schemas.openxmlformats.org/officeDocument/2006/relationships/slide" Target="slides/slide22.xml"/><Relationship Id="rId39" Type="http://schemas.openxmlformats.org/officeDocument/2006/relationships/slide" Target="slides/slide35.xml"/><Relationship Id="rId21" Type="http://schemas.openxmlformats.org/officeDocument/2006/relationships/slide" Target="slides/slide17.xml"/><Relationship Id="rId34" Type="http://schemas.openxmlformats.org/officeDocument/2006/relationships/slide" Target="slides/slide30.xml"/><Relationship Id="rId42" Type="http://schemas.openxmlformats.org/officeDocument/2006/relationships/slide" Target="slides/slide38.xml"/><Relationship Id="rId47" Type="http://schemas.openxmlformats.org/officeDocument/2006/relationships/slide" Target="slides/slide43.xml"/><Relationship Id="rId50" Type="http://schemas.openxmlformats.org/officeDocument/2006/relationships/slide" Target="slides/slide46.xml"/><Relationship Id="rId55" Type="http://schemas.openxmlformats.org/officeDocument/2006/relationships/notesMaster" Target="notesMasters/notesMaster1.xml"/><Relationship Id="rId7" Type="http://schemas.openxmlformats.org/officeDocument/2006/relationships/slide" Target="slides/slide3.xml"/><Relationship Id="rId12" Type="http://schemas.openxmlformats.org/officeDocument/2006/relationships/slide" Target="slides/slide8.xml"/><Relationship Id="rId17" Type="http://schemas.openxmlformats.org/officeDocument/2006/relationships/slide" Target="slides/slide13.xml"/><Relationship Id="rId25" Type="http://schemas.openxmlformats.org/officeDocument/2006/relationships/slide" Target="slides/slide21.xml"/><Relationship Id="rId33" Type="http://schemas.openxmlformats.org/officeDocument/2006/relationships/slide" Target="slides/slide29.xml"/><Relationship Id="rId38" Type="http://schemas.openxmlformats.org/officeDocument/2006/relationships/slide" Target="slides/slide34.xml"/><Relationship Id="rId46" Type="http://schemas.openxmlformats.org/officeDocument/2006/relationships/slide" Target="slides/slide42.xml"/><Relationship Id="rId59" Type="http://schemas.openxmlformats.org/officeDocument/2006/relationships/tableStyles" Target="tableStyles.xml"/><Relationship Id="rId2" Type="http://schemas.openxmlformats.org/officeDocument/2006/relationships/slideMaster" Target="slideMasters/slideMaster2.xml"/><Relationship Id="rId16" Type="http://schemas.openxmlformats.org/officeDocument/2006/relationships/slide" Target="slides/slide12.xml"/><Relationship Id="rId20" Type="http://schemas.openxmlformats.org/officeDocument/2006/relationships/slide" Target="slides/slide16.xml"/><Relationship Id="rId29" Type="http://schemas.openxmlformats.org/officeDocument/2006/relationships/slide" Target="slides/slide25.xml"/><Relationship Id="rId41" Type="http://schemas.openxmlformats.org/officeDocument/2006/relationships/slide" Target="slides/slide37.xml"/><Relationship Id="rId54" Type="http://schemas.openxmlformats.org/officeDocument/2006/relationships/slide" Target="slides/slide50.xml"/><Relationship Id="rId1" Type="http://schemas.openxmlformats.org/officeDocument/2006/relationships/slideMaster" Target="slideMasters/slideMaster1.xml"/><Relationship Id="rId6" Type="http://schemas.openxmlformats.org/officeDocument/2006/relationships/slide" Target="slides/slide2.xml"/><Relationship Id="rId11" Type="http://schemas.openxmlformats.org/officeDocument/2006/relationships/slide" Target="slides/slide7.xml"/><Relationship Id="rId24" Type="http://schemas.openxmlformats.org/officeDocument/2006/relationships/slide" Target="slides/slide20.xml"/><Relationship Id="rId32" Type="http://schemas.openxmlformats.org/officeDocument/2006/relationships/slide" Target="slides/slide28.xml"/><Relationship Id="rId37" Type="http://schemas.openxmlformats.org/officeDocument/2006/relationships/slide" Target="slides/slide33.xml"/><Relationship Id="rId40" Type="http://schemas.openxmlformats.org/officeDocument/2006/relationships/slide" Target="slides/slide36.xml"/><Relationship Id="rId45" Type="http://schemas.openxmlformats.org/officeDocument/2006/relationships/slide" Target="slides/slide41.xml"/><Relationship Id="rId53" Type="http://schemas.openxmlformats.org/officeDocument/2006/relationships/slide" Target="slides/slide49.xml"/><Relationship Id="rId58" Type="http://schemas.openxmlformats.org/officeDocument/2006/relationships/theme" Target="theme/theme1.xml"/><Relationship Id="rId5" Type="http://schemas.openxmlformats.org/officeDocument/2006/relationships/slide" Target="slides/slide1.xml"/><Relationship Id="rId15" Type="http://schemas.openxmlformats.org/officeDocument/2006/relationships/slide" Target="slides/slide11.xml"/><Relationship Id="rId23" Type="http://schemas.openxmlformats.org/officeDocument/2006/relationships/slide" Target="slides/slide19.xml"/><Relationship Id="rId28" Type="http://schemas.openxmlformats.org/officeDocument/2006/relationships/slide" Target="slides/slide24.xml"/><Relationship Id="rId36" Type="http://schemas.openxmlformats.org/officeDocument/2006/relationships/slide" Target="slides/slide32.xml"/><Relationship Id="rId49" Type="http://schemas.openxmlformats.org/officeDocument/2006/relationships/slide" Target="slides/slide45.xml"/><Relationship Id="rId57" Type="http://schemas.openxmlformats.org/officeDocument/2006/relationships/viewProps" Target="viewProps.xml"/><Relationship Id="rId10" Type="http://schemas.openxmlformats.org/officeDocument/2006/relationships/slide" Target="slides/slide6.xml"/><Relationship Id="rId19" Type="http://schemas.openxmlformats.org/officeDocument/2006/relationships/slide" Target="slides/slide15.xml"/><Relationship Id="rId31" Type="http://schemas.openxmlformats.org/officeDocument/2006/relationships/slide" Target="slides/slide27.xml"/><Relationship Id="rId44" Type="http://schemas.openxmlformats.org/officeDocument/2006/relationships/slide" Target="slides/slide40.xml"/><Relationship Id="rId52" Type="http://schemas.openxmlformats.org/officeDocument/2006/relationships/slide" Target="slides/slide48.xml"/><Relationship Id="rId4" Type="http://schemas.openxmlformats.org/officeDocument/2006/relationships/slideMaster" Target="slideMasters/slideMaster4.xml"/><Relationship Id="rId9" Type="http://schemas.openxmlformats.org/officeDocument/2006/relationships/slide" Target="slides/slide5.xml"/><Relationship Id="rId14" Type="http://schemas.openxmlformats.org/officeDocument/2006/relationships/slide" Target="slides/slide10.xml"/><Relationship Id="rId22" Type="http://schemas.openxmlformats.org/officeDocument/2006/relationships/slide" Target="slides/slide18.xml"/><Relationship Id="rId27" Type="http://schemas.openxmlformats.org/officeDocument/2006/relationships/slide" Target="slides/slide23.xml"/><Relationship Id="rId30" Type="http://schemas.openxmlformats.org/officeDocument/2006/relationships/slide" Target="slides/slide26.xml"/><Relationship Id="rId35" Type="http://schemas.openxmlformats.org/officeDocument/2006/relationships/slide" Target="slides/slide31.xml"/><Relationship Id="rId43" Type="http://schemas.openxmlformats.org/officeDocument/2006/relationships/slide" Target="slides/slide39.xml"/><Relationship Id="rId48" Type="http://schemas.openxmlformats.org/officeDocument/2006/relationships/slide" Target="slides/slide44.xml"/><Relationship Id="rId56" Type="http://schemas.openxmlformats.org/officeDocument/2006/relationships/presProps" Target="presProps.xml"/><Relationship Id="rId8" Type="http://schemas.openxmlformats.org/officeDocument/2006/relationships/slide" Target="slides/slide4.xml"/><Relationship Id="rId51" Type="http://schemas.openxmlformats.org/officeDocument/2006/relationships/slide" Target="slides/slide47.xml"/><Relationship Id="rId3" Type="http://schemas.openxmlformats.org/officeDocument/2006/relationships/slideMaster" Target="slideMasters/slideMaster3.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5.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7200"/>
          </a:xfrm>
          <a:prstGeom prst="rect">
            <a:avLst/>
          </a:prstGeom>
        </p:spPr>
        <p:txBody>
          <a:bodyPr vert="horz" lIns="91440" tIns="45720" rIns="91440" bIns="45720" rtlCol="0"/>
          <a:lstStyle>
            <a:lvl1pPr algn="l" eaLnBrk="1" hangingPunct="1">
              <a:defRPr sz="1200">
                <a:latin typeface="Arial" charset="0"/>
              </a:defRPr>
            </a:lvl1pPr>
          </a:lstStyle>
          <a:p>
            <a:pPr>
              <a:defRPr/>
            </a:pPr>
            <a:endParaRPr lang="en-US"/>
          </a:p>
        </p:txBody>
      </p:sp>
      <p:sp>
        <p:nvSpPr>
          <p:cNvPr id="3" name="Date Placeholder 2"/>
          <p:cNvSpPr>
            <a:spLocks noGrp="1"/>
          </p:cNvSpPr>
          <p:nvPr>
            <p:ph type="dt" idx="1"/>
          </p:nvPr>
        </p:nvSpPr>
        <p:spPr>
          <a:xfrm>
            <a:off x="3884613" y="0"/>
            <a:ext cx="2971800" cy="457200"/>
          </a:xfrm>
          <a:prstGeom prst="rect">
            <a:avLst/>
          </a:prstGeom>
        </p:spPr>
        <p:txBody>
          <a:bodyPr vert="horz" lIns="91440" tIns="45720" rIns="91440" bIns="45720" rtlCol="0"/>
          <a:lstStyle>
            <a:lvl1pPr algn="r" eaLnBrk="1" hangingPunct="1">
              <a:defRPr sz="1200">
                <a:latin typeface="Arial" charset="0"/>
              </a:defRPr>
            </a:lvl1pPr>
          </a:lstStyle>
          <a:p>
            <a:pPr>
              <a:defRPr/>
            </a:pPr>
            <a:fld id="{A92AE731-DE99-4DB3-8167-17EF83E566ED}" type="datetimeFigureOut">
              <a:rPr lang="en-US"/>
              <a:pPr>
                <a:defRPr/>
              </a:pPr>
              <a:t>1/5/2021</a:t>
            </a:fld>
            <a:endParaRPr lang="en-US"/>
          </a:p>
        </p:txBody>
      </p:sp>
      <p:sp>
        <p:nvSpPr>
          <p:cNvPr id="4" name="Slide Image Placeholder 3"/>
          <p:cNvSpPr>
            <a:spLocks noGrp="1" noRot="1" noChangeAspect="1"/>
          </p:cNvSpPr>
          <p:nvPr>
            <p:ph type="sldImg" idx="2"/>
          </p:nvPr>
        </p:nvSpPr>
        <p:spPr>
          <a:xfrm>
            <a:off x="381000" y="685800"/>
            <a:ext cx="6096000" cy="3429000"/>
          </a:xfrm>
          <a:prstGeom prst="rect">
            <a:avLst/>
          </a:prstGeom>
          <a:noFill/>
          <a:ln w="12700">
            <a:solidFill>
              <a:prstClr val="black"/>
            </a:solidFill>
          </a:ln>
        </p:spPr>
        <p:txBody>
          <a:bodyPr vert="horz" lIns="91440" tIns="45720" rIns="91440" bIns="45720" rtlCol="0" anchor="ctr"/>
          <a:lstStyle/>
          <a:p>
            <a:pPr lvl="0"/>
            <a:endParaRPr lang="en-US" noProof="0"/>
          </a:p>
        </p:txBody>
      </p:sp>
      <p:sp>
        <p:nvSpPr>
          <p:cNvPr id="5" name="Notes Placeholder 4"/>
          <p:cNvSpPr>
            <a:spLocks noGrp="1"/>
          </p:cNvSpPr>
          <p:nvPr>
            <p:ph type="body" sz="quarter" idx="3"/>
          </p:nvPr>
        </p:nvSpPr>
        <p:spPr>
          <a:xfrm>
            <a:off x="685800" y="4343400"/>
            <a:ext cx="5486400" cy="4114800"/>
          </a:xfrm>
          <a:prstGeom prst="rect">
            <a:avLst/>
          </a:prstGeom>
        </p:spPr>
        <p:txBody>
          <a:bodyPr vert="horz" lIns="91440" tIns="45720" rIns="91440" bIns="45720" rtlCol="0">
            <a:normAutofit/>
          </a:bodyPr>
          <a:lstStyle/>
          <a:p>
            <a:pPr lvl="0"/>
            <a:r>
              <a:rPr lang="en-US" noProof="0" smtClean="0"/>
              <a:t>Click to edit Master text styles</a:t>
            </a:r>
          </a:p>
          <a:p>
            <a:pPr lvl="1"/>
            <a:r>
              <a:rPr lang="en-US" noProof="0" smtClean="0"/>
              <a:t>Second level</a:t>
            </a:r>
          </a:p>
          <a:p>
            <a:pPr lvl="2"/>
            <a:r>
              <a:rPr lang="en-US" noProof="0" smtClean="0"/>
              <a:t>Third level</a:t>
            </a:r>
          </a:p>
          <a:p>
            <a:pPr lvl="3"/>
            <a:r>
              <a:rPr lang="en-US" noProof="0" smtClean="0"/>
              <a:t>Fourth level</a:t>
            </a:r>
          </a:p>
          <a:p>
            <a:pPr lvl="4"/>
            <a:r>
              <a:rPr lang="en-US" noProof="0" smtClean="0"/>
              <a:t>Fifth level</a:t>
            </a:r>
            <a:endParaRPr lang="en-US" noProof="0"/>
          </a:p>
        </p:txBody>
      </p:sp>
      <p:sp>
        <p:nvSpPr>
          <p:cNvPr id="6" name="Footer Placeholder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eaLnBrk="1" hangingPunct="1">
              <a:defRPr sz="1200">
                <a:latin typeface="Arial" charset="0"/>
              </a:defRPr>
            </a:lvl1pPr>
          </a:lstStyle>
          <a:p>
            <a:pPr>
              <a:defRPr/>
            </a:pPr>
            <a:endParaRPr lang="en-US"/>
          </a:p>
        </p:txBody>
      </p:sp>
      <p:sp>
        <p:nvSpPr>
          <p:cNvPr id="7" name="Slide Number Placeholder 6"/>
          <p:cNvSpPr>
            <a:spLocks noGrp="1"/>
          </p:cNvSpPr>
          <p:nvPr>
            <p:ph type="sldNum" sz="quarter" idx="5"/>
          </p:nvPr>
        </p:nvSpPr>
        <p:spPr>
          <a:xfrm>
            <a:off x="3884613" y="8685213"/>
            <a:ext cx="2971800" cy="457200"/>
          </a:xfrm>
          <a:prstGeom prst="rect">
            <a:avLst/>
          </a:prstGeom>
        </p:spPr>
        <p:txBody>
          <a:bodyPr vert="horz" wrap="square" lIns="91440" tIns="45720" rIns="91440" bIns="45720" numCol="1" anchor="b" anchorCtr="0" compatLnSpc="1">
            <a:prstTxWarp prst="textNoShape">
              <a:avLst/>
            </a:prstTxWarp>
          </a:bodyPr>
          <a:lstStyle>
            <a:lvl1pPr algn="r" eaLnBrk="1" hangingPunct="1">
              <a:defRPr sz="1200"/>
            </a:lvl1pPr>
          </a:lstStyle>
          <a:p>
            <a:pPr>
              <a:defRPr/>
            </a:pPr>
            <a:fld id="{63E7ADFE-5F71-4B37-B479-439F50FBAF99}" type="slidenum">
              <a:rPr lang="en-US" altLang="vi-VN"/>
              <a:pPr>
                <a:defRPr/>
              </a:pPr>
              <a:t>‹#›</a:t>
            </a:fld>
            <a:endParaRPr lang="en-US" altLang="vi-VN"/>
          </a:p>
        </p:txBody>
      </p:sp>
    </p:spTree>
    <p:extLst>
      <p:ext uri="{BB962C8B-B14F-4D97-AF65-F5344CB8AC3E}">
        <p14:creationId xmlns:p14="http://schemas.microsoft.com/office/powerpoint/2010/main" val="4093100202"/>
      </p:ext>
    </p:extLst>
  </p:cSld>
  <p:clrMap bg1="lt1" tx1="dk1" bg2="lt2" tx2="dk2" accent1="accent1" accent2="accent2" accent3="accent3" accent4="accent4" accent5="accent5" accent6="accent6" hlink="hlink" folHlink="folHlink"/>
  <p:notesStyle>
    <a:lvl1pPr algn="l" rtl="0" eaLnBrk="0" fontAlgn="base" hangingPunct="0">
      <a:spcBef>
        <a:spcPct val="30000"/>
      </a:spcBef>
      <a:spcAft>
        <a:spcPct val="0"/>
      </a:spcAft>
      <a:defRPr sz="1200" kern="1200">
        <a:solidFill>
          <a:schemeClr val="tx1"/>
        </a:solidFill>
        <a:latin typeface="+mn-lt"/>
        <a:ea typeface="+mn-ea"/>
        <a:cs typeface="+mn-cs"/>
      </a:defRPr>
    </a:lvl1pPr>
    <a:lvl2pPr marL="457200" algn="l" rtl="0" eaLnBrk="0" fontAlgn="base" hangingPunct="0">
      <a:spcBef>
        <a:spcPct val="30000"/>
      </a:spcBef>
      <a:spcAft>
        <a:spcPct val="0"/>
      </a:spcAft>
      <a:defRPr sz="1200" kern="1200">
        <a:solidFill>
          <a:schemeClr val="tx1"/>
        </a:solidFill>
        <a:latin typeface="+mn-lt"/>
        <a:ea typeface="+mn-ea"/>
        <a:cs typeface="+mn-cs"/>
      </a:defRPr>
    </a:lvl2pPr>
    <a:lvl3pPr marL="914400" algn="l" rtl="0" eaLnBrk="0" fontAlgn="base" hangingPunct="0">
      <a:spcBef>
        <a:spcPct val="30000"/>
      </a:spcBef>
      <a:spcAft>
        <a:spcPct val="0"/>
      </a:spcAft>
      <a:defRPr sz="1200" kern="1200">
        <a:solidFill>
          <a:schemeClr val="tx1"/>
        </a:solidFill>
        <a:latin typeface="+mn-lt"/>
        <a:ea typeface="+mn-ea"/>
        <a:cs typeface="+mn-cs"/>
      </a:defRPr>
    </a:lvl3pPr>
    <a:lvl4pPr marL="1371600" algn="l" rtl="0" eaLnBrk="0" fontAlgn="base" hangingPunct="0">
      <a:spcBef>
        <a:spcPct val="30000"/>
      </a:spcBef>
      <a:spcAft>
        <a:spcPct val="0"/>
      </a:spcAft>
      <a:defRPr sz="1200" kern="1200">
        <a:solidFill>
          <a:schemeClr val="tx1"/>
        </a:solidFill>
        <a:latin typeface="+mn-lt"/>
        <a:ea typeface="+mn-ea"/>
        <a:cs typeface="+mn-cs"/>
      </a:defRPr>
    </a:lvl4pPr>
    <a:lvl5pPr marL="1828800" algn="l" rtl="0" eaLnBrk="0" fontAlgn="base" hangingPunct="0">
      <a:spcBef>
        <a:spcPct val="30000"/>
      </a:spcBef>
      <a:spcAft>
        <a:spcPct val="0"/>
      </a:spcAft>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7650" name="Rectangle 7"/>
          <p:cNvSpPr>
            <a:spLocks noGrp="1" noChangeArrowheads="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Arial" panose="020B0604020202020204" pitchFamily="34" charset="0"/>
              </a:defRPr>
            </a:lvl1pPr>
            <a:lvl2pPr marL="742950" indent="-285750">
              <a:defRPr>
                <a:solidFill>
                  <a:schemeClr val="tx1"/>
                </a:solidFill>
                <a:latin typeface="Arial" panose="020B0604020202020204" pitchFamily="34" charset="0"/>
              </a:defRPr>
            </a:lvl2pPr>
            <a:lvl3pPr marL="1143000" indent="-228600">
              <a:defRPr>
                <a:solidFill>
                  <a:schemeClr val="tx1"/>
                </a:solidFill>
                <a:latin typeface="Arial" panose="020B0604020202020204" pitchFamily="34" charset="0"/>
              </a:defRPr>
            </a:lvl3pPr>
            <a:lvl4pPr marL="1600200" indent="-228600">
              <a:defRPr>
                <a:solidFill>
                  <a:schemeClr val="tx1"/>
                </a:solidFill>
                <a:latin typeface="Arial" panose="020B0604020202020204" pitchFamily="34" charset="0"/>
              </a:defRPr>
            </a:lvl4pPr>
            <a:lvl5pPr marL="2057400" indent="-22860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fld id="{3FCC2BEA-FFC7-4F55-9EE1-958556C2BBCE}" type="slidenum">
              <a:rPr lang="en-US" altLang="en-US" smtClean="0">
                <a:cs typeface="Arial" panose="020B0604020202020204" pitchFamily="34" charset="0"/>
              </a:rPr>
              <a:pPr/>
              <a:t>3</a:t>
            </a:fld>
            <a:endParaRPr lang="en-US" altLang="en-US" smtClean="0">
              <a:cs typeface="Arial" panose="020B0604020202020204" pitchFamily="34" charset="0"/>
            </a:endParaRPr>
          </a:p>
        </p:txBody>
      </p:sp>
      <p:sp>
        <p:nvSpPr>
          <p:cNvPr id="27651" name="Rectangle 2"/>
          <p:cNvSpPr>
            <a:spLocks noGrp="1" noRot="1" noChangeAspect="1" noChangeArrowheads="1" noTextEdit="1"/>
          </p:cNvSpPr>
          <p:nvPr>
            <p:ph type="sldImg"/>
          </p:nvPr>
        </p:nvSpPr>
        <p:spPr bwMode="auto">
          <a:xfrm>
            <a:off x="381000" y="685800"/>
            <a:ext cx="6096000" cy="3429000"/>
          </a:xfrm>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27652" name="Rectangle 3"/>
          <p:cNvSpPr>
            <a:spLocks noGrp="1" noChangeArrowheads="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eaLnBrk="1" hangingPunct="1"/>
            <a:endParaRPr lang="vi-VN" altLang="en-US" smtClean="0"/>
          </a:p>
        </p:txBody>
      </p:sp>
    </p:spTree>
    <p:extLst>
      <p:ext uri="{BB962C8B-B14F-4D97-AF65-F5344CB8AC3E}">
        <p14:creationId xmlns:p14="http://schemas.microsoft.com/office/powerpoint/2010/main" val="3640292518"/>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0722" name="Rectangle 7"/>
          <p:cNvSpPr>
            <a:spLocks noGrp="1" noChangeArrowheads="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Arial" panose="020B0604020202020204" pitchFamily="34" charset="0"/>
              </a:defRPr>
            </a:lvl1pPr>
            <a:lvl2pPr marL="742950" indent="-285750">
              <a:defRPr>
                <a:solidFill>
                  <a:schemeClr val="tx1"/>
                </a:solidFill>
                <a:latin typeface="Arial" panose="020B0604020202020204" pitchFamily="34" charset="0"/>
              </a:defRPr>
            </a:lvl2pPr>
            <a:lvl3pPr marL="1143000" indent="-228600">
              <a:defRPr>
                <a:solidFill>
                  <a:schemeClr val="tx1"/>
                </a:solidFill>
                <a:latin typeface="Arial" panose="020B0604020202020204" pitchFamily="34" charset="0"/>
              </a:defRPr>
            </a:lvl3pPr>
            <a:lvl4pPr marL="1600200" indent="-228600">
              <a:defRPr>
                <a:solidFill>
                  <a:schemeClr val="tx1"/>
                </a:solidFill>
                <a:latin typeface="Arial" panose="020B0604020202020204" pitchFamily="34" charset="0"/>
              </a:defRPr>
            </a:lvl4pPr>
            <a:lvl5pPr marL="2057400" indent="-22860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fld id="{421F1817-7026-46C4-9CC9-5E5A0CD7F7C7}" type="slidenum">
              <a:rPr lang="en-US" altLang="en-US" smtClean="0">
                <a:solidFill>
                  <a:srgbClr val="000000"/>
                </a:solidFill>
                <a:cs typeface="Arial" panose="020B0604020202020204" pitchFamily="34" charset="0"/>
              </a:rPr>
              <a:pPr/>
              <a:t>5</a:t>
            </a:fld>
            <a:endParaRPr lang="en-US" altLang="en-US" smtClean="0">
              <a:solidFill>
                <a:srgbClr val="000000"/>
              </a:solidFill>
              <a:cs typeface="Arial" panose="020B0604020202020204" pitchFamily="34" charset="0"/>
            </a:endParaRPr>
          </a:p>
        </p:txBody>
      </p:sp>
      <p:sp>
        <p:nvSpPr>
          <p:cNvPr id="30723" name="Rectangle 2"/>
          <p:cNvSpPr>
            <a:spLocks noGrp="1" noRot="1" noChangeAspect="1" noChangeArrowheads="1" noTextEdit="1"/>
          </p:cNvSpPr>
          <p:nvPr>
            <p:ph type="sldImg"/>
          </p:nvPr>
        </p:nvSpPr>
        <p:spPr bwMode="auto">
          <a:xfrm>
            <a:off x="381000" y="685800"/>
            <a:ext cx="6096000" cy="3429000"/>
          </a:xfrm>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30724" name="Rectangle 3"/>
          <p:cNvSpPr>
            <a:spLocks noGrp="1" noChangeArrowheads="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eaLnBrk="1" hangingPunct="1"/>
            <a:endParaRPr lang="vi-VN" altLang="en-US" smtClean="0"/>
          </a:p>
        </p:txBody>
      </p:sp>
    </p:spTree>
    <p:extLst>
      <p:ext uri="{BB962C8B-B14F-4D97-AF65-F5344CB8AC3E}">
        <p14:creationId xmlns:p14="http://schemas.microsoft.com/office/powerpoint/2010/main" val="919867483"/>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2770" name="Rectangle 7"/>
          <p:cNvSpPr>
            <a:spLocks noGrp="1" noChangeArrowheads="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Arial" panose="020B0604020202020204" pitchFamily="34" charset="0"/>
              </a:defRPr>
            </a:lvl1pPr>
            <a:lvl2pPr marL="742950" indent="-285750">
              <a:defRPr>
                <a:solidFill>
                  <a:schemeClr val="tx1"/>
                </a:solidFill>
                <a:latin typeface="Arial" panose="020B0604020202020204" pitchFamily="34" charset="0"/>
              </a:defRPr>
            </a:lvl2pPr>
            <a:lvl3pPr marL="1143000" indent="-228600">
              <a:defRPr>
                <a:solidFill>
                  <a:schemeClr val="tx1"/>
                </a:solidFill>
                <a:latin typeface="Arial" panose="020B0604020202020204" pitchFamily="34" charset="0"/>
              </a:defRPr>
            </a:lvl3pPr>
            <a:lvl4pPr marL="1600200" indent="-228600">
              <a:defRPr>
                <a:solidFill>
                  <a:schemeClr val="tx1"/>
                </a:solidFill>
                <a:latin typeface="Arial" panose="020B0604020202020204" pitchFamily="34" charset="0"/>
              </a:defRPr>
            </a:lvl4pPr>
            <a:lvl5pPr marL="2057400" indent="-22860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fld id="{603C7CE7-0BA3-48D2-B40C-C8BB5AB8414F}" type="slidenum">
              <a:rPr lang="en-US" altLang="en-US" smtClean="0">
                <a:solidFill>
                  <a:srgbClr val="000000"/>
                </a:solidFill>
                <a:cs typeface="Arial" panose="020B0604020202020204" pitchFamily="34" charset="0"/>
              </a:rPr>
              <a:pPr/>
              <a:t>6</a:t>
            </a:fld>
            <a:endParaRPr lang="en-US" altLang="en-US" smtClean="0">
              <a:solidFill>
                <a:srgbClr val="000000"/>
              </a:solidFill>
              <a:cs typeface="Arial" panose="020B0604020202020204" pitchFamily="34" charset="0"/>
            </a:endParaRPr>
          </a:p>
        </p:txBody>
      </p:sp>
      <p:sp>
        <p:nvSpPr>
          <p:cNvPr id="32771" name="Rectangle 2"/>
          <p:cNvSpPr>
            <a:spLocks noGrp="1" noRot="1" noChangeAspect="1" noChangeArrowheads="1" noTextEdit="1"/>
          </p:cNvSpPr>
          <p:nvPr>
            <p:ph type="sldImg"/>
          </p:nvPr>
        </p:nvSpPr>
        <p:spPr bwMode="auto">
          <a:xfrm>
            <a:off x="381000" y="685800"/>
            <a:ext cx="6096000" cy="3429000"/>
          </a:xfrm>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32772" name="Rectangle 3"/>
          <p:cNvSpPr>
            <a:spLocks noGrp="1" noChangeArrowheads="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eaLnBrk="1" hangingPunct="1"/>
            <a:endParaRPr lang="vi-VN" altLang="en-US" smtClean="0"/>
          </a:p>
        </p:txBody>
      </p:sp>
    </p:spTree>
    <p:extLst>
      <p:ext uri="{BB962C8B-B14F-4D97-AF65-F5344CB8AC3E}">
        <p14:creationId xmlns:p14="http://schemas.microsoft.com/office/powerpoint/2010/main" val="2585825132"/>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4818" name="Rectangle 7"/>
          <p:cNvSpPr>
            <a:spLocks noGrp="1" noChangeArrowheads="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Arial" panose="020B0604020202020204" pitchFamily="34" charset="0"/>
              </a:defRPr>
            </a:lvl1pPr>
            <a:lvl2pPr marL="742950" indent="-285750">
              <a:defRPr>
                <a:solidFill>
                  <a:schemeClr val="tx1"/>
                </a:solidFill>
                <a:latin typeface="Arial" panose="020B0604020202020204" pitchFamily="34" charset="0"/>
              </a:defRPr>
            </a:lvl2pPr>
            <a:lvl3pPr marL="1143000" indent="-228600">
              <a:defRPr>
                <a:solidFill>
                  <a:schemeClr val="tx1"/>
                </a:solidFill>
                <a:latin typeface="Arial" panose="020B0604020202020204" pitchFamily="34" charset="0"/>
              </a:defRPr>
            </a:lvl3pPr>
            <a:lvl4pPr marL="1600200" indent="-228600">
              <a:defRPr>
                <a:solidFill>
                  <a:schemeClr val="tx1"/>
                </a:solidFill>
                <a:latin typeface="Arial" panose="020B0604020202020204" pitchFamily="34" charset="0"/>
              </a:defRPr>
            </a:lvl4pPr>
            <a:lvl5pPr marL="2057400" indent="-22860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fld id="{2221F77C-0565-4D0D-826B-41CD2F0D995F}" type="slidenum">
              <a:rPr lang="en-US" altLang="en-US" smtClean="0">
                <a:solidFill>
                  <a:srgbClr val="000000"/>
                </a:solidFill>
                <a:cs typeface="Arial" panose="020B0604020202020204" pitchFamily="34" charset="0"/>
              </a:rPr>
              <a:pPr/>
              <a:t>7</a:t>
            </a:fld>
            <a:endParaRPr lang="en-US" altLang="en-US" smtClean="0">
              <a:solidFill>
                <a:srgbClr val="000000"/>
              </a:solidFill>
              <a:cs typeface="Arial" panose="020B0604020202020204" pitchFamily="34" charset="0"/>
            </a:endParaRPr>
          </a:p>
        </p:txBody>
      </p:sp>
      <p:sp>
        <p:nvSpPr>
          <p:cNvPr id="34819" name="Rectangle 2"/>
          <p:cNvSpPr>
            <a:spLocks noGrp="1" noRot="1" noChangeAspect="1" noChangeArrowheads="1" noTextEdit="1"/>
          </p:cNvSpPr>
          <p:nvPr>
            <p:ph type="sldImg"/>
          </p:nvPr>
        </p:nvSpPr>
        <p:spPr bwMode="auto">
          <a:xfrm>
            <a:off x="381000" y="685800"/>
            <a:ext cx="6096000" cy="3429000"/>
          </a:xfrm>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34820" name="Rectangle 3"/>
          <p:cNvSpPr>
            <a:spLocks noGrp="1" noChangeArrowheads="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eaLnBrk="1" hangingPunct="1"/>
            <a:endParaRPr lang="vi-VN" altLang="en-US" smtClean="0"/>
          </a:p>
        </p:txBody>
      </p:sp>
    </p:spTree>
    <p:extLst>
      <p:ext uri="{BB962C8B-B14F-4D97-AF65-F5344CB8AC3E}">
        <p14:creationId xmlns:p14="http://schemas.microsoft.com/office/powerpoint/2010/main" val="2258909101"/>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6866" name="Rectangle 7"/>
          <p:cNvSpPr>
            <a:spLocks noGrp="1" noChangeArrowheads="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Arial" panose="020B0604020202020204" pitchFamily="34" charset="0"/>
              </a:defRPr>
            </a:lvl1pPr>
            <a:lvl2pPr marL="742950" indent="-285750">
              <a:defRPr>
                <a:solidFill>
                  <a:schemeClr val="tx1"/>
                </a:solidFill>
                <a:latin typeface="Arial" panose="020B0604020202020204" pitchFamily="34" charset="0"/>
              </a:defRPr>
            </a:lvl2pPr>
            <a:lvl3pPr marL="1143000" indent="-228600">
              <a:defRPr>
                <a:solidFill>
                  <a:schemeClr val="tx1"/>
                </a:solidFill>
                <a:latin typeface="Arial" panose="020B0604020202020204" pitchFamily="34" charset="0"/>
              </a:defRPr>
            </a:lvl3pPr>
            <a:lvl4pPr marL="1600200" indent="-228600">
              <a:defRPr>
                <a:solidFill>
                  <a:schemeClr val="tx1"/>
                </a:solidFill>
                <a:latin typeface="Arial" panose="020B0604020202020204" pitchFamily="34" charset="0"/>
              </a:defRPr>
            </a:lvl4pPr>
            <a:lvl5pPr marL="2057400" indent="-22860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fld id="{9E02F6DC-5FFA-45BE-8D5E-56BE8024817B}" type="slidenum">
              <a:rPr lang="en-US" altLang="en-US" smtClean="0">
                <a:solidFill>
                  <a:srgbClr val="000000"/>
                </a:solidFill>
                <a:cs typeface="Arial" panose="020B0604020202020204" pitchFamily="34" charset="0"/>
              </a:rPr>
              <a:pPr/>
              <a:t>8</a:t>
            </a:fld>
            <a:endParaRPr lang="en-US" altLang="en-US" smtClean="0">
              <a:solidFill>
                <a:srgbClr val="000000"/>
              </a:solidFill>
              <a:cs typeface="Arial" panose="020B0604020202020204" pitchFamily="34" charset="0"/>
            </a:endParaRPr>
          </a:p>
        </p:txBody>
      </p:sp>
      <p:sp>
        <p:nvSpPr>
          <p:cNvPr id="36867" name="Rectangle 2"/>
          <p:cNvSpPr>
            <a:spLocks noGrp="1" noRot="1" noChangeAspect="1" noChangeArrowheads="1" noTextEdit="1"/>
          </p:cNvSpPr>
          <p:nvPr>
            <p:ph type="sldImg"/>
          </p:nvPr>
        </p:nvSpPr>
        <p:spPr bwMode="auto">
          <a:xfrm>
            <a:off x="381000" y="685800"/>
            <a:ext cx="6096000" cy="3429000"/>
          </a:xfrm>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36868" name="Rectangle 3"/>
          <p:cNvSpPr>
            <a:spLocks noGrp="1" noChangeArrowheads="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eaLnBrk="1" hangingPunct="1"/>
            <a:endParaRPr lang="vi-VN" altLang="en-US" smtClean="0"/>
          </a:p>
        </p:txBody>
      </p:sp>
    </p:spTree>
    <p:extLst>
      <p:ext uri="{BB962C8B-B14F-4D97-AF65-F5344CB8AC3E}">
        <p14:creationId xmlns:p14="http://schemas.microsoft.com/office/powerpoint/2010/main" val="3823178431"/>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8914" name="Rectangle 7"/>
          <p:cNvSpPr>
            <a:spLocks noGrp="1" noChangeArrowheads="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Arial" panose="020B0604020202020204" pitchFamily="34" charset="0"/>
              </a:defRPr>
            </a:lvl1pPr>
            <a:lvl2pPr marL="742950" indent="-285750">
              <a:defRPr>
                <a:solidFill>
                  <a:schemeClr val="tx1"/>
                </a:solidFill>
                <a:latin typeface="Arial" panose="020B0604020202020204" pitchFamily="34" charset="0"/>
              </a:defRPr>
            </a:lvl2pPr>
            <a:lvl3pPr marL="1143000" indent="-228600">
              <a:defRPr>
                <a:solidFill>
                  <a:schemeClr val="tx1"/>
                </a:solidFill>
                <a:latin typeface="Arial" panose="020B0604020202020204" pitchFamily="34" charset="0"/>
              </a:defRPr>
            </a:lvl3pPr>
            <a:lvl4pPr marL="1600200" indent="-228600">
              <a:defRPr>
                <a:solidFill>
                  <a:schemeClr val="tx1"/>
                </a:solidFill>
                <a:latin typeface="Arial" panose="020B0604020202020204" pitchFamily="34" charset="0"/>
              </a:defRPr>
            </a:lvl4pPr>
            <a:lvl5pPr marL="2057400" indent="-22860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fld id="{6415E7FC-BE37-47B3-8D3C-4CD0815AEDD4}" type="slidenum">
              <a:rPr lang="en-US" altLang="en-US" smtClean="0">
                <a:solidFill>
                  <a:srgbClr val="000000"/>
                </a:solidFill>
                <a:cs typeface="Arial" panose="020B0604020202020204" pitchFamily="34" charset="0"/>
              </a:rPr>
              <a:pPr/>
              <a:t>9</a:t>
            </a:fld>
            <a:endParaRPr lang="en-US" altLang="en-US" smtClean="0">
              <a:solidFill>
                <a:srgbClr val="000000"/>
              </a:solidFill>
              <a:cs typeface="Arial" panose="020B0604020202020204" pitchFamily="34" charset="0"/>
            </a:endParaRPr>
          </a:p>
        </p:txBody>
      </p:sp>
      <p:sp>
        <p:nvSpPr>
          <p:cNvPr id="38915" name="Rectangle 2"/>
          <p:cNvSpPr>
            <a:spLocks noGrp="1" noRot="1" noChangeAspect="1" noChangeArrowheads="1" noTextEdit="1"/>
          </p:cNvSpPr>
          <p:nvPr>
            <p:ph type="sldImg"/>
          </p:nvPr>
        </p:nvSpPr>
        <p:spPr bwMode="auto">
          <a:xfrm>
            <a:off x="381000" y="685800"/>
            <a:ext cx="6096000" cy="3429000"/>
          </a:xfrm>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38916" name="Rectangle 3"/>
          <p:cNvSpPr>
            <a:spLocks noGrp="1" noChangeArrowheads="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eaLnBrk="1" hangingPunct="1"/>
            <a:endParaRPr lang="vi-VN" altLang="en-US" smtClean="0"/>
          </a:p>
        </p:txBody>
      </p:sp>
    </p:spTree>
    <p:extLst>
      <p:ext uri="{BB962C8B-B14F-4D97-AF65-F5344CB8AC3E}">
        <p14:creationId xmlns:p14="http://schemas.microsoft.com/office/powerpoint/2010/main" val="2035810824"/>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962" name="Rectangle 7"/>
          <p:cNvSpPr>
            <a:spLocks noGrp="1" noChangeArrowheads="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Arial" panose="020B0604020202020204" pitchFamily="34" charset="0"/>
              </a:defRPr>
            </a:lvl1pPr>
            <a:lvl2pPr marL="742950" indent="-285750">
              <a:defRPr>
                <a:solidFill>
                  <a:schemeClr val="tx1"/>
                </a:solidFill>
                <a:latin typeface="Arial" panose="020B0604020202020204" pitchFamily="34" charset="0"/>
              </a:defRPr>
            </a:lvl2pPr>
            <a:lvl3pPr marL="1143000" indent="-228600">
              <a:defRPr>
                <a:solidFill>
                  <a:schemeClr val="tx1"/>
                </a:solidFill>
                <a:latin typeface="Arial" panose="020B0604020202020204" pitchFamily="34" charset="0"/>
              </a:defRPr>
            </a:lvl3pPr>
            <a:lvl4pPr marL="1600200" indent="-228600">
              <a:defRPr>
                <a:solidFill>
                  <a:schemeClr val="tx1"/>
                </a:solidFill>
                <a:latin typeface="Arial" panose="020B0604020202020204" pitchFamily="34" charset="0"/>
              </a:defRPr>
            </a:lvl4pPr>
            <a:lvl5pPr marL="2057400" indent="-22860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fld id="{906EDEC0-6A72-4FDD-8D46-6FF3211C6C95}" type="slidenum">
              <a:rPr lang="en-US" altLang="en-US" smtClean="0">
                <a:solidFill>
                  <a:srgbClr val="000000"/>
                </a:solidFill>
                <a:cs typeface="Arial" panose="020B0604020202020204" pitchFamily="34" charset="0"/>
              </a:rPr>
              <a:pPr/>
              <a:t>10</a:t>
            </a:fld>
            <a:endParaRPr lang="en-US" altLang="en-US" smtClean="0">
              <a:solidFill>
                <a:srgbClr val="000000"/>
              </a:solidFill>
              <a:cs typeface="Arial" panose="020B0604020202020204" pitchFamily="34" charset="0"/>
            </a:endParaRPr>
          </a:p>
        </p:txBody>
      </p:sp>
      <p:sp>
        <p:nvSpPr>
          <p:cNvPr id="40963" name="Rectangle 2"/>
          <p:cNvSpPr>
            <a:spLocks noGrp="1" noRot="1" noChangeAspect="1" noChangeArrowheads="1" noTextEdit="1"/>
          </p:cNvSpPr>
          <p:nvPr>
            <p:ph type="sldImg"/>
          </p:nvPr>
        </p:nvSpPr>
        <p:spPr bwMode="auto">
          <a:xfrm>
            <a:off x="381000" y="685800"/>
            <a:ext cx="6096000" cy="3429000"/>
          </a:xfrm>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40964" name="Rectangle 3"/>
          <p:cNvSpPr>
            <a:spLocks noGrp="1" noChangeArrowheads="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eaLnBrk="1" hangingPunct="1"/>
            <a:endParaRPr lang="vi-VN" altLang="en-US" smtClean="0"/>
          </a:p>
        </p:txBody>
      </p:sp>
    </p:spTree>
    <p:extLst>
      <p:ext uri="{BB962C8B-B14F-4D97-AF65-F5344CB8AC3E}">
        <p14:creationId xmlns:p14="http://schemas.microsoft.com/office/powerpoint/2010/main" val="2093831782"/>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3010" name="Rectangle 7"/>
          <p:cNvSpPr>
            <a:spLocks noGrp="1" noChangeArrowheads="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Arial" panose="020B0604020202020204" pitchFamily="34" charset="0"/>
              </a:defRPr>
            </a:lvl1pPr>
            <a:lvl2pPr marL="742950" indent="-285750">
              <a:defRPr>
                <a:solidFill>
                  <a:schemeClr val="tx1"/>
                </a:solidFill>
                <a:latin typeface="Arial" panose="020B0604020202020204" pitchFamily="34" charset="0"/>
              </a:defRPr>
            </a:lvl2pPr>
            <a:lvl3pPr marL="1143000" indent="-228600">
              <a:defRPr>
                <a:solidFill>
                  <a:schemeClr val="tx1"/>
                </a:solidFill>
                <a:latin typeface="Arial" panose="020B0604020202020204" pitchFamily="34" charset="0"/>
              </a:defRPr>
            </a:lvl3pPr>
            <a:lvl4pPr marL="1600200" indent="-228600">
              <a:defRPr>
                <a:solidFill>
                  <a:schemeClr val="tx1"/>
                </a:solidFill>
                <a:latin typeface="Arial" panose="020B0604020202020204" pitchFamily="34" charset="0"/>
              </a:defRPr>
            </a:lvl4pPr>
            <a:lvl5pPr marL="2057400" indent="-22860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fld id="{6936E111-2B2B-492E-8067-2D7C06EE31B2}" type="slidenum">
              <a:rPr lang="en-US" altLang="en-US" smtClean="0">
                <a:solidFill>
                  <a:srgbClr val="000000"/>
                </a:solidFill>
                <a:cs typeface="Arial" panose="020B0604020202020204" pitchFamily="34" charset="0"/>
              </a:rPr>
              <a:pPr/>
              <a:t>11</a:t>
            </a:fld>
            <a:endParaRPr lang="en-US" altLang="en-US" smtClean="0">
              <a:solidFill>
                <a:srgbClr val="000000"/>
              </a:solidFill>
              <a:cs typeface="Arial" panose="020B0604020202020204" pitchFamily="34" charset="0"/>
            </a:endParaRPr>
          </a:p>
        </p:txBody>
      </p:sp>
      <p:sp>
        <p:nvSpPr>
          <p:cNvPr id="43011" name="Rectangle 2"/>
          <p:cNvSpPr>
            <a:spLocks noGrp="1" noRot="1" noChangeAspect="1" noChangeArrowheads="1" noTextEdit="1"/>
          </p:cNvSpPr>
          <p:nvPr>
            <p:ph type="sldImg"/>
          </p:nvPr>
        </p:nvSpPr>
        <p:spPr bwMode="auto">
          <a:xfrm>
            <a:off x="381000" y="685800"/>
            <a:ext cx="6096000" cy="3429000"/>
          </a:xfrm>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43012" name="Rectangle 3"/>
          <p:cNvSpPr>
            <a:spLocks noGrp="1" noChangeArrowheads="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eaLnBrk="1" hangingPunct="1"/>
            <a:endParaRPr lang="vi-VN" altLang="en-US" smtClean="0"/>
          </a:p>
        </p:txBody>
      </p:sp>
    </p:spTree>
    <p:extLst>
      <p:ext uri="{BB962C8B-B14F-4D97-AF65-F5344CB8AC3E}">
        <p14:creationId xmlns:p14="http://schemas.microsoft.com/office/powerpoint/2010/main" val="1589596285"/>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5058" name="Rectangle 7"/>
          <p:cNvSpPr>
            <a:spLocks noGrp="1" noChangeArrowheads="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Arial" panose="020B0604020202020204" pitchFamily="34" charset="0"/>
              </a:defRPr>
            </a:lvl1pPr>
            <a:lvl2pPr marL="742950" indent="-285750">
              <a:defRPr>
                <a:solidFill>
                  <a:schemeClr val="tx1"/>
                </a:solidFill>
                <a:latin typeface="Arial" panose="020B0604020202020204" pitchFamily="34" charset="0"/>
              </a:defRPr>
            </a:lvl2pPr>
            <a:lvl3pPr marL="1143000" indent="-228600">
              <a:defRPr>
                <a:solidFill>
                  <a:schemeClr val="tx1"/>
                </a:solidFill>
                <a:latin typeface="Arial" panose="020B0604020202020204" pitchFamily="34" charset="0"/>
              </a:defRPr>
            </a:lvl3pPr>
            <a:lvl4pPr marL="1600200" indent="-228600">
              <a:defRPr>
                <a:solidFill>
                  <a:schemeClr val="tx1"/>
                </a:solidFill>
                <a:latin typeface="Arial" panose="020B0604020202020204" pitchFamily="34" charset="0"/>
              </a:defRPr>
            </a:lvl4pPr>
            <a:lvl5pPr marL="2057400" indent="-22860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fld id="{3BB07652-6853-43C6-8216-8BB177D4A084}" type="slidenum">
              <a:rPr lang="en-US" altLang="en-US" smtClean="0">
                <a:solidFill>
                  <a:srgbClr val="000000"/>
                </a:solidFill>
                <a:cs typeface="Arial" panose="020B0604020202020204" pitchFamily="34" charset="0"/>
              </a:rPr>
              <a:pPr/>
              <a:t>12</a:t>
            </a:fld>
            <a:endParaRPr lang="en-US" altLang="en-US" smtClean="0">
              <a:solidFill>
                <a:srgbClr val="000000"/>
              </a:solidFill>
              <a:cs typeface="Arial" panose="020B0604020202020204" pitchFamily="34" charset="0"/>
            </a:endParaRPr>
          </a:p>
        </p:txBody>
      </p:sp>
      <p:sp>
        <p:nvSpPr>
          <p:cNvPr id="45059" name="Rectangle 2"/>
          <p:cNvSpPr>
            <a:spLocks noGrp="1" noRot="1" noChangeAspect="1" noChangeArrowheads="1" noTextEdit="1"/>
          </p:cNvSpPr>
          <p:nvPr>
            <p:ph type="sldImg"/>
          </p:nvPr>
        </p:nvSpPr>
        <p:spPr bwMode="auto">
          <a:xfrm>
            <a:off x="381000" y="685800"/>
            <a:ext cx="6096000" cy="3429000"/>
          </a:xfrm>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45060" name="Rectangle 3"/>
          <p:cNvSpPr>
            <a:spLocks noGrp="1" noChangeArrowheads="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eaLnBrk="1" hangingPunct="1"/>
            <a:endParaRPr lang="vi-VN" altLang="en-US" smtClean="0"/>
          </a:p>
        </p:txBody>
      </p:sp>
    </p:spTree>
    <p:extLst>
      <p:ext uri="{BB962C8B-B14F-4D97-AF65-F5344CB8AC3E}">
        <p14:creationId xmlns:p14="http://schemas.microsoft.com/office/powerpoint/2010/main" val="1632169582"/>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7106" name="Rectangle 7"/>
          <p:cNvSpPr>
            <a:spLocks noGrp="1" noChangeArrowheads="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Arial" panose="020B0604020202020204" pitchFamily="34" charset="0"/>
              </a:defRPr>
            </a:lvl1pPr>
            <a:lvl2pPr marL="742950" indent="-285750">
              <a:defRPr>
                <a:solidFill>
                  <a:schemeClr val="tx1"/>
                </a:solidFill>
                <a:latin typeface="Arial" panose="020B0604020202020204" pitchFamily="34" charset="0"/>
              </a:defRPr>
            </a:lvl2pPr>
            <a:lvl3pPr marL="1143000" indent="-228600">
              <a:defRPr>
                <a:solidFill>
                  <a:schemeClr val="tx1"/>
                </a:solidFill>
                <a:latin typeface="Arial" panose="020B0604020202020204" pitchFamily="34" charset="0"/>
              </a:defRPr>
            </a:lvl3pPr>
            <a:lvl4pPr marL="1600200" indent="-228600">
              <a:defRPr>
                <a:solidFill>
                  <a:schemeClr val="tx1"/>
                </a:solidFill>
                <a:latin typeface="Arial" panose="020B0604020202020204" pitchFamily="34" charset="0"/>
              </a:defRPr>
            </a:lvl4pPr>
            <a:lvl5pPr marL="2057400" indent="-22860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fld id="{42C1C2F6-C3A1-45EC-804A-BCBCD1FA2357}" type="slidenum">
              <a:rPr lang="en-US" altLang="en-US" smtClean="0">
                <a:solidFill>
                  <a:srgbClr val="000000"/>
                </a:solidFill>
                <a:cs typeface="Arial" panose="020B0604020202020204" pitchFamily="34" charset="0"/>
              </a:rPr>
              <a:pPr/>
              <a:t>13</a:t>
            </a:fld>
            <a:endParaRPr lang="en-US" altLang="en-US" smtClean="0">
              <a:solidFill>
                <a:srgbClr val="000000"/>
              </a:solidFill>
              <a:cs typeface="Arial" panose="020B0604020202020204" pitchFamily="34" charset="0"/>
            </a:endParaRPr>
          </a:p>
        </p:txBody>
      </p:sp>
      <p:sp>
        <p:nvSpPr>
          <p:cNvPr id="47107" name="Rectangle 2"/>
          <p:cNvSpPr>
            <a:spLocks noGrp="1" noRot="1" noChangeAspect="1" noChangeArrowheads="1" noTextEdit="1"/>
          </p:cNvSpPr>
          <p:nvPr>
            <p:ph type="sldImg"/>
          </p:nvPr>
        </p:nvSpPr>
        <p:spPr bwMode="auto">
          <a:xfrm>
            <a:off x="381000" y="685800"/>
            <a:ext cx="6096000" cy="3429000"/>
          </a:xfrm>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47108" name="Rectangle 3"/>
          <p:cNvSpPr>
            <a:spLocks noGrp="1" noChangeArrowheads="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eaLnBrk="1" hangingPunct="1"/>
            <a:endParaRPr lang="vi-VN" altLang="en-US" smtClean="0"/>
          </a:p>
        </p:txBody>
      </p:sp>
    </p:spTree>
    <p:extLst>
      <p:ext uri="{BB962C8B-B14F-4D97-AF65-F5344CB8AC3E}">
        <p14:creationId xmlns:p14="http://schemas.microsoft.com/office/powerpoint/2010/main" val="3640083698"/>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9154" name="Rectangle 7"/>
          <p:cNvSpPr>
            <a:spLocks noGrp="1" noChangeArrowheads="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Arial" panose="020B0604020202020204" pitchFamily="34" charset="0"/>
              </a:defRPr>
            </a:lvl1pPr>
            <a:lvl2pPr marL="742950" indent="-285750">
              <a:defRPr>
                <a:solidFill>
                  <a:schemeClr val="tx1"/>
                </a:solidFill>
                <a:latin typeface="Arial" panose="020B0604020202020204" pitchFamily="34" charset="0"/>
              </a:defRPr>
            </a:lvl2pPr>
            <a:lvl3pPr marL="1143000" indent="-228600">
              <a:defRPr>
                <a:solidFill>
                  <a:schemeClr val="tx1"/>
                </a:solidFill>
                <a:latin typeface="Arial" panose="020B0604020202020204" pitchFamily="34" charset="0"/>
              </a:defRPr>
            </a:lvl3pPr>
            <a:lvl4pPr marL="1600200" indent="-228600">
              <a:defRPr>
                <a:solidFill>
                  <a:schemeClr val="tx1"/>
                </a:solidFill>
                <a:latin typeface="Arial" panose="020B0604020202020204" pitchFamily="34" charset="0"/>
              </a:defRPr>
            </a:lvl4pPr>
            <a:lvl5pPr marL="2057400" indent="-22860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fld id="{5016D3AC-0D07-43E5-84A6-8352421C1B39}" type="slidenum">
              <a:rPr lang="en-US" altLang="en-US" smtClean="0">
                <a:solidFill>
                  <a:srgbClr val="000000"/>
                </a:solidFill>
                <a:cs typeface="Arial" panose="020B0604020202020204" pitchFamily="34" charset="0"/>
              </a:rPr>
              <a:pPr/>
              <a:t>14</a:t>
            </a:fld>
            <a:endParaRPr lang="en-US" altLang="en-US" smtClean="0">
              <a:solidFill>
                <a:srgbClr val="000000"/>
              </a:solidFill>
              <a:cs typeface="Arial" panose="020B0604020202020204" pitchFamily="34" charset="0"/>
            </a:endParaRPr>
          </a:p>
        </p:txBody>
      </p:sp>
      <p:sp>
        <p:nvSpPr>
          <p:cNvPr id="49155" name="Rectangle 2"/>
          <p:cNvSpPr>
            <a:spLocks noGrp="1" noRot="1" noChangeAspect="1" noChangeArrowheads="1" noTextEdit="1"/>
          </p:cNvSpPr>
          <p:nvPr>
            <p:ph type="sldImg"/>
          </p:nvPr>
        </p:nvSpPr>
        <p:spPr bwMode="auto">
          <a:xfrm>
            <a:off x="381000" y="685800"/>
            <a:ext cx="6096000" cy="3429000"/>
          </a:xfrm>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49156" name="Rectangle 3"/>
          <p:cNvSpPr>
            <a:spLocks noGrp="1" noChangeArrowheads="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eaLnBrk="1" hangingPunct="1"/>
            <a:endParaRPr lang="vi-VN" altLang="en-US" smtClean="0"/>
          </a:p>
        </p:txBody>
      </p:sp>
    </p:spTree>
    <p:extLst>
      <p:ext uri="{BB962C8B-B14F-4D97-AF65-F5344CB8AC3E}">
        <p14:creationId xmlns:p14="http://schemas.microsoft.com/office/powerpoint/2010/main" val="1774672995"/>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1202" name="Rectangle 7"/>
          <p:cNvSpPr>
            <a:spLocks noGrp="1" noChangeArrowheads="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Arial" panose="020B0604020202020204" pitchFamily="34" charset="0"/>
              </a:defRPr>
            </a:lvl1pPr>
            <a:lvl2pPr marL="742950" indent="-285750">
              <a:defRPr>
                <a:solidFill>
                  <a:schemeClr val="tx1"/>
                </a:solidFill>
                <a:latin typeface="Arial" panose="020B0604020202020204" pitchFamily="34" charset="0"/>
              </a:defRPr>
            </a:lvl2pPr>
            <a:lvl3pPr marL="1143000" indent="-228600">
              <a:defRPr>
                <a:solidFill>
                  <a:schemeClr val="tx1"/>
                </a:solidFill>
                <a:latin typeface="Arial" panose="020B0604020202020204" pitchFamily="34" charset="0"/>
              </a:defRPr>
            </a:lvl3pPr>
            <a:lvl4pPr marL="1600200" indent="-228600">
              <a:defRPr>
                <a:solidFill>
                  <a:schemeClr val="tx1"/>
                </a:solidFill>
                <a:latin typeface="Arial" panose="020B0604020202020204" pitchFamily="34" charset="0"/>
              </a:defRPr>
            </a:lvl4pPr>
            <a:lvl5pPr marL="2057400" indent="-22860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fld id="{C576AB11-6915-43F0-923B-3F4D581817FF}" type="slidenum">
              <a:rPr lang="en-US" altLang="en-US" smtClean="0">
                <a:solidFill>
                  <a:srgbClr val="000000"/>
                </a:solidFill>
                <a:cs typeface="Arial" panose="020B0604020202020204" pitchFamily="34" charset="0"/>
              </a:rPr>
              <a:pPr/>
              <a:t>15</a:t>
            </a:fld>
            <a:endParaRPr lang="en-US" altLang="en-US" smtClean="0">
              <a:solidFill>
                <a:srgbClr val="000000"/>
              </a:solidFill>
              <a:cs typeface="Arial" panose="020B0604020202020204" pitchFamily="34" charset="0"/>
            </a:endParaRPr>
          </a:p>
        </p:txBody>
      </p:sp>
      <p:sp>
        <p:nvSpPr>
          <p:cNvPr id="51203" name="Rectangle 2"/>
          <p:cNvSpPr>
            <a:spLocks noGrp="1" noRot="1" noChangeAspect="1" noChangeArrowheads="1" noTextEdit="1"/>
          </p:cNvSpPr>
          <p:nvPr>
            <p:ph type="sldImg"/>
          </p:nvPr>
        </p:nvSpPr>
        <p:spPr bwMode="auto">
          <a:xfrm>
            <a:off x="381000" y="685800"/>
            <a:ext cx="6096000" cy="3429000"/>
          </a:xfrm>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51204" name="Rectangle 3"/>
          <p:cNvSpPr>
            <a:spLocks noGrp="1" noChangeArrowheads="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eaLnBrk="1" hangingPunct="1"/>
            <a:endParaRPr lang="vi-VN" altLang="en-US" smtClean="0"/>
          </a:p>
        </p:txBody>
      </p:sp>
    </p:spTree>
    <p:extLst>
      <p:ext uri="{BB962C8B-B14F-4D97-AF65-F5344CB8AC3E}">
        <p14:creationId xmlns:p14="http://schemas.microsoft.com/office/powerpoint/2010/main" val="2055264588"/>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3250" name="Rectangle 7"/>
          <p:cNvSpPr>
            <a:spLocks noGrp="1" noChangeArrowheads="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Arial" panose="020B0604020202020204" pitchFamily="34" charset="0"/>
              </a:defRPr>
            </a:lvl1pPr>
            <a:lvl2pPr marL="742950" indent="-285750">
              <a:defRPr>
                <a:solidFill>
                  <a:schemeClr val="tx1"/>
                </a:solidFill>
                <a:latin typeface="Arial" panose="020B0604020202020204" pitchFamily="34" charset="0"/>
              </a:defRPr>
            </a:lvl2pPr>
            <a:lvl3pPr marL="1143000" indent="-228600">
              <a:defRPr>
                <a:solidFill>
                  <a:schemeClr val="tx1"/>
                </a:solidFill>
                <a:latin typeface="Arial" panose="020B0604020202020204" pitchFamily="34" charset="0"/>
              </a:defRPr>
            </a:lvl3pPr>
            <a:lvl4pPr marL="1600200" indent="-228600">
              <a:defRPr>
                <a:solidFill>
                  <a:schemeClr val="tx1"/>
                </a:solidFill>
                <a:latin typeface="Arial" panose="020B0604020202020204" pitchFamily="34" charset="0"/>
              </a:defRPr>
            </a:lvl4pPr>
            <a:lvl5pPr marL="2057400" indent="-22860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fld id="{C85A01BB-0995-4934-999F-8901E1318F09}" type="slidenum">
              <a:rPr lang="en-US" altLang="en-US" smtClean="0">
                <a:solidFill>
                  <a:srgbClr val="000000"/>
                </a:solidFill>
                <a:cs typeface="Arial" panose="020B0604020202020204" pitchFamily="34" charset="0"/>
              </a:rPr>
              <a:pPr/>
              <a:t>16</a:t>
            </a:fld>
            <a:endParaRPr lang="en-US" altLang="en-US" smtClean="0">
              <a:solidFill>
                <a:srgbClr val="000000"/>
              </a:solidFill>
              <a:cs typeface="Arial" panose="020B0604020202020204" pitchFamily="34" charset="0"/>
            </a:endParaRPr>
          </a:p>
        </p:txBody>
      </p:sp>
      <p:sp>
        <p:nvSpPr>
          <p:cNvPr id="53251" name="Rectangle 2"/>
          <p:cNvSpPr>
            <a:spLocks noGrp="1" noRot="1" noChangeAspect="1" noChangeArrowheads="1" noTextEdit="1"/>
          </p:cNvSpPr>
          <p:nvPr>
            <p:ph type="sldImg"/>
          </p:nvPr>
        </p:nvSpPr>
        <p:spPr bwMode="auto">
          <a:xfrm>
            <a:off x="381000" y="685800"/>
            <a:ext cx="6096000" cy="3429000"/>
          </a:xfrm>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53252" name="Rectangle 3"/>
          <p:cNvSpPr>
            <a:spLocks noGrp="1" noChangeArrowheads="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eaLnBrk="1" hangingPunct="1"/>
            <a:endParaRPr lang="vi-VN" altLang="en-US" smtClean="0"/>
          </a:p>
        </p:txBody>
      </p:sp>
    </p:spTree>
    <p:extLst>
      <p:ext uri="{BB962C8B-B14F-4D97-AF65-F5344CB8AC3E}">
        <p14:creationId xmlns:p14="http://schemas.microsoft.com/office/powerpoint/2010/main" val="4249107987"/>
      </p:ext>
    </p:extLst>
  </p:cSld>
  <p:clrMapOvr>
    <a:masterClrMapping/>
  </p:clrMapOvr>
</p:notes>
</file>

<file path=ppt/slideLayouts/_rels/slideLayout1.xml.rels><?xml version="1.0" encoding="UTF-8" standalone="yes"?>
<Relationships xmlns="http://schemas.openxmlformats.org/package/2006/relationships"><Relationship Id="rId2" Type="http://schemas.openxmlformats.org/officeDocument/2006/relationships/image" Target="../media/image1.jp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2" Type="http://schemas.openxmlformats.org/officeDocument/2006/relationships/image" Target="../media/image2.jpg"/><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9.xml.rels><?xml version="1.0" encoding="UTF-8" standalone="yes"?>
<Relationships xmlns="http://schemas.openxmlformats.org/package/2006/relationships"><Relationship Id="rId2" Type="http://schemas.openxmlformats.org/officeDocument/2006/relationships/image" Target="../media/image4.jpg"/><Relationship Id="rId1" Type="http://schemas.openxmlformats.org/officeDocument/2006/relationships/slideMaster" Target="../slideMasters/slideMaster2.xml"/></Relationships>
</file>

<file path=ppt/slideLayouts/_rels/slideLayout3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3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3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33.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4.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5.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6.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7.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8.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9.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40.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41.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42.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43.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44.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5.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6.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7.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8.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9.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50.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51.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52.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53.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54.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55.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userDrawn="1">
  <p:cSld name="1_Style slide layout">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Tree>
    <p:extLst>
      <p:ext uri="{BB962C8B-B14F-4D97-AF65-F5344CB8AC3E}">
        <p14:creationId xmlns:p14="http://schemas.microsoft.com/office/powerpoint/2010/main" val="187072644"/>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preserve="1" userDrawn="1">
  <p:cSld name="2_Style slide layout">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Tree>
    <p:extLst>
      <p:ext uri="{BB962C8B-B14F-4D97-AF65-F5344CB8AC3E}">
        <p14:creationId xmlns:p14="http://schemas.microsoft.com/office/powerpoint/2010/main" val="840175753"/>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userDrawn="1">
  <p:cSld name="Contents slide layout">
    <p:spTree>
      <p:nvGrpSpPr>
        <p:cNvPr id="1" name=""/>
        <p:cNvGrpSpPr/>
        <p:nvPr/>
      </p:nvGrpSpPr>
      <p:grpSpPr>
        <a:xfrm>
          <a:off x="0" y="0"/>
          <a:ext cx="0" cy="0"/>
          <a:chOff x="0" y="0"/>
          <a:chExt cx="0" cy="0"/>
        </a:xfrm>
      </p:grpSpPr>
      <p:sp>
        <p:nvSpPr>
          <p:cNvPr id="2" name="Text Placeholder 9"/>
          <p:cNvSpPr>
            <a:spLocks noGrp="1"/>
          </p:cNvSpPr>
          <p:nvPr>
            <p:ph type="body" sz="quarter" idx="10" hasCustomPrompt="1"/>
          </p:nvPr>
        </p:nvSpPr>
        <p:spPr>
          <a:xfrm>
            <a:off x="323531" y="339513"/>
            <a:ext cx="11573197" cy="724247"/>
          </a:xfrm>
          <a:prstGeom prst="rect">
            <a:avLst/>
          </a:prstGeom>
        </p:spPr>
        <p:txBody>
          <a:bodyPr anchor="ctr"/>
          <a:lstStyle>
            <a:lvl1pPr marL="0" indent="0" algn="ctr">
              <a:buNone/>
              <a:defRPr sz="4050" b="0" baseline="0">
                <a:solidFill>
                  <a:schemeClr val="tx1">
                    <a:lumMod val="85000"/>
                    <a:lumOff val="15000"/>
                  </a:schemeClr>
                </a:solidFill>
                <a:latin typeface="+mj-lt"/>
                <a:cs typeface="Arial" pitchFamily="34" charset="0"/>
              </a:defRPr>
            </a:lvl1pPr>
          </a:lstStyle>
          <a:p>
            <a:pPr lvl="0"/>
            <a:r>
              <a:rPr lang="en-US" altLang="ko-KR" dirty="0"/>
              <a:t>BASIC LAYOUT</a:t>
            </a:r>
          </a:p>
        </p:txBody>
      </p:sp>
      <p:grpSp>
        <p:nvGrpSpPr>
          <p:cNvPr id="5" name="Group 4">
            <a:extLst>
              <a:ext uri="{FF2B5EF4-FFF2-40B4-BE49-F238E27FC236}">
                <a16:creationId xmlns:a16="http://schemas.microsoft.com/office/drawing/2014/main" xmlns="" id="{9242AE78-78C5-4911-B617-90D14010A947}"/>
              </a:ext>
            </a:extLst>
          </p:cNvPr>
          <p:cNvGrpSpPr/>
          <p:nvPr userDrawn="1"/>
        </p:nvGrpSpPr>
        <p:grpSpPr>
          <a:xfrm flipH="1">
            <a:off x="10856441" y="5136831"/>
            <a:ext cx="1174335" cy="1584931"/>
            <a:chOff x="10073923" y="4329846"/>
            <a:chExt cx="1822803" cy="2460131"/>
          </a:xfrm>
          <a:solidFill>
            <a:schemeClr val="accent1"/>
          </a:solidFill>
        </p:grpSpPr>
        <p:sp>
          <p:nvSpPr>
            <p:cNvPr id="6" name="Freeform: Shape 5">
              <a:extLst>
                <a:ext uri="{FF2B5EF4-FFF2-40B4-BE49-F238E27FC236}">
                  <a16:creationId xmlns:a16="http://schemas.microsoft.com/office/drawing/2014/main" xmlns="" id="{DE0C48E1-C97E-4AE3-8E59-52BB45A6FE56}"/>
                </a:ext>
              </a:extLst>
            </p:cNvPr>
            <p:cNvSpPr/>
            <p:nvPr/>
          </p:nvSpPr>
          <p:spPr>
            <a:xfrm>
              <a:off x="10073923" y="4329846"/>
              <a:ext cx="1385397" cy="2351375"/>
            </a:xfrm>
            <a:custGeom>
              <a:avLst/>
              <a:gdLst>
                <a:gd name="connsiteX0" fmla="*/ 789622 w 1385397"/>
                <a:gd name="connsiteY0" fmla="*/ 0 h 2351375"/>
                <a:gd name="connsiteX1" fmla="*/ 865822 w 1385397"/>
                <a:gd name="connsiteY1" fmla="*/ 0 h 2351375"/>
                <a:gd name="connsiteX2" fmla="*/ 954405 w 1385397"/>
                <a:gd name="connsiteY2" fmla="*/ 58102 h 2351375"/>
                <a:gd name="connsiteX3" fmla="*/ 1050607 w 1385397"/>
                <a:gd name="connsiteY3" fmla="*/ 123825 h 2351375"/>
                <a:gd name="connsiteX4" fmla="*/ 1062990 w 1385397"/>
                <a:gd name="connsiteY4" fmla="*/ 136207 h 2351375"/>
                <a:gd name="connsiteX5" fmla="*/ 1102995 w 1385397"/>
                <a:gd name="connsiteY5" fmla="*/ 269557 h 2351375"/>
                <a:gd name="connsiteX6" fmla="*/ 1099185 w 1385397"/>
                <a:gd name="connsiteY6" fmla="*/ 284797 h 2351375"/>
                <a:gd name="connsiteX7" fmla="*/ 1084897 w 1385397"/>
                <a:gd name="connsiteY7" fmla="*/ 276225 h 2351375"/>
                <a:gd name="connsiteX8" fmla="*/ 1031557 w 1385397"/>
                <a:gd name="connsiteY8" fmla="*/ 202882 h 2351375"/>
                <a:gd name="connsiteX9" fmla="*/ 1015365 w 1385397"/>
                <a:gd name="connsiteY9" fmla="*/ 192405 h 2351375"/>
                <a:gd name="connsiteX10" fmla="*/ 957262 w 1385397"/>
                <a:gd name="connsiteY10" fmla="*/ 158115 h 2351375"/>
                <a:gd name="connsiteX11" fmla="*/ 950595 w 1385397"/>
                <a:gd name="connsiteY11" fmla="*/ 152400 h 2351375"/>
                <a:gd name="connsiteX12" fmla="*/ 934402 w 1385397"/>
                <a:gd name="connsiteY12" fmla="*/ 171450 h 2351375"/>
                <a:gd name="connsiteX13" fmla="*/ 934402 w 1385397"/>
                <a:gd name="connsiteY13" fmla="*/ 175260 h 2351375"/>
                <a:gd name="connsiteX14" fmla="*/ 934402 w 1385397"/>
                <a:gd name="connsiteY14" fmla="*/ 223837 h 2351375"/>
                <a:gd name="connsiteX15" fmla="*/ 901065 w 1385397"/>
                <a:gd name="connsiteY15" fmla="*/ 259080 h 2351375"/>
                <a:gd name="connsiteX16" fmla="*/ 863917 w 1385397"/>
                <a:gd name="connsiteY16" fmla="*/ 273367 h 2351375"/>
                <a:gd name="connsiteX17" fmla="*/ 817245 w 1385397"/>
                <a:gd name="connsiteY17" fmla="*/ 269557 h 2351375"/>
                <a:gd name="connsiteX18" fmla="*/ 842010 w 1385397"/>
                <a:gd name="connsiteY18" fmla="*/ 287655 h 2351375"/>
                <a:gd name="connsiteX19" fmla="*/ 848677 w 1385397"/>
                <a:gd name="connsiteY19" fmla="*/ 324802 h 2351375"/>
                <a:gd name="connsiteX20" fmla="*/ 761047 w 1385397"/>
                <a:gd name="connsiteY20" fmla="*/ 467677 h 2351375"/>
                <a:gd name="connsiteX21" fmla="*/ 752475 w 1385397"/>
                <a:gd name="connsiteY21" fmla="*/ 481965 h 2351375"/>
                <a:gd name="connsiteX22" fmla="*/ 806767 w 1385397"/>
                <a:gd name="connsiteY22" fmla="*/ 450532 h 2351375"/>
                <a:gd name="connsiteX23" fmla="*/ 942975 w 1385397"/>
                <a:gd name="connsiteY23" fmla="*/ 391477 h 2351375"/>
                <a:gd name="connsiteX24" fmla="*/ 1303020 w 1385397"/>
                <a:gd name="connsiteY24" fmla="*/ 489585 h 2351375"/>
                <a:gd name="connsiteX25" fmla="*/ 1372552 w 1385397"/>
                <a:gd name="connsiteY25" fmla="*/ 596265 h 2351375"/>
                <a:gd name="connsiteX26" fmla="*/ 1383030 w 1385397"/>
                <a:gd name="connsiteY26" fmla="*/ 732472 h 2351375"/>
                <a:gd name="connsiteX27" fmla="*/ 1380172 w 1385397"/>
                <a:gd name="connsiteY27" fmla="*/ 796290 h 2351375"/>
                <a:gd name="connsiteX28" fmla="*/ 1376362 w 1385397"/>
                <a:gd name="connsiteY28" fmla="*/ 808672 h 2351375"/>
                <a:gd name="connsiteX29" fmla="*/ 1365885 w 1385397"/>
                <a:gd name="connsiteY29" fmla="*/ 802957 h 2351375"/>
                <a:gd name="connsiteX30" fmla="*/ 1364932 w 1385397"/>
                <a:gd name="connsiteY30" fmla="*/ 802005 h 2351375"/>
                <a:gd name="connsiteX31" fmla="*/ 1263967 w 1385397"/>
                <a:gd name="connsiteY31" fmla="*/ 672465 h 2351375"/>
                <a:gd name="connsiteX32" fmla="*/ 1260157 w 1385397"/>
                <a:gd name="connsiteY32" fmla="*/ 675322 h 2351375"/>
                <a:gd name="connsiteX33" fmla="*/ 1265872 w 1385397"/>
                <a:gd name="connsiteY33" fmla="*/ 710565 h 2351375"/>
                <a:gd name="connsiteX34" fmla="*/ 1254442 w 1385397"/>
                <a:gd name="connsiteY34" fmla="*/ 720090 h 2351375"/>
                <a:gd name="connsiteX35" fmla="*/ 1194435 w 1385397"/>
                <a:gd name="connsiteY35" fmla="*/ 685800 h 2351375"/>
                <a:gd name="connsiteX36" fmla="*/ 1182052 w 1385397"/>
                <a:gd name="connsiteY36" fmla="*/ 677227 h 2351375"/>
                <a:gd name="connsiteX37" fmla="*/ 1148715 w 1385397"/>
                <a:gd name="connsiteY37" fmla="*/ 626745 h 2351375"/>
                <a:gd name="connsiteX38" fmla="*/ 1088707 w 1385397"/>
                <a:gd name="connsiteY38" fmla="*/ 515302 h 2351375"/>
                <a:gd name="connsiteX39" fmla="*/ 1110615 w 1385397"/>
                <a:gd name="connsiteY39" fmla="*/ 598170 h 2351375"/>
                <a:gd name="connsiteX40" fmla="*/ 1114425 w 1385397"/>
                <a:gd name="connsiteY40" fmla="*/ 626745 h 2351375"/>
                <a:gd name="connsiteX41" fmla="*/ 1100137 w 1385397"/>
                <a:gd name="connsiteY41" fmla="*/ 638175 h 2351375"/>
                <a:gd name="connsiteX42" fmla="*/ 1003935 w 1385397"/>
                <a:gd name="connsiteY42" fmla="*/ 612457 h 2351375"/>
                <a:gd name="connsiteX43" fmla="*/ 855345 w 1385397"/>
                <a:gd name="connsiteY43" fmla="*/ 625792 h 2351375"/>
                <a:gd name="connsiteX44" fmla="*/ 833437 w 1385397"/>
                <a:gd name="connsiteY44" fmla="*/ 669607 h 2351375"/>
                <a:gd name="connsiteX45" fmla="*/ 826770 w 1385397"/>
                <a:gd name="connsiteY45" fmla="*/ 765810 h 2351375"/>
                <a:gd name="connsiteX46" fmla="*/ 794385 w 1385397"/>
                <a:gd name="connsiteY46" fmla="*/ 834390 h 2351375"/>
                <a:gd name="connsiteX47" fmla="*/ 788670 w 1385397"/>
                <a:gd name="connsiteY47" fmla="*/ 909637 h 2351375"/>
                <a:gd name="connsiteX48" fmla="*/ 783907 w 1385397"/>
                <a:gd name="connsiteY48" fmla="*/ 929640 h 2351375"/>
                <a:gd name="connsiteX49" fmla="*/ 767715 w 1385397"/>
                <a:gd name="connsiteY49" fmla="*/ 916305 h 2351375"/>
                <a:gd name="connsiteX50" fmla="*/ 705802 w 1385397"/>
                <a:gd name="connsiteY50" fmla="*/ 834390 h 2351375"/>
                <a:gd name="connsiteX51" fmla="*/ 701040 w 1385397"/>
                <a:gd name="connsiteY51" fmla="*/ 807720 h 2351375"/>
                <a:gd name="connsiteX52" fmla="*/ 703897 w 1385397"/>
                <a:gd name="connsiteY52" fmla="*/ 730567 h 2351375"/>
                <a:gd name="connsiteX53" fmla="*/ 698182 w 1385397"/>
                <a:gd name="connsiteY53" fmla="*/ 724852 h 2351375"/>
                <a:gd name="connsiteX54" fmla="*/ 678180 w 1385397"/>
                <a:gd name="connsiteY54" fmla="*/ 767715 h 2351375"/>
                <a:gd name="connsiteX55" fmla="*/ 608647 w 1385397"/>
                <a:gd name="connsiteY55" fmla="*/ 994410 h 2351375"/>
                <a:gd name="connsiteX56" fmla="*/ 536257 w 1385397"/>
                <a:gd name="connsiteY56" fmla="*/ 1337310 h 2351375"/>
                <a:gd name="connsiteX57" fmla="*/ 519112 w 1385397"/>
                <a:gd name="connsiteY57" fmla="*/ 1524952 h 2351375"/>
                <a:gd name="connsiteX58" fmla="*/ 543877 w 1385397"/>
                <a:gd name="connsiteY58" fmla="*/ 1808797 h 2351375"/>
                <a:gd name="connsiteX59" fmla="*/ 629602 w 1385397"/>
                <a:gd name="connsiteY59" fmla="*/ 1998345 h 2351375"/>
                <a:gd name="connsiteX60" fmla="*/ 803910 w 1385397"/>
                <a:gd name="connsiteY60" fmla="*/ 2204085 h 2351375"/>
                <a:gd name="connsiteX61" fmla="*/ 883920 w 1385397"/>
                <a:gd name="connsiteY61" fmla="*/ 2251710 h 2351375"/>
                <a:gd name="connsiteX62" fmla="*/ 902970 w 1385397"/>
                <a:gd name="connsiteY62" fmla="*/ 2253615 h 2351375"/>
                <a:gd name="connsiteX63" fmla="*/ 912996 w 1385397"/>
                <a:gd name="connsiteY63" fmla="*/ 2252226 h 2351375"/>
                <a:gd name="connsiteX64" fmla="*/ 701023 w 1385397"/>
                <a:gd name="connsiteY64" fmla="*/ 2351375 h 2351375"/>
                <a:gd name="connsiteX65" fmla="*/ 696277 w 1385397"/>
                <a:gd name="connsiteY65" fmla="*/ 2346007 h 2351375"/>
                <a:gd name="connsiteX66" fmla="*/ 544830 w 1385397"/>
                <a:gd name="connsiteY66" fmla="*/ 2207895 h 2351375"/>
                <a:gd name="connsiteX67" fmla="*/ 397192 w 1385397"/>
                <a:gd name="connsiteY67" fmla="*/ 1887855 h 2351375"/>
                <a:gd name="connsiteX68" fmla="*/ 368617 w 1385397"/>
                <a:gd name="connsiteY68" fmla="*/ 1643062 h 2351375"/>
                <a:gd name="connsiteX69" fmla="*/ 374332 w 1385397"/>
                <a:gd name="connsiteY69" fmla="*/ 1531620 h 2351375"/>
                <a:gd name="connsiteX70" fmla="*/ 397192 w 1385397"/>
                <a:gd name="connsiteY70" fmla="*/ 1335405 h 2351375"/>
                <a:gd name="connsiteX71" fmla="*/ 459105 w 1385397"/>
                <a:gd name="connsiteY71" fmla="*/ 1087755 h 2351375"/>
                <a:gd name="connsiteX72" fmla="*/ 603885 w 1385397"/>
                <a:gd name="connsiteY72" fmla="*/ 725805 h 2351375"/>
                <a:gd name="connsiteX73" fmla="*/ 620077 w 1385397"/>
                <a:gd name="connsiteY73" fmla="*/ 696277 h 2351375"/>
                <a:gd name="connsiteX74" fmla="*/ 577215 w 1385397"/>
                <a:gd name="connsiteY74" fmla="*/ 716280 h 2351375"/>
                <a:gd name="connsiteX75" fmla="*/ 545782 w 1385397"/>
                <a:gd name="connsiteY75" fmla="*/ 753427 h 2351375"/>
                <a:gd name="connsiteX76" fmla="*/ 490537 w 1385397"/>
                <a:gd name="connsiteY76" fmla="*/ 767715 h 2351375"/>
                <a:gd name="connsiteX77" fmla="*/ 417195 w 1385397"/>
                <a:gd name="connsiteY77" fmla="*/ 742950 h 2351375"/>
                <a:gd name="connsiteX78" fmla="*/ 462915 w 1385397"/>
                <a:gd name="connsiteY78" fmla="*/ 788670 h 2351375"/>
                <a:gd name="connsiteX79" fmla="*/ 466725 w 1385397"/>
                <a:gd name="connsiteY79" fmla="*/ 845820 h 2351375"/>
                <a:gd name="connsiteX80" fmla="*/ 435292 w 1385397"/>
                <a:gd name="connsiteY80" fmla="*/ 854392 h 2351375"/>
                <a:gd name="connsiteX81" fmla="*/ 379095 w 1385397"/>
                <a:gd name="connsiteY81" fmla="*/ 834390 h 2351375"/>
                <a:gd name="connsiteX82" fmla="*/ 421957 w 1385397"/>
                <a:gd name="connsiteY82" fmla="*/ 890587 h 2351375"/>
                <a:gd name="connsiteX83" fmla="*/ 422910 w 1385397"/>
                <a:gd name="connsiteY83" fmla="*/ 915352 h 2351375"/>
                <a:gd name="connsiteX84" fmla="*/ 392430 w 1385397"/>
                <a:gd name="connsiteY84" fmla="*/ 965835 h 2351375"/>
                <a:gd name="connsiteX85" fmla="*/ 346710 w 1385397"/>
                <a:gd name="connsiteY85" fmla="*/ 983932 h 2351375"/>
                <a:gd name="connsiteX86" fmla="*/ 343852 w 1385397"/>
                <a:gd name="connsiteY86" fmla="*/ 984885 h 2351375"/>
                <a:gd name="connsiteX87" fmla="*/ 348615 w 1385397"/>
                <a:gd name="connsiteY87" fmla="*/ 988695 h 2351375"/>
                <a:gd name="connsiteX88" fmla="*/ 361950 w 1385397"/>
                <a:gd name="connsiteY88" fmla="*/ 1034415 h 2351375"/>
                <a:gd name="connsiteX89" fmla="*/ 319087 w 1385397"/>
                <a:gd name="connsiteY89" fmla="*/ 1044892 h 2351375"/>
                <a:gd name="connsiteX90" fmla="*/ 278130 w 1385397"/>
                <a:gd name="connsiteY90" fmla="*/ 1025842 h 2351375"/>
                <a:gd name="connsiteX91" fmla="*/ 343852 w 1385397"/>
                <a:gd name="connsiteY91" fmla="*/ 1088707 h 2351375"/>
                <a:gd name="connsiteX92" fmla="*/ 350520 w 1385397"/>
                <a:gd name="connsiteY92" fmla="*/ 1123950 h 2351375"/>
                <a:gd name="connsiteX93" fmla="*/ 321945 w 1385397"/>
                <a:gd name="connsiteY93" fmla="*/ 1132522 h 2351375"/>
                <a:gd name="connsiteX94" fmla="*/ 303847 w 1385397"/>
                <a:gd name="connsiteY94" fmla="*/ 1126807 h 2351375"/>
                <a:gd name="connsiteX95" fmla="*/ 345757 w 1385397"/>
                <a:gd name="connsiteY95" fmla="*/ 1203007 h 2351375"/>
                <a:gd name="connsiteX96" fmla="*/ 363855 w 1385397"/>
                <a:gd name="connsiteY96" fmla="*/ 1291590 h 2351375"/>
                <a:gd name="connsiteX97" fmla="*/ 362902 w 1385397"/>
                <a:gd name="connsiteY97" fmla="*/ 1301115 h 2351375"/>
                <a:gd name="connsiteX98" fmla="*/ 354330 w 1385397"/>
                <a:gd name="connsiteY98" fmla="*/ 1299210 h 2351375"/>
                <a:gd name="connsiteX99" fmla="*/ 309562 w 1385397"/>
                <a:gd name="connsiteY99" fmla="*/ 1268730 h 2351375"/>
                <a:gd name="connsiteX100" fmla="*/ 228600 w 1385397"/>
                <a:gd name="connsiteY100" fmla="*/ 1180147 h 2351375"/>
                <a:gd name="connsiteX101" fmla="*/ 180975 w 1385397"/>
                <a:gd name="connsiteY101" fmla="*/ 1088707 h 2351375"/>
                <a:gd name="connsiteX102" fmla="*/ 181927 w 1385397"/>
                <a:gd name="connsiteY102" fmla="*/ 1042035 h 2351375"/>
                <a:gd name="connsiteX103" fmla="*/ 179070 w 1385397"/>
                <a:gd name="connsiteY103" fmla="*/ 922972 h 2351375"/>
                <a:gd name="connsiteX104" fmla="*/ 185737 w 1385397"/>
                <a:gd name="connsiteY104" fmla="*/ 900112 h 2351375"/>
                <a:gd name="connsiteX105" fmla="*/ 258127 w 1385397"/>
                <a:gd name="connsiteY105" fmla="*/ 788670 h 2351375"/>
                <a:gd name="connsiteX106" fmla="*/ 340042 w 1385397"/>
                <a:gd name="connsiteY106" fmla="*/ 704850 h 2351375"/>
                <a:gd name="connsiteX107" fmla="*/ 425767 w 1385397"/>
                <a:gd name="connsiteY107" fmla="*/ 656272 h 2351375"/>
                <a:gd name="connsiteX108" fmla="*/ 438150 w 1385397"/>
                <a:gd name="connsiteY108" fmla="*/ 644842 h 2351375"/>
                <a:gd name="connsiteX109" fmla="*/ 275272 w 1385397"/>
                <a:gd name="connsiteY109" fmla="*/ 600075 h 2351375"/>
                <a:gd name="connsiteX110" fmla="*/ 264795 w 1385397"/>
                <a:gd name="connsiteY110" fmla="*/ 594360 h 2351375"/>
                <a:gd name="connsiteX111" fmla="*/ 242887 w 1385397"/>
                <a:gd name="connsiteY111" fmla="*/ 583882 h 2351375"/>
                <a:gd name="connsiteX112" fmla="*/ 336232 w 1385397"/>
                <a:gd name="connsiteY112" fmla="*/ 676275 h 2351375"/>
                <a:gd name="connsiteX113" fmla="*/ 263842 w 1385397"/>
                <a:gd name="connsiteY113" fmla="*/ 700087 h 2351375"/>
                <a:gd name="connsiteX114" fmla="*/ 240030 w 1385397"/>
                <a:gd name="connsiteY114" fmla="*/ 719137 h 2351375"/>
                <a:gd name="connsiteX115" fmla="*/ 160972 w 1385397"/>
                <a:gd name="connsiteY115" fmla="*/ 728662 h 2351375"/>
                <a:gd name="connsiteX116" fmla="*/ 186690 w 1385397"/>
                <a:gd name="connsiteY116" fmla="*/ 762952 h 2351375"/>
                <a:gd name="connsiteX117" fmla="*/ 189547 w 1385397"/>
                <a:gd name="connsiteY117" fmla="*/ 780097 h 2351375"/>
                <a:gd name="connsiteX118" fmla="*/ 160972 w 1385397"/>
                <a:gd name="connsiteY118" fmla="*/ 849630 h 2351375"/>
                <a:gd name="connsiteX119" fmla="*/ 148590 w 1385397"/>
                <a:gd name="connsiteY119" fmla="*/ 880110 h 2351375"/>
                <a:gd name="connsiteX120" fmla="*/ 130492 w 1385397"/>
                <a:gd name="connsiteY120" fmla="*/ 882015 h 2351375"/>
                <a:gd name="connsiteX121" fmla="*/ 121920 w 1385397"/>
                <a:gd name="connsiteY121" fmla="*/ 874395 h 2351375"/>
                <a:gd name="connsiteX122" fmla="*/ 139065 w 1385397"/>
                <a:gd name="connsiteY122" fmla="*/ 917257 h 2351375"/>
                <a:gd name="connsiteX123" fmla="*/ 133350 w 1385397"/>
                <a:gd name="connsiteY123" fmla="*/ 979170 h 2351375"/>
                <a:gd name="connsiteX124" fmla="*/ 122872 w 1385397"/>
                <a:gd name="connsiteY124" fmla="*/ 1010602 h 2351375"/>
                <a:gd name="connsiteX125" fmla="*/ 103822 w 1385397"/>
                <a:gd name="connsiteY125" fmla="*/ 1012507 h 2351375"/>
                <a:gd name="connsiteX126" fmla="*/ 88582 w 1385397"/>
                <a:gd name="connsiteY126" fmla="*/ 986790 h 2351375"/>
                <a:gd name="connsiteX127" fmla="*/ 0 w 1385397"/>
                <a:gd name="connsiteY127" fmla="*/ 771525 h 2351375"/>
                <a:gd name="connsiteX128" fmla="*/ 0 w 1385397"/>
                <a:gd name="connsiteY128" fmla="*/ 714375 h 2351375"/>
                <a:gd name="connsiteX129" fmla="*/ 2857 w 1385397"/>
                <a:gd name="connsiteY129" fmla="*/ 708660 h 2351375"/>
                <a:gd name="connsiteX130" fmla="*/ 195262 w 1385397"/>
                <a:gd name="connsiteY130" fmla="*/ 469582 h 2351375"/>
                <a:gd name="connsiteX131" fmla="*/ 325755 w 1385397"/>
                <a:gd name="connsiteY131" fmla="*/ 436245 h 2351375"/>
                <a:gd name="connsiteX132" fmla="*/ 431482 w 1385397"/>
                <a:gd name="connsiteY132" fmla="*/ 460057 h 2351375"/>
                <a:gd name="connsiteX133" fmla="*/ 560070 w 1385397"/>
                <a:gd name="connsiteY133" fmla="*/ 499110 h 2351375"/>
                <a:gd name="connsiteX134" fmla="*/ 570547 w 1385397"/>
                <a:gd name="connsiteY134" fmla="*/ 490537 h 2351375"/>
                <a:gd name="connsiteX135" fmla="*/ 539115 w 1385397"/>
                <a:gd name="connsiteY135" fmla="*/ 420052 h 2351375"/>
                <a:gd name="connsiteX136" fmla="*/ 437197 w 1385397"/>
                <a:gd name="connsiteY136" fmla="*/ 306705 h 2351375"/>
                <a:gd name="connsiteX137" fmla="*/ 427672 w 1385397"/>
                <a:gd name="connsiteY137" fmla="*/ 284797 h 2351375"/>
                <a:gd name="connsiteX138" fmla="*/ 436245 w 1385397"/>
                <a:gd name="connsiteY138" fmla="*/ 220980 h 2351375"/>
                <a:gd name="connsiteX139" fmla="*/ 410527 w 1385397"/>
                <a:gd name="connsiteY139" fmla="*/ 273367 h 2351375"/>
                <a:gd name="connsiteX140" fmla="*/ 381952 w 1385397"/>
                <a:gd name="connsiteY140" fmla="*/ 288607 h 2351375"/>
                <a:gd name="connsiteX141" fmla="*/ 332422 w 1385397"/>
                <a:gd name="connsiteY141" fmla="*/ 280035 h 2351375"/>
                <a:gd name="connsiteX142" fmla="*/ 301942 w 1385397"/>
                <a:gd name="connsiteY142" fmla="*/ 246697 h 2351375"/>
                <a:gd name="connsiteX143" fmla="*/ 300037 w 1385397"/>
                <a:gd name="connsiteY143" fmla="*/ 243840 h 2351375"/>
                <a:gd name="connsiteX144" fmla="*/ 246697 w 1385397"/>
                <a:gd name="connsiteY144" fmla="*/ 281940 h 2351375"/>
                <a:gd name="connsiteX145" fmla="*/ 185737 w 1385397"/>
                <a:gd name="connsiteY145" fmla="*/ 314325 h 2351375"/>
                <a:gd name="connsiteX146" fmla="*/ 162877 w 1385397"/>
                <a:gd name="connsiteY146" fmla="*/ 311467 h 2351375"/>
                <a:gd name="connsiteX147" fmla="*/ 145732 w 1385397"/>
                <a:gd name="connsiteY147" fmla="*/ 262890 h 2351375"/>
                <a:gd name="connsiteX148" fmla="*/ 145732 w 1385397"/>
                <a:gd name="connsiteY148" fmla="*/ 220027 h 2351375"/>
                <a:gd name="connsiteX149" fmla="*/ 141922 w 1385397"/>
                <a:gd name="connsiteY149" fmla="*/ 229552 h 2351375"/>
                <a:gd name="connsiteX150" fmla="*/ 139065 w 1385397"/>
                <a:gd name="connsiteY150" fmla="*/ 362902 h 2351375"/>
                <a:gd name="connsiteX151" fmla="*/ 120967 w 1385397"/>
                <a:gd name="connsiteY151" fmla="*/ 405765 h 2351375"/>
                <a:gd name="connsiteX152" fmla="*/ 67627 w 1385397"/>
                <a:gd name="connsiteY152" fmla="*/ 398145 h 2351375"/>
                <a:gd name="connsiteX153" fmla="*/ 60007 w 1385397"/>
                <a:gd name="connsiteY153" fmla="*/ 242887 h 2351375"/>
                <a:gd name="connsiteX154" fmla="*/ 61912 w 1385397"/>
                <a:gd name="connsiteY154" fmla="*/ 239077 h 2351375"/>
                <a:gd name="connsiteX155" fmla="*/ 142875 w 1385397"/>
                <a:gd name="connsiteY155" fmla="*/ 88582 h 2351375"/>
                <a:gd name="connsiteX156" fmla="*/ 155257 w 1385397"/>
                <a:gd name="connsiteY156" fmla="*/ 73342 h 2351375"/>
                <a:gd name="connsiteX157" fmla="*/ 322897 w 1385397"/>
                <a:gd name="connsiteY157" fmla="*/ 40005 h 2351375"/>
                <a:gd name="connsiteX158" fmla="*/ 420052 w 1385397"/>
                <a:gd name="connsiteY158" fmla="*/ 60960 h 2351375"/>
                <a:gd name="connsiteX159" fmla="*/ 500062 w 1385397"/>
                <a:gd name="connsiteY159" fmla="*/ 113347 h 2351375"/>
                <a:gd name="connsiteX160" fmla="*/ 562927 w 1385397"/>
                <a:gd name="connsiteY160" fmla="*/ 205740 h 2351375"/>
                <a:gd name="connsiteX161" fmla="*/ 613410 w 1385397"/>
                <a:gd name="connsiteY161" fmla="*/ 316230 h 2351375"/>
                <a:gd name="connsiteX162" fmla="*/ 626745 w 1385397"/>
                <a:gd name="connsiteY162" fmla="*/ 367665 h 2351375"/>
                <a:gd name="connsiteX163" fmla="*/ 678180 w 1385397"/>
                <a:gd name="connsiteY163" fmla="*/ 199072 h 2351375"/>
                <a:gd name="connsiteX164" fmla="*/ 728662 w 1385397"/>
                <a:gd name="connsiteY164" fmla="*/ 156210 h 2351375"/>
                <a:gd name="connsiteX165" fmla="*/ 772477 w 1385397"/>
                <a:gd name="connsiteY165" fmla="*/ 140970 h 2351375"/>
                <a:gd name="connsiteX166" fmla="*/ 741997 w 1385397"/>
                <a:gd name="connsiteY166" fmla="*/ 138112 h 2351375"/>
                <a:gd name="connsiteX167" fmla="*/ 721042 w 1385397"/>
                <a:gd name="connsiteY167" fmla="*/ 90487 h 2351375"/>
                <a:gd name="connsiteX168" fmla="*/ 753427 w 1385397"/>
                <a:gd name="connsiteY168" fmla="*/ 46672 h 2351375"/>
                <a:gd name="connsiteX169" fmla="*/ 778192 w 1385397"/>
                <a:gd name="connsiteY169" fmla="*/ 35242 h 2351375"/>
                <a:gd name="connsiteX170" fmla="*/ 816292 w 1385397"/>
                <a:gd name="connsiteY170" fmla="*/ 40005 h 2351375"/>
                <a:gd name="connsiteX171" fmla="*/ 795337 w 1385397"/>
                <a:gd name="connsiteY171" fmla="*/ 22860 h 2351375"/>
                <a:gd name="connsiteX172" fmla="*/ 789622 w 1385397"/>
                <a:gd name="connsiteY172" fmla="*/ 0 h 235137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 ang="0">
                  <a:pos x="connsiteX146" y="connsiteY146"/>
                </a:cxn>
                <a:cxn ang="0">
                  <a:pos x="connsiteX147" y="connsiteY147"/>
                </a:cxn>
                <a:cxn ang="0">
                  <a:pos x="connsiteX148" y="connsiteY148"/>
                </a:cxn>
                <a:cxn ang="0">
                  <a:pos x="connsiteX149" y="connsiteY149"/>
                </a:cxn>
                <a:cxn ang="0">
                  <a:pos x="connsiteX150" y="connsiteY150"/>
                </a:cxn>
                <a:cxn ang="0">
                  <a:pos x="connsiteX151" y="connsiteY151"/>
                </a:cxn>
                <a:cxn ang="0">
                  <a:pos x="connsiteX152" y="connsiteY152"/>
                </a:cxn>
                <a:cxn ang="0">
                  <a:pos x="connsiteX153" y="connsiteY153"/>
                </a:cxn>
                <a:cxn ang="0">
                  <a:pos x="connsiteX154" y="connsiteY154"/>
                </a:cxn>
                <a:cxn ang="0">
                  <a:pos x="connsiteX155" y="connsiteY155"/>
                </a:cxn>
                <a:cxn ang="0">
                  <a:pos x="connsiteX156" y="connsiteY156"/>
                </a:cxn>
                <a:cxn ang="0">
                  <a:pos x="connsiteX157" y="connsiteY157"/>
                </a:cxn>
                <a:cxn ang="0">
                  <a:pos x="connsiteX158" y="connsiteY158"/>
                </a:cxn>
                <a:cxn ang="0">
                  <a:pos x="connsiteX159" y="connsiteY159"/>
                </a:cxn>
                <a:cxn ang="0">
                  <a:pos x="connsiteX160" y="connsiteY160"/>
                </a:cxn>
                <a:cxn ang="0">
                  <a:pos x="connsiteX161" y="connsiteY161"/>
                </a:cxn>
                <a:cxn ang="0">
                  <a:pos x="connsiteX162" y="connsiteY162"/>
                </a:cxn>
                <a:cxn ang="0">
                  <a:pos x="connsiteX163" y="connsiteY163"/>
                </a:cxn>
                <a:cxn ang="0">
                  <a:pos x="connsiteX164" y="connsiteY164"/>
                </a:cxn>
                <a:cxn ang="0">
                  <a:pos x="connsiteX165" y="connsiteY165"/>
                </a:cxn>
                <a:cxn ang="0">
                  <a:pos x="connsiteX166" y="connsiteY166"/>
                </a:cxn>
                <a:cxn ang="0">
                  <a:pos x="connsiteX167" y="connsiteY167"/>
                </a:cxn>
                <a:cxn ang="0">
                  <a:pos x="connsiteX168" y="connsiteY168"/>
                </a:cxn>
                <a:cxn ang="0">
                  <a:pos x="connsiteX169" y="connsiteY169"/>
                </a:cxn>
                <a:cxn ang="0">
                  <a:pos x="connsiteX170" y="connsiteY170"/>
                </a:cxn>
                <a:cxn ang="0">
                  <a:pos x="connsiteX171" y="connsiteY171"/>
                </a:cxn>
                <a:cxn ang="0">
                  <a:pos x="connsiteX172" y="connsiteY172"/>
                </a:cxn>
              </a:cxnLst>
              <a:rect l="l" t="t" r="r" b="b"/>
              <a:pathLst>
                <a:path w="1385397" h="2351375">
                  <a:moveTo>
                    <a:pt x="789622" y="0"/>
                  </a:moveTo>
                  <a:cubicBezTo>
                    <a:pt x="815340" y="0"/>
                    <a:pt x="840105" y="0"/>
                    <a:pt x="865822" y="0"/>
                  </a:cubicBezTo>
                  <a:cubicBezTo>
                    <a:pt x="895350" y="19050"/>
                    <a:pt x="924877" y="38100"/>
                    <a:pt x="954405" y="58102"/>
                  </a:cubicBezTo>
                  <a:cubicBezTo>
                    <a:pt x="986790" y="79057"/>
                    <a:pt x="1019175" y="100965"/>
                    <a:pt x="1050607" y="123825"/>
                  </a:cubicBezTo>
                  <a:cubicBezTo>
                    <a:pt x="1055370" y="127635"/>
                    <a:pt x="1060132" y="131445"/>
                    <a:pt x="1062990" y="136207"/>
                  </a:cubicBezTo>
                  <a:cubicBezTo>
                    <a:pt x="1087755" y="177165"/>
                    <a:pt x="1100137" y="221932"/>
                    <a:pt x="1102995" y="269557"/>
                  </a:cubicBezTo>
                  <a:cubicBezTo>
                    <a:pt x="1102995" y="274320"/>
                    <a:pt x="1105852" y="281940"/>
                    <a:pt x="1099185" y="284797"/>
                  </a:cubicBezTo>
                  <a:cubicBezTo>
                    <a:pt x="1091565" y="287655"/>
                    <a:pt x="1088707" y="280035"/>
                    <a:pt x="1084897" y="276225"/>
                  </a:cubicBezTo>
                  <a:cubicBezTo>
                    <a:pt x="1066800" y="252412"/>
                    <a:pt x="1048702" y="227647"/>
                    <a:pt x="1031557" y="202882"/>
                  </a:cubicBezTo>
                  <a:cubicBezTo>
                    <a:pt x="1027747" y="197167"/>
                    <a:pt x="1023937" y="190500"/>
                    <a:pt x="1015365" y="192405"/>
                  </a:cubicBezTo>
                  <a:cubicBezTo>
                    <a:pt x="986790" y="196215"/>
                    <a:pt x="966787" y="186690"/>
                    <a:pt x="957262" y="158115"/>
                  </a:cubicBezTo>
                  <a:cubicBezTo>
                    <a:pt x="956310" y="155257"/>
                    <a:pt x="954405" y="152400"/>
                    <a:pt x="950595" y="152400"/>
                  </a:cubicBezTo>
                  <a:cubicBezTo>
                    <a:pt x="944880" y="158115"/>
                    <a:pt x="957262" y="180975"/>
                    <a:pt x="934402" y="171450"/>
                  </a:cubicBezTo>
                  <a:cubicBezTo>
                    <a:pt x="934402" y="173355"/>
                    <a:pt x="934402" y="174307"/>
                    <a:pt x="934402" y="175260"/>
                  </a:cubicBezTo>
                  <a:cubicBezTo>
                    <a:pt x="956310" y="196215"/>
                    <a:pt x="956310" y="200977"/>
                    <a:pt x="934402" y="223837"/>
                  </a:cubicBezTo>
                  <a:cubicBezTo>
                    <a:pt x="922972" y="235267"/>
                    <a:pt x="912495" y="247650"/>
                    <a:pt x="901065" y="259080"/>
                  </a:cubicBezTo>
                  <a:cubicBezTo>
                    <a:pt x="890587" y="270510"/>
                    <a:pt x="879157" y="276225"/>
                    <a:pt x="863917" y="273367"/>
                  </a:cubicBezTo>
                  <a:cubicBezTo>
                    <a:pt x="849630" y="270510"/>
                    <a:pt x="835342" y="270510"/>
                    <a:pt x="817245" y="269557"/>
                  </a:cubicBezTo>
                  <a:cubicBezTo>
                    <a:pt x="827722" y="277177"/>
                    <a:pt x="835342" y="281940"/>
                    <a:pt x="842010" y="287655"/>
                  </a:cubicBezTo>
                  <a:cubicBezTo>
                    <a:pt x="856297" y="299085"/>
                    <a:pt x="858202" y="308610"/>
                    <a:pt x="848677" y="324802"/>
                  </a:cubicBezTo>
                  <a:cubicBezTo>
                    <a:pt x="819150" y="372427"/>
                    <a:pt x="790575" y="420052"/>
                    <a:pt x="761047" y="467677"/>
                  </a:cubicBezTo>
                  <a:cubicBezTo>
                    <a:pt x="759142" y="471487"/>
                    <a:pt x="756285" y="475297"/>
                    <a:pt x="752475" y="481965"/>
                  </a:cubicBezTo>
                  <a:cubicBezTo>
                    <a:pt x="773430" y="472440"/>
                    <a:pt x="789622" y="461962"/>
                    <a:pt x="806767" y="450532"/>
                  </a:cubicBezTo>
                  <a:cubicBezTo>
                    <a:pt x="848677" y="421957"/>
                    <a:pt x="892492" y="401955"/>
                    <a:pt x="942975" y="391477"/>
                  </a:cubicBezTo>
                  <a:cubicBezTo>
                    <a:pt x="1080135" y="363855"/>
                    <a:pt x="1200150" y="399097"/>
                    <a:pt x="1303020" y="489585"/>
                  </a:cubicBezTo>
                  <a:cubicBezTo>
                    <a:pt x="1335405" y="518160"/>
                    <a:pt x="1360170" y="554355"/>
                    <a:pt x="1372552" y="596265"/>
                  </a:cubicBezTo>
                  <a:cubicBezTo>
                    <a:pt x="1385887" y="640080"/>
                    <a:pt x="1387792" y="686752"/>
                    <a:pt x="1383030" y="732472"/>
                  </a:cubicBezTo>
                  <a:cubicBezTo>
                    <a:pt x="1381125" y="753427"/>
                    <a:pt x="1382077" y="774382"/>
                    <a:pt x="1380172" y="796290"/>
                  </a:cubicBezTo>
                  <a:cubicBezTo>
                    <a:pt x="1380172" y="801052"/>
                    <a:pt x="1381125" y="806767"/>
                    <a:pt x="1376362" y="808672"/>
                  </a:cubicBezTo>
                  <a:cubicBezTo>
                    <a:pt x="1372552" y="810577"/>
                    <a:pt x="1369695" y="805815"/>
                    <a:pt x="1365885" y="802957"/>
                  </a:cubicBezTo>
                  <a:cubicBezTo>
                    <a:pt x="1365885" y="802957"/>
                    <a:pt x="1364932" y="802005"/>
                    <a:pt x="1364932" y="802005"/>
                  </a:cubicBezTo>
                  <a:cubicBezTo>
                    <a:pt x="1319212" y="768667"/>
                    <a:pt x="1275397" y="733425"/>
                    <a:pt x="1263967" y="672465"/>
                  </a:cubicBezTo>
                  <a:cubicBezTo>
                    <a:pt x="1263015" y="673417"/>
                    <a:pt x="1261110" y="674370"/>
                    <a:pt x="1260157" y="675322"/>
                  </a:cubicBezTo>
                  <a:cubicBezTo>
                    <a:pt x="1262062" y="686752"/>
                    <a:pt x="1263967" y="698182"/>
                    <a:pt x="1265872" y="710565"/>
                  </a:cubicBezTo>
                  <a:cubicBezTo>
                    <a:pt x="1267777" y="720090"/>
                    <a:pt x="1263967" y="722947"/>
                    <a:pt x="1254442" y="720090"/>
                  </a:cubicBezTo>
                  <a:cubicBezTo>
                    <a:pt x="1232535" y="711517"/>
                    <a:pt x="1213485" y="699135"/>
                    <a:pt x="1194435" y="685800"/>
                  </a:cubicBezTo>
                  <a:cubicBezTo>
                    <a:pt x="1190625" y="682942"/>
                    <a:pt x="1186815" y="679132"/>
                    <a:pt x="1182052" y="677227"/>
                  </a:cubicBezTo>
                  <a:cubicBezTo>
                    <a:pt x="1163002" y="665797"/>
                    <a:pt x="1152525" y="650557"/>
                    <a:pt x="1148715" y="626745"/>
                  </a:cubicBezTo>
                  <a:cubicBezTo>
                    <a:pt x="1143000" y="587692"/>
                    <a:pt x="1119187" y="548640"/>
                    <a:pt x="1088707" y="515302"/>
                  </a:cubicBezTo>
                  <a:cubicBezTo>
                    <a:pt x="1097280" y="544830"/>
                    <a:pt x="1106805" y="570547"/>
                    <a:pt x="1110615" y="598170"/>
                  </a:cubicBezTo>
                  <a:cubicBezTo>
                    <a:pt x="1111567" y="607695"/>
                    <a:pt x="1113472" y="617220"/>
                    <a:pt x="1114425" y="626745"/>
                  </a:cubicBezTo>
                  <a:cubicBezTo>
                    <a:pt x="1115377" y="637222"/>
                    <a:pt x="1112520" y="641032"/>
                    <a:pt x="1100137" y="638175"/>
                  </a:cubicBezTo>
                  <a:cubicBezTo>
                    <a:pt x="1067752" y="629602"/>
                    <a:pt x="1036320" y="619125"/>
                    <a:pt x="1003935" y="612457"/>
                  </a:cubicBezTo>
                  <a:cubicBezTo>
                    <a:pt x="952500" y="602932"/>
                    <a:pt x="903922" y="612457"/>
                    <a:pt x="855345" y="625792"/>
                  </a:cubicBezTo>
                  <a:cubicBezTo>
                    <a:pt x="833437" y="631507"/>
                    <a:pt x="824865" y="649605"/>
                    <a:pt x="833437" y="669607"/>
                  </a:cubicBezTo>
                  <a:cubicBezTo>
                    <a:pt x="846772" y="702945"/>
                    <a:pt x="841057" y="734377"/>
                    <a:pt x="826770" y="765810"/>
                  </a:cubicBezTo>
                  <a:cubicBezTo>
                    <a:pt x="816292" y="788670"/>
                    <a:pt x="803910" y="810577"/>
                    <a:pt x="794385" y="834390"/>
                  </a:cubicBezTo>
                  <a:cubicBezTo>
                    <a:pt x="784860" y="859155"/>
                    <a:pt x="789622" y="883920"/>
                    <a:pt x="788670" y="909637"/>
                  </a:cubicBezTo>
                  <a:cubicBezTo>
                    <a:pt x="788670" y="916305"/>
                    <a:pt x="792480" y="926782"/>
                    <a:pt x="783907" y="929640"/>
                  </a:cubicBezTo>
                  <a:cubicBezTo>
                    <a:pt x="775335" y="932497"/>
                    <a:pt x="772477" y="922020"/>
                    <a:pt x="767715" y="916305"/>
                  </a:cubicBezTo>
                  <a:cubicBezTo>
                    <a:pt x="746760" y="888682"/>
                    <a:pt x="726757" y="861060"/>
                    <a:pt x="705802" y="834390"/>
                  </a:cubicBezTo>
                  <a:cubicBezTo>
                    <a:pt x="699135" y="825817"/>
                    <a:pt x="698182" y="818197"/>
                    <a:pt x="701040" y="807720"/>
                  </a:cubicBezTo>
                  <a:cubicBezTo>
                    <a:pt x="708660" y="782002"/>
                    <a:pt x="713422" y="756285"/>
                    <a:pt x="703897" y="730567"/>
                  </a:cubicBezTo>
                  <a:cubicBezTo>
                    <a:pt x="702945" y="728662"/>
                    <a:pt x="701992" y="725805"/>
                    <a:pt x="698182" y="724852"/>
                  </a:cubicBezTo>
                  <a:cubicBezTo>
                    <a:pt x="689610" y="738187"/>
                    <a:pt x="683895" y="752475"/>
                    <a:pt x="678180" y="767715"/>
                  </a:cubicBezTo>
                  <a:cubicBezTo>
                    <a:pt x="647700" y="841057"/>
                    <a:pt x="630555" y="918210"/>
                    <a:pt x="608647" y="994410"/>
                  </a:cubicBezTo>
                  <a:cubicBezTo>
                    <a:pt x="577215" y="1106805"/>
                    <a:pt x="551497" y="1221105"/>
                    <a:pt x="536257" y="1337310"/>
                  </a:cubicBezTo>
                  <a:cubicBezTo>
                    <a:pt x="528637" y="1400175"/>
                    <a:pt x="522922" y="1462087"/>
                    <a:pt x="519112" y="1524952"/>
                  </a:cubicBezTo>
                  <a:cubicBezTo>
                    <a:pt x="512445" y="1621155"/>
                    <a:pt x="525780" y="1715452"/>
                    <a:pt x="543877" y="1808797"/>
                  </a:cubicBezTo>
                  <a:cubicBezTo>
                    <a:pt x="557212" y="1878330"/>
                    <a:pt x="592455" y="1939290"/>
                    <a:pt x="629602" y="1998345"/>
                  </a:cubicBezTo>
                  <a:cubicBezTo>
                    <a:pt x="677227" y="2075497"/>
                    <a:pt x="731520" y="2147887"/>
                    <a:pt x="803910" y="2204085"/>
                  </a:cubicBezTo>
                  <a:cubicBezTo>
                    <a:pt x="828675" y="2223135"/>
                    <a:pt x="856297" y="2238375"/>
                    <a:pt x="883920" y="2251710"/>
                  </a:cubicBezTo>
                  <a:cubicBezTo>
                    <a:pt x="889635" y="2254567"/>
                    <a:pt x="896302" y="2255520"/>
                    <a:pt x="902970" y="2253615"/>
                  </a:cubicBezTo>
                  <a:lnTo>
                    <a:pt x="912996" y="2252226"/>
                  </a:lnTo>
                  <a:lnTo>
                    <a:pt x="701023" y="2351375"/>
                  </a:lnTo>
                  <a:lnTo>
                    <a:pt x="696277" y="2346007"/>
                  </a:lnTo>
                  <a:cubicBezTo>
                    <a:pt x="640080" y="2306002"/>
                    <a:pt x="588645" y="2261235"/>
                    <a:pt x="544830" y="2207895"/>
                  </a:cubicBezTo>
                  <a:cubicBezTo>
                    <a:pt x="468630" y="2113597"/>
                    <a:pt x="415290" y="2009775"/>
                    <a:pt x="397192" y="1887855"/>
                  </a:cubicBezTo>
                  <a:cubicBezTo>
                    <a:pt x="385762" y="1806892"/>
                    <a:pt x="368617" y="1725930"/>
                    <a:pt x="368617" y="1643062"/>
                  </a:cubicBezTo>
                  <a:cubicBezTo>
                    <a:pt x="368617" y="1605915"/>
                    <a:pt x="371475" y="1568767"/>
                    <a:pt x="374332" y="1531620"/>
                  </a:cubicBezTo>
                  <a:cubicBezTo>
                    <a:pt x="379095" y="1465897"/>
                    <a:pt x="387667" y="1400175"/>
                    <a:pt x="397192" y="1335405"/>
                  </a:cubicBezTo>
                  <a:cubicBezTo>
                    <a:pt x="410527" y="1250632"/>
                    <a:pt x="433387" y="1169670"/>
                    <a:pt x="459105" y="1087755"/>
                  </a:cubicBezTo>
                  <a:cubicBezTo>
                    <a:pt x="498157" y="963930"/>
                    <a:pt x="541972" y="841057"/>
                    <a:pt x="603885" y="725805"/>
                  </a:cubicBezTo>
                  <a:cubicBezTo>
                    <a:pt x="608647" y="716280"/>
                    <a:pt x="614362" y="706755"/>
                    <a:pt x="620077" y="696277"/>
                  </a:cubicBezTo>
                  <a:cubicBezTo>
                    <a:pt x="600075" y="694372"/>
                    <a:pt x="588645" y="703897"/>
                    <a:pt x="577215" y="716280"/>
                  </a:cubicBezTo>
                  <a:cubicBezTo>
                    <a:pt x="566737" y="728662"/>
                    <a:pt x="556260" y="741045"/>
                    <a:pt x="545782" y="753427"/>
                  </a:cubicBezTo>
                  <a:cubicBezTo>
                    <a:pt x="530542" y="771525"/>
                    <a:pt x="512445" y="776287"/>
                    <a:pt x="490537" y="767715"/>
                  </a:cubicBezTo>
                  <a:cubicBezTo>
                    <a:pt x="467677" y="759142"/>
                    <a:pt x="443865" y="752475"/>
                    <a:pt x="417195" y="742950"/>
                  </a:cubicBezTo>
                  <a:cubicBezTo>
                    <a:pt x="434340" y="760095"/>
                    <a:pt x="448627" y="773430"/>
                    <a:pt x="462915" y="788670"/>
                  </a:cubicBezTo>
                  <a:cubicBezTo>
                    <a:pt x="492442" y="819150"/>
                    <a:pt x="490537" y="808672"/>
                    <a:pt x="466725" y="845820"/>
                  </a:cubicBezTo>
                  <a:cubicBezTo>
                    <a:pt x="459105" y="857250"/>
                    <a:pt x="448627" y="860107"/>
                    <a:pt x="435292" y="854392"/>
                  </a:cubicBezTo>
                  <a:cubicBezTo>
                    <a:pt x="418147" y="847725"/>
                    <a:pt x="400050" y="842010"/>
                    <a:pt x="379095" y="834390"/>
                  </a:cubicBezTo>
                  <a:cubicBezTo>
                    <a:pt x="395287" y="855345"/>
                    <a:pt x="408622" y="873442"/>
                    <a:pt x="421957" y="890587"/>
                  </a:cubicBezTo>
                  <a:cubicBezTo>
                    <a:pt x="428625" y="899160"/>
                    <a:pt x="428625" y="905827"/>
                    <a:pt x="422910" y="915352"/>
                  </a:cubicBezTo>
                  <a:cubicBezTo>
                    <a:pt x="412432" y="931545"/>
                    <a:pt x="401955" y="948690"/>
                    <a:pt x="392430" y="965835"/>
                  </a:cubicBezTo>
                  <a:cubicBezTo>
                    <a:pt x="376237" y="992505"/>
                    <a:pt x="376237" y="992505"/>
                    <a:pt x="346710" y="983932"/>
                  </a:cubicBezTo>
                  <a:cubicBezTo>
                    <a:pt x="345757" y="983932"/>
                    <a:pt x="343852" y="982027"/>
                    <a:pt x="343852" y="984885"/>
                  </a:cubicBezTo>
                  <a:cubicBezTo>
                    <a:pt x="345757" y="985837"/>
                    <a:pt x="346710" y="986790"/>
                    <a:pt x="348615" y="988695"/>
                  </a:cubicBezTo>
                  <a:cubicBezTo>
                    <a:pt x="366712" y="1002982"/>
                    <a:pt x="370522" y="1018222"/>
                    <a:pt x="361950" y="1034415"/>
                  </a:cubicBezTo>
                  <a:cubicBezTo>
                    <a:pt x="354330" y="1047750"/>
                    <a:pt x="340042" y="1051560"/>
                    <a:pt x="319087" y="1044892"/>
                  </a:cubicBezTo>
                  <a:cubicBezTo>
                    <a:pt x="304800" y="1040130"/>
                    <a:pt x="291465" y="1032510"/>
                    <a:pt x="278130" y="1025842"/>
                  </a:cubicBezTo>
                  <a:cubicBezTo>
                    <a:pt x="299085" y="1047750"/>
                    <a:pt x="319087" y="1070610"/>
                    <a:pt x="343852" y="1088707"/>
                  </a:cubicBezTo>
                  <a:cubicBezTo>
                    <a:pt x="354330" y="1096327"/>
                    <a:pt x="356235" y="1113472"/>
                    <a:pt x="350520" y="1123950"/>
                  </a:cubicBezTo>
                  <a:cubicBezTo>
                    <a:pt x="343852" y="1135380"/>
                    <a:pt x="333375" y="1136332"/>
                    <a:pt x="321945" y="1132522"/>
                  </a:cubicBezTo>
                  <a:cubicBezTo>
                    <a:pt x="316230" y="1130617"/>
                    <a:pt x="309562" y="1128712"/>
                    <a:pt x="303847" y="1126807"/>
                  </a:cubicBezTo>
                  <a:cubicBezTo>
                    <a:pt x="325755" y="1147762"/>
                    <a:pt x="342900" y="1169670"/>
                    <a:pt x="345757" y="1203007"/>
                  </a:cubicBezTo>
                  <a:cubicBezTo>
                    <a:pt x="348615" y="1232535"/>
                    <a:pt x="358140" y="1262062"/>
                    <a:pt x="363855" y="1291590"/>
                  </a:cubicBezTo>
                  <a:cubicBezTo>
                    <a:pt x="364807" y="1294447"/>
                    <a:pt x="366712" y="1299210"/>
                    <a:pt x="362902" y="1301115"/>
                  </a:cubicBezTo>
                  <a:cubicBezTo>
                    <a:pt x="360045" y="1303020"/>
                    <a:pt x="357187" y="1300162"/>
                    <a:pt x="354330" y="1299210"/>
                  </a:cubicBezTo>
                  <a:cubicBezTo>
                    <a:pt x="338137" y="1290637"/>
                    <a:pt x="322897" y="1281112"/>
                    <a:pt x="309562" y="1268730"/>
                  </a:cubicBezTo>
                  <a:cubicBezTo>
                    <a:pt x="280987" y="1241107"/>
                    <a:pt x="254317" y="1211580"/>
                    <a:pt x="228600" y="1180147"/>
                  </a:cubicBezTo>
                  <a:cubicBezTo>
                    <a:pt x="206692" y="1153477"/>
                    <a:pt x="185737" y="1124902"/>
                    <a:pt x="180975" y="1088707"/>
                  </a:cubicBezTo>
                  <a:cubicBezTo>
                    <a:pt x="179070" y="1072515"/>
                    <a:pt x="183832" y="1057275"/>
                    <a:pt x="181927" y="1042035"/>
                  </a:cubicBezTo>
                  <a:cubicBezTo>
                    <a:pt x="178117" y="1002030"/>
                    <a:pt x="180022" y="962025"/>
                    <a:pt x="179070" y="922972"/>
                  </a:cubicBezTo>
                  <a:cubicBezTo>
                    <a:pt x="179070" y="914400"/>
                    <a:pt x="180975" y="906780"/>
                    <a:pt x="185737" y="900112"/>
                  </a:cubicBezTo>
                  <a:cubicBezTo>
                    <a:pt x="208597" y="862012"/>
                    <a:pt x="230505" y="823912"/>
                    <a:pt x="258127" y="788670"/>
                  </a:cubicBezTo>
                  <a:cubicBezTo>
                    <a:pt x="281940" y="757237"/>
                    <a:pt x="304800" y="724852"/>
                    <a:pt x="340042" y="704850"/>
                  </a:cubicBezTo>
                  <a:cubicBezTo>
                    <a:pt x="368617" y="688657"/>
                    <a:pt x="396240" y="670560"/>
                    <a:pt x="425767" y="656272"/>
                  </a:cubicBezTo>
                  <a:cubicBezTo>
                    <a:pt x="429577" y="654367"/>
                    <a:pt x="435292" y="653415"/>
                    <a:pt x="438150" y="644842"/>
                  </a:cubicBezTo>
                  <a:cubicBezTo>
                    <a:pt x="374332" y="662940"/>
                    <a:pt x="323850" y="633412"/>
                    <a:pt x="275272" y="600075"/>
                  </a:cubicBezTo>
                  <a:cubicBezTo>
                    <a:pt x="272415" y="598170"/>
                    <a:pt x="268605" y="596265"/>
                    <a:pt x="264795" y="594360"/>
                  </a:cubicBezTo>
                  <a:cubicBezTo>
                    <a:pt x="257175" y="590550"/>
                    <a:pt x="249555" y="586740"/>
                    <a:pt x="242887" y="583882"/>
                  </a:cubicBezTo>
                  <a:cubicBezTo>
                    <a:pt x="270510" y="616267"/>
                    <a:pt x="306705" y="640080"/>
                    <a:pt x="336232" y="676275"/>
                  </a:cubicBezTo>
                  <a:cubicBezTo>
                    <a:pt x="304800" y="673417"/>
                    <a:pt x="282892" y="683895"/>
                    <a:pt x="263842" y="700087"/>
                  </a:cubicBezTo>
                  <a:cubicBezTo>
                    <a:pt x="256222" y="706755"/>
                    <a:pt x="248602" y="712470"/>
                    <a:pt x="240030" y="719137"/>
                  </a:cubicBezTo>
                  <a:cubicBezTo>
                    <a:pt x="215265" y="738187"/>
                    <a:pt x="190500" y="748665"/>
                    <a:pt x="160972" y="728662"/>
                  </a:cubicBezTo>
                  <a:cubicBezTo>
                    <a:pt x="169545" y="741045"/>
                    <a:pt x="178117" y="751522"/>
                    <a:pt x="186690" y="762952"/>
                  </a:cubicBezTo>
                  <a:cubicBezTo>
                    <a:pt x="190500" y="767715"/>
                    <a:pt x="195262" y="773430"/>
                    <a:pt x="189547" y="780097"/>
                  </a:cubicBezTo>
                  <a:cubicBezTo>
                    <a:pt x="172402" y="800100"/>
                    <a:pt x="167640" y="824865"/>
                    <a:pt x="160972" y="849630"/>
                  </a:cubicBezTo>
                  <a:cubicBezTo>
                    <a:pt x="158115" y="860107"/>
                    <a:pt x="155257" y="871537"/>
                    <a:pt x="148590" y="880110"/>
                  </a:cubicBezTo>
                  <a:cubicBezTo>
                    <a:pt x="143827" y="887730"/>
                    <a:pt x="137160" y="890587"/>
                    <a:pt x="130492" y="882015"/>
                  </a:cubicBezTo>
                  <a:cubicBezTo>
                    <a:pt x="128587" y="880110"/>
                    <a:pt x="126682" y="878205"/>
                    <a:pt x="121920" y="874395"/>
                  </a:cubicBezTo>
                  <a:cubicBezTo>
                    <a:pt x="128587" y="890587"/>
                    <a:pt x="140017" y="902017"/>
                    <a:pt x="139065" y="917257"/>
                  </a:cubicBezTo>
                  <a:cubicBezTo>
                    <a:pt x="137160" y="938212"/>
                    <a:pt x="136207" y="958215"/>
                    <a:pt x="133350" y="979170"/>
                  </a:cubicBezTo>
                  <a:cubicBezTo>
                    <a:pt x="132397" y="990600"/>
                    <a:pt x="128587" y="1001077"/>
                    <a:pt x="122872" y="1010602"/>
                  </a:cubicBezTo>
                  <a:cubicBezTo>
                    <a:pt x="115252" y="1024890"/>
                    <a:pt x="112395" y="1024890"/>
                    <a:pt x="103822" y="1012507"/>
                  </a:cubicBezTo>
                  <a:cubicBezTo>
                    <a:pt x="98107" y="1003935"/>
                    <a:pt x="92392" y="995362"/>
                    <a:pt x="88582" y="986790"/>
                  </a:cubicBezTo>
                  <a:cubicBezTo>
                    <a:pt x="51435" y="912495"/>
                    <a:pt x="19050" y="844867"/>
                    <a:pt x="0" y="771525"/>
                  </a:cubicBezTo>
                  <a:cubicBezTo>
                    <a:pt x="0" y="752475"/>
                    <a:pt x="0" y="733425"/>
                    <a:pt x="0" y="714375"/>
                  </a:cubicBezTo>
                  <a:cubicBezTo>
                    <a:pt x="952" y="712470"/>
                    <a:pt x="1905" y="710565"/>
                    <a:pt x="2857" y="708660"/>
                  </a:cubicBezTo>
                  <a:cubicBezTo>
                    <a:pt x="42862" y="609600"/>
                    <a:pt x="99060" y="524827"/>
                    <a:pt x="195262" y="469582"/>
                  </a:cubicBezTo>
                  <a:cubicBezTo>
                    <a:pt x="236220" y="445770"/>
                    <a:pt x="279082" y="431482"/>
                    <a:pt x="325755" y="436245"/>
                  </a:cubicBezTo>
                  <a:cubicBezTo>
                    <a:pt x="361950" y="440055"/>
                    <a:pt x="397192" y="449580"/>
                    <a:pt x="431482" y="460057"/>
                  </a:cubicBezTo>
                  <a:cubicBezTo>
                    <a:pt x="474345" y="473392"/>
                    <a:pt x="517207" y="485775"/>
                    <a:pt x="560070" y="499110"/>
                  </a:cubicBezTo>
                  <a:cubicBezTo>
                    <a:pt x="569595" y="501967"/>
                    <a:pt x="574357" y="501967"/>
                    <a:pt x="570547" y="490537"/>
                  </a:cubicBezTo>
                  <a:cubicBezTo>
                    <a:pt x="561975" y="466725"/>
                    <a:pt x="555307" y="441007"/>
                    <a:pt x="539115" y="420052"/>
                  </a:cubicBezTo>
                  <a:cubicBezTo>
                    <a:pt x="508635" y="379095"/>
                    <a:pt x="478155" y="338137"/>
                    <a:pt x="437197" y="306705"/>
                  </a:cubicBezTo>
                  <a:cubicBezTo>
                    <a:pt x="429577" y="300990"/>
                    <a:pt x="426720" y="294322"/>
                    <a:pt x="427672" y="284797"/>
                  </a:cubicBezTo>
                  <a:cubicBezTo>
                    <a:pt x="430530" y="263842"/>
                    <a:pt x="433387" y="241935"/>
                    <a:pt x="436245" y="220980"/>
                  </a:cubicBezTo>
                  <a:cubicBezTo>
                    <a:pt x="426720" y="238125"/>
                    <a:pt x="417195" y="255270"/>
                    <a:pt x="410527" y="273367"/>
                  </a:cubicBezTo>
                  <a:cubicBezTo>
                    <a:pt x="404812" y="288607"/>
                    <a:pt x="396240" y="291465"/>
                    <a:pt x="381952" y="288607"/>
                  </a:cubicBezTo>
                  <a:cubicBezTo>
                    <a:pt x="365760" y="284797"/>
                    <a:pt x="349567" y="282892"/>
                    <a:pt x="332422" y="280035"/>
                  </a:cubicBezTo>
                  <a:cubicBezTo>
                    <a:pt x="301942" y="275272"/>
                    <a:pt x="303847" y="277177"/>
                    <a:pt x="301942" y="246697"/>
                  </a:cubicBezTo>
                  <a:cubicBezTo>
                    <a:pt x="301942" y="245745"/>
                    <a:pt x="300990" y="245745"/>
                    <a:pt x="300037" y="243840"/>
                  </a:cubicBezTo>
                  <a:cubicBezTo>
                    <a:pt x="289560" y="267652"/>
                    <a:pt x="268605" y="274320"/>
                    <a:pt x="246697" y="281940"/>
                  </a:cubicBezTo>
                  <a:cubicBezTo>
                    <a:pt x="224790" y="289560"/>
                    <a:pt x="202882" y="296227"/>
                    <a:pt x="185737" y="314325"/>
                  </a:cubicBezTo>
                  <a:cubicBezTo>
                    <a:pt x="178117" y="322897"/>
                    <a:pt x="168592" y="319087"/>
                    <a:pt x="162877" y="311467"/>
                  </a:cubicBezTo>
                  <a:cubicBezTo>
                    <a:pt x="151447" y="297180"/>
                    <a:pt x="145732" y="280987"/>
                    <a:pt x="145732" y="262890"/>
                  </a:cubicBezTo>
                  <a:cubicBezTo>
                    <a:pt x="145732" y="249555"/>
                    <a:pt x="145732" y="235267"/>
                    <a:pt x="145732" y="220027"/>
                  </a:cubicBezTo>
                  <a:cubicBezTo>
                    <a:pt x="140017" y="222885"/>
                    <a:pt x="141922" y="226695"/>
                    <a:pt x="141922" y="229552"/>
                  </a:cubicBezTo>
                  <a:cubicBezTo>
                    <a:pt x="140970" y="274320"/>
                    <a:pt x="139065" y="318135"/>
                    <a:pt x="139065" y="362902"/>
                  </a:cubicBezTo>
                  <a:cubicBezTo>
                    <a:pt x="139065" y="381000"/>
                    <a:pt x="133350" y="393382"/>
                    <a:pt x="120967" y="405765"/>
                  </a:cubicBezTo>
                  <a:cubicBezTo>
                    <a:pt x="100965" y="425767"/>
                    <a:pt x="79057" y="423862"/>
                    <a:pt x="67627" y="398145"/>
                  </a:cubicBezTo>
                  <a:cubicBezTo>
                    <a:pt x="44767" y="347662"/>
                    <a:pt x="46672" y="295275"/>
                    <a:pt x="60007" y="242887"/>
                  </a:cubicBezTo>
                  <a:cubicBezTo>
                    <a:pt x="60007" y="240982"/>
                    <a:pt x="60960" y="240030"/>
                    <a:pt x="61912" y="239077"/>
                  </a:cubicBezTo>
                  <a:cubicBezTo>
                    <a:pt x="87630" y="186690"/>
                    <a:pt x="114300" y="137160"/>
                    <a:pt x="142875" y="88582"/>
                  </a:cubicBezTo>
                  <a:cubicBezTo>
                    <a:pt x="145732" y="82867"/>
                    <a:pt x="148590" y="77152"/>
                    <a:pt x="155257" y="73342"/>
                  </a:cubicBezTo>
                  <a:cubicBezTo>
                    <a:pt x="208597" y="47625"/>
                    <a:pt x="262890" y="30480"/>
                    <a:pt x="322897" y="40005"/>
                  </a:cubicBezTo>
                  <a:cubicBezTo>
                    <a:pt x="356235" y="44767"/>
                    <a:pt x="387667" y="53340"/>
                    <a:pt x="420052" y="60960"/>
                  </a:cubicBezTo>
                  <a:cubicBezTo>
                    <a:pt x="453390" y="68580"/>
                    <a:pt x="479107" y="84772"/>
                    <a:pt x="500062" y="113347"/>
                  </a:cubicBezTo>
                  <a:cubicBezTo>
                    <a:pt x="521970" y="143827"/>
                    <a:pt x="540067" y="176212"/>
                    <a:pt x="562927" y="205740"/>
                  </a:cubicBezTo>
                  <a:cubicBezTo>
                    <a:pt x="588645" y="239077"/>
                    <a:pt x="603885" y="276225"/>
                    <a:pt x="613410" y="316230"/>
                  </a:cubicBezTo>
                  <a:cubicBezTo>
                    <a:pt x="617220" y="332422"/>
                    <a:pt x="621982" y="347662"/>
                    <a:pt x="626745" y="367665"/>
                  </a:cubicBezTo>
                  <a:cubicBezTo>
                    <a:pt x="644842" y="308610"/>
                    <a:pt x="661035" y="253365"/>
                    <a:pt x="678180" y="199072"/>
                  </a:cubicBezTo>
                  <a:cubicBezTo>
                    <a:pt x="690562" y="160020"/>
                    <a:pt x="680085" y="163830"/>
                    <a:pt x="728662" y="156210"/>
                  </a:cubicBezTo>
                  <a:cubicBezTo>
                    <a:pt x="742950" y="154305"/>
                    <a:pt x="758190" y="152400"/>
                    <a:pt x="772477" y="140970"/>
                  </a:cubicBezTo>
                  <a:cubicBezTo>
                    <a:pt x="761047" y="140017"/>
                    <a:pt x="751522" y="140017"/>
                    <a:pt x="741997" y="138112"/>
                  </a:cubicBezTo>
                  <a:cubicBezTo>
                    <a:pt x="712470" y="133350"/>
                    <a:pt x="703897" y="115252"/>
                    <a:pt x="721042" y="90487"/>
                  </a:cubicBezTo>
                  <a:cubicBezTo>
                    <a:pt x="730567" y="75247"/>
                    <a:pt x="741997" y="60960"/>
                    <a:pt x="753427" y="46672"/>
                  </a:cubicBezTo>
                  <a:cubicBezTo>
                    <a:pt x="760095" y="38100"/>
                    <a:pt x="768667" y="35242"/>
                    <a:pt x="778192" y="35242"/>
                  </a:cubicBezTo>
                  <a:cubicBezTo>
                    <a:pt x="789622" y="34290"/>
                    <a:pt x="801052" y="38100"/>
                    <a:pt x="816292" y="40005"/>
                  </a:cubicBezTo>
                  <a:cubicBezTo>
                    <a:pt x="807720" y="33337"/>
                    <a:pt x="802005" y="27622"/>
                    <a:pt x="795337" y="22860"/>
                  </a:cubicBezTo>
                  <a:cubicBezTo>
                    <a:pt x="787717" y="16192"/>
                    <a:pt x="784860" y="9525"/>
                    <a:pt x="789622" y="0"/>
                  </a:cubicBezTo>
                  <a:close/>
                </a:path>
              </a:pathLst>
            </a:custGeom>
            <a:grpFill/>
            <a:ln w="9525" cap="flat">
              <a:noFill/>
              <a:prstDash val="solid"/>
              <a:miter/>
            </a:ln>
          </p:spPr>
          <p:txBody>
            <a:bodyPr rtlCol="0" anchor="ctr"/>
            <a:lstStyle/>
            <a:p>
              <a:pPr marL="0" marR="0" lvl="0" indent="0" algn="l" defTabSz="685715" rtl="0" eaLnBrk="1" fontAlgn="auto" latinLnBrk="0" hangingPunct="1">
                <a:lnSpc>
                  <a:spcPct val="100000"/>
                </a:lnSpc>
                <a:spcBef>
                  <a:spcPts val="0"/>
                </a:spcBef>
                <a:spcAft>
                  <a:spcPts val="0"/>
                </a:spcAft>
                <a:buClrTx/>
                <a:buSzTx/>
                <a:buFontTx/>
                <a:buNone/>
                <a:tabLst/>
                <a:defRPr/>
              </a:pPr>
              <a:endParaRPr kumimoji="0" lang="en-US" sz="1350" b="0" i="0" u="none" strike="noStrike" kern="1200" cap="none" spc="0" normalizeH="0" baseline="0" noProof="0">
                <a:ln>
                  <a:noFill/>
                </a:ln>
                <a:solidFill>
                  <a:prstClr val="black"/>
                </a:solidFill>
                <a:effectLst/>
                <a:uLnTx/>
                <a:uFillTx/>
                <a:latin typeface="Arial"/>
                <a:ea typeface="Arial Unicode MS"/>
                <a:cs typeface="+mn-cs"/>
              </a:endParaRPr>
            </a:p>
          </p:txBody>
        </p:sp>
        <p:sp>
          <p:nvSpPr>
            <p:cNvPr id="7" name="Freeform: Shape 6">
              <a:extLst>
                <a:ext uri="{FF2B5EF4-FFF2-40B4-BE49-F238E27FC236}">
                  <a16:creationId xmlns:a16="http://schemas.microsoft.com/office/drawing/2014/main" xmlns="" id="{72D00879-9F70-419E-802C-A97259DEE847}"/>
                </a:ext>
              </a:extLst>
            </p:cNvPr>
            <p:cNvSpPr/>
            <p:nvPr/>
          </p:nvSpPr>
          <p:spPr>
            <a:xfrm>
              <a:off x="10898822" y="5108406"/>
              <a:ext cx="997904" cy="1681571"/>
            </a:xfrm>
            <a:custGeom>
              <a:avLst/>
              <a:gdLst>
                <a:gd name="connsiteX0" fmla="*/ 518320 w 1386208"/>
                <a:gd name="connsiteY0" fmla="*/ 0 h 2335903"/>
                <a:gd name="connsiteX1" fmla="*/ 593568 w 1386208"/>
                <a:gd name="connsiteY1" fmla="*/ 0 h 2335903"/>
                <a:gd name="connsiteX2" fmla="*/ 588805 w 1386208"/>
                <a:gd name="connsiteY2" fmla="*/ 22860 h 2335903"/>
                <a:gd name="connsiteX3" fmla="*/ 568803 w 1386208"/>
                <a:gd name="connsiteY3" fmla="*/ 40005 h 2335903"/>
                <a:gd name="connsiteX4" fmla="*/ 600235 w 1386208"/>
                <a:gd name="connsiteY4" fmla="*/ 35242 h 2335903"/>
                <a:gd name="connsiteX5" fmla="*/ 626905 w 1386208"/>
                <a:gd name="connsiteY5" fmla="*/ 41910 h 2335903"/>
                <a:gd name="connsiteX6" fmla="*/ 668815 w 1386208"/>
                <a:gd name="connsiteY6" fmla="*/ 100965 h 2335903"/>
                <a:gd name="connsiteX7" fmla="*/ 649765 w 1386208"/>
                <a:gd name="connsiteY7" fmla="*/ 137160 h 2335903"/>
                <a:gd name="connsiteX8" fmla="*/ 611665 w 1386208"/>
                <a:gd name="connsiteY8" fmla="*/ 140970 h 2335903"/>
                <a:gd name="connsiteX9" fmla="*/ 638335 w 1386208"/>
                <a:gd name="connsiteY9" fmla="*/ 153352 h 2335903"/>
                <a:gd name="connsiteX10" fmla="*/ 677388 w 1386208"/>
                <a:gd name="connsiteY10" fmla="*/ 160020 h 2335903"/>
                <a:gd name="connsiteX11" fmla="*/ 701200 w 1386208"/>
                <a:gd name="connsiteY11" fmla="*/ 180975 h 2335903"/>
                <a:gd name="connsiteX12" fmla="*/ 738348 w 1386208"/>
                <a:gd name="connsiteY12" fmla="*/ 302895 h 2335903"/>
                <a:gd name="connsiteX13" fmla="*/ 758350 w 1386208"/>
                <a:gd name="connsiteY13" fmla="*/ 368617 h 2335903"/>
                <a:gd name="connsiteX14" fmla="*/ 765970 w 1386208"/>
                <a:gd name="connsiteY14" fmla="*/ 338137 h 2335903"/>
                <a:gd name="connsiteX15" fmla="*/ 805975 w 1386208"/>
                <a:gd name="connsiteY15" fmla="*/ 229552 h 2335903"/>
                <a:gd name="connsiteX16" fmla="*/ 851695 w 1386208"/>
                <a:gd name="connsiteY16" fmla="*/ 160020 h 2335903"/>
                <a:gd name="connsiteX17" fmla="*/ 1001238 w 1386208"/>
                <a:gd name="connsiteY17" fmla="*/ 53340 h 2335903"/>
                <a:gd name="connsiteX18" fmla="*/ 1221265 w 1386208"/>
                <a:gd name="connsiteY18" fmla="*/ 71437 h 2335903"/>
                <a:gd name="connsiteX19" fmla="*/ 1242220 w 1386208"/>
                <a:gd name="connsiteY19" fmla="*/ 90487 h 2335903"/>
                <a:gd name="connsiteX20" fmla="*/ 1277463 w 1386208"/>
                <a:gd name="connsiteY20" fmla="*/ 153352 h 2335903"/>
                <a:gd name="connsiteX21" fmla="*/ 1330803 w 1386208"/>
                <a:gd name="connsiteY21" fmla="*/ 338137 h 2335903"/>
                <a:gd name="connsiteX22" fmla="*/ 1330803 w 1386208"/>
                <a:gd name="connsiteY22" fmla="*/ 342900 h 2335903"/>
                <a:gd name="connsiteX23" fmla="*/ 1313658 w 1386208"/>
                <a:gd name="connsiteY23" fmla="*/ 400050 h 2335903"/>
                <a:gd name="connsiteX24" fmla="*/ 1278415 w 1386208"/>
                <a:gd name="connsiteY24" fmla="*/ 417195 h 2335903"/>
                <a:gd name="connsiteX25" fmla="*/ 1244125 w 1386208"/>
                <a:gd name="connsiteY25" fmla="*/ 369570 h 2335903"/>
                <a:gd name="connsiteX26" fmla="*/ 1241268 w 1386208"/>
                <a:gd name="connsiteY26" fmla="*/ 228600 h 2335903"/>
                <a:gd name="connsiteX27" fmla="*/ 1237458 w 1386208"/>
                <a:gd name="connsiteY27" fmla="*/ 220027 h 2335903"/>
                <a:gd name="connsiteX28" fmla="*/ 1237458 w 1386208"/>
                <a:gd name="connsiteY28" fmla="*/ 262890 h 2335903"/>
                <a:gd name="connsiteX29" fmla="*/ 1221265 w 1386208"/>
                <a:gd name="connsiteY29" fmla="*/ 310515 h 2335903"/>
                <a:gd name="connsiteX30" fmla="*/ 1198405 w 1386208"/>
                <a:gd name="connsiteY30" fmla="*/ 315277 h 2335903"/>
                <a:gd name="connsiteX31" fmla="*/ 1128873 w 1386208"/>
                <a:gd name="connsiteY31" fmla="*/ 280035 h 2335903"/>
                <a:gd name="connsiteX32" fmla="*/ 1081248 w 1386208"/>
                <a:gd name="connsiteY32" fmla="*/ 241935 h 2335903"/>
                <a:gd name="connsiteX33" fmla="*/ 1080295 w 1386208"/>
                <a:gd name="connsiteY33" fmla="*/ 255270 h 2335903"/>
                <a:gd name="connsiteX34" fmla="*/ 1059340 w 1386208"/>
                <a:gd name="connsiteY34" fmla="*/ 280035 h 2335903"/>
                <a:gd name="connsiteX35" fmla="*/ 993618 w 1386208"/>
                <a:gd name="connsiteY35" fmla="*/ 290512 h 2335903"/>
                <a:gd name="connsiteX36" fmla="*/ 976473 w 1386208"/>
                <a:gd name="connsiteY36" fmla="*/ 280987 h 2335903"/>
                <a:gd name="connsiteX37" fmla="*/ 949803 w 1386208"/>
                <a:gd name="connsiteY37" fmla="*/ 221932 h 2335903"/>
                <a:gd name="connsiteX38" fmla="*/ 955518 w 1386208"/>
                <a:gd name="connsiteY38" fmla="*/ 276225 h 2335903"/>
                <a:gd name="connsiteX39" fmla="*/ 941230 w 1386208"/>
                <a:gd name="connsiteY39" fmla="*/ 314325 h 2335903"/>
                <a:gd name="connsiteX40" fmla="*/ 817405 w 1386208"/>
                <a:gd name="connsiteY40" fmla="*/ 483870 h 2335903"/>
                <a:gd name="connsiteX41" fmla="*/ 814548 w 1386208"/>
                <a:gd name="connsiteY41" fmla="*/ 501015 h 2335903"/>
                <a:gd name="connsiteX42" fmla="*/ 831693 w 1386208"/>
                <a:gd name="connsiteY42" fmla="*/ 499110 h 2335903"/>
                <a:gd name="connsiteX43" fmla="*/ 1041243 w 1386208"/>
                <a:gd name="connsiteY43" fmla="*/ 441007 h 2335903"/>
                <a:gd name="connsiteX44" fmla="*/ 1154590 w 1386208"/>
                <a:gd name="connsiteY44" fmla="*/ 452437 h 2335903"/>
                <a:gd name="connsiteX45" fmla="*/ 1296513 w 1386208"/>
                <a:gd name="connsiteY45" fmla="*/ 558165 h 2335903"/>
                <a:gd name="connsiteX46" fmla="*/ 1369855 w 1386208"/>
                <a:gd name="connsiteY46" fmla="*/ 679132 h 2335903"/>
                <a:gd name="connsiteX47" fmla="*/ 1381285 w 1386208"/>
                <a:gd name="connsiteY47" fmla="*/ 782955 h 2335903"/>
                <a:gd name="connsiteX48" fmla="*/ 1326040 w 1386208"/>
                <a:gd name="connsiteY48" fmla="*/ 926782 h 2335903"/>
                <a:gd name="connsiteX49" fmla="*/ 1283178 w 1386208"/>
                <a:gd name="connsiteY49" fmla="*/ 1007745 h 2335903"/>
                <a:gd name="connsiteX50" fmla="*/ 1266985 w 1386208"/>
                <a:gd name="connsiteY50" fmla="*/ 1006792 h 2335903"/>
                <a:gd name="connsiteX51" fmla="*/ 1254603 w 1386208"/>
                <a:gd name="connsiteY51" fmla="*/ 971550 h 2335903"/>
                <a:gd name="connsiteX52" fmla="*/ 1265080 w 1386208"/>
                <a:gd name="connsiteY52" fmla="*/ 869632 h 2335903"/>
                <a:gd name="connsiteX53" fmla="*/ 1232695 w 1386208"/>
                <a:gd name="connsiteY53" fmla="*/ 860107 h 2335903"/>
                <a:gd name="connsiteX54" fmla="*/ 1226028 w 1386208"/>
                <a:gd name="connsiteY54" fmla="*/ 840105 h 2335903"/>
                <a:gd name="connsiteX55" fmla="*/ 1200310 w 1386208"/>
                <a:gd name="connsiteY55" fmla="*/ 777240 h 2335903"/>
                <a:gd name="connsiteX56" fmla="*/ 1201263 w 1386208"/>
                <a:gd name="connsiteY56" fmla="*/ 755332 h 2335903"/>
                <a:gd name="connsiteX57" fmla="*/ 1214598 w 1386208"/>
                <a:gd name="connsiteY57" fmla="*/ 739140 h 2335903"/>
                <a:gd name="connsiteX58" fmla="*/ 1226980 w 1386208"/>
                <a:gd name="connsiteY58" fmla="*/ 723900 h 2335903"/>
                <a:gd name="connsiteX59" fmla="*/ 1154590 w 1386208"/>
                <a:gd name="connsiteY59" fmla="*/ 719137 h 2335903"/>
                <a:gd name="connsiteX60" fmla="*/ 1134588 w 1386208"/>
                <a:gd name="connsiteY60" fmla="*/ 703897 h 2335903"/>
                <a:gd name="connsiteX61" fmla="*/ 1049815 w 1386208"/>
                <a:gd name="connsiteY61" fmla="*/ 671512 h 2335903"/>
                <a:gd name="connsiteX62" fmla="*/ 1145065 w 1386208"/>
                <a:gd name="connsiteY62" fmla="*/ 581025 h 2335903"/>
                <a:gd name="connsiteX63" fmla="*/ 1130778 w 1386208"/>
                <a:gd name="connsiteY63" fmla="*/ 585787 h 2335903"/>
                <a:gd name="connsiteX64" fmla="*/ 1046005 w 1386208"/>
                <a:gd name="connsiteY64" fmla="*/ 635317 h 2335903"/>
                <a:gd name="connsiteX65" fmla="*/ 1016478 w 1386208"/>
                <a:gd name="connsiteY65" fmla="*/ 643890 h 2335903"/>
                <a:gd name="connsiteX66" fmla="*/ 948850 w 1386208"/>
                <a:gd name="connsiteY66" fmla="*/ 643890 h 2335903"/>
                <a:gd name="connsiteX67" fmla="*/ 1034575 w 1386208"/>
                <a:gd name="connsiteY67" fmla="*/ 695325 h 2335903"/>
                <a:gd name="connsiteX68" fmla="*/ 1086963 w 1386208"/>
                <a:gd name="connsiteY68" fmla="*/ 735330 h 2335903"/>
                <a:gd name="connsiteX69" fmla="*/ 1191738 w 1386208"/>
                <a:gd name="connsiteY69" fmla="*/ 882015 h 2335903"/>
                <a:gd name="connsiteX70" fmla="*/ 1206978 w 1386208"/>
                <a:gd name="connsiteY70" fmla="*/ 939165 h 2335903"/>
                <a:gd name="connsiteX71" fmla="*/ 1205073 w 1386208"/>
                <a:gd name="connsiteY71" fmla="*/ 1052512 h 2335903"/>
                <a:gd name="connsiteX72" fmla="*/ 1183165 w 1386208"/>
                <a:gd name="connsiteY72" fmla="*/ 1141095 h 2335903"/>
                <a:gd name="connsiteX73" fmla="*/ 1068865 w 1386208"/>
                <a:gd name="connsiteY73" fmla="*/ 1271587 h 2335903"/>
                <a:gd name="connsiteX74" fmla="*/ 1030765 w 1386208"/>
                <a:gd name="connsiteY74" fmla="*/ 1296352 h 2335903"/>
                <a:gd name="connsiteX75" fmla="*/ 1022193 w 1386208"/>
                <a:gd name="connsiteY75" fmla="*/ 1290637 h 2335903"/>
                <a:gd name="connsiteX76" fmla="*/ 1025050 w 1386208"/>
                <a:gd name="connsiteY76" fmla="*/ 1279207 h 2335903"/>
                <a:gd name="connsiteX77" fmla="*/ 1044100 w 1386208"/>
                <a:gd name="connsiteY77" fmla="*/ 1187767 h 2335903"/>
                <a:gd name="connsiteX78" fmla="*/ 1061245 w 1386208"/>
                <a:gd name="connsiteY78" fmla="*/ 1148715 h 2335903"/>
                <a:gd name="connsiteX79" fmla="*/ 1083153 w 1386208"/>
                <a:gd name="connsiteY79" fmla="*/ 1125855 h 2335903"/>
                <a:gd name="connsiteX80" fmla="*/ 1066960 w 1386208"/>
                <a:gd name="connsiteY80" fmla="*/ 1128712 h 2335903"/>
                <a:gd name="connsiteX81" fmla="*/ 1034575 w 1386208"/>
                <a:gd name="connsiteY81" fmla="*/ 1121092 h 2335903"/>
                <a:gd name="connsiteX82" fmla="*/ 1044100 w 1386208"/>
                <a:gd name="connsiteY82" fmla="*/ 1082040 h 2335903"/>
                <a:gd name="connsiteX83" fmla="*/ 1106965 w 1386208"/>
                <a:gd name="connsiteY83" fmla="*/ 1022032 h 2335903"/>
                <a:gd name="connsiteX84" fmla="*/ 1055530 w 1386208"/>
                <a:gd name="connsiteY84" fmla="*/ 1042987 h 2335903"/>
                <a:gd name="connsiteX85" fmla="*/ 1018383 w 1386208"/>
                <a:gd name="connsiteY85" fmla="*/ 1006792 h 2335903"/>
                <a:gd name="connsiteX86" fmla="*/ 1042195 w 1386208"/>
                <a:gd name="connsiteY86" fmla="*/ 977265 h 2335903"/>
                <a:gd name="connsiteX87" fmla="*/ 1025050 w 1386208"/>
                <a:gd name="connsiteY87" fmla="*/ 982980 h 2335903"/>
                <a:gd name="connsiteX88" fmla="*/ 997428 w 1386208"/>
                <a:gd name="connsiteY88" fmla="*/ 973455 h 2335903"/>
                <a:gd name="connsiteX89" fmla="*/ 961233 w 1386208"/>
                <a:gd name="connsiteY89" fmla="*/ 914400 h 2335903"/>
                <a:gd name="connsiteX90" fmla="*/ 963138 w 1386208"/>
                <a:gd name="connsiteY90" fmla="*/ 883920 h 2335903"/>
                <a:gd name="connsiteX91" fmla="*/ 1001238 w 1386208"/>
                <a:gd name="connsiteY91" fmla="*/ 835342 h 2335903"/>
                <a:gd name="connsiteX92" fmla="*/ 947898 w 1386208"/>
                <a:gd name="connsiteY92" fmla="*/ 851535 h 2335903"/>
                <a:gd name="connsiteX93" fmla="*/ 915513 w 1386208"/>
                <a:gd name="connsiteY93" fmla="*/ 842010 h 2335903"/>
                <a:gd name="connsiteX94" fmla="*/ 905035 w 1386208"/>
                <a:gd name="connsiteY94" fmla="*/ 826770 h 2335903"/>
                <a:gd name="connsiteX95" fmla="*/ 907893 w 1386208"/>
                <a:gd name="connsiteY95" fmla="*/ 797242 h 2335903"/>
                <a:gd name="connsiteX96" fmla="*/ 965995 w 1386208"/>
                <a:gd name="connsiteY96" fmla="*/ 740092 h 2335903"/>
                <a:gd name="connsiteX97" fmla="*/ 886938 w 1386208"/>
                <a:gd name="connsiteY97" fmla="*/ 766762 h 2335903"/>
                <a:gd name="connsiteX98" fmla="*/ 841218 w 1386208"/>
                <a:gd name="connsiteY98" fmla="*/ 755332 h 2335903"/>
                <a:gd name="connsiteX99" fmla="*/ 808833 w 1386208"/>
                <a:gd name="connsiteY99" fmla="*/ 717232 h 2335903"/>
                <a:gd name="connsiteX100" fmla="*/ 772638 w 1386208"/>
                <a:gd name="connsiteY100" fmla="*/ 693420 h 2335903"/>
                <a:gd name="connsiteX101" fmla="*/ 759303 w 1386208"/>
                <a:gd name="connsiteY101" fmla="*/ 695325 h 2335903"/>
                <a:gd name="connsiteX102" fmla="*/ 762160 w 1386208"/>
                <a:gd name="connsiteY102" fmla="*/ 707707 h 2335903"/>
                <a:gd name="connsiteX103" fmla="*/ 946945 w 1386208"/>
                <a:gd name="connsiteY103" fmla="*/ 1187767 h 2335903"/>
                <a:gd name="connsiteX104" fmla="*/ 990760 w 1386208"/>
                <a:gd name="connsiteY104" fmla="*/ 1419225 h 2335903"/>
                <a:gd name="connsiteX105" fmla="*/ 1007905 w 1386208"/>
                <a:gd name="connsiteY105" fmla="*/ 1619250 h 2335903"/>
                <a:gd name="connsiteX106" fmla="*/ 984093 w 1386208"/>
                <a:gd name="connsiteY106" fmla="*/ 1861185 h 2335903"/>
                <a:gd name="connsiteX107" fmla="*/ 934563 w 1386208"/>
                <a:gd name="connsiteY107" fmla="*/ 2043112 h 2335903"/>
                <a:gd name="connsiteX108" fmla="*/ 757621 w 1386208"/>
                <a:gd name="connsiteY108" fmla="*/ 2281133 h 2335903"/>
                <a:gd name="connsiteX109" fmla="*/ 687604 w 1386208"/>
                <a:gd name="connsiteY109" fmla="*/ 2335903 h 2335903"/>
                <a:gd name="connsiteX110" fmla="*/ 686954 w 1386208"/>
                <a:gd name="connsiteY110" fmla="*/ 2335462 h 2335903"/>
                <a:gd name="connsiteX111" fmla="*/ 652160 w 1386208"/>
                <a:gd name="connsiteY111" fmla="*/ 2327790 h 2335903"/>
                <a:gd name="connsiteX112" fmla="*/ 647930 w 1386208"/>
                <a:gd name="connsiteY112" fmla="*/ 2327278 h 2335903"/>
                <a:gd name="connsiteX113" fmla="*/ 508263 w 1386208"/>
                <a:gd name="connsiteY113" fmla="*/ 2243561 h 2335903"/>
                <a:gd name="connsiteX114" fmla="*/ 519273 w 1386208"/>
                <a:gd name="connsiteY114" fmla="*/ 2243137 h 2335903"/>
                <a:gd name="connsiteX115" fmla="*/ 682150 w 1386208"/>
                <a:gd name="connsiteY115" fmla="*/ 2110740 h 2335903"/>
                <a:gd name="connsiteX116" fmla="*/ 827883 w 1386208"/>
                <a:gd name="connsiteY116" fmla="*/ 1872615 h 2335903"/>
                <a:gd name="connsiteX117" fmla="*/ 865030 w 1386208"/>
                <a:gd name="connsiteY117" fmla="*/ 1706880 h 2335903"/>
                <a:gd name="connsiteX118" fmla="*/ 866935 w 1386208"/>
                <a:gd name="connsiteY118" fmla="*/ 1430655 h 2335903"/>
                <a:gd name="connsiteX119" fmla="*/ 751683 w 1386208"/>
                <a:gd name="connsiteY119" fmla="*/ 872490 h 2335903"/>
                <a:gd name="connsiteX120" fmla="*/ 698343 w 1386208"/>
                <a:gd name="connsiteY120" fmla="*/ 727710 h 2335903"/>
                <a:gd name="connsiteX121" fmla="*/ 689770 w 1386208"/>
                <a:gd name="connsiteY121" fmla="*/ 716280 h 2335903"/>
                <a:gd name="connsiteX122" fmla="*/ 681198 w 1386208"/>
                <a:gd name="connsiteY122" fmla="*/ 729615 h 2335903"/>
                <a:gd name="connsiteX123" fmla="*/ 684055 w 1386208"/>
                <a:gd name="connsiteY123" fmla="*/ 803910 h 2335903"/>
                <a:gd name="connsiteX124" fmla="*/ 679293 w 1386208"/>
                <a:gd name="connsiteY124" fmla="*/ 831532 h 2335903"/>
                <a:gd name="connsiteX125" fmla="*/ 613570 w 1386208"/>
                <a:gd name="connsiteY125" fmla="*/ 918210 h 2335903"/>
                <a:gd name="connsiteX126" fmla="*/ 600235 w 1386208"/>
                <a:gd name="connsiteY126" fmla="*/ 926782 h 2335903"/>
                <a:gd name="connsiteX127" fmla="*/ 595473 w 1386208"/>
                <a:gd name="connsiteY127" fmla="*/ 912495 h 2335903"/>
                <a:gd name="connsiteX128" fmla="*/ 585948 w 1386208"/>
                <a:gd name="connsiteY128" fmla="*/ 820102 h 2335903"/>
                <a:gd name="connsiteX129" fmla="*/ 560230 w 1386208"/>
                <a:gd name="connsiteY129" fmla="*/ 768667 h 2335903"/>
                <a:gd name="connsiteX130" fmla="*/ 551658 w 1386208"/>
                <a:gd name="connsiteY130" fmla="*/ 664845 h 2335903"/>
                <a:gd name="connsiteX131" fmla="*/ 527845 w 1386208"/>
                <a:gd name="connsiteY131" fmla="*/ 621982 h 2335903"/>
                <a:gd name="connsiteX132" fmla="*/ 447835 w 1386208"/>
                <a:gd name="connsiteY132" fmla="*/ 606742 h 2335903"/>
                <a:gd name="connsiteX133" fmla="*/ 334488 w 1386208"/>
                <a:gd name="connsiteY133" fmla="*/ 620077 h 2335903"/>
                <a:gd name="connsiteX134" fmla="*/ 289720 w 1386208"/>
                <a:gd name="connsiteY134" fmla="*/ 633412 h 2335903"/>
                <a:gd name="connsiteX135" fmla="*/ 270670 w 1386208"/>
                <a:gd name="connsiteY135" fmla="*/ 618172 h 2335903"/>
                <a:gd name="connsiteX136" fmla="*/ 290673 w 1386208"/>
                <a:gd name="connsiteY136" fmla="*/ 526732 h 2335903"/>
                <a:gd name="connsiteX137" fmla="*/ 294483 w 1386208"/>
                <a:gd name="connsiteY137" fmla="*/ 514350 h 2335903"/>
                <a:gd name="connsiteX138" fmla="*/ 231618 w 1386208"/>
                <a:gd name="connsiteY138" fmla="*/ 636270 h 2335903"/>
                <a:gd name="connsiteX139" fmla="*/ 218283 w 1386208"/>
                <a:gd name="connsiteY139" fmla="*/ 660082 h 2335903"/>
                <a:gd name="connsiteX140" fmla="*/ 133510 w 1386208"/>
                <a:gd name="connsiteY140" fmla="*/ 715327 h 2335903"/>
                <a:gd name="connsiteX141" fmla="*/ 118270 w 1386208"/>
                <a:gd name="connsiteY141" fmla="*/ 702945 h 2335903"/>
                <a:gd name="connsiteX142" fmla="*/ 121128 w 1386208"/>
                <a:gd name="connsiteY142" fmla="*/ 672465 h 2335903"/>
                <a:gd name="connsiteX143" fmla="*/ 103030 w 1386208"/>
                <a:gd name="connsiteY143" fmla="*/ 713422 h 2335903"/>
                <a:gd name="connsiteX144" fmla="*/ 65883 w 1386208"/>
                <a:gd name="connsiteY144" fmla="*/ 762000 h 2335903"/>
                <a:gd name="connsiteX145" fmla="*/ 16353 w 1386208"/>
                <a:gd name="connsiteY145" fmla="*/ 802005 h 2335903"/>
                <a:gd name="connsiteX146" fmla="*/ 7780 w 1386208"/>
                <a:gd name="connsiteY146" fmla="*/ 806767 h 2335903"/>
                <a:gd name="connsiteX147" fmla="*/ 3970 w 1386208"/>
                <a:gd name="connsiteY147" fmla="*/ 797242 h 2335903"/>
                <a:gd name="connsiteX148" fmla="*/ 9685 w 1386208"/>
                <a:gd name="connsiteY148" fmla="*/ 600075 h 2335903"/>
                <a:gd name="connsiteX149" fmla="*/ 16353 w 1386208"/>
                <a:gd name="connsiteY149" fmla="*/ 580072 h 2335903"/>
                <a:gd name="connsiteX150" fmla="*/ 109698 w 1386208"/>
                <a:gd name="connsiteY150" fmla="*/ 464820 h 2335903"/>
                <a:gd name="connsiteX151" fmla="*/ 294483 w 1386208"/>
                <a:gd name="connsiteY151" fmla="*/ 383857 h 2335903"/>
                <a:gd name="connsiteX152" fmla="*/ 567850 w 1386208"/>
                <a:gd name="connsiteY152" fmla="*/ 441007 h 2335903"/>
                <a:gd name="connsiteX153" fmla="*/ 632620 w 1386208"/>
                <a:gd name="connsiteY153" fmla="*/ 480060 h 2335903"/>
                <a:gd name="connsiteX154" fmla="*/ 544038 w 1386208"/>
                <a:gd name="connsiteY154" fmla="*/ 336232 h 2335903"/>
                <a:gd name="connsiteX155" fmla="*/ 557373 w 1386208"/>
                <a:gd name="connsiteY155" fmla="*/ 275272 h 2335903"/>
                <a:gd name="connsiteX156" fmla="*/ 566898 w 1386208"/>
                <a:gd name="connsiteY156" fmla="*/ 267652 h 2335903"/>
                <a:gd name="connsiteX157" fmla="*/ 521178 w 1386208"/>
                <a:gd name="connsiteY157" fmla="*/ 271462 h 2335903"/>
                <a:gd name="connsiteX158" fmla="*/ 484030 w 1386208"/>
                <a:gd name="connsiteY158" fmla="*/ 257175 h 2335903"/>
                <a:gd name="connsiteX159" fmla="*/ 452598 w 1386208"/>
                <a:gd name="connsiteY159" fmla="*/ 223837 h 2335903"/>
                <a:gd name="connsiteX160" fmla="*/ 450693 w 1386208"/>
                <a:gd name="connsiteY160" fmla="*/ 172402 h 2335903"/>
                <a:gd name="connsiteX161" fmla="*/ 432595 w 1386208"/>
                <a:gd name="connsiteY161" fmla="*/ 150495 h 2335903"/>
                <a:gd name="connsiteX162" fmla="*/ 420213 w 1386208"/>
                <a:gd name="connsiteY162" fmla="*/ 169545 h 2335903"/>
                <a:gd name="connsiteX163" fmla="*/ 385923 w 1386208"/>
                <a:gd name="connsiteY163" fmla="*/ 191452 h 2335903"/>
                <a:gd name="connsiteX164" fmla="*/ 344965 w 1386208"/>
                <a:gd name="connsiteY164" fmla="*/ 213360 h 2335903"/>
                <a:gd name="connsiteX165" fmla="*/ 299245 w 1386208"/>
                <a:gd name="connsiteY165" fmla="*/ 275272 h 2335903"/>
                <a:gd name="connsiteX166" fmla="*/ 284958 w 1386208"/>
                <a:gd name="connsiteY166" fmla="*/ 284797 h 2335903"/>
                <a:gd name="connsiteX167" fmla="*/ 281148 w 1386208"/>
                <a:gd name="connsiteY167" fmla="*/ 269557 h 2335903"/>
                <a:gd name="connsiteX168" fmla="*/ 321153 w 1386208"/>
                <a:gd name="connsiteY168" fmla="*/ 136207 h 2335903"/>
                <a:gd name="connsiteX169" fmla="*/ 336393 w 1386208"/>
                <a:gd name="connsiteY169" fmla="*/ 121920 h 2335903"/>
                <a:gd name="connsiteX170" fmla="*/ 483078 w 1386208"/>
                <a:gd name="connsiteY170" fmla="*/ 22860 h 2335903"/>
                <a:gd name="connsiteX171" fmla="*/ 518320 w 1386208"/>
                <a:gd name="connsiteY171" fmla="*/ 0 h 233590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 ang="0">
                  <a:pos x="connsiteX146" y="connsiteY146"/>
                </a:cxn>
                <a:cxn ang="0">
                  <a:pos x="connsiteX147" y="connsiteY147"/>
                </a:cxn>
                <a:cxn ang="0">
                  <a:pos x="connsiteX148" y="connsiteY148"/>
                </a:cxn>
                <a:cxn ang="0">
                  <a:pos x="connsiteX149" y="connsiteY149"/>
                </a:cxn>
                <a:cxn ang="0">
                  <a:pos x="connsiteX150" y="connsiteY150"/>
                </a:cxn>
                <a:cxn ang="0">
                  <a:pos x="connsiteX151" y="connsiteY151"/>
                </a:cxn>
                <a:cxn ang="0">
                  <a:pos x="connsiteX152" y="connsiteY152"/>
                </a:cxn>
                <a:cxn ang="0">
                  <a:pos x="connsiteX153" y="connsiteY153"/>
                </a:cxn>
                <a:cxn ang="0">
                  <a:pos x="connsiteX154" y="connsiteY154"/>
                </a:cxn>
                <a:cxn ang="0">
                  <a:pos x="connsiteX155" y="connsiteY155"/>
                </a:cxn>
                <a:cxn ang="0">
                  <a:pos x="connsiteX156" y="connsiteY156"/>
                </a:cxn>
                <a:cxn ang="0">
                  <a:pos x="connsiteX157" y="connsiteY157"/>
                </a:cxn>
                <a:cxn ang="0">
                  <a:pos x="connsiteX158" y="connsiteY158"/>
                </a:cxn>
                <a:cxn ang="0">
                  <a:pos x="connsiteX159" y="connsiteY159"/>
                </a:cxn>
                <a:cxn ang="0">
                  <a:pos x="connsiteX160" y="connsiteY160"/>
                </a:cxn>
                <a:cxn ang="0">
                  <a:pos x="connsiteX161" y="connsiteY161"/>
                </a:cxn>
                <a:cxn ang="0">
                  <a:pos x="connsiteX162" y="connsiteY162"/>
                </a:cxn>
                <a:cxn ang="0">
                  <a:pos x="connsiteX163" y="connsiteY163"/>
                </a:cxn>
                <a:cxn ang="0">
                  <a:pos x="connsiteX164" y="connsiteY164"/>
                </a:cxn>
                <a:cxn ang="0">
                  <a:pos x="connsiteX165" y="connsiteY165"/>
                </a:cxn>
                <a:cxn ang="0">
                  <a:pos x="connsiteX166" y="connsiteY166"/>
                </a:cxn>
                <a:cxn ang="0">
                  <a:pos x="connsiteX167" y="connsiteY167"/>
                </a:cxn>
                <a:cxn ang="0">
                  <a:pos x="connsiteX168" y="connsiteY168"/>
                </a:cxn>
                <a:cxn ang="0">
                  <a:pos x="connsiteX169" y="connsiteY169"/>
                </a:cxn>
                <a:cxn ang="0">
                  <a:pos x="connsiteX170" y="connsiteY170"/>
                </a:cxn>
                <a:cxn ang="0">
                  <a:pos x="connsiteX171" y="connsiteY171"/>
                </a:cxn>
              </a:cxnLst>
              <a:rect l="l" t="t" r="r" b="b"/>
              <a:pathLst>
                <a:path w="1386208" h="2335903">
                  <a:moveTo>
                    <a:pt x="518320" y="0"/>
                  </a:moveTo>
                  <a:cubicBezTo>
                    <a:pt x="543085" y="0"/>
                    <a:pt x="568803" y="0"/>
                    <a:pt x="593568" y="0"/>
                  </a:cubicBezTo>
                  <a:cubicBezTo>
                    <a:pt x="599283" y="9525"/>
                    <a:pt x="595473" y="16192"/>
                    <a:pt x="588805" y="22860"/>
                  </a:cubicBezTo>
                  <a:cubicBezTo>
                    <a:pt x="583090" y="27622"/>
                    <a:pt x="576423" y="33337"/>
                    <a:pt x="568803" y="40005"/>
                  </a:cubicBezTo>
                  <a:cubicBezTo>
                    <a:pt x="581185" y="38100"/>
                    <a:pt x="590710" y="36195"/>
                    <a:pt x="600235" y="35242"/>
                  </a:cubicBezTo>
                  <a:cubicBezTo>
                    <a:pt x="609760" y="34290"/>
                    <a:pt x="621190" y="34290"/>
                    <a:pt x="626905" y="41910"/>
                  </a:cubicBezTo>
                  <a:cubicBezTo>
                    <a:pt x="642145" y="60960"/>
                    <a:pt x="659290" y="78105"/>
                    <a:pt x="668815" y="100965"/>
                  </a:cubicBezTo>
                  <a:cubicBezTo>
                    <a:pt x="677388" y="119062"/>
                    <a:pt x="668815" y="132397"/>
                    <a:pt x="649765" y="137160"/>
                  </a:cubicBezTo>
                  <a:cubicBezTo>
                    <a:pt x="638335" y="140017"/>
                    <a:pt x="625953" y="139065"/>
                    <a:pt x="611665" y="140970"/>
                  </a:cubicBezTo>
                  <a:cubicBezTo>
                    <a:pt x="621190" y="148590"/>
                    <a:pt x="629763" y="151447"/>
                    <a:pt x="638335" y="153352"/>
                  </a:cubicBezTo>
                  <a:cubicBezTo>
                    <a:pt x="650718" y="156210"/>
                    <a:pt x="664053" y="158115"/>
                    <a:pt x="677388" y="160020"/>
                  </a:cubicBezTo>
                  <a:cubicBezTo>
                    <a:pt x="690723" y="161925"/>
                    <a:pt x="697390" y="167640"/>
                    <a:pt x="701200" y="180975"/>
                  </a:cubicBezTo>
                  <a:cubicBezTo>
                    <a:pt x="712630" y="221932"/>
                    <a:pt x="725965" y="261937"/>
                    <a:pt x="738348" y="302895"/>
                  </a:cubicBezTo>
                  <a:cubicBezTo>
                    <a:pt x="745015" y="323850"/>
                    <a:pt x="750730" y="343852"/>
                    <a:pt x="758350" y="368617"/>
                  </a:cubicBezTo>
                  <a:cubicBezTo>
                    <a:pt x="761208" y="355282"/>
                    <a:pt x="764065" y="346710"/>
                    <a:pt x="765970" y="338137"/>
                  </a:cubicBezTo>
                  <a:cubicBezTo>
                    <a:pt x="775495" y="300037"/>
                    <a:pt x="783115" y="261937"/>
                    <a:pt x="805975" y="229552"/>
                  </a:cubicBezTo>
                  <a:cubicBezTo>
                    <a:pt x="822168" y="206692"/>
                    <a:pt x="835503" y="182880"/>
                    <a:pt x="851695" y="160020"/>
                  </a:cubicBezTo>
                  <a:cubicBezTo>
                    <a:pt x="906940" y="79057"/>
                    <a:pt x="906940" y="79057"/>
                    <a:pt x="1001238" y="53340"/>
                  </a:cubicBezTo>
                  <a:cubicBezTo>
                    <a:pt x="1077438" y="32385"/>
                    <a:pt x="1150780" y="35242"/>
                    <a:pt x="1221265" y="71437"/>
                  </a:cubicBezTo>
                  <a:cubicBezTo>
                    <a:pt x="1229838" y="76200"/>
                    <a:pt x="1237458" y="81915"/>
                    <a:pt x="1242220" y="90487"/>
                  </a:cubicBezTo>
                  <a:cubicBezTo>
                    <a:pt x="1253650" y="111442"/>
                    <a:pt x="1266033" y="132397"/>
                    <a:pt x="1277463" y="153352"/>
                  </a:cubicBezTo>
                  <a:cubicBezTo>
                    <a:pt x="1308895" y="210502"/>
                    <a:pt x="1341280" y="268605"/>
                    <a:pt x="1330803" y="338137"/>
                  </a:cubicBezTo>
                  <a:cubicBezTo>
                    <a:pt x="1330803" y="340042"/>
                    <a:pt x="1330803" y="340995"/>
                    <a:pt x="1330803" y="342900"/>
                  </a:cubicBezTo>
                  <a:cubicBezTo>
                    <a:pt x="1328898" y="362902"/>
                    <a:pt x="1324135" y="382905"/>
                    <a:pt x="1313658" y="400050"/>
                  </a:cubicBezTo>
                  <a:cubicBezTo>
                    <a:pt x="1305085" y="415290"/>
                    <a:pt x="1290798" y="421005"/>
                    <a:pt x="1278415" y="417195"/>
                  </a:cubicBezTo>
                  <a:cubicBezTo>
                    <a:pt x="1261270" y="411480"/>
                    <a:pt x="1245078" y="387667"/>
                    <a:pt x="1244125" y="369570"/>
                  </a:cubicBezTo>
                  <a:cubicBezTo>
                    <a:pt x="1243173" y="322897"/>
                    <a:pt x="1242220" y="276225"/>
                    <a:pt x="1241268" y="228600"/>
                  </a:cubicBezTo>
                  <a:cubicBezTo>
                    <a:pt x="1241268" y="225742"/>
                    <a:pt x="1243173" y="222885"/>
                    <a:pt x="1237458" y="220027"/>
                  </a:cubicBezTo>
                  <a:cubicBezTo>
                    <a:pt x="1237458" y="235267"/>
                    <a:pt x="1237458" y="248602"/>
                    <a:pt x="1237458" y="262890"/>
                  </a:cubicBezTo>
                  <a:cubicBezTo>
                    <a:pt x="1237458" y="280987"/>
                    <a:pt x="1231743" y="296227"/>
                    <a:pt x="1221265" y="310515"/>
                  </a:cubicBezTo>
                  <a:cubicBezTo>
                    <a:pt x="1215550" y="318135"/>
                    <a:pt x="1206025" y="323850"/>
                    <a:pt x="1198405" y="315277"/>
                  </a:cubicBezTo>
                  <a:cubicBezTo>
                    <a:pt x="1179355" y="294322"/>
                    <a:pt x="1153638" y="288607"/>
                    <a:pt x="1128873" y="280035"/>
                  </a:cubicBezTo>
                  <a:cubicBezTo>
                    <a:pt x="1109823" y="273367"/>
                    <a:pt x="1091725" y="264795"/>
                    <a:pt x="1081248" y="241935"/>
                  </a:cubicBezTo>
                  <a:cubicBezTo>
                    <a:pt x="1080295" y="248602"/>
                    <a:pt x="1080295" y="252412"/>
                    <a:pt x="1080295" y="255270"/>
                  </a:cubicBezTo>
                  <a:cubicBezTo>
                    <a:pt x="1081248" y="270510"/>
                    <a:pt x="1074580" y="278130"/>
                    <a:pt x="1059340" y="280035"/>
                  </a:cubicBezTo>
                  <a:cubicBezTo>
                    <a:pt x="1037433" y="282892"/>
                    <a:pt x="1015525" y="286702"/>
                    <a:pt x="993618" y="290512"/>
                  </a:cubicBezTo>
                  <a:cubicBezTo>
                    <a:pt x="984093" y="292417"/>
                    <a:pt x="980283" y="289560"/>
                    <a:pt x="976473" y="280987"/>
                  </a:cubicBezTo>
                  <a:cubicBezTo>
                    <a:pt x="967900" y="260985"/>
                    <a:pt x="958375" y="240982"/>
                    <a:pt x="949803" y="221932"/>
                  </a:cubicBezTo>
                  <a:cubicBezTo>
                    <a:pt x="950755" y="240982"/>
                    <a:pt x="952660" y="258127"/>
                    <a:pt x="955518" y="276225"/>
                  </a:cubicBezTo>
                  <a:cubicBezTo>
                    <a:pt x="958375" y="292417"/>
                    <a:pt x="953613" y="302895"/>
                    <a:pt x="941230" y="314325"/>
                  </a:cubicBezTo>
                  <a:cubicBezTo>
                    <a:pt x="887890" y="361950"/>
                    <a:pt x="839313" y="413385"/>
                    <a:pt x="817405" y="483870"/>
                  </a:cubicBezTo>
                  <a:cubicBezTo>
                    <a:pt x="815500" y="489585"/>
                    <a:pt x="810738" y="496252"/>
                    <a:pt x="814548" y="501015"/>
                  </a:cubicBezTo>
                  <a:cubicBezTo>
                    <a:pt x="819310" y="506730"/>
                    <a:pt x="825978" y="501015"/>
                    <a:pt x="831693" y="499110"/>
                  </a:cubicBezTo>
                  <a:cubicBezTo>
                    <a:pt x="901225" y="479107"/>
                    <a:pt x="969805" y="455295"/>
                    <a:pt x="1041243" y="441007"/>
                  </a:cubicBezTo>
                  <a:cubicBezTo>
                    <a:pt x="1080295" y="433387"/>
                    <a:pt x="1119348" y="436245"/>
                    <a:pt x="1154590" y="452437"/>
                  </a:cubicBezTo>
                  <a:cubicBezTo>
                    <a:pt x="1207930" y="478155"/>
                    <a:pt x="1257460" y="511492"/>
                    <a:pt x="1296513" y="558165"/>
                  </a:cubicBezTo>
                  <a:cubicBezTo>
                    <a:pt x="1326993" y="595312"/>
                    <a:pt x="1347948" y="637222"/>
                    <a:pt x="1369855" y="679132"/>
                  </a:cubicBezTo>
                  <a:cubicBezTo>
                    <a:pt x="1387953" y="713422"/>
                    <a:pt x="1389858" y="746760"/>
                    <a:pt x="1381285" y="782955"/>
                  </a:cubicBezTo>
                  <a:cubicBezTo>
                    <a:pt x="1369855" y="833437"/>
                    <a:pt x="1347948" y="880110"/>
                    <a:pt x="1326040" y="926782"/>
                  </a:cubicBezTo>
                  <a:cubicBezTo>
                    <a:pt x="1312705" y="954405"/>
                    <a:pt x="1300323" y="982980"/>
                    <a:pt x="1283178" y="1007745"/>
                  </a:cubicBezTo>
                  <a:cubicBezTo>
                    <a:pt x="1276510" y="1016317"/>
                    <a:pt x="1272700" y="1016317"/>
                    <a:pt x="1266985" y="1006792"/>
                  </a:cubicBezTo>
                  <a:cubicBezTo>
                    <a:pt x="1260318" y="995362"/>
                    <a:pt x="1255555" y="983932"/>
                    <a:pt x="1254603" y="971550"/>
                  </a:cubicBezTo>
                  <a:cubicBezTo>
                    <a:pt x="1251745" y="937260"/>
                    <a:pt x="1238410" y="902017"/>
                    <a:pt x="1265080" y="869632"/>
                  </a:cubicBezTo>
                  <a:cubicBezTo>
                    <a:pt x="1246030" y="884872"/>
                    <a:pt x="1241268" y="882967"/>
                    <a:pt x="1232695" y="860107"/>
                  </a:cubicBezTo>
                  <a:cubicBezTo>
                    <a:pt x="1229838" y="853440"/>
                    <a:pt x="1228885" y="846772"/>
                    <a:pt x="1226028" y="840105"/>
                  </a:cubicBezTo>
                  <a:cubicBezTo>
                    <a:pt x="1219360" y="818197"/>
                    <a:pt x="1215550" y="795337"/>
                    <a:pt x="1200310" y="777240"/>
                  </a:cubicBezTo>
                  <a:cubicBezTo>
                    <a:pt x="1192690" y="768667"/>
                    <a:pt x="1194595" y="762000"/>
                    <a:pt x="1201263" y="755332"/>
                  </a:cubicBezTo>
                  <a:cubicBezTo>
                    <a:pt x="1206025" y="749617"/>
                    <a:pt x="1209835" y="744855"/>
                    <a:pt x="1214598" y="739140"/>
                  </a:cubicBezTo>
                  <a:cubicBezTo>
                    <a:pt x="1218408" y="734377"/>
                    <a:pt x="1223170" y="728662"/>
                    <a:pt x="1226980" y="723900"/>
                  </a:cubicBezTo>
                  <a:cubicBezTo>
                    <a:pt x="1201263" y="739140"/>
                    <a:pt x="1177450" y="734377"/>
                    <a:pt x="1154590" y="719137"/>
                  </a:cubicBezTo>
                  <a:cubicBezTo>
                    <a:pt x="1147923" y="714375"/>
                    <a:pt x="1141255" y="708660"/>
                    <a:pt x="1134588" y="703897"/>
                  </a:cubicBezTo>
                  <a:cubicBezTo>
                    <a:pt x="1111728" y="684847"/>
                    <a:pt x="1087915" y="666750"/>
                    <a:pt x="1049815" y="671512"/>
                  </a:cubicBezTo>
                  <a:cubicBezTo>
                    <a:pt x="1079343" y="635317"/>
                    <a:pt x="1115538" y="611505"/>
                    <a:pt x="1145065" y="581025"/>
                  </a:cubicBezTo>
                  <a:cubicBezTo>
                    <a:pt x="1138398" y="580072"/>
                    <a:pt x="1134588" y="583882"/>
                    <a:pt x="1130778" y="585787"/>
                  </a:cubicBezTo>
                  <a:cubicBezTo>
                    <a:pt x="1101250" y="599122"/>
                    <a:pt x="1073628" y="618172"/>
                    <a:pt x="1046005" y="635317"/>
                  </a:cubicBezTo>
                  <a:cubicBezTo>
                    <a:pt x="1036480" y="641032"/>
                    <a:pt x="1026955" y="643890"/>
                    <a:pt x="1016478" y="643890"/>
                  </a:cubicBezTo>
                  <a:cubicBezTo>
                    <a:pt x="993618" y="643890"/>
                    <a:pt x="971710" y="643890"/>
                    <a:pt x="948850" y="643890"/>
                  </a:cubicBezTo>
                  <a:cubicBezTo>
                    <a:pt x="978378" y="660082"/>
                    <a:pt x="1006000" y="678180"/>
                    <a:pt x="1034575" y="695325"/>
                  </a:cubicBezTo>
                  <a:cubicBezTo>
                    <a:pt x="1053625" y="706755"/>
                    <a:pt x="1072675" y="718185"/>
                    <a:pt x="1086963" y="735330"/>
                  </a:cubicBezTo>
                  <a:cubicBezTo>
                    <a:pt x="1126968" y="780097"/>
                    <a:pt x="1160305" y="830580"/>
                    <a:pt x="1191738" y="882015"/>
                  </a:cubicBezTo>
                  <a:cubicBezTo>
                    <a:pt x="1202215" y="900112"/>
                    <a:pt x="1207930" y="918210"/>
                    <a:pt x="1206978" y="939165"/>
                  </a:cubicBezTo>
                  <a:cubicBezTo>
                    <a:pt x="1206025" y="977265"/>
                    <a:pt x="1203168" y="1015365"/>
                    <a:pt x="1205073" y="1052512"/>
                  </a:cubicBezTo>
                  <a:cubicBezTo>
                    <a:pt x="1206978" y="1085850"/>
                    <a:pt x="1201263" y="1114425"/>
                    <a:pt x="1183165" y="1141095"/>
                  </a:cubicBezTo>
                  <a:cubicBezTo>
                    <a:pt x="1151733" y="1189672"/>
                    <a:pt x="1110775" y="1231582"/>
                    <a:pt x="1068865" y="1271587"/>
                  </a:cubicBezTo>
                  <a:cubicBezTo>
                    <a:pt x="1058388" y="1282065"/>
                    <a:pt x="1044100" y="1289685"/>
                    <a:pt x="1030765" y="1296352"/>
                  </a:cubicBezTo>
                  <a:cubicBezTo>
                    <a:pt x="1024098" y="1300162"/>
                    <a:pt x="1020288" y="1300162"/>
                    <a:pt x="1022193" y="1290637"/>
                  </a:cubicBezTo>
                  <a:cubicBezTo>
                    <a:pt x="1023145" y="1286827"/>
                    <a:pt x="1024098" y="1283017"/>
                    <a:pt x="1025050" y="1279207"/>
                  </a:cubicBezTo>
                  <a:cubicBezTo>
                    <a:pt x="1031718" y="1248727"/>
                    <a:pt x="1041243" y="1218247"/>
                    <a:pt x="1044100" y="1187767"/>
                  </a:cubicBezTo>
                  <a:cubicBezTo>
                    <a:pt x="1046005" y="1172527"/>
                    <a:pt x="1050768" y="1159192"/>
                    <a:pt x="1061245" y="1148715"/>
                  </a:cubicBezTo>
                  <a:cubicBezTo>
                    <a:pt x="1068865" y="1141095"/>
                    <a:pt x="1076485" y="1133475"/>
                    <a:pt x="1083153" y="1125855"/>
                  </a:cubicBezTo>
                  <a:cubicBezTo>
                    <a:pt x="1076485" y="1125855"/>
                    <a:pt x="1071723" y="1127760"/>
                    <a:pt x="1066960" y="1128712"/>
                  </a:cubicBezTo>
                  <a:cubicBezTo>
                    <a:pt x="1054578" y="1132522"/>
                    <a:pt x="1043148" y="1134427"/>
                    <a:pt x="1034575" y="1121092"/>
                  </a:cubicBezTo>
                  <a:cubicBezTo>
                    <a:pt x="1026955" y="1108710"/>
                    <a:pt x="1030765" y="1092517"/>
                    <a:pt x="1044100" y="1082040"/>
                  </a:cubicBezTo>
                  <a:cubicBezTo>
                    <a:pt x="1067913" y="1064895"/>
                    <a:pt x="1086010" y="1042987"/>
                    <a:pt x="1106965" y="1022032"/>
                  </a:cubicBezTo>
                  <a:cubicBezTo>
                    <a:pt x="1090773" y="1030605"/>
                    <a:pt x="1074580" y="1040130"/>
                    <a:pt x="1055530" y="1042987"/>
                  </a:cubicBezTo>
                  <a:cubicBezTo>
                    <a:pt x="1030765" y="1047750"/>
                    <a:pt x="1014573" y="1030605"/>
                    <a:pt x="1018383" y="1006792"/>
                  </a:cubicBezTo>
                  <a:cubicBezTo>
                    <a:pt x="1020288" y="993457"/>
                    <a:pt x="1031718" y="987742"/>
                    <a:pt x="1042195" y="977265"/>
                  </a:cubicBezTo>
                  <a:cubicBezTo>
                    <a:pt x="1034575" y="980122"/>
                    <a:pt x="1029813" y="981075"/>
                    <a:pt x="1025050" y="982980"/>
                  </a:cubicBezTo>
                  <a:cubicBezTo>
                    <a:pt x="1012668" y="989647"/>
                    <a:pt x="1004095" y="986790"/>
                    <a:pt x="997428" y="973455"/>
                  </a:cubicBezTo>
                  <a:cubicBezTo>
                    <a:pt x="986950" y="953452"/>
                    <a:pt x="974568" y="933450"/>
                    <a:pt x="961233" y="914400"/>
                  </a:cubicBezTo>
                  <a:cubicBezTo>
                    <a:pt x="953613" y="902970"/>
                    <a:pt x="953613" y="894397"/>
                    <a:pt x="963138" y="883920"/>
                  </a:cubicBezTo>
                  <a:cubicBezTo>
                    <a:pt x="976473" y="867727"/>
                    <a:pt x="988855" y="851535"/>
                    <a:pt x="1001238" y="835342"/>
                  </a:cubicBezTo>
                  <a:cubicBezTo>
                    <a:pt x="982188" y="839152"/>
                    <a:pt x="965043" y="843915"/>
                    <a:pt x="947898" y="851535"/>
                  </a:cubicBezTo>
                  <a:cubicBezTo>
                    <a:pt x="933610" y="857250"/>
                    <a:pt x="923133" y="854392"/>
                    <a:pt x="915513" y="842010"/>
                  </a:cubicBezTo>
                  <a:cubicBezTo>
                    <a:pt x="911703" y="837247"/>
                    <a:pt x="909798" y="831532"/>
                    <a:pt x="905035" y="826770"/>
                  </a:cubicBezTo>
                  <a:cubicBezTo>
                    <a:pt x="895510" y="815340"/>
                    <a:pt x="896463" y="806767"/>
                    <a:pt x="907893" y="797242"/>
                  </a:cubicBezTo>
                  <a:cubicBezTo>
                    <a:pt x="926943" y="780097"/>
                    <a:pt x="944088" y="761047"/>
                    <a:pt x="965995" y="740092"/>
                  </a:cubicBezTo>
                  <a:cubicBezTo>
                    <a:pt x="936468" y="749617"/>
                    <a:pt x="911703" y="758190"/>
                    <a:pt x="886938" y="766762"/>
                  </a:cubicBezTo>
                  <a:cubicBezTo>
                    <a:pt x="868840" y="772477"/>
                    <a:pt x="853600" y="769620"/>
                    <a:pt x="841218" y="755332"/>
                  </a:cubicBezTo>
                  <a:cubicBezTo>
                    <a:pt x="829788" y="742950"/>
                    <a:pt x="819310" y="730567"/>
                    <a:pt x="808833" y="717232"/>
                  </a:cubicBezTo>
                  <a:cubicBezTo>
                    <a:pt x="799308" y="705802"/>
                    <a:pt x="787878" y="696277"/>
                    <a:pt x="772638" y="693420"/>
                  </a:cubicBezTo>
                  <a:cubicBezTo>
                    <a:pt x="767875" y="692467"/>
                    <a:pt x="763113" y="691515"/>
                    <a:pt x="759303" y="695325"/>
                  </a:cubicBezTo>
                  <a:cubicBezTo>
                    <a:pt x="755493" y="700087"/>
                    <a:pt x="760255" y="703897"/>
                    <a:pt x="762160" y="707707"/>
                  </a:cubicBezTo>
                  <a:cubicBezTo>
                    <a:pt x="847885" y="858202"/>
                    <a:pt x="899320" y="1022032"/>
                    <a:pt x="946945" y="1187767"/>
                  </a:cubicBezTo>
                  <a:cubicBezTo>
                    <a:pt x="968853" y="1263015"/>
                    <a:pt x="981235" y="1341120"/>
                    <a:pt x="990760" y="1419225"/>
                  </a:cubicBezTo>
                  <a:cubicBezTo>
                    <a:pt x="998380" y="1485900"/>
                    <a:pt x="1005048" y="1552575"/>
                    <a:pt x="1007905" y="1619250"/>
                  </a:cubicBezTo>
                  <a:cubicBezTo>
                    <a:pt x="1010763" y="1701165"/>
                    <a:pt x="997428" y="1781175"/>
                    <a:pt x="984093" y="1861185"/>
                  </a:cubicBezTo>
                  <a:cubicBezTo>
                    <a:pt x="973615" y="1923097"/>
                    <a:pt x="961233" y="1985010"/>
                    <a:pt x="934563" y="2043112"/>
                  </a:cubicBezTo>
                  <a:cubicBezTo>
                    <a:pt x="890986" y="2135981"/>
                    <a:pt x="831871" y="2214919"/>
                    <a:pt x="757621" y="2281133"/>
                  </a:cubicBezTo>
                  <a:lnTo>
                    <a:pt x="687604" y="2335903"/>
                  </a:lnTo>
                  <a:lnTo>
                    <a:pt x="686954" y="2335462"/>
                  </a:lnTo>
                  <a:cubicBezTo>
                    <a:pt x="676465" y="2328640"/>
                    <a:pt x="675014" y="2329959"/>
                    <a:pt x="652160" y="2327790"/>
                  </a:cubicBezTo>
                  <a:lnTo>
                    <a:pt x="647930" y="2327278"/>
                  </a:lnTo>
                  <a:lnTo>
                    <a:pt x="508263" y="2243561"/>
                  </a:lnTo>
                  <a:lnTo>
                    <a:pt x="519273" y="2243137"/>
                  </a:lnTo>
                  <a:cubicBezTo>
                    <a:pt x="585948" y="2214562"/>
                    <a:pt x="637383" y="2165985"/>
                    <a:pt x="682150" y="2110740"/>
                  </a:cubicBezTo>
                  <a:cubicBezTo>
                    <a:pt x="741205" y="2037397"/>
                    <a:pt x="790735" y="1959292"/>
                    <a:pt x="827883" y="1872615"/>
                  </a:cubicBezTo>
                  <a:cubicBezTo>
                    <a:pt x="850743" y="1819275"/>
                    <a:pt x="856458" y="1762125"/>
                    <a:pt x="865030" y="1706880"/>
                  </a:cubicBezTo>
                  <a:cubicBezTo>
                    <a:pt x="879318" y="1615440"/>
                    <a:pt x="874555" y="1523047"/>
                    <a:pt x="866935" y="1430655"/>
                  </a:cubicBezTo>
                  <a:cubicBezTo>
                    <a:pt x="850743" y="1240155"/>
                    <a:pt x="804070" y="1055370"/>
                    <a:pt x="751683" y="872490"/>
                  </a:cubicBezTo>
                  <a:cubicBezTo>
                    <a:pt x="737395" y="822960"/>
                    <a:pt x="722155" y="774382"/>
                    <a:pt x="698343" y="727710"/>
                  </a:cubicBezTo>
                  <a:cubicBezTo>
                    <a:pt x="696438" y="722947"/>
                    <a:pt x="695485" y="716280"/>
                    <a:pt x="689770" y="716280"/>
                  </a:cubicBezTo>
                  <a:cubicBezTo>
                    <a:pt x="683103" y="716280"/>
                    <a:pt x="683103" y="723900"/>
                    <a:pt x="681198" y="729615"/>
                  </a:cubicBezTo>
                  <a:cubicBezTo>
                    <a:pt x="672625" y="754380"/>
                    <a:pt x="676435" y="779145"/>
                    <a:pt x="684055" y="803910"/>
                  </a:cubicBezTo>
                  <a:cubicBezTo>
                    <a:pt x="687865" y="814387"/>
                    <a:pt x="686913" y="822960"/>
                    <a:pt x="679293" y="831532"/>
                  </a:cubicBezTo>
                  <a:cubicBezTo>
                    <a:pt x="657385" y="860107"/>
                    <a:pt x="635478" y="889635"/>
                    <a:pt x="613570" y="918210"/>
                  </a:cubicBezTo>
                  <a:cubicBezTo>
                    <a:pt x="610713" y="922972"/>
                    <a:pt x="606903" y="928687"/>
                    <a:pt x="600235" y="926782"/>
                  </a:cubicBezTo>
                  <a:cubicBezTo>
                    <a:pt x="593568" y="924877"/>
                    <a:pt x="595473" y="917257"/>
                    <a:pt x="595473" y="912495"/>
                  </a:cubicBezTo>
                  <a:cubicBezTo>
                    <a:pt x="595473" y="881062"/>
                    <a:pt x="600235" y="849630"/>
                    <a:pt x="585948" y="820102"/>
                  </a:cubicBezTo>
                  <a:cubicBezTo>
                    <a:pt x="577375" y="802957"/>
                    <a:pt x="568803" y="785812"/>
                    <a:pt x="560230" y="768667"/>
                  </a:cubicBezTo>
                  <a:cubicBezTo>
                    <a:pt x="544038" y="735330"/>
                    <a:pt x="536418" y="701992"/>
                    <a:pt x="551658" y="664845"/>
                  </a:cubicBezTo>
                  <a:cubicBezTo>
                    <a:pt x="560230" y="644842"/>
                    <a:pt x="550705" y="630555"/>
                    <a:pt x="527845" y="621982"/>
                  </a:cubicBezTo>
                  <a:cubicBezTo>
                    <a:pt x="502128" y="612457"/>
                    <a:pt x="474505" y="611505"/>
                    <a:pt x="447835" y="606742"/>
                  </a:cubicBezTo>
                  <a:cubicBezTo>
                    <a:pt x="408783" y="600075"/>
                    <a:pt x="371635" y="609600"/>
                    <a:pt x="334488" y="620077"/>
                  </a:cubicBezTo>
                  <a:cubicBezTo>
                    <a:pt x="319248" y="623887"/>
                    <a:pt x="304008" y="628650"/>
                    <a:pt x="289720" y="633412"/>
                  </a:cubicBezTo>
                  <a:cubicBezTo>
                    <a:pt x="269718" y="639127"/>
                    <a:pt x="268765" y="637222"/>
                    <a:pt x="270670" y="618172"/>
                  </a:cubicBezTo>
                  <a:cubicBezTo>
                    <a:pt x="273528" y="586740"/>
                    <a:pt x="281148" y="556260"/>
                    <a:pt x="290673" y="526732"/>
                  </a:cubicBezTo>
                  <a:cubicBezTo>
                    <a:pt x="291625" y="522922"/>
                    <a:pt x="293530" y="519112"/>
                    <a:pt x="294483" y="514350"/>
                  </a:cubicBezTo>
                  <a:cubicBezTo>
                    <a:pt x="266860" y="535305"/>
                    <a:pt x="236380" y="594360"/>
                    <a:pt x="231618" y="636270"/>
                  </a:cubicBezTo>
                  <a:cubicBezTo>
                    <a:pt x="230665" y="646747"/>
                    <a:pt x="226855" y="654367"/>
                    <a:pt x="218283" y="660082"/>
                  </a:cubicBezTo>
                  <a:cubicBezTo>
                    <a:pt x="190660" y="680085"/>
                    <a:pt x="165895" y="702945"/>
                    <a:pt x="133510" y="715327"/>
                  </a:cubicBezTo>
                  <a:cubicBezTo>
                    <a:pt x="118270" y="721042"/>
                    <a:pt x="115413" y="720090"/>
                    <a:pt x="118270" y="702945"/>
                  </a:cubicBezTo>
                  <a:cubicBezTo>
                    <a:pt x="119223" y="693420"/>
                    <a:pt x="122080" y="682942"/>
                    <a:pt x="121128" y="672465"/>
                  </a:cubicBezTo>
                  <a:cubicBezTo>
                    <a:pt x="115413" y="685800"/>
                    <a:pt x="108745" y="699135"/>
                    <a:pt x="103030" y="713422"/>
                  </a:cubicBezTo>
                  <a:cubicBezTo>
                    <a:pt x="95410" y="733425"/>
                    <a:pt x="83028" y="749617"/>
                    <a:pt x="65883" y="762000"/>
                  </a:cubicBezTo>
                  <a:cubicBezTo>
                    <a:pt x="48738" y="774382"/>
                    <a:pt x="32545" y="788670"/>
                    <a:pt x="16353" y="802005"/>
                  </a:cubicBezTo>
                  <a:cubicBezTo>
                    <a:pt x="13495" y="803910"/>
                    <a:pt x="11590" y="807720"/>
                    <a:pt x="7780" y="806767"/>
                  </a:cubicBezTo>
                  <a:cubicBezTo>
                    <a:pt x="3970" y="805815"/>
                    <a:pt x="3970" y="801052"/>
                    <a:pt x="3970" y="797242"/>
                  </a:cubicBezTo>
                  <a:cubicBezTo>
                    <a:pt x="2065" y="731520"/>
                    <a:pt x="-6507" y="665797"/>
                    <a:pt x="9685" y="600075"/>
                  </a:cubicBezTo>
                  <a:cubicBezTo>
                    <a:pt x="11590" y="593407"/>
                    <a:pt x="13495" y="585787"/>
                    <a:pt x="16353" y="580072"/>
                  </a:cubicBezTo>
                  <a:cubicBezTo>
                    <a:pt x="40165" y="536257"/>
                    <a:pt x="66835" y="494347"/>
                    <a:pt x="109698" y="464820"/>
                  </a:cubicBezTo>
                  <a:cubicBezTo>
                    <a:pt x="166848" y="426720"/>
                    <a:pt x="224950" y="390525"/>
                    <a:pt x="294483" y="383857"/>
                  </a:cubicBezTo>
                  <a:cubicBezTo>
                    <a:pt x="391638" y="374332"/>
                    <a:pt x="484983" y="383857"/>
                    <a:pt x="567850" y="441007"/>
                  </a:cubicBezTo>
                  <a:cubicBezTo>
                    <a:pt x="587853" y="454342"/>
                    <a:pt x="607855" y="467677"/>
                    <a:pt x="632620" y="480060"/>
                  </a:cubicBezTo>
                  <a:cubicBezTo>
                    <a:pt x="602140" y="429577"/>
                    <a:pt x="573565" y="382905"/>
                    <a:pt x="544038" y="336232"/>
                  </a:cubicBezTo>
                  <a:cubicBezTo>
                    <a:pt x="522130" y="300990"/>
                    <a:pt x="523083" y="299085"/>
                    <a:pt x="557373" y="275272"/>
                  </a:cubicBezTo>
                  <a:cubicBezTo>
                    <a:pt x="559278" y="273367"/>
                    <a:pt x="562135" y="271462"/>
                    <a:pt x="566898" y="267652"/>
                  </a:cubicBezTo>
                  <a:cubicBezTo>
                    <a:pt x="549753" y="269557"/>
                    <a:pt x="535465" y="268605"/>
                    <a:pt x="521178" y="271462"/>
                  </a:cubicBezTo>
                  <a:cubicBezTo>
                    <a:pt x="504985" y="274320"/>
                    <a:pt x="493555" y="268605"/>
                    <a:pt x="484030" y="257175"/>
                  </a:cubicBezTo>
                  <a:cubicBezTo>
                    <a:pt x="473553" y="245745"/>
                    <a:pt x="464028" y="235267"/>
                    <a:pt x="452598" y="223837"/>
                  </a:cubicBezTo>
                  <a:cubicBezTo>
                    <a:pt x="427833" y="199072"/>
                    <a:pt x="427833" y="196215"/>
                    <a:pt x="450693" y="172402"/>
                  </a:cubicBezTo>
                  <a:cubicBezTo>
                    <a:pt x="438310" y="172402"/>
                    <a:pt x="438310" y="172402"/>
                    <a:pt x="432595" y="150495"/>
                  </a:cubicBezTo>
                  <a:cubicBezTo>
                    <a:pt x="425928" y="155257"/>
                    <a:pt x="423070" y="162877"/>
                    <a:pt x="420213" y="169545"/>
                  </a:cubicBezTo>
                  <a:cubicBezTo>
                    <a:pt x="413545" y="184785"/>
                    <a:pt x="401163" y="192405"/>
                    <a:pt x="385923" y="191452"/>
                  </a:cubicBezTo>
                  <a:cubicBezTo>
                    <a:pt x="365920" y="189547"/>
                    <a:pt x="354490" y="197167"/>
                    <a:pt x="344965" y="213360"/>
                  </a:cubicBezTo>
                  <a:cubicBezTo>
                    <a:pt x="331630" y="235267"/>
                    <a:pt x="314485" y="255270"/>
                    <a:pt x="299245" y="275272"/>
                  </a:cubicBezTo>
                  <a:cubicBezTo>
                    <a:pt x="295435" y="280035"/>
                    <a:pt x="292578" y="287655"/>
                    <a:pt x="284958" y="284797"/>
                  </a:cubicBezTo>
                  <a:cubicBezTo>
                    <a:pt x="278290" y="281940"/>
                    <a:pt x="281148" y="275272"/>
                    <a:pt x="281148" y="269557"/>
                  </a:cubicBezTo>
                  <a:cubicBezTo>
                    <a:pt x="284005" y="221932"/>
                    <a:pt x="295435" y="177165"/>
                    <a:pt x="321153" y="136207"/>
                  </a:cubicBezTo>
                  <a:cubicBezTo>
                    <a:pt x="324963" y="129540"/>
                    <a:pt x="330678" y="125730"/>
                    <a:pt x="336393" y="121920"/>
                  </a:cubicBezTo>
                  <a:cubicBezTo>
                    <a:pt x="384018" y="86677"/>
                    <a:pt x="434500" y="56197"/>
                    <a:pt x="483078" y="22860"/>
                  </a:cubicBezTo>
                  <a:cubicBezTo>
                    <a:pt x="494508" y="15240"/>
                    <a:pt x="504985" y="4762"/>
                    <a:pt x="518320" y="0"/>
                  </a:cubicBezTo>
                  <a:close/>
                </a:path>
              </a:pathLst>
            </a:custGeom>
            <a:grpFill/>
            <a:ln w="9525" cap="flat">
              <a:noFill/>
              <a:prstDash val="solid"/>
              <a:miter/>
            </a:ln>
          </p:spPr>
          <p:txBody>
            <a:bodyPr rtlCol="0" anchor="ctr"/>
            <a:lstStyle/>
            <a:p>
              <a:pPr marL="0" marR="0" lvl="0" indent="0" algn="l" defTabSz="685715" rtl="0" eaLnBrk="1" fontAlgn="auto" latinLnBrk="0" hangingPunct="1">
                <a:lnSpc>
                  <a:spcPct val="100000"/>
                </a:lnSpc>
                <a:spcBef>
                  <a:spcPts val="0"/>
                </a:spcBef>
                <a:spcAft>
                  <a:spcPts val="0"/>
                </a:spcAft>
                <a:buClrTx/>
                <a:buSzTx/>
                <a:buFontTx/>
                <a:buNone/>
                <a:tabLst/>
                <a:defRPr/>
              </a:pPr>
              <a:endParaRPr kumimoji="0" lang="en-US" sz="1350" b="0" i="0" u="none" strike="noStrike" kern="1200" cap="none" spc="0" normalizeH="0" baseline="0" noProof="0">
                <a:ln>
                  <a:noFill/>
                </a:ln>
                <a:solidFill>
                  <a:prstClr val="black"/>
                </a:solidFill>
                <a:effectLst/>
                <a:uLnTx/>
                <a:uFillTx/>
                <a:latin typeface="Arial"/>
                <a:ea typeface="Arial Unicode MS"/>
                <a:cs typeface="+mn-cs"/>
              </a:endParaRPr>
            </a:p>
          </p:txBody>
        </p:sp>
      </p:grpSp>
      <p:sp>
        <p:nvSpPr>
          <p:cNvPr id="8" name="Rectangle 7">
            <a:extLst>
              <a:ext uri="{FF2B5EF4-FFF2-40B4-BE49-F238E27FC236}">
                <a16:creationId xmlns:a16="http://schemas.microsoft.com/office/drawing/2014/main" xmlns="" id="{EE194F9D-92C5-494D-A71F-52F797241779}"/>
              </a:ext>
            </a:extLst>
          </p:cNvPr>
          <p:cNvSpPr/>
          <p:nvPr userDrawn="1"/>
        </p:nvSpPr>
        <p:spPr>
          <a:xfrm>
            <a:off x="0" y="6578220"/>
            <a:ext cx="12192000" cy="27978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685715" rtl="0" eaLnBrk="1" fontAlgn="auto" latinLnBrk="0" hangingPunct="1">
              <a:lnSpc>
                <a:spcPct val="100000"/>
              </a:lnSpc>
              <a:spcBef>
                <a:spcPts val="0"/>
              </a:spcBef>
              <a:spcAft>
                <a:spcPts val="0"/>
              </a:spcAft>
              <a:buClrTx/>
              <a:buSzTx/>
              <a:buFontTx/>
              <a:buNone/>
              <a:tabLst/>
              <a:defRPr/>
            </a:pPr>
            <a:endParaRPr kumimoji="0" lang="en-US" sz="1350" b="0" i="0" u="none" strike="noStrike" kern="1200" cap="none" spc="0" normalizeH="0" baseline="0" noProof="0">
              <a:ln>
                <a:noFill/>
              </a:ln>
              <a:solidFill>
                <a:prstClr val="white"/>
              </a:solidFill>
              <a:effectLst/>
              <a:uLnTx/>
              <a:uFillTx/>
              <a:latin typeface="Arial"/>
              <a:ea typeface="Arial Unicode MS"/>
              <a:cs typeface="+mn-cs"/>
            </a:endParaRPr>
          </a:p>
        </p:txBody>
      </p:sp>
      <p:sp>
        <p:nvSpPr>
          <p:cNvPr id="9" name="Freeform: Shape 8">
            <a:extLst>
              <a:ext uri="{FF2B5EF4-FFF2-40B4-BE49-F238E27FC236}">
                <a16:creationId xmlns:a16="http://schemas.microsoft.com/office/drawing/2014/main" xmlns="" id="{F965DE85-99CD-45CA-B40D-D66A355C3F59}"/>
              </a:ext>
            </a:extLst>
          </p:cNvPr>
          <p:cNvSpPr/>
          <p:nvPr userDrawn="1"/>
        </p:nvSpPr>
        <p:spPr>
          <a:xfrm rot="3273252" flipH="1">
            <a:off x="-161265" y="292025"/>
            <a:ext cx="1754569" cy="530187"/>
          </a:xfrm>
          <a:custGeom>
            <a:avLst/>
            <a:gdLst>
              <a:gd name="connsiteX0" fmla="*/ 2141990 w 2204904"/>
              <a:gd name="connsiteY0" fmla="*/ 577887 h 666266"/>
              <a:gd name="connsiteX1" fmla="*/ 2204904 w 2204904"/>
              <a:gd name="connsiteY1" fmla="*/ 666266 h 666266"/>
              <a:gd name="connsiteX2" fmla="*/ 1379318 w 2204904"/>
              <a:gd name="connsiteY2" fmla="*/ 666266 h 666266"/>
              <a:gd name="connsiteX3" fmla="*/ 1335129 w 2204904"/>
              <a:gd name="connsiteY3" fmla="*/ 622077 h 666266"/>
              <a:gd name="connsiteX4" fmla="*/ 1379318 w 2204904"/>
              <a:gd name="connsiteY4" fmla="*/ 577887 h 666266"/>
              <a:gd name="connsiteX5" fmla="*/ 1936301 w 2204904"/>
              <a:gd name="connsiteY5" fmla="*/ 288944 h 666266"/>
              <a:gd name="connsiteX6" fmla="*/ 1999215 w 2204904"/>
              <a:gd name="connsiteY6" fmla="*/ 377322 h 666266"/>
              <a:gd name="connsiteX7" fmla="*/ 711754 w 2204904"/>
              <a:gd name="connsiteY7" fmla="*/ 377322 h 666266"/>
              <a:gd name="connsiteX8" fmla="*/ 667564 w 2204904"/>
              <a:gd name="connsiteY8" fmla="*/ 333133 h 666266"/>
              <a:gd name="connsiteX9" fmla="*/ 711754 w 2204904"/>
              <a:gd name="connsiteY9" fmla="*/ 288944 h 666266"/>
              <a:gd name="connsiteX10" fmla="*/ 1730611 w 2204904"/>
              <a:gd name="connsiteY10" fmla="*/ 0 h 666266"/>
              <a:gd name="connsiteX11" fmla="*/ 1793525 w 2204904"/>
              <a:gd name="connsiteY11" fmla="*/ 88378 h 666266"/>
              <a:gd name="connsiteX12" fmla="*/ 44189 w 2204904"/>
              <a:gd name="connsiteY12" fmla="*/ 88378 h 666266"/>
              <a:gd name="connsiteX13" fmla="*/ 0 w 2204904"/>
              <a:gd name="connsiteY13" fmla="*/ 44189 h 666266"/>
              <a:gd name="connsiteX14" fmla="*/ 44190 w 2204904"/>
              <a:gd name="connsiteY14" fmla="*/ 0 h 66626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Lst>
            <a:rect l="l" t="t" r="r" b="b"/>
            <a:pathLst>
              <a:path w="2204904" h="666266">
                <a:moveTo>
                  <a:pt x="2141990" y="577887"/>
                </a:moveTo>
                <a:lnTo>
                  <a:pt x="2204904" y="666266"/>
                </a:lnTo>
                <a:lnTo>
                  <a:pt x="1379318" y="666266"/>
                </a:lnTo>
                <a:cubicBezTo>
                  <a:pt x="1354913" y="666266"/>
                  <a:pt x="1335129" y="646482"/>
                  <a:pt x="1335129" y="622077"/>
                </a:cubicBezTo>
                <a:cubicBezTo>
                  <a:pt x="1335129" y="597671"/>
                  <a:pt x="1354913" y="577888"/>
                  <a:pt x="1379318" y="577887"/>
                </a:cubicBezTo>
                <a:close/>
                <a:moveTo>
                  <a:pt x="1936301" y="288944"/>
                </a:moveTo>
                <a:lnTo>
                  <a:pt x="1999215" y="377322"/>
                </a:lnTo>
                <a:lnTo>
                  <a:pt x="711754" y="377322"/>
                </a:lnTo>
                <a:cubicBezTo>
                  <a:pt x="687349" y="377322"/>
                  <a:pt x="667564" y="357538"/>
                  <a:pt x="667564" y="333133"/>
                </a:cubicBezTo>
                <a:cubicBezTo>
                  <a:pt x="667564" y="308728"/>
                  <a:pt x="687348" y="288944"/>
                  <a:pt x="711754" y="288944"/>
                </a:cubicBezTo>
                <a:close/>
                <a:moveTo>
                  <a:pt x="1730611" y="0"/>
                </a:moveTo>
                <a:lnTo>
                  <a:pt x="1793525" y="88378"/>
                </a:lnTo>
                <a:lnTo>
                  <a:pt x="44189" y="88378"/>
                </a:lnTo>
                <a:cubicBezTo>
                  <a:pt x="19785" y="88379"/>
                  <a:pt x="1" y="68594"/>
                  <a:pt x="0" y="44189"/>
                </a:cubicBezTo>
                <a:cubicBezTo>
                  <a:pt x="0" y="19783"/>
                  <a:pt x="19784" y="0"/>
                  <a:pt x="44190" y="0"/>
                </a:cubicBezTo>
                <a:close/>
              </a:path>
            </a:pathLst>
          </a:cu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68580" tIns="34290" rIns="68580" bIns="34290" numCol="1" spcCol="0" rtlCol="0" fromWordArt="0" anchor="ctr" anchorCtr="0" forceAA="0" compatLnSpc="1">
            <a:prstTxWarp prst="textNoShape">
              <a:avLst/>
            </a:prstTxWarp>
            <a:noAutofit/>
          </a:bodyPr>
          <a:lstStyle/>
          <a:p>
            <a:pPr marL="0" marR="0" lvl="0" indent="0" algn="ctr" defTabSz="685715" rtl="0" eaLnBrk="1" fontAlgn="auto" latinLnBrk="0" hangingPunct="1">
              <a:lnSpc>
                <a:spcPct val="100000"/>
              </a:lnSpc>
              <a:spcBef>
                <a:spcPts val="0"/>
              </a:spcBef>
              <a:spcAft>
                <a:spcPts val="0"/>
              </a:spcAft>
              <a:buClrTx/>
              <a:buSzTx/>
              <a:buFontTx/>
              <a:buNone/>
              <a:tabLst/>
              <a:defRPr/>
            </a:pPr>
            <a:endParaRPr kumimoji="0" lang="ko-KR" altLang="en-US" sz="1350" b="0" i="0" u="none" strike="noStrike" kern="1200" cap="none" spc="0" normalizeH="0" baseline="0" noProof="0">
              <a:ln>
                <a:noFill/>
              </a:ln>
              <a:solidFill>
                <a:prstClr val="white"/>
              </a:solidFill>
              <a:effectLst/>
              <a:uLnTx/>
              <a:uFillTx/>
              <a:latin typeface="Arial"/>
              <a:ea typeface="Arial Unicode MS"/>
              <a:cs typeface="+mn-cs"/>
            </a:endParaRPr>
          </a:p>
        </p:txBody>
      </p:sp>
    </p:spTree>
    <p:extLst>
      <p:ext uri="{BB962C8B-B14F-4D97-AF65-F5344CB8AC3E}">
        <p14:creationId xmlns:p14="http://schemas.microsoft.com/office/powerpoint/2010/main" val="2539346370"/>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preserve="1" userDrawn="1">
  <p:cSld name="1_Contents slide layout">
    <p:spTree>
      <p:nvGrpSpPr>
        <p:cNvPr id="1" name=""/>
        <p:cNvGrpSpPr/>
        <p:nvPr/>
      </p:nvGrpSpPr>
      <p:grpSpPr>
        <a:xfrm>
          <a:off x="0" y="0"/>
          <a:ext cx="0" cy="0"/>
          <a:chOff x="0" y="0"/>
          <a:chExt cx="0" cy="0"/>
        </a:xfrm>
      </p:grpSpPr>
      <p:sp>
        <p:nvSpPr>
          <p:cNvPr id="2" name="Text Placeholder 9"/>
          <p:cNvSpPr>
            <a:spLocks noGrp="1"/>
          </p:cNvSpPr>
          <p:nvPr>
            <p:ph type="body" sz="quarter" idx="10" hasCustomPrompt="1"/>
          </p:nvPr>
        </p:nvSpPr>
        <p:spPr>
          <a:xfrm>
            <a:off x="323531" y="339513"/>
            <a:ext cx="11573197" cy="724247"/>
          </a:xfrm>
          <a:prstGeom prst="rect">
            <a:avLst/>
          </a:prstGeom>
        </p:spPr>
        <p:txBody>
          <a:bodyPr anchor="ctr"/>
          <a:lstStyle>
            <a:lvl1pPr marL="0" indent="0" algn="ctr">
              <a:buNone/>
              <a:defRPr sz="4050" b="0" baseline="0">
                <a:solidFill>
                  <a:schemeClr val="tx1">
                    <a:lumMod val="85000"/>
                    <a:lumOff val="15000"/>
                  </a:schemeClr>
                </a:solidFill>
                <a:latin typeface="+mj-lt"/>
                <a:cs typeface="Arial" pitchFamily="34" charset="0"/>
              </a:defRPr>
            </a:lvl1pPr>
          </a:lstStyle>
          <a:p>
            <a:pPr lvl="0"/>
            <a:r>
              <a:rPr lang="en-US" altLang="ko-KR" dirty="0"/>
              <a:t>BASIC LAYOUT</a:t>
            </a:r>
          </a:p>
        </p:txBody>
      </p:sp>
      <p:sp>
        <p:nvSpPr>
          <p:cNvPr id="4" name="Rectangle 3">
            <a:extLst>
              <a:ext uri="{FF2B5EF4-FFF2-40B4-BE49-F238E27FC236}">
                <a16:creationId xmlns:a16="http://schemas.microsoft.com/office/drawing/2014/main" xmlns="" id="{E680D13C-0D78-4ADF-A5D5-7867A9125EC7}"/>
              </a:ext>
            </a:extLst>
          </p:cNvPr>
          <p:cNvSpPr/>
          <p:nvPr userDrawn="1"/>
        </p:nvSpPr>
        <p:spPr>
          <a:xfrm>
            <a:off x="0" y="6578220"/>
            <a:ext cx="12192000" cy="27978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685715" rtl="0" eaLnBrk="1" fontAlgn="auto" latinLnBrk="0" hangingPunct="1">
              <a:lnSpc>
                <a:spcPct val="100000"/>
              </a:lnSpc>
              <a:spcBef>
                <a:spcPts val="0"/>
              </a:spcBef>
              <a:spcAft>
                <a:spcPts val="0"/>
              </a:spcAft>
              <a:buClrTx/>
              <a:buSzTx/>
              <a:buFontTx/>
              <a:buNone/>
              <a:tabLst/>
              <a:defRPr/>
            </a:pPr>
            <a:endParaRPr kumimoji="0" lang="en-US" sz="1350" b="0" i="0" u="none" strike="noStrike" kern="1200" cap="none" spc="0" normalizeH="0" baseline="0" noProof="0">
              <a:ln>
                <a:noFill/>
              </a:ln>
              <a:solidFill>
                <a:prstClr val="white"/>
              </a:solidFill>
              <a:effectLst/>
              <a:uLnTx/>
              <a:uFillTx/>
              <a:latin typeface="Arial"/>
              <a:ea typeface="Arial Unicode MS"/>
              <a:cs typeface="+mn-cs"/>
            </a:endParaRPr>
          </a:p>
        </p:txBody>
      </p:sp>
      <p:sp>
        <p:nvSpPr>
          <p:cNvPr id="6" name="Freeform: Shape 5">
            <a:extLst>
              <a:ext uri="{FF2B5EF4-FFF2-40B4-BE49-F238E27FC236}">
                <a16:creationId xmlns:a16="http://schemas.microsoft.com/office/drawing/2014/main" xmlns="" id="{F71BC114-F2C7-4604-9852-F32BC9BE689D}"/>
              </a:ext>
            </a:extLst>
          </p:cNvPr>
          <p:cNvSpPr/>
          <p:nvPr userDrawn="1"/>
        </p:nvSpPr>
        <p:spPr>
          <a:xfrm rot="3273252" flipH="1">
            <a:off x="-161265" y="292025"/>
            <a:ext cx="1754569" cy="530187"/>
          </a:xfrm>
          <a:custGeom>
            <a:avLst/>
            <a:gdLst>
              <a:gd name="connsiteX0" fmla="*/ 2141990 w 2204904"/>
              <a:gd name="connsiteY0" fmla="*/ 577887 h 666266"/>
              <a:gd name="connsiteX1" fmla="*/ 2204904 w 2204904"/>
              <a:gd name="connsiteY1" fmla="*/ 666266 h 666266"/>
              <a:gd name="connsiteX2" fmla="*/ 1379318 w 2204904"/>
              <a:gd name="connsiteY2" fmla="*/ 666266 h 666266"/>
              <a:gd name="connsiteX3" fmla="*/ 1335129 w 2204904"/>
              <a:gd name="connsiteY3" fmla="*/ 622077 h 666266"/>
              <a:gd name="connsiteX4" fmla="*/ 1379318 w 2204904"/>
              <a:gd name="connsiteY4" fmla="*/ 577887 h 666266"/>
              <a:gd name="connsiteX5" fmla="*/ 1936301 w 2204904"/>
              <a:gd name="connsiteY5" fmla="*/ 288944 h 666266"/>
              <a:gd name="connsiteX6" fmla="*/ 1999215 w 2204904"/>
              <a:gd name="connsiteY6" fmla="*/ 377322 h 666266"/>
              <a:gd name="connsiteX7" fmla="*/ 711754 w 2204904"/>
              <a:gd name="connsiteY7" fmla="*/ 377322 h 666266"/>
              <a:gd name="connsiteX8" fmla="*/ 667564 w 2204904"/>
              <a:gd name="connsiteY8" fmla="*/ 333133 h 666266"/>
              <a:gd name="connsiteX9" fmla="*/ 711754 w 2204904"/>
              <a:gd name="connsiteY9" fmla="*/ 288944 h 666266"/>
              <a:gd name="connsiteX10" fmla="*/ 1730611 w 2204904"/>
              <a:gd name="connsiteY10" fmla="*/ 0 h 666266"/>
              <a:gd name="connsiteX11" fmla="*/ 1793525 w 2204904"/>
              <a:gd name="connsiteY11" fmla="*/ 88378 h 666266"/>
              <a:gd name="connsiteX12" fmla="*/ 44189 w 2204904"/>
              <a:gd name="connsiteY12" fmla="*/ 88378 h 666266"/>
              <a:gd name="connsiteX13" fmla="*/ 0 w 2204904"/>
              <a:gd name="connsiteY13" fmla="*/ 44189 h 666266"/>
              <a:gd name="connsiteX14" fmla="*/ 44190 w 2204904"/>
              <a:gd name="connsiteY14" fmla="*/ 0 h 66626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Lst>
            <a:rect l="l" t="t" r="r" b="b"/>
            <a:pathLst>
              <a:path w="2204904" h="666266">
                <a:moveTo>
                  <a:pt x="2141990" y="577887"/>
                </a:moveTo>
                <a:lnTo>
                  <a:pt x="2204904" y="666266"/>
                </a:lnTo>
                <a:lnTo>
                  <a:pt x="1379318" y="666266"/>
                </a:lnTo>
                <a:cubicBezTo>
                  <a:pt x="1354913" y="666266"/>
                  <a:pt x="1335129" y="646482"/>
                  <a:pt x="1335129" y="622077"/>
                </a:cubicBezTo>
                <a:cubicBezTo>
                  <a:pt x="1335129" y="597671"/>
                  <a:pt x="1354913" y="577888"/>
                  <a:pt x="1379318" y="577887"/>
                </a:cubicBezTo>
                <a:close/>
                <a:moveTo>
                  <a:pt x="1936301" y="288944"/>
                </a:moveTo>
                <a:lnTo>
                  <a:pt x="1999215" y="377322"/>
                </a:lnTo>
                <a:lnTo>
                  <a:pt x="711754" y="377322"/>
                </a:lnTo>
                <a:cubicBezTo>
                  <a:pt x="687349" y="377322"/>
                  <a:pt x="667564" y="357538"/>
                  <a:pt x="667564" y="333133"/>
                </a:cubicBezTo>
                <a:cubicBezTo>
                  <a:pt x="667564" y="308728"/>
                  <a:pt x="687348" y="288944"/>
                  <a:pt x="711754" y="288944"/>
                </a:cubicBezTo>
                <a:close/>
                <a:moveTo>
                  <a:pt x="1730611" y="0"/>
                </a:moveTo>
                <a:lnTo>
                  <a:pt x="1793525" y="88378"/>
                </a:lnTo>
                <a:lnTo>
                  <a:pt x="44189" y="88378"/>
                </a:lnTo>
                <a:cubicBezTo>
                  <a:pt x="19785" y="88379"/>
                  <a:pt x="1" y="68594"/>
                  <a:pt x="0" y="44189"/>
                </a:cubicBezTo>
                <a:cubicBezTo>
                  <a:pt x="0" y="19783"/>
                  <a:pt x="19784" y="0"/>
                  <a:pt x="44190" y="0"/>
                </a:cubicBezTo>
                <a:close/>
              </a:path>
            </a:pathLst>
          </a:cu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68580" tIns="34290" rIns="68580" bIns="34290" numCol="1" spcCol="0" rtlCol="0" fromWordArt="0" anchor="ctr" anchorCtr="0" forceAA="0" compatLnSpc="1">
            <a:prstTxWarp prst="textNoShape">
              <a:avLst/>
            </a:prstTxWarp>
            <a:noAutofit/>
          </a:bodyPr>
          <a:lstStyle/>
          <a:p>
            <a:pPr marL="0" marR="0" lvl="0" indent="0" algn="ctr" defTabSz="685715" rtl="0" eaLnBrk="1" fontAlgn="auto" latinLnBrk="0" hangingPunct="1">
              <a:lnSpc>
                <a:spcPct val="100000"/>
              </a:lnSpc>
              <a:spcBef>
                <a:spcPts val="0"/>
              </a:spcBef>
              <a:spcAft>
                <a:spcPts val="0"/>
              </a:spcAft>
              <a:buClrTx/>
              <a:buSzTx/>
              <a:buFontTx/>
              <a:buNone/>
              <a:tabLst/>
              <a:defRPr/>
            </a:pPr>
            <a:endParaRPr kumimoji="0" lang="ko-KR" altLang="en-US" sz="1350" b="0" i="0" u="none" strike="noStrike" kern="1200" cap="none" spc="0" normalizeH="0" baseline="0" noProof="0">
              <a:ln>
                <a:noFill/>
              </a:ln>
              <a:solidFill>
                <a:prstClr val="white"/>
              </a:solidFill>
              <a:effectLst/>
              <a:uLnTx/>
              <a:uFillTx/>
              <a:latin typeface="Arial"/>
              <a:ea typeface="Arial Unicode MS"/>
              <a:cs typeface="+mn-cs"/>
            </a:endParaRPr>
          </a:p>
        </p:txBody>
      </p:sp>
    </p:spTree>
    <p:extLst>
      <p:ext uri="{BB962C8B-B14F-4D97-AF65-F5344CB8AC3E}">
        <p14:creationId xmlns:p14="http://schemas.microsoft.com/office/powerpoint/2010/main" val="3590629583"/>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preserve="1" userDrawn="1">
  <p:cSld name="11_Contents slide layout">
    <p:spTree>
      <p:nvGrpSpPr>
        <p:cNvPr id="1" name=""/>
        <p:cNvGrpSpPr/>
        <p:nvPr/>
      </p:nvGrpSpPr>
      <p:grpSpPr>
        <a:xfrm>
          <a:off x="0" y="0"/>
          <a:ext cx="0" cy="0"/>
          <a:chOff x="0" y="0"/>
          <a:chExt cx="0" cy="0"/>
        </a:xfrm>
      </p:grpSpPr>
      <p:sp>
        <p:nvSpPr>
          <p:cNvPr id="4" name="Rectangle 3">
            <a:extLst>
              <a:ext uri="{FF2B5EF4-FFF2-40B4-BE49-F238E27FC236}">
                <a16:creationId xmlns:a16="http://schemas.microsoft.com/office/drawing/2014/main" xmlns="" id="{E680D13C-0D78-4ADF-A5D5-7867A9125EC7}"/>
              </a:ext>
            </a:extLst>
          </p:cNvPr>
          <p:cNvSpPr/>
          <p:nvPr userDrawn="1"/>
        </p:nvSpPr>
        <p:spPr>
          <a:xfrm>
            <a:off x="0" y="6578220"/>
            <a:ext cx="12192000" cy="27978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685715" rtl="0" eaLnBrk="1" fontAlgn="auto" latinLnBrk="0" hangingPunct="1">
              <a:lnSpc>
                <a:spcPct val="100000"/>
              </a:lnSpc>
              <a:spcBef>
                <a:spcPts val="0"/>
              </a:spcBef>
              <a:spcAft>
                <a:spcPts val="0"/>
              </a:spcAft>
              <a:buClrTx/>
              <a:buSzTx/>
              <a:buFontTx/>
              <a:buNone/>
              <a:tabLst/>
              <a:defRPr/>
            </a:pPr>
            <a:endParaRPr kumimoji="0" lang="en-US" sz="1350" b="0" i="0" u="none" strike="noStrike" kern="1200" cap="none" spc="0" normalizeH="0" baseline="0" noProof="0">
              <a:ln>
                <a:noFill/>
              </a:ln>
              <a:solidFill>
                <a:prstClr val="white"/>
              </a:solidFill>
              <a:effectLst/>
              <a:uLnTx/>
              <a:uFillTx/>
              <a:latin typeface="Arial"/>
              <a:ea typeface="Arial Unicode MS"/>
              <a:cs typeface="+mn-cs"/>
            </a:endParaRPr>
          </a:p>
        </p:txBody>
      </p:sp>
    </p:spTree>
    <p:extLst>
      <p:ext uri="{BB962C8B-B14F-4D97-AF65-F5344CB8AC3E}">
        <p14:creationId xmlns:p14="http://schemas.microsoft.com/office/powerpoint/2010/main" val="1075988362"/>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preserve="1" userDrawn="1">
  <p:cSld name="14_Contents slide layout">
    <p:spTree>
      <p:nvGrpSpPr>
        <p:cNvPr id="1" name=""/>
        <p:cNvGrpSpPr/>
        <p:nvPr/>
      </p:nvGrpSpPr>
      <p:grpSpPr>
        <a:xfrm>
          <a:off x="0" y="0"/>
          <a:ext cx="0" cy="0"/>
          <a:chOff x="0" y="0"/>
          <a:chExt cx="0" cy="0"/>
        </a:xfrm>
      </p:grpSpPr>
    </p:spTree>
    <p:extLst>
      <p:ext uri="{BB962C8B-B14F-4D97-AF65-F5344CB8AC3E}">
        <p14:creationId xmlns:p14="http://schemas.microsoft.com/office/powerpoint/2010/main" val="1116703213"/>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preserve="1" userDrawn="1">
  <p:cSld name="15_Contents slide layout">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xmlns="" id="{2FCCB2AF-9946-424A-9CAE-38BB37347F6C}"/>
              </a:ext>
            </a:extLst>
          </p:cNvPr>
          <p:cNvSpPr/>
          <p:nvPr userDrawn="1"/>
        </p:nvSpPr>
        <p:spPr>
          <a:xfrm>
            <a:off x="0" y="3937992"/>
            <a:ext cx="12192000" cy="2920008"/>
          </a:xfrm>
          <a:prstGeom prst="rect">
            <a:avLst/>
          </a:prstGeom>
          <a:solidFill>
            <a:schemeClr val="accent1"/>
          </a:solidFill>
          <a:ln w="12700">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68580" tIns="34290" rIns="68580" bIns="34290" numCol="1" spcCol="0" rtlCol="0" fromWordArt="0" anchor="ctr" anchorCtr="0" forceAA="0" compatLnSpc="1">
            <a:prstTxWarp prst="textNoShape">
              <a:avLst/>
            </a:prstTxWarp>
            <a:noAutofit/>
          </a:bodyPr>
          <a:lstStyle/>
          <a:p>
            <a:pPr marL="0" marR="0" lvl="0" indent="0" algn="ctr" defTabSz="685715" rtl="0" eaLnBrk="1" fontAlgn="auto" latinLnBrk="0" hangingPunct="1">
              <a:lnSpc>
                <a:spcPct val="100000"/>
              </a:lnSpc>
              <a:spcBef>
                <a:spcPts val="0"/>
              </a:spcBef>
              <a:spcAft>
                <a:spcPts val="0"/>
              </a:spcAft>
              <a:buClrTx/>
              <a:buSzTx/>
              <a:buFontTx/>
              <a:buNone/>
              <a:tabLst/>
              <a:defRPr/>
            </a:pPr>
            <a:endParaRPr kumimoji="0" lang="ko-KR" altLang="en-US" sz="1050" b="1" i="0" u="none" strike="noStrike" kern="1200" cap="none" spc="0" normalizeH="0" baseline="0" noProof="0" dirty="0">
              <a:ln>
                <a:noFill/>
              </a:ln>
              <a:solidFill>
                <a:prstClr val="white"/>
              </a:solidFill>
              <a:effectLst/>
              <a:uLnTx/>
              <a:uFillTx/>
              <a:latin typeface="Arial"/>
              <a:ea typeface="Arial Unicode MS"/>
              <a:cs typeface="+mn-cs"/>
            </a:endParaRPr>
          </a:p>
        </p:txBody>
      </p:sp>
      <p:grpSp>
        <p:nvGrpSpPr>
          <p:cNvPr id="5" name="Group 4">
            <a:extLst>
              <a:ext uri="{FF2B5EF4-FFF2-40B4-BE49-F238E27FC236}">
                <a16:creationId xmlns:a16="http://schemas.microsoft.com/office/drawing/2014/main" xmlns="" id="{FCDCF713-1497-4259-A27C-F8344C734761}"/>
              </a:ext>
            </a:extLst>
          </p:cNvPr>
          <p:cNvGrpSpPr/>
          <p:nvPr userDrawn="1"/>
        </p:nvGrpSpPr>
        <p:grpSpPr>
          <a:xfrm flipH="1">
            <a:off x="709508" y="1610238"/>
            <a:ext cx="4407203" cy="4611048"/>
            <a:chOff x="6446339" y="1280897"/>
            <a:chExt cx="4320717" cy="5303052"/>
          </a:xfrm>
          <a:effectLst>
            <a:outerShdw blurRad="50800" dist="38100" dir="8100000" algn="tr" rotWithShape="0">
              <a:prstClr val="black">
                <a:alpha val="40000"/>
              </a:prstClr>
            </a:outerShdw>
          </a:effectLst>
        </p:grpSpPr>
        <p:sp>
          <p:nvSpPr>
            <p:cNvPr id="6" name="Freeform: Shape 5">
              <a:extLst>
                <a:ext uri="{FF2B5EF4-FFF2-40B4-BE49-F238E27FC236}">
                  <a16:creationId xmlns:a16="http://schemas.microsoft.com/office/drawing/2014/main" xmlns="" id="{089A3254-D934-443A-A8E5-26F43C45538A}"/>
                </a:ext>
              </a:extLst>
            </p:cNvPr>
            <p:cNvSpPr/>
            <p:nvPr/>
          </p:nvSpPr>
          <p:spPr>
            <a:xfrm>
              <a:off x="7360122" y="5629227"/>
              <a:ext cx="2033648" cy="954722"/>
            </a:xfrm>
            <a:custGeom>
              <a:avLst/>
              <a:gdLst>
                <a:gd name="connsiteX0" fmla="*/ 448273 w 847725"/>
                <a:gd name="connsiteY0" fmla="*/ 7144 h 390525"/>
                <a:gd name="connsiteX1" fmla="*/ 464466 w 847725"/>
                <a:gd name="connsiteY1" fmla="*/ 184309 h 390525"/>
                <a:gd name="connsiteX2" fmla="*/ 452083 w 847725"/>
                <a:gd name="connsiteY2" fmla="*/ 224314 h 390525"/>
                <a:gd name="connsiteX3" fmla="*/ 352071 w 847725"/>
                <a:gd name="connsiteY3" fmla="*/ 269081 h 390525"/>
                <a:gd name="connsiteX4" fmla="*/ 30126 w 847725"/>
                <a:gd name="connsiteY4" fmla="*/ 283369 h 390525"/>
                <a:gd name="connsiteX5" fmla="*/ 7266 w 847725"/>
                <a:gd name="connsiteY5" fmla="*/ 285274 h 390525"/>
                <a:gd name="connsiteX6" fmla="*/ 12981 w 847725"/>
                <a:gd name="connsiteY6" fmla="*/ 292894 h 390525"/>
                <a:gd name="connsiteX7" fmla="*/ 439701 w 847725"/>
                <a:gd name="connsiteY7" fmla="*/ 384334 h 390525"/>
                <a:gd name="connsiteX8" fmla="*/ 455893 w 847725"/>
                <a:gd name="connsiteY8" fmla="*/ 385286 h 390525"/>
                <a:gd name="connsiteX9" fmla="*/ 829273 w 847725"/>
                <a:gd name="connsiteY9" fmla="*/ 321469 h 390525"/>
                <a:gd name="connsiteX10" fmla="*/ 797841 w 847725"/>
                <a:gd name="connsiteY10" fmla="*/ 52864 h 390525"/>
                <a:gd name="connsiteX11" fmla="*/ 448273 w 847725"/>
                <a:gd name="connsiteY11" fmla="*/ 7144 h 39052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Lst>
              <a:rect l="l" t="t" r="r" b="b"/>
              <a:pathLst>
                <a:path w="847725" h="390525">
                  <a:moveTo>
                    <a:pt x="448273" y="7144"/>
                  </a:moveTo>
                  <a:cubicBezTo>
                    <a:pt x="460656" y="89059"/>
                    <a:pt x="469228" y="136684"/>
                    <a:pt x="464466" y="184309"/>
                  </a:cubicBezTo>
                  <a:cubicBezTo>
                    <a:pt x="463513" y="196691"/>
                    <a:pt x="460656" y="208121"/>
                    <a:pt x="452083" y="224314"/>
                  </a:cubicBezTo>
                  <a:cubicBezTo>
                    <a:pt x="433033" y="261461"/>
                    <a:pt x="379693" y="268129"/>
                    <a:pt x="352071" y="269081"/>
                  </a:cubicBezTo>
                  <a:cubicBezTo>
                    <a:pt x="256821" y="270986"/>
                    <a:pt x="63463" y="282416"/>
                    <a:pt x="30126" y="283369"/>
                  </a:cubicBezTo>
                  <a:cubicBezTo>
                    <a:pt x="26316" y="283369"/>
                    <a:pt x="5361" y="283369"/>
                    <a:pt x="7266" y="285274"/>
                  </a:cubicBezTo>
                  <a:cubicBezTo>
                    <a:pt x="8218" y="286226"/>
                    <a:pt x="12981" y="292894"/>
                    <a:pt x="12981" y="292894"/>
                  </a:cubicBezTo>
                  <a:cubicBezTo>
                    <a:pt x="24411" y="308134"/>
                    <a:pt x="381598" y="373856"/>
                    <a:pt x="439701" y="384334"/>
                  </a:cubicBezTo>
                  <a:cubicBezTo>
                    <a:pt x="445416" y="385286"/>
                    <a:pt x="450178" y="385286"/>
                    <a:pt x="455893" y="385286"/>
                  </a:cubicBezTo>
                  <a:cubicBezTo>
                    <a:pt x="508281" y="381476"/>
                    <a:pt x="794983" y="355759"/>
                    <a:pt x="829273" y="321469"/>
                  </a:cubicBezTo>
                  <a:cubicBezTo>
                    <a:pt x="870231" y="279559"/>
                    <a:pt x="827368" y="142399"/>
                    <a:pt x="797841" y="52864"/>
                  </a:cubicBezTo>
                  <a:cubicBezTo>
                    <a:pt x="810223" y="42386"/>
                    <a:pt x="634963" y="21431"/>
                    <a:pt x="448273" y="7144"/>
                  </a:cubicBezTo>
                  <a:close/>
                </a:path>
              </a:pathLst>
            </a:custGeom>
            <a:solidFill>
              <a:srgbClr val="B3B3B3"/>
            </a:solidFill>
            <a:ln w="9525" cap="flat">
              <a:noFill/>
              <a:prstDash val="solid"/>
              <a:miter/>
            </a:ln>
          </p:spPr>
          <p:txBody>
            <a:bodyPr rtlCol="0" anchor="ctr"/>
            <a:lstStyle/>
            <a:p>
              <a:pPr marL="0" marR="0" lvl="0" indent="0" algn="l" defTabSz="685715" rtl="0" eaLnBrk="1" fontAlgn="auto" latinLnBrk="0" hangingPunct="1">
                <a:lnSpc>
                  <a:spcPct val="100000"/>
                </a:lnSpc>
                <a:spcBef>
                  <a:spcPts val="0"/>
                </a:spcBef>
                <a:spcAft>
                  <a:spcPts val="0"/>
                </a:spcAft>
                <a:buClrTx/>
                <a:buSzTx/>
                <a:buFontTx/>
                <a:buNone/>
                <a:tabLst/>
                <a:defRPr/>
              </a:pPr>
              <a:endParaRPr kumimoji="0" lang="en-US" sz="1350" b="0" i="0" u="none" strike="noStrike" kern="1200" cap="none" spc="0" normalizeH="0" baseline="0" noProof="0">
                <a:ln>
                  <a:noFill/>
                </a:ln>
                <a:solidFill>
                  <a:prstClr val="black"/>
                </a:solidFill>
                <a:effectLst/>
                <a:uLnTx/>
                <a:uFillTx/>
                <a:latin typeface="Arial"/>
                <a:ea typeface="Arial Unicode MS"/>
                <a:cs typeface="+mn-cs"/>
              </a:endParaRPr>
            </a:p>
          </p:txBody>
        </p:sp>
        <p:sp>
          <p:nvSpPr>
            <p:cNvPr id="7" name="Freeform: Shape 6">
              <a:extLst>
                <a:ext uri="{FF2B5EF4-FFF2-40B4-BE49-F238E27FC236}">
                  <a16:creationId xmlns:a16="http://schemas.microsoft.com/office/drawing/2014/main" xmlns="" id="{81DD443A-C981-400C-A78A-A3A2BFA88DE0}"/>
                </a:ext>
              </a:extLst>
            </p:cNvPr>
            <p:cNvSpPr/>
            <p:nvPr/>
          </p:nvSpPr>
          <p:spPr>
            <a:xfrm>
              <a:off x="7358820" y="5629227"/>
              <a:ext cx="1987948" cy="913998"/>
            </a:xfrm>
            <a:custGeom>
              <a:avLst/>
              <a:gdLst>
                <a:gd name="connsiteX0" fmla="*/ 436434 w 828675"/>
                <a:gd name="connsiteY0" fmla="*/ 7144 h 381000"/>
                <a:gd name="connsiteX1" fmla="*/ 452626 w 828675"/>
                <a:gd name="connsiteY1" fmla="*/ 178594 h 381000"/>
                <a:gd name="connsiteX2" fmla="*/ 440244 w 828675"/>
                <a:gd name="connsiteY2" fmla="*/ 217646 h 381000"/>
                <a:gd name="connsiteX3" fmla="*/ 342136 w 828675"/>
                <a:gd name="connsiteY3" fmla="*/ 260509 h 381000"/>
                <a:gd name="connsiteX4" fmla="*/ 11619 w 828675"/>
                <a:gd name="connsiteY4" fmla="*/ 281464 h 381000"/>
                <a:gd name="connsiteX5" fmla="*/ 428814 w 828675"/>
                <a:gd name="connsiteY5" fmla="*/ 372904 h 381000"/>
                <a:gd name="connsiteX6" fmla="*/ 444054 w 828675"/>
                <a:gd name="connsiteY6" fmla="*/ 373856 h 381000"/>
                <a:gd name="connsiteX7" fmla="*/ 813624 w 828675"/>
                <a:gd name="connsiteY7" fmla="*/ 311944 h 381000"/>
                <a:gd name="connsiteX8" fmla="*/ 782191 w 828675"/>
                <a:gd name="connsiteY8" fmla="*/ 52864 h 381000"/>
                <a:gd name="connsiteX9" fmla="*/ 436434 w 828675"/>
                <a:gd name="connsiteY9" fmla="*/ 7144 h 381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828675" h="381000">
                  <a:moveTo>
                    <a:pt x="436434" y="7144"/>
                  </a:moveTo>
                  <a:cubicBezTo>
                    <a:pt x="448816" y="86201"/>
                    <a:pt x="457389" y="131921"/>
                    <a:pt x="452626" y="178594"/>
                  </a:cubicBezTo>
                  <a:cubicBezTo>
                    <a:pt x="451674" y="190976"/>
                    <a:pt x="448816" y="201454"/>
                    <a:pt x="440244" y="217646"/>
                  </a:cubicBezTo>
                  <a:cubicBezTo>
                    <a:pt x="421194" y="252889"/>
                    <a:pt x="367854" y="260509"/>
                    <a:pt x="342136" y="260509"/>
                  </a:cubicBezTo>
                  <a:cubicBezTo>
                    <a:pt x="269746" y="262414"/>
                    <a:pt x="43051" y="274796"/>
                    <a:pt x="11619" y="281464"/>
                  </a:cubicBezTo>
                  <a:cubicBezTo>
                    <a:pt x="-39816" y="292894"/>
                    <a:pt x="367854" y="362426"/>
                    <a:pt x="428814" y="372904"/>
                  </a:cubicBezTo>
                  <a:cubicBezTo>
                    <a:pt x="433576" y="373856"/>
                    <a:pt x="439291" y="373856"/>
                    <a:pt x="444054" y="373856"/>
                  </a:cubicBezTo>
                  <a:cubicBezTo>
                    <a:pt x="494536" y="370046"/>
                    <a:pt x="779334" y="346234"/>
                    <a:pt x="813624" y="311944"/>
                  </a:cubicBezTo>
                  <a:cubicBezTo>
                    <a:pt x="853629" y="271939"/>
                    <a:pt x="811719" y="139541"/>
                    <a:pt x="782191" y="52864"/>
                  </a:cubicBezTo>
                  <a:cubicBezTo>
                    <a:pt x="793621" y="41434"/>
                    <a:pt x="620266" y="20479"/>
                    <a:pt x="436434" y="7144"/>
                  </a:cubicBezTo>
                  <a:close/>
                </a:path>
              </a:pathLst>
            </a:custGeom>
            <a:gradFill flip="none" rotWithShape="1">
              <a:gsLst>
                <a:gs pos="40000">
                  <a:schemeClr val="bg1">
                    <a:lumMod val="60000"/>
                  </a:schemeClr>
                </a:gs>
                <a:gs pos="70000">
                  <a:schemeClr val="bg1">
                    <a:lumMod val="65000"/>
                  </a:schemeClr>
                </a:gs>
                <a:gs pos="50000">
                  <a:schemeClr val="bg1">
                    <a:lumMod val="95000"/>
                  </a:schemeClr>
                </a:gs>
                <a:gs pos="0">
                  <a:schemeClr val="bg1">
                    <a:lumMod val="75000"/>
                  </a:schemeClr>
                </a:gs>
                <a:gs pos="100000">
                  <a:schemeClr val="bg1">
                    <a:lumMod val="65000"/>
                  </a:schemeClr>
                </a:gs>
              </a:gsLst>
              <a:lin ang="16800000" scaled="0"/>
              <a:tileRect/>
            </a:gradFill>
            <a:ln w="9525" cap="flat">
              <a:noFill/>
              <a:prstDash val="solid"/>
              <a:miter/>
            </a:ln>
          </p:spPr>
          <p:txBody>
            <a:bodyPr rtlCol="0" anchor="ctr"/>
            <a:lstStyle/>
            <a:p>
              <a:pPr marL="0" marR="0" lvl="0" indent="0" algn="l" defTabSz="685715" rtl="0" eaLnBrk="1" fontAlgn="auto" latinLnBrk="0" hangingPunct="1">
                <a:lnSpc>
                  <a:spcPct val="100000"/>
                </a:lnSpc>
                <a:spcBef>
                  <a:spcPts val="0"/>
                </a:spcBef>
                <a:spcAft>
                  <a:spcPts val="0"/>
                </a:spcAft>
                <a:buClrTx/>
                <a:buSzTx/>
                <a:buFontTx/>
                <a:buNone/>
                <a:tabLst/>
                <a:defRPr/>
              </a:pPr>
              <a:endParaRPr kumimoji="0" lang="en-US" sz="1350" b="0" i="0" u="none" strike="noStrike" kern="1200" cap="none" spc="0" normalizeH="0" baseline="0" noProof="0" dirty="0">
                <a:ln>
                  <a:noFill/>
                </a:ln>
                <a:solidFill>
                  <a:prstClr val="black"/>
                </a:solidFill>
                <a:effectLst/>
                <a:uLnTx/>
                <a:uFillTx/>
                <a:latin typeface="Arial"/>
                <a:ea typeface="Arial Unicode MS"/>
                <a:cs typeface="+mn-cs"/>
              </a:endParaRPr>
            </a:p>
          </p:txBody>
        </p:sp>
        <p:sp>
          <p:nvSpPr>
            <p:cNvPr id="8" name="Freeform: Shape 7">
              <a:extLst>
                <a:ext uri="{FF2B5EF4-FFF2-40B4-BE49-F238E27FC236}">
                  <a16:creationId xmlns:a16="http://schemas.microsoft.com/office/drawing/2014/main" xmlns="" id="{08372E7C-CB1E-4E4D-9F8E-024C2326AF7E}"/>
                </a:ext>
              </a:extLst>
            </p:cNvPr>
            <p:cNvSpPr/>
            <p:nvPr/>
          </p:nvSpPr>
          <p:spPr>
            <a:xfrm>
              <a:off x="6448412" y="1280897"/>
              <a:ext cx="4318644" cy="4592842"/>
            </a:xfrm>
            <a:custGeom>
              <a:avLst/>
              <a:gdLst>
                <a:gd name="connsiteX0" fmla="*/ 1610322 w 1800225"/>
                <a:gd name="connsiteY0" fmla="*/ 1912136 h 1914525"/>
                <a:gd name="connsiteX1" fmla="*/ 53937 w 1800225"/>
                <a:gd name="connsiteY1" fmla="*/ 1736876 h 1914525"/>
                <a:gd name="connsiteX2" fmla="*/ 7264 w 1800225"/>
                <a:gd name="connsiteY2" fmla="*/ 1681631 h 1914525"/>
                <a:gd name="connsiteX3" fmla="*/ 66319 w 1800225"/>
                <a:gd name="connsiteY3" fmla="*/ 529106 h 1914525"/>
                <a:gd name="connsiteX4" fmla="*/ 107277 w 1800225"/>
                <a:gd name="connsiteY4" fmla="*/ 432903 h 1914525"/>
                <a:gd name="connsiteX5" fmla="*/ 1729384 w 1800225"/>
                <a:gd name="connsiteY5" fmla="*/ 9041 h 1914525"/>
                <a:gd name="connsiteX6" fmla="*/ 1797012 w 1800225"/>
                <a:gd name="connsiteY6" fmla="*/ 63333 h 1914525"/>
                <a:gd name="connsiteX7" fmla="*/ 1691284 w 1800225"/>
                <a:gd name="connsiteY7" fmla="*/ 1844508 h 1914525"/>
                <a:gd name="connsiteX8" fmla="*/ 1610322 w 1800225"/>
                <a:gd name="connsiteY8" fmla="*/ 1912136 h 191452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1800225" h="1914525">
                  <a:moveTo>
                    <a:pt x="1610322" y="1912136"/>
                  </a:moveTo>
                  <a:lnTo>
                    <a:pt x="53937" y="1736876"/>
                  </a:lnTo>
                  <a:cubicBezTo>
                    <a:pt x="26314" y="1734018"/>
                    <a:pt x="5359" y="1709253"/>
                    <a:pt x="7264" y="1681631"/>
                  </a:cubicBezTo>
                  <a:lnTo>
                    <a:pt x="66319" y="529106"/>
                  </a:lnTo>
                  <a:cubicBezTo>
                    <a:pt x="68224" y="458621"/>
                    <a:pt x="84417" y="438618"/>
                    <a:pt x="107277" y="432903"/>
                  </a:cubicBezTo>
                  <a:lnTo>
                    <a:pt x="1729384" y="9041"/>
                  </a:lnTo>
                  <a:cubicBezTo>
                    <a:pt x="1764627" y="-484"/>
                    <a:pt x="1798917" y="27138"/>
                    <a:pt x="1797012" y="63333"/>
                  </a:cubicBezTo>
                  <a:lnTo>
                    <a:pt x="1691284" y="1844508"/>
                  </a:lnTo>
                  <a:cubicBezTo>
                    <a:pt x="1687474" y="1885466"/>
                    <a:pt x="1651279" y="1915946"/>
                    <a:pt x="1610322" y="1912136"/>
                  </a:cubicBezTo>
                  <a:close/>
                </a:path>
              </a:pathLst>
            </a:custGeom>
            <a:solidFill>
              <a:srgbClr val="CCCCCC"/>
            </a:solidFill>
            <a:ln w="9525" cap="flat">
              <a:noFill/>
              <a:prstDash val="solid"/>
              <a:miter/>
            </a:ln>
          </p:spPr>
          <p:txBody>
            <a:bodyPr rtlCol="0" anchor="ctr"/>
            <a:lstStyle/>
            <a:p>
              <a:pPr marL="0" marR="0" lvl="0" indent="0" algn="l" defTabSz="685715" rtl="0" eaLnBrk="1" fontAlgn="auto" latinLnBrk="0" hangingPunct="1">
                <a:lnSpc>
                  <a:spcPct val="100000"/>
                </a:lnSpc>
                <a:spcBef>
                  <a:spcPts val="0"/>
                </a:spcBef>
                <a:spcAft>
                  <a:spcPts val="0"/>
                </a:spcAft>
                <a:buClrTx/>
                <a:buSzTx/>
                <a:buFontTx/>
                <a:buNone/>
                <a:tabLst/>
                <a:defRPr/>
              </a:pPr>
              <a:endParaRPr kumimoji="0" lang="en-US" sz="1350" b="0" i="0" u="none" strike="noStrike" kern="1200" cap="none" spc="0" normalizeH="0" baseline="0" noProof="0">
                <a:ln>
                  <a:noFill/>
                </a:ln>
                <a:solidFill>
                  <a:prstClr val="black"/>
                </a:solidFill>
                <a:effectLst/>
                <a:uLnTx/>
                <a:uFillTx/>
                <a:latin typeface="Arial"/>
                <a:ea typeface="Arial Unicode MS"/>
                <a:cs typeface="+mn-cs"/>
              </a:endParaRPr>
            </a:p>
          </p:txBody>
        </p:sp>
        <p:sp>
          <p:nvSpPr>
            <p:cNvPr id="9" name="Freeform: Shape 8">
              <a:extLst>
                <a:ext uri="{FF2B5EF4-FFF2-40B4-BE49-F238E27FC236}">
                  <a16:creationId xmlns:a16="http://schemas.microsoft.com/office/drawing/2014/main" xmlns="" id="{EF2C58F3-2A40-41BA-BACD-47E754647D05}"/>
                </a:ext>
              </a:extLst>
            </p:cNvPr>
            <p:cNvSpPr/>
            <p:nvPr/>
          </p:nvSpPr>
          <p:spPr>
            <a:xfrm>
              <a:off x="6464696" y="1280897"/>
              <a:ext cx="4250094" cy="3998744"/>
            </a:xfrm>
            <a:custGeom>
              <a:avLst/>
              <a:gdLst>
                <a:gd name="connsiteX0" fmla="*/ 1678781 w 1771650"/>
                <a:gd name="connsiteY0" fmla="*/ 1664486 h 1666875"/>
                <a:gd name="connsiteX1" fmla="*/ 7144 w 1771650"/>
                <a:gd name="connsiteY1" fmla="*/ 1552091 h 1666875"/>
                <a:gd name="connsiteX2" fmla="*/ 58579 w 1771650"/>
                <a:gd name="connsiteY2" fmla="*/ 482433 h 1666875"/>
                <a:gd name="connsiteX3" fmla="*/ 98584 w 1771650"/>
                <a:gd name="connsiteY3" fmla="*/ 432903 h 1666875"/>
                <a:gd name="connsiteX4" fmla="*/ 1705451 w 1771650"/>
                <a:gd name="connsiteY4" fmla="*/ 9041 h 1666875"/>
                <a:gd name="connsiteX5" fmla="*/ 1772126 w 1771650"/>
                <a:gd name="connsiteY5" fmla="*/ 63333 h 1666875"/>
                <a:gd name="connsiteX6" fmla="*/ 1678781 w 1771650"/>
                <a:gd name="connsiteY6" fmla="*/ 1664486 h 166687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1771650" h="1666875">
                  <a:moveTo>
                    <a:pt x="1678781" y="1664486"/>
                  </a:moveTo>
                  <a:lnTo>
                    <a:pt x="7144" y="1552091"/>
                  </a:lnTo>
                  <a:lnTo>
                    <a:pt x="58579" y="482433"/>
                  </a:lnTo>
                  <a:cubicBezTo>
                    <a:pt x="59531" y="459573"/>
                    <a:pt x="75724" y="439571"/>
                    <a:pt x="98584" y="432903"/>
                  </a:cubicBezTo>
                  <a:lnTo>
                    <a:pt x="1705451" y="9041"/>
                  </a:lnTo>
                  <a:cubicBezTo>
                    <a:pt x="1740694" y="-484"/>
                    <a:pt x="1774984" y="27138"/>
                    <a:pt x="1772126" y="63333"/>
                  </a:cubicBezTo>
                  <a:lnTo>
                    <a:pt x="1678781" y="1664486"/>
                  </a:lnTo>
                  <a:close/>
                </a:path>
              </a:pathLst>
            </a:custGeom>
            <a:solidFill>
              <a:srgbClr val="1A1A1A"/>
            </a:solidFill>
            <a:ln w="9525" cap="flat">
              <a:noFill/>
              <a:prstDash val="solid"/>
              <a:miter/>
            </a:ln>
          </p:spPr>
          <p:txBody>
            <a:bodyPr rtlCol="0" anchor="ctr"/>
            <a:lstStyle/>
            <a:p>
              <a:pPr marL="0" marR="0" lvl="0" indent="0" algn="l" defTabSz="685715" rtl="0" eaLnBrk="1" fontAlgn="auto" latinLnBrk="0" hangingPunct="1">
                <a:lnSpc>
                  <a:spcPct val="100000"/>
                </a:lnSpc>
                <a:spcBef>
                  <a:spcPts val="0"/>
                </a:spcBef>
                <a:spcAft>
                  <a:spcPts val="0"/>
                </a:spcAft>
                <a:buClrTx/>
                <a:buSzTx/>
                <a:buFontTx/>
                <a:buNone/>
                <a:tabLst/>
                <a:defRPr/>
              </a:pPr>
              <a:endParaRPr kumimoji="0" lang="en-US" sz="1350" b="0" i="0" u="none" strike="noStrike" kern="1200" cap="none" spc="0" normalizeH="0" baseline="0" noProof="0">
                <a:ln>
                  <a:noFill/>
                </a:ln>
                <a:solidFill>
                  <a:prstClr val="black"/>
                </a:solidFill>
                <a:effectLst/>
                <a:uLnTx/>
                <a:uFillTx/>
                <a:latin typeface="Arial"/>
                <a:ea typeface="Arial Unicode MS"/>
                <a:cs typeface="+mn-cs"/>
              </a:endParaRPr>
            </a:p>
          </p:txBody>
        </p:sp>
        <p:sp>
          <p:nvSpPr>
            <p:cNvPr id="10" name="Freeform: Shape 9">
              <a:extLst>
                <a:ext uri="{FF2B5EF4-FFF2-40B4-BE49-F238E27FC236}">
                  <a16:creationId xmlns:a16="http://schemas.microsoft.com/office/drawing/2014/main" xmlns="" id="{580F2220-32CC-44D4-8AFE-C56E78A9D7DC}"/>
                </a:ext>
              </a:extLst>
            </p:cNvPr>
            <p:cNvSpPr/>
            <p:nvPr/>
          </p:nvSpPr>
          <p:spPr>
            <a:xfrm>
              <a:off x="6572092" y="1577928"/>
              <a:ext cx="3907345" cy="3404644"/>
            </a:xfrm>
            <a:custGeom>
              <a:avLst/>
              <a:gdLst>
                <a:gd name="connsiteX0" fmla="*/ 1539716 w 1628775"/>
                <a:gd name="connsiteY0" fmla="*/ 1416844 h 1419225"/>
                <a:gd name="connsiteX1" fmla="*/ 7144 w 1628775"/>
                <a:gd name="connsiteY1" fmla="*/ 1357789 h 1419225"/>
                <a:gd name="connsiteX2" fmla="*/ 57626 w 1628775"/>
                <a:gd name="connsiteY2" fmla="*/ 363379 h 1419225"/>
                <a:gd name="connsiteX3" fmla="*/ 1628299 w 1628775"/>
                <a:gd name="connsiteY3" fmla="*/ 7144 h 1419225"/>
              </a:gdLst>
              <a:ahLst/>
              <a:cxnLst>
                <a:cxn ang="0">
                  <a:pos x="connsiteX0" y="connsiteY0"/>
                </a:cxn>
                <a:cxn ang="0">
                  <a:pos x="connsiteX1" y="connsiteY1"/>
                </a:cxn>
                <a:cxn ang="0">
                  <a:pos x="connsiteX2" y="connsiteY2"/>
                </a:cxn>
                <a:cxn ang="0">
                  <a:pos x="connsiteX3" y="connsiteY3"/>
                </a:cxn>
              </a:cxnLst>
              <a:rect l="l" t="t" r="r" b="b"/>
              <a:pathLst>
                <a:path w="1628775" h="1419225">
                  <a:moveTo>
                    <a:pt x="1539716" y="1416844"/>
                  </a:moveTo>
                  <a:lnTo>
                    <a:pt x="7144" y="1357789"/>
                  </a:lnTo>
                  <a:lnTo>
                    <a:pt x="57626" y="363379"/>
                  </a:lnTo>
                  <a:lnTo>
                    <a:pt x="1628299" y="7144"/>
                  </a:lnTo>
                  <a:close/>
                </a:path>
              </a:pathLst>
            </a:custGeom>
            <a:solidFill>
              <a:srgbClr val="E6E6E6"/>
            </a:solidFill>
            <a:ln w="9525" cap="flat">
              <a:noFill/>
              <a:prstDash val="solid"/>
              <a:miter/>
            </a:ln>
          </p:spPr>
          <p:txBody>
            <a:bodyPr rtlCol="0" anchor="ctr"/>
            <a:lstStyle/>
            <a:p>
              <a:pPr marL="0" marR="0" lvl="0" indent="0" algn="l" defTabSz="685715" rtl="0" eaLnBrk="1" fontAlgn="auto" latinLnBrk="0" hangingPunct="1">
                <a:lnSpc>
                  <a:spcPct val="100000"/>
                </a:lnSpc>
                <a:spcBef>
                  <a:spcPts val="0"/>
                </a:spcBef>
                <a:spcAft>
                  <a:spcPts val="0"/>
                </a:spcAft>
                <a:buClrTx/>
                <a:buSzTx/>
                <a:buFontTx/>
                <a:buNone/>
                <a:tabLst/>
                <a:defRPr/>
              </a:pPr>
              <a:endParaRPr kumimoji="0" lang="en-US" sz="1350" b="0" i="0" u="none" strike="noStrike" kern="1200" cap="none" spc="0" normalizeH="0" baseline="0" noProof="0">
                <a:ln>
                  <a:noFill/>
                </a:ln>
                <a:solidFill>
                  <a:prstClr val="black"/>
                </a:solidFill>
                <a:effectLst/>
                <a:uLnTx/>
                <a:uFillTx/>
                <a:latin typeface="Arial"/>
                <a:ea typeface="Arial Unicode MS"/>
                <a:cs typeface="+mn-cs"/>
              </a:endParaRPr>
            </a:p>
          </p:txBody>
        </p:sp>
        <p:sp>
          <p:nvSpPr>
            <p:cNvPr id="11" name="Freeform: Shape 10">
              <a:extLst>
                <a:ext uri="{FF2B5EF4-FFF2-40B4-BE49-F238E27FC236}">
                  <a16:creationId xmlns:a16="http://schemas.microsoft.com/office/drawing/2014/main" xmlns="" id="{174E8244-A4F2-4E86-8B08-5FF2D301EB9F}"/>
                </a:ext>
              </a:extLst>
            </p:cNvPr>
            <p:cNvSpPr/>
            <p:nvPr/>
          </p:nvSpPr>
          <p:spPr>
            <a:xfrm>
              <a:off x="6446339" y="4996281"/>
              <a:ext cx="4044444" cy="868298"/>
            </a:xfrm>
            <a:custGeom>
              <a:avLst/>
              <a:gdLst>
                <a:gd name="connsiteX0" fmla="*/ 13844 w 1685925"/>
                <a:gd name="connsiteY0" fmla="*/ 7144 h 361950"/>
                <a:gd name="connsiteX1" fmla="*/ 7176 w 1685925"/>
                <a:gd name="connsiteY1" fmla="*/ 133826 h 361950"/>
                <a:gd name="connsiteX2" fmla="*/ 53849 w 1685925"/>
                <a:gd name="connsiteY2" fmla="*/ 189071 h 361950"/>
                <a:gd name="connsiteX3" fmla="*/ 1597851 w 1685925"/>
                <a:gd name="connsiteY3" fmla="*/ 363379 h 361950"/>
                <a:gd name="connsiteX4" fmla="*/ 1675956 w 1685925"/>
                <a:gd name="connsiteY4" fmla="*/ 296704 h 361950"/>
                <a:gd name="connsiteX5" fmla="*/ 1686434 w 1685925"/>
                <a:gd name="connsiteY5" fmla="*/ 111919 h 361950"/>
                <a:gd name="connsiteX6" fmla="*/ 13844 w 1685925"/>
                <a:gd name="connsiteY6" fmla="*/ 7144 h 3619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1685925" h="361950">
                  <a:moveTo>
                    <a:pt x="13844" y="7144"/>
                  </a:moveTo>
                  <a:lnTo>
                    <a:pt x="7176" y="133826"/>
                  </a:lnTo>
                  <a:cubicBezTo>
                    <a:pt x="6224" y="161449"/>
                    <a:pt x="26226" y="186214"/>
                    <a:pt x="53849" y="189071"/>
                  </a:cubicBezTo>
                  <a:lnTo>
                    <a:pt x="1597851" y="363379"/>
                  </a:lnTo>
                  <a:cubicBezTo>
                    <a:pt x="1637856" y="368141"/>
                    <a:pt x="1674051" y="337661"/>
                    <a:pt x="1675956" y="296704"/>
                  </a:cubicBezTo>
                  <a:lnTo>
                    <a:pt x="1686434" y="111919"/>
                  </a:lnTo>
                  <a:lnTo>
                    <a:pt x="13844" y="7144"/>
                  </a:lnTo>
                  <a:close/>
                </a:path>
              </a:pathLst>
            </a:custGeom>
            <a:gradFill flip="none" rotWithShape="1">
              <a:gsLst>
                <a:gs pos="0">
                  <a:schemeClr val="bg1">
                    <a:lumMod val="75000"/>
                  </a:schemeClr>
                </a:gs>
                <a:gs pos="100000">
                  <a:schemeClr val="bg1">
                    <a:lumMod val="85000"/>
                  </a:schemeClr>
                </a:gs>
              </a:gsLst>
              <a:lin ang="10800000" scaled="1"/>
              <a:tileRect/>
            </a:gradFill>
            <a:ln w="9525" cap="flat">
              <a:noFill/>
              <a:prstDash val="solid"/>
              <a:miter/>
            </a:ln>
          </p:spPr>
          <p:txBody>
            <a:bodyPr rtlCol="0" anchor="ctr"/>
            <a:lstStyle/>
            <a:p>
              <a:pPr marL="0" marR="0" lvl="0" indent="0" algn="l" defTabSz="685715" rtl="0" eaLnBrk="1" fontAlgn="auto" latinLnBrk="0" hangingPunct="1">
                <a:lnSpc>
                  <a:spcPct val="100000"/>
                </a:lnSpc>
                <a:spcBef>
                  <a:spcPts val="0"/>
                </a:spcBef>
                <a:spcAft>
                  <a:spcPts val="0"/>
                </a:spcAft>
                <a:buClrTx/>
                <a:buSzTx/>
                <a:buFontTx/>
                <a:buNone/>
                <a:tabLst/>
                <a:defRPr/>
              </a:pPr>
              <a:endParaRPr kumimoji="0" lang="en-US" sz="1350" b="0" i="0" u="none" strike="noStrike" kern="1200" cap="none" spc="0" normalizeH="0" baseline="0" noProof="0">
                <a:ln>
                  <a:noFill/>
                </a:ln>
                <a:solidFill>
                  <a:prstClr val="black"/>
                </a:solidFill>
                <a:effectLst/>
                <a:uLnTx/>
                <a:uFillTx/>
                <a:latin typeface="Arial"/>
                <a:ea typeface="Arial Unicode MS"/>
                <a:cs typeface="+mn-cs"/>
              </a:endParaRPr>
            </a:p>
          </p:txBody>
        </p:sp>
        <p:sp>
          <p:nvSpPr>
            <p:cNvPr id="12" name="Freeform: Shape 11">
              <a:extLst>
                <a:ext uri="{FF2B5EF4-FFF2-40B4-BE49-F238E27FC236}">
                  <a16:creationId xmlns:a16="http://schemas.microsoft.com/office/drawing/2014/main" xmlns="" id="{F93C300E-7D6B-41AC-A90B-BE4D04EB849A}"/>
                </a:ext>
              </a:extLst>
            </p:cNvPr>
            <p:cNvSpPr/>
            <p:nvPr/>
          </p:nvSpPr>
          <p:spPr>
            <a:xfrm>
              <a:off x="7715310" y="1593115"/>
              <a:ext cx="2775473" cy="3394037"/>
            </a:xfrm>
            <a:custGeom>
              <a:avLst/>
              <a:gdLst>
                <a:gd name="connsiteX0" fmla="*/ 1425389 w 2775473"/>
                <a:gd name="connsiteY0" fmla="*/ 306593 h 3394037"/>
                <a:gd name="connsiteX1" fmla="*/ 2775473 w 2775473"/>
                <a:gd name="connsiteY1" fmla="*/ 0 h 3394037"/>
                <a:gd name="connsiteX2" fmla="*/ 2565699 w 2775473"/>
                <a:gd name="connsiteY2" fmla="*/ 3394037 h 3394037"/>
                <a:gd name="connsiteX3" fmla="*/ 0 w 2775473"/>
                <a:gd name="connsiteY3" fmla="*/ 3281082 h 3394037"/>
                <a:gd name="connsiteX4" fmla="*/ 1425389 w 2775473"/>
                <a:gd name="connsiteY4" fmla="*/ 306593 h 3394037"/>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775473" h="3394037">
                  <a:moveTo>
                    <a:pt x="1425389" y="306593"/>
                  </a:moveTo>
                  <a:lnTo>
                    <a:pt x="2775473" y="0"/>
                  </a:lnTo>
                  <a:lnTo>
                    <a:pt x="2565699" y="3394037"/>
                  </a:lnTo>
                  <a:lnTo>
                    <a:pt x="0" y="3281082"/>
                  </a:lnTo>
                  <a:lnTo>
                    <a:pt x="1425389" y="306593"/>
                  </a:lnTo>
                  <a:close/>
                </a:path>
              </a:pathLst>
            </a:custGeom>
            <a:solidFill>
              <a:srgbClr val="999999">
                <a:alpha val="10000"/>
              </a:srgbClr>
            </a:solidFill>
            <a:ln w="9525" cap="flat">
              <a:noFill/>
              <a:prstDash val="solid"/>
              <a:miter/>
            </a:ln>
          </p:spPr>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marL="0" marR="0" lvl="0" indent="0" algn="l" defTabSz="685715" rtl="0" eaLnBrk="1" fontAlgn="auto" latinLnBrk="0" hangingPunct="1">
                <a:lnSpc>
                  <a:spcPct val="100000"/>
                </a:lnSpc>
                <a:spcBef>
                  <a:spcPts val="0"/>
                </a:spcBef>
                <a:spcAft>
                  <a:spcPts val="0"/>
                </a:spcAft>
                <a:buClrTx/>
                <a:buSzTx/>
                <a:buFontTx/>
                <a:buNone/>
                <a:tabLst/>
                <a:defRPr/>
              </a:pPr>
              <a:endParaRPr kumimoji="0" lang="en-US" sz="1350" b="0" i="0" u="none" strike="noStrike" kern="1200" cap="none" spc="0" normalizeH="0" baseline="0" noProof="0">
                <a:ln>
                  <a:noFill/>
                </a:ln>
                <a:solidFill>
                  <a:prstClr val="black"/>
                </a:solidFill>
                <a:effectLst/>
                <a:uLnTx/>
                <a:uFillTx/>
                <a:latin typeface="Arial"/>
                <a:ea typeface="Arial Unicode MS"/>
                <a:cs typeface="+mn-cs"/>
              </a:endParaRPr>
            </a:p>
          </p:txBody>
        </p:sp>
      </p:grpSp>
      <p:sp>
        <p:nvSpPr>
          <p:cNvPr id="13" name="Text Placeholder 9">
            <a:extLst>
              <a:ext uri="{FF2B5EF4-FFF2-40B4-BE49-F238E27FC236}">
                <a16:creationId xmlns:a16="http://schemas.microsoft.com/office/drawing/2014/main" xmlns="" id="{8B4429A7-D1AE-4770-A50D-87D49E00B254}"/>
              </a:ext>
            </a:extLst>
          </p:cNvPr>
          <p:cNvSpPr>
            <a:spLocks noGrp="1"/>
          </p:cNvSpPr>
          <p:nvPr>
            <p:ph type="body" sz="quarter" idx="51" hasCustomPrompt="1"/>
          </p:nvPr>
        </p:nvSpPr>
        <p:spPr>
          <a:xfrm>
            <a:off x="323531" y="339513"/>
            <a:ext cx="11573197" cy="724247"/>
          </a:xfrm>
          <a:prstGeom prst="rect">
            <a:avLst/>
          </a:prstGeom>
        </p:spPr>
        <p:txBody>
          <a:bodyPr anchor="ctr"/>
          <a:lstStyle>
            <a:lvl1pPr marL="0" indent="0" algn="ctr">
              <a:buNone/>
              <a:defRPr sz="4050" b="0" baseline="0">
                <a:solidFill>
                  <a:schemeClr val="tx1">
                    <a:lumMod val="85000"/>
                    <a:lumOff val="15000"/>
                  </a:schemeClr>
                </a:solidFill>
                <a:latin typeface="+mj-lt"/>
                <a:cs typeface="Arial" pitchFamily="34" charset="0"/>
              </a:defRPr>
            </a:lvl1pPr>
          </a:lstStyle>
          <a:p>
            <a:pPr lvl="0"/>
            <a:r>
              <a:rPr lang="en-US" altLang="ko-KR" dirty="0"/>
              <a:t>BASIC LAYOUT</a:t>
            </a:r>
          </a:p>
        </p:txBody>
      </p:sp>
      <p:sp>
        <p:nvSpPr>
          <p:cNvPr id="14" name="Freeform: Shape 13">
            <a:extLst>
              <a:ext uri="{FF2B5EF4-FFF2-40B4-BE49-F238E27FC236}">
                <a16:creationId xmlns:a16="http://schemas.microsoft.com/office/drawing/2014/main" xmlns="" id="{F042331B-3BD8-4CBE-8C5B-302479E090BA}"/>
              </a:ext>
            </a:extLst>
          </p:cNvPr>
          <p:cNvSpPr/>
          <p:nvPr userDrawn="1"/>
        </p:nvSpPr>
        <p:spPr>
          <a:xfrm rot="3273252" flipH="1">
            <a:off x="-161265" y="292025"/>
            <a:ext cx="1754569" cy="530187"/>
          </a:xfrm>
          <a:custGeom>
            <a:avLst/>
            <a:gdLst>
              <a:gd name="connsiteX0" fmla="*/ 2141990 w 2204904"/>
              <a:gd name="connsiteY0" fmla="*/ 577887 h 666266"/>
              <a:gd name="connsiteX1" fmla="*/ 2204904 w 2204904"/>
              <a:gd name="connsiteY1" fmla="*/ 666266 h 666266"/>
              <a:gd name="connsiteX2" fmla="*/ 1379318 w 2204904"/>
              <a:gd name="connsiteY2" fmla="*/ 666266 h 666266"/>
              <a:gd name="connsiteX3" fmla="*/ 1335129 w 2204904"/>
              <a:gd name="connsiteY3" fmla="*/ 622077 h 666266"/>
              <a:gd name="connsiteX4" fmla="*/ 1379318 w 2204904"/>
              <a:gd name="connsiteY4" fmla="*/ 577887 h 666266"/>
              <a:gd name="connsiteX5" fmla="*/ 1936301 w 2204904"/>
              <a:gd name="connsiteY5" fmla="*/ 288944 h 666266"/>
              <a:gd name="connsiteX6" fmla="*/ 1999215 w 2204904"/>
              <a:gd name="connsiteY6" fmla="*/ 377322 h 666266"/>
              <a:gd name="connsiteX7" fmla="*/ 711754 w 2204904"/>
              <a:gd name="connsiteY7" fmla="*/ 377322 h 666266"/>
              <a:gd name="connsiteX8" fmla="*/ 667564 w 2204904"/>
              <a:gd name="connsiteY8" fmla="*/ 333133 h 666266"/>
              <a:gd name="connsiteX9" fmla="*/ 711754 w 2204904"/>
              <a:gd name="connsiteY9" fmla="*/ 288944 h 666266"/>
              <a:gd name="connsiteX10" fmla="*/ 1730611 w 2204904"/>
              <a:gd name="connsiteY10" fmla="*/ 0 h 666266"/>
              <a:gd name="connsiteX11" fmla="*/ 1793525 w 2204904"/>
              <a:gd name="connsiteY11" fmla="*/ 88378 h 666266"/>
              <a:gd name="connsiteX12" fmla="*/ 44189 w 2204904"/>
              <a:gd name="connsiteY12" fmla="*/ 88378 h 666266"/>
              <a:gd name="connsiteX13" fmla="*/ 0 w 2204904"/>
              <a:gd name="connsiteY13" fmla="*/ 44189 h 666266"/>
              <a:gd name="connsiteX14" fmla="*/ 44190 w 2204904"/>
              <a:gd name="connsiteY14" fmla="*/ 0 h 66626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Lst>
            <a:rect l="l" t="t" r="r" b="b"/>
            <a:pathLst>
              <a:path w="2204904" h="666266">
                <a:moveTo>
                  <a:pt x="2141990" y="577887"/>
                </a:moveTo>
                <a:lnTo>
                  <a:pt x="2204904" y="666266"/>
                </a:lnTo>
                <a:lnTo>
                  <a:pt x="1379318" y="666266"/>
                </a:lnTo>
                <a:cubicBezTo>
                  <a:pt x="1354913" y="666266"/>
                  <a:pt x="1335129" y="646482"/>
                  <a:pt x="1335129" y="622077"/>
                </a:cubicBezTo>
                <a:cubicBezTo>
                  <a:pt x="1335129" y="597671"/>
                  <a:pt x="1354913" y="577888"/>
                  <a:pt x="1379318" y="577887"/>
                </a:cubicBezTo>
                <a:close/>
                <a:moveTo>
                  <a:pt x="1936301" y="288944"/>
                </a:moveTo>
                <a:lnTo>
                  <a:pt x="1999215" y="377322"/>
                </a:lnTo>
                <a:lnTo>
                  <a:pt x="711754" y="377322"/>
                </a:lnTo>
                <a:cubicBezTo>
                  <a:pt x="687349" y="377322"/>
                  <a:pt x="667564" y="357538"/>
                  <a:pt x="667564" y="333133"/>
                </a:cubicBezTo>
                <a:cubicBezTo>
                  <a:pt x="667564" y="308728"/>
                  <a:pt x="687348" y="288944"/>
                  <a:pt x="711754" y="288944"/>
                </a:cubicBezTo>
                <a:close/>
                <a:moveTo>
                  <a:pt x="1730611" y="0"/>
                </a:moveTo>
                <a:lnTo>
                  <a:pt x="1793525" y="88378"/>
                </a:lnTo>
                <a:lnTo>
                  <a:pt x="44189" y="88378"/>
                </a:lnTo>
                <a:cubicBezTo>
                  <a:pt x="19785" y="88379"/>
                  <a:pt x="1" y="68594"/>
                  <a:pt x="0" y="44189"/>
                </a:cubicBezTo>
                <a:cubicBezTo>
                  <a:pt x="0" y="19783"/>
                  <a:pt x="19784" y="0"/>
                  <a:pt x="44190" y="0"/>
                </a:cubicBezTo>
                <a:close/>
              </a:path>
            </a:pathLst>
          </a:cu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68580" tIns="34290" rIns="68580" bIns="34290" numCol="1" spcCol="0" rtlCol="0" fromWordArt="0" anchor="ctr" anchorCtr="0" forceAA="0" compatLnSpc="1">
            <a:prstTxWarp prst="textNoShape">
              <a:avLst/>
            </a:prstTxWarp>
            <a:noAutofit/>
          </a:bodyPr>
          <a:lstStyle/>
          <a:p>
            <a:pPr marL="0" marR="0" lvl="0" indent="0" algn="ctr" defTabSz="685715" rtl="0" eaLnBrk="1" fontAlgn="auto" latinLnBrk="0" hangingPunct="1">
              <a:lnSpc>
                <a:spcPct val="100000"/>
              </a:lnSpc>
              <a:spcBef>
                <a:spcPts val="0"/>
              </a:spcBef>
              <a:spcAft>
                <a:spcPts val="0"/>
              </a:spcAft>
              <a:buClrTx/>
              <a:buSzTx/>
              <a:buFontTx/>
              <a:buNone/>
              <a:tabLst/>
              <a:defRPr/>
            </a:pPr>
            <a:endParaRPr kumimoji="0" lang="ko-KR" altLang="en-US" sz="1350" b="0" i="0" u="none" strike="noStrike" kern="1200" cap="none" spc="0" normalizeH="0" baseline="0" noProof="0">
              <a:ln>
                <a:noFill/>
              </a:ln>
              <a:solidFill>
                <a:prstClr val="white"/>
              </a:solidFill>
              <a:effectLst/>
              <a:uLnTx/>
              <a:uFillTx/>
              <a:latin typeface="Arial"/>
              <a:ea typeface="Arial Unicode MS"/>
              <a:cs typeface="+mn-cs"/>
            </a:endParaRPr>
          </a:p>
        </p:txBody>
      </p:sp>
      <p:sp>
        <p:nvSpPr>
          <p:cNvPr id="16" name="Picture Placeholder 15">
            <a:extLst>
              <a:ext uri="{FF2B5EF4-FFF2-40B4-BE49-F238E27FC236}">
                <a16:creationId xmlns:a16="http://schemas.microsoft.com/office/drawing/2014/main" xmlns="" id="{BC7E575B-9A0A-4153-80C4-02F15165D070}"/>
              </a:ext>
            </a:extLst>
          </p:cNvPr>
          <p:cNvSpPr>
            <a:spLocks noGrp="1"/>
          </p:cNvSpPr>
          <p:nvPr>
            <p:ph type="pic" idx="16" hasCustomPrompt="1"/>
          </p:nvPr>
        </p:nvSpPr>
        <p:spPr>
          <a:xfrm>
            <a:off x="952837" y="1831956"/>
            <a:ext cx="4014767" cy="2996923"/>
          </a:xfrm>
          <a:custGeom>
            <a:avLst/>
            <a:gdLst>
              <a:gd name="connsiteX0" fmla="*/ 0 w 4014766"/>
              <a:gd name="connsiteY0" fmla="*/ 0 h 2996923"/>
              <a:gd name="connsiteX1" fmla="*/ 3877709 w 4014766"/>
              <a:gd name="connsiteY1" fmla="*/ 788969 h 2996923"/>
              <a:gd name="connsiteX2" fmla="*/ 4014766 w 4014766"/>
              <a:gd name="connsiteY2" fmla="*/ 2864276 h 2996923"/>
              <a:gd name="connsiteX3" fmla="*/ 209763 w 4014766"/>
              <a:gd name="connsiteY3" fmla="*/ 2996923 h 2996923"/>
              <a:gd name="connsiteX0" fmla="*/ 0 w 4014766"/>
              <a:gd name="connsiteY0" fmla="*/ 0 h 2996923"/>
              <a:gd name="connsiteX1" fmla="*/ 3907527 w 4014766"/>
              <a:gd name="connsiteY1" fmla="*/ 798908 h 2996923"/>
              <a:gd name="connsiteX2" fmla="*/ 4014766 w 4014766"/>
              <a:gd name="connsiteY2" fmla="*/ 2864276 h 2996923"/>
              <a:gd name="connsiteX3" fmla="*/ 209763 w 4014766"/>
              <a:gd name="connsiteY3" fmla="*/ 2996923 h 2996923"/>
              <a:gd name="connsiteX4" fmla="*/ 0 w 4014766"/>
              <a:gd name="connsiteY4" fmla="*/ 0 h 2996923"/>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4014766" h="2996923">
                <a:moveTo>
                  <a:pt x="0" y="0"/>
                </a:moveTo>
                <a:lnTo>
                  <a:pt x="3907527" y="798908"/>
                </a:lnTo>
                <a:lnTo>
                  <a:pt x="4014766" y="2864276"/>
                </a:lnTo>
                <a:lnTo>
                  <a:pt x="209763" y="2996923"/>
                </a:lnTo>
                <a:lnTo>
                  <a:pt x="0" y="0"/>
                </a:lnTo>
                <a:close/>
              </a:path>
            </a:pathLst>
          </a:custGeom>
          <a:solidFill>
            <a:schemeClr val="bg1">
              <a:lumMod val="95000"/>
            </a:schemeClr>
          </a:solidFill>
        </p:spPr>
        <p:txBody>
          <a:bodyPr wrap="square" anchor="ctr">
            <a:noAutofit/>
          </a:bodyPr>
          <a:lstStyle>
            <a:lvl1pPr marL="0" indent="0" algn="ctr">
              <a:buNone/>
              <a:defRPr sz="900">
                <a:latin typeface="Arial" pitchFamily="34" charset="0"/>
                <a:cs typeface="Arial" pitchFamily="34" charset="0"/>
              </a:defRPr>
            </a:lvl1pPr>
            <a:lvl2pPr marL="342900" indent="0">
              <a:buNone/>
              <a:defRPr sz="2100"/>
            </a:lvl2pPr>
            <a:lvl3pPr marL="685800" indent="0">
              <a:buNone/>
              <a:defRPr sz="1800"/>
            </a:lvl3pPr>
            <a:lvl4pPr marL="1028700" indent="0">
              <a:buNone/>
              <a:defRPr sz="1500"/>
            </a:lvl4pPr>
            <a:lvl5pPr marL="1371600" indent="0">
              <a:buNone/>
              <a:defRPr sz="1500"/>
            </a:lvl5pPr>
            <a:lvl6pPr marL="1714500" indent="0">
              <a:buNone/>
              <a:defRPr sz="1500"/>
            </a:lvl6pPr>
            <a:lvl7pPr marL="2057400" indent="0">
              <a:buNone/>
              <a:defRPr sz="1500"/>
            </a:lvl7pPr>
            <a:lvl8pPr marL="2400300" indent="0">
              <a:buNone/>
              <a:defRPr sz="1500"/>
            </a:lvl8pPr>
            <a:lvl9pPr marL="2743200" indent="0">
              <a:buNone/>
              <a:defRPr sz="1500"/>
            </a:lvl9pPr>
          </a:lstStyle>
          <a:p>
            <a:r>
              <a:rPr lang="en-US" altLang="ko-KR" dirty="0"/>
              <a:t>Your Picture Here</a:t>
            </a:r>
            <a:endParaRPr lang="ko-KR" altLang="en-US" dirty="0"/>
          </a:p>
        </p:txBody>
      </p:sp>
    </p:spTree>
    <p:extLst>
      <p:ext uri="{BB962C8B-B14F-4D97-AF65-F5344CB8AC3E}">
        <p14:creationId xmlns:p14="http://schemas.microsoft.com/office/powerpoint/2010/main" val="315736943"/>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preserve="1" userDrawn="1">
  <p:cSld name="12_Contents slide layout">
    <p:spTree>
      <p:nvGrpSpPr>
        <p:cNvPr id="1" name=""/>
        <p:cNvGrpSpPr/>
        <p:nvPr/>
      </p:nvGrpSpPr>
      <p:grpSpPr>
        <a:xfrm>
          <a:off x="0" y="0"/>
          <a:ext cx="0" cy="0"/>
          <a:chOff x="0" y="0"/>
          <a:chExt cx="0" cy="0"/>
        </a:xfrm>
      </p:grpSpPr>
      <p:sp>
        <p:nvSpPr>
          <p:cNvPr id="3" name="그림 개체 틀 4">
            <a:extLst>
              <a:ext uri="{FF2B5EF4-FFF2-40B4-BE49-F238E27FC236}">
                <a16:creationId xmlns:a16="http://schemas.microsoft.com/office/drawing/2014/main" xmlns="" id="{78365DAA-91AD-4697-ADE8-3F9A839BE698}"/>
              </a:ext>
            </a:extLst>
          </p:cNvPr>
          <p:cNvSpPr>
            <a:spLocks noGrp="1"/>
          </p:cNvSpPr>
          <p:nvPr>
            <p:ph type="pic" idx="16" hasCustomPrompt="1"/>
          </p:nvPr>
        </p:nvSpPr>
        <p:spPr>
          <a:xfrm>
            <a:off x="0" y="0"/>
            <a:ext cx="12192000" cy="4469450"/>
          </a:xfrm>
          <a:prstGeom prst="rect">
            <a:avLst/>
          </a:prstGeom>
          <a:solidFill>
            <a:schemeClr val="bg1">
              <a:lumMod val="95000"/>
            </a:schemeClr>
          </a:solidFill>
        </p:spPr>
        <p:txBody>
          <a:bodyPr wrap="square" anchor="ctr">
            <a:noAutofit/>
          </a:bodyPr>
          <a:lstStyle>
            <a:lvl1pPr marL="0" indent="0" algn="ctr">
              <a:buNone/>
              <a:defRPr sz="900">
                <a:latin typeface="Arial" pitchFamily="34" charset="0"/>
                <a:cs typeface="Arial" pitchFamily="34" charset="0"/>
              </a:defRPr>
            </a:lvl1pPr>
            <a:lvl2pPr marL="342900" indent="0">
              <a:buNone/>
              <a:defRPr sz="2100"/>
            </a:lvl2pPr>
            <a:lvl3pPr marL="685800" indent="0">
              <a:buNone/>
              <a:defRPr sz="1800"/>
            </a:lvl3pPr>
            <a:lvl4pPr marL="1028700" indent="0">
              <a:buNone/>
              <a:defRPr sz="1500"/>
            </a:lvl4pPr>
            <a:lvl5pPr marL="1371600" indent="0">
              <a:buNone/>
              <a:defRPr sz="1500"/>
            </a:lvl5pPr>
            <a:lvl6pPr marL="1714500" indent="0">
              <a:buNone/>
              <a:defRPr sz="1500"/>
            </a:lvl6pPr>
            <a:lvl7pPr marL="2057400" indent="0">
              <a:buNone/>
              <a:defRPr sz="1500"/>
            </a:lvl7pPr>
            <a:lvl8pPr marL="2400300" indent="0">
              <a:buNone/>
              <a:defRPr sz="1500"/>
            </a:lvl8pPr>
            <a:lvl9pPr marL="2743200" indent="0">
              <a:buNone/>
              <a:defRPr sz="1500"/>
            </a:lvl9pPr>
          </a:lstStyle>
          <a:p>
            <a:r>
              <a:rPr lang="en-US" altLang="ko-KR" dirty="0"/>
              <a:t>Your Picture Here and Send to Back</a:t>
            </a:r>
            <a:endParaRPr lang="ko-KR" altLang="en-US" dirty="0"/>
          </a:p>
        </p:txBody>
      </p:sp>
    </p:spTree>
    <p:extLst>
      <p:ext uri="{BB962C8B-B14F-4D97-AF65-F5344CB8AC3E}">
        <p14:creationId xmlns:p14="http://schemas.microsoft.com/office/powerpoint/2010/main" val="3651906293"/>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preserve="1" userDrawn="1">
  <p:cSld name="13_Contents slide layout">
    <p:spTree>
      <p:nvGrpSpPr>
        <p:cNvPr id="1" name=""/>
        <p:cNvGrpSpPr/>
        <p:nvPr/>
      </p:nvGrpSpPr>
      <p:grpSpPr>
        <a:xfrm>
          <a:off x="0" y="0"/>
          <a:ext cx="0" cy="0"/>
          <a:chOff x="0" y="0"/>
          <a:chExt cx="0" cy="0"/>
        </a:xfrm>
      </p:grpSpPr>
      <p:sp>
        <p:nvSpPr>
          <p:cNvPr id="4" name="그림 개체 틀 2">
            <a:extLst>
              <a:ext uri="{FF2B5EF4-FFF2-40B4-BE49-F238E27FC236}">
                <a16:creationId xmlns:a16="http://schemas.microsoft.com/office/drawing/2014/main" xmlns="" id="{BC94C0C1-C105-49A1-80F4-B360522907FC}"/>
              </a:ext>
            </a:extLst>
          </p:cNvPr>
          <p:cNvSpPr>
            <a:spLocks noGrp="1"/>
          </p:cNvSpPr>
          <p:nvPr>
            <p:ph type="pic" sz="quarter" idx="10" hasCustomPrompt="1"/>
          </p:nvPr>
        </p:nvSpPr>
        <p:spPr>
          <a:xfrm>
            <a:off x="903133" y="2473712"/>
            <a:ext cx="1728000" cy="2198621"/>
          </a:xfrm>
          <a:prstGeom prst="rect">
            <a:avLst/>
          </a:prstGeom>
          <a:solidFill>
            <a:schemeClr val="bg1">
              <a:lumMod val="95000"/>
            </a:schemeClr>
          </a:solidFill>
          <a:ln w="25400">
            <a:noFill/>
          </a:ln>
          <a:effectLst/>
        </p:spPr>
        <p:txBody>
          <a:bodyPr anchor="ctr"/>
          <a:lstStyle>
            <a:lvl1pPr marL="0" indent="0" algn="ctr">
              <a:buFontTx/>
              <a:buNone/>
              <a:defRPr sz="900">
                <a:solidFill>
                  <a:schemeClr val="tx1">
                    <a:lumMod val="75000"/>
                    <a:lumOff val="25000"/>
                  </a:schemeClr>
                </a:solidFill>
                <a:latin typeface="+mn-lt"/>
                <a:cs typeface="Arial" pitchFamily="34" charset="0"/>
              </a:defRPr>
            </a:lvl1pPr>
          </a:lstStyle>
          <a:p>
            <a:r>
              <a:rPr lang="en-US" altLang="ko-KR" dirty="0"/>
              <a:t>Place Your Picture Here</a:t>
            </a:r>
            <a:endParaRPr lang="ko-KR" altLang="en-US" dirty="0"/>
          </a:p>
        </p:txBody>
      </p:sp>
      <p:sp>
        <p:nvSpPr>
          <p:cNvPr id="5" name="Rectangle 4">
            <a:extLst>
              <a:ext uri="{FF2B5EF4-FFF2-40B4-BE49-F238E27FC236}">
                <a16:creationId xmlns:a16="http://schemas.microsoft.com/office/drawing/2014/main" xmlns="" id="{E7D6DD40-BA8F-48B7-B4C2-E0FFD7A6DDF0}"/>
              </a:ext>
            </a:extLst>
          </p:cNvPr>
          <p:cNvSpPr/>
          <p:nvPr userDrawn="1"/>
        </p:nvSpPr>
        <p:spPr>
          <a:xfrm>
            <a:off x="2632663" y="2468900"/>
            <a:ext cx="1728000" cy="2208245"/>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685715" rtl="0" eaLnBrk="1" fontAlgn="auto" latinLnBrk="0" hangingPunct="1">
              <a:lnSpc>
                <a:spcPct val="100000"/>
              </a:lnSpc>
              <a:spcBef>
                <a:spcPts val="0"/>
              </a:spcBef>
              <a:spcAft>
                <a:spcPts val="0"/>
              </a:spcAft>
              <a:buClrTx/>
              <a:buSzTx/>
              <a:buFontTx/>
              <a:buNone/>
              <a:tabLst/>
              <a:defRPr/>
            </a:pPr>
            <a:endParaRPr kumimoji="0" lang="ko-KR" altLang="en-US" sz="1350" b="0" i="0" u="none" strike="noStrike" kern="1200" cap="none" spc="0" normalizeH="0" baseline="0" noProof="0">
              <a:ln>
                <a:noFill/>
              </a:ln>
              <a:solidFill>
                <a:prstClr val="white"/>
              </a:solidFill>
              <a:effectLst/>
              <a:uLnTx/>
              <a:uFillTx/>
              <a:latin typeface="Arial"/>
              <a:ea typeface="Arial Unicode MS"/>
              <a:cs typeface="Arial" pitchFamily="34" charset="0"/>
            </a:endParaRPr>
          </a:p>
        </p:txBody>
      </p:sp>
      <p:sp>
        <p:nvSpPr>
          <p:cNvPr id="6" name="그림 개체 틀 2">
            <a:extLst>
              <a:ext uri="{FF2B5EF4-FFF2-40B4-BE49-F238E27FC236}">
                <a16:creationId xmlns:a16="http://schemas.microsoft.com/office/drawing/2014/main" xmlns="" id="{E5D593A7-43B0-47D1-BF3D-9A8F79CC45B8}"/>
              </a:ext>
            </a:extLst>
          </p:cNvPr>
          <p:cNvSpPr>
            <a:spLocks noGrp="1"/>
          </p:cNvSpPr>
          <p:nvPr>
            <p:ph type="pic" sz="quarter" idx="47" hasCustomPrompt="1"/>
          </p:nvPr>
        </p:nvSpPr>
        <p:spPr>
          <a:xfrm>
            <a:off x="4362193" y="2473712"/>
            <a:ext cx="1728000" cy="2198621"/>
          </a:xfrm>
          <a:prstGeom prst="rect">
            <a:avLst/>
          </a:prstGeom>
          <a:solidFill>
            <a:schemeClr val="bg1">
              <a:lumMod val="95000"/>
            </a:schemeClr>
          </a:solidFill>
          <a:ln w="25400">
            <a:noFill/>
          </a:ln>
          <a:effectLst/>
        </p:spPr>
        <p:txBody>
          <a:bodyPr anchor="ctr"/>
          <a:lstStyle>
            <a:lvl1pPr marL="0" indent="0" algn="ctr">
              <a:buFontTx/>
              <a:buNone/>
              <a:defRPr sz="900">
                <a:solidFill>
                  <a:schemeClr val="tx1">
                    <a:lumMod val="75000"/>
                    <a:lumOff val="25000"/>
                  </a:schemeClr>
                </a:solidFill>
                <a:latin typeface="+mn-lt"/>
                <a:cs typeface="Arial" pitchFamily="34" charset="0"/>
              </a:defRPr>
            </a:lvl1pPr>
          </a:lstStyle>
          <a:p>
            <a:r>
              <a:rPr lang="en-US" altLang="ko-KR" dirty="0"/>
              <a:t>Place Your Picture Here</a:t>
            </a:r>
            <a:endParaRPr lang="ko-KR" altLang="en-US" dirty="0"/>
          </a:p>
        </p:txBody>
      </p:sp>
      <p:sp>
        <p:nvSpPr>
          <p:cNvPr id="7" name="Rectangle 6">
            <a:extLst>
              <a:ext uri="{FF2B5EF4-FFF2-40B4-BE49-F238E27FC236}">
                <a16:creationId xmlns:a16="http://schemas.microsoft.com/office/drawing/2014/main" xmlns="" id="{68650C69-C1B1-41C4-952A-9DD539724917}"/>
              </a:ext>
            </a:extLst>
          </p:cNvPr>
          <p:cNvSpPr/>
          <p:nvPr userDrawn="1"/>
        </p:nvSpPr>
        <p:spPr>
          <a:xfrm>
            <a:off x="6091723" y="2468900"/>
            <a:ext cx="1728000" cy="2208245"/>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685715" rtl="0" eaLnBrk="1" fontAlgn="auto" latinLnBrk="0" hangingPunct="1">
              <a:lnSpc>
                <a:spcPct val="100000"/>
              </a:lnSpc>
              <a:spcBef>
                <a:spcPts val="0"/>
              </a:spcBef>
              <a:spcAft>
                <a:spcPts val="0"/>
              </a:spcAft>
              <a:buClrTx/>
              <a:buSzTx/>
              <a:buFontTx/>
              <a:buNone/>
              <a:tabLst/>
              <a:defRPr/>
            </a:pPr>
            <a:endParaRPr kumimoji="0" lang="ko-KR" altLang="en-US" sz="1350" b="0" i="0" u="none" strike="noStrike" kern="1200" cap="none" spc="0" normalizeH="0" baseline="0" noProof="0">
              <a:ln>
                <a:noFill/>
              </a:ln>
              <a:solidFill>
                <a:prstClr val="white"/>
              </a:solidFill>
              <a:effectLst/>
              <a:uLnTx/>
              <a:uFillTx/>
              <a:latin typeface="Arial"/>
              <a:ea typeface="Arial Unicode MS"/>
              <a:cs typeface="Arial" pitchFamily="34" charset="0"/>
            </a:endParaRPr>
          </a:p>
        </p:txBody>
      </p:sp>
      <p:sp>
        <p:nvSpPr>
          <p:cNvPr id="8" name="그림 개체 틀 2">
            <a:extLst>
              <a:ext uri="{FF2B5EF4-FFF2-40B4-BE49-F238E27FC236}">
                <a16:creationId xmlns:a16="http://schemas.microsoft.com/office/drawing/2014/main" xmlns="" id="{4C58B34E-2F81-4D5C-89F7-95C6B8D6BEC2}"/>
              </a:ext>
            </a:extLst>
          </p:cNvPr>
          <p:cNvSpPr>
            <a:spLocks noGrp="1"/>
          </p:cNvSpPr>
          <p:nvPr>
            <p:ph type="pic" sz="quarter" idx="50" hasCustomPrompt="1"/>
          </p:nvPr>
        </p:nvSpPr>
        <p:spPr>
          <a:xfrm>
            <a:off x="7812544" y="2473712"/>
            <a:ext cx="1728000" cy="2198621"/>
          </a:xfrm>
          <a:prstGeom prst="rect">
            <a:avLst/>
          </a:prstGeom>
          <a:solidFill>
            <a:schemeClr val="bg1">
              <a:lumMod val="95000"/>
            </a:schemeClr>
          </a:solidFill>
          <a:ln w="25400">
            <a:noFill/>
          </a:ln>
          <a:effectLst/>
        </p:spPr>
        <p:txBody>
          <a:bodyPr anchor="ctr"/>
          <a:lstStyle>
            <a:lvl1pPr marL="0" indent="0" algn="ctr">
              <a:buFontTx/>
              <a:buNone/>
              <a:defRPr sz="900">
                <a:solidFill>
                  <a:schemeClr val="tx1">
                    <a:lumMod val="75000"/>
                    <a:lumOff val="25000"/>
                  </a:schemeClr>
                </a:solidFill>
                <a:latin typeface="+mn-lt"/>
                <a:cs typeface="Arial" pitchFamily="34" charset="0"/>
              </a:defRPr>
            </a:lvl1pPr>
          </a:lstStyle>
          <a:p>
            <a:r>
              <a:rPr lang="en-US" altLang="ko-KR" dirty="0"/>
              <a:t>Place Your Picture Here</a:t>
            </a:r>
            <a:endParaRPr lang="ko-KR" altLang="en-US" dirty="0"/>
          </a:p>
        </p:txBody>
      </p:sp>
      <p:sp>
        <p:nvSpPr>
          <p:cNvPr id="9" name="Rectangle 8">
            <a:extLst>
              <a:ext uri="{FF2B5EF4-FFF2-40B4-BE49-F238E27FC236}">
                <a16:creationId xmlns:a16="http://schemas.microsoft.com/office/drawing/2014/main" xmlns="" id="{5DFDA304-E7F5-4248-A1F4-6228DE43CE90}"/>
              </a:ext>
            </a:extLst>
          </p:cNvPr>
          <p:cNvSpPr/>
          <p:nvPr userDrawn="1"/>
        </p:nvSpPr>
        <p:spPr>
          <a:xfrm>
            <a:off x="9542072" y="2468900"/>
            <a:ext cx="1728000" cy="2208245"/>
          </a:xfrm>
          <a:prstGeom prst="rect">
            <a:avLst/>
          </a:pr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685715" rtl="0" eaLnBrk="1" fontAlgn="auto" latinLnBrk="0" hangingPunct="1">
              <a:lnSpc>
                <a:spcPct val="100000"/>
              </a:lnSpc>
              <a:spcBef>
                <a:spcPts val="0"/>
              </a:spcBef>
              <a:spcAft>
                <a:spcPts val="0"/>
              </a:spcAft>
              <a:buClrTx/>
              <a:buSzTx/>
              <a:buFontTx/>
              <a:buNone/>
              <a:tabLst/>
              <a:defRPr/>
            </a:pPr>
            <a:endParaRPr kumimoji="0" lang="ko-KR" altLang="en-US" sz="1350" b="0" i="0" u="none" strike="noStrike" kern="1200" cap="none" spc="0" normalizeH="0" baseline="0" noProof="0">
              <a:ln>
                <a:noFill/>
              </a:ln>
              <a:solidFill>
                <a:prstClr val="white"/>
              </a:solidFill>
              <a:effectLst/>
              <a:uLnTx/>
              <a:uFillTx/>
              <a:latin typeface="Arial"/>
              <a:ea typeface="Arial Unicode MS"/>
              <a:cs typeface="Arial" pitchFamily="34" charset="0"/>
            </a:endParaRPr>
          </a:p>
        </p:txBody>
      </p:sp>
      <p:sp>
        <p:nvSpPr>
          <p:cNvPr id="10" name="Text Placeholder 9">
            <a:extLst>
              <a:ext uri="{FF2B5EF4-FFF2-40B4-BE49-F238E27FC236}">
                <a16:creationId xmlns:a16="http://schemas.microsoft.com/office/drawing/2014/main" xmlns="" id="{1AB7B164-60D4-4671-9B7F-E8A87D9422BD}"/>
              </a:ext>
            </a:extLst>
          </p:cNvPr>
          <p:cNvSpPr>
            <a:spLocks noGrp="1"/>
          </p:cNvSpPr>
          <p:nvPr>
            <p:ph type="body" sz="quarter" idx="51" hasCustomPrompt="1"/>
          </p:nvPr>
        </p:nvSpPr>
        <p:spPr>
          <a:xfrm>
            <a:off x="323531" y="339513"/>
            <a:ext cx="11573197" cy="724247"/>
          </a:xfrm>
          <a:prstGeom prst="rect">
            <a:avLst/>
          </a:prstGeom>
        </p:spPr>
        <p:txBody>
          <a:bodyPr anchor="ctr"/>
          <a:lstStyle>
            <a:lvl1pPr marL="0" indent="0" algn="ctr">
              <a:buNone/>
              <a:defRPr sz="4050" b="0" baseline="0">
                <a:solidFill>
                  <a:schemeClr val="tx1">
                    <a:lumMod val="85000"/>
                    <a:lumOff val="15000"/>
                  </a:schemeClr>
                </a:solidFill>
                <a:latin typeface="+mj-lt"/>
                <a:cs typeface="Arial" pitchFamily="34" charset="0"/>
              </a:defRPr>
            </a:lvl1pPr>
          </a:lstStyle>
          <a:p>
            <a:pPr lvl="0"/>
            <a:r>
              <a:rPr lang="en-US" altLang="ko-KR" dirty="0"/>
              <a:t>BASIC LAYOUT</a:t>
            </a:r>
          </a:p>
        </p:txBody>
      </p:sp>
      <p:sp>
        <p:nvSpPr>
          <p:cNvPr id="11" name="Rectangle 10">
            <a:extLst>
              <a:ext uri="{FF2B5EF4-FFF2-40B4-BE49-F238E27FC236}">
                <a16:creationId xmlns:a16="http://schemas.microsoft.com/office/drawing/2014/main" xmlns="" id="{542BCB82-A7CE-4D45-ABD4-76E3185AE537}"/>
              </a:ext>
            </a:extLst>
          </p:cNvPr>
          <p:cNvSpPr/>
          <p:nvPr userDrawn="1"/>
        </p:nvSpPr>
        <p:spPr>
          <a:xfrm>
            <a:off x="0" y="6578220"/>
            <a:ext cx="12192000" cy="27978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685715" rtl="0" eaLnBrk="1" fontAlgn="auto" latinLnBrk="0" hangingPunct="1">
              <a:lnSpc>
                <a:spcPct val="100000"/>
              </a:lnSpc>
              <a:spcBef>
                <a:spcPts val="0"/>
              </a:spcBef>
              <a:spcAft>
                <a:spcPts val="0"/>
              </a:spcAft>
              <a:buClrTx/>
              <a:buSzTx/>
              <a:buFontTx/>
              <a:buNone/>
              <a:tabLst/>
              <a:defRPr/>
            </a:pPr>
            <a:endParaRPr kumimoji="0" lang="en-US" sz="1350" b="0" i="0" u="none" strike="noStrike" kern="1200" cap="none" spc="0" normalizeH="0" baseline="0" noProof="0">
              <a:ln>
                <a:noFill/>
              </a:ln>
              <a:solidFill>
                <a:prstClr val="white"/>
              </a:solidFill>
              <a:effectLst/>
              <a:uLnTx/>
              <a:uFillTx/>
              <a:latin typeface="Arial"/>
              <a:ea typeface="Arial Unicode MS"/>
              <a:cs typeface="+mn-cs"/>
            </a:endParaRPr>
          </a:p>
        </p:txBody>
      </p:sp>
      <p:sp>
        <p:nvSpPr>
          <p:cNvPr id="12" name="Freeform: Shape 11">
            <a:extLst>
              <a:ext uri="{FF2B5EF4-FFF2-40B4-BE49-F238E27FC236}">
                <a16:creationId xmlns:a16="http://schemas.microsoft.com/office/drawing/2014/main" xmlns="" id="{AE8DAB93-956F-4747-9938-C756572C5019}"/>
              </a:ext>
            </a:extLst>
          </p:cNvPr>
          <p:cNvSpPr/>
          <p:nvPr userDrawn="1"/>
        </p:nvSpPr>
        <p:spPr>
          <a:xfrm rot="3273252" flipH="1">
            <a:off x="-161265" y="292025"/>
            <a:ext cx="1754569" cy="530187"/>
          </a:xfrm>
          <a:custGeom>
            <a:avLst/>
            <a:gdLst>
              <a:gd name="connsiteX0" fmla="*/ 2141990 w 2204904"/>
              <a:gd name="connsiteY0" fmla="*/ 577887 h 666266"/>
              <a:gd name="connsiteX1" fmla="*/ 2204904 w 2204904"/>
              <a:gd name="connsiteY1" fmla="*/ 666266 h 666266"/>
              <a:gd name="connsiteX2" fmla="*/ 1379318 w 2204904"/>
              <a:gd name="connsiteY2" fmla="*/ 666266 h 666266"/>
              <a:gd name="connsiteX3" fmla="*/ 1335129 w 2204904"/>
              <a:gd name="connsiteY3" fmla="*/ 622077 h 666266"/>
              <a:gd name="connsiteX4" fmla="*/ 1379318 w 2204904"/>
              <a:gd name="connsiteY4" fmla="*/ 577887 h 666266"/>
              <a:gd name="connsiteX5" fmla="*/ 1936301 w 2204904"/>
              <a:gd name="connsiteY5" fmla="*/ 288944 h 666266"/>
              <a:gd name="connsiteX6" fmla="*/ 1999215 w 2204904"/>
              <a:gd name="connsiteY6" fmla="*/ 377322 h 666266"/>
              <a:gd name="connsiteX7" fmla="*/ 711754 w 2204904"/>
              <a:gd name="connsiteY7" fmla="*/ 377322 h 666266"/>
              <a:gd name="connsiteX8" fmla="*/ 667564 w 2204904"/>
              <a:gd name="connsiteY8" fmla="*/ 333133 h 666266"/>
              <a:gd name="connsiteX9" fmla="*/ 711754 w 2204904"/>
              <a:gd name="connsiteY9" fmla="*/ 288944 h 666266"/>
              <a:gd name="connsiteX10" fmla="*/ 1730611 w 2204904"/>
              <a:gd name="connsiteY10" fmla="*/ 0 h 666266"/>
              <a:gd name="connsiteX11" fmla="*/ 1793525 w 2204904"/>
              <a:gd name="connsiteY11" fmla="*/ 88378 h 666266"/>
              <a:gd name="connsiteX12" fmla="*/ 44189 w 2204904"/>
              <a:gd name="connsiteY12" fmla="*/ 88378 h 666266"/>
              <a:gd name="connsiteX13" fmla="*/ 0 w 2204904"/>
              <a:gd name="connsiteY13" fmla="*/ 44189 h 666266"/>
              <a:gd name="connsiteX14" fmla="*/ 44190 w 2204904"/>
              <a:gd name="connsiteY14" fmla="*/ 0 h 66626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Lst>
            <a:rect l="l" t="t" r="r" b="b"/>
            <a:pathLst>
              <a:path w="2204904" h="666266">
                <a:moveTo>
                  <a:pt x="2141990" y="577887"/>
                </a:moveTo>
                <a:lnTo>
                  <a:pt x="2204904" y="666266"/>
                </a:lnTo>
                <a:lnTo>
                  <a:pt x="1379318" y="666266"/>
                </a:lnTo>
                <a:cubicBezTo>
                  <a:pt x="1354913" y="666266"/>
                  <a:pt x="1335129" y="646482"/>
                  <a:pt x="1335129" y="622077"/>
                </a:cubicBezTo>
                <a:cubicBezTo>
                  <a:pt x="1335129" y="597671"/>
                  <a:pt x="1354913" y="577888"/>
                  <a:pt x="1379318" y="577887"/>
                </a:cubicBezTo>
                <a:close/>
                <a:moveTo>
                  <a:pt x="1936301" y="288944"/>
                </a:moveTo>
                <a:lnTo>
                  <a:pt x="1999215" y="377322"/>
                </a:lnTo>
                <a:lnTo>
                  <a:pt x="711754" y="377322"/>
                </a:lnTo>
                <a:cubicBezTo>
                  <a:pt x="687349" y="377322"/>
                  <a:pt x="667564" y="357538"/>
                  <a:pt x="667564" y="333133"/>
                </a:cubicBezTo>
                <a:cubicBezTo>
                  <a:pt x="667564" y="308728"/>
                  <a:pt x="687348" y="288944"/>
                  <a:pt x="711754" y="288944"/>
                </a:cubicBezTo>
                <a:close/>
                <a:moveTo>
                  <a:pt x="1730611" y="0"/>
                </a:moveTo>
                <a:lnTo>
                  <a:pt x="1793525" y="88378"/>
                </a:lnTo>
                <a:lnTo>
                  <a:pt x="44189" y="88378"/>
                </a:lnTo>
                <a:cubicBezTo>
                  <a:pt x="19785" y="88379"/>
                  <a:pt x="1" y="68594"/>
                  <a:pt x="0" y="44189"/>
                </a:cubicBezTo>
                <a:cubicBezTo>
                  <a:pt x="0" y="19783"/>
                  <a:pt x="19784" y="0"/>
                  <a:pt x="44190" y="0"/>
                </a:cubicBezTo>
                <a:close/>
              </a:path>
            </a:pathLst>
          </a:cu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68580" tIns="34290" rIns="68580" bIns="34290" numCol="1" spcCol="0" rtlCol="0" fromWordArt="0" anchor="ctr" anchorCtr="0" forceAA="0" compatLnSpc="1">
            <a:prstTxWarp prst="textNoShape">
              <a:avLst/>
            </a:prstTxWarp>
            <a:noAutofit/>
          </a:bodyPr>
          <a:lstStyle/>
          <a:p>
            <a:pPr marL="0" marR="0" lvl="0" indent="0" algn="ctr" defTabSz="685715" rtl="0" eaLnBrk="1" fontAlgn="auto" latinLnBrk="0" hangingPunct="1">
              <a:lnSpc>
                <a:spcPct val="100000"/>
              </a:lnSpc>
              <a:spcBef>
                <a:spcPts val="0"/>
              </a:spcBef>
              <a:spcAft>
                <a:spcPts val="0"/>
              </a:spcAft>
              <a:buClrTx/>
              <a:buSzTx/>
              <a:buFontTx/>
              <a:buNone/>
              <a:tabLst/>
              <a:defRPr/>
            </a:pPr>
            <a:endParaRPr kumimoji="0" lang="ko-KR" altLang="en-US" sz="1350" b="0" i="0" u="none" strike="noStrike" kern="1200" cap="none" spc="0" normalizeH="0" baseline="0" noProof="0">
              <a:ln>
                <a:noFill/>
              </a:ln>
              <a:solidFill>
                <a:prstClr val="white"/>
              </a:solidFill>
              <a:effectLst/>
              <a:uLnTx/>
              <a:uFillTx/>
              <a:latin typeface="Arial"/>
              <a:ea typeface="Arial Unicode MS"/>
              <a:cs typeface="+mn-cs"/>
            </a:endParaRPr>
          </a:p>
        </p:txBody>
      </p:sp>
      <p:grpSp>
        <p:nvGrpSpPr>
          <p:cNvPr id="13" name="Group 12">
            <a:extLst>
              <a:ext uri="{FF2B5EF4-FFF2-40B4-BE49-F238E27FC236}">
                <a16:creationId xmlns:a16="http://schemas.microsoft.com/office/drawing/2014/main" xmlns="" id="{FA603F8D-B8F3-4CDB-B681-6B1551D1C8EF}"/>
              </a:ext>
            </a:extLst>
          </p:cNvPr>
          <p:cNvGrpSpPr/>
          <p:nvPr userDrawn="1"/>
        </p:nvGrpSpPr>
        <p:grpSpPr>
          <a:xfrm flipH="1">
            <a:off x="10856441" y="5136831"/>
            <a:ext cx="1174335" cy="1584931"/>
            <a:chOff x="10073923" y="4329846"/>
            <a:chExt cx="1822803" cy="2460131"/>
          </a:xfrm>
          <a:solidFill>
            <a:schemeClr val="accent1"/>
          </a:solidFill>
        </p:grpSpPr>
        <p:sp>
          <p:nvSpPr>
            <p:cNvPr id="14" name="Freeform: Shape 13">
              <a:extLst>
                <a:ext uri="{FF2B5EF4-FFF2-40B4-BE49-F238E27FC236}">
                  <a16:creationId xmlns:a16="http://schemas.microsoft.com/office/drawing/2014/main" xmlns="" id="{06066AE3-F712-40FC-B722-F9C1710A9D45}"/>
                </a:ext>
              </a:extLst>
            </p:cNvPr>
            <p:cNvSpPr/>
            <p:nvPr/>
          </p:nvSpPr>
          <p:spPr>
            <a:xfrm>
              <a:off x="10073923" y="4329846"/>
              <a:ext cx="1385397" cy="2351375"/>
            </a:xfrm>
            <a:custGeom>
              <a:avLst/>
              <a:gdLst>
                <a:gd name="connsiteX0" fmla="*/ 789622 w 1385397"/>
                <a:gd name="connsiteY0" fmla="*/ 0 h 2351375"/>
                <a:gd name="connsiteX1" fmla="*/ 865822 w 1385397"/>
                <a:gd name="connsiteY1" fmla="*/ 0 h 2351375"/>
                <a:gd name="connsiteX2" fmla="*/ 954405 w 1385397"/>
                <a:gd name="connsiteY2" fmla="*/ 58102 h 2351375"/>
                <a:gd name="connsiteX3" fmla="*/ 1050607 w 1385397"/>
                <a:gd name="connsiteY3" fmla="*/ 123825 h 2351375"/>
                <a:gd name="connsiteX4" fmla="*/ 1062990 w 1385397"/>
                <a:gd name="connsiteY4" fmla="*/ 136207 h 2351375"/>
                <a:gd name="connsiteX5" fmla="*/ 1102995 w 1385397"/>
                <a:gd name="connsiteY5" fmla="*/ 269557 h 2351375"/>
                <a:gd name="connsiteX6" fmla="*/ 1099185 w 1385397"/>
                <a:gd name="connsiteY6" fmla="*/ 284797 h 2351375"/>
                <a:gd name="connsiteX7" fmla="*/ 1084897 w 1385397"/>
                <a:gd name="connsiteY7" fmla="*/ 276225 h 2351375"/>
                <a:gd name="connsiteX8" fmla="*/ 1031557 w 1385397"/>
                <a:gd name="connsiteY8" fmla="*/ 202882 h 2351375"/>
                <a:gd name="connsiteX9" fmla="*/ 1015365 w 1385397"/>
                <a:gd name="connsiteY9" fmla="*/ 192405 h 2351375"/>
                <a:gd name="connsiteX10" fmla="*/ 957262 w 1385397"/>
                <a:gd name="connsiteY10" fmla="*/ 158115 h 2351375"/>
                <a:gd name="connsiteX11" fmla="*/ 950595 w 1385397"/>
                <a:gd name="connsiteY11" fmla="*/ 152400 h 2351375"/>
                <a:gd name="connsiteX12" fmla="*/ 934402 w 1385397"/>
                <a:gd name="connsiteY12" fmla="*/ 171450 h 2351375"/>
                <a:gd name="connsiteX13" fmla="*/ 934402 w 1385397"/>
                <a:gd name="connsiteY13" fmla="*/ 175260 h 2351375"/>
                <a:gd name="connsiteX14" fmla="*/ 934402 w 1385397"/>
                <a:gd name="connsiteY14" fmla="*/ 223837 h 2351375"/>
                <a:gd name="connsiteX15" fmla="*/ 901065 w 1385397"/>
                <a:gd name="connsiteY15" fmla="*/ 259080 h 2351375"/>
                <a:gd name="connsiteX16" fmla="*/ 863917 w 1385397"/>
                <a:gd name="connsiteY16" fmla="*/ 273367 h 2351375"/>
                <a:gd name="connsiteX17" fmla="*/ 817245 w 1385397"/>
                <a:gd name="connsiteY17" fmla="*/ 269557 h 2351375"/>
                <a:gd name="connsiteX18" fmla="*/ 842010 w 1385397"/>
                <a:gd name="connsiteY18" fmla="*/ 287655 h 2351375"/>
                <a:gd name="connsiteX19" fmla="*/ 848677 w 1385397"/>
                <a:gd name="connsiteY19" fmla="*/ 324802 h 2351375"/>
                <a:gd name="connsiteX20" fmla="*/ 761047 w 1385397"/>
                <a:gd name="connsiteY20" fmla="*/ 467677 h 2351375"/>
                <a:gd name="connsiteX21" fmla="*/ 752475 w 1385397"/>
                <a:gd name="connsiteY21" fmla="*/ 481965 h 2351375"/>
                <a:gd name="connsiteX22" fmla="*/ 806767 w 1385397"/>
                <a:gd name="connsiteY22" fmla="*/ 450532 h 2351375"/>
                <a:gd name="connsiteX23" fmla="*/ 942975 w 1385397"/>
                <a:gd name="connsiteY23" fmla="*/ 391477 h 2351375"/>
                <a:gd name="connsiteX24" fmla="*/ 1303020 w 1385397"/>
                <a:gd name="connsiteY24" fmla="*/ 489585 h 2351375"/>
                <a:gd name="connsiteX25" fmla="*/ 1372552 w 1385397"/>
                <a:gd name="connsiteY25" fmla="*/ 596265 h 2351375"/>
                <a:gd name="connsiteX26" fmla="*/ 1383030 w 1385397"/>
                <a:gd name="connsiteY26" fmla="*/ 732472 h 2351375"/>
                <a:gd name="connsiteX27" fmla="*/ 1380172 w 1385397"/>
                <a:gd name="connsiteY27" fmla="*/ 796290 h 2351375"/>
                <a:gd name="connsiteX28" fmla="*/ 1376362 w 1385397"/>
                <a:gd name="connsiteY28" fmla="*/ 808672 h 2351375"/>
                <a:gd name="connsiteX29" fmla="*/ 1365885 w 1385397"/>
                <a:gd name="connsiteY29" fmla="*/ 802957 h 2351375"/>
                <a:gd name="connsiteX30" fmla="*/ 1364932 w 1385397"/>
                <a:gd name="connsiteY30" fmla="*/ 802005 h 2351375"/>
                <a:gd name="connsiteX31" fmla="*/ 1263967 w 1385397"/>
                <a:gd name="connsiteY31" fmla="*/ 672465 h 2351375"/>
                <a:gd name="connsiteX32" fmla="*/ 1260157 w 1385397"/>
                <a:gd name="connsiteY32" fmla="*/ 675322 h 2351375"/>
                <a:gd name="connsiteX33" fmla="*/ 1265872 w 1385397"/>
                <a:gd name="connsiteY33" fmla="*/ 710565 h 2351375"/>
                <a:gd name="connsiteX34" fmla="*/ 1254442 w 1385397"/>
                <a:gd name="connsiteY34" fmla="*/ 720090 h 2351375"/>
                <a:gd name="connsiteX35" fmla="*/ 1194435 w 1385397"/>
                <a:gd name="connsiteY35" fmla="*/ 685800 h 2351375"/>
                <a:gd name="connsiteX36" fmla="*/ 1182052 w 1385397"/>
                <a:gd name="connsiteY36" fmla="*/ 677227 h 2351375"/>
                <a:gd name="connsiteX37" fmla="*/ 1148715 w 1385397"/>
                <a:gd name="connsiteY37" fmla="*/ 626745 h 2351375"/>
                <a:gd name="connsiteX38" fmla="*/ 1088707 w 1385397"/>
                <a:gd name="connsiteY38" fmla="*/ 515302 h 2351375"/>
                <a:gd name="connsiteX39" fmla="*/ 1110615 w 1385397"/>
                <a:gd name="connsiteY39" fmla="*/ 598170 h 2351375"/>
                <a:gd name="connsiteX40" fmla="*/ 1114425 w 1385397"/>
                <a:gd name="connsiteY40" fmla="*/ 626745 h 2351375"/>
                <a:gd name="connsiteX41" fmla="*/ 1100137 w 1385397"/>
                <a:gd name="connsiteY41" fmla="*/ 638175 h 2351375"/>
                <a:gd name="connsiteX42" fmla="*/ 1003935 w 1385397"/>
                <a:gd name="connsiteY42" fmla="*/ 612457 h 2351375"/>
                <a:gd name="connsiteX43" fmla="*/ 855345 w 1385397"/>
                <a:gd name="connsiteY43" fmla="*/ 625792 h 2351375"/>
                <a:gd name="connsiteX44" fmla="*/ 833437 w 1385397"/>
                <a:gd name="connsiteY44" fmla="*/ 669607 h 2351375"/>
                <a:gd name="connsiteX45" fmla="*/ 826770 w 1385397"/>
                <a:gd name="connsiteY45" fmla="*/ 765810 h 2351375"/>
                <a:gd name="connsiteX46" fmla="*/ 794385 w 1385397"/>
                <a:gd name="connsiteY46" fmla="*/ 834390 h 2351375"/>
                <a:gd name="connsiteX47" fmla="*/ 788670 w 1385397"/>
                <a:gd name="connsiteY47" fmla="*/ 909637 h 2351375"/>
                <a:gd name="connsiteX48" fmla="*/ 783907 w 1385397"/>
                <a:gd name="connsiteY48" fmla="*/ 929640 h 2351375"/>
                <a:gd name="connsiteX49" fmla="*/ 767715 w 1385397"/>
                <a:gd name="connsiteY49" fmla="*/ 916305 h 2351375"/>
                <a:gd name="connsiteX50" fmla="*/ 705802 w 1385397"/>
                <a:gd name="connsiteY50" fmla="*/ 834390 h 2351375"/>
                <a:gd name="connsiteX51" fmla="*/ 701040 w 1385397"/>
                <a:gd name="connsiteY51" fmla="*/ 807720 h 2351375"/>
                <a:gd name="connsiteX52" fmla="*/ 703897 w 1385397"/>
                <a:gd name="connsiteY52" fmla="*/ 730567 h 2351375"/>
                <a:gd name="connsiteX53" fmla="*/ 698182 w 1385397"/>
                <a:gd name="connsiteY53" fmla="*/ 724852 h 2351375"/>
                <a:gd name="connsiteX54" fmla="*/ 678180 w 1385397"/>
                <a:gd name="connsiteY54" fmla="*/ 767715 h 2351375"/>
                <a:gd name="connsiteX55" fmla="*/ 608647 w 1385397"/>
                <a:gd name="connsiteY55" fmla="*/ 994410 h 2351375"/>
                <a:gd name="connsiteX56" fmla="*/ 536257 w 1385397"/>
                <a:gd name="connsiteY56" fmla="*/ 1337310 h 2351375"/>
                <a:gd name="connsiteX57" fmla="*/ 519112 w 1385397"/>
                <a:gd name="connsiteY57" fmla="*/ 1524952 h 2351375"/>
                <a:gd name="connsiteX58" fmla="*/ 543877 w 1385397"/>
                <a:gd name="connsiteY58" fmla="*/ 1808797 h 2351375"/>
                <a:gd name="connsiteX59" fmla="*/ 629602 w 1385397"/>
                <a:gd name="connsiteY59" fmla="*/ 1998345 h 2351375"/>
                <a:gd name="connsiteX60" fmla="*/ 803910 w 1385397"/>
                <a:gd name="connsiteY60" fmla="*/ 2204085 h 2351375"/>
                <a:gd name="connsiteX61" fmla="*/ 883920 w 1385397"/>
                <a:gd name="connsiteY61" fmla="*/ 2251710 h 2351375"/>
                <a:gd name="connsiteX62" fmla="*/ 902970 w 1385397"/>
                <a:gd name="connsiteY62" fmla="*/ 2253615 h 2351375"/>
                <a:gd name="connsiteX63" fmla="*/ 912996 w 1385397"/>
                <a:gd name="connsiteY63" fmla="*/ 2252226 h 2351375"/>
                <a:gd name="connsiteX64" fmla="*/ 701023 w 1385397"/>
                <a:gd name="connsiteY64" fmla="*/ 2351375 h 2351375"/>
                <a:gd name="connsiteX65" fmla="*/ 696277 w 1385397"/>
                <a:gd name="connsiteY65" fmla="*/ 2346007 h 2351375"/>
                <a:gd name="connsiteX66" fmla="*/ 544830 w 1385397"/>
                <a:gd name="connsiteY66" fmla="*/ 2207895 h 2351375"/>
                <a:gd name="connsiteX67" fmla="*/ 397192 w 1385397"/>
                <a:gd name="connsiteY67" fmla="*/ 1887855 h 2351375"/>
                <a:gd name="connsiteX68" fmla="*/ 368617 w 1385397"/>
                <a:gd name="connsiteY68" fmla="*/ 1643062 h 2351375"/>
                <a:gd name="connsiteX69" fmla="*/ 374332 w 1385397"/>
                <a:gd name="connsiteY69" fmla="*/ 1531620 h 2351375"/>
                <a:gd name="connsiteX70" fmla="*/ 397192 w 1385397"/>
                <a:gd name="connsiteY70" fmla="*/ 1335405 h 2351375"/>
                <a:gd name="connsiteX71" fmla="*/ 459105 w 1385397"/>
                <a:gd name="connsiteY71" fmla="*/ 1087755 h 2351375"/>
                <a:gd name="connsiteX72" fmla="*/ 603885 w 1385397"/>
                <a:gd name="connsiteY72" fmla="*/ 725805 h 2351375"/>
                <a:gd name="connsiteX73" fmla="*/ 620077 w 1385397"/>
                <a:gd name="connsiteY73" fmla="*/ 696277 h 2351375"/>
                <a:gd name="connsiteX74" fmla="*/ 577215 w 1385397"/>
                <a:gd name="connsiteY74" fmla="*/ 716280 h 2351375"/>
                <a:gd name="connsiteX75" fmla="*/ 545782 w 1385397"/>
                <a:gd name="connsiteY75" fmla="*/ 753427 h 2351375"/>
                <a:gd name="connsiteX76" fmla="*/ 490537 w 1385397"/>
                <a:gd name="connsiteY76" fmla="*/ 767715 h 2351375"/>
                <a:gd name="connsiteX77" fmla="*/ 417195 w 1385397"/>
                <a:gd name="connsiteY77" fmla="*/ 742950 h 2351375"/>
                <a:gd name="connsiteX78" fmla="*/ 462915 w 1385397"/>
                <a:gd name="connsiteY78" fmla="*/ 788670 h 2351375"/>
                <a:gd name="connsiteX79" fmla="*/ 466725 w 1385397"/>
                <a:gd name="connsiteY79" fmla="*/ 845820 h 2351375"/>
                <a:gd name="connsiteX80" fmla="*/ 435292 w 1385397"/>
                <a:gd name="connsiteY80" fmla="*/ 854392 h 2351375"/>
                <a:gd name="connsiteX81" fmla="*/ 379095 w 1385397"/>
                <a:gd name="connsiteY81" fmla="*/ 834390 h 2351375"/>
                <a:gd name="connsiteX82" fmla="*/ 421957 w 1385397"/>
                <a:gd name="connsiteY82" fmla="*/ 890587 h 2351375"/>
                <a:gd name="connsiteX83" fmla="*/ 422910 w 1385397"/>
                <a:gd name="connsiteY83" fmla="*/ 915352 h 2351375"/>
                <a:gd name="connsiteX84" fmla="*/ 392430 w 1385397"/>
                <a:gd name="connsiteY84" fmla="*/ 965835 h 2351375"/>
                <a:gd name="connsiteX85" fmla="*/ 346710 w 1385397"/>
                <a:gd name="connsiteY85" fmla="*/ 983932 h 2351375"/>
                <a:gd name="connsiteX86" fmla="*/ 343852 w 1385397"/>
                <a:gd name="connsiteY86" fmla="*/ 984885 h 2351375"/>
                <a:gd name="connsiteX87" fmla="*/ 348615 w 1385397"/>
                <a:gd name="connsiteY87" fmla="*/ 988695 h 2351375"/>
                <a:gd name="connsiteX88" fmla="*/ 361950 w 1385397"/>
                <a:gd name="connsiteY88" fmla="*/ 1034415 h 2351375"/>
                <a:gd name="connsiteX89" fmla="*/ 319087 w 1385397"/>
                <a:gd name="connsiteY89" fmla="*/ 1044892 h 2351375"/>
                <a:gd name="connsiteX90" fmla="*/ 278130 w 1385397"/>
                <a:gd name="connsiteY90" fmla="*/ 1025842 h 2351375"/>
                <a:gd name="connsiteX91" fmla="*/ 343852 w 1385397"/>
                <a:gd name="connsiteY91" fmla="*/ 1088707 h 2351375"/>
                <a:gd name="connsiteX92" fmla="*/ 350520 w 1385397"/>
                <a:gd name="connsiteY92" fmla="*/ 1123950 h 2351375"/>
                <a:gd name="connsiteX93" fmla="*/ 321945 w 1385397"/>
                <a:gd name="connsiteY93" fmla="*/ 1132522 h 2351375"/>
                <a:gd name="connsiteX94" fmla="*/ 303847 w 1385397"/>
                <a:gd name="connsiteY94" fmla="*/ 1126807 h 2351375"/>
                <a:gd name="connsiteX95" fmla="*/ 345757 w 1385397"/>
                <a:gd name="connsiteY95" fmla="*/ 1203007 h 2351375"/>
                <a:gd name="connsiteX96" fmla="*/ 363855 w 1385397"/>
                <a:gd name="connsiteY96" fmla="*/ 1291590 h 2351375"/>
                <a:gd name="connsiteX97" fmla="*/ 362902 w 1385397"/>
                <a:gd name="connsiteY97" fmla="*/ 1301115 h 2351375"/>
                <a:gd name="connsiteX98" fmla="*/ 354330 w 1385397"/>
                <a:gd name="connsiteY98" fmla="*/ 1299210 h 2351375"/>
                <a:gd name="connsiteX99" fmla="*/ 309562 w 1385397"/>
                <a:gd name="connsiteY99" fmla="*/ 1268730 h 2351375"/>
                <a:gd name="connsiteX100" fmla="*/ 228600 w 1385397"/>
                <a:gd name="connsiteY100" fmla="*/ 1180147 h 2351375"/>
                <a:gd name="connsiteX101" fmla="*/ 180975 w 1385397"/>
                <a:gd name="connsiteY101" fmla="*/ 1088707 h 2351375"/>
                <a:gd name="connsiteX102" fmla="*/ 181927 w 1385397"/>
                <a:gd name="connsiteY102" fmla="*/ 1042035 h 2351375"/>
                <a:gd name="connsiteX103" fmla="*/ 179070 w 1385397"/>
                <a:gd name="connsiteY103" fmla="*/ 922972 h 2351375"/>
                <a:gd name="connsiteX104" fmla="*/ 185737 w 1385397"/>
                <a:gd name="connsiteY104" fmla="*/ 900112 h 2351375"/>
                <a:gd name="connsiteX105" fmla="*/ 258127 w 1385397"/>
                <a:gd name="connsiteY105" fmla="*/ 788670 h 2351375"/>
                <a:gd name="connsiteX106" fmla="*/ 340042 w 1385397"/>
                <a:gd name="connsiteY106" fmla="*/ 704850 h 2351375"/>
                <a:gd name="connsiteX107" fmla="*/ 425767 w 1385397"/>
                <a:gd name="connsiteY107" fmla="*/ 656272 h 2351375"/>
                <a:gd name="connsiteX108" fmla="*/ 438150 w 1385397"/>
                <a:gd name="connsiteY108" fmla="*/ 644842 h 2351375"/>
                <a:gd name="connsiteX109" fmla="*/ 275272 w 1385397"/>
                <a:gd name="connsiteY109" fmla="*/ 600075 h 2351375"/>
                <a:gd name="connsiteX110" fmla="*/ 264795 w 1385397"/>
                <a:gd name="connsiteY110" fmla="*/ 594360 h 2351375"/>
                <a:gd name="connsiteX111" fmla="*/ 242887 w 1385397"/>
                <a:gd name="connsiteY111" fmla="*/ 583882 h 2351375"/>
                <a:gd name="connsiteX112" fmla="*/ 336232 w 1385397"/>
                <a:gd name="connsiteY112" fmla="*/ 676275 h 2351375"/>
                <a:gd name="connsiteX113" fmla="*/ 263842 w 1385397"/>
                <a:gd name="connsiteY113" fmla="*/ 700087 h 2351375"/>
                <a:gd name="connsiteX114" fmla="*/ 240030 w 1385397"/>
                <a:gd name="connsiteY114" fmla="*/ 719137 h 2351375"/>
                <a:gd name="connsiteX115" fmla="*/ 160972 w 1385397"/>
                <a:gd name="connsiteY115" fmla="*/ 728662 h 2351375"/>
                <a:gd name="connsiteX116" fmla="*/ 186690 w 1385397"/>
                <a:gd name="connsiteY116" fmla="*/ 762952 h 2351375"/>
                <a:gd name="connsiteX117" fmla="*/ 189547 w 1385397"/>
                <a:gd name="connsiteY117" fmla="*/ 780097 h 2351375"/>
                <a:gd name="connsiteX118" fmla="*/ 160972 w 1385397"/>
                <a:gd name="connsiteY118" fmla="*/ 849630 h 2351375"/>
                <a:gd name="connsiteX119" fmla="*/ 148590 w 1385397"/>
                <a:gd name="connsiteY119" fmla="*/ 880110 h 2351375"/>
                <a:gd name="connsiteX120" fmla="*/ 130492 w 1385397"/>
                <a:gd name="connsiteY120" fmla="*/ 882015 h 2351375"/>
                <a:gd name="connsiteX121" fmla="*/ 121920 w 1385397"/>
                <a:gd name="connsiteY121" fmla="*/ 874395 h 2351375"/>
                <a:gd name="connsiteX122" fmla="*/ 139065 w 1385397"/>
                <a:gd name="connsiteY122" fmla="*/ 917257 h 2351375"/>
                <a:gd name="connsiteX123" fmla="*/ 133350 w 1385397"/>
                <a:gd name="connsiteY123" fmla="*/ 979170 h 2351375"/>
                <a:gd name="connsiteX124" fmla="*/ 122872 w 1385397"/>
                <a:gd name="connsiteY124" fmla="*/ 1010602 h 2351375"/>
                <a:gd name="connsiteX125" fmla="*/ 103822 w 1385397"/>
                <a:gd name="connsiteY125" fmla="*/ 1012507 h 2351375"/>
                <a:gd name="connsiteX126" fmla="*/ 88582 w 1385397"/>
                <a:gd name="connsiteY126" fmla="*/ 986790 h 2351375"/>
                <a:gd name="connsiteX127" fmla="*/ 0 w 1385397"/>
                <a:gd name="connsiteY127" fmla="*/ 771525 h 2351375"/>
                <a:gd name="connsiteX128" fmla="*/ 0 w 1385397"/>
                <a:gd name="connsiteY128" fmla="*/ 714375 h 2351375"/>
                <a:gd name="connsiteX129" fmla="*/ 2857 w 1385397"/>
                <a:gd name="connsiteY129" fmla="*/ 708660 h 2351375"/>
                <a:gd name="connsiteX130" fmla="*/ 195262 w 1385397"/>
                <a:gd name="connsiteY130" fmla="*/ 469582 h 2351375"/>
                <a:gd name="connsiteX131" fmla="*/ 325755 w 1385397"/>
                <a:gd name="connsiteY131" fmla="*/ 436245 h 2351375"/>
                <a:gd name="connsiteX132" fmla="*/ 431482 w 1385397"/>
                <a:gd name="connsiteY132" fmla="*/ 460057 h 2351375"/>
                <a:gd name="connsiteX133" fmla="*/ 560070 w 1385397"/>
                <a:gd name="connsiteY133" fmla="*/ 499110 h 2351375"/>
                <a:gd name="connsiteX134" fmla="*/ 570547 w 1385397"/>
                <a:gd name="connsiteY134" fmla="*/ 490537 h 2351375"/>
                <a:gd name="connsiteX135" fmla="*/ 539115 w 1385397"/>
                <a:gd name="connsiteY135" fmla="*/ 420052 h 2351375"/>
                <a:gd name="connsiteX136" fmla="*/ 437197 w 1385397"/>
                <a:gd name="connsiteY136" fmla="*/ 306705 h 2351375"/>
                <a:gd name="connsiteX137" fmla="*/ 427672 w 1385397"/>
                <a:gd name="connsiteY137" fmla="*/ 284797 h 2351375"/>
                <a:gd name="connsiteX138" fmla="*/ 436245 w 1385397"/>
                <a:gd name="connsiteY138" fmla="*/ 220980 h 2351375"/>
                <a:gd name="connsiteX139" fmla="*/ 410527 w 1385397"/>
                <a:gd name="connsiteY139" fmla="*/ 273367 h 2351375"/>
                <a:gd name="connsiteX140" fmla="*/ 381952 w 1385397"/>
                <a:gd name="connsiteY140" fmla="*/ 288607 h 2351375"/>
                <a:gd name="connsiteX141" fmla="*/ 332422 w 1385397"/>
                <a:gd name="connsiteY141" fmla="*/ 280035 h 2351375"/>
                <a:gd name="connsiteX142" fmla="*/ 301942 w 1385397"/>
                <a:gd name="connsiteY142" fmla="*/ 246697 h 2351375"/>
                <a:gd name="connsiteX143" fmla="*/ 300037 w 1385397"/>
                <a:gd name="connsiteY143" fmla="*/ 243840 h 2351375"/>
                <a:gd name="connsiteX144" fmla="*/ 246697 w 1385397"/>
                <a:gd name="connsiteY144" fmla="*/ 281940 h 2351375"/>
                <a:gd name="connsiteX145" fmla="*/ 185737 w 1385397"/>
                <a:gd name="connsiteY145" fmla="*/ 314325 h 2351375"/>
                <a:gd name="connsiteX146" fmla="*/ 162877 w 1385397"/>
                <a:gd name="connsiteY146" fmla="*/ 311467 h 2351375"/>
                <a:gd name="connsiteX147" fmla="*/ 145732 w 1385397"/>
                <a:gd name="connsiteY147" fmla="*/ 262890 h 2351375"/>
                <a:gd name="connsiteX148" fmla="*/ 145732 w 1385397"/>
                <a:gd name="connsiteY148" fmla="*/ 220027 h 2351375"/>
                <a:gd name="connsiteX149" fmla="*/ 141922 w 1385397"/>
                <a:gd name="connsiteY149" fmla="*/ 229552 h 2351375"/>
                <a:gd name="connsiteX150" fmla="*/ 139065 w 1385397"/>
                <a:gd name="connsiteY150" fmla="*/ 362902 h 2351375"/>
                <a:gd name="connsiteX151" fmla="*/ 120967 w 1385397"/>
                <a:gd name="connsiteY151" fmla="*/ 405765 h 2351375"/>
                <a:gd name="connsiteX152" fmla="*/ 67627 w 1385397"/>
                <a:gd name="connsiteY152" fmla="*/ 398145 h 2351375"/>
                <a:gd name="connsiteX153" fmla="*/ 60007 w 1385397"/>
                <a:gd name="connsiteY153" fmla="*/ 242887 h 2351375"/>
                <a:gd name="connsiteX154" fmla="*/ 61912 w 1385397"/>
                <a:gd name="connsiteY154" fmla="*/ 239077 h 2351375"/>
                <a:gd name="connsiteX155" fmla="*/ 142875 w 1385397"/>
                <a:gd name="connsiteY155" fmla="*/ 88582 h 2351375"/>
                <a:gd name="connsiteX156" fmla="*/ 155257 w 1385397"/>
                <a:gd name="connsiteY156" fmla="*/ 73342 h 2351375"/>
                <a:gd name="connsiteX157" fmla="*/ 322897 w 1385397"/>
                <a:gd name="connsiteY157" fmla="*/ 40005 h 2351375"/>
                <a:gd name="connsiteX158" fmla="*/ 420052 w 1385397"/>
                <a:gd name="connsiteY158" fmla="*/ 60960 h 2351375"/>
                <a:gd name="connsiteX159" fmla="*/ 500062 w 1385397"/>
                <a:gd name="connsiteY159" fmla="*/ 113347 h 2351375"/>
                <a:gd name="connsiteX160" fmla="*/ 562927 w 1385397"/>
                <a:gd name="connsiteY160" fmla="*/ 205740 h 2351375"/>
                <a:gd name="connsiteX161" fmla="*/ 613410 w 1385397"/>
                <a:gd name="connsiteY161" fmla="*/ 316230 h 2351375"/>
                <a:gd name="connsiteX162" fmla="*/ 626745 w 1385397"/>
                <a:gd name="connsiteY162" fmla="*/ 367665 h 2351375"/>
                <a:gd name="connsiteX163" fmla="*/ 678180 w 1385397"/>
                <a:gd name="connsiteY163" fmla="*/ 199072 h 2351375"/>
                <a:gd name="connsiteX164" fmla="*/ 728662 w 1385397"/>
                <a:gd name="connsiteY164" fmla="*/ 156210 h 2351375"/>
                <a:gd name="connsiteX165" fmla="*/ 772477 w 1385397"/>
                <a:gd name="connsiteY165" fmla="*/ 140970 h 2351375"/>
                <a:gd name="connsiteX166" fmla="*/ 741997 w 1385397"/>
                <a:gd name="connsiteY166" fmla="*/ 138112 h 2351375"/>
                <a:gd name="connsiteX167" fmla="*/ 721042 w 1385397"/>
                <a:gd name="connsiteY167" fmla="*/ 90487 h 2351375"/>
                <a:gd name="connsiteX168" fmla="*/ 753427 w 1385397"/>
                <a:gd name="connsiteY168" fmla="*/ 46672 h 2351375"/>
                <a:gd name="connsiteX169" fmla="*/ 778192 w 1385397"/>
                <a:gd name="connsiteY169" fmla="*/ 35242 h 2351375"/>
                <a:gd name="connsiteX170" fmla="*/ 816292 w 1385397"/>
                <a:gd name="connsiteY170" fmla="*/ 40005 h 2351375"/>
                <a:gd name="connsiteX171" fmla="*/ 795337 w 1385397"/>
                <a:gd name="connsiteY171" fmla="*/ 22860 h 2351375"/>
                <a:gd name="connsiteX172" fmla="*/ 789622 w 1385397"/>
                <a:gd name="connsiteY172" fmla="*/ 0 h 235137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 ang="0">
                  <a:pos x="connsiteX146" y="connsiteY146"/>
                </a:cxn>
                <a:cxn ang="0">
                  <a:pos x="connsiteX147" y="connsiteY147"/>
                </a:cxn>
                <a:cxn ang="0">
                  <a:pos x="connsiteX148" y="connsiteY148"/>
                </a:cxn>
                <a:cxn ang="0">
                  <a:pos x="connsiteX149" y="connsiteY149"/>
                </a:cxn>
                <a:cxn ang="0">
                  <a:pos x="connsiteX150" y="connsiteY150"/>
                </a:cxn>
                <a:cxn ang="0">
                  <a:pos x="connsiteX151" y="connsiteY151"/>
                </a:cxn>
                <a:cxn ang="0">
                  <a:pos x="connsiteX152" y="connsiteY152"/>
                </a:cxn>
                <a:cxn ang="0">
                  <a:pos x="connsiteX153" y="connsiteY153"/>
                </a:cxn>
                <a:cxn ang="0">
                  <a:pos x="connsiteX154" y="connsiteY154"/>
                </a:cxn>
                <a:cxn ang="0">
                  <a:pos x="connsiteX155" y="connsiteY155"/>
                </a:cxn>
                <a:cxn ang="0">
                  <a:pos x="connsiteX156" y="connsiteY156"/>
                </a:cxn>
                <a:cxn ang="0">
                  <a:pos x="connsiteX157" y="connsiteY157"/>
                </a:cxn>
                <a:cxn ang="0">
                  <a:pos x="connsiteX158" y="connsiteY158"/>
                </a:cxn>
                <a:cxn ang="0">
                  <a:pos x="connsiteX159" y="connsiteY159"/>
                </a:cxn>
                <a:cxn ang="0">
                  <a:pos x="connsiteX160" y="connsiteY160"/>
                </a:cxn>
                <a:cxn ang="0">
                  <a:pos x="connsiteX161" y="connsiteY161"/>
                </a:cxn>
                <a:cxn ang="0">
                  <a:pos x="connsiteX162" y="connsiteY162"/>
                </a:cxn>
                <a:cxn ang="0">
                  <a:pos x="connsiteX163" y="connsiteY163"/>
                </a:cxn>
                <a:cxn ang="0">
                  <a:pos x="connsiteX164" y="connsiteY164"/>
                </a:cxn>
                <a:cxn ang="0">
                  <a:pos x="connsiteX165" y="connsiteY165"/>
                </a:cxn>
                <a:cxn ang="0">
                  <a:pos x="connsiteX166" y="connsiteY166"/>
                </a:cxn>
                <a:cxn ang="0">
                  <a:pos x="connsiteX167" y="connsiteY167"/>
                </a:cxn>
                <a:cxn ang="0">
                  <a:pos x="connsiteX168" y="connsiteY168"/>
                </a:cxn>
                <a:cxn ang="0">
                  <a:pos x="connsiteX169" y="connsiteY169"/>
                </a:cxn>
                <a:cxn ang="0">
                  <a:pos x="connsiteX170" y="connsiteY170"/>
                </a:cxn>
                <a:cxn ang="0">
                  <a:pos x="connsiteX171" y="connsiteY171"/>
                </a:cxn>
                <a:cxn ang="0">
                  <a:pos x="connsiteX172" y="connsiteY172"/>
                </a:cxn>
              </a:cxnLst>
              <a:rect l="l" t="t" r="r" b="b"/>
              <a:pathLst>
                <a:path w="1385397" h="2351375">
                  <a:moveTo>
                    <a:pt x="789622" y="0"/>
                  </a:moveTo>
                  <a:cubicBezTo>
                    <a:pt x="815340" y="0"/>
                    <a:pt x="840105" y="0"/>
                    <a:pt x="865822" y="0"/>
                  </a:cubicBezTo>
                  <a:cubicBezTo>
                    <a:pt x="895350" y="19050"/>
                    <a:pt x="924877" y="38100"/>
                    <a:pt x="954405" y="58102"/>
                  </a:cubicBezTo>
                  <a:cubicBezTo>
                    <a:pt x="986790" y="79057"/>
                    <a:pt x="1019175" y="100965"/>
                    <a:pt x="1050607" y="123825"/>
                  </a:cubicBezTo>
                  <a:cubicBezTo>
                    <a:pt x="1055370" y="127635"/>
                    <a:pt x="1060132" y="131445"/>
                    <a:pt x="1062990" y="136207"/>
                  </a:cubicBezTo>
                  <a:cubicBezTo>
                    <a:pt x="1087755" y="177165"/>
                    <a:pt x="1100137" y="221932"/>
                    <a:pt x="1102995" y="269557"/>
                  </a:cubicBezTo>
                  <a:cubicBezTo>
                    <a:pt x="1102995" y="274320"/>
                    <a:pt x="1105852" y="281940"/>
                    <a:pt x="1099185" y="284797"/>
                  </a:cubicBezTo>
                  <a:cubicBezTo>
                    <a:pt x="1091565" y="287655"/>
                    <a:pt x="1088707" y="280035"/>
                    <a:pt x="1084897" y="276225"/>
                  </a:cubicBezTo>
                  <a:cubicBezTo>
                    <a:pt x="1066800" y="252412"/>
                    <a:pt x="1048702" y="227647"/>
                    <a:pt x="1031557" y="202882"/>
                  </a:cubicBezTo>
                  <a:cubicBezTo>
                    <a:pt x="1027747" y="197167"/>
                    <a:pt x="1023937" y="190500"/>
                    <a:pt x="1015365" y="192405"/>
                  </a:cubicBezTo>
                  <a:cubicBezTo>
                    <a:pt x="986790" y="196215"/>
                    <a:pt x="966787" y="186690"/>
                    <a:pt x="957262" y="158115"/>
                  </a:cubicBezTo>
                  <a:cubicBezTo>
                    <a:pt x="956310" y="155257"/>
                    <a:pt x="954405" y="152400"/>
                    <a:pt x="950595" y="152400"/>
                  </a:cubicBezTo>
                  <a:cubicBezTo>
                    <a:pt x="944880" y="158115"/>
                    <a:pt x="957262" y="180975"/>
                    <a:pt x="934402" y="171450"/>
                  </a:cubicBezTo>
                  <a:cubicBezTo>
                    <a:pt x="934402" y="173355"/>
                    <a:pt x="934402" y="174307"/>
                    <a:pt x="934402" y="175260"/>
                  </a:cubicBezTo>
                  <a:cubicBezTo>
                    <a:pt x="956310" y="196215"/>
                    <a:pt x="956310" y="200977"/>
                    <a:pt x="934402" y="223837"/>
                  </a:cubicBezTo>
                  <a:cubicBezTo>
                    <a:pt x="922972" y="235267"/>
                    <a:pt x="912495" y="247650"/>
                    <a:pt x="901065" y="259080"/>
                  </a:cubicBezTo>
                  <a:cubicBezTo>
                    <a:pt x="890587" y="270510"/>
                    <a:pt x="879157" y="276225"/>
                    <a:pt x="863917" y="273367"/>
                  </a:cubicBezTo>
                  <a:cubicBezTo>
                    <a:pt x="849630" y="270510"/>
                    <a:pt x="835342" y="270510"/>
                    <a:pt x="817245" y="269557"/>
                  </a:cubicBezTo>
                  <a:cubicBezTo>
                    <a:pt x="827722" y="277177"/>
                    <a:pt x="835342" y="281940"/>
                    <a:pt x="842010" y="287655"/>
                  </a:cubicBezTo>
                  <a:cubicBezTo>
                    <a:pt x="856297" y="299085"/>
                    <a:pt x="858202" y="308610"/>
                    <a:pt x="848677" y="324802"/>
                  </a:cubicBezTo>
                  <a:cubicBezTo>
                    <a:pt x="819150" y="372427"/>
                    <a:pt x="790575" y="420052"/>
                    <a:pt x="761047" y="467677"/>
                  </a:cubicBezTo>
                  <a:cubicBezTo>
                    <a:pt x="759142" y="471487"/>
                    <a:pt x="756285" y="475297"/>
                    <a:pt x="752475" y="481965"/>
                  </a:cubicBezTo>
                  <a:cubicBezTo>
                    <a:pt x="773430" y="472440"/>
                    <a:pt x="789622" y="461962"/>
                    <a:pt x="806767" y="450532"/>
                  </a:cubicBezTo>
                  <a:cubicBezTo>
                    <a:pt x="848677" y="421957"/>
                    <a:pt x="892492" y="401955"/>
                    <a:pt x="942975" y="391477"/>
                  </a:cubicBezTo>
                  <a:cubicBezTo>
                    <a:pt x="1080135" y="363855"/>
                    <a:pt x="1200150" y="399097"/>
                    <a:pt x="1303020" y="489585"/>
                  </a:cubicBezTo>
                  <a:cubicBezTo>
                    <a:pt x="1335405" y="518160"/>
                    <a:pt x="1360170" y="554355"/>
                    <a:pt x="1372552" y="596265"/>
                  </a:cubicBezTo>
                  <a:cubicBezTo>
                    <a:pt x="1385887" y="640080"/>
                    <a:pt x="1387792" y="686752"/>
                    <a:pt x="1383030" y="732472"/>
                  </a:cubicBezTo>
                  <a:cubicBezTo>
                    <a:pt x="1381125" y="753427"/>
                    <a:pt x="1382077" y="774382"/>
                    <a:pt x="1380172" y="796290"/>
                  </a:cubicBezTo>
                  <a:cubicBezTo>
                    <a:pt x="1380172" y="801052"/>
                    <a:pt x="1381125" y="806767"/>
                    <a:pt x="1376362" y="808672"/>
                  </a:cubicBezTo>
                  <a:cubicBezTo>
                    <a:pt x="1372552" y="810577"/>
                    <a:pt x="1369695" y="805815"/>
                    <a:pt x="1365885" y="802957"/>
                  </a:cubicBezTo>
                  <a:cubicBezTo>
                    <a:pt x="1365885" y="802957"/>
                    <a:pt x="1364932" y="802005"/>
                    <a:pt x="1364932" y="802005"/>
                  </a:cubicBezTo>
                  <a:cubicBezTo>
                    <a:pt x="1319212" y="768667"/>
                    <a:pt x="1275397" y="733425"/>
                    <a:pt x="1263967" y="672465"/>
                  </a:cubicBezTo>
                  <a:cubicBezTo>
                    <a:pt x="1263015" y="673417"/>
                    <a:pt x="1261110" y="674370"/>
                    <a:pt x="1260157" y="675322"/>
                  </a:cubicBezTo>
                  <a:cubicBezTo>
                    <a:pt x="1262062" y="686752"/>
                    <a:pt x="1263967" y="698182"/>
                    <a:pt x="1265872" y="710565"/>
                  </a:cubicBezTo>
                  <a:cubicBezTo>
                    <a:pt x="1267777" y="720090"/>
                    <a:pt x="1263967" y="722947"/>
                    <a:pt x="1254442" y="720090"/>
                  </a:cubicBezTo>
                  <a:cubicBezTo>
                    <a:pt x="1232535" y="711517"/>
                    <a:pt x="1213485" y="699135"/>
                    <a:pt x="1194435" y="685800"/>
                  </a:cubicBezTo>
                  <a:cubicBezTo>
                    <a:pt x="1190625" y="682942"/>
                    <a:pt x="1186815" y="679132"/>
                    <a:pt x="1182052" y="677227"/>
                  </a:cubicBezTo>
                  <a:cubicBezTo>
                    <a:pt x="1163002" y="665797"/>
                    <a:pt x="1152525" y="650557"/>
                    <a:pt x="1148715" y="626745"/>
                  </a:cubicBezTo>
                  <a:cubicBezTo>
                    <a:pt x="1143000" y="587692"/>
                    <a:pt x="1119187" y="548640"/>
                    <a:pt x="1088707" y="515302"/>
                  </a:cubicBezTo>
                  <a:cubicBezTo>
                    <a:pt x="1097280" y="544830"/>
                    <a:pt x="1106805" y="570547"/>
                    <a:pt x="1110615" y="598170"/>
                  </a:cubicBezTo>
                  <a:cubicBezTo>
                    <a:pt x="1111567" y="607695"/>
                    <a:pt x="1113472" y="617220"/>
                    <a:pt x="1114425" y="626745"/>
                  </a:cubicBezTo>
                  <a:cubicBezTo>
                    <a:pt x="1115377" y="637222"/>
                    <a:pt x="1112520" y="641032"/>
                    <a:pt x="1100137" y="638175"/>
                  </a:cubicBezTo>
                  <a:cubicBezTo>
                    <a:pt x="1067752" y="629602"/>
                    <a:pt x="1036320" y="619125"/>
                    <a:pt x="1003935" y="612457"/>
                  </a:cubicBezTo>
                  <a:cubicBezTo>
                    <a:pt x="952500" y="602932"/>
                    <a:pt x="903922" y="612457"/>
                    <a:pt x="855345" y="625792"/>
                  </a:cubicBezTo>
                  <a:cubicBezTo>
                    <a:pt x="833437" y="631507"/>
                    <a:pt x="824865" y="649605"/>
                    <a:pt x="833437" y="669607"/>
                  </a:cubicBezTo>
                  <a:cubicBezTo>
                    <a:pt x="846772" y="702945"/>
                    <a:pt x="841057" y="734377"/>
                    <a:pt x="826770" y="765810"/>
                  </a:cubicBezTo>
                  <a:cubicBezTo>
                    <a:pt x="816292" y="788670"/>
                    <a:pt x="803910" y="810577"/>
                    <a:pt x="794385" y="834390"/>
                  </a:cubicBezTo>
                  <a:cubicBezTo>
                    <a:pt x="784860" y="859155"/>
                    <a:pt x="789622" y="883920"/>
                    <a:pt x="788670" y="909637"/>
                  </a:cubicBezTo>
                  <a:cubicBezTo>
                    <a:pt x="788670" y="916305"/>
                    <a:pt x="792480" y="926782"/>
                    <a:pt x="783907" y="929640"/>
                  </a:cubicBezTo>
                  <a:cubicBezTo>
                    <a:pt x="775335" y="932497"/>
                    <a:pt x="772477" y="922020"/>
                    <a:pt x="767715" y="916305"/>
                  </a:cubicBezTo>
                  <a:cubicBezTo>
                    <a:pt x="746760" y="888682"/>
                    <a:pt x="726757" y="861060"/>
                    <a:pt x="705802" y="834390"/>
                  </a:cubicBezTo>
                  <a:cubicBezTo>
                    <a:pt x="699135" y="825817"/>
                    <a:pt x="698182" y="818197"/>
                    <a:pt x="701040" y="807720"/>
                  </a:cubicBezTo>
                  <a:cubicBezTo>
                    <a:pt x="708660" y="782002"/>
                    <a:pt x="713422" y="756285"/>
                    <a:pt x="703897" y="730567"/>
                  </a:cubicBezTo>
                  <a:cubicBezTo>
                    <a:pt x="702945" y="728662"/>
                    <a:pt x="701992" y="725805"/>
                    <a:pt x="698182" y="724852"/>
                  </a:cubicBezTo>
                  <a:cubicBezTo>
                    <a:pt x="689610" y="738187"/>
                    <a:pt x="683895" y="752475"/>
                    <a:pt x="678180" y="767715"/>
                  </a:cubicBezTo>
                  <a:cubicBezTo>
                    <a:pt x="647700" y="841057"/>
                    <a:pt x="630555" y="918210"/>
                    <a:pt x="608647" y="994410"/>
                  </a:cubicBezTo>
                  <a:cubicBezTo>
                    <a:pt x="577215" y="1106805"/>
                    <a:pt x="551497" y="1221105"/>
                    <a:pt x="536257" y="1337310"/>
                  </a:cubicBezTo>
                  <a:cubicBezTo>
                    <a:pt x="528637" y="1400175"/>
                    <a:pt x="522922" y="1462087"/>
                    <a:pt x="519112" y="1524952"/>
                  </a:cubicBezTo>
                  <a:cubicBezTo>
                    <a:pt x="512445" y="1621155"/>
                    <a:pt x="525780" y="1715452"/>
                    <a:pt x="543877" y="1808797"/>
                  </a:cubicBezTo>
                  <a:cubicBezTo>
                    <a:pt x="557212" y="1878330"/>
                    <a:pt x="592455" y="1939290"/>
                    <a:pt x="629602" y="1998345"/>
                  </a:cubicBezTo>
                  <a:cubicBezTo>
                    <a:pt x="677227" y="2075497"/>
                    <a:pt x="731520" y="2147887"/>
                    <a:pt x="803910" y="2204085"/>
                  </a:cubicBezTo>
                  <a:cubicBezTo>
                    <a:pt x="828675" y="2223135"/>
                    <a:pt x="856297" y="2238375"/>
                    <a:pt x="883920" y="2251710"/>
                  </a:cubicBezTo>
                  <a:cubicBezTo>
                    <a:pt x="889635" y="2254567"/>
                    <a:pt x="896302" y="2255520"/>
                    <a:pt x="902970" y="2253615"/>
                  </a:cubicBezTo>
                  <a:lnTo>
                    <a:pt x="912996" y="2252226"/>
                  </a:lnTo>
                  <a:lnTo>
                    <a:pt x="701023" y="2351375"/>
                  </a:lnTo>
                  <a:lnTo>
                    <a:pt x="696277" y="2346007"/>
                  </a:lnTo>
                  <a:cubicBezTo>
                    <a:pt x="640080" y="2306002"/>
                    <a:pt x="588645" y="2261235"/>
                    <a:pt x="544830" y="2207895"/>
                  </a:cubicBezTo>
                  <a:cubicBezTo>
                    <a:pt x="468630" y="2113597"/>
                    <a:pt x="415290" y="2009775"/>
                    <a:pt x="397192" y="1887855"/>
                  </a:cubicBezTo>
                  <a:cubicBezTo>
                    <a:pt x="385762" y="1806892"/>
                    <a:pt x="368617" y="1725930"/>
                    <a:pt x="368617" y="1643062"/>
                  </a:cubicBezTo>
                  <a:cubicBezTo>
                    <a:pt x="368617" y="1605915"/>
                    <a:pt x="371475" y="1568767"/>
                    <a:pt x="374332" y="1531620"/>
                  </a:cubicBezTo>
                  <a:cubicBezTo>
                    <a:pt x="379095" y="1465897"/>
                    <a:pt x="387667" y="1400175"/>
                    <a:pt x="397192" y="1335405"/>
                  </a:cubicBezTo>
                  <a:cubicBezTo>
                    <a:pt x="410527" y="1250632"/>
                    <a:pt x="433387" y="1169670"/>
                    <a:pt x="459105" y="1087755"/>
                  </a:cubicBezTo>
                  <a:cubicBezTo>
                    <a:pt x="498157" y="963930"/>
                    <a:pt x="541972" y="841057"/>
                    <a:pt x="603885" y="725805"/>
                  </a:cubicBezTo>
                  <a:cubicBezTo>
                    <a:pt x="608647" y="716280"/>
                    <a:pt x="614362" y="706755"/>
                    <a:pt x="620077" y="696277"/>
                  </a:cubicBezTo>
                  <a:cubicBezTo>
                    <a:pt x="600075" y="694372"/>
                    <a:pt x="588645" y="703897"/>
                    <a:pt x="577215" y="716280"/>
                  </a:cubicBezTo>
                  <a:cubicBezTo>
                    <a:pt x="566737" y="728662"/>
                    <a:pt x="556260" y="741045"/>
                    <a:pt x="545782" y="753427"/>
                  </a:cubicBezTo>
                  <a:cubicBezTo>
                    <a:pt x="530542" y="771525"/>
                    <a:pt x="512445" y="776287"/>
                    <a:pt x="490537" y="767715"/>
                  </a:cubicBezTo>
                  <a:cubicBezTo>
                    <a:pt x="467677" y="759142"/>
                    <a:pt x="443865" y="752475"/>
                    <a:pt x="417195" y="742950"/>
                  </a:cubicBezTo>
                  <a:cubicBezTo>
                    <a:pt x="434340" y="760095"/>
                    <a:pt x="448627" y="773430"/>
                    <a:pt x="462915" y="788670"/>
                  </a:cubicBezTo>
                  <a:cubicBezTo>
                    <a:pt x="492442" y="819150"/>
                    <a:pt x="490537" y="808672"/>
                    <a:pt x="466725" y="845820"/>
                  </a:cubicBezTo>
                  <a:cubicBezTo>
                    <a:pt x="459105" y="857250"/>
                    <a:pt x="448627" y="860107"/>
                    <a:pt x="435292" y="854392"/>
                  </a:cubicBezTo>
                  <a:cubicBezTo>
                    <a:pt x="418147" y="847725"/>
                    <a:pt x="400050" y="842010"/>
                    <a:pt x="379095" y="834390"/>
                  </a:cubicBezTo>
                  <a:cubicBezTo>
                    <a:pt x="395287" y="855345"/>
                    <a:pt x="408622" y="873442"/>
                    <a:pt x="421957" y="890587"/>
                  </a:cubicBezTo>
                  <a:cubicBezTo>
                    <a:pt x="428625" y="899160"/>
                    <a:pt x="428625" y="905827"/>
                    <a:pt x="422910" y="915352"/>
                  </a:cubicBezTo>
                  <a:cubicBezTo>
                    <a:pt x="412432" y="931545"/>
                    <a:pt x="401955" y="948690"/>
                    <a:pt x="392430" y="965835"/>
                  </a:cubicBezTo>
                  <a:cubicBezTo>
                    <a:pt x="376237" y="992505"/>
                    <a:pt x="376237" y="992505"/>
                    <a:pt x="346710" y="983932"/>
                  </a:cubicBezTo>
                  <a:cubicBezTo>
                    <a:pt x="345757" y="983932"/>
                    <a:pt x="343852" y="982027"/>
                    <a:pt x="343852" y="984885"/>
                  </a:cubicBezTo>
                  <a:cubicBezTo>
                    <a:pt x="345757" y="985837"/>
                    <a:pt x="346710" y="986790"/>
                    <a:pt x="348615" y="988695"/>
                  </a:cubicBezTo>
                  <a:cubicBezTo>
                    <a:pt x="366712" y="1002982"/>
                    <a:pt x="370522" y="1018222"/>
                    <a:pt x="361950" y="1034415"/>
                  </a:cubicBezTo>
                  <a:cubicBezTo>
                    <a:pt x="354330" y="1047750"/>
                    <a:pt x="340042" y="1051560"/>
                    <a:pt x="319087" y="1044892"/>
                  </a:cubicBezTo>
                  <a:cubicBezTo>
                    <a:pt x="304800" y="1040130"/>
                    <a:pt x="291465" y="1032510"/>
                    <a:pt x="278130" y="1025842"/>
                  </a:cubicBezTo>
                  <a:cubicBezTo>
                    <a:pt x="299085" y="1047750"/>
                    <a:pt x="319087" y="1070610"/>
                    <a:pt x="343852" y="1088707"/>
                  </a:cubicBezTo>
                  <a:cubicBezTo>
                    <a:pt x="354330" y="1096327"/>
                    <a:pt x="356235" y="1113472"/>
                    <a:pt x="350520" y="1123950"/>
                  </a:cubicBezTo>
                  <a:cubicBezTo>
                    <a:pt x="343852" y="1135380"/>
                    <a:pt x="333375" y="1136332"/>
                    <a:pt x="321945" y="1132522"/>
                  </a:cubicBezTo>
                  <a:cubicBezTo>
                    <a:pt x="316230" y="1130617"/>
                    <a:pt x="309562" y="1128712"/>
                    <a:pt x="303847" y="1126807"/>
                  </a:cubicBezTo>
                  <a:cubicBezTo>
                    <a:pt x="325755" y="1147762"/>
                    <a:pt x="342900" y="1169670"/>
                    <a:pt x="345757" y="1203007"/>
                  </a:cubicBezTo>
                  <a:cubicBezTo>
                    <a:pt x="348615" y="1232535"/>
                    <a:pt x="358140" y="1262062"/>
                    <a:pt x="363855" y="1291590"/>
                  </a:cubicBezTo>
                  <a:cubicBezTo>
                    <a:pt x="364807" y="1294447"/>
                    <a:pt x="366712" y="1299210"/>
                    <a:pt x="362902" y="1301115"/>
                  </a:cubicBezTo>
                  <a:cubicBezTo>
                    <a:pt x="360045" y="1303020"/>
                    <a:pt x="357187" y="1300162"/>
                    <a:pt x="354330" y="1299210"/>
                  </a:cubicBezTo>
                  <a:cubicBezTo>
                    <a:pt x="338137" y="1290637"/>
                    <a:pt x="322897" y="1281112"/>
                    <a:pt x="309562" y="1268730"/>
                  </a:cubicBezTo>
                  <a:cubicBezTo>
                    <a:pt x="280987" y="1241107"/>
                    <a:pt x="254317" y="1211580"/>
                    <a:pt x="228600" y="1180147"/>
                  </a:cubicBezTo>
                  <a:cubicBezTo>
                    <a:pt x="206692" y="1153477"/>
                    <a:pt x="185737" y="1124902"/>
                    <a:pt x="180975" y="1088707"/>
                  </a:cubicBezTo>
                  <a:cubicBezTo>
                    <a:pt x="179070" y="1072515"/>
                    <a:pt x="183832" y="1057275"/>
                    <a:pt x="181927" y="1042035"/>
                  </a:cubicBezTo>
                  <a:cubicBezTo>
                    <a:pt x="178117" y="1002030"/>
                    <a:pt x="180022" y="962025"/>
                    <a:pt x="179070" y="922972"/>
                  </a:cubicBezTo>
                  <a:cubicBezTo>
                    <a:pt x="179070" y="914400"/>
                    <a:pt x="180975" y="906780"/>
                    <a:pt x="185737" y="900112"/>
                  </a:cubicBezTo>
                  <a:cubicBezTo>
                    <a:pt x="208597" y="862012"/>
                    <a:pt x="230505" y="823912"/>
                    <a:pt x="258127" y="788670"/>
                  </a:cubicBezTo>
                  <a:cubicBezTo>
                    <a:pt x="281940" y="757237"/>
                    <a:pt x="304800" y="724852"/>
                    <a:pt x="340042" y="704850"/>
                  </a:cubicBezTo>
                  <a:cubicBezTo>
                    <a:pt x="368617" y="688657"/>
                    <a:pt x="396240" y="670560"/>
                    <a:pt x="425767" y="656272"/>
                  </a:cubicBezTo>
                  <a:cubicBezTo>
                    <a:pt x="429577" y="654367"/>
                    <a:pt x="435292" y="653415"/>
                    <a:pt x="438150" y="644842"/>
                  </a:cubicBezTo>
                  <a:cubicBezTo>
                    <a:pt x="374332" y="662940"/>
                    <a:pt x="323850" y="633412"/>
                    <a:pt x="275272" y="600075"/>
                  </a:cubicBezTo>
                  <a:cubicBezTo>
                    <a:pt x="272415" y="598170"/>
                    <a:pt x="268605" y="596265"/>
                    <a:pt x="264795" y="594360"/>
                  </a:cubicBezTo>
                  <a:cubicBezTo>
                    <a:pt x="257175" y="590550"/>
                    <a:pt x="249555" y="586740"/>
                    <a:pt x="242887" y="583882"/>
                  </a:cubicBezTo>
                  <a:cubicBezTo>
                    <a:pt x="270510" y="616267"/>
                    <a:pt x="306705" y="640080"/>
                    <a:pt x="336232" y="676275"/>
                  </a:cubicBezTo>
                  <a:cubicBezTo>
                    <a:pt x="304800" y="673417"/>
                    <a:pt x="282892" y="683895"/>
                    <a:pt x="263842" y="700087"/>
                  </a:cubicBezTo>
                  <a:cubicBezTo>
                    <a:pt x="256222" y="706755"/>
                    <a:pt x="248602" y="712470"/>
                    <a:pt x="240030" y="719137"/>
                  </a:cubicBezTo>
                  <a:cubicBezTo>
                    <a:pt x="215265" y="738187"/>
                    <a:pt x="190500" y="748665"/>
                    <a:pt x="160972" y="728662"/>
                  </a:cubicBezTo>
                  <a:cubicBezTo>
                    <a:pt x="169545" y="741045"/>
                    <a:pt x="178117" y="751522"/>
                    <a:pt x="186690" y="762952"/>
                  </a:cubicBezTo>
                  <a:cubicBezTo>
                    <a:pt x="190500" y="767715"/>
                    <a:pt x="195262" y="773430"/>
                    <a:pt x="189547" y="780097"/>
                  </a:cubicBezTo>
                  <a:cubicBezTo>
                    <a:pt x="172402" y="800100"/>
                    <a:pt x="167640" y="824865"/>
                    <a:pt x="160972" y="849630"/>
                  </a:cubicBezTo>
                  <a:cubicBezTo>
                    <a:pt x="158115" y="860107"/>
                    <a:pt x="155257" y="871537"/>
                    <a:pt x="148590" y="880110"/>
                  </a:cubicBezTo>
                  <a:cubicBezTo>
                    <a:pt x="143827" y="887730"/>
                    <a:pt x="137160" y="890587"/>
                    <a:pt x="130492" y="882015"/>
                  </a:cubicBezTo>
                  <a:cubicBezTo>
                    <a:pt x="128587" y="880110"/>
                    <a:pt x="126682" y="878205"/>
                    <a:pt x="121920" y="874395"/>
                  </a:cubicBezTo>
                  <a:cubicBezTo>
                    <a:pt x="128587" y="890587"/>
                    <a:pt x="140017" y="902017"/>
                    <a:pt x="139065" y="917257"/>
                  </a:cubicBezTo>
                  <a:cubicBezTo>
                    <a:pt x="137160" y="938212"/>
                    <a:pt x="136207" y="958215"/>
                    <a:pt x="133350" y="979170"/>
                  </a:cubicBezTo>
                  <a:cubicBezTo>
                    <a:pt x="132397" y="990600"/>
                    <a:pt x="128587" y="1001077"/>
                    <a:pt x="122872" y="1010602"/>
                  </a:cubicBezTo>
                  <a:cubicBezTo>
                    <a:pt x="115252" y="1024890"/>
                    <a:pt x="112395" y="1024890"/>
                    <a:pt x="103822" y="1012507"/>
                  </a:cubicBezTo>
                  <a:cubicBezTo>
                    <a:pt x="98107" y="1003935"/>
                    <a:pt x="92392" y="995362"/>
                    <a:pt x="88582" y="986790"/>
                  </a:cubicBezTo>
                  <a:cubicBezTo>
                    <a:pt x="51435" y="912495"/>
                    <a:pt x="19050" y="844867"/>
                    <a:pt x="0" y="771525"/>
                  </a:cubicBezTo>
                  <a:cubicBezTo>
                    <a:pt x="0" y="752475"/>
                    <a:pt x="0" y="733425"/>
                    <a:pt x="0" y="714375"/>
                  </a:cubicBezTo>
                  <a:cubicBezTo>
                    <a:pt x="952" y="712470"/>
                    <a:pt x="1905" y="710565"/>
                    <a:pt x="2857" y="708660"/>
                  </a:cubicBezTo>
                  <a:cubicBezTo>
                    <a:pt x="42862" y="609600"/>
                    <a:pt x="99060" y="524827"/>
                    <a:pt x="195262" y="469582"/>
                  </a:cubicBezTo>
                  <a:cubicBezTo>
                    <a:pt x="236220" y="445770"/>
                    <a:pt x="279082" y="431482"/>
                    <a:pt x="325755" y="436245"/>
                  </a:cubicBezTo>
                  <a:cubicBezTo>
                    <a:pt x="361950" y="440055"/>
                    <a:pt x="397192" y="449580"/>
                    <a:pt x="431482" y="460057"/>
                  </a:cubicBezTo>
                  <a:cubicBezTo>
                    <a:pt x="474345" y="473392"/>
                    <a:pt x="517207" y="485775"/>
                    <a:pt x="560070" y="499110"/>
                  </a:cubicBezTo>
                  <a:cubicBezTo>
                    <a:pt x="569595" y="501967"/>
                    <a:pt x="574357" y="501967"/>
                    <a:pt x="570547" y="490537"/>
                  </a:cubicBezTo>
                  <a:cubicBezTo>
                    <a:pt x="561975" y="466725"/>
                    <a:pt x="555307" y="441007"/>
                    <a:pt x="539115" y="420052"/>
                  </a:cubicBezTo>
                  <a:cubicBezTo>
                    <a:pt x="508635" y="379095"/>
                    <a:pt x="478155" y="338137"/>
                    <a:pt x="437197" y="306705"/>
                  </a:cubicBezTo>
                  <a:cubicBezTo>
                    <a:pt x="429577" y="300990"/>
                    <a:pt x="426720" y="294322"/>
                    <a:pt x="427672" y="284797"/>
                  </a:cubicBezTo>
                  <a:cubicBezTo>
                    <a:pt x="430530" y="263842"/>
                    <a:pt x="433387" y="241935"/>
                    <a:pt x="436245" y="220980"/>
                  </a:cubicBezTo>
                  <a:cubicBezTo>
                    <a:pt x="426720" y="238125"/>
                    <a:pt x="417195" y="255270"/>
                    <a:pt x="410527" y="273367"/>
                  </a:cubicBezTo>
                  <a:cubicBezTo>
                    <a:pt x="404812" y="288607"/>
                    <a:pt x="396240" y="291465"/>
                    <a:pt x="381952" y="288607"/>
                  </a:cubicBezTo>
                  <a:cubicBezTo>
                    <a:pt x="365760" y="284797"/>
                    <a:pt x="349567" y="282892"/>
                    <a:pt x="332422" y="280035"/>
                  </a:cubicBezTo>
                  <a:cubicBezTo>
                    <a:pt x="301942" y="275272"/>
                    <a:pt x="303847" y="277177"/>
                    <a:pt x="301942" y="246697"/>
                  </a:cubicBezTo>
                  <a:cubicBezTo>
                    <a:pt x="301942" y="245745"/>
                    <a:pt x="300990" y="245745"/>
                    <a:pt x="300037" y="243840"/>
                  </a:cubicBezTo>
                  <a:cubicBezTo>
                    <a:pt x="289560" y="267652"/>
                    <a:pt x="268605" y="274320"/>
                    <a:pt x="246697" y="281940"/>
                  </a:cubicBezTo>
                  <a:cubicBezTo>
                    <a:pt x="224790" y="289560"/>
                    <a:pt x="202882" y="296227"/>
                    <a:pt x="185737" y="314325"/>
                  </a:cubicBezTo>
                  <a:cubicBezTo>
                    <a:pt x="178117" y="322897"/>
                    <a:pt x="168592" y="319087"/>
                    <a:pt x="162877" y="311467"/>
                  </a:cubicBezTo>
                  <a:cubicBezTo>
                    <a:pt x="151447" y="297180"/>
                    <a:pt x="145732" y="280987"/>
                    <a:pt x="145732" y="262890"/>
                  </a:cubicBezTo>
                  <a:cubicBezTo>
                    <a:pt x="145732" y="249555"/>
                    <a:pt x="145732" y="235267"/>
                    <a:pt x="145732" y="220027"/>
                  </a:cubicBezTo>
                  <a:cubicBezTo>
                    <a:pt x="140017" y="222885"/>
                    <a:pt x="141922" y="226695"/>
                    <a:pt x="141922" y="229552"/>
                  </a:cubicBezTo>
                  <a:cubicBezTo>
                    <a:pt x="140970" y="274320"/>
                    <a:pt x="139065" y="318135"/>
                    <a:pt x="139065" y="362902"/>
                  </a:cubicBezTo>
                  <a:cubicBezTo>
                    <a:pt x="139065" y="381000"/>
                    <a:pt x="133350" y="393382"/>
                    <a:pt x="120967" y="405765"/>
                  </a:cubicBezTo>
                  <a:cubicBezTo>
                    <a:pt x="100965" y="425767"/>
                    <a:pt x="79057" y="423862"/>
                    <a:pt x="67627" y="398145"/>
                  </a:cubicBezTo>
                  <a:cubicBezTo>
                    <a:pt x="44767" y="347662"/>
                    <a:pt x="46672" y="295275"/>
                    <a:pt x="60007" y="242887"/>
                  </a:cubicBezTo>
                  <a:cubicBezTo>
                    <a:pt x="60007" y="240982"/>
                    <a:pt x="60960" y="240030"/>
                    <a:pt x="61912" y="239077"/>
                  </a:cubicBezTo>
                  <a:cubicBezTo>
                    <a:pt x="87630" y="186690"/>
                    <a:pt x="114300" y="137160"/>
                    <a:pt x="142875" y="88582"/>
                  </a:cubicBezTo>
                  <a:cubicBezTo>
                    <a:pt x="145732" y="82867"/>
                    <a:pt x="148590" y="77152"/>
                    <a:pt x="155257" y="73342"/>
                  </a:cubicBezTo>
                  <a:cubicBezTo>
                    <a:pt x="208597" y="47625"/>
                    <a:pt x="262890" y="30480"/>
                    <a:pt x="322897" y="40005"/>
                  </a:cubicBezTo>
                  <a:cubicBezTo>
                    <a:pt x="356235" y="44767"/>
                    <a:pt x="387667" y="53340"/>
                    <a:pt x="420052" y="60960"/>
                  </a:cubicBezTo>
                  <a:cubicBezTo>
                    <a:pt x="453390" y="68580"/>
                    <a:pt x="479107" y="84772"/>
                    <a:pt x="500062" y="113347"/>
                  </a:cubicBezTo>
                  <a:cubicBezTo>
                    <a:pt x="521970" y="143827"/>
                    <a:pt x="540067" y="176212"/>
                    <a:pt x="562927" y="205740"/>
                  </a:cubicBezTo>
                  <a:cubicBezTo>
                    <a:pt x="588645" y="239077"/>
                    <a:pt x="603885" y="276225"/>
                    <a:pt x="613410" y="316230"/>
                  </a:cubicBezTo>
                  <a:cubicBezTo>
                    <a:pt x="617220" y="332422"/>
                    <a:pt x="621982" y="347662"/>
                    <a:pt x="626745" y="367665"/>
                  </a:cubicBezTo>
                  <a:cubicBezTo>
                    <a:pt x="644842" y="308610"/>
                    <a:pt x="661035" y="253365"/>
                    <a:pt x="678180" y="199072"/>
                  </a:cubicBezTo>
                  <a:cubicBezTo>
                    <a:pt x="690562" y="160020"/>
                    <a:pt x="680085" y="163830"/>
                    <a:pt x="728662" y="156210"/>
                  </a:cubicBezTo>
                  <a:cubicBezTo>
                    <a:pt x="742950" y="154305"/>
                    <a:pt x="758190" y="152400"/>
                    <a:pt x="772477" y="140970"/>
                  </a:cubicBezTo>
                  <a:cubicBezTo>
                    <a:pt x="761047" y="140017"/>
                    <a:pt x="751522" y="140017"/>
                    <a:pt x="741997" y="138112"/>
                  </a:cubicBezTo>
                  <a:cubicBezTo>
                    <a:pt x="712470" y="133350"/>
                    <a:pt x="703897" y="115252"/>
                    <a:pt x="721042" y="90487"/>
                  </a:cubicBezTo>
                  <a:cubicBezTo>
                    <a:pt x="730567" y="75247"/>
                    <a:pt x="741997" y="60960"/>
                    <a:pt x="753427" y="46672"/>
                  </a:cubicBezTo>
                  <a:cubicBezTo>
                    <a:pt x="760095" y="38100"/>
                    <a:pt x="768667" y="35242"/>
                    <a:pt x="778192" y="35242"/>
                  </a:cubicBezTo>
                  <a:cubicBezTo>
                    <a:pt x="789622" y="34290"/>
                    <a:pt x="801052" y="38100"/>
                    <a:pt x="816292" y="40005"/>
                  </a:cubicBezTo>
                  <a:cubicBezTo>
                    <a:pt x="807720" y="33337"/>
                    <a:pt x="802005" y="27622"/>
                    <a:pt x="795337" y="22860"/>
                  </a:cubicBezTo>
                  <a:cubicBezTo>
                    <a:pt x="787717" y="16192"/>
                    <a:pt x="784860" y="9525"/>
                    <a:pt x="789622" y="0"/>
                  </a:cubicBezTo>
                  <a:close/>
                </a:path>
              </a:pathLst>
            </a:custGeom>
            <a:grpFill/>
            <a:ln w="9525" cap="flat">
              <a:noFill/>
              <a:prstDash val="solid"/>
              <a:miter/>
            </a:ln>
          </p:spPr>
          <p:txBody>
            <a:bodyPr rtlCol="0" anchor="ctr"/>
            <a:lstStyle/>
            <a:p>
              <a:pPr marL="0" marR="0" lvl="0" indent="0" algn="l" defTabSz="685715" rtl="0" eaLnBrk="1" fontAlgn="auto" latinLnBrk="0" hangingPunct="1">
                <a:lnSpc>
                  <a:spcPct val="100000"/>
                </a:lnSpc>
                <a:spcBef>
                  <a:spcPts val="0"/>
                </a:spcBef>
                <a:spcAft>
                  <a:spcPts val="0"/>
                </a:spcAft>
                <a:buClrTx/>
                <a:buSzTx/>
                <a:buFontTx/>
                <a:buNone/>
                <a:tabLst/>
                <a:defRPr/>
              </a:pPr>
              <a:endParaRPr kumimoji="0" lang="en-US" sz="1350" b="0" i="0" u="none" strike="noStrike" kern="1200" cap="none" spc="0" normalizeH="0" baseline="0" noProof="0">
                <a:ln>
                  <a:noFill/>
                </a:ln>
                <a:solidFill>
                  <a:prstClr val="black"/>
                </a:solidFill>
                <a:effectLst/>
                <a:uLnTx/>
                <a:uFillTx/>
                <a:latin typeface="Arial"/>
                <a:ea typeface="Arial Unicode MS"/>
                <a:cs typeface="+mn-cs"/>
              </a:endParaRPr>
            </a:p>
          </p:txBody>
        </p:sp>
        <p:sp>
          <p:nvSpPr>
            <p:cNvPr id="15" name="Freeform: Shape 14">
              <a:extLst>
                <a:ext uri="{FF2B5EF4-FFF2-40B4-BE49-F238E27FC236}">
                  <a16:creationId xmlns:a16="http://schemas.microsoft.com/office/drawing/2014/main" xmlns="" id="{72F8B134-52BD-40DA-9E7B-CC3927AF3546}"/>
                </a:ext>
              </a:extLst>
            </p:cNvPr>
            <p:cNvSpPr/>
            <p:nvPr/>
          </p:nvSpPr>
          <p:spPr>
            <a:xfrm>
              <a:off x="10898822" y="5108406"/>
              <a:ext cx="997904" cy="1681571"/>
            </a:xfrm>
            <a:custGeom>
              <a:avLst/>
              <a:gdLst>
                <a:gd name="connsiteX0" fmla="*/ 518320 w 1386208"/>
                <a:gd name="connsiteY0" fmla="*/ 0 h 2335903"/>
                <a:gd name="connsiteX1" fmla="*/ 593568 w 1386208"/>
                <a:gd name="connsiteY1" fmla="*/ 0 h 2335903"/>
                <a:gd name="connsiteX2" fmla="*/ 588805 w 1386208"/>
                <a:gd name="connsiteY2" fmla="*/ 22860 h 2335903"/>
                <a:gd name="connsiteX3" fmla="*/ 568803 w 1386208"/>
                <a:gd name="connsiteY3" fmla="*/ 40005 h 2335903"/>
                <a:gd name="connsiteX4" fmla="*/ 600235 w 1386208"/>
                <a:gd name="connsiteY4" fmla="*/ 35242 h 2335903"/>
                <a:gd name="connsiteX5" fmla="*/ 626905 w 1386208"/>
                <a:gd name="connsiteY5" fmla="*/ 41910 h 2335903"/>
                <a:gd name="connsiteX6" fmla="*/ 668815 w 1386208"/>
                <a:gd name="connsiteY6" fmla="*/ 100965 h 2335903"/>
                <a:gd name="connsiteX7" fmla="*/ 649765 w 1386208"/>
                <a:gd name="connsiteY7" fmla="*/ 137160 h 2335903"/>
                <a:gd name="connsiteX8" fmla="*/ 611665 w 1386208"/>
                <a:gd name="connsiteY8" fmla="*/ 140970 h 2335903"/>
                <a:gd name="connsiteX9" fmla="*/ 638335 w 1386208"/>
                <a:gd name="connsiteY9" fmla="*/ 153352 h 2335903"/>
                <a:gd name="connsiteX10" fmla="*/ 677388 w 1386208"/>
                <a:gd name="connsiteY10" fmla="*/ 160020 h 2335903"/>
                <a:gd name="connsiteX11" fmla="*/ 701200 w 1386208"/>
                <a:gd name="connsiteY11" fmla="*/ 180975 h 2335903"/>
                <a:gd name="connsiteX12" fmla="*/ 738348 w 1386208"/>
                <a:gd name="connsiteY12" fmla="*/ 302895 h 2335903"/>
                <a:gd name="connsiteX13" fmla="*/ 758350 w 1386208"/>
                <a:gd name="connsiteY13" fmla="*/ 368617 h 2335903"/>
                <a:gd name="connsiteX14" fmla="*/ 765970 w 1386208"/>
                <a:gd name="connsiteY14" fmla="*/ 338137 h 2335903"/>
                <a:gd name="connsiteX15" fmla="*/ 805975 w 1386208"/>
                <a:gd name="connsiteY15" fmla="*/ 229552 h 2335903"/>
                <a:gd name="connsiteX16" fmla="*/ 851695 w 1386208"/>
                <a:gd name="connsiteY16" fmla="*/ 160020 h 2335903"/>
                <a:gd name="connsiteX17" fmla="*/ 1001238 w 1386208"/>
                <a:gd name="connsiteY17" fmla="*/ 53340 h 2335903"/>
                <a:gd name="connsiteX18" fmla="*/ 1221265 w 1386208"/>
                <a:gd name="connsiteY18" fmla="*/ 71437 h 2335903"/>
                <a:gd name="connsiteX19" fmla="*/ 1242220 w 1386208"/>
                <a:gd name="connsiteY19" fmla="*/ 90487 h 2335903"/>
                <a:gd name="connsiteX20" fmla="*/ 1277463 w 1386208"/>
                <a:gd name="connsiteY20" fmla="*/ 153352 h 2335903"/>
                <a:gd name="connsiteX21" fmla="*/ 1330803 w 1386208"/>
                <a:gd name="connsiteY21" fmla="*/ 338137 h 2335903"/>
                <a:gd name="connsiteX22" fmla="*/ 1330803 w 1386208"/>
                <a:gd name="connsiteY22" fmla="*/ 342900 h 2335903"/>
                <a:gd name="connsiteX23" fmla="*/ 1313658 w 1386208"/>
                <a:gd name="connsiteY23" fmla="*/ 400050 h 2335903"/>
                <a:gd name="connsiteX24" fmla="*/ 1278415 w 1386208"/>
                <a:gd name="connsiteY24" fmla="*/ 417195 h 2335903"/>
                <a:gd name="connsiteX25" fmla="*/ 1244125 w 1386208"/>
                <a:gd name="connsiteY25" fmla="*/ 369570 h 2335903"/>
                <a:gd name="connsiteX26" fmla="*/ 1241268 w 1386208"/>
                <a:gd name="connsiteY26" fmla="*/ 228600 h 2335903"/>
                <a:gd name="connsiteX27" fmla="*/ 1237458 w 1386208"/>
                <a:gd name="connsiteY27" fmla="*/ 220027 h 2335903"/>
                <a:gd name="connsiteX28" fmla="*/ 1237458 w 1386208"/>
                <a:gd name="connsiteY28" fmla="*/ 262890 h 2335903"/>
                <a:gd name="connsiteX29" fmla="*/ 1221265 w 1386208"/>
                <a:gd name="connsiteY29" fmla="*/ 310515 h 2335903"/>
                <a:gd name="connsiteX30" fmla="*/ 1198405 w 1386208"/>
                <a:gd name="connsiteY30" fmla="*/ 315277 h 2335903"/>
                <a:gd name="connsiteX31" fmla="*/ 1128873 w 1386208"/>
                <a:gd name="connsiteY31" fmla="*/ 280035 h 2335903"/>
                <a:gd name="connsiteX32" fmla="*/ 1081248 w 1386208"/>
                <a:gd name="connsiteY32" fmla="*/ 241935 h 2335903"/>
                <a:gd name="connsiteX33" fmla="*/ 1080295 w 1386208"/>
                <a:gd name="connsiteY33" fmla="*/ 255270 h 2335903"/>
                <a:gd name="connsiteX34" fmla="*/ 1059340 w 1386208"/>
                <a:gd name="connsiteY34" fmla="*/ 280035 h 2335903"/>
                <a:gd name="connsiteX35" fmla="*/ 993618 w 1386208"/>
                <a:gd name="connsiteY35" fmla="*/ 290512 h 2335903"/>
                <a:gd name="connsiteX36" fmla="*/ 976473 w 1386208"/>
                <a:gd name="connsiteY36" fmla="*/ 280987 h 2335903"/>
                <a:gd name="connsiteX37" fmla="*/ 949803 w 1386208"/>
                <a:gd name="connsiteY37" fmla="*/ 221932 h 2335903"/>
                <a:gd name="connsiteX38" fmla="*/ 955518 w 1386208"/>
                <a:gd name="connsiteY38" fmla="*/ 276225 h 2335903"/>
                <a:gd name="connsiteX39" fmla="*/ 941230 w 1386208"/>
                <a:gd name="connsiteY39" fmla="*/ 314325 h 2335903"/>
                <a:gd name="connsiteX40" fmla="*/ 817405 w 1386208"/>
                <a:gd name="connsiteY40" fmla="*/ 483870 h 2335903"/>
                <a:gd name="connsiteX41" fmla="*/ 814548 w 1386208"/>
                <a:gd name="connsiteY41" fmla="*/ 501015 h 2335903"/>
                <a:gd name="connsiteX42" fmla="*/ 831693 w 1386208"/>
                <a:gd name="connsiteY42" fmla="*/ 499110 h 2335903"/>
                <a:gd name="connsiteX43" fmla="*/ 1041243 w 1386208"/>
                <a:gd name="connsiteY43" fmla="*/ 441007 h 2335903"/>
                <a:gd name="connsiteX44" fmla="*/ 1154590 w 1386208"/>
                <a:gd name="connsiteY44" fmla="*/ 452437 h 2335903"/>
                <a:gd name="connsiteX45" fmla="*/ 1296513 w 1386208"/>
                <a:gd name="connsiteY45" fmla="*/ 558165 h 2335903"/>
                <a:gd name="connsiteX46" fmla="*/ 1369855 w 1386208"/>
                <a:gd name="connsiteY46" fmla="*/ 679132 h 2335903"/>
                <a:gd name="connsiteX47" fmla="*/ 1381285 w 1386208"/>
                <a:gd name="connsiteY47" fmla="*/ 782955 h 2335903"/>
                <a:gd name="connsiteX48" fmla="*/ 1326040 w 1386208"/>
                <a:gd name="connsiteY48" fmla="*/ 926782 h 2335903"/>
                <a:gd name="connsiteX49" fmla="*/ 1283178 w 1386208"/>
                <a:gd name="connsiteY49" fmla="*/ 1007745 h 2335903"/>
                <a:gd name="connsiteX50" fmla="*/ 1266985 w 1386208"/>
                <a:gd name="connsiteY50" fmla="*/ 1006792 h 2335903"/>
                <a:gd name="connsiteX51" fmla="*/ 1254603 w 1386208"/>
                <a:gd name="connsiteY51" fmla="*/ 971550 h 2335903"/>
                <a:gd name="connsiteX52" fmla="*/ 1265080 w 1386208"/>
                <a:gd name="connsiteY52" fmla="*/ 869632 h 2335903"/>
                <a:gd name="connsiteX53" fmla="*/ 1232695 w 1386208"/>
                <a:gd name="connsiteY53" fmla="*/ 860107 h 2335903"/>
                <a:gd name="connsiteX54" fmla="*/ 1226028 w 1386208"/>
                <a:gd name="connsiteY54" fmla="*/ 840105 h 2335903"/>
                <a:gd name="connsiteX55" fmla="*/ 1200310 w 1386208"/>
                <a:gd name="connsiteY55" fmla="*/ 777240 h 2335903"/>
                <a:gd name="connsiteX56" fmla="*/ 1201263 w 1386208"/>
                <a:gd name="connsiteY56" fmla="*/ 755332 h 2335903"/>
                <a:gd name="connsiteX57" fmla="*/ 1214598 w 1386208"/>
                <a:gd name="connsiteY57" fmla="*/ 739140 h 2335903"/>
                <a:gd name="connsiteX58" fmla="*/ 1226980 w 1386208"/>
                <a:gd name="connsiteY58" fmla="*/ 723900 h 2335903"/>
                <a:gd name="connsiteX59" fmla="*/ 1154590 w 1386208"/>
                <a:gd name="connsiteY59" fmla="*/ 719137 h 2335903"/>
                <a:gd name="connsiteX60" fmla="*/ 1134588 w 1386208"/>
                <a:gd name="connsiteY60" fmla="*/ 703897 h 2335903"/>
                <a:gd name="connsiteX61" fmla="*/ 1049815 w 1386208"/>
                <a:gd name="connsiteY61" fmla="*/ 671512 h 2335903"/>
                <a:gd name="connsiteX62" fmla="*/ 1145065 w 1386208"/>
                <a:gd name="connsiteY62" fmla="*/ 581025 h 2335903"/>
                <a:gd name="connsiteX63" fmla="*/ 1130778 w 1386208"/>
                <a:gd name="connsiteY63" fmla="*/ 585787 h 2335903"/>
                <a:gd name="connsiteX64" fmla="*/ 1046005 w 1386208"/>
                <a:gd name="connsiteY64" fmla="*/ 635317 h 2335903"/>
                <a:gd name="connsiteX65" fmla="*/ 1016478 w 1386208"/>
                <a:gd name="connsiteY65" fmla="*/ 643890 h 2335903"/>
                <a:gd name="connsiteX66" fmla="*/ 948850 w 1386208"/>
                <a:gd name="connsiteY66" fmla="*/ 643890 h 2335903"/>
                <a:gd name="connsiteX67" fmla="*/ 1034575 w 1386208"/>
                <a:gd name="connsiteY67" fmla="*/ 695325 h 2335903"/>
                <a:gd name="connsiteX68" fmla="*/ 1086963 w 1386208"/>
                <a:gd name="connsiteY68" fmla="*/ 735330 h 2335903"/>
                <a:gd name="connsiteX69" fmla="*/ 1191738 w 1386208"/>
                <a:gd name="connsiteY69" fmla="*/ 882015 h 2335903"/>
                <a:gd name="connsiteX70" fmla="*/ 1206978 w 1386208"/>
                <a:gd name="connsiteY70" fmla="*/ 939165 h 2335903"/>
                <a:gd name="connsiteX71" fmla="*/ 1205073 w 1386208"/>
                <a:gd name="connsiteY71" fmla="*/ 1052512 h 2335903"/>
                <a:gd name="connsiteX72" fmla="*/ 1183165 w 1386208"/>
                <a:gd name="connsiteY72" fmla="*/ 1141095 h 2335903"/>
                <a:gd name="connsiteX73" fmla="*/ 1068865 w 1386208"/>
                <a:gd name="connsiteY73" fmla="*/ 1271587 h 2335903"/>
                <a:gd name="connsiteX74" fmla="*/ 1030765 w 1386208"/>
                <a:gd name="connsiteY74" fmla="*/ 1296352 h 2335903"/>
                <a:gd name="connsiteX75" fmla="*/ 1022193 w 1386208"/>
                <a:gd name="connsiteY75" fmla="*/ 1290637 h 2335903"/>
                <a:gd name="connsiteX76" fmla="*/ 1025050 w 1386208"/>
                <a:gd name="connsiteY76" fmla="*/ 1279207 h 2335903"/>
                <a:gd name="connsiteX77" fmla="*/ 1044100 w 1386208"/>
                <a:gd name="connsiteY77" fmla="*/ 1187767 h 2335903"/>
                <a:gd name="connsiteX78" fmla="*/ 1061245 w 1386208"/>
                <a:gd name="connsiteY78" fmla="*/ 1148715 h 2335903"/>
                <a:gd name="connsiteX79" fmla="*/ 1083153 w 1386208"/>
                <a:gd name="connsiteY79" fmla="*/ 1125855 h 2335903"/>
                <a:gd name="connsiteX80" fmla="*/ 1066960 w 1386208"/>
                <a:gd name="connsiteY80" fmla="*/ 1128712 h 2335903"/>
                <a:gd name="connsiteX81" fmla="*/ 1034575 w 1386208"/>
                <a:gd name="connsiteY81" fmla="*/ 1121092 h 2335903"/>
                <a:gd name="connsiteX82" fmla="*/ 1044100 w 1386208"/>
                <a:gd name="connsiteY82" fmla="*/ 1082040 h 2335903"/>
                <a:gd name="connsiteX83" fmla="*/ 1106965 w 1386208"/>
                <a:gd name="connsiteY83" fmla="*/ 1022032 h 2335903"/>
                <a:gd name="connsiteX84" fmla="*/ 1055530 w 1386208"/>
                <a:gd name="connsiteY84" fmla="*/ 1042987 h 2335903"/>
                <a:gd name="connsiteX85" fmla="*/ 1018383 w 1386208"/>
                <a:gd name="connsiteY85" fmla="*/ 1006792 h 2335903"/>
                <a:gd name="connsiteX86" fmla="*/ 1042195 w 1386208"/>
                <a:gd name="connsiteY86" fmla="*/ 977265 h 2335903"/>
                <a:gd name="connsiteX87" fmla="*/ 1025050 w 1386208"/>
                <a:gd name="connsiteY87" fmla="*/ 982980 h 2335903"/>
                <a:gd name="connsiteX88" fmla="*/ 997428 w 1386208"/>
                <a:gd name="connsiteY88" fmla="*/ 973455 h 2335903"/>
                <a:gd name="connsiteX89" fmla="*/ 961233 w 1386208"/>
                <a:gd name="connsiteY89" fmla="*/ 914400 h 2335903"/>
                <a:gd name="connsiteX90" fmla="*/ 963138 w 1386208"/>
                <a:gd name="connsiteY90" fmla="*/ 883920 h 2335903"/>
                <a:gd name="connsiteX91" fmla="*/ 1001238 w 1386208"/>
                <a:gd name="connsiteY91" fmla="*/ 835342 h 2335903"/>
                <a:gd name="connsiteX92" fmla="*/ 947898 w 1386208"/>
                <a:gd name="connsiteY92" fmla="*/ 851535 h 2335903"/>
                <a:gd name="connsiteX93" fmla="*/ 915513 w 1386208"/>
                <a:gd name="connsiteY93" fmla="*/ 842010 h 2335903"/>
                <a:gd name="connsiteX94" fmla="*/ 905035 w 1386208"/>
                <a:gd name="connsiteY94" fmla="*/ 826770 h 2335903"/>
                <a:gd name="connsiteX95" fmla="*/ 907893 w 1386208"/>
                <a:gd name="connsiteY95" fmla="*/ 797242 h 2335903"/>
                <a:gd name="connsiteX96" fmla="*/ 965995 w 1386208"/>
                <a:gd name="connsiteY96" fmla="*/ 740092 h 2335903"/>
                <a:gd name="connsiteX97" fmla="*/ 886938 w 1386208"/>
                <a:gd name="connsiteY97" fmla="*/ 766762 h 2335903"/>
                <a:gd name="connsiteX98" fmla="*/ 841218 w 1386208"/>
                <a:gd name="connsiteY98" fmla="*/ 755332 h 2335903"/>
                <a:gd name="connsiteX99" fmla="*/ 808833 w 1386208"/>
                <a:gd name="connsiteY99" fmla="*/ 717232 h 2335903"/>
                <a:gd name="connsiteX100" fmla="*/ 772638 w 1386208"/>
                <a:gd name="connsiteY100" fmla="*/ 693420 h 2335903"/>
                <a:gd name="connsiteX101" fmla="*/ 759303 w 1386208"/>
                <a:gd name="connsiteY101" fmla="*/ 695325 h 2335903"/>
                <a:gd name="connsiteX102" fmla="*/ 762160 w 1386208"/>
                <a:gd name="connsiteY102" fmla="*/ 707707 h 2335903"/>
                <a:gd name="connsiteX103" fmla="*/ 946945 w 1386208"/>
                <a:gd name="connsiteY103" fmla="*/ 1187767 h 2335903"/>
                <a:gd name="connsiteX104" fmla="*/ 990760 w 1386208"/>
                <a:gd name="connsiteY104" fmla="*/ 1419225 h 2335903"/>
                <a:gd name="connsiteX105" fmla="*/ 1007905 w 1386208"/>
                <a:gd name="connsiteY105" fmla="*/ 1619250 h 2335903"/>
                <a:gd name="connsiteX106" fmla="*/ 984093 w 1386208"/>
                <a:gd name="connsiteY106" fmla="*/ 1861185 h 2335903"/>
                <a:gd name="connsiteX107" fmla="*/ 934563 w 1386208"/>
                <a:gd name="connsiteY107" fmla="*/ 2043112 h 2335903"/>
                <a:gd name="connsiteX108" fmla="*/ 757621 w 1386208"/>
                <a:gd name="connsiteY108" fmla="*/ 2281133 h 2335903"/>
                <a:gd name="connsiteX109" fmla="*/ 687604 w 1386208"/>
                <a:gd name="connsiteY109" fmla="*/ 2335903 h 2335903"/>
                <a:gd name="connsiteX110" fmla="*/ 686954 w 1386208"/>
                <a:gd name="connsiteY110" fmla="*/ 2335462 h 2335903"/>
                <a:gd name="connsiteX111" fmla="*/ 652160 w 1386208"/>
                <a:gd name="connsiteY111" fmla="*/ 2327790 h 2335903"/>
                <a:gd name="connsiteX112" fmla="*/ 647930 w 1386208"/>
                <a:gd name="connsiteY112" fmla="*/ 2327278 h 2335903"/>
                <a:gd name="connsiteX113" fmla="*/ 508263 w 1386208"/>
                <a:gd name="connsiteY113" fmla="*/ 2243561 h 2335903"/>
                <a:gd name="connsiteX114" fmla="*/ 519273 w 1386208"/>
                <a:gd name="connsiteY114" fmla="*/ 2243137 h 2335903"/>
                <a:gd name="connsiteX115" fmla="*/ 682150 w 1386208"/>
                <a:gd name="connsiteY115" fmla="*/ 2110740 h 2335903"/>
                <a:gd name="connsiteX116" fmla="*/ 827883 w 1386208"/>
                <a:gd name="connsiteY116" fmla="*/ 1872615 h 2335903"/>
                <a:gd name="connsiteX117" fmla="*/ 865030 w 1386208"/>
                <a:gd name="connsiteY117" fmla="*/ 1706880 h 2335903"/>
                <a:gd name="connsiteX118" fmla="*/ 866935 w 1386208"/>
                <a:gd name="connsiteY118" fmla="*/ 1430655 h 2335903"/>
                <a:gd name="connsiteX119" fmla="*/ 751683 w 1386208"/>
                <a:gd name="connsiteY119" fmla="*/ 872490 h 2335903"/>
                <a:gd name="connsiteX120" fmla="*/ 698343 w 1386208"/>
                <a:gd name="connsiteY120" fmla="*/ 727710 h 2335903"/>
                <a:gd name="connsiteX121" fmla="*/ 689770 w 1386208"/>
                <a:gd name="connsiteY121" fmla="*/ 716280 h 2335903"/>
                <a:gd name="connsiteX122" fmla="*/ 681198 w 1386208"/>
                <a:gd name="connsiteY122" fmla="*/ 729615 h 2335903"/>
                <a:gd name="connsiteX123" fmla="*/ 684055 w 1386208"/>
                <a:gd name="connsiteY123" fmla="*/ 803910 h 2335903"/>
                <a:gd name="connsiteX124" fmla="*/ 679293 w 1386208"/>
                <a:gd name="connsiteY124" fmla="*/ 831532 h 2335903"/>
                <a:gd name="connsiteX125" fmla="*/ 613570 w 1386208"/>
                <a:gd name="connsiteY125" fmla="*/ 918210 h 2335903"/>
                <a:gd name="connsiteX126" fmla="*/ 600235 w 1386208"/>
                <a:gd name="connsiteY126" fmla="*/ 926782 h 2335903"/>
                <a:gd name="connsiteX127" fmla="*/ 595473 w 1386208"/>
                <a:gd name="connsiteY127" fmla="*/ 912495 h 2335903"/>
                <a:gd name="connsiteX128" fmla="*/ 585948 w 1386208"/>
                <a:gd name="connsiteY128" fmla="*/ 820102 h 2335903"/>
                <a:gd name="connsiteX129" fmla="*/ 560230 w 1386208"/>
                <a:gd name="connsiteY129" fmla="*/ 768667 h 2335903"/>
                <a:gd name="connsiteX130" fmla="*/ 551658 w 1386208"/>
                <a:gd name="connsiteY130" fmla="*/ 664845 h 2335903"/>
                <a:gd name="connsiteX131" fmla="*/ 527845 w 1386208"/>
                <a:gd name="connsiteY131" fmla="*/ 621982 h 2335903"/>
                <a:gd name="connsiteX132" fmla="*/ 447835 w 1386208"/>
                <a:gd name="connsiteY132" fmla="*/ 606742 h 2335903"/>
                <a:gd name="connsiteX133" fmla="*/ 334488 w 1386208"/>
                <a:gd name="connsiteY133" fmla="*/ 620077 h 2335903"/>
                <a:gd name="connsiteX134" fmla="*/ 289720 w 1386208"/>
                <a:gd name="connsiteY134" fmla="*/ 633412 h 2335903"/>
                <a:gd name="connsiteX135" fmla="*/ 270670 w 1386208"/>
                <a:gd name="connsiteY135" fmla="*/ 618172 h 2335903"/>
                <a:gd name="connsiteX136" fmla="*/ 290673 w 1386208"/>
                <a:gd name="connsiteY136" fmla="*/ 526732 h 2335903"/>
                <a:gd name="connsiteX137" fmla="*/ 294483 w 1386208"/>
                <a:gd name="connsiteY137" fmla="*/ 514350 h 2335903"/>
                <a:gd name="connsiteX138" fmla="*/ 231618 w 1386208"/>
                <a:gd name="connsiteY138" fmla="*/ 636270 h 2335903"/>
                <a:gd name="connsiteX139" fmla="*/ 218283 w 1386208"/>
                <a:gd name="connsiteY139" fmla="*/ 660082 h 2335903"/>
                <a:gd name="connsiteX140" fmla="*/ 133510 w 1386208"/>
                <a:gd name="connsiteY140" fmla="*/ 715327 h 2335903"/>
                <a:gd name="connsiteX141" fmla="*/ 118270 w 1386208"/>
                <a:gd name="connsiteY141" fmla="*/ 702945 h 2335903"/>
                <a:gd name="connsiteX142" fmla="*/ 121128 w 1386208"/>
                <a:gd name="connsiteY142" fmla="*/ 672465 h 2335903"/>
                <a:gd name="connsiteX143" fmla="*/ 103030 w 1386208"/>
                <a:gd name="connsiteY143" fmla="*/ 713422 h 2335903"/>
                <a:gd name="connsiteX144" fmla="*/ 65883 w 1386208"/>
                <a:gd name="connsiteY144" fmla="*/ 762000 h 2335903"/>
                <a:gd name="connsiteX145" fmla="*/ 16353 w 1386208"/>
                <a:gd name="connsiteY145" fmla="*/ 802005 h 2335903"/>
                <a:gd name="connsiteX146" fmla="*/ 7780 w 1386208"/>
                <a:gd name="connsiteY146" fmla="*/ 806767 h 2335903"/>
                <a:gd name="connsiteX147" fmla="*/ 3970 w 1386208"/>
                <a:gd name="connsiteY147" fmla="*/ 797242 h 2335903"/>
                <a:gd name="connsiteX148" fmla="*/ 9685 w 1386208"/>
                <a:gd name="connsiteY148" fmla="*/ 600075 h 2335903"/>
                <a:gd name="connsiteX149" fmla="*/ 16353 w 1386208"/>
                <a:gd name="connsiteY149" fmla="*/ 580072 h 2335903"/>
                <a:gd name="connsiteX150" fmla="*/ 109698 w 1386208"/>
                <a:gd name="connsiteY150" fmla="*/ 464820 h 2335903"/>
                <a:gd name="connsiteX151" fmla="*/ 294483 w 1386208"/>
                <a:gd name="connsiteY151" fmla="*/ 383857 h 2335903"/>
                <a:gd name="connsiteX152" fmla="*/ 567850 w 1386208"/>
                <a:gd name="connsiteY152" fmla="*/ 441007 h 2335903"/>
                <a:gd name="connsiteX153" fmla="*/ 632620 w 1386208"/>
                <a:gd name="connsiteY153" fmla="*/ 480060 h 2335903"/>
                <a:gd name="connsiteX154" fmla="*/ 544038 w 1386208"/>
                <a:gd name="connsiteY154" fmla="*/ 336232 h 2335903"/>
                <a:gd name="connsiteX155" fmla="*/ 557373 w 1386208"/>
                <a:gd name="connsiteY155" fmla="*/ 275272 h 2335903"/>
                <a:gd name="connsiteX156" fmla="*/ 566898 w 1386208"/>
                <a:gd name="connsiteY156" fmla="*/ 267652 h 2335903"/>
                <a:gd name="connsiteX157" fmla="*/ 521178 w 1386208"/>
                <a:gd name="connsiteY157" fmla="*/ 271462 h 2335903"/>
                <a:gd name="connsiteX158" fmla="*/ 484030 w 1386208"/>
                <a:gd name="connsiteY158" fmla="*/ 257175 h 2335903"/>
                <a:gd name="connsiteX159" fmla="*/ 452598 w 1386208"/>
                <a:gd name="connsiteY159" fmla="*/ 223837 h 2335903"/>
                <a:gd name="connsiteX160" fmla="*/ 450693 w 1386208"/>
                <a:gd name="connsiteY160" fmla="*/ 172402 h 2335903"/>
                <a:gd name="connsiteX161" fmla="*/ 432595 w 1386208"/>
                <a:gd name="connsiteY161" fmla="*/ 150495 h 2335903"/>
                <a:gd name="connsiteX162" fmla="*/ 420213 w 1386208"/>
                <a:gd name="connsiteY162" fmla="*/ 169545 h 2335903"/>
                <a:gd name="connsiteX163" fmla="*/ 385923 w 1386208"/>
                <a:gd name="connsiteY163" fmla="*/ 191452 h 2335903"/>
                <a:gd name="connsiteX164" fmla="*/ 344965 w 1386208"/>
                <a:gd name="connsiteY164" fmla="*/ 213360 h 2335903"/>
                <a:gd name="connsiteX165" fmla="*/ 299245 w 1386208"/>
                <a:gd name="connsiteY165" fmla="*/ 275272 h 2335903"/>
                <a:gd name="connsiteX166" fmla="*/ 284958 w 1386208"/>
                <a:gd name="connsiteY166" fmla="*/ 284797 h 2335903"/>
                <a:gd name="connsiteX167" fmla="*/ 281148 w 1386208"/>
                <a:gd name="connsiteY167" fmla="*/ 269557 h 2335903"/>
                <a:gd name="connsiteX168" fmla="*/ 321153 w 1386208"/>
                <a:gd name="connsiteY168" fmla="*/ 136207 h 2335903"/>
                <a:gd name="connsiteX169" fmla="*/ 336393 w 1386208"/>
                <a:gd name="connsiteY169" fmla="*/ 121920 h 2335903"/>
                <a:gd name="connsiteX170" fmla="*/ 483078 w 1386208"/>
                <a:gd name="connsiteY170" fmla="*/ 22860 h 2335903"/>
                <a:gd name="connsiteX171" fmla="*/ 518320 w 1386208"/>
                <a:gd name="connsiteY171" fmla="*/ 0 h 233590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 ang="0">
                  <a:pos x="connsiteX146" y="connsiteY146"/>
                </a:cxn>
                <a:cxn ang="0">
                  <a:pos x="connsiteX147" y="connsiteY147"/>
                </a:cxn>
                <a:cxn ang="0">
                  <a:pos x="connsiteX148" y="connsiteY148"/>
                </a:cxn>
                <a:cxn ang="0">
                  <a:pos x="connsiteX149" y="connsiteY149"/>
                </a:cxn>
                <a:cxn ang="0">
                  <a:pos x="connsiteX150" y="connsiteY150"/>
                </a:cxn>
                <a:cxn ang="0">
                  <a:pos x="connsiteX151" y="connsiteY151"/>
                </a:cxn>
                <a:cxn ang="0">
                  <a:pos x="connsiteX152" y="connsiteY152"/>
                </a:cxn>
                <a:cxn ang="0">
                  <a:pos x="connsiteX153" y="connsiteY153"/>
                </a:cxn>
                <a:cxn ang="0">
                  <a:pos x="connsiteX154" y="connsiteY154"/>
                </a:cxn>
                <a:cxn ang="0">
                  <a:pos x="connsiteX155" y="connsiteY155"/>
                </a:cxn>
                <a:cxn ang="0">
                  <a:pos x="connsiteX156" y="connsiteY156"/>
                </a:cxn>
                <a:cxn ang="0">
                  <a:pos x="connsiteX157" y="connsiteY157"/>
                </a:cxn>
                <a:cxn ang="0">
                  <a:pos x="connsiteX158" y="connsiteY158"/>
                </a:cxn>
                <a:cxn ang="0">
                  <a:pos x="connsiteX159" y="connsiteY159"/>
                </a:cxn>
                <a:cxn ang="0">
                  <a:pos x="connsiteX160" y="connsiteY160"/>
                </a:cxn>
                <a:cxn ang="0">
                  <a:pos x="connsiteX161" y="connsiteY161"/>
                </a:cxn>
                <a:cxn ang="0">
                  <a:pos x="connsiteX162" y="connsiteY162"/>
                </a:cxn>
                <a:cxn ang="0">
                  <a:pos x="connsiteX163" y="connsiteY163"/>
                </a:cxn>
                <a:cxn ang="0">
                  <a:pos x="connsiteX164" y="connsiteY164"/>
                </a:cxn>
                <a:cxn ang="0">
                  <a:pos x="connsiteX165" y="connsiteY165"/>
                </a:cxn>
                <a:cxn ang="0">
                  <a:pos x="connsiteX166" y="connsiteY166"/>
                </a:cxn>
                <a:cxn ang="0">
                  <a:pos x="connsiteX167" y="connsiteY167"/>
                </a:cxn>
                <a:cxn ang="0">
                  <a:pos x="connsiteX168" y="connsiteY168"/>
                </a:cxn>
                <a:cxn ang="0">
                  <a:pos x="connsiteX169" y="connsiteY169"/>
                </a:cxn>
                <a:cxn ang="0">
                  <a:pos x="connsiteX170" y="connsiteY170"/>
                </a:cxn>
                <a:cxn ang="0">
                  <a:pos x="connsiteX171" y="connsiteY171"/>
                </a:cxn>
              </a:cxnLst>
              <a:rect l="l" t="t" r="r" b="b"/>
              <a:pathLst>
                <a:path w="1386208" h="2335903">
                  <a:moveTo>
                    <a:pt x="518320" y="0"/>
                  </a:moveTo>
                  <a:cubicBezTo>
                    <a:pt x="543085" y="0"/>
                    <a:pt x="568803" y="0"/>
                    <a:pt x="593568" y="0"/>
                  </a:cubicBezTo>
                  <a:cubicBezTo>
                    <a:pt x="599283" y="9525"/>
                    <a:pt x="595473" y="16192"/>
                    <a:pt x="588805" y="22860"/>
                  </a:cubicBezTo>
                  <a:cubicBezTo>
                    <a:pt x="583090" y="27622"/>
                    <a:pt x="576423" y="33337"/>
                    <a:pt x="568803" y="40005"/>
                  </a:cubicBezTo>
                  <a:cubicBezTo>
                    <a:pt x="581185" y="38100"/>
                    <a:pt x="590710" y="36195"/>
                    <a:pt x="600235" y="35242"/>
                  </a:cubicBezTo>
                  <a:cubicBezTo>
                    <a:pt x="609760" y="34290"/>
                    <a:pt x="621190" y="34290"/>
                    <a:pt x="626905" y="41910"/>
                  </a:cubicBezTo>
                  <a:cubicBezTo>
                    <a:pt x="642145" y="60960"/>
                    <a:pt x="659290" y="78105"/>
                    <a:pt x="668815" y="100965"/>
                  </a:cubicBezTo>
                  <a:cubicBezTo>
                    <a:pt x="677388" y="119062"/>
                    <a:pt x="668815" y="132397"/>
                    <a:pt x="649765" y="137160"/>
                  </a:cubicBezTo>
                  <a:cubicBezTo>
                    <a:pt x="638335" y="140017"/>
                    <a:pt x="625953" y="139065"/>
                    <a:pt x="611665" y="140970"/>
                  </a:cubicBezTo>
                  <a:cubicBezTo>
                    <a:pt x="621190" y="148590"/>
                    <a:pt x="629763" y="151447"/>
                    <a:pt x="638335" y="153352"/>
                  </a:cubicBezTo>
                  <a:cubicBezTo>
                    <a:pt x="650718" y="156210"/>
                    <a:pt x="664053" y="158115"/>
                    <a:pt x="677388" y="160020"/>
                  </a:cubicBezTo>
                  <a:cubicBezTo>
                    <a:pt x="690723" y="161925"/>
                    <a:pt x="697390" y="167640"/>
                    <a:pt x="701200" y="180975"/>
                  </a:cubicBezTo>
                  <a:cubicBezTo>
                    <a:pt x="712630" y="221932"/>
                    <a:pt x="725965" y="261937"/>
                    <a:pt x="738348" y="302895"/>
                  </a:cubicBezTo>
                  <a:cubicBezTo>
                    <a:pt x="745015" y="323850"/>
                    <a:pt x="750730" y="343852"/>
                    <a:pt x="758350" y="368617"/>
                  </a:cubicBezTo>
                  <a:cubicBezTo>
                    <a:pt x="761208" y="355282"/>
                    <a:pt x="764065" y="346710"/>
                    <a:pt x="765970" y="338137"/>
                  </a:cubicBezTo>
                  <a:cubicBezTo>
                    <a:pt x="775495" y="300037"/>
                    <a:pt x="783115" y="261937"/>
                    <a:pt x="805975" y="229552"/>
                  </a:cubicBezTo>
                  <a:cubicBezTo>
                    <a:pt x="822168" y="206692"/>
                    <a:pt x="835503" y="182880"/>
                    <a:pt x="851695" y="160020"/>
                  </a:cubicBezTo>
                  <a:cubicBezTo>
                    <a:pt x="906940" y="79057"/>
                    <a:pt x="906940" y="79057"/>
                    <a:pt x="1001238" y="53340"/>
                  </a:cubicBezTo>
                  <a:cubicBezTo>
                    <a:pt x="1077438" y="32385"/>
                    <a:pt x="1150780" y="35242"/>
                    <a:pt x="1221265" y="71437"/>
                  </a:cubicBezTo>
                  <a:cubicBezTo>
                    <a:pt x="1229838" y="76200"/>
                    <a:pt x="1237458" y="81915"/>
                    <a:pt x="1242220" y="90487"/>
                  </a:cubicBezTo>
                  <a:cubicBezTo>
                    <a:pt x="1253650" y="111442"/>
                    <a:pt x="1266033" y="132397"/>
                    <a:pt x="1277463" y="153352"/>
                  </a:cubicBezTo>
                  <a:cubicBezTo>
                    <a:pt x="1308895" y="210502"/>
                    <a:pt x="1341280" y="268605"/>
                    <a:pt x="1330803" y="338137"/>
                  </a:cubicBezTo>
                  <a:cubicBezTo>
                    <a:pt x="1330803" y="340042"/>
                    <a:pt x="1330803" y="340995"/>
                    <a:pt x="1330803" y="342900"/>
                  </a:cubicBezTo>
                  <a:cubicBezTo>
                    <a:pt x="1328898" y="362902"/>
                    <a:pt x="1324135" y="382905"/>
                    <a:pt x="1313658" y="400050"/>
                  </a:cubicBezTo>
                  <a:cubicBezTo>
                    <a:pt x="1305085" y="415290"/>
                    <a:pt x="1290798" y="421005"/>
                    <a:pt x="1278415" y="417195"/>
                  </a:cubicBezTo>
                  <a:cubicBezTo>
                    <a:pt x="1261270" y="411480"/>
                    <a:pt x="1245078" y="387667"/>
                    <a:pt x="1244125" y="369570"/>
                  </a:cubicBezTo>
                  <a:cubicBezTo>
                    <a:pt x="1243173" y="322897"/>
                    <a:pt x="1242220" y="276225"/>
                    <a:pt x="1241268" y="228600"/>
                  </a:cubicBezTo>
                  <a:cubicBezTo>
                    <a:pt x="1241268" y="225742"/>
                    <a:pt x="1243173" y="222885"/>
                    <a:pt x="1237458" y="220027"/>
                  </a:cubicBezTo>
                  <a:cubicBezTo>
                    <a:pt x="1237458" y="235267"/>
                    <a:pt x="1237458" y="248602"/>
                    <a:pt x="1237458" y="262890"/>
                  </a:cubicBezTo>
                  <a:cubicBezTo>
                    <a:pt x="1237458" y="280987"/>
                    <a:pt x="1231743" y="296227"/>
                    <a:pt x="1221265" y="310515"/>
                  </a:cubicBezTo>
                  <a:cubicBezTo>
                    <a:pt x="1215550" y="318135"/>
                    <a:pt x="1206025" y="323850"/>
                    <a:pt x="1198405" y="315277"/>
                  </a:cubicBezTo>
                  <a:cubicBezTo>
                    <a:pt x="1179355" y="294322"/>
                    <a:pt x="1153638" y="288607"/>
                    <a:pt x="1128873" y="280035"/>
                  </a:cubicBezTo>
                  <a:cubicBezTo>
                    <a:pt x="1109823" y="273367"/>
                    <a:pt x="1091725" y="264795"/>
                    <a:pt x="1081248" y="241935"/>
                  </a:cubicBezTo>
                  <a:cubicBezTo>
                    <a:pt x="1080295" y="248602"/>
                    <a:pt x="1080295" y="252412"/>
                    <a:pt x="1080295" y="255270"/>
                  </a:cubicBezTo>
                  <a:cubicBezTo>
                    <a:pt x="1081248" y="270510"/>
                    <a:pt x="1074580" y="278130"/>
                    <a:pt x="1059340" y="280035"/>
                  </a:cubicBezTo>
                  <a:cubicBezTo>
                    <a:pt x="1037433" y="282892"/>
                    <a:pt x="1015525" y="286702"/>
                    <a:pt x="993618" y="290512"/>
                  </a:cubicBezTo>
                  <a:cubicBezTo>
                    <a:pt x="984093" y="292417"/>
                    <a:pt x="980283" y="289560"/>
                    <a:pt x="976473" y="280987"/>
                  </a:cubicBezTo>
                  <a:cubicBezTo>
                    <a:pt x="967900" y="260985"/>
                    <a:pt x="958375" y="240982"/>
                    <a:pt x="949803" y="221932"/>
                  </a:cubicBezTo>
                  <a:cubicBezTo>
                    <a:pt x="950755" y="240982"/>
                    <a:pt x="952660" y="258127"/>
                    <a:pt x="955518" y="276225"/>
                  </a:cubicBezTo>
                  <a:cubicBezTo>
                    <a:pt x="958375" y="292417"/>
                    <a:pt x="953613" y="302895"/>
                    <a:pt x="941230" y="314325"/>
                  </a:cubicBezTo>
                  <a:cubicBezTo>
                    <a:pt x="887890" y="361950"/>
                    <a:pt x="839313" y="413385"/>
                    <a:pt x="817405" y="483870"/>
                  </a:cubicBezTo>
                  <a:cubicBezTo>
                    <a:pt x="815500" y="489585"/>
                    <a:pt x="810738" y="496252"/>
                    <a:pt x="814548" y="501015"/>
                  </a:cubicBezTo>
                  <a:cubicBezTo>
                    <a:pt x="819310" y="506730"/>
                    <a:pt x="825978" y="501015"/>
                    <a:pt x="831693" y="499110"/>
                  </a:cubicBezTo>
                  <a:cubicBezTo>
                    <a:pt x="901225" y="479107"/>
                    <a:pt x="969805" y="455295"/>
                    <a:pt x="1041243" y="441007"/>
                  </a:cubicBezTo>
                  <a:cubicBezTo>
                    <a:pt x="1080295" y="433387"/>
                    <a:pt x="1119348" y="436245"/>
                    <a:pt x="1154590" y="452437"/>
                  </a:cubicBezTo>
                  <a:cubicBezTo>
                    <a:pt x="1207930" y="478155"/>
                    <a:pt x="1257460" y="511492"/>
                    <a:pt x="1296513" y="558165"/>
                  </a:cubicBezTo>
                  <a:cubicBezTo>
                    <a:pt x="1326993" y="595312"/>
                    <a:pt x="1347948" y="637222"/>
                    <a:pt x="1369855" y="679132"/>
                  </a:cubicBezTo>
                  <a:cubicBezTo>
                    <a:pt x="1387953" y="713422"/>
                    <a:pt x="1389858" y="746760"/>
                    <a:pt x="1381285" y="782955"/>
                  </a:cubicBezTo>
                  <a:cubicBezTo>
                    <a:pt x="1369855" y="833437"/>
                    <a:pt x="1347948" y="880110"/>
                    <a:pt x="1326040" y="926782"/>
                  </a:cubicBezTo>
                  <a:cubicBezTo>
                    <a:pt x="1312705" y="954405"/>
                    <a:pt x="1300323" y="982980"/>
                    <a:pt x="1283178" y="1007745"/>
                  </a:cubicBezTo>
                  <a:cubicBezTo>
                    <a:pt x="1276510" y="1016317"/>
                    <a:pt x="1272700" y="1016317"/>
                    <a:pt x="1266985" y="1006792"/>
                  </a:cubicBezTo>
                  <a:cubicBezTo>
                    <a:pt x="1260318" y="995362"/>
                    <a:pt x="1255555" y="983932"/>
                    <a:pt x="1254603" y="971550"/>
                  </a:cubicBezTo>
                  <a:cubicBezTo>
                    <a:pt x="1251745" y="937260"/>
                    <a:pt x="1238410" y="902017"/>
                    <a:pt x="1265080" y="869632"/>
                  </a:cubicBezTo>
                  <a:cubicBezTo>
                    <a:pt x="1246030" y="884872"/>
                    <a:pt x="1241268" y="882967"/>
                    <a:pt x="1232695" y="860107"/>
                  </a:cubicBezTo>
                  <a:cubicBezTo>
                    <a:pt x="1229838" y="853440"/>
                    <a:pt x="1228885" y="846772"/>
                    <a:pt x="1226028" y="840105"/>
                  </a:cubicBezTo>
                  <a:cubicBezTo>
                    <a:pt x="1219360" y="818197"/>
                    <a:pt x="1215550" y="795337"/>
                    <a:pt x="1200310" y="777240"/>
                  </a:cubicBezTo>
                  <a:cubicBezTo>
                    <a:pt x="1192690" y="768667"/>
                    <a:pt x="1194595" y="762000"/>
                    <a:pt x="1201263" y="755332"/>
                  </a:cubicBezTo>
                  <a:cubicBezTo>
                    <a:pt x="1206025" y="749617"/>
                    <a:pt x="1209835" y="744855"/>
                    <a:pt x="1214598" y="739140"/>
                  </a:cubicBezTo>
                  <a:cubicBezTo>
                    <a:pt x="1218408" y="734377"/>
                    <a:pt x="1223170" y="728662"/>
                    <a:pt x="1226980" y="723900"/>
                  </a:cubicBezTo>
                  <a:cubicBezTo>
                    <a:pt x="1201263" y="739140"/>
                    <a:pt x="1177450" y="734377"/>
                    <a:pt x="1154590" y="719137"/>
                  </a:cubicBezTo>
                  <a:cubicBezTo>
                    <a:pt x="1147923" y="714375"/>
                    <a:pt x="1141255" y="708660"/>
                    <a:pt x="1134588" y="703897"/>
                  </a:cubicBezTo>
                  <a:cubicBezTo>
                    <a:pt x="1111728" y="684847"/>
                    <a:pt x="1087915" y="666750"/>
                    <a:pt x="1049815" y="671512"/>
                  </a:cubicBezTo>
                  <a:cubicBezTo>
                    <a:pt x="1079343" y="635317"/>
                    <a:pt x="1115538" y="611505"/>
                    <a:pt x="1145065" y="581025"/>
                  </a:cubicBezTo>
                  <a:cubicBezTo>
                    <a:pt x="1138398" y="580072"/>
                    <a:pt x="1134588" y="583882"/>
                    <a:pt x="1130778" y="585787"/>
                  </a:cubicBezTo>
                  <a:cubicBezTo>
                    <a:pt x="1101250" y="599122"/>
                    <a:pt x="1073628" y="618172"/>
                    <a:pt x="1046005" y="635317"/>
                  </a:cubicBezTo>
                  <a:cubicBezTo>
                    <a:pt x="1036480" y="641032"/>
                    <a:pt x="1026955" y="643890"/>
                    <a:pt x="1016478" y="643890"/>
                  </a:cubicBezTo>
                  <a:cubicBezTo>
                    <a:pt x="993618" y="643890"/>
                    <a:pt x="971710" y="643890"/>
                    <a:pt x="948850" y="643890"/>
                  </a:cubicBezTo>
                  <a:cubicBezTo>
                    <a:pt x="978378" y="660082"/>
                    <a:pt x="1006000" y="678180"/>
                    <a:pt x="1034575" y="695325"/>
                  </a:cubicBezTo>
                  <a:cubicBezTo>
                    <a:pt x="1053625" y="706755"/>
                    <a:pt x="1072675" y="718185"/>
                    <a:pt x="1086963" y="735330"/>
                  </a:cubicBezTo>
                  <a:cubicBezTo>
                    <a:pt x="1126968" y="780097"/>
                    <a:pt x="1160305" y="830580"/>
                    <a:pt x="1191738" y="882015"/>
                  </a:cubicBezTo>
                  <a:cubicBezTo>
                    <a:pt x="1202215" y="900112"/>
                    <a:pt x="1207930" y="918210"/>
                    <a:pt x="1206978" y="939165"/>
                  </a:cubicBezTo>
                  <a:cubicBezTo>
                    <a:pt x="1206025" y="977265"/>
                    <a:pt x="1203168" y="1015365"/>
                    <a:pt x="1205073" y="1052512"/>
                  </a:cubicBezTo>
                  <a:cubicBezTo>
                    <a:pt x="1206978" y="1085850"/>
                    <a:pt x="1201263" y="1114425"/>
                    <a:pt x="1183165" y="1141095"/>
                  </a:cubicBezTo>
                  <a:cubicBezTo>
                    <a:pt x="1151733" y="1189672"/>
                    <a:pt x="1110775" y="1231582"/>
                    <a:pt x="1068865" y="1271587"/>
                  </a:cubicBezTo>
                  <a:cubicBezTo>
                    <a:pt x="1058388" y="1282065"/>
                    <a:pt x="1044100" y="1289685"/>
                    <a:pt x="1030765" y="1296352"/>
                  </a:cubicBezTo>
                  <a:cubicBezTo>
                    <a:pt x="1024098" y="1300162"/>
                    <a:pt x="1020288" y="1300162"/>
                    <a:pt x="1022193" y="1290637"/>
                  </a:cubicBezTo>
                  <a:cubicBezTo>
                    <a:pt x="1023145" y="1286827"/>
                    <a:pt x="1024098" y="1283017"/>
                    <a:pt x="1025050" y="1279207"/>
                  </a:cubicBezTo>
                  <a:cubicBezTo>
                    <a:pt x="1031718" y="1248727"/>
                    <a:pt x="1041243" y="1218247"/>
                    <a:pt x="1044100" y="1187767"/>
                  </a:cubicBezTo>
                  <a:cubicBezTo>
                    <a:pt x="1046005" y="1172527"/>
                    <a:pt x="1050768" y="1159192"/>
                    <a:pt x="1061245" y="1148715"/>
                  </a:cubicBezTo>
                  <a:cubicBezTo>
                    <a:pt x="1068865" y="1141095"/>
                    <a:pt x="1076485" y="1133475"/>
                    <a:pt x="1083153" y="1125855"/>
                  </a:cubicBezTo>
                  <a:cubicBezTo>
                    <a:pt x="1076485" y="1125855"/>
                    <a:pt x="1071723" y="1127760"/>
                    <a:pt x="1066960" y="1128712"/>
                  </a:cubicBezTo>
                  <a:cubicBezTo>
                    <a:pt x="1054578" y="1132522"/>
                    <a:pt x="1043148" y="1134427"/>
                    <a:pt x="1034575" y="1121092"/>
                  </a:cubicBezTo>
                  <a:cubicBezTo>
                    <a:pt x="1026955" y="1108710"/>
                    <a:pt x="1030765" y="1092517"/>
                    <a:pt x="1044100" y="1082040"/>
                  </a:cubicBezTo>
                  <a:cubicBezTo>
                    <a:pt x="1067913" y="1064895"/>
                    <a:pt x="1086010" y="1042987"/>
                    <a:pt x="1106965" y="1022032"/>
                  </a:cubicBezTo>
                  <a:cubicBezTo>
                    <a:pt x="1090773" y="1030605"/>
                    <a:pt x="1074580" y="1040130"/>
                    <a:pt x="1055530" y="1042987"/>
                  </a:cubicBezTo>
                  <a:cubicBezTo>
                    <a:pt x="1030765" y="1047750"/>
                    <a:pt x="1014573" y="1030605"/>
                    <a:pt x="1018383" y="1006792"/>
                  </a:cubicBezTo>
                  <a:cubicBezTo>
                    <a:pt x="1020288" y="993457"/>
                    <a:pt x="1031718" y="987742"/>
                    <a:pt x="1042195" y="977265"/>
                  </a:cubicBezTo>
                  <a:cubicBezTo>
                    <a:pt x="1034575" y="980122"/>
                    <a:pt x="1029813" y="981075"/>
                    <a:pt x="1025050" y="982980"/>
                  </a:cubicBezTo>
                  <a:cubicBezTo>
                    <a:pt x="1012668" y="989647"/>
                    <a:pt x="1004095" y="986790"/>
                    <a:pt x="997428" y="973455"/>
                  </a:cubicBezTo>
                  <a:cubicBezTo>
                    <a:pt x="986950" y="953452"/>
                    <a:pt x="974568" y="933450"/>
                    <a:pt x="961233" y="914400"/>
                  </a:cubicBezTo>
                  <a:cubicBezTo>
                    <a:pt x="953613" y="902970"/>
                    <a:pt x="953613" y="894397"/>
                    <a:pt x="963138" y="883920"/>
                  </a:cubicBezTo>
                  <a:cubicBezTo>
                    <a:pt x="976473" y="867727"/>
                    <a:pt x="988855" y="851535"/>
                    <a:pt x="1001238" y="835342"/>
                  </a:cubicBezTo>
                  <a:cubicBezTo>
                    <a:pt x="982188" y="839152"/>
                    <a:pt x="965043" y="843915"/>
                    <a:pt x="947898" y="851535"/>
                  </a:cubicBezTo>
                  <a:cubicBezTo>
                    <a:pt x="933610" y="857250"/>
                    <a:pt x="923133" y="854392"/>
                    <a:pt x="915513" y="842010"/>
                  </a:cubicBezTo>
                  <a:cubicBezTo>
                    <a:pt x="911703" y="837247"/>
                    <a:pt x="909798" y="831532"/>
                    <a:pt x="905035" y="826770"/>
                  </a:cubicBezTo>
                  <a:cubicBezTo>
                    <a:pt x="895510" y="815340"/>
                    <a:pt x="896463" y="806767"/>
                    <a:pt x="907893" y="797242"/>
                  </a:cubicBezTo>
                  <a:cubicBezTo>
                    <a:pt x="926943" y="780097"/>
                    <a:pt x="944088" y="761047"/>
                    <a:pt x="965995" y="740092"/>
                  </a:cubicBezTo>
                  <a:cubicBezTo>
                    <a:pt x="936468" y="749617"/>
                    <a:pt x="911703" y="758190"/>
                    <a:pt x="886938" y="766762"/>
                  </a:cubicBezTo>
                  <a:cubicBezTo>
                    <a:pt x="868840" y="772477"/>
                    <a:pt x="853600" y="769620"/>
                    <a:pt x="841218" y="755332"/>
                  </a:cubicBezTo>
                  <a:cubicBezTo>
                    <a:pt x="829788" y="742950"/>
                    <a:pt x="819310" y="730567"/>
                    <a:pt x="808833" y="717232"/>
                  </a:cubicBezTo>
                  <a:cubicBezTo>
                    <a:pt x="799308" y="705802"/>
                    <a:pt x="787878" y="696277"/>
                    <a:pt x="772638" y="693420"/>
                  </a:cubicBezTo>
                  <a:cubicBezTo>
                    <a:pt x="767875" y="692467"/>
                    <a:pt x="763113" y="691515"/>
                    <a:pt x="759303" y="695325"/>
                  </a:cubicBezTo>
                  <a:cubicBezTo>
                    <a:pt x="755493" y="700087"/>
                    <a:pt x="760255" y="703897"/>
                    <a:pt x="762160" y="707707"/>
                  </a:cubicBezTo>
                  <a:cubicBezTo>
                    <a:pt x="847885" y="858202"/>
                    <a:pt x="899320" y="1022032"/>
                    <a:pt x="946945" y="1187767"/>
                  </a:cubicBezTo>
                  <a:cubicBezTo>
                    <a:pt x="968853" y="1263015"/>
                    <a:pt x="981235" y="1341120"/>
                    <a:pt x="990760" y="1419225"/>
                  </a:cubicBezTo>
                  <a:cubicBezTo>
                    <a:pt x="998380" y="1485900"/>
                    <a:pt x="1005048" y="1552575"/>
                    <a:pt x="1007905" y="1619250"/>
                  </a:cubicBezTo>
                  <a:cubicBezTo>
                    <a:pt x="1010763" y="1701165"/>
                    <a:pt x="997428" y="1781175"/>
                    <a:pt x="984093" y="1861185"/>
                  </a:cubicBezTo>
                  <a:cubicBezTo>
                    <a:pt x="973615" y="1923097"/>
                    <a:pt x="961233" y="1985010"/>
                    <a:pt x="934563" y="2043112"/>
                  </a:cubicBezTo>
                  <a:cubicBezTo>
                    <a:pt x="890986" y="2135981"/>
                    <a:pt x="831871" y="2214919"/>
                    <a:pt x="757621" y="2281133"/>
                  </a:cubicBezTo>
                  <a:lnTo>
                    <a:pt x="687604" y="2335903"/>
                  </a:lnTo>
                  <a:lnTo>
                    <a:pt x="686954" y="2335462"/>
                  </a:lnTo>
                  <a:cubicBezTo>
                    <a:pt x="676465" y="2328640"/>
                    <a:pt x="675014" y="2329959"/>
                    <a:pt x="652160" y="2327790"/>
                  </a:cubicBezTo>
                  <a:lnTo>
                    <a:pt x="647930" y="2327278"/>
                  </a:lnTo>
                  <a:lnTo>
                    <a:pt x="508263" y="2243561"/>
                  </a:lnTo>
                  <a:lnTo>
                    <a:pt x="519273" y="2243137"/>
                  </a:lnTo>
                  <a:cubicBezTo>
                    <a:pt x="585948" y="2214562"/>
                    <a:pt x="637383" y="2165985"/>
                    <a:pt x="682150" y="2110740"/>
                  </a:cubicBezTo>
                  <a:cubicBezTo>
                    <a:pt x="741205" y="2037397"/>
                    <a:pt x="790735" y="1959292"/>
                    <a:pt x="827883" y="1872615"/>
                  </a:cubicBezTo>
                  <a:cubicBezTo>
                    <a:pt x="850743" y="1819275"/>
                    <a:pt x="856458" y="1762125"/>
                    <a:pt x="865030" y="1706880"/>
                  </a:cubicBezTo>
                  <a:cubicBezTo>
                    <a:pt x="879318" y="1615440"/>
                    <a:pt x="874555" y="1523047"/>
                    <a:pt x="866935" y="1430655"/>
                  </a:cubicBezTo>
                  <a:cubicBezTo>
                    <a:pt x="850743" y="1240155"/>
                    <a:pt x="804070" y="1055370"/>
                    <a:pt x="751683" y="872490"/>
                  </a:cubicBezTo>
                  <a:cubicBezTo>
                    <a:pt x="737395" y="822960"/>
                    <a:pt x="722155" y="774382"/>
                    <a:pt x="698343" y="727710"/>
                  </a:cubicBezTo>
                  <a:cubicBezTo>
                    <a:pt x="696438" y="722947"/>
                    <a:pt x="695485" y="716280"/>
                    <a:pt x="689770" y="716280"/>
                  </a:cubicBezTo>
                  <a:cubicBezTo>
                    <a:pt x="683103" y="716280"/>
                    <a:pt x="683103" y="723900"/>
                    <a:pt x="681198" y="729615"/>
                  </a:cubicBezTo>
                  <a:cubicBezTo>
                    <a:pt x="672625" y="754380"/>
                    <a:pt x="676435" y="779145"/>
                    <a:pt x="684055" y="803910"/>
                  </a:cubicBezTo>
                  <a:cubicBezTo>
                    <a:pt x="687865" y="814387"/>
                    <a:pt x="686913" y="822960"/>
                    <a:pt x="679293" y="831532"/>
                  </a:cubicBezTo>
                  <a:cubicBezTo>
                    <a:pt x="657385" y="860107"/>
                    <a:pt x="635478" y="889635"/>
                    <a:pt x="613570" y="918210"/>
                  </a:cubicBezTo>
                  <a:cubicBezTo>
                    <a:pt x="610713" y="922972"/>
                    <a:pt x="606903" y="928687"/>
                    <a:pt x="600235" y="926782"/>
                  </a:cubicBezTo>
                  <a:cubicBezTo>
                    <a:pt x="593568" y="924877"/>
                    <a:pt x="595473" y="917257"/>
                    <a:pt x="595473" y="912495"/>
                  </a:cubicBezTo>
                  <a:cubicBezTo>
                    <a:pt x="595473" y="881062"/>
                    <a:pt x="600235" y="849630"/>
                    <a:pt x="585948" y="820102"/>
                  </a:cubicBezTo>
                  <a:cubicBezTo>
                    <a:pt x="577375" y="802957"/>
                    <a:pt x="568803" y="785812"/>
                    <a:pt x="560230" y="768667"/>
                  </a:cubicBezTo>
                  <a:cubicBezTo>
                    <a:pt x="544038" y="735330"/>
                    <a:pt x="536418" y="701992"/>
                    <a:pt x="551658" y="664845"/>
                  </a:cubicBezTo>
                  <a:cubicBezTo>
                    <a:pt x="560230" y="644842"/>
                    <a:pt x="550705" y="630555"/>
                    <a:pt x="527845" y="621982"/>
                  </a:cubicBezTo>
                  <a:cubicBezTo>
                    <a:pt x="502128" y="612457"/>
                    <a:pt x="474505" y="611505"/>
                    <a:pt x="447835" y="606742"/>
                  </a:cubicBezTo>
                  <a:cubicBezTo>
                    <a:pt x="408783" y="600075"/>
                    <a:pt x="371635" y="609600"/>
                    <a:pt x="334488" y="620077"/>
                  </a:cubicBezTo>
                  <a:cubicBezTo>
                    <a:pt x="319248" y="623887"/>
                    <a:pt x="304008" y="628650"/>
                    <a:pt x="289720" y="633412"/>
                  </a:cubicBezTo>
                  <a:cubicBezTo>
                    <a:pt x="269718" y="639127"/>
                    <a:pt x="268765" y="637222"/>
                    <a:pt x="270670" y="618172"/>
                  </a:cubicBezTo>
                  <a:cubicBezTo>
                    <a:pt x="273528" y="586740"/>
                    <a:pt x="281148" y="556260"/>
                    <a:pt x="290673" y="526732"/>
                  </a:cubicBezTo>
                  <a:cubicBezTo>
                    <a:pt x="291625" y="522922"/>
                    <a:pt x="293530" y="519112"/>
                    <a:pt x="294483" y="514350"/>
                  </a:cubicBezTo>
                  <a:cubicBezTo>
                    <a:pt x="266860" y="535305"/>
                    <a:pt x="236380" y="594360"/>
                    <a:pt x="231618" y="636270"/>
                  </a:cubicBezTo>
                  <a:cubicBezTo>
                    <a:pt x="230665" y="646747"/>
                    <a:pt x="226855" y="654367"/>
                    <a:pt x="218283" y="660082"/>
                  </a:cubicBezTo>
                  <a:cubicBezTo>
                    <a:pt x="190660" y="680085"/>
                    <a:pt x="165895" y="702945"/>
                    <a:pt x="133510" y="715327"/>
                  </a:cubicBezTo>
                  <a:cubicBezTo>
                    <a:pt x="118270" y="721042"/>
                    <a:pt x="115413" y="720090"/>
                    <a:pt x="118270" y="702945"/>
                  </a:cubicBezTo>
                  <a:cubicBezTo>
                    <a:pt x="119223" y="693420"/>
                    <a:pt x="122080" y="682942"/>
                    <a:pt x="121128" y="672465"/>
                  </a:cubicBezTo>
                  <a:cubicBezTo>
                    <a:pt x="115413" y="685800"/>
                    <a:pt x="108745" y="699135"/>
                    <a:pt x="103030" y="713422"/>
                  </a:cubicBezTo>
                  <a:cubicBezTo>
                    <a:pt x="95410" y="733425"/>
                    <a:pt x="83028" y="749617"/>
                    <a:pt x="65883" y="762000"/>
                  </a:cubicBezTo>
                  <a:cubicBezTo>
                    <a:pt x="48738" y="774382"/>
                    <a:pt x="32545" y="788670"/>
                    <a:pt x="16353" y="802005"/>
                  </a:cubicBezTo>
                  <a:cubicBezTo>
                    <a:pt x="13495" y="803910"/>
                    <a:pt x="11590" y="807720"/>
                    <a:pt x="7780" y="806767"/>
                  </a:cubicBezTo>
                  <a:cubicBezTo>
                    <a:pt x="3970" y="805815"/>
                    <a:pt x="3970" y="801052"/>
                    <a:pt x="3970" y="797242"/>
                  </a:cubicBezTo>
                  <a:cubicBezTo>
                    <a:pt x="2065" y="731520"/>
                    <a:pt x="-6507" y="665797"/>
                    <a:pt x="9685" y="600075"/>
                  </a:cubicBezTo>
                  <a:cubicBezTo>
                    <a:pt x="11590" y="593407"/>
                    <a:pt x="13495" y="585787"/>
                    <a:pt x="16353" y="580072"/>
                  </a:cubicBezTo>
                  <a:cubicBezTo>
                    <a:pt x="40165" y="536257"/>
                    <a:pt x="66835" y="494347"/>
                    <a:pt x="109698" y="464820"/>
                  </a:cubicBezTo>
                  <a:cubicBezTo>
                    <a:pt x="166848" y="426720"/>
                    <a:pt x="224950" y="390525"/>
                    <a:pt x="294483" y="383857"/>
                  </a:cubicBezTo>
                  <a:cubicBezTo>
                    <a:pt x="391638" y="374332"/>
                    <a:pt x="484983" y="383857"/>
                    <a:pt x="567850" y="441007"/>
                  </a:cubicBezTo>
                  <a:cubicBezTo>
                    <a:pt x="587853" y="454342"/>
                    <a:pt x="607855" y="467677"/>
                    <a:pt x="632620" y="480060"/>
                  </a:cubicBezTo>
                  <a:cubicBezTo>
                    <a:pt x="602140" y="429577"/>
                    <a:pt x="573565" y="382905"/>
                    <a:pt x="544038" y="336232"/>
                  </a:cubicBezTo>
                  <a:cubicBezTo>
                    <a:pt x="522130" y="300990"/>
                    <a:pt x="523083" y="299085"/>
                    <a:pt x="557373" y="275272"/>
                  </a:cubicBezTo>
                  <a:cubicBezTo>
                    <a:pt x="559278" y="273367"/>
                    <a:pt x="562135" y="271462"/>
                    <a:pt x="566898" y="267652"/>
                  </a:cubicBezTo>
                  <a:cubicBezTo>
                    <a:pt x="549753" y="269557"/>
                    <a:pt x="535465" y="268605"/>
                    <a:pt x="521178" y="271462"/>
                  </a:cubicBezTo>
                  <a:cubicBezTo>
                    <a:pt x="504985" y="274320"/>
                    <a:pt x="493555" y="268605"/>
                    <a:pt x="484030" y="257175"/>
                  </a:cubicBezTo>
                  <a:cubicBezTo>
                    <a:pt x="473553" y="245745"/>
                    <a:pt x="464028" y="235267"/>
                    <a:pt x="452598" y="223837"/>
                  </a:cubicBezTo>
                  <a:cubicBezTo>
                    <a:pt x="427833" y="199072"/>
                    <a:pt x="427833" y="196215"/>
                    <a:pt x="450693" y="172402"/>
                  </a:cubicBezTo>
                  <a:cubicBezTo>
                    <a:pt x="438310" y="172402"/>
                    <a:pt x="438310" y="172402"/>
                    <a:pt x="432595" y="150495"/>
                  </a:cubicBezTo>
                  <a:cubicBezTo>
                    <a:pt x="425928" y="155257"/>
                    <a:pt x="423070" y="162877"/>
                    <a:pt x="420213" y="169545"/>
                  </a:cubicBezTo>
                  <a:cubicBezTo>
                    <a:pt x="413545" y="184785"/>
                    <a:pt x="401163" y="192405"/>
                    <a:pt x="385923" y="191452"/>
                  </a:cubicBezTo>
                  <a:cubicBezTo>
                    <a:pt x="365920" y="189547"/>
                    <a:pt x="354490" y="197167"/>
                    <a:pt x="344965" y="213360"/>
                  </a:cubicBezTo>
                  <a:cubicBezTo>
                    <a:pt x="331630" y="235267"/>
                    <a:pt x="314485" y="255270"/>
                    <a:pt x="299245" y="275272"/>
                  </a:cubicBezTo>
                  <a:cubicBezTo>
                    <a:pt x="295435" y="280035"/>
                    <a:pt x="292578" y="287655"/>
                    <a:pt x="284958" y="284797"/>
                  </a:cubicBezTo>
                  <a:cubicBezTo>
                    <a:pt x="278290" y="281940"/>
                    <a:pt x="281148" y="275272"/>
                    <a:pt x="281148" y="269557"/>
                  </a:cubicBezTo>
                  <a:cubicBezTo>
                    <a:pt x="284005" y="221932"/>
                    <a:pt x="295435" y="177165"/>
                    <a:pt x="321153" y="136207"/>
                  </a:cubicBezTo>
                  <a:cubicBezTo>
                    <a:pt x="324963" y="129540"/>
                    <a:pt x="330678" y="125730"/>
                    <a:pt x="336393" y="121920"/>
                  </a:cubicBezTo>
                  <a:cubicBezTo>
                    <a:pt x="384018" y="86677"/>
                    <a:pt x="434500" y="56197"/>
                    <a:pt x="483078" y="22860"/>
                  </a:cubicBezTo>
                  <a:cubicBezTo>
                    <a:pt x="494508" y="15240"/>
                    <a:pt x="504985" y="4762"/>
                    <a:pt x="518320" y="0"/>
                  </a:cubicBezTo>
                  <a:close/>
                </a:path>
              </a:pathLst>
            </a:custGeom>
            <a:grpFill/>
            <a:ln w="9525" cap="flat">
              <a:noFill/>
              <a:prstDash val="solid"/>
              <a:miter/>
            </a:ln>
          </p:spPr>
          <p:txBody>
            <a:bodyPr rtlCol="0" anchor="ctr"/>
            <a:lstStyle/>
            <a:p>
              <a:pPr marL="0" marR="0" lvl="0" indent="0" algn="l" defTabSz="685715" rtl="0" eaLnBrk="1" fontAlgn="auto" latinLnBrk="0" hangingPunct="1">
                <a:lnSpc>
                  <a:spcPct val="100000"/>
                </a:lnSpc>
                <a:spcBef>
                  <a:spcPts val="0"/>
                </a:spcBef>
                <a:spcAft>
                  <a:spcPts val="0"/>
                </a:spcAft>
                <a:buClrTx/>
                <a:buSzTx/>
                <a:buFontTx/>
                <a:buNone/>
                <a:tabLst/>
                <a:defRPr/>
              </a:pPr>
              <a:endParaRPr kumimoji="0" lang="en-US" sz="1350" b="0" i="0" u="none" strike="noStrike" kern="1200" cap="none" spc="0" normalizeH="0" baseline="0" noProof="0">
                <a:ln>
                  <a:noFill/>
                </a:ln>
                <a:solidFill>
                  <a:prstClr val="black"/>
                </a:solidFill>
                <a:effectLst/>
                <a:uLnTx/>
                <a:uFillTx/>
                <a:latin typeface="Arial"/>
                <a:ea typeface="Arial Unicode MS"/>
                <a:cs typeface="+mn-cs"/>
              </a:endParaRPr>
            </a:p>
          </p:txBody>
        </p:sp>
      </p:grpSp>
    </p:spTree>
    <p:extLst>
      <p:ext uri="{BB962C8B-B14F-4D97-AF65-F5344CB8AC3E}">
        <p14:creationId xmlns:p14="http://schemas.microsoft.com/office/powerpoint/2010/main" val="2232132983"/>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userDrawn="1">
  <p:cSld name="2_Contents slide layout">
    <p:bg>
      <p:bgPr>
        <a:solidFill>
          <a:schemeClr val="bg1"/>
        </a:solidFill>
        <a:effectLst/>
      </p:bgPr>
    </p:bg>
    <p:spTree>
      <p:nvGrpSpPr>
        <p:cNvPr id="1" name=""/>
        <p:cNvGrpSpPr/>
        <p:nvPr/>
      </p:nvGrpSpPr>
      <p:grpSpPr>
        <a:xfrm>
          <a:off x="0" y="0"/>
          <a:ext cx="0" cy="0"/>
          <a:chOff x="0" y="0"/>
          <a:chExt cx="0" cy="0"/>
        </a:xfrm>
      </p:grpSpPr>
      <p:sp>
        <p:nvSpPr>
          <p:cNvPr id="5" name="그림 개체 틀 4">
            <a:extLst>
              <a:ext uri="{FF2B5EF4-FFF2-40B4-BE49-F238E27FC236}">
                <a16:creationId xmlns:a16="http://schemas.microsoft.com/office/drawing/2014/main" xmlns="" id="{E1137C2C-1D1B-4B3B-BF8A-87639161EAE6}"/>
              </a:ext>
            </a:extLst>
          </p:cNvPr>
          <p:cNvSpPr>
            <a:spLocks noGrp="1"/>
          </p:cNvSpPr>
          <p:nvPr>
            <p:ph type="pic" idx="16" hasCustomPrompt="1"/>
          </p:nvPr>
        </p:nvSpPr>
        <p:spPr>
          <a:xfrm>
            <a:off x="0" y="-1"/>
            <a:ext cx="12192000" cy="4689695"/>
          </a:xfrm>
          <a:prstGeom prst="rect">
            <a:avLst/>
          </a:prstGeom>
          <a:solidFill>
            <a:schemeClr val="bg1">
              <a:lumMod val="95000"/>
            </a:schemeClr>
          </a:solidFill>
        </p:spPr>
        <p:txBody>
          <a:bodyPr wrap="square" anchor="ctr">
            <a:noAutofit/>
          </a:bodyPr>
          <a:lstStyle>
            <a:lvl1pPr marL="0" indent="0" algn="ctr">
              <a:buNone/>
              <a:defRPr sz="900">
                <a:latin typeface="Arial" pitchFamily="34" charset="0"/>
                <a:cs typeface="Arial" pitchFamily="34" charset="0"/>
              </a:defRPr>
            </a:lvl1pPr>
            <a:lvl2pPr marL="342900" indent="0">
              <a:buNone/>
              <a:defRPr sz="2100"/>
            </a:lvl2pPr>
            <a:lvl3pPr marL="685800" indent="0">
              <a:buNone/>
              <a:defRPr sz="1800"/>
            </a:lvl3pPr>
            <a:lvl4pPr marL="1028700" indent="0">
              <a:buNone/>
              <a:defRPr sz="1500"/>
            </a:lvl4pPr>
            <a:lvl5pPr marL="1371600" indent="0">
              <a:buNone/>
              <a:defRPr sz="1500"/>
            </a:lvl5pPr>
            <a:lvl6pPr marL="1714500" indent="0">
              <a:buNone/>
              <a:defRPr sz="1500"/>
            </a:lvl6pPr>
            <a:lvl7pPr marL="2057400" indent="0">
              <a:buNone/>
              <a:defRPr sz="1500"/>
            </a:lvl7pPr>
            <a:lvl8pPr marL="2400300" indent="0">
              <a:buNone/>
              <a:defRPr sz="1500"/>
            </a:lvl8pPr>
            <a:lvl9pPr marL="2743200" indent="0">
              <a:buNone/>
              <a:defRPr sz="1500"/>
            </a:lvl9pPr>
          </a:lstStyle>
          <a:p>
            <a:r>
              <a:rPr lang="en-US" altLang="ko-KR" dirty="0"/>
              <a:t>Your Picture Here and Send to Back</a:t>
            </a:r>
            <a:endParaRPr lang="ko-KR" altLang="en-US" dirty="0"/>
          </a:p>
        </p:txBody>
      </p:sp>
      <p:sp>
        <p:nvSpPr>
          <p:cNvPr id="7" name="그림 개체 틀 4">
            <a:extLst>
              <a:ext uri="{FF2B5EF4-FFF2-40B4-BE49-F238E27FC236}">
                <a16:creationId xmlns:a16="http://schemas.microsoft.com/office/drawing/2014/main" xmlns="" id="{7ED81E56-1C8B-44C9-A14D-3989806CB058}"/>
              </a:ext>
            </a:extLst>
          </p:cNvPr>
          <p:cNvSpPr>
            <a:spLocks noGrp="1"/>
          </p:cNvSpPr>
          <p:nvPr>
            <p:ph type="pic" idx="17" hasCustomPrompt="1"/>
          </p:nvPr>
        </p:nvSpPr>
        <p:spPr>
          <a:xfrm rot="20894745">
            <a:off x="6274495" y="2713785"/>
            <a:ext cx="2884479" cy="3115901"/>
          </a:xfrm>
          <a:prstGeom prst="rect">
            <a:avLst/>
          </a:prstGeom>
          <a:solidFill>
            <a:schemeClr val="bg1">
              <a:lumMod val="95000"/>
            </a:schemeClr>
          </a:solidFill>
          <a:ln w="127000">
            <a:solidFill>
              <a:schemeClr val="bg1"/>
            </a:solidFill>
          </a:ln>
          <a:effectLst>
            <a:outerShdw blurRad="63500" sx="102000" sy="102000" algn="ctr" rotWithShape="0">
              <a:prstClr val="black">
                <a:alpha val="40000"/>
              </a:prstClr>
            </a:outerShdw>
          </a:effectLst>
        </p:spPr>
        <p:txBody>
          <a:bodyPr wrap="square" anchor="ctr">
            <a:noAutofit/>
          </a:bodyPr>
          <a:lstStyle>
            <a:lvl1pPr marL="0" indent="0" algn="ctr">
              <a:buNone/>
              <a:defRPr sz="900">
                <a:latin typeface="Arial" pitchFamily="34" charset="0"/>
                <a:cs typeface="Arial" pitchFamily="34" charset="0"/>
              </a:defRPr>
            </a:lvl1pPr>
            <a:lvl2pPr marL="342900" indent="0">
              <a:buNone/>
              <a:defRPr sz="2100"/>
            </a:lvl2pPr>
            <a:lvl3pPr marL="685800" indent="0">
              <a:buNone/>
              <a:defRPr sz="1800"/>
            </a:lvl3pPr>
            <a:lvl4pPr marL="1028700" indent="0">
              <a:buNone/>
              <a:defRPr sz="1500"/>
            </a:lvl4pPr>
            <a:lvl5pPr marL="1371600" indent="0">
              <a:buNone/>
              <a:defRPr sz="1500"/>
            </a:lvl5pPr>
            <a:lvl6pPr marL="1714500" indent="0">
              <a:buNone/>
              <a:defRPr sz="1500"/>
            </a:lvl6pPr>
            <a:lvl7pPr marL="2057400" indent="0">
              <a:buNone/>
              <a:defRPr sz="1500"/>
            </a:lvl7pPr>
            <a:lvl8pPr marL="2400300" indent="0">
              <a:buNone/>
              <a:defRPr sz="1500"/>
            </a:lvl8pPr>
            <a:lvl9pPr marL="2743200" indent="0">
              <a:buNone/>
              <a:defRPr sz="1500"/>
            </a:lvl9pPr>
          </a:lstStyle>
          <a:p>
            <a:r>
              <a:rPr lang="en-US" altLang="ko-KR" dirty="0"/>
              <a:t>Your Picture Here</a:t>
            </a:r>
            <a:endParaRPr lang="ko-KR" altLang="en-US" dirty="0"/>
          </a:p>
        </p:txBody>
      </p:sp>
      <p:sp>
        <p:nvSpPr>
          <p:cNvPr id="8" name="그림 개체 틀 4">
            <a:extLst>
              <a:ext uri="{FF2B5EF4-FFF2-40B4-BE49-F238E27FC236}">
                <a16:creationId xmlns:a16="http://schemas.microsoft.com/office/drawing/2014/main" xmlns="" id="{DD7E03EB-D0F2-4F4A-B104-40BB04F608FF}"/>
              </a:ext>
            </a:extLst>
          </p:cNvPr>
          <p:cNvSpPr>
            <a:spLocks noGrp="1"/>
          </p:cNvSpPr>
          <p:nvPr>
            <p:ph type="pic" idx="18" hasCustomPrompt="1"/>
          </p:nvPr>
        </p:nvSpPr>
        <p:spPr>
          <a:xfrm rot="1276633">
            <a:off x="8563927" y="3050880"/>
            <a:ext cx="2884479" cy="3115901"/>
          </a:xfrm>
          <a:prstGeom prst="rect">
            <a:avLst/>
          </a:prstGeom>
          <a:solidFill>
            <a:schemeClr val="bg1">
              <a:lumMod val="95000"/>
            </a:schemeClr>
          </a:solidFill>
          <a:ln w="127000">
            <a:solidFill>
              <a:schemeClr val="bg1"/>
            </a:solidFill>
          </a:ln>
          <a:effectLst>
            <a:outerShdw blurRad="63500" sx="102000" sy="102000" algn="ctr" rotWithShape="0">
              <a:prstClr val="black">
                <a:alpha val="40000"/>
              </a:prstClr>
            </a:outerShdw>
          </a:effectLst>
        </p:spPr>
        <p:txBody>
          <a:bodyPr wrap="square" anchor="ctr">
            <a:noAutofit/>
          </a:bodyPr>
          <a:lstStyle>
            <a:lvl1pPr marL="0" indent="0" algn="ctr">
              <a:buNone/>
              <a:defRPr sz="900">
                <a:latin typeface="Arial" pitchFamily="34" charset="0"/>
                <a:cs typeface="Arial" pitchFamily="34" charset="0"/>
              </a:defRPr>
            </a:lvl1pPr>
            <a:lvl2pPr marL="342900" indent="0">
              <a:buNone/>
              <a:defRPr sz="2100"/>
            </a:lvl2pPr>
            <a:lvl3pPr marL="685800" indent="0">
              <a:buNone/>
              <a:defRPr sz="1800"/>
            </a:lvl3pPr>
            <a:lvl4pPr marL="1028700" indent="0">
              <a:buNone/>
              <a:defRPr sz="1500"/>
            </a:lvl4pPr>
            <a:lvl5pPr marL="1371600" indent="0">
              <a:buNone/>
              <a:defRPr sz="1500"/>
            </a:lvl5pPr>
            <a:lvl6pPr marL="1714500" indent="0">
              <a:buNone/>
              <a:defRPr sz="1500"/>
            </a:lvl6pPr>
            <a:lvl7pPr marL="2057400" indent="0">
              <a:buNone/>
              <a:defRPr sz="1500"/>
            </a:lvl7pPr>
            <a:lvl8pPr marL="2400300" indent="0">
              <a:buNone/>
              <a:defRPr sz="1500"/>
            </a:lvl8pPr>
            <a:lvl9pPr marL="2743200" indent="0">
              <a:buNone/>
              <a:defRPr sz="1500"/>
            </a:lvl9pPr>
          </a:lstStyle>
          <a:p>
            <a:r>
              <a:rPr lang="en-US" altLang="ko-KR" dirty="0"/>
              <a:t>Your Picture Here and Bring to Front</a:t>
            </a:r>
            <a:endParaRPr lang="ko-KR" altLang="en-US" dirty="0"/>
          </a:p>
        </p:txBody>
      </p:sp>
    </p:spTree>
    <p:extLst>
      <p:ext uri="{BB962C8B-B14F-4D97-AF65-F5344CB8AC3E}">
        <p14:creationId xmlns:p14="http://schemas.microsoft.com/office/powerpoint/2010/main" val="1803653420"/>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userDrawn="1">
  <p:cSld name="3_Contents slide layout">
    <p:spTree>
      <p:nvGrpSpPr>
        <p:cNvPr id="1" name=""/>
        <p:cNvGrpSpPr/>
        <p:nvPr/>
      </p:nvGrpSpPr>
      <p:grpSpPr>
        <a:xfrm>
          <a:off x="0" y="0"/>
          <a:ext cx="0" cy="0"/>
          <a:chOff x="0" y="0"/>
          <a:chExt cx="0" cy="0"/>
        </a:xfrm>
      </p:grpSpPr>
      <p:sp>
        <p:nvSpPr>
          <p:cNvPr id="2" name="그림 개체 틀 4">
            <a:extLst>
              <a:ext uri="{FF2B5EF4-FFF2-40B4-BE49-F238E27FC236}">
                <a16:creationId xmlns:a16="http://schemas.microsoft.com/office/drawing/2014/main" xmlns="" id="{D2008D2F-0932-4EC6-9CE3-B2E6ECE94452}"/>
              </a:ext>
            </a:extLst>
          </p:cNvPr>
          <p:cNvSpPr>
            <a:spLocks noGrp="1"/>
          </p:cNvSpPr>
          <p:nvPr>
            <p:ph type="pic" idx="16" hasCustomPrompt="1"/>
          </p:nvPr>
        </p:nvSpPr>
        <p:spPr>
          <a:xfrm>
            <a:off x="6096000" y="0"/>
            <a:ext cx="6096000" cy="3429000"/>
          </a:xfrm>
          <a:prstGeom prst="rect">
            <a:avLst/>
          </a:prstGeom>
          <a:solidFill>
            <a:schemeClr val="bg1">
              <a:lumMod val="95000"/>
            </a:schemeClr>
          </a:solidFill>
        </p:spPr>
        <p:txBody>
          <a:bodyPr wrap="square" anchor="ctr">
            <a:noAutofit/>
          </a:bodyPr>
          <a:lstStyle>
            <a:lvl1pPr marL="0" indent="0" algn="ctr">
              <a:buNone/>
              <a:defRPr sz="900">
                <a:latin typeface="Arial" pitchFamily="34" charset="0"/>
                <a:cs typeface="Arial" pitchFamily="34" charset="0"/>
              </a:defRPr>
            </a:lvl1pPr>
            <a:lvl2pPr marL="342900" indent="0">
              <a:buNone/>
              <a:defRPr sz="2100"/>
            </a:lvl2pPr>
            <a:lvl3pPr marL="685800" indent="0">
              <a:buNone/>
              <a:defRPr sz="1800"/>
            </a:lvl3pPr>
            <a:lvl4pPr marL="1028700" indent="0">
              <a:buNone/>
              <a:defRPr sz="1500"/>
            </a:lvl4pPr>
            <a:lvl5pPr marL="1371600" indent="0">
              <a:buNone/>
              <a:defRPr sz="1500"/>
            </a:lvl5pPr>
            <a:lvl6pPr marL="1714500" indent="0">
              <a:buNone/>
              <a:defRPr sz="1500"/>
            </a:lvl6pPr>
            <a:lvl7pPr marL="2057400" indent="0">
              <a:buNone/>
              <a:defRPr sz="1500"/>
            </a:lvl7pPr>
            <a:lvl8pPr marL="2400300" indent="0">
              <a:buNone/>
              <a:defRPr sz="1500"/>
            </a:lvl8pPr>
            <a:lvl9pPr marL="2743200" indent="0">
              <a:buNone/>
              <a:defRPr sz="1500"/>
            </a:lvl9pPr>
          </a:lstStyle>
          <a:p>
            <a:r>
              <a:rPr lang="en-US" altLang="ko-KR" dirty="0"/>
              <a:t>Your Picture  and Send to </a:t>
            </a:r>
            <a:r>
              <a:rPr lang="en-US" altLang="ko-KR" dirty="0" err="1"/>
              <a:t>BackHere</a:t>
            </a:r>
            <a:endParaRPr lang="ko-KR" altLang="en-US" dirty="0"/>
          </a:p>
        </p:txBody>
      </p:sp>
      <p:sp>
        <p:nvSpPr>
          <p:cNvPr id="5" name="그림 개체 틀 4">
            <a:extLst>
              <a:ext uri="{FF2B5EF4-FFF2-40B4-BE49-F238E27FC236}">
                <a16:creationId xmlns:a16="http://schemas.microsoft.com/office/drawing/2014/main" xmlns="" id="{2FC4263E-05B0-4493-AA02-4516ADA74718}"/>
              </a:ext>
            </a:extLst>
          </p:cNvPr>
          <p:cNvSpPr>
            <a:spLocks noGrp="1"/>
          </p:cNvSpPr>
          <p:nvPr>
            <p:ph type="pic" idx="17" hasCustomPrompt="1"/>
          </p:nvPr>
        </p:nvSpPr>
        <p:spPr>
          <a:xfrm>
            <a:off x="0" y="3429000"/>
            <a:ext cx="6096000" cy="3429000"/>
          </a:xfrm>
          <a:prstGeom prst="rect">
            <a:avLst/>
          </a:prstGeom>
          <a:solidFill>
            <a:schemeClr val="bg1">
              <a:lumMod val="95000"/>
            </a:schemeClr>
          </a:solidFill>
        </p:spPr>
        <p:txBody>
          <a:bodyPr wrap="square" anchor="ctr">
            <a:noAutofit/>
          </a:bodyPr>
          <a:lstStyle>
            <a:lvl1pPr marL="0" indent="0" algn="ctr">
              <a:buNone/>
              <a:defRPr sz="900">
                <a:latin typeface="Arial" pitchFamily="34" charset="0"/>
                <a:cs typeface="Arial" pitchFamily="34" charset="0"/>
              </a:defRPr>
            </a:lvl1pPr>
            <a:lvl2pPr marL="342900" indent="0">
              <a:buNone/>
              <a:defRPr sz="2100"/>
            </a:lvl2pPr>
            <a:lvl3pPr marL="685800" indent="0">
              <a:buNone/>
              <a:defRPr sz="1800"/>
            </a:lvl3pPr>
            <a:lvl4pPr marL="1028700" indent="0">
              <a:buNone/>
              <a:defRPr sz="1500"/>
            </a:lvl4pPr>
            <a:lvl5pPr marL="1371600" indent="0">
              <a:buNone/>
              <a:defRPr sz="1500"/>
            </a:lvl5pPr>
            <a:lvl6pPr marL="1714500" indent="0">
              <a:buNone/>
              <a:defRPr sz="1500"/>
            </a:lvl6pPr>
            <a:lvl7pPr marL="2057400" indent="0">
              <a:buNone/>
              <a:defRPr sz="1500"/>
            </a:lvl7pPr>
            <a:lvl8pPr marL="2400300" indent="0">
              <a:buNone/>
              <a:defRPr sz="1500"/>
            </a:lvl8pPr>
            <a:lvl9pPr marL="2743200" indent="0">
              <a:buNone/>
              <a:defRPr sz="1500"/>
            </a:lvl9pPr>
          </a:lstStyle>
          <a:p>
            <a:r>
              <a:rPr lang="en-US" altLang="ko-KR" dirty="0"/>
              <a:t>Your Picture Here and Send to Back</a:t>
            </a:r>
            <a:endParaRPr lang="ko-KR" altLang="en-US" dirty="0"/>
          </a:p>
        </p:txBody>
      </p:sp>
    </p:spTree>
    <p:extLst>
      <p:ext uri="{BB962C8B-B14F-4D97-AF65-F5344CB8AC3E}">
        <p14:creationId xmlns:p14="http://schemas.microsoft.com/office/powerpoint/2010/main" val="2685369266"/>
      </p:ext>
    </p:extLst>
  </p:cSld>
  <p:clrMapOvr>
    <a:masterClrMapping/>
  </p:clrMapOvr>
  <p:extLst mod="1">
    <p:ext uri="{DCECCB84-F9BA-43D5-87BE-67443E8EF086}">
      <p15:sldGuideLst xmlns:p15="http://schemas.microsoft.com/office/powerpoint/2012/main">
        <p15:guide id="1" orient="horz" pos="2160" userDrawn="1">
          <p15:clr>
            <a:srgbClr val="FBAE40"/>
          </p15:clr>
        </p15:guide>
        <p15:guide id="2" pos="5120" userDrawn="1">
          <p15:clr>
            <a:srgbClr val="FBAE40"/>
          </p15:clr>
        </p15:guide>
      </p15:sldGuideLst>
    </p:ext>
  </p:extLst>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userDrawn="1">
  <p:cSld name="4_Contents slide layout">
    <p:spTree>
      <p:nvGrpSpPr>
        <p:cNvPr id="1" name=""/>
        <p:cNvGrpSpPr/>
        <p:nvPr/>
      </p:nvGrpSpPr>
      <p:grpSpPr>
        <a:xfrm>
          <a:off x="0" y="0"/>
          <a:ext cx="0" cy="0"/>
          <a:chOff x="0" y="0"/>
          <a:chExt cx="0" cy="0"/>
        </a:xfrm>
      </p:grpSpPr>
      <p:sp>
        <p:nvSpPr>
          <p:cNvPr id="2" name="그림 개체 틀 4">
            <a:extLst>
              <a:ext uri="{FF2B5EF4-FFF2-40B4-BE49-F238E27FC236}">
                <a16:creationId xmlns:a16="http://schemas.microsoft.com/office/drawing/2014/main" xmlns="" id="{F90EF7ED-908D-4D10-9E82-7614B4A75ADA}"/>
              </a:ext>
            </a:extLst>
          </p:cNvPr>
          <p:cNvSpPr>
            <a:spLocks noGrp="1"/>
          </p:cNvSpPr>
          <p:nvPr>
            <p:ph type="pic" idx="16"/>
          </p:nvPr>
        </p:nvSpPr>
        <p:spPr>
          <a:xfrm>
            <a:off x="0" y="0"/>
            <a:ext cx="12192000" cy="6858000"/>
          </a:xfrm>
          <a:prstGeom prst="rect">
            <a:avLst/>
          </a:prstGeom>
          <a:solidFill>
            <a:schemeClr val="bg1">
              <a:lumMod val="95000"/>
            </a:schemeClr>
          </a:solidFill>
        </p:spPr>
        <p:txBody>
          <a:bodyPr wrap="square" anchor="t">
            <a:noAutofit/>
          </a:bodyPr>
          <a:lstStyle>
            <a:lvl1pPr marL="0" indent="0" algn="ctr">
              <a:buNone/>
              <a:defRPr sz="900">
                <a:latin typeface="Arial" pitchFamily="34" charset="0"/>
                <a:cs typeface="Arial" pitchFamily="34" charset="0"/>
              </a:defRPr>
            </a:lvl1pPr>
            <a:lvl2pPr marL="342900" indent="0">
              <a:buNone/>
              <a:defRPr sz="2100"/>
            </a:lvl2pPr>
            <a:lvl3pPr marL="685800" indent="0">
              <a:buNone/>
              <a:defRPr sz="1800"/>
            </a:lvl3pPr>
            <a:lvl4pPr marL="1028700" indent="0">
              <a:buNone/>
              <a:defRPr sz="1500"/>
            </a:lvl4pPr>
            <a:lvl5pPr marL="1371600" indent="0">
              <a:buNone/>
              <a:defRPr sz="1500"/>
            </a:lvl5pPr>
            <a:lvl6pPr marL="1714500" indent="0">
              <a:buNone/>
              <a:defRPr sz="1500"/>
            </a:lvl6pPr>
            <a:lvl7pPr marL="2057400" indent="0">
              <a:buNone/>
              <a:defRPr sz="1500"/>
            </a:lvl7pPr>
            <a:lvl8pPr marL="2400300" indent="0">
              <a:buNone/>
              <a:defRPr sz="1500"/>
            </a:lvl8pPr>
            <a:lvl9pPr marL="2743200" indent="0">
              <a:buNone/>
              <a:defRPr sz="1500"/>
            </a:lvl9pPr>
          </a:lstStyle>
          <a:p>
            <a:endParaRPr lang="en-US" altLang="ko-KR" dirty="0"/>
          </a:p>
          <a:p>
            <a:endParaRPr lang="en-US" altLang="ko-KR" dirty="0"/>
          </a:p>
          <a:p>
            <a:endParaRPr lang="en-US" altLang="ko-KR" dirty="0"/>
          </a:p>
          <a:p>
            <a:endParaRPr lang="en-US" altLang="ko-KR" dirty="0"/>
          </a:p>
          <a:p>
            <a:r>
              <a:rPr lang="en-US" altLang="ko-KR" dirty="0"/>
              <a:t>Your Picture Here  and Send to Back</a:t>
            </a:r>
            <a:endParaRPr lang="ko-KR" altLang="en-US" dirty="0"/>
          </a:p>
        </p:txBody>
      </p:sp>
      <p:sp>
        <p:nvSpPr>
          <p:cNvPr id="5" name="그림 개체 틀 4">
            <a:extLst>
              <a:ext uri="{FF2B5EF4-FFF2-40B4-BE49-F238E27FC236}">
                <a16:creationId xmlns:a16="http://schemas.microsoft.com/office/drawing/2014/main" xmlns="" id="{FAC94539-1AAE-43CA-B4D0-78087D6504A6}"/>
              </a:ext>
            </a:extLst>
          </p:cNvPr>
          <p:cNvSpPr>
            <a:spLocks noGrp="1"/>
          </p:cNvSpPr>
          <p:nvPr>
            <p:ph type="pic" idx="17" hasCustomPrompt="1"/>
          </p:nvPr>
        </p:nvSpPr>
        <p:spPr>
          <a:xfrm>
            <a:off x="1774736" y="2124188"/>
            <a:ext cx="2002133" cy="2609624"/>
          </a:xfrm>
          <a:prstGeom prst="rect">
            <a:avLst/>
          </a:prstGeom>
          <a:solidFill>
            <a:schemeClr val="bg1">
              <a:lumMod val="95000"/>
            </a:schemeClr>
          </a:solidFill>
        </p:spPr>
        <p:txBody>
          <a:bodyPr wrap="square" anchor="ctr">
            <a:noAutofit/>
          </a:bodyPr>
          <a:lstStyle>
            <a:lvl1pPr marL="0" indent="0" algn="ctr">
              <a:buNone/>
              <a:defRPr sz="900">
                <a:latin typeface="Arial" pitchFamily="34" charset="0"/>
                <a:cs typeface="Arial" pitchFamily="34" charset="0"/>
              </a:defRPr>
            </a:lvl1pPr>
            <a:lvl2pPr marL="342900" indent="0">
              <a:buNone/>
              <a:defRPr sz="2100"/>
            </a:lvl2pPr>
            <a:lvl3pPr marL="685800" indent="0">
              <a:buNone/>
              <a:defRPr sz="1800"/>
            </a:lvl3pPr>
            <a:lvl4pPr marL="1028700" indent="0">
              <a:buNone/>
              <a:defRPr sz="1500"/>
            </a:lvl4pPr>
            <a:lvl5pPr marL="1371600" indent="0">
              <a:buNone/>
              <a:defRPr sz="1500"/>
            </a:lvl5pPr>
            <a:lvl6pPr marL="1714500" indent="0">
              <a:buNone/>
              <a:defRPr sz="1500"/>
            </a:lvl6pPr>
            <a:lvl7pPr marL="2057400" indent="0">
              <a:buNone/>
              <a:defRPr sz="1500"/>
            </a:lvl7pPr>
            <a:lvl8pPr marL="2400300" indent="0">
              <a:buNone/>
              <a:defRPr sz="1500"/>
            </a:lvl8pPr>
            <a:lvl9pPr marL="2743200" indent="0">
              <a:buNone/>
              <a:defRPr sz="1500"/>
            </a:lvl9pPr>
          </a:lstStyle>
          <a:p>
            <a:r>
              <a:rPr lang="en-US" altLang="ko-KR" dirty="0"/>
              <a:t>Your Picture Here</a:t>
            </a:r>
            <a:endParaRPr lang="ko-KR" altLang="en-US" dirty="0"/>
          </a:p>
        </p:txBody>
      </p:sp>
      <p:sp>
        <p:nvSpPr>
          <p:cNvPr id="6" name="그림 개체 틀 4">
            <a:extLst>
              <a:ext uri="{FF2B5EF4-FFF2-40B4-BE49-F238E27FC236}">
                <a16:creationId xmlns:a16="http://schemas.microsoft.com/office/drawing/2014/main" xmlns="" id="{E9228230-AC2D-418A-BE07-450FBD5F7B26}"/>
              </a:ext>
            </a:extLst>
          </p:cNvPr>
          <p:cNvSpPr>
            <a:spLocks noGrp="1"/>
          </p:cNvSpPr>
          <p:nvPr>
            <p:ph type="pic" idx="18" hasCustomPrompt="1"/>
          </p:nvPr>
        </p:nvSpPr>
        <p:spPr>
          <a:xfrm>
            <a:off x="4016740" y="2124188"/>
            <a:ext cx="2002133" cy="2609624"/>
          </a:xfrm>
          <a:prstGeom prst="rect">
            <a:avLst/>
          </a:prstGeom>
          <a:solidFill>
            <a:schemeClr val="bg1">
              <a:lumMod val="95000"/>
            </a:schemeClr>
          </a:solidFill>
        </p:spPr>
        <p:txBody>
          <a:bodyPr wrap="square" anchor="ctr">
            <a:noAutofit/>
          </a:bodyPr>
          <a:lstStyle>
            <a:lvl1pPr marL="0" indent="0" algn="ctr">
              <a:buNone/>
              <a:defRPr sz="900">
                <a:latin typeface="Arial" pitchFamily="34" charset="0"/>
                <a:cs typeface="Arial" pitchFamily="34" charset="0"/>
              </a:defRPr>
            </a:lvl1pPr>
            <a:lvl2pPr marL="342900" indent="0">
              <a:buNone/>
              <a:defRPr sz="2100"/>
            </a:lvl2pPr>
            <a:lvl3pPr marL="685800" indent="0">
              <a:buNone/>
              <a:defRPr sz="1800"/>
            </a:lvl3pPr>
            <a:lvl4pPr marL="1028700" indent="0">
              <a:buNone/>
              <a:defRPr sz="1500"/>
            </a:lvl4pPr>
            <a:lvl5pPr marL="1371600" indent="0">
              <a:buNone/>
              <a:defRPr sz="1500"/>
            </a:lvl5pPr>
            <a:lvl6pPr marL="1714500" indent="0">
              <a:buNone/>
              <a:defRPr sz="1500"/>
            </a:lvl6pPr>
            <a:lvl7pPr marL="2057400" indent="0">
              <a:buNone/>
              <a:defRPr sz="1500"/>
            </a:lvl7pPr>
            <a:lvl8pPr marL="2400300" indent="0">
              <a:buNone/>
              <a:defRPr sz="1500"/>
            </a:lvl8pPr>
            <a:lvl9pPr marL="2743200" indent="0">
              <a:buNone/>
              <a:defRPr sz="1500"/>
            </a:lvl9pPr>
          </a:lstStyle>
          <a:p>
            <a:r>
              <a:rPr lang="en-US" altLang="ko-KR" dirty="0"/>
              <a:t>Your Picture Here</a:t>
            </a:r>
            <a:endParaRPr lang="ko-KR" altLang="en-US" dirty="0"/>
          </a:p>
        </p:txBody>
      </p:sp>
      <p:sp>
        <p:nvSpPr>
          <p:cNvPr id="7" name="그림 개체 틀 4">
            <a:extLst>
              <a:ext uri="{FF2B5EF4-FFF2-40B4-BE49-F238E27FC236}">
                <a16:creationId xmlns:a16="http://schemas.microsoft.com/office/drawing/2014/main" xmlns="" id="{5A972B0D-5659-49D7-88F2-2C7FAC14E678}"/>
              </a:ext>
            </a:extLst>
          </p:cNvPr>
          <p:cNvSpPr>
            <a:spLocks noGrp="1"/>
          </p:cNvSpPr>
          <p:nvPr>
            <p:ph type="pic" idx="19" hasCustomPrompt="1"/>
          </p:nvPr>
        </p:nvSpPr>
        <p:spPr>
          <a:xfrm>
            <a:off x="6258740" y="2124188"/>
            <a:ext cx="2002133" cy="2609624"/>
          </a:xfrm>
          <a:prstGeom prst="rect">
            <a:avLst/>
          </a:prstGeom>
          <a:solidFill>
            <a:schemeClr val="bg1">
              <a:lumMod val="95000"/>
            </a:schemeClr>
          </a:solidFill>
        </p:spPr>
        <p:txBody>
          <a:bodyPr wrap="square" anchor="ctr">
            <a:noAutofit/>
          </a:bodyPr>
          <a:lstStyle>
            <a:lvl1pPr marL="0" indent="0" algn="ctr">
              <a:buNone/>
              <a:defRPr sz="900">
                <a:latin typeface="Arial" pitchFamily="34" charset="0"/>
                <a:cs typeface="Arial" pitchFamily="34" charset="0"/>
              </a:defRPr>
            </a:lvl1pPr>
            <a:lvl2pPr marL="342900" indent="0">
              <a:buNone/>
              <a:defRPr sz="2100"/>
            </a:lvl2pPr>
            <a:lvl3pPr marL="685800" indent="0">
              <a:buNone/>
              <a:defRPr sz="1800"/>
            </a:lvl3pPr>
            <a:lvl4pPr marL="1028700" indent="0">
              <a:buNone/>
              <a:defRPr sz="1500"/>
            </a:lvl4pPr>
            <a:lvl5pPr marL="1371600" indent="0">
              <a:buNone/>
              <a:defRPr sz="1500"/>
            </a:lvl5pPr>
            <a:lvl6pPr marL="1714500" indent="0">
              <a:buNone/>
              <a:defRPr sz="1500"/>
            </a:lvl6pPr>
            <a:lvl7pPr marL="2057400" indent="0">
              <a:buNone/>
              <a:defRPr sz="1500"/>
            </a:lvl7pPr>
            <a:lvl8pPr marL="2400300" indent="0">
              <a:buNone/>
              <a:defRPr sz="1500"/>
            </a:lvl8pPr>
            <a:lvl9pPr marL="2743200" indent="0">
              <a:buNone/>
              <a:defRPr sz="1500"/>
            </a:lvl9pPr>
          </a:lstStyle>
          <a:p>
            <a:r>
              <a:rPr lang="en-US" altLang="ko-KR" dirty="0"/>
              <a:t>Your Picture Here</a:t>
            </a:r>
            <a:endParaRPr lang="ko-KR" altLang="en-US" dirty="0"/>
          </a:p>
        </p:txBody>
      </p:sp>
      <p:sp>
        <p:nvSpPr>
          <p:cNvPr id="8" name="그림 개체 틀 4">
            <a:extLst>
              <a:ext uri="{FF2B5EF4-FFF2-40B4-BE49-F238E27FC236}">
                <a16:creationId xmlns:a16="http://schemas.microsoft.com/office/drawing/2014/main" xmlns="" id="{E28D0C5B-2EA1-4933-BB03-6E647CA0FC8A}"/>
              </a:ext>
            </a:extLst>
          </p:cNvPr>
          <p:cNvSpPr>
            <a:spLocks noGrp="1"/>
          </p:cNvSpPr>
          <p:nvPr>
            <p:ph type="pic" idx="20" hasCustomPrompt="1"/>
          </p:nvPr>
        </p:nvSpPr>
        <p:spPr>
          <a:xfrm>
            <a:off x="8500744" y="2124188"/>
            <a:ext cx="2002133" cy="2609624"/>
          </a:xfrm>
          <a:prstGeom prst="rect">
            <a:avLst/>
          </a:prstGeom>
          <a:solidFill>
            <a:schemeClr val="bg1">
              <a:lumMod val="95000"/>
            </a:schemeClr>
          </a:solidFill>
        </p:spPr>
        <p:txBody>
          <a:bodyPr wrap="square" anchor="ctr">
            <a:noAutofit/>
          </a:bodyPr>
          <a:lstStyle>
            <a:lvl1pPr marL="0" indent="0" algn="ctr">
              <a:buNone/>
              <a:defRPr sz="900">
                <a:latin typeface="Arial" pitchFamily="34" charset="0"/>
                <a:cs typeface="Arial" pitchFamily="34" charset="0"/>
              </a:defRPr>
            </a:lvl1pPr>
            <a:lvl2pPr marL="342900" indent="0">
              <a:buNone/>
              <a:defRPr sz="2100"/>
            </a:lvl2pPr>
            <a:lvl3pPr marL="685800" indent="0">
              <a:buNone/>
              <a:defRPr sz="1800"/>
            </a:lvl3pPr>
            <a:lvl4pPr marL="1028700" indent="0">
              <a:buNone/>
              <a:defRPr sz="1500"/>
            </a:lvl4pPr>
            <a:lvl5pPr marL="1371600" indent="0">
              <a:buNone/>
              <a:defRPr sz="1500"/>
            </a:lvl5pPr>
            <a:lvl6pPr marL="1714500" indent="0">
              <a:buNone/>
              <a:defRPr sz="1500"/>
            </a:lvl6pPr>
            <a:lvl7pPr marL="2057400" indent="0">
              <a:buNone/>
              <a:defRPr sz="1500"/>
            </a:lvl7pPr>
            <a:lvl8pPr marL="2400300" indent="0">
              <a:buNone/>
              <a:defRPr sz="1500"/>
            </a:lvl8pPr>
            <a:lvl9pPr marL="2743200" indent="0">
              <a:buNone/>
              <a:defRPr sz="1500"/>
            </a:lvl9pPr>
          </a:lstStyle>
          <a:p>
            <a:r>
              <a:rPr lang="en-US" altLang="ko-KR" dirty="0"/>
              <a:t>Your Picture Here</a:t>
            </a:r>
            <a:endParaRPr lang="ko-KR" altLang="en-US" dirty="0"/>
          </a:p>
        </p:txBody>
      </p:sp>
    </p:spTree>
    <p:extLst>
      <p:ext uri="{BB962C8B-B14F-4D97-AF65-F5344CB8AC3E}">
        <p14:creationId xmlns:p14="http://schemas.microsoft.com/office/powerpoint/2010/main" val="1885226185"/>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userDrawn="1">
  <p:cSld name="5_Contents slide layout">
    <p:spTree>
      <p:nvGrpSpPr>
        <p:cNvPr id="1" name=""/>
        <p:cNvGrpSpPr/>
        <p:nvPr/>
      </p:nvGrpSpPr>
      <p:grpSpPr>
        <a:xfrm>
          <a:off x="0" y="0"/>
          <a:ext cx="0" cy="0"/>
          <a:chOff x="0" y="0"/>
          <a:chExt cx="0" cy="0"/>
        </a:xfrm>
      </p:grpSpPr>
      <p:sp>
        <p:nvSpPr>
          <p:cNvPr id="8" name="Picture Placeholder 7">
            <a:extLst>
              <a:ext uri="{FF2B5EF4-FFF2-40B4-BE49-F238E27FC236}">
                <a16:creationId xmlns:a16="http://schemas.microsoft.com/office/drawing/2014/main" xmlns="" id="{113364F9-BE09-4AD7-986E-407F1B79F9AD}"/>
              </a:ext>
            </a:extLst>
          </p:cNvPr>
          <p:cNvSpPr>
            <a:spLocks noGrp="1"/>
          </p:cNvSpPr>
          <p:nvPr>
            <p:ph type="pic" idx="16" hasCustomPrompt="1"/>
          </p:nvPr>
        </p:nvSpPr>
        <p:spPr>
          <a:xfrm>
            <a:off x="4403036" y="0"/>
            <a:ext cx="7788965" cy="6858000"/>
          </a:xfrm>
          <a:custGeom>
            <a:avLst/>
            <a:gdLst>
              <a:gd name="connsiteX0" fmla="*/ 3894482 w 7788965"/>
              <a:gd name="connsiteY0" fmla="*/ 2146852 h 6858000"/>
              <a:gd name="connsiteX1" fmla="*/ 7788964 w 7788965"/>
              <a:gd name="connsiteY1" fmla="*/ 6858000 h 6858000"/>
              <a:gd name="connsiteX2" fmla="*/ 0 w 7788965"/>
              <a:gd name="connsiteY2" fmla="*/ 6858000 h 6858000"/>
              <a:gd name="connsiteX3" fmla="*/ 0 w 7788965"/>
              <a:gd name="connsiteY3" fmla="*/ 6857999 h 6858000"/>
              <a:gd name="connsiteX4" fmla="*/ 5734705 w 7788965"/>
              <a:gd name="connsiteY4" fmla="*/ 0 h 6858000"/>
              <a:gd name="connsiteX5" fmla="*/ 7788965 w 7788965"/>
              <a:gd name="connsiteY5" fmla="*/ 0 h 6858000"/>
              <a:gd name="connsiteX6" fmla="*/ 7788965 w 7788965"/>
              <a:gd name="connsiteY6" fmla="*/ 6641351 h 6858000"/>
              <a:gd name="connsiteX7" fmla="*/ 4000566 w 7788965"/>
              <a:gd name="connsiteY7" fmla="*/ 2078313 h 6858000"/>
              <a:gd name="connsiteX8" fmla="*/ 2214158 w 7788965"/>
              <a:gd name="connsiteY8" fmla="*/ 0 h 6858000"/>
              <a:gd name="connsiteX9" fmla="*/ 5574803 w 7788965"/>
              <a:gd name="connsiteY9" fmla="*/ 0 h 6858000"/>
              <a:gd name="connsiteX10" fmla="*/ 3894480 w 7788965"/>
              <a:gd name="connsiteY10" fmla="*/ 2032683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Lst>
            <a:rect l="l" t="t" r="r" b="b"/>
            <a:pathLst>
              <a:path w="7788965" h="6858000">
                <a:moveTo>
                  <a:pt x="3894482" y="2146852"/>
                </a:moveTo>
                <a:lnTo>
                  <a:pt x="7788964" y="6858000"/>
                </a:lnTo>
                <a:lnTo>
                  <a:pt x="0" y="6858000"/>
                </a:lnTo>
                <a:lnTo>
                  <a:pt x="0" y="6857999"/>
                </a:lnTo>
                <a:close/>
                <a:moveTo>
                  <a:pt x="5734705" y="0"/>
                </a:moveTo>
                <a:lnTo>
                  <a:pt x="7788965" y="0"/>
                </a:lnTo>
                <a:lnTo>
                  <a:pt x="7788965" y="6641351"/>
                </a:lnTo>
                <a:lnTo>
                  <a:pt x="4000566" y="2078313"/>
                </a:lnTo>
                <a:close/>
                <a:moveTo>
                  <a:pt x="2214158" y="0"/>
                </a:moveTo>
                <a:lnTo>
                  <a:pt x="5574803" y="0"/>
                </a:lnTo>
                <a:lnTo>
                  <a:pt x="3894480" y="2032683"/>
                </a:lnTo>
                <a:close/>
              </a:path>
            </a:pathLst>
          </a:custGeom>
          <a:solidFill>
            <a:schemeClr val="bg1">
              <a:lumMod val="95000"/>
            </a:schemeClr>
          </a:solidFill>
        </p:spPr>
        <p:txBody>
          <a:bodyPr wrap="square" anchor="ctr">
            <a:noAutofit/>
          </a:bodyPr>
          <a:lstStyle>
            <a:lvl1pPr marL="0" indent="0" algn="ctr">
              <a:buNone/>
              <a:defRPr sz="900">
                <a:latin typeface="Arial" pitchFamily="34" charset="0"/>
                <a:cs typeface="Arial" pitchFamily="34" charset="0"/>
              </a:defRPr>
            </a:lvl1pPr>
            <a:lvl2pPr marL="342900" indent="0">
              <a:buNone/>
              <a:defRPr sz="2100"/>
            </a:lvl2pPr>
            <a:lvl3pPr marL="685800" indent="0">
              <a:buNone/>
              <a:defRPr sz="1800"/>
            </a:lvl3pPr>
            <a:lvl4pPr marL="1028700" indent="0">
              <a:buNone/>
              <a:defRPr sz="1500"/>
            </a:lvl4pPr>
            <a:lvl5pPr marL="1371600" indent="0">
              <a:buNone/>
              <a:defRPr sz="1500"/>
            </a:lvl5pPr>
            <a:lvl6pPr marL="1714500" indent="0">
              <a:buNone/>
              <a:defRPr sz="1500"/>
            </a:lvl6pPr>
            <a:lvl7pPr marL="2057400" indent="0">
              <a:buNone/>
              <a:defRPr sz="1500"/>
            </a:lvl7pPr>
            <a:lvl8pPr marL="2400300" indent="0">
              <a:buNone/>
              <a:defRPr sz="1500"/>
            </a:lvl8pPr>
            <a:lvl9pPr marL="2743200" indent="0">
              <a:buNone/>
              <a:defRPr sz="1500"/>
            </a:lvl9pPr>
          </a:lstStyle>
          <a:p>
            <a:r>
              <a:rPr lang="en-US" altLang="ko-KR" dirty="0"/>
              <a:t>Your Picture Here</a:t>
            </a:r>
            <a:endParaRPr lang="ko-KR" altLang="en-US" dirty="0"/>
          </a:p>
        </p:txBody>
      </p:sp>
    </p:spTree>
    <p:extLst>
      <p:ext uri="{BB962C8B-B14F-4D97-AF65-F5344CB8AC3E}">
        <p14:creationId xmlns:p14="http://schemas.microsoft.com/office/powerpoint/2010/main" val="4062437586"/>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userDrawn="1">
  <p:cSld name="6_Contents slide layout">
    <p:spTree>
      <p:nvGrpSpPr>
        <p:cNvPr id="1" name=""/>
        <p:cNvGrpSpPr/>
        <p:nvPr/>
      </p:nvGrpSpPr>
      <p:grpSpPr>
        <a:xfrm>
          <a:off x="0" y="0"/>
          <a:ext cx="0" cy="0"/>
          <a:chOff x="0" y="0"/>
          <a:chExt cx="0" cy="0"/>
        </a:xfrm>
      </p:grpSpPr>
      <p:sp>
        <p:nvSpPr>
          <p:cNvPr id="4" name="그림 개체 틀 4">
            <a:extLst>
              <a:ext uri="{FF2B5EF4-FFF2-40B4-BE49-F238E27FC236}">
                <a16:creationId xmlns:a16="http://schemas.microsoft.com/office/drawing/2014/main" xmlns="" id="{FFAE0EAC-63AB-4BD1-8B15-C5927ED27C55}"/>
              </a:ext>
            </a:extLst>
          </p:cNvPr>
          <p:cNvSpPr>
            <a:spLocks noGrp="1"/>
          </p:cNvSpPr>
          <p:nvPr>
            <p:ph type="pic" idx="16" hasCustomPrompt="1"/>
          </p:nvPr>
        </p:nvSpPr>
        <p:spPr>
          <a:xfrm>
            <a:off x="4242000" y="286210"/>
            <a:ext cx="3708000" cy="2857588"/>
          </a:xfrm>
          <a:prstGeom prst="rect">
            <a:avLst/>
          </a:prstGeom>
          <a:solidFill>
            <a:schemeClr val="bg1">
              <a:lumMod val="95000"/>
            </a:schemeClr>
          </a:solidFill>
        </p:spPr>
        <p:txBody>
          <a:bodyPr wrap="square" anchor="ctr">
            <a:noAutofit/>
          </a:bodyPr>
          <a:lstStyle>
            <a:lvl1pPr marL="0" indent="0" algn="ctr">
              <a:buNone/>
              <a:defRPr sz="900">
                <a:latin typeface="Arial" pitchFamily="34" charset="0"/>
                <a:cs typeface="Arial" pitchFamily="34" charset="0"/>
              </a:defRPr>
            </a:lvl1pPr>
            <a:lvl2pPr marL="342900" indent="0">
              <a:buNone/>
              <a:defRPr sz="2100"/>
            </a:lvl2pPr>
            <a:lvl3pPr marL="685800" indent="0">
              <a:buNone/>
              <a:defRPr sz="1800"/>
            </a:lvl3pPr>
            <a:lvl4pPr marL="1028700" indent="0">
              <a:buNone/>
              <a:defRPr sz="1500"/>
            </a:lvl4pPr>
            <a:lvl5pPr marL="1371600" indent="0">
              <a:buNone/>
              <a:defRPr sz="1500"/>
            </a:lvl5pPr>
            <a:lvl6pPr marL="1714500" indent="0">
              <a:buNone/>
              <a:defRPr sz="1500"/>
            </a:lvl6pPr>
            <a:lvl7pPr marL="2057400" indent="0">
              <a:buNone/>
              <a:defRPr sz="1500"/>
            </a:lvl7pPr>
            <a:lvl8pPr marL="2400300" indent="0">
              <a:buNone/>
              <a:defRPr sz="1500"/>
            </a:lvl8pPr>
            <a:lvl9pPr marL="2743200" indent="0">
              <a:buNone/>
              <a:defRPr sz="1500"/>
            </a:lvl9pPr>
          </a:lstStyle>
          <a:p>
            <a:r>
              <a:rPr lang="en-US" altLang="ko-KR" dirty="0"/>
              <a:t>Your Picture Here</a:t>
            </a:r>
            <a:endParaRPr lang="ko-KR" altLang="en-US" dirty="0"/>
          </a:p>
        </p:txBody>
      </p:sp>
      <p:pic>
        <p:nvPicPr>
          <p:cNvPr id="3" name="Picture 2">
            <a:extLst>
              <a:ext uri="{FF2B5EF4-FFF2-40B4-BE49-F238E27FC236}">
                <a16:creationId xmlns:a16="http://schemas.microsoft.com/office/drawing/2014/main" xmlns="" id="{83998DB8-AD5E-4960-9117-DDCB8C59ED81}"/>
              </a:ext>
            </a:extLst>
          </p:cNvPr>
          <p:cNvPicPr>
            <a:picLocks noChangeAspect="1"/>
          </p:cNvPicPr>
          <p:nvPr userDrawn="1"/>
        </p:nvPicPr>
        <p:blipFill>
          <a:blip r:embed="rId2">
            <a:extLst>
              <a:ext uri="{28A0092B-C50C-407E-A947-70E740481C1C}">
                <a14:useLocalDpi xmlns:a14="http://schemas.microsoft.com/office/drawing/2010/main" val="0"/>
              </a:ext>
            </a:extLst>
          </a:blip>
          <a:stretch>
            <a:fillRect/>
          </a:stretch>
        </p:blipFill>
        <p:spPr>
          <a:xfrm>
            <a:off x="4153144" y="2333762"/>
            <a:ext cx="3885715" cy="2190476"/>
          </a:xfrm>
          <a:prstGeom prst="rect">
            <a:avLst/>
          </a:prstGeom>
        </p:spPr>
      </p:pic>
    </p:spTree>
    <p:extLst>
      <p:ext uri="{BB962C8B-B14F-4D97-AF65-F5344CB8AC3E}">
        <p14:creationId xmlns:p14="http://schemas.microsoft.com/office/powerpoint/2010/main" val="862749194"/>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preserve="1" userDrawn="1">
  <p:cSld name="7_Contents slide layout">
    <p:spTree>
      <p:nvGrpSpPr>
        <p:cNvPr id="1" name=""/>
        <p:cNvGrpSpPr/>
        <p:nvPr/>
      </p:nvGrpSpPr>
      <p:grpSpPr>
        <a:xfrm>
          <a:off x="0" y="0"/>
          <a:ext cx="0" cy="0"/>
          <a:chOff x="0" y="0"/>
          <a:chExt cx="0" cy="0"/>
        </a:xfrm>
      </p:grpSpPr>
      <p:sp>
        <p:nvSpPr>
          <p:cNvPr id="51" name="Picture Placeholder 50">
            <a:extLst>
              <a:ext uri="{FF2B5EF4-FFF2-40B4-BE49-F238E27FC236}">
                <a16:creationId xmlns:a16="http://schemas.microsoft.com/office/drawing/2014/main" xmlns="" id="{12AFF536-5F38-408C-BA8B-D768E8CE6E24}"/>
              </a:ext>
            </a:extLst>
          </p:cNvPr>
          <p:cNvSpPr>
            <a:spLocks noGrp="1"/>
          </p:cNvSpPr>
          <p:nvPr>
            <p:ph type="pic" idx="16" hasCustomPrompt="1"/>
          </p:nvPr>
        </p:nvSpPr>
        <p:spPr>
          <a:xfrm>
            <a:off x="0" y="1"/>
            <a:ext cx="12192000" cy="6858000"/>
          </a:xfrm>
          <a:custGeom>
            <a:avLst/>
            <a:gdLst>
              <a:gd name="connsiteX0" fmla="*/ 9313213 w 12192000"/>
              <a:gd name="connsiteY0" fmla="*/ 6492624 h 6858000"/>
              <a:gd name="connsiteX1" fmla="*/ 9283702 w 12192000"/>
              <a:gd name="connsiteY1" fmla="*/ 6499008 h 6858000"/>
              <a:gd name="connsiteX2" fmla="*/ 9307366 w 12192000"/>
              <a:gd name="connsiteY2" fmla="*/ 6502453 h 6858000"/>
              <a:gd name="connsiteX3" fmla="*/ 6907872 w 12192000"/>
              <a:gd name="connsiteY3" fmla="*/ 5434699 h 6858000"/>
              <a:gd name="connsiteX4" fmla="*/ 6921662 w 12192000"/>
              <a:gd name="connsiteY4" fmla="*/ 5437847 h 6858000"/>
              <a:gd name="connsiteX5" fmla="*/ 6896897 w 12192000"/>
              <a:gd name="connsiteY5" fmla="*/ 5457774 h 6858000"/>
              <a:gd name="connsiteX6" fmla="*/ 6907872 w 12192000"/>
              <a:gd name="connsiteY6" fmla="*/ 5434699 h 6858000"/>
              <a:gd name="connsiteX7" fmla="*/ 7113875 w 12192000"/>
              <a:gd name="connsiteY7" fmla="*/ 5289876 h 6858000"/>
              <a:gd name="connsiteX8" fmla="*/ 6278624 w 12192000"/>
              <a:gd name="connsiteY8" fmla="*/ 5508486 h 6858000"/>
              <a:gd name="connsiteX9" fmla="*/ 6399569 w 12192000"/>
              <a:gd name="connsiteY9" fmla="*/ 5553147 h 6858000"/>
              <a:gd name="connsiteX10" fmla="*/ 5343659 w 12192000"/>
              <a:gd name="connsiteY10" fmla="*/ 6059703 h 6858000"/>
              <a:gd name="connsiteX11" fmla="*/ 5186445 w 12192000"/>
              <a:gd name="connsiteY11" fmla="*/ 6110388 h 6858000"/>
              <a:gd name="connsiteX12" fmla="*/ 5170276 w 12192000"/>
              <a:gd name="connsiteY12" fmla="*/ 6171276 h 6858000"/>
              <a:gd name="connsiteX13" fmla="*/ 5008556 w 12192000"/>
              <a:gd name="connsiteY13" fmla="*/ 6206589 h 6858000"/>
              <a:gd name="connsiteX14" fmla="*/ 4837008 w 12192000"/>
              <a:gd name="connsiteY14" fmla="*/ 6222454 h 6858000"/>
              <a:gd name="connsiteX15" fmla="*/ 4883253 w 12192000"/>
              <a:gd name="connsiteY15" fmla="*/ 6202254 h 6858000"/>
              <a:gd name="connsiteX16" fmla="*/ 4939387 w 12192000"/>
              <a:gd name="connsiteY16" fmla="*/ 6148428 h 6858000"/>
              <a:gd name="connsiteX17" fmla="*/ 4856785 w 12192000"/>
              <a:gd name="connsiteY17" fmla="*/ 6155202 h 6858000"/>
              <a:gd name="connsiteX18" fmla="*/ 4830320 w 12192000"/>
              <a:gd name="connsiteY18" fmla="*/ 6108152 h 6858000"/>
              <a:gd name="connsiteX19" fmla="*/ 4727939 w 12192000"/>
              <a:gd name="connsiteY19" fmla="*/ 6182177 h 6858000"/>
              <a:gd name="connsiteX20" fmla="*/ 4681695 w 12192000"/>
              <a:gd name="connsiteY20" fmla="*/ 6202379 h 6858000"/>
              <a:gd name="connsiteX21" fmla="*/ 4625561 w 12192000"/>
              <a:gd name="connsiteY21" fmla="*/ 6256204 h 6858000"/>
              <a:gd name="connsiteX22" fmla="*/ 4744520 w 12192000"/>
              <a:gd name="connsiteY22" fmla="*/ 6262857 h 6858000"/>
              <a:gd name="connsiteX23" fmla="*/ 4787561 w 12192000"/>
              <a:gd name="connsiteY23" fmla="*/ 6390585 h 6858000"/>
              <a:gd name="connsiteX24" fmla="*/ 5791860 w 12192000"/>
              <a:gd name="connsiteY24" fmla="*/ 6127729 h 6858000"/>
              <a:gd name="connsiteX25" fmla="*/ 6433876 w 12192000"/>
              <a:gd name="connsiteY25" fmla="*/ 5929715 h 6858000"/>
              <a:gd name="connsiteX26" fmla="*/ 6652740 w 12192000"/>
              <a:gd name="connsiteY26" fmla="*/ 5865413 h 6858000"/>
              <a:gd name="connsiteX27" fmla="*/ 6667710 w 12192000"/>
              <a:gd name="connsiteY27" fmla="*/ 5809037 h 6858000"/>
              <a:gd name="connsiteX28" fmla="*/ 6604489 w 12192000"/>
              <a:gd name="connsiteY28" fmla="*/ 5831375 h 6858000"/>
              <a:gd name="connsiteX29" fmla="*/ 6404201 w 12192000"/>
              <a:gd name="connsiteY29" fmla="*/ 5799349 h 6858000"/>
              <a:gd name="connsiteX30" fmla="*/ 6283979 w 12192000"/>
              <a:gd name="connsiteY30" fmla="*/ 5824850 h 6858000"/>
              <a:gd name="connsiteX31" fmla="*/ 6129560 w 12192000"/>
              <a:gd name="connsiteY31" fmla="*/ 5902375 h 6858000"/>
              <a:gd name="connsiteX32" fmla="*/ 5930777 w 12192000"/>
              <a:gd name="connsiteY32" fmla="*/ 5952180 h 6858000"/>
              <a:gd name="connsiteX33" fmla="*/ 5983035 w 12192000"/>
              <a:gd name="connsiteY33" fmla="*/ 5917419 h 6858000"/>
              <a:gd name="connsiteX34" fmla="*/ 6042534 w 12192000"/>
              <a:gd name="connsiteY34" fmla="*/ 5855343 h 6858000"/>
              <a:gd name="connsiteX35" fmla="*/ 6850211 w 12192000"/>
              <a:gd name="connsiteY35" fmla="*/ 5502539 h 6858000"/>
              <a:gd name="connsiteX36" fmla="*/ 6880447 w 12192000"/>
              <a:gd name="connsiteY36" fmla="*/ 5513706 h 6858000"/>
              <a:gd name="connsiteX37" fmla="*/ 6888672 w 12192000"/>
              <a:gd name="connsiteY37" fmla="*/ 5485740 h 6858000"/>
              <a:gd name="connsiteX38" fmla="*/ 6965594 w 12192000"/>
              <a:gd name="connsiteY38" fmla="*/ 5452139 h 6858000"/>
              <a:gd name="connsiteX39" fmla="*/ 6935357 w 12192000"/>
              <a:gd name="connsiteY39" fmla="*/ 5440974 h 6858000"/>
              <a:gd name="connsiteX40" fmla="*/ 6921662 w 12192000"/>
              <a:gd name="connsiteY40" fmla="*/ 5437847 h 6858000"/>
              <a:gd name="connsiteX41" fmla="*/ 6955904 w 12192000"/>
              <a:gd name="connsiteY41" fmla="*/ 5410292 h 6858000"/>
              <a:gd name="connsiteX42" fmla="*/ 7113875 w 12192000"/>
              <a:gd name="connsiteY42" fmla="*/ 5289876 h 6858000"/>
              <a:gd name="connsiteX43" fmla="*/ 4248306 w 12192000"/>
              <a:gd name="connsiteY43" fmla="*/ 5250616 h 6858000"/>
              <a:gd name="connsiteX44" fmla="*/ 4225386 w 12192000"/>
              <a:gd name="connsiteY44" fmla="*/ 5261349 h 6858000"/>
              <a:gd name="connsiteX45" fmla="*/ 4155183 w 12192000"/>
              <a:gd name="connsiteY45" fmla="*/ 5296935 h 6858000"/>
              <a:gd name="connsiteX46" fmla="*/ 4162782 w 12192000"/>
              <a:gd name="connsiteY46" fmla="*/ 5295683 h 6858000"/>
              <a:gd name="connsiteX47" fmla="*/ 4252644 w 12192000"/>
              <a:gd name="connsiteY47" fmla="*/ 5270486 h 6858000"/>
              <a:gd name="connsiteX48" fmla="*/ 4250758 w 12192000"/>
              <a:gd name="connsiteY48" fmla="*/ 5260702 h 6858000"/>
              <a:gd name="connsiteX49" fmla="*/ 11474102 w 12192000"/>
              <a:gd name="connsiteY49" fmla="*/ 5127327 h 6858000"/>
              <a:gd name="connsiteX50" fmla="*/ 11487898 w 12192000"/>
              <a:gd name="connsiteY50" fmla="*/ 5133238 h 6858000"/>
              <a:gd name="connsiteX51" fmla="*/ 11457583 w 12192000"/>
              <a:gd name="connsiteY51" fmla="*/ 5148266 h 6858000"/>
              <a:gd name="connsiteX52" fmla="*/ 11474102 w 12192000"/>
              <a:gd name="connsiteY52" fmla="*/ 5127327 h 6858000"/>
              <a:gd name="connsiteX53" fmla="*/ 11833593 w 12192000"/>
              <a:gd name="connsiteY53" fmla="*/ 4780074 h 6858000"/>
              <a:gd name="connsiteX54" fmla="*/ 11076028 w 12192000"/>
              <a:gd name="connsiteY54" fmla="*/ 5127056 h 6858000"/>
              <a:gd name="connsiteX55" fmla="*/ 10947933 w 12192000"/>
              <a:gd name="connsiteY55" fmla="*/ 5182716 h 6858000"/>
              <a:gd name="connsiteX56" fmla="*/ 9934908 w 12192000"/>
              <a:gd name="connsiteY56" fmla="*/ 5482762 h 6858000"/>
              <a:gd name="connsiteX57" fmla="*/ 9622931 w 12192000"/>
              <a:gd name="connsiteY57" fmla="*/ 5509444 h 6858000"/>
              <a:gd name="connsiteX58" fmla="*/ 9467025 w 12192000"/>
              <a:gd name="connsiteY58" fmla="*/ 5562898 h 6858000"/>
              <a:gd name="connsiteX59" fmla="*/ 9476653 w 12192000"/>
              <a:gd name="connsiteY59" fmla="*/ 5560316 h 6858000"/>
              <a:gd name="connsiteX60" fmla="*/ 9463425 w 12192000"/>
              <a:gd name="connsiteY60" fmla="*/ 5569798 h 6858000"/>
              <a:gd name="connsiteX61" fmla="*/ 9442531 w 12192000"/>
              <a:gd name="connsiteY61" fmla="*/ 5609849 h 6858000"/>
              <a:gd name="connsiteX62" fmla="*/ 9455982 w 12192000"/>
              <a:gd name="connsiteY62" fmla="*/ 5617122 h 6858000"/>
              <a:gd name="connsiteX63" fmla="*/ 9520625 w 12192000"/>
              <a:gd name="connsiteY63" fmla="*/ 5621177 h 6858000"/>
              <a:gd name="connsiteX64" fmla="*/ 9654527 w 12192000"/>
              <a:gd name="connsiteY64" fmla="*/ 5592923 h 6858000"/>
              <a:gd name="connsiteX65" fmla="*/ 9640948 w 12192000"/>
              <a:gd name="connsiteY65" fmla="*/ 5601148 h 6858000"/>
              <a:gd name="connsiteX66" fmla="*/ 9118659 w 12192000"/>
              <a:gd name="connsiteY66" fmla="*/ 5724048 h 6858000"/>
              <a:gd name="connsiteX67" fmla="*/ 9166543 w 12192000"/>
              <a:gd name="connsiteY67" fmla="*/ 5701985 h 6858000"/>
              <a:gd name="connsiteX68" fmla="*/ 9328543 w 12192000"/>
              <a:gd name="connsiteY68" fmla="*/ 5617360 h 6858000"/>
              <a:gd name="connsiteX69" fmla="*/ 9137935 w 12192000"/>
              <a:gd name="connsiteY69" fmla="*/ 5653135 h 6858000"/>
              <a:gd name="connsiteX70" fmla="*/ 9109330 w 12192000"/>
              <a:gd name="connsiteY70" fmla="*/ 5604284 h 6858000"/>
              <a:gd name="connsiteX71" fmla="*/ 8979333 w 12192000"/>
              <a:gd name="connsiteY71" fmla="*/ 5636455 h 6858000"/>
              <a:gd name="connsiteX72" fmla="*/ 8854273 w 12192000"/>
              <a:gd name="connsiteY72" fmla="*/ 5667077 h 6858000"/>
              <a:gd name="connsiteX73" fmla="*/ 8626880 w 12192000"/>
              <a:gd name="connsiteY73" fmla="*/ 5779248 h 6858000"/>
              <a:gd name="connsiteX74" fmla="*/ 8832468 w 12192000"/>
              <a:gd name="connsiteY74" fmla="*/ 5813168 h 6858000"/>
              <a:gd name="connsiteX75" fmla="*/ 9357620 w 12192000"/>
              <a:gd name="connsiteY75" fmla="*/ 5848006 h 6858000"/>
              <a:gd name="connsiteX76" fmla="*/ 10119329 w 12192000"/>
              <a:gd name="connsiteY76" fmla="*/ 5757545 h 6858000"/>
              <a:gd name="connsiteX77" fmla="*/ 10821154 w 12192000"/>
              <a:gd name="connsiteY77" fmla="*/ 5594692 h 6858000"/>
              <a:gd name="connsiteX78" fmla="*/ 10913513 w 12192000"/>
              <a:gd name="connsiteY78" fmla="*/ 5422747 h 6858000"/>
              <a:gd name="connsiteX79" fmla="*/ 11101191 w 12192000"/>
              <a:gd name="connsiteY79" fmla="*/ 5382732 h 6858000"/>
              <a:gd name="connsiteX80" fmla="*/ 11398871 w 12192000"/>
              <a:gd name="connsiteY80" fmla="*/ 5183813 h 6858000"/>
              <a:gd name="connsiteX81" fmla="*/ 11428202 w 12192000"/>
              <a:gd name="connsiteY81" fmla="*/ 5201047 h 6858000"/>
              <a:gd name="connsiteX82" fmla="*/ 11442891 w 12192000"/>
              <a:gd name="connsiteY82" fmla="*/ 5174657 h 6858000"/>
              <a:gd name="connsiteX83" fmla="*/ 11530933 w 12192000"/>
              <a:gd name="connsiteY83" fmla="*/ 5156343 h 6858000"/>
              <a:gd name="connsiteX84" fmla="*/ 11501604 w 12192000"/>
              <a:gd name="connsiteY84" fmla="*/ 5139108 h 6858000"/>
              <a:gd name="connsiteX85" fmla="*/ 11487898 w 12192000"/>
              <a:gd name="connsiteY85" fmla="*/ 5133238 h 6858000"/>
              <a:gd name="connsiteX86" fmla="*/ 11529819 w 12192000"/>
              <a:gd name="connsiteY86" fmla="*/ 5112457 h 6858000"/>
              <a:gd name="connsiteX87" fmla="*/ 11833593 w 12192000"/>
              <a:gd name="connsiteY87" fmla="*/ 4780074 h 6858000"/>
              <a:gd name="connsiteX88" fmla="*/ 5833845 w 12192000"/>
              <a:gd name="connsiteY88" fmla="*/ 4408656 h 6858000"/>
              <a:gd name="connsiteX89" fmla="*/ 5777106 w 12192000"/>
              <a:gd name="connsiteY89" fmla="*/ 4425958 h 6858000"/>
              <a:gd name="connsiteX90" fmla="*/ 5628695 w 12192000"/>
              <a:gd name="connsiteY90" fmla="*/ 4490707 h 6858000"/>
              <a:gd name="connsiteX91" fmla="*/ 5586096 w 12192000"/>
              <a:gd name="connsiteY91" fmla="*/ 4507366 h 6858000"/>
              <a:gd name="connsiteX92" fmla="*/ 5536355 w 12192000"/>
              <a:gd name="connsiteY92" fmla="*/ 4531768 h 6858000"/>
              <a:gd name="connsiteX93" fmla="*/ 5515365 w 12192000"/>
              <a:gd name="connsiteY93" fmla="*/ 4547122 h 6858000"/>
              <a:gd name="connsiteX94" fmla="*/ 5502659 w 12192000"/>
              <a:gd name="connsiteY94" fmla="*/ 4561284 h 6858000"/>
              <a:gd name="connsiteX95" fmla="*/ 5496606 w 12192000"/>
              <a:gd name="connsiteY95" fmla="*/ 4560740 h 6858000"/>
              <a:gd name="connsiteX96" fmla="*/ 5493468 w 12192000"/>
              <a:gd name="connsiteY96" fmla="*/ 4571522 h 6858000"/>
              <a:gd name="connsiteX97" fmla="*/ 5502659 w 12192000"/>
              <a:gd name="connsiteY97" fmla="*/ 4561284 h 6858000"/>
              <a:gd name="connsiteX98" fmla="*/ 5508669 w 12192000"/>
              <a:gd name="connsiteY98" fmla="*/ 4561823 h 6858000"/>
              <a:gd name="connsiteX99" fmla="*/ 5522226 w 12192000"/>
              <a:gd name="connsiteY99" fmla="*/ 4564883 h 6858000"/>
              <a:gd name="connsiteX100" fmla="*/ 5491819 w 12192000"/>
              <a:gd name="connsiteY100" fmla="*/ 4584283 h 6858000"/>
              <a:gd name="connsiteX101" fmla="*/ 5490171 w 12192000"/>
              <a:gd name="connsiteY101" fmla="*/ 4597043 h 6858000"/>
              <a:gd name="connsiteX102" fmla="*/ 5476618 w 12192000"/>
              <a:gd name="connsiteY102" fmla="*/ 4593983 h 6858000"/>
              <a:gd name="connsiteX103" fmla="*/ 5157358 w 12192000"/>
              <a:gd name="connsiteY103" fmla="*/ 4797688 h 6858000"/>
              <a:gd name="connsiteX104" fmla="*/ 5121095 w 12192000"/>
              <a:gd name="connsiteY104" fmla="*/ 4838885 h 6858000"/>
              <a:gd name="connsiteX105" fmla="*/ 5129127 w 12192000"/>
              <a:gd name="connsiteY105" fmla="*/ 4834665 h 6858000"/>
              <a:gd name="connsiteX106" fmla="*/ 5733680 w 12192000"/>
              <a:gd name="connsiteY106" fmla="*/ 4477572 h 6858000"/>
              <a:gd name="connsiteX107" fmla="*/ 4682012 w 12192000"/>
              <a:gd name="connsiteY107" fmla="*/ 4265945 h 6858000"/>
              <a:gd name="connsiteX108" fmla="*/ 4634333 w 12192000"/>
              <a:gd name="connsiteY108" fmla="*/ 4267544 h 6858000"/>
              <a:gd name="connsiteX109" fmla="*/ 4055046 w 12192000"/>
              <a:gd name="connsiteY109" fmla="*/ 4343915 h 6858000"/>
              <a:gd name="connsiteX110" fmla="*/ 3928022 w 12192000"/>
              <a:gd name="connsiteY110" fmla="*/ 4350958 h 6858000"/>
              <a:gd name="connsiteX111" fmla="*/ 3954714 w 12192000"/>
              <a:gd name="connsiteY111" fmla="*/ 4603932 h 6858000"/>
              <a:gd name="connsiteX112" fmla="*/ 3948764 w 12192000"/>
              <a:gd name="connsiteY112" fmla="*/ 4829818 h 6858000"/>
              <a:gd name="connsiteX113" fmla="*/ 3972062 w 12192000"/>
              <a:gd name="connsiteY113" fmla="*/ 5182481 h 6858000"/>
              <a:gd name="connsiteX114" fmla="*/ 3993888 w 12192000"/>
              <a:gd name="connsiteY114" fmla="*/ 5301612 h 6858000"/>
              <a:gd name="connsiteX115" fmla="*/ 3992798 w 12192000"/>
              <a:gd name="connsiteY115" fmla="*/ 5314897 h 6858000"/>
              <a:gd name="connsiteX116" fmla="*/ 4044917 w 12192000"/>
              <a:gd name="connsiteY116" fmla="*/ 5296730 h 6858000"/>
              <a:gd name="connsiteX117" fmla="*/ 4166792 w 12192000"/>
              <a:gd name="connsiteY117" fmla="*/ 5230677 h 6858000"/>
              <a:gd name="connsiteX118" fmla="*/ 4229801 w 12192000"/>
              <a:gd name="connsiteY118" fmla="*/ 5215354 h 6858000"/>
              <a:gd name="connsiteX119" fmla="*/ 4240308 w 12192000"/>
              <a:gd name="connsiteY119" fmla="*/ 5217727 h 6858000"/>
              <a:gd name="connsiteX120" fmla="*/ 4229329 w 12192000"/>
              <a:gd name="connsiteY120" fmla="*/ 5172572 h 6858000"/>
              <a:gd name="connsiteX121" fmla="*/ 4156038 w 12192000"/>
              <a:gd name="connsiteY121" fmla="*/ 4863498 h 6858000"/>
              <a:gd name="connsiteX122" fmla="*/ 4193837 w 12192000"/>
              <a:gd name="connsiteY122" fmla="*/ 4631699 h 6858000"/>
              <a:gd name="connsiteX123" fmla="*/ 4614081 w 12192000"/>
              <a:gd name="connsiteY123" fmla="*/ 4329580 h 6858000"/>
              <a:gd name="connsiteX124" fmla="*/ 4682012 w 12192000"/>
              <a:gd name="connsiteY124" fmla="*/ 4265945 h 6858000"/>
              <a:gd name="connsiteX125" fmla="*/ 6316140 w 12192000"/>
              <a:gd name="connsiteY125" fmla="*/ 4112787 h 6858000"/>
              <a:gd name="connsiteX126" fmla="*/ 6098874 w 12192000"/>
              <a:gd name="connsiteY126" fmla="*/ 4249607 h 6858000"/>
              <a:gd name="connsiteX127" fmla="*/ 6078668 w 12192000"/>
              <a:gd name="connsiteY127" fmla="*/ 4262101 h 6858000"/>
              <a:gd name="connsiteX128" fmla="*/ 6190588 w 12192000"/>
              <a:gd name="connsiteY128" fmla="*/ 4208042 h 6858000"/>
              <a:gd name="connsiteX129" fmla="*/ 6340527 w 12192000"/>
              <a:gd name="connsiteY129" fmla="*/ 4120091 h 6858000"/>
              <a:gd name="connsiteX130" fmla="*/ 6335824 w 12192000"/>
              <a:gd name="connsiteY130" fmla="*/ 4120509 h 6858000"/>
              <a:gd name="connsiteX131" fmla="*/ 6316140 w 12192000"/>
              <a:gd name="connsiteY131" fmla="*/ 4112787 h 6858000"/>
              <a:gd name="connsiteX132" fmla="*/ 11549474 w 12192000"/>
              <a:gd name="connsiteY132" fmla="*/ 3964035 h 6858000"/>
              <a:gd name="connsiteX133" fmla="*/ 11538164 w 12192000"/>
              <a:gd name="connsiteY133" fmla="*/ 4002941 h 6858000"/>
              <a:gd name="connsiteX134" fmla="*/ 11516326 w 12192000"/>
              <a:gd name="connsiteY134" fmla="*/ 4000984 h 6858000"/>
              <a:gd name="connsiteX135" fmla="*/ 6816832 w 12192000"/>
              <a:gd name="connsiteY135" fmla="*/ 3627781 h 6858000"/>
              <a:gd name="connsiteX136" fmla="*/ 6823727 w 12192000"/>
              <a:gd name="connsiteY136" fmla="*/ 3630002 h 6858000"/>
              <a:gd name="connsiteX137" fmla="*/ 6797984 w 12192000"/>
              <a:gd name="connsiteY137" fmla="*/ 3638283 h 6858000"/>
              <a:gd name="connsiteX138" fmla="*/ 6816832 w 12192000"/>
              <a:gd name="connsiteY138" fmla="*/ 3627781 h 6858000"/>
              <a:gd name="connsiteX139" fmla="*/ 7163143 w 12192000"/>
              <a:gd name="connsiteY139" fmla="*/ 3432811 h 6858000"/>
              <a:gd name="connsiteX140" fmla="*/ 7158103 w 12192000"/>
              <a:gd name="connsiteY140" fmla="*/ 3436652 h 6858000"/>
              <a:gd name="connsiteX141" fmla="*/ 7126747 w 12192000"/>
              <a:gd name="connsiteY141" fmla="*/ 3472451 h 6858000"/>
              <a:gd name="connsiteX142" fmla="*/ 7140458 w 12192000"/>
              <a:gd name="connsiteY142" fmla="*/ 3458495 h 6858000"/>
              <a:gd name="connsiteX143" fmla="*/ 7506464 w 12192000"/>
              <a:gd name="connsiteY143" fmla="*/ 3009458 h 6858000"/>
              <a:gd name="connsiteX144" fmla="*/ 7488012 w 12192000"/>
              <a:gd name="connsiteY144" fmla="*/ 3035425 h 6858000"/>
              <a:gd name="connsiteX145" fmla="*/ 7409462 w 12192000"/>
              <a:gd name="connsiteY145" fmla="*/ 3130955 h 6858000"/>
              <a:gd name="connsiteX146" fmla="*/ 7412280 w 12192000"/>
              <a:gd name="connsiteY146" fmla="*/ 3137522 h 6858000"/>
              <a:gd name="connsiteX147" fmla="*/ 7451625 w 12192000"/>
              <a:gd name="connsiteY147" fmla="*/ 3088304 h 6858000"/>
              <a:gd name="connsiteX148" fmla="*/ 7506464 w 12192000"/>
              <a:gd name="connsiteY148" fmla="*/ 3009458 h 6858000"/>
              <a:gd name="connsiteX149" fmla="*/ 9962473 w 12192000"/>
              <a:gd name="connsiteY149" fmla="*/ 2573771 h 6858000"/>
              <a:gd name="connsiteX150" fmla="*/ 9948346 w 12192000"/>
              <a:gd name="connsiteY150" fmla="*/ 2584543 h 6858000"/>
              <a:gd name="connsiteX151" fmla="*/ 9962473 w 12192000"/>
              <a:gd name="connsiteY151" fmla="*/ 2573771 h 6858000"/>
              <a:gd name="connsiteX152" fmla="*/ 7950425 w 12192000"/>
              <a:gd name="connsiteY152" fmla="*/ 2307325 h 6858000"/>
              <a:gd name="connsiteX153" fmla="*/ 7863707 w 12192000"/>
              <a:gd name="connsiteY153" fmla="*/ 2439739 h 6858000"/>
              <a:gd name="connsiteX154" fmla="*/ 7777330 w 12192000"/>
              <a:gd name="connsiteY154" fmla="*/ 2586603 h 6858000"/>
              <a:gd name="connsiteX155" fmla="*/ 7594313 w 12192000"/>
              <a:gd name="connsiteY155" fmla="*/ 2867360 h 6858000"/>
              <a:gd name="connsiteX156" fmla="*/ 7584451 w 12192000"/>
              <a:gd name="connsiteY156" fmla="*/ 2897328 h 6858000"/>
              <a:gd name="connsiteX157" fmla="*/ 7722324 w 12192000"/>
              <a:gd name="connsiteY157" fmla="*/ 2699096 h 6858000"/>
              <a:gd name="connsiteX158" fmla="*/ 8232121 w 12192000"/>
              <a:gd name="connsiteY158" fmla="*/ 1603802 h 6858000"/>
              <a:gd name="connsiteX159" fmla="*/ 8231724 w 12192000"/>
              <a:gd name="connsiteY159" fmla="*/ 1606141 h 6858000"/>
              <a:gd name="connsiteX160" fmla="*/ 8151987 w 12192000"/>
              <a:gd name="connsiteY160" fmla="*/ 1829409 h 6858000"/>
              <a:gd name="connsiteX161" fmla="*/ 8133960 w 12192000"/>
              <a:gd name="connsiteY161" fmla="*/ 1892860 h 6858000"/>
              <a:gd name="connsiteX162" fmla="*/ 8133705 w 12192000"/>
              <a:gd name="connsiteY162" fmla="*/ 1893213 h 6858000"/>
              <a:gd name="connsiteX163" fmla="*/ 8130523 w 12192000"/>
              <a:gd name="connsiteY163" fmla="*/ 1904961 h 6858000"/>
              <a:gd name="connsiteX164" fmla="*/ 8133960 w 12192000"/>
              <a:gd name="connsiteY164" fmla="*/ 1892860 h 6858000"/>
              <a:gd name="connsiteX165" fmla="*/ 8137574 w 12192000"/>
              <a:gd name="connsiteY165" fmla="*/ 1887899 h 6858000"/>
              <a:gd name="connsiteX166" fmla="*/ 8140324 w 12192000"/>
              <a:gd name="connsiteY166" fmla="*/ 1913641 h 6858000"/>
              <a:gd name="connsiteX167" fmla="*/ 8140439 w 12192000"/>
              <a:gd name="connsiteY167" fmla="*/ 1914714 h 6858000"/>
              <a:gd name="connsiteX168" fmla="*/ 8140655 w 12192000"/>
              <a:gd name="connsiteY168" fmla="*/ 1916714 h 6858000"/>
              <a:gd name="connsiteX169" fmla="*/ 8216914 w 12192000"/>
              <a:gd name="connsiteY169" fmla="*/ 1735624 h 6858000"/>
              <a:gd name="connsiteX170" fmla="*/ 8233176 w 12192000"/>
              <a:gd name="connsiteY170" fmla="*/ 1692628 h 6858000"/>
              <a:gd name="connsiteX171" fmla="*/ 8237452 w 12192000"/>
              <a:gd name="connsiteY171" fmla="*/ 1645208 h 6858000"/>
              <a:gd name="connsiteX172" fmla="*/ 8287351 w 12192000"/>
              <a:gd name="connsiteY172" fmla="*/ 1463489 h 6858000"/>
              <a:gd name="connsiteX173" fmla="*/ 8282951 w 12192000"/>
              <a:gd name="connsiteY173" fmla="*/ 1554290 h 6858000"/>
              <a:gd name="connsiteX174" fmla="*/ 8282825 w 12192000"/>
              <a:gd name="connsiteY174" fmla="*/ 1561350 h 6858000"/>
              <a:gd name="connsiteX175" fmla="*/ 8283828 w 12192000"/>
              <a:gd name="connsiteY175" fmla="*/ 1558699 h 6858000"/>
              <a:gd name="connsiteX176" fmla="*/ 8297748 w 12192000"/>
              <a:gd name="connsiteY176" fmla="*/ 1468465 h 6858000"/>
              <a:gd name="connsiteX177" fmla="*/ 8297617 w 12192000"/>
              <a:gd name="connsiteY177" fmla="*/ 1468226 h 6858000"/>
              <a:gd name="connsiteX178" fmla="*/ 8287351 w 12192000"/>
              <a:gd name="connsiteY178" fmla="*/ 1463489 h 6858000"/>
              <a:gd name="connsiteX179" fmla="*/ 7968738 w 12192000"/>
              <a:gd name="connsiteY179" fmla="*/ 836419 h 6858000"/>
              <a:gd name="connsiteX180" fmla="*/ 7988168 w 12192000"/>
              <a:gd name="connsiteY180" fmla="*/ 847319 h 6858000"/>
              <a:gd name="connsiteX181" fmla="*/ 7960909 w 12192000"/>
              <a:gd name="connsiteY181" fmla="*/ 867823 h 6858000"/>
              <a:gd name="connsiteX182" fmla="*/ 7945999 w 12192000"/>
              <a:gd name="connsiteY182" fmla="*/ 850368 h 6858000"/>
              <a:gd name="connsiteX183" fmla="*/ 7968738 w 12192000"/>
              <a:gd name="connsiteY183" fmla="*/ 836419 h 6858000"/>
              <a:gd name="connsiteX184" fmla="*/ 8168279 w 12192000"/>
              <a:gd name="connsiteY184" fmla="*/ 831753 h 6858000"/>
              <a:gd name="connsiteX185" fmla="*/ 8182372 w 12192000"/>
              <a:gd name="connsiteY185" fmla="*/ 840887 h 6858000"/>
              <a:gd name="connsiteX186" fmla="*/ 8168672 w 12192000"/>
              <a:gd name="connsiteY186" fmla="*/ 853352 h 6858000"/>
              <a:gd name="connsiteX187" fmla="*/ 8137713 w 12192000"/>
              <a:gd name="connsiteY187" fmla="*/ 877106 h 6858000"/>
              <a:gd name="connsiteX188" fmla="*/ 8116473 w 12192000"/>
              <a:gd name="connsiteY188" fmla="*/ 900497 h 6858000"/>
              <a:gd name="connsiteX189" fmla="*/ 8103736 w 12192000"/>
              <a:gd name="connsiteY189" fmla="*/ 905230 h 6858000"/>
              <a:gd name="connsiteX190" fmla="*/ 8094017 w 12192000"/>
              <a:gd name="connsiteY190" fmla="*/ 905593 h 6858000"/>
              <a:gd name="connsiteX191" fmla="*/ 8075737 w 12192000"/>
              <a:gd name="connsiteY191" fmla="*/ 909387 h 6858000"/>
              <a:gd name="connsiteX192" fmla="*/ 8060753 w 12192000"/>
              <a:gd name="connsiteY192" fmla="*/ 899957 h 6858000"/>
              <a:gd name="connsiteX193" fmla="*/ 8069181 w 12192000"/>
              <a:gd name="connsiteY193" fmla="*/ 889327 h 6858000"/>
              <a:gd name="connsiteX194" fmla="*/ 8073359 w 12192000"/>
              <a:gd name="connsiteY194" fmla="*/ 888024 h 6858000"/>
              <a:gd name="connsiteX195" fmla="*/ 8087722 w 12192000"/>
              <a:gd name="connsiteY195" fmla="*/ 871752 h 6858000"/>
              <a:gd name="connsiteX196" fmla="*/ 8092057 w 12192000"/>
              <a:gd name="connsiteY196" fmla="*/ 869589 h 6858000"/>
              <a:gd name="connsiteX197" fmla="*/ 8088262 w 12192000"/>
              <a:gd name="connsiteY197" fmla="*/ 870252 h 6858000"/>
              <a:gd name="connsiteX198" fmla="*/ 8077826 w 12192000"/>
              <a:gd name="connsiteY198" fmla="*/ 866242 h 6858000"/>
              <a:gd name="connsiteX199" fmla="*/ 8085289 w 12192000"/>
              <a:gd name="connsiteY199" fmla="*/ 863344 h 6858000"/>
              <a:gd name="connsiteX200" fmla="*/ 8093230 w 12192000"/>
              <a:gd name="connsiteY200" fmla="*/ 863847 h 6858000"/>
              <a:gd name="connsiteX201" fmla="*/ 8095748 w 12192000"/>
              <a:gd name="connsiteY201" fmla="*/ 867748 h 6858000"/>
              <a:gd name="connsiteX202" fmla="*/ 8105783 w 12192000"/>
              <a:gd name="connsiteY202" fmla="*/ 862742 h 6858000"/>
              <a:gd name="connsiteX203" fmla="*/ 8145335 w 12192000"/>
              <a:gd name="connsiteY203" fmla="*/ 846528 h 6858000"/>
              <a:gd name="connsiteX204" fmla="*/ 8168279 w 12192000"/>
              <a:gd name="connsiteY204" fmla="*/ 831753 h 6858000"/>
              <a:gd name="connsiteX205" fmla="*/ 8068424 w 12192000"/>
              <a:gd name="connsiteY205" fmla="*/ 811245 h 6858000"/>
              <a:gd name="connsiteX206" fmla="*/ 8084436 w 12192000"/>
              <a:gd name="connsiteY206" fmla="*/ 816542 h 6858000"/>
              <a:gd name="connsiteX207" fmla="*/ 8084361 w 12192000"/>
              <a:gd name="connsiteY207" fmla="*/ 824570 h 6858000"/>
              <a:gd name="connsiteX208" fmla="*/ 8063283 w 12192000"/>
              <a:gd name="connsiteY208" fmla="*/ 820279 h 6858000"/>
              <a:gd name="connsiteX209" fmla="*/ 8068424 w 12192000"/>
              <a:gd name="connsiteY209" fmla="*/ 811245 h 6858000"/>
              <a:gd name="connsiteX210" fmla="*/ 7960234 w 12192000"/>
              <a:gd name="connsiteY210" fmla="*/ 770090 h 6858000"/>
              <a:gd name="connsiteX211" fmla="*/ 7974468 w 12192000"/>
              <a:gd name="connsiteY211" fmla="*/ 774797 h 6858000"/>
              <a:gd name="connsiteX212" fmla="*/ 7957341 w 12192000"/>
              <a:gd name="connsiteY212" fmla="*/ 793286 h 6858000"/>
              <a:gd name="connsiteX213" fmla="*/ 7947143 w 12192000"/>
              <a:gd name="connsiteY213" fmla="*/ 791701 h 6858000"/>
              <a:gd name="connsiteX214" fmla="*/ 7950439 w 12192000"/>
              <a:gd name="connsiteY214" fmla="*/ 778479 h 6858000"/>
              <a:gd name="connsiteX215" fmla="*/ 7960234 w 12192000"/>
              <a:gd name="connsiteY215" fmla="*/ 770090 h 6858000"/>
              <a:gd name="connsiteX216" fmla="*/ 7809416 w 12192000"/>
              <a:gd name="connsiteY216" fmla="*/ 706780 h 6858000"/>
              <a:gd name="connsiteX217" fmla="*/ 7819811 w 12192000"/>
              <a:gd name="connsiteY217" fmla="*/ 719164 h 6858000"/>
              <a:gd name="connsiteX218" fmla="*/ 7801185 w 12192000"/>
              <a:gd name="connsiteY218" fmla="*/ 728211 h 6858000"/>
              <a:gd name="connsiteX219" fmla="*/ 7762705 w 12192000"/>
              <a:gd name="connsiteY219" fmla="*/ 739637 h 6858000"/>
              <a:gd name="connsiteX220" fmla="*/ 7733329 w 12192000"/>
              <a:gd name="connsiteY220" fmla="*/ 753179 h 6858000"/>
              <a:gd name="connsiteX221" fmla="*/ 7718747 w 12192000"/>
              <a:gd name="connsiteY221" fmla="*/ 753723 h 6858000"/>
              <a:gd name="connsiteX222" fmla="*/ 7708962 w 12192000"/>
              <a:gd name="connsiteY222" fmla="*/ 750486 h 6858000"/>
              <a:gd name="connsiteX223" fmla="*/ 7690345 w 12192000"/>
              <a:gd name="connsiteY223" fmla="*/ 747906 h 6858000"/>
              <a:gd name="connsiteX224" fmla="*/ 7678378 w 12192000"/>
              <a:gd name="connsiteY224" fmla="*/ 734107 h 6858000"/>
              <a:gd name="connsiteX225" fmla="*/ 7690841 w 12192000"/>
              <a:gd name="connsiteY225" fmla="*/ 726600 h 6858000"/>
              <a:gd name="connsiteX226" fmla="*/ 7695701 w 12192000"/>
              <a:gd name="connsiteY226" fmla="*/ 726418 h 6858000"/>
              <a:gd name="connsiteX227" fmla="*/ 7781004 w 12192000"/>
              <a:gd name="connsiteY227" fmla="*/ 712589 h 6858000"/>
              <a:gd name="connsiteX228" fmla="*/ 7809416 w 12192000"/>
              <a:gd name="connsiteY228" fmla="*/ 706780 h 6858000"/>
              <a:gd name="connsiteX229" fmla="*/ 8043045 w 12192000"/>
              <a:gd name="connsiteY229" fmla="*/ 704445 h 6858000"/>
              <a:gd name="connsiteX230" fmla="*/ 8049676 w 12192000"/>
              <a:gd name="connsiteY230" fmla="*/ 716477 h 6858000"/>
              <a:gd name="connsiteX231" fmla="*/ 8036734 w 12192000"/>
              <a:gd name="connsiteY231" fmla="*/ 722037 h 6858000"/>
              <a:gd name="connsiteX232" fmla="*/ 8029419 w 12192000"/>
              <a:gd name="connsiteY232" fmla="*/ 708883 h 6858000"/>
              <a:gd name="connsiteX233" fmla="*/ 8043045 w 12192000"/>
              <a:gd name="connsiteY233" fmla="*/ 704445 h 6858000"/>
              <a:gd name="connsiteX234" fmla="*/ 11399907 w 12192000"/>
              <a:gd name="connsiteY234" fmla="*/ 685470 h 6858000"/>
              <a:gd name="connsiteX235" fmla="*/ 11405175 w 12192000"/>
              <a:gd name="connsiteY235" fmla="*/ 692861 h 6858000"/>
              <a:gd name="connsiteX236" fmla="*/ 11406887 w 12192000"/>
              <a:gd name="connsiteY236" fmla="*/ 690054 h 6858000"/>
              <a:gd name="connsiteX237" fmla="*/ 8126782 w 12192000"/>
              <a:gd name="connsiteY237" fmla="*/ 680480 h 6858000"/>
              <a:gd name="connsiteX238" fmla="*/ 8146834 w 12192000"/>
              <a:gd name="connsiteY238" fmla="*/ 685994 h 6858000"/>
              <a:gd name="connsiteX239" fmla="*/ 8131896 w 12192000"/>
              <a:gd name="connsiteY239" fmla="*/ 703419 h 6858000"/>
              <a:gd name="connsiteX240" fmla="*/ 8109243 w 12192000"/>
              <a:gd name="connsiteY240" fmla="*/ 697715 h 6858000"/>
              <a:gd name="connsiteX241" fmla="*/ 8106519 w 12192000"/>
              <a:gd name="connsiteY241" fmla="*/ 681605 h 6858000"/>
              <a:gd name="connsiteX242" fmla="*/ 8126782 w 12192000"/>
              <a:gd name="connsiteY242" fmla="*/ 680480 h 6858000"/>
              <a:gd name="connsiteX243" fmla="*/ 7718552 w 12192000"/>
              <a:gd name="connsiteY243" fmla="*/ 657935 h 6858000"/>
              <a:gd name="connsiteX244" fmla="*/ 7731550 w 12192000"/>
              <a:gd name="connsiteY244" fmla="*/ 667602 h 6858000"/>
              <a:gd name="connsiteX245" fmla="*/ 7728805 w 12192000"/>
              <a:gd name="connsiteY245" fmla="*/ 674747 h 6858000"/>
              <a:gd name="connsiteX246" fmla="*/ 7710264 w 12192000"/>
              <a:gd name="connsiteY246" fmla="*/ 664140 h 6858000"/>
              <a:gd name="connsiteX247" fmla="*/ 7718552 w 12192000"/>
              <a:gd name="connsiteY247" fmla="*/ 657935 h 6858000"/>
              <a:gd name="connsiteX248" fmla="*/ 7595116 w 12192000"/>
              <a:gd name="connsiteY248" fmla="*/ 646066 h 6858000"/>
              <a:gd name="connsiteX249" fmla="*/ 7610951 w 12192000"/>
              <a:gd name="connsiteY249" fmla="*/ 649180 h 6858000"/>
              <a:gd name="connsiteX250" fmla="*/ 7626478 w 12192000"/>
              <a:gd name="connsiteY250" fmla="*/ 664156 h 6858000"/>
              <a:gd name="connsiteX251" fmla="*/ 7592175 w 12192000"/>
              <a:gd name="connsiteY251" fmla="*/ 674280 h 6858000"/>
              <a:gd name="connsiteX252" fmla="*/ 7583635 w 12192000"/>
              <a:gd name="connsiteY252" fmla="*/ 654457 h 6858000"/>
              <a:gd name="connsiteX253" fmla="*/ 7595116 w 12192000"/>
              <a:gd name="connsiteY253" fmla="*/ 646066 h 6858000"/>
              <a:gd name="connsiteX254" fmla="*/ 8022083 w 12192000"/>
              <a:gd name="connsiteY254" fmla="*/ 629605 h 6858000"/>
              <a:gd name="connsiteX255" fmla="*/ 8050837 w 12192000"/>
              <a:gd name="connsiteY255" fmla="*/ 634559 h 6858000"/>
              <a:gd name="connsiteX256" fmla="*/ 7995014 w 12192000"/>
              <a:gd name="connsiteY256" fmla="*/ 676926 h 6858000"/>
              <a:gd name="connsiteX257" fmla="*/ 7961826 w 12192000"/>
              <a:gd name="connsiteY257" fmla="*/ 663263 h 6858000"/>
              <a:gd name="connsiteX258" fmla="*/ 8022083 w 12192000"/>
              <a:gd name="connsiteY258" fmla="*/ 629605 h 6858000"/>
              <a:gd name="connsiteX259" fmla="*/ 8070767 w 12192000"/>
              <a:gd name="connsiteY259" fmla="*/ 578753 h 6858000"/>
              <a:gd name="connsiteX260" fmla="*/ 8077573 w 12192000"/>
              <a:gd name="connsiteY260" fmla="*/ 585254 h 6858000"/>
              <a:gd name="connsiteX261" fmla="*/ 8078868 w 12192000"/>
              <a:gd name="connsiteY261" fmla="*/ 594069 h 6858000"/>
              <a:gd name="connsiteX262" fmla="*/ 8072975 w 12192000"/>
              <a:gd name="connsiteY262" fmla="*/ 599836 h 6858000"/>
              <a:gd name="connsiteX263" fmla="*/ 8063133 w 12192000"/>
              <a:gd name="connsiteY263" fmla="*/ 581372 h 6858000"/>
              <a:gd name="connsiteX264" fmla="*/ 8070767 w 12192000"/>
              <a:gd name="connsiteY264" fmla="*/ 578753 h 6858000"/>
              <a:gd name="connsiteX265" fmla="*/ 10901435 w 12192000"/>
              <a:gd name="connsiteY265" fmla="*/ 525586 h 6858000"/>
              <a:gd name="connsiteX266" fmla="*/ 10900360 w 12192000"/>
              <a:gd name="connsiteY266" fmla="*/ 537780 h 6858000"/>
              <a:gd name="connsiteX267" fmla="*/ 10901262 w 12192000"/>
              <a:gd name="connsiteY267" fmla="*/ 525964 h 6858000"/>
              <a:gd name="connsiteX268" fmla="*/ 10901435 w 12192000"/>
              <a:gd name="connsiteY268" fmla="*/ 525586 h 6858000"/>
              <a:gd name="connsiteX269" fmla="*/ 7970078 w 12192000"/>
              <a:gd name="connsiteY269" fmla="*/ 520062 h 6858000"/>
              <a:gd name="connsiteX270" fmla="*/ 7997945 w 12192000"/>
              <a:gd name="connsiteY270" fmla="*/ 522235 h 6858000"/>
              <a:gd name="connsiteX271" fmla="*/ 7970067 w 12192000"/>
              <a:gd name="connsiteY271" fmla="*/ 545219 h 6858000"/>
              <a:gd name="connsiteX272" fmla="*/ 7954053 w 12192000"/>
              <a:gd name="connsiteY272" fmla="*/ 539922 h 6858000"/>
              <a:gd name="connsiteX273" fmla="*/ 7970078 w 12192000"/>
              <a:gd name="connsiteY273" fmla="*/ 520062 h 6858000"/>
              <a:gd name="connsiteX274" fmla="*/ 8070852 w 12192000"/>
              <a:gd name="connsiteY274" fmla="*/ 471205 h 6858000"/>
              <a:gd name="connsiteX275" fmla="*/ 8102165 w 12192000"/>
              <a:gd name="connsiteY275" fmla="*/ 478878 h 6858000"/>
              <a:gd name="connsiteX276" fmla="*/ 8076757 w 12192000"/>
              <a:gd name="connsiteY276" fmla="*/ 491946 h 6858000"/>
              <a:gd name="connsiteX277" fmla="*/ 8047942 w 12192000"/>
              <a:gd name="connsiteY277" fmla="*/ 487780 h 6858000"/>
              <a:gd name="connsiteX278" fmla="*/ 8070852 w 12192000"/>
              <a:gd name="connsiteY278" fmla="*/ 471205 h 6858000"/>
              <a:gd name="connsiteX279" fmla="*/ 7958720 w 12192000"/>
              <a:gd name="connsiteY279" fmla="*/ 143590 h 6858000"/>
              <a:gd name="connsiteX280" fmla="*/ 7988731 w 12192000"/>
              <a:gd name="connsiteY280" fmla="*/ 149716 h 6858000"/>
              <a:gd name="connsiteX281" fmla="*/ 7930548 w 12192000"/>
              <a:gd name="connsiteY281" fmla="*/ 147466 h 6858000"/>
              <a:gd name="connsiteX282" fmla="*/ 7958720 w 12192000"/>
              <a:gd name="connsiteY282" fmla="*/ 143590 h 6858000"/>
              <a:gd name="connsiteX283" fmla="*/ 10992594 w 12192000"/>
              <a:gd name="connsiteY283" fmla="*/ 114048 h 6858000"/>
              <a:gd name="connsiteX284" fmla="*/ 11043562 w 12192000"/>
              <a:gd name="connsiteY284" fmla="*/ 185550 h 6858000"/>
              <a:gd name="connsiteX285" fmla="*/ 11044070 w 12192000"/>
              <a:gd name="connsiteY285" fmla="*/ 185322 h 6858000"/>
              <a:gd name="connsiteX286" fmla="*/ 11070059 w 12192000"/>
              <a:gd name="connsiteY286" fmla="*/ 152666 h 6858000"/>
              <a:gd name="connsiteX287" fmla="*/ 11074256 w 12192000"/>
              <a:gd name="connsiteY287" fmla="*/ 133713 h 6858000"/>
              <a:gd name="connsiteX288" fmla="*/ 11081038 w 12192000"/>
              <a:gd name="connsiteY288" fmla="*/ 128260 h 6858000"/>
              <a:gd name="connsiteX289" fmla="*/ 11061154 w 12192000"/>
              <a:gd name="connsiteY289" fmla="*/ 125445 h 6858000"/>
              <a:gd name="connsiteX290" fmla="*/ 11023637 w 12192000"/>
              <a:gd name="connsiteY290" fmla="*/ 118586 h 6858000"/>
              <a:gd name="connsiteX291" fmla="*/ 10994961 w 12192000"/>
              <a:gd name="connsiteY291" fmla="*/ 114526 h 6858000"/>
              <a:gd name="connsiteX292" fmla="*/ 10917303 w 12192000"/>
              <a:gd name="connsiteY292" fmla="*/ 108644 h 6858000"/>
              <a:gd name="connsiteX293" fmla="*/ 10911665 w 12192000"/>
              <a:gd name="connsiteY293" fmla="*/ 162116 h 6858000"/>
              <a:gd name="connsiteX294" fmla="*/ 10916707 w 12192000"/>
              <a:gd name="connsiteY294" fmla="*/ 164369 h 6858000"/>
              <a:gd name="connsiteX295" fmla="*/ 10922523 w 12192000"/>
              <a:gd name="connsiteY295" fmla="*/ 177563 h 6858000"/>
              <a:gd name="connsiteX296" fmla="*/ 10916803 w 12192000"/>
              <a:gd name="connsiteY296" fmla="*/ 181509 h 6858000"/>
              <a:gd name="connsiteX297" fmla="*/ 10909832 w 12192000"/>
              <a:gd name="connsiteY297" fmla="*/ 179508 h 6858000"/>
              <a:gd name="connsiteX298" fmla="*/ 10906852 w 12192000"/>
              <a:gd name="connsiteY298" fmla="*/ 207775 h 6858000"/>
              <a:gd name="connsiteX299" fmla="*/ 10827397 w 12192000"/>
              <a:gd name="connsiteY299" fmla="*/ 583515 h 6858000"/>
              <a:gd name="connsiteX300" fmla="*/ 10797741 w 12192000"/>
              <a:gd name="connsiteY300" fmla="*/ 749597 h 6858000"/>
              <a:gd name="connsiteX301" fmla="*/ 10760135 w 12192000"/>
              <a:gd name="connsiteY301" fmla="*/ 738689 h 6858000"/>
              <a:gd name="connsiteX302" fmla="*/ 10749472 w 12192000"/>
              <a:gd name="connsiteY302" fmla="*/ 791345 h 6858000"/>
              <a:gd name="connsiteX303" fmla="*/ 10778845 w 12192000"/>
              <a:gd name="connsiteY303" fmla="*/ 803582 h 6858000"/>
              <a:gd name="connsiteX304" fmla="*/ 10697273 w 12192000"/>
              <a:gd name="connsiteY304" fmla="*/ 1088404 h 6858000"/>
              <a:gd name="connsiteX305" fmla="*/ 10635907 w 12192000"/>
              <a:gd name="connsiteY305" fmla="*/ 1234138 h 6858000"/>
              <a:gd name="connsiteX306" fmla="*/ 10568646 w 12192000"/>
              <a:gd name="connsiteY306" fmla="*/ 1389310 h 6858000"/>
              <a:gd name="connsiteX307" fmla="*/ 10571081 w 12192000"/>
              <a:gd name="connsiteY307" fmla="*/ 1337981 h 6858000"/>
              <a:gd name="connsiteX308" fmla="*/ 10554615 w 12192000"/>
              <a:gd name="connsiteY308" fmla="*/ 1340640 h 6858000"/>
              <a:gd name="connsiteX309" fmla="*/ 10502698 w 12192000"/>
              <a:gd name="connsiteY309" fmla="*/ 1459380 h 6858000"/>
              <a:gd name="connsiteX310" fmla="*/ 10501482 w 12192000"/>
              <a:gd name="connsiteY310" fmla="*/ 1485044 h 6858000"/>
              <a:gd name="connsiteX311" fmla="*/ 10536747 w 12192000"/>
              <a:gd name="connsiteY311" fmla="*/ 1487841 h 6858000"/>
              <a:gd name="connsiteX312" fmla="*/ 10464812 w 12192000"/>
              <a:gd name="connsiteY312" fmla="*/ 1626791 h 6858000"/>
              <a:gd name="connsiteX313" fmla="*/ 10391658 w 12192000"/>
              <a:gd name="connsiteY313" fmla="*/ 1791404 h 6858000"/>
              <a:gd name="connsiteX314" fmla="*/ 10396337 w 12192000"/>
              <a:gd name="connsiteY314" fmla="*/ 1807627 h 6858000"/>
              <a:gd name="connsiteX315" fmla="*/ 10345634 w 12192000"/>
              <a:gd name="connsiteY315" fmla="*/ 1900704 h 6858000"/>
              <a:gd name="connsiteX316" fmla="*/ 10312613 w 12192000"/>
              <a:gd name="connsiteY316" fmla="*/ 1965457 h 6858000"/>
              <a:gd name="connsiteX317" fmla="*/ 10091003 w 12192000"/>
              <a:gd name="connsiteY317" fmla="*/ 2332308 h 6858000"/>
              <a:gd name="connsiteX318" fmla="*/ 10069769 w 12192000"/>
              <a:gd name="connsiteY318" fmla="*/ 2378180 h 6858000"/>
              <a:gd name="connsiteX319" fmla="*/ 10033286 w 12192000"/>
              <a:gd name="connsiteY319" fmla="*/ 2401047 h 6858000"/>
              <a:gd name="connsiteX320" fmla="*/ 10047505 w 12192000"/>
              <a:gd name="connsiteY320" fmla="*/ 2330839 h 6858000"/>
              <a:gd name="connsiteX321" fmla="*/ 9992126 w 12192000"/>
              <a:gd name="connsiteY321" fmla="*/ 2407690 h 6858000"/>
              <a:gd name="connsiteX322" fmla="*/ 9969768 w 12192000"/>
              <a:gd name="connsiteY322" fmla="*/ 2419787 h 6858000"/>
              <a:gd name="connsiteX323" fmla="*/ 9992126 w 12192000"/>
              <a:gd name="connsiteY323" fmla="*/ 2407690 h 6858000"/>
              <a:gd name="connsiteX324" fmla="*/ 9955550 w 12192000"/>
              <a:gd name="connsiteY324" fmla="*/ 2489996 h 6858000"/>
              <a:gd name="connsiteX325" fmla="*/ 9994371 w 12192000"/>
              <a:gd name="connsiteY325" fmla="*/ 2475242 h 6858000"/>
              <a:gd name="connsiteX326" fmla="*/ 9993154 w 12192000"/>
              <a:gd name="connsiteY326" fmla="*/ 2500906 h 6858000"/>
              <a:gd name="connsiteX327" fmla="*/ 10000172 w 12192000"/>
              <a:gd name="connsiteY327" fmla="*/ 2525241 h 6858000"/>
              <a:gd name="connsiteX328" fmla="*/ 10006065 w 12192000"/>
              <a:gd name="connsiteY328" fmla="*/ 2515801 h 6858000"/>
              <a:gd name="connsiteX329" fmla="*/ 9997833 w 12192000"/>
              <a:gd name="connsiteY329" fmla="*/ 2517131 h 6858000"/>
              <a:gd name="connsiteX330" fmla="*/ 9989599 w 12192000"/>
              <a:gd name="connsiteY330" fmla="*/ 2518459 h 6858000"/>
              <a:gd name="connsiteX331" fmla="*/ 9986045 w 12192000"/>
              <a:gd name="connsiteY331" fmla="*/ 2536011 h 6858000"/>
              <a:gd name="connsiteX332" fmla="*/ 9948346 w 12192000"/>
              <a:gd name="connsiteY332" fmla="*/ 2584543 h 6858000"/>
              <a:gd name="connsiteX333" fmla="*/ 9936561 w 12192000"/>
              <a:gd name="connsiteY333" fmla="*/ 2603423 h 6858000"/>
              <a:gd name="connsiteX334" fmla="*/ 9950685 w 12192000"/>
              <a:gd name="connsiteY334" fmla="*/ 2592653 h 6858000"/>
              <a:gd name="connsiteX335" fmla="*/ 9958917 w 12192000"/>
              <a:gd name="connsiteY335" fmla="*/ 2591325 h 6858000"/>
              <a:gd name="connsiteX336" fmla="*/ 9828141 w 12192000"/>
              <a:gd name="connsiteY336" fmla="*/ 2765239 h 6858000"/>
              <a:gd name="connsiteX337" fmla="*/ 9831790 w 12192000"/>
              <a:gd name="connsiteY337" fmla="*/ 2688247 h 6858000"/>
              <a:gd name="connsiteX338" fmla="*/ 9792969 w 12192000"/>
              <a:gd name="connsiteY338" fmla="*/ 2703002 h 6858000"/>
              <a:gd name="connsiteX339" fmla="*/ 9715232 w 12192000"/>
              <a:gd name="connsiteY339" fmla="*/ 2791952 h 6858000"/>
              <a:gd name="connsiteX340" fmla="*/ 9725804 w 12192000"/>
              <a:gd name="connsiteY340" fmla="*/ 2798734 h 6858000"/>
              <a:gd name="connsiteX341" fmla="*/ 9637495 w 12192000"/>
              <a:gd name="connsiteY341" fmla="*/ 2880902 h 6858000"/>
              <a:gd name="connsiteX342" fmla="*/ 9502045 w 12192000"/>
              <a:gd name="connsiteY342" fmla="*/ 3038592 h 6858000"/>
              <a:gd name="connsiteX343" fmla="*/ 9483239 w 12192000"/>
              <a:gd name="connsiteY343" fmla="*/ 3033137 h 6858000"/>
              <a:gd name="connsiteX344" fmla="*/ 9287825 w 12192000"/>
              <a:gd name="connsiteY344" fmla="*/ 3192017 h 6858000"/>
              <a:gd name="connsiteX345" fmla="*/ 9106534 w 12192000"/>
              <a:gd name="connsiteY345" fmla="*/ 3340127 h 6858000"/>
              <a:gd name="connsiteX346" fmla="*/ 9111211 w 12192000"/>
              <a:gd name="connsiteY346" fmla="*/ 3356351 h 6858000"/>
              <a:gd name="connsiteX347" fmla="*/ 9058266 w 12192000"/>
              <a:gd name="connsiteY347" fmla="*/ 3381875 h 6858000"/>
              <a:gd name="connsiteX348" fmla="*/ 8925243 w 12192000"/>
              <a:gd name="connsiteY348" fmla="*/ 3488238 h 6858000"/>
              <a:gd name="connsiteX349" fmla="*/ 8861727 w 12192000"/>
              <a:gd name="connsiteY349" fmla="*/ 3506976 h 6858000"/>
              <a:gd name="connsiteX350" fmla="*/ 8774637 w 12192000"/>
              <a:gd name="connsiteY350" fmla="*/ 3563480 h 6858000"/>
              <a:gd name="connsiteX351" fmla="*/ 8706348 w 12192000"/>
              <a:gd name="connsiteY351" fmla="*/ 3625437 h 6858000"/>
              <a:gd name="connsiteX352" fmla="*/ 8851062 w 12192000"/>
              <a:gd name="connsiteY352" fmla="*/ 3559634 h 6858000"/>
              <a:gd name="connsiteX353" fmla="*/ 9000546 w 12192000"/>
              <a:gd name="connsiteY353" fmla="*/ 3450615 h 6858000"/>
              <a:gd name="connsiteX354" fmla="*/ 9037030 w 12192000"/>
              <a:gd name="connsiteY354" fmla="*/ 3427747 h 6858000"/>
              <a:gd name="connsiteX355" fmla="*/ 9292408 w 12192000"/>
              <a:gd name="connsiteY355" fmla="*/ 3267680 h 6858000"/>
              <a:gd name="connsiteX356" fmla="*/ 9606813 w 12192000"/>
              <a:gd name="connsiteY356" fmla="*/ 2953768 h 6858000"/>
              <a:gd name="connsiteX357" fmla="*/ 9650312 w 12192000"/>
              <a:gd name="connsiteY357" fmla="*/ 2955238 h 6858000"/>
              <a:gd name="connsiteX358" fmla="*/ 9724493 w 12192000"/>
              <a:gd name="connsiteY358" fmla="*/ 2883839 h 6858000"/>
              <a:gd name="connsiteX359" fmla="*/ 9718600 w 12192000"/>
              <a:gd name="connsiteY359" fmla="*/ 2893280 h 6858000"/>
              <a:gd name="connsiteX360" fmla="*/ 9712706 w 12192000"/>
              <a:gd name="connsiteY360" fmla="*/ 2902720 h 6858000"/>
              <a:gd name="connsiteX361" fmla="*/ 9726832 w 12192000"/>
              <a:gd name="connsiteY361" fmla="*/ 2891951 h 6858000"/>
              <a:gd name="connsiteX362" fmla="*/ 9732724 w 12192000"/>
              <a:gd name="connsiteY362" fmla="*/ 2882511 h 6858000"/>
              <a:gd name="connsiteX363" fmla="*/ 9740957 w 12192000"/>
              <a:gd name="connsiteY363" fmla="*/ 2881182 h 6858000"/>
              <a:gd name="connsiteX364" fmla="*/ 9866962 w 12192000"/>
              <a:gd name="connsiteY364" fmla="*/ 2750483 h 6858000"/>
              <a:gd name="connsiteX365" fmla="*/ 10047224 w 12192000"/>
              <a:gd name="connsiteY365" fmla="*/ 2509157 h 6858000"/>
              <a:gd name="connsiteX366" fmla="*/ 10104941 w 12192000"/>
              <a:gd name="connsiteY366" fmla="*/ 2440418 h 6858000"/>
              <a:gd name="connsiteX367" fmla="*/ 10267616 w 12192000"/>
              <a:gd name="connsiteY367" fmla="*/ 2167973 h 6858000"/>
              <a:gd name="connsiteX368" fmla="*/ 10305316 w 12192000"/>
              <a:gd name="connsiteY368" fmla="*/ 2119442 h 6858000"/>
              <a:gd name="connsiteX369" fmla="*/ 10299423 w 12192000"/>
              <a:gd name="connsiteY369" fmla="*/ 2128882 h 6858000"/>
              <a:gd name="connsiteX370" fmla="*/ 10301761 w 12192000"/>
              <a:gd name="connsiteY370" fmla="*/ 2136995 h 6858000"/>
              <a:gd name="connsiteX371" fmla="*/ 10313548 w 12192000"/>
              <a:gd name="connsiteY371" fmla="*/ 2118114 h 6858000"/>
              <a:gd name="connsiteX372" fmla="*/ 10319442 w 12192000"/>
              <a:gd name="connsiteY372" fmla="*/ 2108672 h 6858000"/>
              <a:gd name="connsiteX373" fmla="*/ 10285204 w 12192000"/>
              <a:gd name="connsiteY373" fmla="*/ 2199093 h 6858000"/>
              <a:gd name="connsiteX374" fmla="*/ 10331133 w 12192000"/>
              <a:gd name="connsiteY374" fmla="*/ 2149232 h 6858000"/>
              <a:gd name="connsiteX375" fmla="*/ 10333472 w 12192000"/>
              <a:gd name="connsiteY375" fmla="*/ 2157343 h 6858000"/>
              <a:gd name="connsiteX376" fmla="*/ 10327579 w 12192000"/>
              <a:gd name="connsiteY376" fmla="*/ 2166786 h 6858000"/>
              <a:gd name="connsiteX377" fmla="*/ 10341705 w 12192000"/>
              <a:gd name="connsiteY377" fmla="*/ 2156014 h 6858000"/>
              <a:gd name="connsiteX378" fmla="*/ 10347599 w 12192000"/>
              <a:gd name="connsiteY378" fmla="*/ 2146574 h 6858000"/>
              <a:gd name="connsiteX379" fmla="*/ 10340488 w 12192000"/>
              <a:gd name="connsiteY379" fmla="*/ 2181681 h 6858000"/>
              <a:gd name="connsiteX380" fmla="*/ 10434783 w 12192000"/>
              <a:gd name="connsiteY380" fmla="*/ 2030633 h 6858000"/>
              <a:gd name="connsiteX381" fmla="*/ 10458450 w 12192000"/>
              <a:gd name="connsiteY381" fmla="*/ 1933430 h 6858000"/>
              <a:gd name="connsiteX382" fmla="*/ 10464343 w 12192000"/>
              <a:gd name="connsiteY382" fmla="*/ 1923989 h 6858000"/>
              <a:gd name="connsiteX383" fmla="*/ 10476129 w 12192000"/>
              <a:gd name="connsiteY383" fmla="*/ 1905109 h 6858000"/>
              <a:gd name="connsiteX384" fmla="*/ 10467899 w 12192000"/>
              <a:gd name="connsiteY384" fmla="*/ 1906438 h 6858000"/>
              <a:gd name="connsiteX385" fmla="*/ 10462004 w 12192000"/>
              <a:gd name="connsiteY385" fmla="*/ 1915879 h 6858000"/>
              <a:gd name="connsiteX386" fmla="*/ 10472668 w 12192000"/>
              <a:gd name="connsiteY386" fmla="*/ 1863222 h 6858000"/>
              <a:gd name="connsiteX387" fmla="*/ 10446851 w 12192000"/>
              <a:gd name="connsiteY387" fmla="*/ 1833430 h 6858000"/>
              <a:gd name="connsiteX388" fmla="*/ 10555364 w 12192000"/>
              <a:gd name="connsiteY388" fmla="*/ 1612175 h 6858000"/>
              <a:gd name="connsiteX389" fmla="*/ 10571922 w 12192000"/>
              <a:gd name="connsiteY389" fmla="*/ 1550077 h 6858000"/>
              <a:gd name="connsiteX390" fmla="*/ 10692314 w 12192000"/>
              <a:gd name="connsiteY390" fmla="*/ 1250500 h 6858000"/>
              <a:gd name="connsiteX391" fmla="*/ 10804475 w 12192000"/>
              <a:gd name="connsiteY391" fmla="*/ 952253 h 6858000"/>
              <a:gd name="connsiteX392" fmla="*/ 10806814 w 12192000"/>
              <a:gd name="connsiteY392" fmla="*/ 960365 h 6858000"/>
              <a:gd name="connsiteX393" fmla="*/ 10803260 w 12192000"/>
              <a:gd name="connsiteY393" fmla="*/ 977917 h 6858000"/>
              <a:gd name="connsiteX394" fmla="*/ 10815046 w 12192000"/>
              <a:gd name="connsiteY394" fmla="*/ 959035 h 6858000"/>
              <a:gd name="connsiteX395" fmla="*/ 10818601 w 12192000"/>
              <a:gd name="connsiteY395" fmla="*/ 941484 h 6858000"/>
              <a:gd name="connsiteX396" fmla="*/ 10823278 w 12192000"/>
              <a:gd name="connsiteY396" fmla="*/ 957706 h 6858000"/>
              <a:gd name="connsiteX397" fmla="*/ 10739368 w 12192000"/>
              <a:gd name="connsiteY397" fmla="*/ 1234417 h 6858000"/>
              <a:gd name="connsiteX398" fmla="*/ 10764063 w 12192000"/>
              <a:gd name="connsiteY398" fmla="*/ 1230431 h 6858000"/>
              <a:gd name="connsiteX399" fmla="*/ 10775944 w 12192000"/>
              <a:gd name="connsiteY399" fmla="*/ 1152110 h 6858000"/>
              <a:gd name="connsiteX400" fmla="*/ 10819629 w 12192000"/>
              <a:gd name="connsiteY400" fmla="*/ 1034699 h 6858000"/>
              <a:gd name="connsiteX401" fmla="*/ 10936655 w 12192000"/>
              <a:gd name="connsiteY401" fmla="*/ 633795 h 6858000"/>
              <a:gd name="connsiteX402" fmla="*/ 10941426 w 12192000"/>
              <a:gd name="connsiteY402" fmla="*/ 590579 h 6858000"/>
              <a:gd name="connsiteX403" fmla="*/ 10968743 w 12192000"/>
              <a:gd name="connsiteY403" fmla="*/ 416384 h 6858000"/>
              <a:gd name="connsiteX404" fmla="*/ 10996993 w 12192000"/>
              <a:gd name="connsiteY404" fmla="*/ 394845 h 6858000"/>
              <a:gd name="connsiteX405" fmla="*/ 10990071 w 12192000"/>
              <a:gd name="connsiteY405" fmla="*/ 311070 h 6858000"/>
              <a:gd name="connsiteX406" fmla="*/ 11002981 w 12192000"/>
              <a:gd name="connsiteY406" fmla="*/ 325965 h 6858000"/>
              <a:gd name="connsiteX407" fmla="*/ 11009156 w 12192000"/>
              <a:gd name="connsiteY407" fmla="*/ 138206 h 6858000"/>
              <a:gd name="connsiteX408" fmla="*/ 10980717 w 12192000"/>
              <a:gd name="connsiteY408" fmla="*/ 278622 h 6858000"/>
              <a:gd name="connsiteX409" fmla="*/ 10913270 w 12192000"/>
              <a:gd name="connsiteY409" fmla="*/ 552676 h 6858000"/>
              <a:gd name="connsiteX410" fmla="*/ 10910931 w 12192000"/>
              <a:gd name="connsiteY410" fmla="*/ 544566 h 6858000"/>
              <a:gd name="connsiteX411" fmla="*/ 10903915 w 12192000"/>
              <a:gd name="connsiteY411" fmla="*/ 520229 h 6858000"/>
              <a:gd name="connsiteX412" fmla="*/ 10901435 w 12192000"/>
              <a:gd name="connsiteY412" fmla="*/ 525586 h 6858000"/>
              <a:gd name="connsiteX413" fmla="*/ 10907076 w 12192000"/>
              <a:gd name="connsiteY413" fmla="*/ 461622 h 6858000"/>
              <a:gd name="connsiteX414" fmla="*/ 10941990 w 12192000"/>
              <a:gd name="connsiteY414" fmla="*/ 233938 h 6858000"/>
              <a:gd name="connsiteX415" fmla="*/ 10940235 w 12192000"/>
              <a:gd name="connsiteY415" fmla="*/ 134472 h 6858000"/>
              <a:gd name="connsiteX416" fmla="*/ 10937646 w 12192000"/>
              <a:gd name="connsiteY416" fmla="*/ 110111 h 6858000"/>
              <a:gd name="connsiteX417" fmla="*/ 10935643 w 12192000"/>
              <a:gd name="connsiteY417" fmla="*/ 110457 h 6858000"/>
              <a:gd name="connsiteX418" fmla="*/ 10956324 w 12192000"/>
              <a:gd name="connsiteY418" fmla="*/ 106890 h 6858000"/>
              <a:gd name="connsiteX419" fmla="*/ 10949266 w 12192000"/>
              <a:gd name="connsiteY419" fmla="*/ 108108 h 6858000"/>
              <a:gd name="connsiteX420" fmla="*/ 10964671 w 12192000"/>
              <a:gd name="connsiteY420" fmla="*/ 108496 h 6858000"/>
              <a:gd name="connsiteX421" fmla="*/ 7771703 w 12192000"/>
              <a:gd name="connsiteY421" fmla="*/ 104762 h 6858000"/>
              <a:gd name="connsiteX422" fmla="*/ 7807637 w 12192000"/>
              <a:gd name="connsiteY422" fmla="*/ 111281 h 6858000"/>
              <a:gd name="connsiteX423" fmla="*/ 7816870 w 12192000"/>
              <a:gd name="connsiteY423" fmla="*/ 120598 h 6858000"/>
              <a:gd name="connsiteX424" fmla="*/ 7778877 w 12192000"/>
              <a:gd name="connsiteY424" fmla="*/ 122344 h 6858000"/>
              <a:gd name="connsiteX425" fmla="*/ 7771703 w 12192000"/>
              <a:gd name="connsiteY425" fmla="*/ 104762 h 6858000"/>
              <a:gd name="connsiteX426" fmla="*/ 10020804 w 12192000"/>
              <a:gd name="connsiteY426" fmla="*/ 49055 h 6858000"/>
              <a:gd name="connsiteX427" fmla="*/ 10015760 w 12192000"/>
              <a:gd name="connsiteY427" fmla="*/ 51317 h 6858000"/>
              <a:gd name="connsiteX428" fmla="*/ 10001677 w 12192000"/>
              <a:gd name="connsiteY428" fmla="*/ 82929 h 6858000"/>
              <a:gd name="connsiteX429" fmla="*/ 9995832 w 12192000"/>
              <a:gd name="connsiteY429" fmla="*/ 90529 h 6858000"/>
              <a:gd name="connsiteX430" fmla="*/ 9985828 w 12192000"/>
              <a:gd name="connsiteY430" fmla="*/ 107709 h 6858000"/>
              <a:gd name="connsiteX431" fmla="*/ 9982695 w 12192000"/>
              <a:gd name="connsiteY431" fmla="*/ 114238 h 6858000"/>
              <a:gd name="connsiteX432" fmla="*/ 9977996 w 12192000"/>
              <a:gd name="connsiteY432" fmla="*/ 144883 h 6858000"/>
              <a:gd name="connsiteX433" fmla="*/ 9953514 w 12192000"/>
              <a:gd name="connsiteY433" fmla="*/ 152119 h 6858000"/>
              <a:gd name="connsiteX434" fmla="*/ 9941952 w 12192000"/>
              <a:gd name="connsiteY434" fmla="*/ 178191 h 6858000"/>
              <a:gd name="connsiteX435" fmla="*/ 9887140 w 12192000"/>
              <a:gd name="connsiteY435" fmla="*/ 315239 h 6858000"/>
              <a:gd name="connsiteX436" fmla="*/ 9854884 w 12192000"/>
              <a:gd name="connsiteY436" fmla="*/ 416159 h 6858000"/>
              <a:gd name="connsiteX437" fmla="*/ 9724616 w 12192000"/>
              <a:gd name="connsiteY437" fmla="*/ 832056 h 6858000"/>
              <a:gd name="connsiteX438" fmla="*/ 9718086 w 12192000"/>
              <a:gd name="connsiteY438" fmla="*/ 842978 h 6858000"/>
              <a:gd name="connsiteX439" fmla="*/ 9729796 w 12192000"/>
              <a:gd name="connsiteY439" fmla="*/ 849109 h 6858000"/>
              <a:gd name="connsiteX440" fmla="*/ 9745873 w 12192000"/>
              <a:gd name="connsiteY440" fmla="*/ 858007 h 6858000"/>
              <a:gd name="connsiteX441" fmla="*/ 9745462 w 12192000"/>
              <a:gd name="connsiteY441" fmla="*/ 871736 h 6858000"/>
              <a:gd name="connsiteX442" fmla="*/ 9730122 w 12192000"/>
              <a:gd name="connsiteY442" fmla="*/ 867110 h 6858000"/>
              <a:gd name="connsiteX443" fmla="*/ 9709660 w 12192000"/>
              <a:gd name="connsiteY443" fmla="*/ 857073 h 6858000"/>
              <a:gd name="connsiteX444" fmla="*/ 9686212 w 12192000"/>
              <a:gd name="connsiteY444" fmla="*/ 896298 h 6858000"/>
              <a:gd name="connsiteX445" fmla="*/ 9521034 w 12192000"/>
              <a:gd name="connsiteY445" fmla="*/ 1127495 h 6858000"/>
              <a:gd name="connsiteX446" fmla="*/ 9381282 w 12192000"/>
              <a:gd name="connsiteY446" fmla="*/ 1305851 h 6858000"/>
              <a:gd name="connsiteX447" fmla="*/ 9333991 w 12192000"/>
              <a:gd name="connsiteY447" fmla="*/ 1419834 h 6858000"/>
              <a:gd name="connsiteX448" fmla="*/ 9337317 w 12192000"/>
              <a:gd name="connsiteY448" fmla="*/ 1413240 h 6858000"/>
              <a:gd name="connsiteX449" fmla="*/ 9336083 w 12192000"/>
              <a:gd name="connsiteY449" fmla="*/ 1425973 h 6858000"/>
              <a:gd name="connsiteX450" fmla="*/ 9348229 w 12192000"/>
              <a:gd name="connsiteY450" fmla="*/ 1461620 h 6858000"/>
              <a:gd name="connsiteX451" fmla="*/ 9358989 w 12192000"/>
              <a:gd name="connsiteY451" fmla="*/ 1459148 h 6858000"/>
              <a:gd name="connsiteX452" fmla="*/ 9393332 w 12192000"/>
              <a:gd name="connsiteY452" fmla="*/ 1428129 h 6858000"/>
              <a:gd name="connsiteX453" fmla="*/ 9443873 w 12192000"/>
              <a:gd name="connsiteY453" fmla="*/ 1341170 h 6858000"/>
              <a:gd name="connsiteX454" fmla="*/ 9441761 w 12192000"/>
              <a:gd name="connsiteY454" fmla="*/ 1353310 h 6858000"/>
              <a:gd name="connsiteX455" fmla="*/ 9251765 w 12192000"/>
              <a:gd name="connsiteY455" fmla="*/ 1700357 h 6858000"/>
              <a:gd name="connsiteX456" fmla="*/ 9263116 w 12192000"/>
              <a:gd name="connsiteY456" fmla="*/ 1661854 h 6858000"/>
              <a:gd name="connsiteX457" fmla="*/ 9259318 w 12192000"/>
              <a:gd name="connsiteY457" fmla="*/ 1596386 h 6858000"/>
              <a:gd name="connsiteX458" fmla="*/ 9221470 w 12192000"/>
              <a:gd name="connsiteY458" fmla="*/ 1646435 h 6858000"/>
              <a:gd name="connsiteX459" fmla="*/ 9179824 w 12192000"/>
              <a:gd name="connsiteY459" fmla="*/ 1631012 h 6858000"/>
              <a:gd name="connsiteX460" fmla="*/ 9072715 w 12192000"/>
              <a:gd name="connsiteY460" fmla="*/ 1757742 h 6858000"/>
              <a:gd name="connsiteX461" fmla="*/ 9055126 w 12192000"/>
              <a:gd name="connsiteY461" fmla="*/ 1847547 h 6858000"/>
              <a:gd name="connsiteX462" fmla="*/ 9072758 w 12192000"/>
              <a:gd name="connsiteY462" fmla="*/ 1887685 h 6858000"/>
              <a:gd name="connsiteX463" fmla="*/ 8765815 w 12192000"/>
              <a:gd name="connsiteY463" fmla="*/ 2474010 h 6858000"/>
              <a:gd name="connsiteX464" fmla="*/ 9350725 w 12192000"/>
              <a:gd name="connsiteY464" fmla="*/ 1856465 h 6858000"/>
              <a:gd name="connsiteX465" fmla="*/ 9811601 w 12192000"/>
              <a:gd name="connsiteY465" fmla="*/ 1223976 h 6858000"/>
              <a:gd name="connsiteX466" fmla="*/ 9921368 w 12192000"/>
              <a:gd name="connsiteY466" fmla="*/ 984202 h 6858000"/>
              <a:gd name="connsiteX467" fmla="*/ 10007432 w 12192000"/>
              <a:gd name="connsiteY467" fmla="*/ 776080 h 6858000"/>
              <a:gd name="connsiteX468" fmla="*/ 9996510 w 12192000"/>
              <a:gd name="connsiteY468" fmla="*/ 772856 h 6858000"/>
              <a:gd name="connsiteX469" fmla="*/ 9982107 w 12192000"/>
              <a:gd name="connsiteY469" fmla="*/ 757248 h 6858000"/>
              <a:gd name="connsiteX470" fmla="*/ 9974832 w 12192000"/>
              <a:gd name="connsiteY470" fmla="*/ 730549 h 6858000"/>
              <a:gd name="connsiteX471" fmla="*/ 9965915 w 12192000"/>
              <a:gd name="connsiteY471" fmla="*/ 711039 h 6858000"/>
              <a:gd name="connsiteX472" fmla="*/ 9942156 w 12192000"/>
              <a:gd name="connsiteY472" fmla="*/ 707057 h 6858000"/>
              <a:gd name="connsiteX473" fmla="*/ 9930046 w 12192000"/>
              <a:gd name="connsiteY473" fmla="*/ 686167 h 6858000"/>
              <a:gd name="connsiteX474" fmla="*/ 9912638 w 12192000"/>
              <a:gd name="connsiteY474" fmla="*/ 654941 h 6858000"/>
              <a:gd name="connsiteX475" fmla="*/ 9917132 w 12192000"/>
              <a:gd name="connsiteY475" fmla="*/ 636404 h 6858000"/>
              <a:gd name="connsiteX476" fmla="*/ 9915457 w 12192000"/>
              <a:gd name="connsiteY476" fmla="*/ 624414 h 6858000"/>
              <a:gd name="connsiteX477" fmla="*/ 9905535 w 12192000"/>
              <a:gd name="connsiteY477" fmla="*/ 629194 h 6858000"/>
              <a:gd name="connsiteX478" fmla="*/ 9890402 w 12192000"/>
              <a:gd name="connsiteY478" fmla="*/ 618702 h 6858000"/>
              <a:gd name="connsiteX479" fmla="*/ 9893472 w 12192000"/>
              <a:gd name="connsiteY479" fmla="*/ 605837 h 6858000"/>
              <a:gd name="connsiteX480" fmla="*/ 9911491 w 12192000"/>
              <a:gd name="connsiteY480" fmla="*/ 529219 h 6858000"/>
              <a:gd name="connsiteX481" fmla="*/ 9912834 w 12192000"/>
              <a:gd name="connsiteY481" fmla="*/ 517657 h 6858000"/>
              <a:gd name="connsiteX482" fmla="*/ 9912889 w 12192000"/>
              <a:gd name="connsiteY482" fmla="*/ 493542 h 6858000"/>
              <a:gd name="connsiteX483" fmla="*/ 9912290 w 12192000"/>
              <a:gd name="connsiteY483" fmla="*/ 484797 h 6858000"/>
              <a:gd name="connsiteX484" fmla="*/ 9923446 w 12192000"/>
              <a:gd name="connsiteY484" fmla="*/ 421742 h 6858000"/>
              <a:gd name="connsiteX485" fmla="*/ 9942693 w 12192000"/>
              <a:gd name="connsiteY485" fmla="*/ 392613 h 6858000"/>
              <a:gd name="connsiteX486" fmla="*/ 9967091 w 12192000"/>
              <a:gd name="connsiteY486" fmla="*/ 329577 h 6858000"/>
              <a:gd name="connsiteX487" fmla="*/ 9971706 w 12192000"/>
              <a:gd name="connsiteY487" fmla="*/ 325282 h 6858000"/>
              <a:gd name="connsiteX488" fmla="*/ 9996176 w 12192000"/>
              <a:gd name="connsiteY488" fmla="*/ 289780 h 6858000"/>
              <a:gd name="connsiteX489" fmla="*/ 10001880 w 12192000"/>
              <a:gd name="connsiteY489" fmla="*/ 267084 h 6858000"/>
              <a:gd name="connsiteX490" fmla="*/ 9995941 w 12192000"/>
              <a:gd name="connsiteY490" fmla="*/ 239647 h 6858000"/>
              <a:gd name="connsiteX491" fmla="*/ 9977269 w 12192000"/>
              <a:gd name="connsiteY491" fmla="*/ 236693 h 6858000"/>
              <a:gd name="connsiteX492" fmla="*/ 9956965 w 12192000"/>
              <a:gd name="connsiteY492" fmla="*/ 219282 h 6858000"/>
              <a:gd name="connsiteX493" fmla="*/ 9975310 w 12192000"/>
              <a:gd name="connsiteY493" fmla="*/ 187861 h 6858000"/>
              <a:gd name="connsiteX494" fmla="*/ 9975525 w 12192000"/>
              <a:gd name="connsiteY494" fmla="*/ 186346 h 6858000"/>
              <a:gd name="connsiteX495" fmla="*/ 9973455 w 12192000"/>
              <a:gd name="connsiteY495" fmla="*/ 185743 h 6858000"/>
              <a:gd name="connsiteX496" fmla="*/ 9968672 w 12192000"/>
              <a:gd name="connsiteY496" fmla="*/ 178262 h 6858000"/>
              <a:gd name="connsiteX497" fmla="*/ 9973505 w 12192000"/>
              <a:gd name="connsiteY497" fmla="*/ 172452 h 6858000"/>
              <a:gd name="connsiteX498" fmla="*/ 9976912 w 12192000"/>
              <a:gd name="connsiteY498" fmla="*/ 172316 h 6858000"/>
              <a:gd name="connsiteX499" fmla="*/ 9979764 w 12192000"/>
              <a:gd name="connsiteY499" fmla="*/ 160968 h 6858000"/>
              <a:gd name="connsiteX500" fmla="*/ 9993141 w 12192000"/>
              <a:gd name="connsiteY500" fmla="*/ 142760 h 6858000"/>
              <a:gd name="connsiteX501" fmla="*/ 10001082 w 12192000"/>
              <a:gd name="connsiteY501" fmla="*/ 132441 h 6858000"/>
              <a:gd name="connsiteX502" fmla="*/ 10000565 w 12192000"/>
              <a:gd name="connsiteY502" fmla="*/ 129585 h 6858000"/>
              <a:gd name="connsiteX503" fmla="*/ 10014597 w 12192000"/>
              <a:gd name="connsiteY503" fmla="*/ 96007 h 6858000"/>
              <a:gd name="connsiteX504" fmla="*/ 10019829 w 12192000"/>
              <a:gd name="connsiteY504" fmla="*/ 67986 h 6858000"/>
              <a:gd name="connsiteX505" fmla="*/ 8028379 w 12192000"/>
              <a:gd name="connsiteY505" fmla="*/ 44745 h 6858000"/>
              <a:gd name="connsiteX506" fmla="*/ 8056101 w 12192000"/>
              <a:gd name="connsiteY506" fmla="*/ 49440 h 6858000"/>
              <a:gd name="connsiteX507" fmla="*/ 8063075 w 12192000"/>
              <a:gd name="connsiteY507" fmla="*/ 56222 h 6858000"/>
              <a:gd name="connsiteX508" fmla="*/ 8034804 w 12192000"/>
              <a:gd name="connsiteY508" fmla="*/ 57605 h 6858000"/>
              <a:gd name="connsiteX509" fmla="*/ 8028379 w 12192000"/>
              <a:gd name="connsiteY509" fmla="*/ 44745 h 6858000"/>
              <a:gd name="connsiteX510" fmla="*/ 8099650 w 12192000"/>
              <a:gd name="connsiteY510" fmla="*/ 0 h 6858000"/>
              <a:gd name="connsiteX511" fmla="*/ 8138445 w 12192000"/>
              <a:gd name="connsiteY511" fmla="*/ 0 h 6858000"/>
              <a:gd name="connsiteX512" fmla="*/ 8156133 w 12192000"/>
              <a:gd name="connsiteY512" fmla="*/ 19014 h 6858000"/>
              <a:gd name="connsiteX513" fmla="*/ 8192121 w 12192000"/>
              <a:gd name="connsiteY513" fmla="*/ 40760 h 6858000"/>
              <a:gd name="connsiteX514" fmla="*/ 8210560 w 12192000"/>
              <a:gd name="connsiteY514" fmla="*/ 9286 h 6858000"/>
              <a:gd name="connsiteX515" fmla="*/ 8215279 w 12192000"/>
              <a:gd name="connsiteY515" fmla="*/ 0 h 6858000"/>
              <a:gd name="connsiteX516" fmla="*/ 10045228 w 12192000"/>
              <a:gd name="connsiteY516" fmla="*/ 0 h 6858000"/>
              <a:gd name="connsiteX517" fmla="*/ 10041449 w 12192000"/>
              <a:gd name="connsiteY517" fmla="*/ 3715 h 6858000"/>
              <a:gd name="connsiteX518" fmla="*/ 10040260 w 12192000"/>
              <a:gd name="connsiteY518" fmla="*/ 6795 h 6858000"/>
              <a:gd name="connsiteX519" fmla="*/ 10051800 w 12192000"/>
              <a:gd name="connsiteY519" fmla="*/ 0 h 6858000"/>
              <a:gd name="connsiteX520" fmla="*/ 10906320 w 12192000"/>
              <a:gd name="connsiteY520" fmla="*/ 0 h 6858000"/>
              <a:gd name="connsiteX521" fmla="*/ 10905787 w 12192000"/>
              <a:gd name="connsiteY521" fmla="*/ 3554 h 6858000"/>
              <a:gd name="connsiteX522" fmla="*/ 10928472 w 12192000"/>
              <a:gd name="connsiteY522" fmla="*/ 4292 h 6858000"/>
              <a:gd name="connsiteX523" fmla="*/ 10931308 w 12192000"/>
              <a:gd name="connsiteY523" fmla="*/ 25413 h 6858000"/>
              <a:gd name="connsiteX524" fmla="*/ 10919827 w 12192000"/>
              <a:gd name="connsiteY524" fmla="*/ 43273 h 6858000"/>
              <a:gd name="connsiteX525" fmla="*/ 10908602 w 12192000"/>
              <a:gd name="connsiteY525" fmla="*/ 67969 h 6858000"/>
              <a:gd name="connsiteX526" fmla="*/ 10929383 w 12192000"/>
              <a:gd name="connsiteY526" fmla="*/ 79881 h 6858000"/>
              <a:gd name="connsiteX527" fmla="*/ 10933134 w 12192000"/>
              <a:gd name="connsiteY527" fmla="*/ 81649 h 6858000"/>
              <a:gd name="connsiteX528" fmla="*/ 10969740 w 12192000"/>
              <a:gd name="connsiteY528" fmla="*/ 97037 h 6858000"/>
              <a:gd name="connsiteX529" fmla="*/ 11010663 w 12192000"/>
              <a:gd name="connsiteY529" fmla="*/ 103761 h 6858000"/>
              <a:gd name="connsiteX530" fmla="*/ 11032571 w 12192000"/>
              <a:gd name="connsiteY530" fmla="*/ 105625 h 6858000"/>
              <a:gd name="connsiteX531" fmla="*/ 11111830 w 12192000"/>
              <a:gd name="connsiteY531" fmla="*/ 115612 h 6858000"/>
              <a:gd name="connsiteX532" fmla="*/ 11116100 w 12192000"/>
              <a:gd name="connsiteY532" fmla="*/ 118140 h 6858000"/>
              <a:gd name="connsiteX533" fmla="*/ 11116341 w 12192000"/>
              <a:gd name="connsiteY533" fmla="*/ 118108 h 6858000"/>
              <a:gd name="connsiteX534" fmla="*/ 11135859 w 12192000"/>
              <a:gd name="connsiteY534" fmla="*/ 111956 h 6858000"/>
              <a:gd name="connsiteX535" fmla="*/ 11137574 w 12192000"/>
              <a:gd name="connsiteY535" fmla="*/ 89485 h 6858000"/>
              <a:gd name="connsiteX536" fmla="*/ 11158208 w 12192000"/>
              <a:gd name="connsiteY536" fmla="*/ 80422 h 6858000"/>
              <a:gd name="connsiteX537" fmla="*/ 11189125 w 12192000"/>
              <a:gd name="connsiteY537" fmla="*/ 67544 h 6858000"/>
              <a:gd name="connsiteX538" fmla="*/ 11209013 w 12192000"/>
              <a:gd name="connsiteY538" fmla="*/ 74238 h 6858000"/>
              <a:gd name="connsiteX539" fmla="*/ 11221400 w 12192000"/>
              <a:gd name="connsiteY539" fmla="*/ 74135 h 6858000"/>
              <a:gd name="connsiteX540" fmla="*/ 11215365 w 12192000"/>
              <a:gd name="connsiteY540" fmla="*/ 63936 h 6858000"/>
              <a:gd name="connsiteX541" fmla="*/ 11224794 w 12192000"/>
              <a:gd name="connsiteY541" fmla="*/ 50632 h 6858000"/>
              <a:gd name="connsiteX542" fmla="*/ 11238590 w 12192000"/>
              <a:gd name="connsiteY542" fmla="*/ 55228 h 6858000"/>
              <a:gd name="connsiteX543" fmla="*/ 11320728 w 12192000"/>
              <a:gd name="connsiteY543" fmla="*/ 82356 h 6858000"/>
              <a:gd name="connsiteX544" fmla="*/ 11332981 w 12192000"/>
              <a:gd name="connsiteY544" fmla="*/ 85118 h 6858000"/>
              <a:gd name="connsiteX545" fmla="*/ 11358251 w 12192000"/>
              <a:gd name="connsiteY545" fmla="*/ 88224 h 6858000"/>
              <a:gd name="connsiteX546" fmla="*/ 11367351 w 12192000"/>
              <a:gd name="connsiteY546" fmla="*/ 88751 h 6858000"/>
              <a:gd name="connsiteX547" fmla="*/ 11443623 w 12192000"/>
              <a:gd name="connsiteY547" fmla="*/ 35096 h 6858000"/>
              <a:gd name="connsiteX548" fmla="*/ 11467077 w 12192000"/>
              <a:gd name="connsiteY548" fmla="*/ 93612 h 6858000"/>
              <a:gd name="connsiteX549" fmla="*/ 11535645 w 12192000"/>
              <a:gd name="connsiteY549" fmla="*/ 161399 h 6858000"/>
              <a:gd name="connsiteX550" fmla="*/ 11576834 w 12192000"/>
              <a:gd name="connsiteY550" fmla="*/ 84924 h 6858000"/>
              <a:gd name="connsiteX551" fmla="*/ 11580348 w 12192000"/>
              <a:gd name="connsiteY551" fmla="*/ 194562 h 6858000"/>
              <a:gd name="connsiteX552" fmla="*/ 11604717 w 12192000"/>
              <a:gd name="connsiteY552" fmla="*/ 202951 h 6858000"/>
              <a:gd name="connsiteX553" fmla="*/ 11632850 w 12192000"/>
              <a:gd name="connsiteY553" fmla="*/ 200684 h 6858000"/>
              <a:gd name="connsiteX554" fmla="*/ 11634014 w 12192000"/>
              <a:gd name="connsiteY554" fmla="*/ 183003 h 6858000"/>
              <a:gd name="connsiteX555" fmla="*/ 11650155 w 12192000"/>
              <a:gd name="connsiteY555" fmla="*/ 165574 h 6858000"/>
              <a:gd name="connsiteX556" fmla="*/ 11684972 w 12192000"/>
              <a:gd name="connsiteY556" fmla="*/ 187290 h 6858000"/>
              <a:gd name="connsiteX557" fmla="*/ 11686582 w 12192000"/>
              <a:gd name="connsiteY557" fmla="*/ 187692 h 6858000"/>
              <a:gd name="connsiteX558" fmla="*/ 11687000 w 12192000"/>
              <a:gd name="connsiteY558" fmla="*/ 185767 h 6858000"/>
              <a:gd name="connsiteX559" fmla="*/ 11694343 w 12192000"/>
              <a:gd name="connsiteY559" fmla="*/ 182089 h 6858000"/>
              <a:gd name="connsiteX560" fmla="*/ 11700930 w 12192000"/>
              <a:gd name="connsiteY560" fmla="*/ 187498 h 6858000"/>
              <a:gd name="connsiteX561" fmla="*/ 11710477 w 12192000"/>
              <a:gd name="connsiteY561" fmla="*/ 154597 h 6858000"/>
              <a:gd name="connsiteX562" fmla="*/ 11713610 w 12192000"/>
              <a:gd name="connsiteY562" fmla="*/ 195004 h 6858000"/>
              <a:gd name="connsiteX563" fmla="*/ 11734070 w 12192000"/>
              <a:gd name="connsiteY563" fmla="*/ 210246 h 6858000"/>
              <a:gd name="connsiteX564" fmla="*/ 11745700 w 12192000"/>
              <a:gd name="connsiteY564" fmla="*/ 219230 h 6858000"/>
              <a:gd name="connsiteX565" fmla="*/ 11748640 w 12192000"/>
              <a:gd name="connsiteY565" fmla="*/ 219093 h 6858000"/>
              <a:gd name="connsiteX566" fmla="*/ 11812431 w 12192000"/>
              <a:gd name="connsiteY566" fmla="*/ 200699 h 6858000"/>
              <a:gd name="connsiteX567" fmla="*/ 11815170 w 12192000"/>
              <a:gd name="connsiteY567" fmla="*/ 245519 h 6858000"/>
              <a:gd name="connsiteX568" fmla="*/ 11868517 w 12192000"/>
              <a:gd name="connsiteY568" fmla="*/ 254461 h 6858000"/>
              <a:gd name="connsiteX569" fmla="*/ 11874618 w 12192000"/>
              <a:gd name="connsiteY569" fmla="*/ 263226 h 6858000"/>
              <a:gd name="connsiteX570" fmla="*/ 11917081 w 12192000"/>
              <a:gd name="connsiteY570" fmla="*/ 295542 h 6858000"/>
              <a:gd name="connsiteX571" fmla="*/ 11951908 w 12192000"/>
              <a:gd name="connsiteY571" fmla="*/ 323929 h 6858000"/>
              <a:gd name="connsiteX572" fmla="*/ 11957457 w 12192000"/>
              <a:gd name="connsiteY572" fmla="*/ 337483 h 6858000"/>
              <a:gd name="connsiteX573" fmla="*/ 11962726 w 12192000"/>
              <a:gd name="connsiteY573" fmla="*/ 350100 h 6858000"/>
              <a:gd name="connsiteX574" fmla="*/ 11983166 w 12192000"/>
              <a:gd name="connsiteY574" fmla="*/ 352004 h 6858000"/>
              <a:gd name="connsiteX575" fmla="*/ 12007670 w 12192000"/>
              <a:gd name="connsiteY575" fmla="*/ 357528 h 6858000"/>
              <a:gd name="connsiteX576" fmla="*/ 12039092 w 12192000"/>
              <a:gd name="connsiteY576" fmla="*/ 354631 h 6858000"/>
              <a:gd name="connsiteX577" fmla="*/ 12082803 w 12192000"/>
              <a:gd name="connsiteY577" fmla="*/ 333055 h 6858000"/>
              <a:gd name="connsiteX578" fmla="*/ 12108016 w 12192000"/>
              <a:gd name="connsiteY578" fmla="*/ 344263 h 6858000"/>
              <a:gd name="connsiteX579" fmla="*/ 12074732 w 12192000"/>
              <a:gd name="connsiteY579" fmla="*/ 365829 h 6858000"/>
              <a:gd name="connsiteX580" fmla="*/ 12151832 w 12192000"/>
              <a:gd name="connsiteY580" fmla="*/ 356233 h 6858000"/>
              <a:gd name="connsiteX581" fmla="*/ 12192000 w 12192000"/>
              <a:gd name="connsiteY581" fmla="*/ 351909 h 6858000"/>
              <a:gd name="connsiteX582" fmla="*/ 12192000 w 12192000"/>
              <a:gd name="connsiteY582" fmla="*/ 368324 h 6858000"/>
              <a:gd name="connsiteX583" fmla="*/ 12153304 w 12192000"/>
              <a:gd name="connsiteY583" fmla="*/ 381056 h 6858000"/>
              <a:gd name="connsiteX584" fmla="*/ 12075423 w 12192000"/>
              <a:gd name="connsiteY584" fmla="*/ 406290 h 6858000"/>
              <a:gd name="connsiteX585" fmla="*/ 12094418 w 12192000"/>
              <a:gd name="connsiteY585" fmla="*/ 424934 h 6858000"/>
              <a:gd name="connsiteX586" fmla="*/ 12126151 w 12192000"/>
              <a:gd name="connsiteY586" fmla="*/ 442983 h 6858000"/>
              <a:gd name="connsiteX587" fmla="*/ 12153560 w 12192000"/>
              <a:gd name="connsiteY587" fmla="*/ 444194 h 6858000"/>
              <a:gd name="connsiteX588" fmla="*/ 12192000 w 12192000"/>
              <a:gd name="connsiteY588" fmla="*/ 448549 h 6858000"/>
              <a:gd name="connsiteX589" fmla="*/ 12192000 w 12192000"/>
              <a:gd name="connsiteY589" fmla="*/ 480026 h 6858000"/>
              <a:gd name="connsiteX590" fmla="*/ 12182059 w 12192000"/>
              <a:gd name="connsiteY590" fmla="*/ 481049 h 6858000"/>
              <a:gd name="connsiteX591" fmla="*/ 12173804 w 12192000"/>
              <a:gd name="connsiteY591" fmla="*/ 482679 h 6858000"/>
              <a:gd name="connsiteX592" fmla="*/ 12192000 w 12192000"/>
              <a:gd name="connsiteY592" fmla="*/ 484282 h 6858000"/>
              <a:gd name="connsiteX593" fmla="*/ 12192000 w 12192000"/>
              <a:gd name="connsiteY593" fmla="*/ 1749076 h 6858000"/>
              <a:gd name="connsiteX594" fmla="*/ 12186578 w 12192000"/>
              <a:gd name="connsiteY594" fmla="*/ 1749450 h 6858000"/>
              <a:gd name="connsiteX595" fmla="*/ 12175448 w 12192000"/>
              <a:gd name="connsiteY595" fmla="*/ 1748779 h 6858000"/>
              <a:gd name="connsiteX596" fmla="*/ 12155552 w 12192000"/>
              <a:gd name="connsiteY596" fmla="*/ 1735417 h 6858000"/>
              <a:gd name="connsiteX597" fmla="*/ 12128515 w 12192000"/>
              <a:gd name="connsiteY597" fmla="*/ 1721436 h 6858000"/>
              <a:gd name="connsiteX598" fmla="*/ 12118184 w 12192000"/>
              <a:gd name="connsiteY598" fmla="*/ 1740021 h 6858000"/>
              <a:gd name="connsiteX599" fmla="*/ 12116719 w 12192000"/>
              <a:gd name="connsiteY599" fmla="*/ 1743425 h 6858000"/>
              <a:gd name="connsiteX600" fmla="*/ 12104382 w 12192000"/>
              <a:gd name="connsiteY600" fmla="*/ 1776872 h 6858000"/>
              <a:gd name="connsiteX601" fmla="*/ 12101569 w 12192000"/>
              <a:gd name="connsiteY601" fmla="*/ 1815593 h 6858000"/>
              <a:gd name="connsiteX602" fmla="*/ 12101880 w 12192000"/>
              <a:gd name="connsiteY602" fmla="*/ 1836539 h 6858000"/>
              <a:gd name="connsiteX603" fmla="*/ 12099613 w 12192000"/>
              <a:gd name="connsiteY603" fmla="*/ 1911916 h 6858000"/>
              <a:gd name="connsiteX604" fmla="*/ 12091096 w 12192000"/>
              <a:gd name="connsiteY604" fmla="*/ 1926605 h 6858000"/>
              <a:gd name="connsiteX605" fmla="*/ 12085635 w 12192000"/>
              <a:gd name="connsiteY605" fmla="*/ 1924954 h 6858000"/>
              <a:gd name="connsiteX606" fmla="*/ 12081357 w 12192000"/>
              <a:gd name="connsiteY606" fmla="*/ 1918960 h 6858000"/>
              <a:gd name="connsiteX607" fmla="*/ 12084070 w 12192000"/>
              <a:gd name="connsiteY607" fmla="*/ 1861667 h 6858000"/>
              <a:gd name="connsiteX608" fmla="*/ 12087377 w 12192000"/>
              <a:gd name="connsiteY608" fmla="*/ 1826260 h 6858000"/>
              <a:gd name="connsiteX609" fmla="*/ 12088666 w 12192000"/>
              <a:gd name="connsiteY609" fmla="*/ 1799044 h 6858000"/>
              <a:gd name="connsiteX610" fmla="*/ 12090878 w 12192000"/>
              <a:gd name="connsiteY610" fmla="*/ 1779887 h 6858000"/>
              <a:gd name="connsiteX611" fmla="*/ 12092671 w 12192000"/>
              <a:gd name="connsiteY611" fmla="*/ 1762651 h 6858000"/>
              <a:gd name="connsiteX612" fmla="*/ 12088638 w 12192000"/>
              <a:gd name="connsiteY612" fmla="*/ 1748611 h 6858000"/>
              <a:gd name="connsiteX613" fmla="*/ 12026747 w 12192000"/>
              <a:gd name="connsiteY613" fmla="*/ 1838393 h 6858000"/>
              <a:gd name="connsiteX614" fmla="*/ 11622517 w 12192000"/>
              <a:gd name="connsiteY614" fmla="*/ 2340549 h 6858000"/>
              <a:gd name="connsiteX615" fmla="*/ 11482979 w 12192000"/>
              <a:gd name="connsiteY615" fmla="*/ 2508801 h 6858000"/>
              <a:gd name="connsiteX616" fmla="*/ 11501582 w 12192000"/>
              <a:gd name="connsiteY616" fmla="*/ 2567899 h 6858000"/>
              <a:gd name="connsiteX617" fmla="*/ 11539851 w 12192000"/>
              <a:gd name="connsiteY617" fmla="*/ 2515851 h 6858000"/>
              <a:gd name="connsiteX618" fmla="*/ 11716750 w 12192000"/>
              <a:gd name="connsiteY618" fmla="*/ 2445073 h 6858000"/>
              <a:gd name="connsiteX619" fmla="*/ 11798719 w 12192000"/>
              <a:gd name="connsiteY619" fmla="*/ 2361642 h 6858000"/>
              <a:gd name="connsiteX620" fmla="*/ 12191286 w 12192000"/>
              <a:gd name="connsiteY620" fmla="*/ 1892936 h 6858000"/>
              <a:gd name="connsiteX621" fmla="*/ 12192000 w 12192000"/>
              <a:gd name="connsiteY621" fmla="*/ 1892191 h 6858000"/>
              <a:gd name="connsiteX622" fmla="*/ 12192000 w 12192000"/>
              <a:gd name="connsiteY622" fmla="*/ 3402867 h 6858000"/>
              <a:gd name="connsiteX623" fmla="*/ 12124501 w 12192000"/>
              <a:gd name="connsiteY623" fmla="*/ 3445284 h 6858000"/>
              <a:gd name="connsiteX624" fmla="*/ 11610252 w 12192000"/>
              <a:gd name="connsiteY624" fmla="*/ 3882997 h 6858000"/>
              <a:gd name="connsiteX625" fmla="*/ 11561351 w 12192000"/>
              <a:gd name="connsiteY625" fmla="*/ 3871963 h 6858000"/>
              <a:gd name="connsiteX626" fmla="*/ 11555412 w 12192000"/>
              <a:gd name="connsiteY626" fmla="*/ 3917998 h 6858000"/>
              <a:gd name="connsiteX627" fmla="*/ 11445732 w 12192000"/>
              <a:gd name="connsiteY627" fmla="*/ 3988004 h 6858000"/>
              <a:gd name="connsiteX628" fmla="*/ 11494631 w 12192000"/>
              <a:gd name="connsiteY628" fmla="*/ 3999040 h 6858000"/>
              <a:gd name="connsiteX629" fmla="*/ 11516326 w 12192000"/>
              <a:gd name="connsiteY629" fmla="*/ 4000984 h 6858000"/>
              <a:gd name="connsiteX630" fmla="*/ 11470493 w 12192000"/>
              <a:gd name="connsiteY630" fmla="*/ 4052072 h 6858000"/>
              <a:gd name="connsiteX631" fmla="*/ 11257457 w 12192000"/>
              <a:gd name="connsiteY631" fmla="*/ 4277164 h 6858000"/>
              <a:gd name="connsiteX632" fmla="*/ 12186069 w 12192000"/>
              <a:gd name="connsiteY632" fmla="*/ 3960248 h 6858000"/>
              <a:gd name="connsiteX633" fmla="*/ 12192000 w 12192000"/>
              <a:gd name="connsiteY633" fmla="*/ 3956950 h 6858000"/>
              <a:gd name="connsiteX634" fmla="*/ 12192000 w 12192000"/>
              <a:gd name="connsiteY634" fmla="*/ 6089079 h 6858000"/>
              <a:gd name="connsiteX635" fmla="*/ 12170804 w 12192000"/>
              <a:gd name="connsiteY635" fmla="*/ 6100399 h 6858000"/>
              <a:gd name="connsiteX636" fmla="*/ 11926881 w 12192000"/>
              <a:gd name="connsiteY636" fmla="*/ 6168414 h 6858000"/>
              <a:gd name="connsiteX637" fmla="*/ 11970924 w 12192000"/>
              <a:gd name="connsiteY637" fmla="*/ 6061259 h 6858000"/>
              <a:gd name="connsiteX638" fmla="*/ 10824406 w 12192000"/>
              <a:gd name="connsiteY638" fmla="*/ 6388943 h 6858000"/>
              <a:gd name="connsiteX639" fmla="*/ 10674727 w 12192000"/>
              <a:gd name="connsiteY639" fmla="*/ 6454503 h 6858000"/>
              <a:gd name="connsiteX640" fmla="*/ 10563867 w 12192000"/>
              <a:gd name="connsiteY640" fmla="*/ 6399697 h 6858000"/>
              <a:gd name="connsiteX641" fmla="*/ 10573089 w 12192000"/>
              <a:gd name="connsiteY641" fmla="*/ 6397289 h 6858000"/>
              <a:gd name="connsiteX642" fmla="*/ 10556384 w 12192000"/>
              <a:gd name="connsiteY642" fmla="*/ 6395995 h 6858000"/>
              <a:gd name="connsiteX643" fmla="*/ 10512932 w 12192000"/>
              <a:gd name="connsiteY643" fmla="*/ 6374512 h 6858000"/>
              <a:gd name="connsiteX644" fmla="*/ 10518410 w 12192000"/>
              <a:gd name="connsiteY644" fmla="*/ 6362716 h 6858000"/>
              <a:gd name="connsiteX645" fmla="*/ 10539954 w 12192000"/>
              <a:gd name="connsiteY645" fmla="*/ 6347821 h 6858000"/>
              <a:gd name="connsiteX646" fmla="*/ 10519397 w 12192000"/>
              <a:gd name="connsiteY646" fmla="*/ 6349255 h 6858000"/>
              <a:gd name="connsiteX647" fmla="*/ 10410227 w 12192000"/>
              <a:gd name="connsiteY647" fmla="*/ 6347940 h 6858000"/>
              <a:gd name="connsiteX648" fmla="*/ 10401988 w 12192000"/>
              <a:gd name="connsiteY648" fmla="*/ 6347070 h 6858000"/>
              <a:gd name="connsiteX649" fmla="*/ 10294117 w 12192000"/>
              <a:gd name="connsiteY649" fmla="*/ 6383481 h 6858000"/>
              <a:gd name="connsiteX650" fmla="*/ 10184139 w 12192000"/>
              <a:gd name="connsiteY650" fmla="*/ 6434254 h 6858000"/>
              <a:gd name="connsiteX651" fmla="*/ 10236273 w 12192000"/>
              <a:gd name="connsiteY651" fmla="*/ 6429436 h 6858000"/>
              <a:gd name="connsiteX652" fmla="*/ 10320010 w 12192000"/>
              <a:gd name="connsiteY652" fmla="*/ 6447697 h 6858000"/>
              <a:gd name="connsiteX653" fmla="*/ 10247338 w 12192000"/>
              <a:gd name="connsiteY653" fmla="*/ 6480404 h 6858000"/>
              <a:gd name="connsiteX654" fmla="*/ 10258403 w 12192000"/>
              <a:gd name="connsiteY654" fmla="*/ 6531372 h 6858000"/>
              <a:gd name="connsiteX655" fmla="*/ 10122531 w 12192000"/>
              <a:gd name="connsiteY655" fmla="*/ 6517931 h 6858000"/>
              <a:gd name="connsiteX656" fmla="*/ 10070397 w 12192000"/>
              <a:gd name="connsiteY656" fmla="*/ 6522748 h 6858000"/>
              <a:gd name="connsiteX657" fmla="*/ 9986661 w 12192000"/>
              <a:gd name="connsiteY657" fmla="*/ 6504489 h 6858000"/>
              <a:gd name="connsiteX658" fmla="*/ 10079868 w 12192000"/>
              <a:gd name="connsiteY658" fmla="*/ 6443886 h 6858000"/>
              <a:gd name="connsiteX659" fmla="*/ 10101029 w 12192000"/>
              <a:gd name="connsiteY659" fmla="*/ 6417775 h 6858000"/>
              <a:gd name="connsiteX660" fmla="*/ 9946835 w 12192000"/>
              <a:gd name="connsiteY660" fmla="*/ 6448898 h 6858000"/>
              <a:gd name="connsiteX661" fmla="*/ 9487565 w 12192000"/>
              <a:gd name="connsiteY661" fmla="*/ 6504632 h 6858000"/>
              <a:gd name="connsiteX662" fmla="*/ 9472004 w 12192000"/>
              <a:gd name="connsiteY662" fmla="*/ 6507584 h 6858000"/>
              <a:gd name="connsiteX663" fmla="*/ 9549602 w 12192000"/>
              <a:gd name="connsiteY663" fmla="*/ 6504318 h 6858000"/>
              <a:gd name="connsiteX664" fmla="*/ 9361027 w 12192000"/>
              <a:gd name="connsiteY664" fmla="*/ 6580143 h 6858000"/>
              <a:gd name="connsiteX665" fmla="*/ 9319778 w 12192000"/>
              <a:gd name="connsiteY665" fmla="*/ 6597947 h 6858000"/>
              <a:gd name="connsiteX666" fmla="*/ 9306833 w 12192000"/>
              <a:gd name="connsiteY666" fmla="*/ 6591712 h 6858000"/>
              <a:gd name="connsiteX667" fmla="*/ 9289947 w 12192000"/>
              <a:gd name="connsiteY667" fmla="*/ 6610823 h 6858000"/>
              <a:gd name="connsiteX668" fmla="*/ 9319778 w 12192000"/>
              <a:gd name="connsiteY668" fmla="*/ 6597947 h 6858000"/>
              <a:gd name="connsiteX669" fmla="*/ 9332637 w 12192000"/>
              <a:gd name="connsiteY669" fmla="*/ 6604142 h 6858000"/>
              <a:gd name="connsiteX670" fmla="*/ 9359930 w 12192000"/>
              <a:gd name="connsiteY670" fmla="*/ 6621829 h 6858000"/>
              <a:gd name="connsiteX671" fmla="*/ 9274549 w 12192000"/>
              <a:gd name="connsiteY671" fmla="*/ 6635191 h 6858000"/>
              <a:gd name="connsiteX672" fmla="*/ 9259149 w 12192000"/>
              <a:gd name="connsiteY672" fmla="*/ 6659557 h 6858000"/>
              <a:gd name="connsiteX673" fmla="*/ 9231857 w 12192000"/>
              <a:gd name="connsiteY673" fmla="*/ 6641871 h 6858000"/>
              <a:gd name="connsiteX674" fmla="*/ 8335337 w 12192000"/>
              <a:gd name="connsiteY674" fmla="*/ 6782162 h 6858000"/>
              <a:gd name="connsiteX675" fmla="*/ 8260009 w 12192000"/>
              <a:gd name="connsiteY675" fmla="*/ 6826458 h 6858000"/>
              <a:gd name="connsiteX676" fmla="*/ 8165154 w 12192000"/>
              <a:gd name="connsiteY676" fmla="*/ 6858000 h 6858000"/>
              <a:gd name="connsiteX677" fmla="*/ 0 w 12192000"/>
              <a:gd name="connsiteY677" fmla="*/ 6858000 h 6858000"/>
              <a:gd name="connsiteX678" fmla="*/ 0 w 12192000"/>
              <a:gd name="connsiteY678" fmla="*/ 6611995 h 6858000"/>
              <a:gd name="connsiteX679" fmla="*/ 12218 w 12192000"/>
              <a:gd name="connsiteY679" fmla="*/ 6597975 h 6858000"/>
              <a:gd name="connsiteX680" fmla="*/ 745332 w 12192000"/>
              <a:gd name="connsiteY680" fmla="*/ 6414735 h 6858000"/>
              <a:gd name="connsiteX681" fmla="*/ 1012297 w 12192000"/>
              <a:gd name="connsiteY681" fmla="*/ 6424727 h 6858000"/>
              <a:gd name="connsiteX682" fmla="*/ 1262891 w 12192000"/>
              <a:gd name="connsiteY682" fmla="*/ 6272581 h 6858000"/>
              <a:gd name="connsiteX683" fmla="*/ 1771692 w 12192000"/>
              <a:gd name="connsiteY683" fmla="*/ 6158196 h 6858000"/>
              <a:gd name="connsiteX684" fmla="*/ 2229080 w 12192000"/>
              <a:gd name="connsiteY684" fmla="*/ 5992725 h 6858000"/>
              <a:gd name="connsiteX685" fmla="*/ 2310577 w 12192000"/>
              <a:gd name="connsiteY685" fmla="*/ 6055469 h 6858000"/>
              <a:gd name="connsiteX686" fmla="*/ 2356141 w 12192000"/>
              <a:gd name="connsiteY686" fmla="*/ 6041703 h 6858000"/>
              <a:gd name="connsiteX687" fmla="*/ 2566890 w 12192000"/>
              <a:gd name="connsiteY687" fmla="*/ 5968212 h 6858000"/>
              <a:gd name="connsiteX688" fmla="*/ 2791029 w 12192000"/>
              <a:gd name="connsiteY688" fmla="*/ 5883933 h 6858000"/>
              <a:gd name="connsiteX689" fmla="*/ 2967051 w 12192000"/>
              <a:gd name="connsiteY689" fmla="*/ 5807471 h 6858000"/>
              <a:gd name="connsiteX690" fmla="*/ 3255622 w 12192000"/>
              <a:gd name="connsiteY690" fmla="*/ 5663716 h 6858000"/>
              <a:gd name="connsiteX691" fmla="*/ 3312689 w 12192000"/>
              <a:gd name="connsiteY691" fmla="*/ 5635571 h 6858000"/>
              <a:gd name="connsiteX692" fmla="*/ 3273184 w 12192000"/>
              <a:gd name="connsiteY692" fmla="*/ 5635480 h 6858000"/>
              <a:gd name="connsiteX693" fmla="*/ 3143656 w 12192000"/>
              <a:gd name="connsiteY693" fmla="*/ 5587019 h 6858000"/>
              <a:gd name="connsiteX694" fmla="*/ 3044451 w 12192000"/>
              <a:gd name="connsiteY694" fmla="*/ 5576914 h 6858000"/>
              <a:gd name="connsiteX695" fmla="*/ 3041753 w 12192000"/>
              <a:gd name="connsiteY695" fmla="*/ 5576883 h 6858000"/>
              <a:gd name="connsiteX696" fmla="*/ 3041726 w 12192000"/>
              <a:gd name="connsiteY696" fmla="*/ 5576637 h 6858000"/>
              <a:gd name="connsiteX697" fmla="*/ 3027666 w 12192000"/>
              <a:gd name="connsiteY697" fmla="*/ 5575205 h 6858000"/>
              <a:gd name="connsiteX698" fmla="*/ 2750187 w 12192000"/>
              <a:gd name="connsiteY698" fmla="*/ 5527289 h 6858000"/>
              <a:gd name="connsiteX699" fmla="*/ 2548553 w 12192000"/>
              <a:gd name="connsiteY699" fmla="*/ 5465213 h 6858000"/>
              <a:gd name="connsiteX700" fmla="*/ 2794526 w 12192000"/>
              <a:gd name="connsiteY700" fmla="*/ 5388317 h 6858000"/>
              <a:gd name="connsiteX701" fmla="*/ 2925038 w 12192000"/>
              <a:gd name="connsiteY701" fmla="*/ 5376237 h 6858000"/>
              <a:gd name="connsiteX702" fmla="*/ 2999724 w 12192000"/>
              <a:gd name="connsiteY702" fmla="*/ 5365815 h 6858000"/>
              <a:gd name="connsiteX703" fmla="*/ 3018972 w 12192000"/>
              <a:gd name="connsiteY703" fmla="*/ 5363751 h 6858000"/>
              <a:gd name="connsiteX704" fmla="*/ 3018844 w 12192000"/>
              <a:gd name="connsiteY704" fmla="*/ 5362554 h 6858000"/>
              <a:gd name="connsiteX705" fmla="*/ 3029061 w 12192000"/>
              <a:gd name="connsiteY705" fmla="*/ 5362669 h 6858000"/>
              <a:gd name="connsiteX706" fmla="*/ 3034750 w 12192000"/>
              <a:gd name="connsiteY706" fmla="*/ 5362059 h 6858000"/>
              <a:gd name="connsiteX707" fmla="*/ 3052333 w 12192000"/>
              <a:gd name="connsiteY707" fmla="*/ 5362930 h 6858000"/>
              <a:gd name="connsiteX708" fmla="*/ 3461098 w 12192000"/>
              <a:gd name="connsiteY708" fmla="*/ 5367535 h 6858000"/>
              <a:gd name="connsiteX709" fmla="*/ 3493000 w 12192000"/>
              <a:gd name="connsiteY709" fmla="*/ 5361753 h 6858000"/>
              <a:gd name="connsiteX710" fmla="*/ 3482382 w 12192000"/>
              <a:gd name="connsiteY710" fmla="*/ 5357633 h 6858000"/>
              <a:gd name="connsiteX711" fmla="*/ 3440831 w 12192000"/>
              <a:gd name="connsiteY711" fmla="*/ 5327686 h 6858000"/>
              <a:gd name="connsiteX712" fmla="*/ 3617853 w 12192000"/>
              <a:gd name="connsiteY712" fmla="*/ 5222421 h 6858000"/>
              <a:gd name="connsiteX713" fmla="*/ 3724013 w 12192000"/>
              <a:gd name="connsiteY713" fmla="*/ 5157182 h 6858000"/>
              <a:gd name="connsiteX714" fmla="*/ 3760484 w 12192000"/>
              <a:gd name="connsiteY714" fmla="*/ 5087113 h 6858000"/>
              <a:gd name="connsiteX715" fmla="*/ 3645720 w 12192000"/>
              <a:gd name="connsiteY715" fmla="*/ 4203438 h 6858000"/>
              <a:gd name="connsiteX716" fmla="*/ 3727524 w 12192000"/>
              <a:gd name="connsiteY716" fmla="*/ 4096014 h 6858000"/>
              <a:gd name="connsiteX717" fmla="*/ 4009855 w 12192000"/>
              <a:gd name="connsiteY717" fmla="*/ 3960004 h 6858000"/>
              <a:gd name="connsiteX718" fmla="*/ 4416279 w 12192000"/>
              <a:gd name="connsiteY718" fmla="*/ 3899839 h 6858000"/>
              <a:gd name="connsiteX719" fmla="*/ 4573874 w 12192000"/>
              <a:gd name="connsiteY719" fmla="*/ 3861103 h 6858000"/>
              <a:gd name="connsiteX720" fmla="*/ 4526072 w 12192000"/>
              <a:gd name="connsiteY720" fmla="*/ 3621276 h 6858000"/>
              <a:gd name="connsiteX721" fmla="*/ 4331486 w 12192000"/>
              <a:gd name="connsiteY721" fmla="*/ 3196407 h 6858000"/>
              <a:gd name="connsiteX722" fmla="*/ 4034691 w 12192000"/>
              <a:gd name="connsiteY722" fmla="*/ 2925077 h 6858000"/>
              <a:gd name="connsiteX723" fmla="*/ 3766570 w 12192000"/>
              <a:gd name="connsiteY723" fmla="*/ 2734233 h 6858000"/>
              <a:gd name="connsiteX724" fmla="*/ 3722360 w 12192000"/>
              <a:gd name="connsiteY724" fmla="*/ 2724942 h 6858000"/>
              <a:gd name="connsiteX725" fmla="*/ 3581785 w 12192000"/>
              <a:gd name="connsiteY725" fmla="*/ 2685134 h 6858000"/>
              <a:gd name="connsiteX726" fmla="*/ 3532880 w 12192000"/>
              <a:gd name="connsiteY726" fmla="*/ 2663267 h 6858000"/>
              <a:gd name="connsiteX727" fmla="*/ 3478081 w 12192000"/>
              <a:gd name="connsiteY727" fmla="*/ 2569906 h 6858000"/>
              <a:gd name="connsiteX728" fmla="*/ 3536634 w 12192000"/>
              <a:gd name="connsiteY728" fmla="*/ 2558367 h 6858000"/>
              <a:gd name="connsiteX729" fmla="*/ 3517007 w 12192000"/>
              <a:gd name="connsiteY729" fmla="*/ 2530730 h 6858000"/>
              <a:gd name="connsiteX730" fmla="*/ 3501943 w 12192000"/>
              <a:gd name="connsiteY730" fmla="*/ 2497049 h 6858000"/>
              <a:gd name="connsiteX731" fmla="*/ 3540017 w 12192000"/>
              <a:gd name="connsiteY731" fmla="*/ 2480543 h 6858000"/>
              <a:gd name="connsiteX732" fmla="*/ 3574665 w 12192000"/>
              <a:gd name="connsiteY732" fmla="*/ 2471787 h 6858000"/>
              <a:gd name="connsiteX733" fmla="*/ 3606059 w 12192000"/>
              <a:gd name="connsiteY733" fmla="*/ 2463671 h 6858000"/>
              <a:gd name="connsiteX734" fmla="*/ 3713575 w 12192000"/>
              <a:gd name="connsiteY734" fmla="*/ 2473857 h 6858000"/>
              <a:gd name="connsiteX735" fmla="*/ 3747793 w 12192000"/>
              <a:gd name="connsiteY735" fmla="*/ 2492320 h 6858000"/>
              <a:gd name="connsiteX736" fmla="*/ 3813203 w 12192000"/>
              <a:gd name="connsiteY736" fmla="*/ 2561086 h 6858000"/>
              <a:gd name="connsiteX737" fmla="*/ 3967315 w 12192000"/>
              <a:gd name="connsiteY737" fmla="*/ 2672809 h 6858000"/>
              <a:gd name="connsiteX738" fmla="*/ 4279777 w 12192000"/>
              <a:gd name="connsiteY738" fmla="*/ 2891564 h 6858000"/>
              <a:gd name="connsiteX739" fmla="*/ 4293575 w 12192000"/>
              <a:gd name="connsiteY739" fmla="*/ 2904920 h 6858000"/>
              <a:gd name="connsiteX740" fmla="*/ 4353439 w 12192000"/>
              <a:gd name="connsiteY740" fmla="*/ 2887978 h 6858000"/>
              <a:gd name="connsiteX741" fmla="*/ 4420396 w 12192000"/>
              <a:gd name="connsiteY741" fmla="*/ 2809843 h 6858000"/>
              <a:gd name="connsiteX742" fmla="*/ 4623389 w 12192000"/>
              <a:gd name="connsiteY742" fmla="*/ 2764694 h 6858000"/>
              <a:gd name="connsiteX743" fmla="*/ 4673734 w 12192000"/>
              <a:gd name="connsiteY743" fmla="*/ 2799780 h 6858000"/>
              <a:gd name="connsiteX744" fmla="*/ 4761763 w 12192000"/>
              <a:gd name="connsiteY744" fmla="*/ 2954104 h 6858000"/>
              <a:gd name="connsiteX745" fmla="*/ 4803703 w 12192000"/>
              <a:gd name="connsiteY745" fmla="*/ 3055785 h 6858000"/>
              <a:gd name="connsiteX746" fmla="*/ 4836342 w 12192000"/>
              <a:gd name="connsiteY746" fmla="*/ 3080858 h 6858000"/>
              <a:gd name="connsiteX747" fmla="*/ 4918081 w 12192000"/>
              <a:gd name="connsiteY747" fmla="*/ 3107829 h 6858000"/>
              <a:gd name="connsiteX748" fmla="*/ 5180219 w 12192000"/>
              <a:gd name="connsiteY748" fmla="*/ 3278634 h 6858000"/>
              <a:gd name="connsiteX749" fmla="*/ 5190437 w 12192000"/>
              <a:gd name="connsiteY749" fmla="*/ 3293981 h 6858000"/>
              <a:gd name="connsiteX750" fmla="*/ 5316365 w 12192000"/>
              <a:gd name="connsiteY750" fmla="*/ 3438907 h 6858000"/>
              <a:gd name="connsiteX751" fmla="*/ 5427732 w 12192000"/>
              <a:gd name="connsiteY751" fmla="*/ 3541694 h 6858000"/>
              <a:gd name="connsiteX752" fmla="*/ 5493817 w 12192000"/>
              <a:gd name="connsiteY752" fmla="*/ 3594895 h 6858000"/>
              <a:gd name="connsiteX753" fmla="*/ 5569160 w 12192000"/>
              <a:gd name="connsiteY753" fmla="*/ 3654632 h 6858000"/>
              <a:gd name="connsiteX754" fmla="*/ 5589772 w 12192000"/>
              <a:gd name="connsiteY754" fmla="*/ 3869821 h 6858000"/>
              <a:gd name="connsiteX755" fmla="*/ 5587893 w 12192000"/>
              <a:gd name="connsiteY755" fmla="*/ 3922272 h 6858000"/>
              <a:gd name="connsiteX756" fmla="*/ 5548313 w 12192000"/>
              <a:gd name="connsiteY756" fmla="*/ 4059951 h 6858000"/>
              <a:gd name="connsiteX757" fmla="*/ 5511832 w 12192000"/>
              <a:gd name="connsiteY757" fmla="*/ 4095431 h 6858000"/>
              <a:gd name="connsiteX758" fmla="*/ 5467536 w 12192000"/>
              <a:gd name="connsiteY758" fmla="*/ 4137595 h 6858000"/>
              <a:gd name="connsiteX759" fmla="*/ 5421142 w 12192000"/>
              <a:gd name="connsiteY759" fmla="*/ 4073440 h 6858000"/>
              <a:gd name="connsiteX760" fmla="*/ 5428543 w 12192000"/>
              <a:gd name="connsiteY760" fmla="*/ 4023759 h 6858000"/>
              <a:gd name="connsiteX761" fmla="*/ 5389092 w 12192000"/>
              <a:gd name="connsiteY761" fmla="*/ 3988455 h 6858000"/>
              <a:gd name="connsiteX762" fmla="*/ 5347656 w 12192000"/>
              <a:gd name="connsiteY762" fmla="*/ 3974117 h 6858000"/>
              <a:gd name="connsiteX763" fmla="*/ 5360732 w 12192000"/>
              <a:gd name="connsiteY763" fmla="*/ 3932963 h 6858000"/>
              <a:gd name="connsiteX764" fmla="*/ 5422580 w 12192000"/>
              <a:gd name="connsiteY764" fmla="*/ 3799253 h 6858000"/>
              <a:gd name="connsiteX765" fmla="*/ 5400202 w 12192000"/>
              <a:gd name="connsiteY765" fmla="*/ 3763798 h 6858000"/>
              <a:gd name="connsiteX766" fmla="*/ 5115699 w 12192000"/>
              <a:gd name="connsiteY766" fmla="*/ 3582294 h 6858000"/>
              <a:gd name="connsiteX767" fmla="*/ 5187476 w 12192000"/>
              <a:gd name="connsiteY767" fmla="*/ 3845195 h 6858000"/>
              <a:gd name="connsiteX768" fmla="*/ 5260057 w 12192000"/>
              <a:gd name="connsiteY768" fmla="*/ 4132810 h 6858000"/>
              <a:gd name="connsiteX769" fmla="*/ 5263015 w 12192000"/>
              <a:gd name="connsiteY769" fmla="*/ 4316781 h 6858000"/>
              <a:gd name="connsiteX770" fmla="*/ 5259915 w 12192000"/>
              <a:gd name="connsiteY770" fmla="*/ 4323180 h 6858000"/>
              <a:gd name="connsiteX771" fmla="*/ 5150713 w 12192000"/>
              <a:gd name="connsiteY771" fmla="*/ 4479724 h 6858000"/>
              <a:gd name="connsiteX772" fmla="*/ 4993458 w 12192000"/>
              <a:gd name="connsiteY772" fmla="*/ 4591729 h 6858000"/>
              <a:gd name="connsiteX773" fmla="*/ 4682986 w 12192000"/>
              <a:gd name="connsiteY773" fmla="*/ 4735215 h 6858000"/>
              <a:gd name="connsiteX774" fmla="*/ 4563106 w 12192000"/>
              <a:gd name="connsiteY774" fmla="*/ 4763341 h 6858000"/>
              <a:gd name="connsiteX775" fmla="*/ 4499161 w 12192000"/>
              <a:gd name="connsiteY775" fmla="*/ 4790732 h 6858000"/>
              <a:gd name="connsiteX776" fmla="*/ 4491673 w 12192000"/>
              <a:gd name="connsiteY776" fmla="*/ 4796064 h 6858000"/>
              <a:gd name="connsiteX777" fmla="*/ 4420500 w 12192000"/>
              <a:gd name="connsiteY777" fmla="*/ 4866029 h 6858000"/>
              <a:gd name="connsiteX778" fmla="*/ 4427312 w 12192000"/>
              <a:gd name="connsiteY778" fmla="*/ 4876260 h 6858000"/>
              <a:gd name="connsiteX779" fmla="*/ 4463358 w 12192000"/>
              <a:gd name="connsiteY779" fmla="*/ 5076342 h 6858000"/>
              <a:gd name="connsiteX780" fmla="*/ 4465090 w 12192000"/>
              <a:gd name="connsiteY780" fmla="*/ 5108177 h 6858000"/>
              <a:gd name="connsiteX781" fmla="*/ 4498141 w 12192000"/>
              <a:gd name="connsiteY781" fmla="*/ 5095364 h 6858000"/>
              <a:gd name="connsiteX782" fmla="*/ 4580932 w 12192000"/>
              <a:gd name="connsiteY782" fmla="*/ 5048392 h 6858000"/>
              <a:gd name="connsiteX783" fmla="*/ 4761719 w 12192000"/>
              <a:gd name="connsiteY783" fmla="*/ 4944751 h 6858000"/>
              <a:gd name="connsiteX784" fmla="*/ 4800733 w 12192000"/>
              <a:gd name="connsiteY784" fmla="*/ 4966692 h 6858000"/>
              <a:gd name="connsiteX785" fmla="*/ 5288869 w 12192000"/>
              <a:gd name="connsiteY785" fmla="*/ 4643523 h 6858000"/>
              <a:gd name="connsiteX786" fmla="*/ 5234652 w 12192000"/>
              <a:gd name="connsiteY786" fmla="*/ 4631281 h 6858000"/>
              <a:gd name="connsiteX787" fmla="*/ 5574426 w 12192000"/>
              <a:gd name="connsiteY787" fmla="*/ 4484739 h 6858000"/>
              <a:gd name="connsiteX788" fmla="*/ 5570646 w 12192000"/>
              <a:gd name="connsiteY788" fmla="*/ 4498404 h 6858000"/>
              <a:gd name="connsiteX789" fmla="*/ 5586485 w 12192000"/>
              <a:gd name="connsiteY789" fmla="*/ 4490231 h 6858000"/>
              <a:gd name="connsiteX790" fmla="*/ 5659658 w 12192000"/>
              <a:gd name="connsiteY790" fmla="*/ 4448204 h 6858000"/>
              <a:gd name="connsiteX791" fmla="*/ 5720031 w 12192000"/>
              <a:gd name="connsiteY791" fmla="*/ 4431745 h 6858000"/>
              <a:gd name="connsiteX792" fmla="*/ 5718197 w 12192000"/>
              <a:gd name="connsiteY792" fmla="*/ 4414582 h 6858000"/>
              <a:gd name="connsiteX793" fmla="*/ 5936412 w 12192000"/>
              <a:gd name="connsiteY793" fmla="*/ 4297057 h 6858000"/>
              <a:gd name="connsiteX794" fmla="*/ 6171483 w 12192000"/>
              <a:gd name="connsiteY794" fmla="*/ 4171152 h 6858000"/>
              <a:gd name="connsiteX795" fmla="*/ 6190174 w 12192000"/>
              <a:gd name="connsiteY795" fmla="*/ 4179931 h 6858000"/>
              <a:gd name="connsiteX796" fmla="*/ 6362121 w 12192000"/>
              <a:gd name="connsiteY796" fmla="*/ 4044745 h 6858000"/>
              <a:gd name="connsiteX797" fmla="*/ 6470313 w 12192000"/>
              <a:gd name="connsiteY797" fmla="*/ 3977401 h 6858000"/>
              <a:gd name="connsiteX798" fmla="*/ 6460509 w 12192000"/>
              <a:gd name="connsiteY798" fmla="*/ 3968722 h 6858000"/>
              <a:gd name="connsiteX799" fmla="*/ 6558896 w 12192000"/>
              <a:gd name="connsiteY799" fmla="*/ 3892697 h 6858000"/>
              <a:gd name="connsiteX800" fmla="*/ 6602412 w 12192000"/>
              <a:gd name="connsiteY800" fmla="*/ 3884616 h 6858000"/>
              <a:gd name="connsiteX801" fmla="*/ 6605507 w 12192000"/>
              <a:gd name="connsiteY801" fmla="*/ 3913575 h 6858000"/>
              <a:gd name="connsiteX802" fmla="*/ 6586339 w 12192000"/>
              <a:gd name="connsiteY802" fmla="*/ 3956336 h 6858000"/>
              <a:gd name="connsiteX803" fmla="*/ 6599527 w 12192000"/>
              <a:gd name="connsiteY803" fmla="*/ 3947217 h 6858000"/>
              <a:gd name="connsiteX804" fmla="*/ 6686143 w 12192000"/>
              <a:gd name="connsiteY804" fmla="*/ 3878099 h 6858000"/>
              <a:gd name="connsiteX805" fmla="*/ 6716461 w 12192000"/>
              <a:gd name="connsiteY805" fmla="*/ 3846130 h 6858000"/>
              <a:gd name="connsiteX806" fmla="*/ 6754120 w 12192000"/>
              <a:gd name="connsiteY806" fmla="*/ 3809193 h 6858000"/>
              <a:gd name="connsiteX807" fmla="*/ 6745232 w 12192000"/>
              <a:gd name="connsiteY807" fmla="*/ 3809093 h 6858000"/>
              <a:gd name="connsiteX808" fmla="*/ 6728377 w 12192000"/>
              <a:gd name="connsiteY808" fmla="*/ 3817474 h 6858000"/>
              <a:gd name="connsiteX809" fmla="*/ 6744315 w 12192000"/>
              <a:gd name="connsiteY809" fmla="*/ 3800512 h 6858000"/>
              <a:gd name="connsiteX810" fmla="*/ 6761171 w 12192000"/>
              <a:gd name="connsiteY810" fmla="*/ 3792131 h 6858000"/>
              <a:gd name="connsiteX811" fmla="*/ 6744315 w 12192000"/>
              <a:gd name="connsiteY811" fmla="*/ 3800512 h 6858000"/>
              <a:gd name="connsiteX812" fmla="*/ 6793049 w 12192000"/>
              <a:gd name="connsiteY812" fmla="*/ 3758210 h 6858000"/>
              <a:gd name="connsiteX813" fmla="*/ 6800103 w 12192000"/>
              <a:gd name="connsiteY813" fmla="*/ 3741149 h 6858000"/>
              <a:gd name="connsiteX814" fmla="*/ 6808989 w 12192000"/>
              <a:gd name="connsiteY814" fmla="*/ 3741250 h 6858000"/>
              <a:gd name="connsiteX815" fmla="*/ 6817877 w 12192000"/>
              <a:gd name="connsiteY815" fmla="*/ 3741349 h 6858000"/>
              <a:gd name="connsiteX816" fmla="*/ 6809906 w 12192000"/>
              <a:gd name="connsiteY816" fmla="*/ 3749829 h 6858000"/>
              <a:gd name="connsiteX817" fmla="*/ 6807156 w 12192000"/>
              <a:gd name="connsiteY817" fmla="*/ 3724087 h 6858000"/>
              <a:gd name="connsiteX818" fmla="*/ 6813290 w 12192000"/>
              <a:gd name="connsiteY818" fmla="*/ 3698445 h 6858000"/>
              <a:gd name="connsiteX819" fmla="*/ 6769774 w 12192000"/>
              <a:gd name="connsiteY819" fmla="*/ 3706526 h 6858000"/>
              <a:gd name="connsiteX820" fmla="*/ 6823727 w 12192000"/>
              <a:gd name="connsiteY820" fmla="*/ 3630002 h 6858000"/>
              <a:gd name="connsiteX821" fmla="*/ 6896372 w 12192000"/>
              <a:gd name="connsiteY821" fmla="*/ 3562258 h 6858000"/>
              <a:gd name="connsiteX822" fmla="*/ 6868161 w 12192000"/>
              <a:gd name="connsiteY822" fmla="*/ 3630503 h 6858000"/>
              <a:gd name="connsiteX823" fmla="*/ 6910761 w 12192000"/>
              <a:gd name="connsiteY823" fmla="*/ 3613842 h 6858000"/>
              <a:gd name="connsiteX824" fmla="*/ 6941720 w 12192000"/>
              <a:gd name="connsiteY824" fmla="*/ 3571339 h 6858000"/>
              <a:gd name="connsiteX825" fmla="*/ 7243649 w 12192000"/>
              <a:gd name="connsiteY825" fmla="*/ 3240501 h 6858000"/>
              <a:gd name="connsiteX826" fmla="*/ 7290550 w 12192000"/>
              <a:gd name="connsiteY826" fmla="*/ 3181037 h 6858000"/>
              <a:gd name="connsiteX827" fmla="*/ 7361360 w 12192000"/>
              <a:gd name="connsiteY827" fmla="*/ 3096132 h 6858000"/>
              <a:gd name="connsiteX828" fmla="*/ 7359526 w 12192000"/>
              <a:gd name="connsiteY828" fmla="*/ 3078971 h 6858000"/>
              <a:gd name="connsiteX829" fmla="*/ 7467431 w 12192000"/>
              <a:gd name="connsiteY829" fmla="*/ 2925922 h 6858000"/>
              <a:gd name="connsiteX830" fmla="*/ 7569201 w 12192000"/>
              <a:gd name="connsiteY830" fmla="*/ 2798515 h 6858000"/>
              <a:gd name="connsiteX831" fmla="*/ 7532738 w 12192000"/>
              <a:gd name="connsiteY831" fmla="*/ 2789533 h 6858000"/>
              <a:gd name="connsiteX832" fmla="*/ 7538873 w 12192000"/>
              <a:gd name="connsiteY832" fmla="*/ 2763892 h 6858000"/>
              <a:gd name="connsiteX833" fmla="*/ 7615817 w 12192000"/>
              <a:gd name="connsiteY833" fmla="*/ 2653345 h 6858000"/>
              <a:gd name="connsiteX834" fmla="*/ 7633592 w 12192000"/>
              <a:gd name="connsiteY834" fmla="*/ 2653545 h 6858000"/>
              <a:gd name="connsiteX835" fmla="*/ 7621321 w 12192000"/>
              <a:gd name="connsiteY835" fmla="*/ 2704828 h 6858000"/>
              <a:gd name="connsiteX836" fmla="*/ 7721258 w 12192000"/>
              <a:gd name="connsiteY836" fmla="*/ 2560260 h 6858000"/>
              <a:gd name="connsiteX837" fmla="*/ 7813224 w 12192000"/>
              <a:gd name="connsiteY837" fmla="*/ 2424171 h 6858000"/>
              <a:gd name="connsiteX838" fmla="*/ 7952723 w 12192000"/>
              <a:gd name="connsiteY838" fmla="*/ 2151495 h 6858000"/>
              <a:gd name="connsiteX839" fmla="*/ 7924229 w 12192000"/>
              <a:gd name="connsiteY839" fmla="*/ 2134032 h 6858000"/>
              <a:gd name="connsiteX840" fmla="*/ 7945387 w 12192000"/>
              <a:gd name="connsiteY840" fmla="*/ 2082850 h 6858000"/>
              <a:gd name="connsiteX841" fmla="*/ 7982768 w 12192000"/>
              <a:gd name="connsiteY841" fmla="*/ 2100412 h 6858000"/>
              <a:gd name="connsiteX842" fmla="*/ 8045324 w 12192000"/>
              <a:gd name="connsiteY842" fmla="*/ 1938281 h 6858000"/>
              <a:gd name="connsiteX843" fmla="*/ 8247094 w 12192000"/>
              <a:gd name="connsiteY843" fmla="*/ 1417769 h 6858000"/>
              <a:gd name="connsiteX844" fmla="*/ 8248718 w 12192000"/>
              <a:gd name="connsiteY844" fmla="*/ 1505632 h 6858000"/>
              <a:gd name="connsiteX845" fmla="*/ 8246409 w 12192000"/>
              <a:gd name="connsiteY845" fmla="*/ 1519292 h 6858000"/>
              <a:gd name="connsiteX846" fmla="*/ 8257356 w 12192000"/>
              <a:gd name="connsiteY846" fmla="*/ 1508374 h 6858000"/>
              <a:gd name="connsiteX847" fmla="*/ 8269518 w 12192000"/>
              <a:gd name="connsiteY847" fmla="*/ 1481272 h 6858000"/>
              <a:gd name="connsiteX848" fmla="*/ 8240249 w 12192000"/>
              <a:gd name="connsiteY848" fmla="*/ 1350738 h 6858000"/>
              <a:gd name="connsiteX849" fmla="*/ 8261617 w 12192000"/>
              <a:gd name="connsiteY849" fmla="*/ 1129778 h 6858000"/>
              <a:gd name="connsiteX850" fmla="*/ 8250159 w 12192000"/>
              <a:gd name="connsiteY850" fmla="*/ 981171 h 6858000"/>
              <a:gd name="connsiteX851" fmla="*/ 8252002 w 12192000"/>
              <a:gd name="connsiteY851" fmla="*/ 955703 h 6858000"/>
              <a:gd name="connsiteX852" fmla="*/ 8250050 w 12192000"/>
              <a:gd name="connsiteY852" fmla="*/ 951841 h 6858000"/>
              <a:gd name="connsiteX853" fmla="*/ 8246024 w 12192000"/>
              <a:gd name="connsiteY853" fmla="*/ 937090 h 6858000"/>
              <a:gd name="connsiteX854" fmla="*/ 8234206 w 12192000"/>
              <a:gd name="connsiteY854" fmla="*/ 907237 h 6858000"/>
              <a:gd name="connsiteX855" fmla="*/ 8229149 w 12192000"/>
              <a:gd name="connsiteY855" fmla="*/ 896618 h 6858000"/>
              <a:gd name="connsiteX856" fmla="*/ 8211966 w 12192000"/>
              <a:gd name="connsiteY856" fmla="*/ 814893 h 6858000"/>
              <a:gd name="connsiteX857" fmla="*/ 8221582 w 12192000"/>
              <a:gd name="connsiteY857" fmla="*/ 772449 h 6858000"/>
              <a:gd name="connsiteX858" fmla="*/ 8220899 w 12192000"/>
              <a:gd name="connsiteY858" fmla="*/ 686342 h 6858000"/>
              <a:gd name="connsiteX859" fmla="*/ 8224531 w 12192000"/>
              <a:gd name="connsiteY859" fmla="*/ 679492 h 6858000"/>
              <a:gd name="connsiteX860" fmla="*/ 8237512 w 12192000"/>
              <a:gd name="connsiteY860" fmla="*/ 627426 h 6858000"/>
              <a:gd name="connsiteX861" fmla="*/ 8233429 w 12192000"/>
              <a:gd name="connsiteY861" fmla="*/ 597448 h 6858000"/>
              <a:gd name="connsiteX862" fmla="*/ 8212508 w 12192000"/>
              <a:gd name="connsiteY862" fmla="*/ 565479 h 6858000"/>
              <a:gd name="connsiteX863" fmla="*/ 8187793 w 12192000"/>
              <a:gd name="connsiteY863" fmla="*/ 568039 h 6858000"/>
              <a:gd name="connsiteX864" fmla="*/ 8173831 w 12192000"/>
              <a:gd name="connsiteY864" fmla="*/ 568172 h 6858000"/>
              <a:gd name="connsiteX865" fmla="*/ 8200720 w 12192000"/>
              <a:gd name="connsiteY865" fmla="*/ 582826 h 6858000"/>
              <a:gd name="connsiteX866" fmla="*/ 8206927 w 12192000"/>
              <a:gd name="connsiteY866" fmla="*/ 611046 h 6858000"/>
              <a:gd name="connsiteX867" fmla="*/ 8179123 w 12192000"/>
              <a:gd name="connsiteY867" fmla="*/ 626004 h 6858000"/>
              <a:gd name="connsiteX868" fmla="*/ 8178084 w 12192000"/>
              <a:gd name="connsiteY868" fmla="*/ 641762 h 6858000"/>
              <a:gd name="connsiteX869" fmla="*/ 8165609 w 12192000"/>
              <a:gd name="connsiteY869" fmla="*/ 660895 h 6858000"/>
              <a:gd name="connsiteX870" fmla="*/ 8164542 w 12192000"/>
              <a:gd name="connsiteY870" fmla="*/ 626547 h 6858000"/>
              <a:gd name="connsiteX871" fmla="*/ 8173251 w 12192000"/>
              <a:gd name="connsiteY871" fmla="*/ 607063 h 6858000"/>
              <a:gd name="connsiteX872" fmla="*/ 8183554 w 12192000"/>
              <a:gd name="connsiteY872" fmla="*/ 578769 h 6858000"/>
              <a:gd name="connsiteX873" fmla="*/ 8173227 w 12192000"/>
              <a:gd name="connsiteY873" fmla="*/ 568178 h 6858000"/>
              <a:gd name="connsiteX874" fmla="*/ 8166436 w 12192000"/>
              <a:gd name="connsiteY874" fmla="*/ 568243 h 6858000"/>
              <a:gd name="connsiteX875" fmla="*/ 8153921 w 12192000"/>
              <a:gd name="connsiteY875" fmla="*/ 553255 h 6858000"/>
              <a:gd name="connsiteX876" fmla="*/ 8161283 w 12192000"/>
              <a:gd name="connsiteY876" fmla="*/ 508277 h 6858000"/>
              <a:gd name="connsiteX877" fmla="*/ 8160804 w 12192000"/>
              <a:gd name="connsiteY877" fmla="*/ 506329 h 6858000"/>
              <a:gd name="connsiteX878" fmla="*/ 8157930 w 12192000"/>
              <a:gd name="connsiteY878" fmla="*/ 506273 h 6858000"/>
              <a:gd name="connsiteX879" fmla="*/ 8148283 w 12192000"/>
              <a:gd name="connsiteY879" fmla="*/ 498610 h 6858000"/>
              <a:gd name="connsiteX880" fmla="*/ 8151441 w 12192000"/>
              <a:gd name="connsiteY880" fmla="*/ 489812 h 6858000"/>
              <a:gd name="connsiteX881" fmla="*/ 8155617 w 12192000"/>
              <a:gd name="connsiteY881" fmla="*/ 488510 h 6858000"/>
              <a:gd name="connsiteX882" fmla="*/ 8153576 w 12192000"/>
              <a:gd name="connsiteY882" fmla="*/ 473522 h 6858000"/>
              <a:gd name="connsiteX883" fmla="*/ 8161264 w 12192000"/>
              <a:gd name="connsiteY883" fmla="*/ 446543 h 6858000"/>
              <a:gd name="connsiteX884" fmla="*/ 8166068 w 12192000"/>
              <a:gd name="connsiteY884" fmla="*/ 431135 h 6858000"/>
              <a:gd name="connsiteX885" fmla="*/ 8164017 w 12192000"/>
              <a:gd name="connsiteY885" fmla="*/ 427773 h 6858000"/>
              <a:gd name="connsiteX886" fmla="*/ 8164944 w 12192000"/>
              <a:gd name="connsiteY886" fmla="*/ 381559 h 6858000"/>
              <a:gd name="connsiteX887" fmla="*/ 8157649 w 12192000"/>
              <a:gd name="connsiteY887" fmla="*/ 345151 h 6858000"/>
              <a:gd name="connsiteX888" fmla="*/ 8135933 w 12192000"/>
              <a:gd name="connsiteY888" fmla="*/ 281606 h 6858000"/>
              <a:gd name="connsiteX889" fmla="*/ 8143949 w 12192000"/>
              <a:gd name="connsiteY889" fmla="*/ 272630 h 6858000"/>
              <a:gd name="connsiteX890" fmla="*/ 8160833 w 12192000"/>
              <a:gd name="connsiteY890" fmla="*/ 216488 h 6858000"/>
              <a:gd name="connsiteX891" fmla="*/ 8177231 w 12192000"/>
              <a:gd name="connsiteY891" fmla="*/ 170024 h 6858000"/>
              <a:gd name="connsiteX892" fmla="*/ 8192093 w 12192000"/>
              <a:gd name="connsiteY892" fmla="*/ 160628 h 6858000"/>
              <a:gd name="connsiteX893" fmla="*/ 8197198 w 12192000"/>
              <a:gd name="connsiteY893" fmla="*/ 157339 h 6858000"/>
              <a:gd name="connsiteX894" fmla="*/ 8199759 w 12192000"/>
              <a:gd name="connsiteY894" fmla="*/ 140796 h 6858000"/>
              <a:gd name="connsiteX895" fmla="*/ 8200266 w 12192000"/>
              <a:gd name="connsiteY895" fmla="*/ 138834 h 6858000"/>
              <a:gd name="connsiteX896" fmla="*/ 8195473 w 12192000"/>
              <a:gd name="connsiteY896" fmla="*/ 127751 h 6858000"/>
              <a:gd name="connsiteX897" fmla="*/ 8187419 w 12192000"/>
              <a:gd name="connsiteY897" fmla="*/ 98250 h 6858000"/>
              <a:gd name="connsiteX898" fmla="*/ 8163559 w 12192000"/>
              <a:gd name="connsiteY898" fmla="*/ 62623 h 6858000"/>
              <a:gd name="connsiteX899" fmla="*/ 8106575 w 12192000"/>
              <a:gd name="connsiteY899" fmla="*/ 16934 h 6858000"/>
              <a:gd name="connsiteX900" fmla="*/ 8099528 w 12192000"/>
              <a:gd name="connsiteY900" fmla="*/ 291 h 6858000"/>
              <a:gd name="connsiteX901" fmla="*/ 7990475 w 12192000"/>
              <a:gd name="connsiteY901" fmla="*/ 0 h 6858000"/>
              <a:gd name="connsiteX902" fmla="*/ 8075173 w 12192000"/>
              <a:gd name="connsiteY902" fmla="*/ 0 h 6858000"/>
              <a:gd name="connsiteX903" fmla="*/ 8090974 w 12192000"/>
              <a:gd name="connsiteY903" fmla="*/ 9984 h 6858000"/>
              <a:gd name="connsiteX904" fmla="*/ 8094045 w 12192000"/>
              <a:gd name="connsiteY904" fmla="*/ 20840 h 6858000"/>
              <a:gd name="connsiteX905" fmla="*/ 8094955 w 12192000"/>
              <a:gd name="connsiteY905" fmla="*/ 26845 h 6858000"/>
              <a:gd name="connsiteX906" fmla="*/ 8088632 w 12192000"/>
              <a:gd name="connsiteY906" fmla="*/ 27102 h 6858000"/>
              <a:gd name="connsiteX907" fmla="*/ 8076514 w 12192000"/>
              <a:gd name="connsiteY907" fmla="*/ 29355 h 6858000"/>
              <a:gd name="connsiteX908" fmla="*/ 8067206 w 12192000"/>
              <a:gd name="connsiteY908" fmla="*/ 28065 h 6858000"/>
              <a:gd name="connsiteX909" fmla="*/ 8060706 w 12192000"/>
              <a:gd name="connsiteY909" fmla="*/ 23233 h 6858000"/>
              <a:gd name="connsiteX910" fmla="*/ 8037574 w 12192000"/>
              <a:gd name="connsiteY910" fmla="*/ 15580 h 6858000"/>
              <a:gd name="connsiteX911" fmla="*/ 7661996 w 12192000"/>
              <a:gd name="connsiteY911" fmla="*/ 0 h 6858000"/>
              <a:gd name="connsiteX912" fmla="*/ 7707371 w 12192000"/>
              <a:gd name="connsiteY912" fmla="*/ 0 h 6858000"/>
              <a:gd name="connsiteX913" fmla="*/ 7714681 w 12192000"/>
              <a:gd name="connsiteY913" fmla="*/ 2254 h 6858000"/>
              <a:gd name="connsiteX914" fmla="*/ 7730772 w 12192000"/>
              <a:gd name="connsiteY914" fmla="*/ 17865 h 6858000"/>
              <a:gd name="connsiteX915" fmla="*/ 7769991 w 12192000"/>
              <a:gd name="connsiteY915" fmla="*/ 22786 h 6858000"/>
              <a:gd name="connsiteX916" fmla="*/ 7845488 w 12192000"/>
              <a:gd name="connsiteY916" fmla="*/ 28974 h 6858000"/>
              <a:gd name="connsiteX917" fmla="*/ 7864788 w 12192000"/>
              <a:gd name="connsiteY917" fmla="*/ 32675 h 6858000"/>
              <a:gd name="connsiteX918" fmla="*/ 7877797 w 12192000"/>
              <a:gd name="connsiteY918" fmla="*/ 30716 h 6858000"/>
              <a:gd name="connsiteX919" fmla="*/ 7893605 w 12192000"/>
              <a:gd name="connsiteY919" fmla="*/ 36839 h 6858000"/>
              <a:gd name="connsiteX920" fmla="*/ 7905778 w 12192000"/>
              <a:gd name="connsiteY920" fmla="*/ 49812 h 6858000"/>
              <a:gd name="connsiteX921" fmla="*/ 7890167 w 12192000"/>
              <a:gd name="connsiteY921" fmla="*/ 54489 h 6858000"/>
              <a:gd name="connsiteX922" fmla="*/ 7741363 w 12192000"/>
              <a:gd name="connsiteY922" fmla="*/ 41050 h 6858000"/>
              <a:gd name="connsiteX923" fmla="*/ 7688658 w 12192000"/>
              <a:gd name="connsiteY923" fmla="*/ 36140 h 6858000"/>
              <a:gd name="connsiteX924" fmla="*/ 7656773 w 12192000"/>
              <a:gd name="connsiteY924" fmla="*/ 21117 h 6858000"/>
              <a:gd name="connsiteX925" fmla="*/ 7658422 w 12192000"/>
              <a:gd name="connsiteY925" fmla="*/ 2430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 ang="0">
                <a:pos x="connsiteX146" y="connsiteY146"/>
              </a:cxn>
              <a:cxn ang="0">
                <a:pos x="connsiteX147" y="connsiteY147"/>
              </a:cxn>
              <a:cxn ang="0">
                <a:pos x="connsiteX148" y="connsiteY148"/>
              </a:cxn>
              <a:cxn ang="0">
                <a:pos x="connsiteX149" y="connsiteY149"/>
              </a:cxn>
              <a:cxn ang="0">
                <a:pos x="connsiteX150" y="connsiteY150"/>
              </a:cxn>
              <a:cxn ang="0">
                <a:pos x="connsiteX151" y="connsiteY151"/>
              </a:cxn>
              <a:cxn ang="0">
                <a:pos x="connsiteX152" y="connsiteY152"/>
              </a:cxn>
              <a:cxn ang="0">
                <a:pos x="connsiteX153" y="connsiteY153"/>
              </a:cxn>
              <a:cxn ang="0">
                <a:pos x="connsiteX154" y="connsiteY154"/>
              </a:cxn>
              <a:cxn ang="0">
                <a:pos x="connsiteX155" y="connsiteY155"/>
              </a:cxn>
              <a:cxn ang="0">
                <a:pos x="connsiteX156" y="connsiteY156"/>
              </a:cxn>
              <a:cxn ang="0">
                <a:pos x="connsiteX157" y="connsiteY157"/>
              </a:cxn>
              <a:cxn ang="0">
                <a:pos x="connsiteX158" y="connsiteY158"/>
              </a:cxn>
              <a:cxn ang="0">
                <a:pos x="connsiteX159" y="connsiteY159"/>
              </a:cxn>
              <a:cxn ang="0">
                <a:pos x="connsiteX160" y="connsiteY160"/>
              </a:cxn>
              <a:cxn ang="0">
                <a:pos x="connsiteX161" y="connsiteY161"/>
              </a:cxn>
              <a:cxn ang="0">
                <a:pos x="connsiteX162" y="connsiteY162"/>
              </a:cxn>
              <a:cxn ang="0">
                <a:pos x="connsiteX163" y="connsiteY163"/>
              </a:cxn>
              <a:cxn ang="0">
                <a:pos x="connsiteX164" y="connsiteY164"/>
              </a:cxn>
              <a:cxn ang="0">
                <a:pos x="connsiteX165" y="connsiteY165"/>
              </a:cxn>
              <a:cxn ang="0">
                <a:pos x="connsiteX166" y="connsiteY166"/>
              </a:cxn>
              <a:cxn ang="0">
                <a:pos x="connsiteX167" y="connsiteY167"/>
              </a:cxn>
              <a:cxn ang="0">
                <a:pos x="connsiteX168" y="connsiteY168"/>
              </a:cxn>
              <a:cxn ang="0">
                <a:pos x="connsiteX169" y="connsiteY169"/>
              </a:cxn>
              <a:cxn ang="0">
                <a:pos x="connsiteX170" y="connsiteY170"/>
              </a:cxn>
              <a:cxn ang="0">
                <a:pos x="connsiteX171" y="connsiteY171"/>
              </a:cxn>
              <a:cxn ang="0">
                <a:pos x="connsiteX172" y="connsiteY172"/>
              </a:cxn>
              <a:cxn ang="0">
                <a:pos x="connsiteX173" y="connsiteY173"/>
              </a:cxn>
              <a:cxn ang="0">
                <a:pos x="connsiteX174" y="connsiteY174"/>
              </a:cxn>
              <a:cxn ang="0">
                <a:pos x="connsiteX175" y="connsiteY175"/>
              </a:cxn>
              <a:cxn ang="0">
                <a:pos x="connsiteX176" y="connsiteY176"/>
              </a:cxn>
              <a:cxn ang="0">
                <a:pos x="connsiteX177" y="connsiteY177"/>
              </a:cxn>
              <a:cxn ang="0">
                <a:pos x="connsiteX178" y="connsiteY178"/>
              </a:cxn>
              <a:cxn ang="0">
                <a:pos x="connsiteX179" y="connsiteY179"/>
              </a:cxn>
              <a:cxn ang="0">
                <a:pos x="connsiteX180" y="connsiteY180"/>
              </a:cxn>
              <a:cxn ang="0">
                <a:pos x="connsiteX181" y="connsiteY181"/>
              </a:cxn>
              <a:cxn ang="0">
                <a:pos x="connsiteX182" y="connsiteY182"/>
              </a:cxn>
              <a:cxn ang="0">
                <a:pos x="connsiteX183" y="connsiteY183"/>
              </a:cxn>
              <a:cxn ang="0">
                <a:pos x="connsiteX184" y="connsiteY184"/>
              </a:cxn>
              <a:cxn ang="0">
                <a:pos x="connsiteX185" y="connsiteY185"/>
              </a:cxn>
              <a:cxn ang="0">
                <a:pos x="connsiteX186" y="connsiteY186"/>
              </a:cxn>
              <a:cxn ang="0">
                <a:pos x="connsiteX187" y="connsiteY187"/>
              </a:cxn>
              <a:cxn ang="0">
                <a:pos x="connsiteX188" y="connsiteY188"/>
              </a:cxn>
              <a:cxn ang="0">
                <a:pos x="connsiteX189" y="connsiteY189"/>
              </a:cxn>
              <a:cxn ang="0">
                <a:pos x="connsiteX190" y="connsiteY190"/>
              </a:cxn>
              <a:cxn ang="0">
                <a:pos x="connsiteX191" y="connsiteY191"/>
              </a:cxn>
              <a:cxn ang="0">
                <a:pos x="connsiteX192" y="connsiteY192"/>
              </a:cxn>
              <a:cxn ang="0">
                <a:pos x="connsiteX193" y="connsiteY193"/>
              </a:cxn>
              <a:cxn ang="0">
                <a:pos x="connsiteX194" y="connsiteY194"/>
              </a:cxn>
              <a:cxn ang="0">
                <a:pos x="connsiteX195" y="connsiteY195"/>
              </a:cxn>
              <a:cxn ang="0">
                <a:pos x="connsiteX196" y="connsiteY196"/>
              </a:cxn>
              <a:cxn ang="0">
                <a:pos x="connsiteX197" y="connsiteY197"/>
              </a:cxn>
              <a:cxn ang="0">
                <a:pos x="connsiteX198" y="connsiteY198"/>
              </a:cxn>
              <a:cxn ang="0">
                <a:pos x="connsiteX199" y="connsiteY199"/>
              </a:cxn>
              <a:cxn ang="0">
                <a:pos x="connsiteX200" y="connsiteY200"/>
              </a:cxn>
              <a:cxn ang="0">
                <a:pos x="connsiteX201" y="connsiteY201"/>
              </a:cxn>
              <a:cxn ang="0">
                <a:pos x="connsiteX202" y="connsiteY202"/>
              </a:cxn>
              <a:cxn ang="0">
                <a:pos x="connsiteX203" y="connsiteY203"/>
              </a:cxn>
              <a:cxn ang="0">
                <a:pos x="connsiteX204" y="connsiteY204"/>
              </a:cxn>
              <a:cxn ang="0">
                <a:pos x="connsiteX205" y="connsiteY205"/>
              </a:cxn>
              <a:cxn ang="0">
                <a:pos x="connsiteX206" y="connsiteY206"/>
              </a:cxn>
              <a:cxn ang="0">
                <a:pos x="connsiteX207" y="connsiteY207"/>
              </a:cxn>
              <a:cxn ang="0">
                <a:pos x="connsiteX208" y="connsiteY208"/>
              </a:cxn>
              <a:cxn ang="0">
                <a:pos x="connsiteX209" y="connsiteY209"/>
              </a:cxn>
              <a:cxn ang="0">
                <a:pos x="connsiteX210" y="connsiteY210"/>
              </a:cxn>
              <a:cxn ang="0">
                <a:pos x="connsiteX211" y="connsiteY211"/>
              </a:cxn>
              <a:cxn ang="0">
                <a:pos x="connsiteX212" y="connsiteY212"/>
              </a:cxn>
              <a:cxn ang="0">
                <a:pos x="connsiteX213" y="connsiteY213"/>
              </a:cxn>
              <a:cxn ang="0">
                <a:pos x="connsiteX214" y="connsiteY214"/>
              </a:cxn>
              <a:cxn ang="0">
                <a:pos x="connsiteX215" y="connsiteY215"/>
              </a:cxn>
              <a:cxn ang="0">
                <a:pos x="connsiteX216" y="connsiteY216"/>
              </a:cxn>
              <a:cxn ang="0">
                <a:pos x="connsiteX217" y="connsiteY217"/>
              </a:cxn>
              <a:cxn ang="0">
                <a:pos x="connsiteX218" y="connsiteY218"/>
              </a:cxn>
              <a:cxn ang="0">
                <a:pos x="connsiteX219" y="connsiteY219"/>
              </a:cxn>
              <a:cxn ang="0">
                <a:pos x="connsiteX220" y="connsiteY220"/>
              </a:cxn>
              <a:cxn ang="0">
                <a:pos x="connsiteX221" y="connsiteY221"/>
              </a:cxn>
              <a:cxn ang="0">
                <a:pos x="connsiteX222" y="connsiteY222"/>
              </a:cxn>
              <a:cxn ang="0">
                <a:pos x="connsiteX223" y="connsiteY223"/>
              </a:cxn>
              <a:cxn ang="0">
                <a:pos x="connsiteX224" y="connsiteY224"/>
              </a:cxn>
              <a:cxn ang="0">
                <a:pos x="connsiteX225" y="connsiteY225"/>
              </a:cxn>
              <a:cxn ang="0">
                <a:pos x="connsiteX226" y="connsiteY226"/>
              </a:cxn>
              <a:cxn ang="0">
                <a:pos x="connsiteX227" y="connsiteY227"/>
              </a:cxn>
              <a:cxn ang="0">
                <a:pos x="connsiteX228" y="connsiteY228"/>
              </a:cxn>
              <a:cxn ang="0">
                <a:pos x="connsiteX229" y="connsiteY229"/>
              </a:cxn>
              <a:cxn ang="0">
                <a:pos x="connsiteX230" y="connsiteY230"/>
              </a:cxn>
              <a:cxn ang="0">
                <a:pos x="connsiteX231" y="connsiteY231"/>
              </a:cxn>
              <a:cxn ang="0">
                <a:pos x="connsiteX232" y="connsiteY232"/>
              </a:cxn>
              <a:cxn ang="0">
                <a:pos x="connsiteX233" y="connsiteY233"/>
              </a:cxn>
              <a:cxn ang="0">
                <a:pos x="connsiteX234" y="connsiteY234"/>
              </a:cxn>
              <a:cxn ang="0">
                <a:pos x="connsiteX235" y="connsiteY235"/>
              </a:cxn>
              <a:cxn ang="0">
                <a:pos x="connsiteX236" y="connsiteY236"/>
              </a:cxn>
              <a:cxn ang="0">
                <a:pos x="connsiteX237" y="connsiteY237"/>
              </a:cxn>
              <a:cxn ang="0">
                <a:pos x="connsiteX238" y="connsiteY238"/>
              </a:cxn>
              <a:cxn ang="0">
                <a:pos x="connsiteX239" y="connsiteY239"/>
              </a:cxn>
              <a:cxn ang="0">
                <a:pos x="connsiteX240" y="connsiteY240"/>
              </a:cxn>
              <a:cxn ang="0">
                <a:pos x="connsiteX241" y="connsiteY241"/>
              </a:cxn>
              <a:cxn ang="0">
                <a:pos x="connsiteX242" y="connsiteY242"/>
              </a:cxn>
              <a:cxn ang="0">
                <a:pos x="connsiteX243" y="connsiteY243"/>
              </a:cxn>
              <a:cxn ang="0">
                <a:pos x="connsiteX244" y="connsiteY244"/>
              </a:cxn>
              <a:cxn ang="0">
                <a:pos x="connsiteX245" y="connsiteY245"/>
              </a:cxn>
              <a:cxn ang="0">
                <a:pos x="connsiteX246" y="connsiteY246"/>
              </a:cxn>
              <a:cxn ang="0">
                <a:pos x="connsiteX247" y="connsiteY247"/>
              </a:cxn>
              <a:cxn ang="0">
                <a:pos x="connsiteX248" y="connsiteY248"/>
              </a:cxn>
              <a:cxn ang="0">
                <a:pos x="connsiteX249" y="connsiteY249"/>
              </a:cxn>
              <a:cxn ang="0">
                <a:pos x="connsiteX250" y="connsiteY250"/>
              </a:cxn>
              <a:cxn ang="0">
                <a:pos x="connsiteX251" y="connsiteY251"/>
              </a:cxn>
              <a:cxn ang="0">
                <a:pos x="connsiteX252" y="connsiteY252"/>
              </a:cxn>
              <a:cxn ang="0">
                <a:pos x="connsiteX253" y="connsiteY253"/>
              </a:cxn>
              <a:cxn ang="0">
                <a:pos x="connsiteX254" y="connsiteY254"/>
              </a:cxn>
              <a:cxn ang="0">
                <a:pos x="connsiteX255" y="connsiteY255"/>
              </a:cxn>
              <a:cxn ang="0">
                <a:pos x="connsiteX256" y="connsiteY256"/>
              </a:cxn>
              <a:cxn ang="0">
                <a:pos x="connsiteX257" y="connsiteY257"/>
              </a:cxn>
              <a:cxn ang="0">
                <a:pos x="connsiteX258" y="connsiteY258"/>
              </a:cxn>
              <a:cxn ang="0">
                <a:pos x="connsiteX259" y="connsiteY259"/>
              </a:cxn>
              <a:cxn ang="0">
                <a:pos x="connsiteX260" y="connsiteY260"/>
              </a:cxn>
              <a:cxn ang="0">
                <a:pos x="connsiteX261" y="connsiteY261"/>
              </a:cxn>
              <a:cxn ang="0">
                <a:pos x="connsiteX262" y="connsiteY262"/>
              </a:cxn>
              <a:cxn ang="0">
                <a:pos x="connsiteX263" y="connsiteY263"/>
              </a:cxn>
              <a:cxn ang="0">
                <a:pos x="connsiteX264" y="connsiteY264"/>
              </a:cxn>
              <a:cxn ang="0">
                <a:pos x="connsiteX265" y="connsiteY265"/>
              </a:cxn>
              <a:cxn ang="0">
                <a:pos x="connsiteX266" y="connsiteY266"/>
              </a:cxn>
              <a:cxn ang="0">
                <a:pos x="connsiteX267" y="connsiteY267"/>
              </a:cxn>
              <a:cxn ang="0">
                <a:pos x="connsiteX268" y="connsiteY268"/>
              </a:cxn>
              <a:cxn ang="0">
                <a:pos x="connsiteX269" y="connsiteY269"/>
              </a:cxn>
              <a:cxn ang="0">
                <a:pos x="connsiteX270" y="connsiteY270"/>
              </a:cxn>
              <a:cxn ang="0">
                <a:pos x="connsiteX271" y="connsiteY271"/>
              </a:cxn>
              <a:cxn ang="0">
                <a:pos x="connsiteX272" y="connsiteY272"/>
              </a:cxn>
              <a:cxn ang="0">
                <a:pos x="connsiteX273" y="connsiteY273"/>
              </a:cxn>
              <a:cxn ang="0">
                <a:pos x="connsiteX274" y="connsiteY274"/>
              </a:cxn>
              <a:cxn ang="0">
                <a:pos x="connsiteX275" y="connsiteY275"/>
              </a:cxn>
              <a:cxn ang="0">
                <a:pos x="connsiteX276" y="connsiteY276"/>
              </a:cxn>
              <a:cxn ang="0">
                <a:pos x="connsiteX277" y="connsiteY277"/>
              </a:cxn>
              <a:cxn ang="0">
                <a:pos x="connsiteX278" y="connsiteY278"/>
              </a:cxn>
              <a:cxn ang="0">
                <a:pos x="connsiteX279" y="connsiteY279"/>
              </a:cxn>
              <a:cxn ang="0">
                <a:pos x="connsiteX280" y="connsiteY280"/>
              </a:cxn>
              <a:cxn ang="0">
                <a:pos x="connsiteX281" y="connsiteY281"/>
              </a:cxn>
              <a:cxn ang="0">
                <a:pos x="connsiteX282" y="connsiteY282"/>
              </a:cxn>
              <a:cxn ang="0">
                <a:pos x="connsiteX283" y="connsiteY283"/>
              </a:cxn>
              <a:cxn ang="0">
                <a:pos x="connsiteX284" y="connsiteY284"/>
              </a:cxn>
              <a:cxn ang="0">
                <a:pos x="connsiteX285" y="connsiteY285"/>
              </a:cxn>
              <a:cxn ang="0">
                <a:pos x="connsiteX286" y="connsiteY286"/>
              </a:cxn>
              <a:cxn ang="0">
                <a:pos x="connsiteX287" y="connsiteY287"/>
              </a:cxn>
              <a:cxn ang="0">
                <a:pos x="connsiteX288" y="connsiteY288"/>
              </a:cxn>
              <a:cxn ang="0">
                <a:pos x="connsiteX289" y="connsiteY289"/>
              </a:cxn>
              <a:cxn ang="0">
                <a:pos x="connsiteX290" y="connsiteY290"/>
              </a:cxn>
              <a:cxn ang="0">
                <a:pos x="connsiteX291" y="connsiteY291"/>
              </a:cxn>
              <a:cxn ang="0">
                <a:pos x="connsiteX292" y="connsiteY292"/>
              </a:cxn>
              <a:cxn ang="0">
                <a:pos x="connsiteX293" y="connsiteY293"/>
              </a:cxn>
              <a:cxn ang="0">
                <a:pos x="connsiteX294" y="connsiteY294"/>
              </a:cxn>
              <a:cxn ang="0">
                <a:pos x="connsiteX295" y="connsiteY295"/>
              </a:cxn>
              <a:cxn ang="0">
                <a:pos x="connsiteX296" y="connsiteY296"/>
              </a:cxn>
              <a:cxn ang="0">
                <a:pos x="connsiteX297" y="connsiteY297"/>
              </a:cxn>
              <a:cxn ang="0">
                <a:pos x="connsiteX298" y="connsiteY298"/>
              </a:cxn>
              <a:cxn ang="0">
                <a:pos x="connsiteX299" y="connsiteY299"/>
              </a:cxn>
              <a:cxn ang="0">
                <a:pos x="connsiteX300" y="connsiteY300"/>
              </a:cxn>
              <a:cxn ang="0">
                <a:pos x="connsiteX301" y="connsiteY301"/>
              </a:cxn>
              <a:cxn ang="0">
                <a:pos x="connsiteX302" y="connsiteY302"/>
              </a:cxn>
              <a:cxn ang="0">
                <a:pos x="connsiteX303" y="connsiteY303"/>
              </a:cxn>
              <a:cxn ang="0">
                <a:pos x="connsiteX304" y="connsiteY304"/>
              </a:cxn>
              <a:cxn ang="0">
                <a:pos x="connsiteX305" y="connsiteY305"/>
              </a:cxn>
              <a:cxn ang="0">
                <a:pos x="connsiteX306" y="connsiteY306"/>
              </a:cxn>
              <a:cxn ang="0">
                <a:pos x="connsiteX307" y="connsiteY307"/>
              </a:cxn>
              <a:cxn ang="0">
                <a:pos x="connsiteX308" y="connsiteY308"/>
              </a:cxn>
              <a:cxn ang="0">
                <a:pos x="connsiteX309" y="connsiteY309"/>
              </a:cxn>
              <a:cxn ang="0">
                <a:pos x="connsiteX310" y="connsiteY310"/>
              </a:cxn>
              <a:cxn ang="0">
                <a:pos x="connsiteX311" y="connsiteY311"/>
              </a:cxn>
              <a:cxn ang="0">
                <a:pos x="connsiteX312" y="connsiteY312"/>
              </a:cxn>
              <a:cxn ang="0">
                <a:pos x="connsiteX313" y="connsiteY313"/>
              </a:cxn>
              <a:cxn ang="0">
                <a:pos x="connsiteX314" y="connsiteY314"/>
              </a:cxn>
              <a:cxn ang="0">
                <a:pos x="connsiteX315" y="connsiteY315"/>
              </a:cxn>
              <a:cxn ang="0">
                <a:pos x="connsiteX316" y="connsiteY316"/>
              </a:cxn>
              <a:cxn ang="0">
                <a:pos x="connsiteX317" y="connsiteY317"/>
              </a:cxn>
              <a:cxn ang="0">
                <a:pos x="connsiteX318" y="connsiteY318"/>
              </a:cxn>
              <a:cxn ang="0">
                <a:pos x="connsiteX319" y="connsiteY319"/>
              </a:cxn>
              <a:cxn ang="0">
                <a:pos x="connsiteX320" y="connsiteY320"/>
              </a:cxn>
              <a:cxn ang="0">
                <a:pos x="connsiteX321" y="connsiteY321"/>
              </a:cxn>
              <a:cxn ang="0">
                <a:pos x="connsiteX322" y="connsiteY322"/>
              </a:cxn>
              <a:cxn ang="0">
                <a:pos x="connsiteX323" y="connsiteY323"/>
              </a:cxn>
              <a:cxn ang="0">
                <a:pos x="connsiteX324" y="connsiteY324"/>
              </a:cxn>
              <a:cxn ang="0">
                <a:pos x="connsiteX325" y="connsiteY325"/>
              </a:cxn>
              <a:cxn ang="0">
                <a:pos x="connsiteX326" y="connsiteY326"/>
              </a:cxn>
              <a:cxn ang="0">
                <a:pos x="connsiteX327" y="connsiteY327"/>
              </a:cxn>
              <a:cxn ang="0">
                <a:pos x="connsiteX328" y="connsiteY328"/>
              </a:cxn>
              <a:cxn ang="0">
                <a:pos x="connsiteX329" y="connsiteY329"/>
              </a:cxn>
              <a:cxn ang="0">
                <a:pos x="connsiteX330" y="connsiteY330"/>
              </a:cxn>
              <a:cxn ang="0">
                <a:pos x="connsiteX331" y="connsiteY331"/>
              </a:cxn>
              <a:cxn ang="0">
                <a:pos x="connsiteX332" y="connsiteY332"/>
              </a:cxn>
              <a:cxn ang="0">
                <a:pos x="connsiteX333" y="connsiteY333"/>
              </a:cxn>
              <a:cxn ang="0">
                <a:pos x="connsiteX334" y="connsiteY334"/>
              </a:cxn>
              <a:cxn ang="0">
                <a:pos x="connsiteX335" y="connsiteY335"/>
              </a:cxn>
              <a:cxn ang="0">
                <a:pos x="connsiteX336" y="connsiteY336"/>
              </a:cxn>
              <a:cxn ang="0">
                <a:pos x="connsiteX337" y="connsiteY337"/>
              </a:cxn>
              <a:cxn ang="0">
                <a:pos x="connsiteX338" y="connsiteY338"/>
              </a:cxn>
              <a:cxn ang="0">
                <a:pos x="connsiteX339" y="connsiteY339"/>
              </a:cxn>
              <a:cxn ang="0">
                <a:pos x="connsiteX340" y="connsiteY340"/>
              </a:cxn>
              <a:cxn ang="0">
                <a:pos x="connsiteX341" y="connsiteY341"/>
              </a:cxn>
              <a:cxn ang="0">
                <a:pos x="connsiteX342" y="connsiteY342"/>
              </a:cxn>
              <a:cxn ang="0">
                <a:pos x="connsiteX343" y="connsiteY343"/>
              </a:cxn>
              <a:cxn ang="0">
                <a:pos x="connsiteX344" y="connsiteY344"/>
              </a:cxn>
              <a:cxn ang="0">
                <a:pos x="connsiteX345" y="connsiteY345"/>
              </a:cxn>
              <a:cxn ang="0">
                <a:pos x="connsiteX346" y="connsiteY346"/>
              </a:cxn>
              <a:cxn ang="0">
                <a:pos x="connsiteX347" y="connsiteY347"/>
              </a:cxn>
              <a:cxn ang="0">
                <a:pos x="connsiteX348" y="connsiteY348"/>
              </a:cxn>
              <a:cxn ang="0">
                <a:pos x="connsiteX349" y="connsiteY349"/>
              </a:cxn>
              <a:cxn ang="0">
                <a:pos x="connsiteX350" y="connsiteY350"/>
              </a:cxn>
              <a:cxn ang="0">
                <a:pos x="connsiteX351" y="connsiteY351"/>
              </a:cxn>
              <a:cxn ang="0">
                <a:pos x="connsiteX352" y="connsiteY352"/>
              </a:cxn>
              <a:cxn ang="0">
                <a:pos x="connsiteX353" y="connsiteY353"/>
              </a:cxn>
              <a:cxn ang="0">
                <a:pos x="connsiteX354" y="connsiteY354"/>
              </a:cxn>
              <a:cxn ang="0">
                <a:pos x="connsiteX355" y="connsiteY355"/>
              </a:cxn>
              <a:cxn ang="0">
                <a:pos x="connsiteX356" y="connsiteY356"/>
              </a:cxn>
              <a:cxn ang="0">
                <a:pos x="connsiteX357" y="connsiteY357"/>
              </a:cxn>
              <a:cxn ang="0">
                <a:pos x="connsiteX358" y="connsiteY358"/>
              </a:cxn>
              <a:cxn ang="0">
                <a:pos x="connsiteX359" y="connsiteY359"/>
              </a:cxn>
              <a:cxn ang="0">
                <a:pos x="connsiteX360" y="connsiteY360"/>
              </a:cxn>
              <a:cxn ang="0">
                <a:pos x="connsiteX361" y="connsiteY361"/>
              </a:cxn>
              <a:cxn ang="0">
                <a:pos x="connsiteX362" y="connsiteY362"/>
              </a:cxn>
              <a:cxn ang="0">
                <a:pos x="connsiteX363" y="connsiteY363"/>
              </a:cxn>
              <a:cxn ang="0">
                <a:pos x="connsiteX364" y="connsiteY364"/>
              </a:cxn>
              <a:cxn ang="0">
                <a:pos x="connsiteX365" y="connsiteY365"/>
              </a:cxn>
              <a:cxn ang="0">
                <a:pos x="connsiteX366" y="connsiteY366"/>
              </a:cxn>
              <a:cxn ang="0">
                <a:pos x="connsiteX367" y="connsiteY367"/>
              </a:cxn>
              <a:cxn ang="0">
                <a:pos x="connsiteX368" y="connsiteY368"/>
              </a:cxn>
              <a:cxn ang="0">
                <a:pos x="connsiteX369" y="connsiteY369"/>
              </a:cxn>
              <a:cxn ang="0">
                <a:pos x="connsiteX370" y="connsiteY370"/>
              </a:cxn>
              <a:cxn ang="0">
                <a:pos x="connsiteX371" y="connsiteY371"/>
              </a:cxn>
              <a:cxn ang="0">
                <a:pos x="connsiteX372" y="connsiteY372"/>
              </a:cxn>
              <a:cxn ang="0">
                <a:pos x="connsiteX373" y="connsiteY373"/>
              </a:cxn>
              <a:cxn ang="0">
                <a:pos x="connsiteX374" y="connsiteY374"/>
              </a:cxn>
              <a:cxn ang="0">
                <a:pos x="connsiteX375" y="connsiteY375"/>
              </a:cxn>
              <a:cxn ang="0">
                <a:pos x="connsiteX376" y="connsiteY376"/>
              </a:cxn>
              <a:cxn ang="0">
                <a:pos x="connsiteX377" y="connsiteY377"/>
              </a:cxn>
              <a:cxn ang="0">
                <a:pos x="connsiteX378" y="connsiteY378"/>
              </a:cxn>
              <a:cxn ang="0">
                <a:pos x="connsiteX379" y="connsiteY379"/>
              </a:cxn>
              <a:cxn ang="0">
                <a:pos x="connsiteX380" y="connsiteY380"/>
              </a:cxn>
              <a:cxn ang="0">
                <a:pos x="connsiteX381" y="connsiteY381"/>
              </a:cxn>
              <a:cxn ang="0">
                <a:pos x="connsiteX382" y="connsiteY382"/>
              </a:cxn>
              <a:cxn ang="0">
                <a:pos x="connsiteX383" y="connsiteY383"/>
              </a:cxn>
              <a:cxn ang="0">
                <a:pos x="connsiteX384" y="connsiteY384"/>
              </a:cxn>
              <a:cxn ang="0">
                <a:pos x="connsiteX385" y="connsiteY385"/>
              </a:cxn>
              <a:cxn ang="0">
                <a:pos x="connsiteX386" y="connsiteY386"/>
              </a:cxn>
              <a:cxn ang="0">
                <a:pos x="connsiteX387" y="connsiteY387"/>
              </a:cxn>
              <a:cxn ang="0">
                <a:pos x="connsiteX388" y="connsiteY388"/>
              </a:cxn>
              <a:cxn ang="0">
                <a:pos x="connsiteX389" y="connsiteY389"/>
              </a:cxn>
              <a:cxn ang="0">
                <a:pos x="connsiteX390" y="connsiteY390"/>
              </a:cxn>
              <a:cxn ang="0">
                <a:pos x="connsiteX391" y="connsiteY391"/>
              </a:cxn>
              <a:cxn ang="0">
                <a:pos x="connsiteX392" y="connsiteY392"/>
              </a:cxn>
              <a:cxn ang="0">
                <a:pos x="connsiteX393" y="connsiteY393"/>
              </a:cxn>
              <a:cxn ang="0">
                <a:pos x="connsiteX394" y="connsiteY394"/>
              </a:cxn>
              <a:cxn ang="0">
                <a:pos x="connsiteX395" y="connsiteY395"/>
              </a:cxn>
              <a:cxn ang="0">
                <a:pos x="connsiteX396" y="connsiteY396"/>
              </a:cxn>
              <a:cxn ang="0">
                <a:pos x="connsiteX397" y="connsiteY397"/>
              </a:cxn>
              <a:cxn ang="0">
                <a:pos x="connsiteX398" y="connsiteY398"/>
              </a:cxn>
              <a:cxn ang="0">
                <a:pos x="connsiteX399" y="connsiteY399"/>
              </a:cxn>
              <a:cxn ang="0">
                <a:pos x="connsiteX400" y="connsiteY400"/>
              </a:cxn>
              <a:cxn ang="0">
                <a:pos x="connsiteX401" y="connsiteY401"/>
              </a:cxn>
              <a:cxn ang="0">
                <a:pos x="connsiteX402" y="connsiteY402"/>
              </a:cxn>
              <a:cxn ang="0">
                <a:pos x="connsiteX403" y="connsiteY403"/>
              </a:cxn>
              <a:cxn ang="0">
                <a:pos x="connsiteX404" y="connsiteY404"/>
              </a:cxn>
              <a:cxn ang="0">
                <a:pos x="connsiteX405" y="connsiteY405"/>
              </a:cxn>
              <a:cxn ang="0">
                <a:pos x="connsiteX406" y="connsiteY406"/>
              </a:cxn>
              <a:cxn ang="0">
                <a:pos x="connsiteX407" y="connsiteY407"/>
              </a:cxn>
              <a:cxn ang="0">
                <a:pos x="connsiteX408" y="connsiteY408"/>
              </a:cxn>
              <a:cxn ang="0">
                <a:pos x="connsiteX409" y="connsiteY409"/>
              </a:cxn>
              <a:cxn ang="0">
                <a:pos x="connsiteX410" y="connsiteY410"/>
              </a:cxn>
              <a:cxn ang="0">
                <a:pos x="connsiteX411" y="connsiteY411"/>
              </a:cxn>
              <a:cxn ang="0">
                <a:pos x="connsiteX412" y="connsiteY412"/>
              </a:cxn>
              <a:cxn ang="0">
                <a:pos x="connsiteX413" y="connsiteY413"/>
              </a:cxn>
              <a:cxn ang="0">
                <a:pos x="connsiteX414" y="connsiteY414"/>
              </a:cxn>
              <a:cxn ang="0">
                <a:pos x="connsiteX415" y="connsiteY415"/>
              </a:cxn>
              <a:cxn ang="0">
                <a:pos x="connsiteX416" y="connsiteY416"/>
              </a:cxn>
              <a:cxn ang="0">
                <a:pos x="connsiteX417" y="connsiteY417"/>
              </a:cxn>
              <a:cxn ang="0">
                <a:pos x="connsiteX418" y="connsiteY418"/>
              </a:cxn>
              <a:cxn ang="0">
                <a:pos x="connsiteX419" y="connsiteY419"/>
              </a:cxn>
              <a:cxn ang="0">
                <a:pos x="connsiteX420" y="connsiteY420"/>
              </a:cxn>
              <a:cxn ang="0">
                <a:pos x="connsiteX421" y="connsiteY421"/>
              </a:cxn>
              <a:cxn ang="0">
                <a:pos x="connsiteX422" y="connsiteY422"/>
              </a:cxn>
              <a:cxn ang="0">
                <a:pos x="connsiteX423" y="connsiteY423"/>
              </a:cxn>
              <a:cxn ang="0">
                <a:pos x="connsiteX424" y="connsiteY424"/>
              </a:cxn>
              <a:cxn ang="0">
                <a:pos x="connsiteX425" y="connsiteY425"/>
              </a:cxn>
              <a:cxn ang="0">
                <a:pos x="connsiteX426" y="connsiteY426"/>
              </a:cxn>
              <a:cxn ang="0">
                <a:pos x="connsiteX427" y="connsiteY427"/>
              </a:cxn>
              <a:cxn ang="0">
                <a:pos x="connsiteX428" y="connsiteY428"/>
              </a:cxn>
              <a:cxn ang="0">
                <a:pos x="connsiteX429" y="connsiteY429"/>
              </a:cxn>
              <a:cxn ang="0">
                <a:pos x="connsiteX430" y="connsiteY430"/>
              </a:cxn>
              <a:cxn ang="0">
                <a:pos x="connsiteX431" y="connsiteY431"/>
              </a:cxn>
              <a:cxn ang="0">
                <a:pos x="connsiteX432" y="connsiteY432"/>
              </a:cxn>
              <a:cxn ang="0">
                <a:pos x="connsiteX433" y="connsiteY433"/>
              </a:cxn>
              <a:cxn ang="0">
                <a:pos x="connsiteX434" y="connsiteY434"/>
              </a:cxn>
              <a:cxn ang="0">
                <a:pos x="connsiteX435" y="connsiteY435"/>
              </a:cxn>
              <a:cxn ang="0">
                <a:pos x="connsiteX436" y="connsiteY436"/>
              </a:cxn>
              <a:cxn ang="0">
                <a:pos x="connsiteX437" y="connsiteY437"/>
              </a:cxn>
              <a:cxn ang="0">
                <a:pos x="connsiteX438" y="connsiteY438"/>
              </a:cxn>
              <a:cxn ang="0">
                <a:pos x="connsiteX439" y="connsiteY439"/>
              </a:cxn>
              <a:cxn ang="0">
                <a:pos x="connsiteX440" y="connsiteY440"/>
              </a:cxn>
              <a:cxn ang="0">
                <a:pos x="connsiteX441" y="connsiteY441"/>
              </a:cxn>
              <a:cxn ang="0">
                <a:pos x="connsiteX442" y="connsiteY442"/>
              </a:cxn>
              <a:cxn ang="0">
                <a:pos x="connsiteX443" y="connsiteY443"/>
              </a:cxn>
              <a:cxn ang="0">
                <a:pos x="connsiteX444" y="connsiteY444"/>
              </a:cxn>
              <a:cxn ang="0">
                <a:pos x="connsiteX445" y="connsiteY445"/>
              </a:cxn>
              <a:cxn ang="0">
                <a:pos x="connsiteX446" y="connsiteY446"/>
              </a:cxn>
              <a:cxn ang="0">
                <a:pos x="connsiteX447" y="connsiteY447"/>
              </a:cxn>
              <a:cxn ang="0">
                <a:pos x="connsiteX448" y="connsiteY448"/>
              </a:cxn>
              <a:cxn ang="0">
                <a:pos x="connsiteX449" y="connsiteY449"/>
              </a:cxn>
              <a:cxn ang="0">
                <a:pos x="connsiteX450" y="connsiteY450"/>
              </a:cxn>
              <a:cxn ang="0">
                <a:pos x="connsiteX451" y="connsiteY451"/>
              </a:cxn>
              <a:cxn ang="0">
                <a:pos x="connsiteX452" y="connsiteY452"/>
              </a:cxn>
              <a:cxn ang="0">
                <a:pos x="connsiteX453" y="connsiteY453"/>
              </a:cxn>
              <a:cxn ang="0">
                <a:pos x="connsiteX454" y="connsiteY454"/>
              </a:cxn>
              <a:cxn ang="0">
                <a:pos x="connsiteX455" y="connsiteY455"/>
              </a:cxn>
              <a:cxn ang="0">
                <a:pos x="connsiteX456" y="connsiteY456"/>
              </a:cxn>
              <a:cxn ang="0">
                <a:pos x="connsiteX457" y="connsiteY457"/>
              </a:cxn>
              <a:cxn ang="0">
                <a:pos x="connsiteX458" y="connsiteY458"/>
              </a:cxn>
              <a:cxn ang="0">
                <a:pos x="connsiteX459" y="connsiteY459"/>
              </a:cxn>
              <a:cxn ang="0">
                <a:pos x="connsiteX460" y="connsiteY460"/>
              </a:cxn>
              <a:cxn ang="0">
                <a:pos x="connsiteX461" y="connsiteY461"/>
              </a:cxn>
              <a:cxn ang="0">
                <a:pos x="connsiteX462" y="connsiteY462"/>
              </a:cxn>
              <a:cxn ang="0">
                <a:pos x="connsiteX463" y="connsiteY463"/>
              </a:cxn>
              <a:cxn ang="0">
                <a:pos x="connsiteX464" y="connsiteY464"/>
              </a:cxn>
              <a:cxn ang="0">
                <a:pos x="connsiteX465" y="connsiteY465"/>
              </a:cxn>
              <a:cxn ang="0">
                <a:pos x="connsiteX466" y="connsiteY466"/>
              </a:cxn>
              <a:cxn ang="0">
                <a:pos x="connsiteX467" y="connsiteY467"/>
              </a:cxn>
              <a:cxn ang="0">
                <a:pos x="connsiteX468" y="connsiteY468"/>
              </a:cxn>
              <a:cxn ang="0">
                <a:pos x="connsiteX469" y="connsiteY469"/>
              </a:cxn>
              <a:cxn ang="0">
                <a:pos x="connsiteX470" y="connsiteY470"/>
              </a:cxn>
              <a:cxn ang="0">
                <a:pos x="connsiteX471" y="connsiteY471"/>
              </a:cxn>
              <a:cxn ang="0">
                <a:pos x="connsiteX472" y="connsiteY472"/>
              </a:cxn>
              <a:cxn ang="0">
                <a:pos x="connsiteX473" y="connsiteY473"/>
              </a:cxn>
              <a:cxn ang="0">
                <a:pos x="connsiteX474" y="connsiteY474"/>
              </a:cxn>
              <a:cxn ang="0">
                <a:pos x="connsiteX475" y="connsiteY475"/>
              </a:cxn>
              <a:cxn ang="0">
                <a:pos x="connsiteX476" y="connsiteY476"/>
              </a:cxn>
              <a:cxn ang="0">
                <a:pos x="connsiteX477" y="connsiteY477"/>
              </a:cxn>
              <a:cxn ang="0">
                <a:pos x="connsiteX478" y="connsiteY478"/>
              </a:cxn>
              <a:cxn ang="0">
                <a:pos x="connsiteX479" y="connsiteY479"/>
              </a:cxn>
              <a:cxn ang="0">
                <a:pos x="connsiteX480" y="connsiteY480"/>
              </a:cxn>
              <a:cxn ang="0">
                <a:pos x="connsiteX481" y="connsiteY481"/>
              </a:cxn>
              <a:cxn ang="0">
                <a:pos x="connsiteX482" y="connsiteY482"/>
              </a:cxn>
              <a:cxn ang="0">
                <a:pos x="connsiteX483" y="connsiteY483"/>
              </a:cxn>
              <a:cxn ang="0">
                <a:pos x="connsiteX484" y="connsiteY484"/>
              </a:cxn>
              <a:cxn ang="0">
                <a:pos x="connsiteX485" y="connsiteY485"/>
              </a:cxn>
              <a:cxn ang="0">
                <a:pos x="connsiteX486" y="connsiteY486"/>
              </a:cxn>
              <a:cxn ang="0">
                <a:pos x="connsiteX487" y="connsiteY487"/>
              </a:cxn>
              <a:cxn ang="0">
                <a:pos x="connsiteX488" y="connsiteY488"/>
              </a:cxn>
              <a:cxn ang="0">
                <a:pos x="connsiteX489" y="connsiteY489"/>
              </a:cxn>
              <a:cxn ang="0">
                <a:pos x="connsiteX490" y="connsiteY490"/>
              </a:cxn>
              <a:cxn ang="0">
                <a:pos x="connsiteX491" y="connsiteY491"/>
              </a:cxn>
              <a:cxn ang="0">
                <a:pos x="connsiteX492" y="connsiteY492"/>
              </a:cxn>
              <a:cxn ang="0">
                <a:pos x="connsiteX493" y="connsiteY493"/>
              </a:cxn>
              <a:cxn ang="0">
                <a:pos x="connsiteX494" y="connsiteY494"/>
              </a:cxn>
              <a:cxn ang="0">
                <a:pos x="connsiteX495" y="connsiteY495"/>
              </a:cxn>
              <a:cxn ang="0">
                <a:pos x="connsiteX496" y="connsiteY496"/>
              </a:cxn>
              <a:cxn ang="0">
                <a:pos x="connsiteX497" y="connsiteY497"/>
              </a:cxn>
              <a:cxn ang="0">
                <a:pos x="connsiteX498" y="connsiteY498"/>
              </a:cxn>
              <a:cxn ang="0">
                <a:pos x="connsiteX499" y="connsiteY499"/>
              </a:cxn>
              <a:cxn ang="0">
                <a:pos x="connsiteX500" y="connsiteY500"/>
              </a:cxn>
              <a:cxn ang="0">
                <a:pos x="connsiteX501" y="connsiteY501"/>
              </a:cxn>
              <a:cxn ang="0">
                <a:pos x="connsiteX502" y="connsiteY502"/>
              </a:cxn>
              <a:cxn ang="0">
                <a:pos x="connsiteX503" y="connsiteY503"/>
              </a:cxn>
              <a:cxn ang="0">
                <a:pos x="connsiteX504" y="connsiteY504"/>
              </a:cxn>
              <a:cxn ang="0">
                <a:pos x="connsiteX505" y="connsiteY505"/>
              </a:cxn>
              <a:cxn ang="0">
                <a:pos x="connsiteX506" y="connsiteY506"/>
              </a:cxn>
              <a:cxn ang="0">
                <a:pos x="connsiteX507" y="connsiteY507"/>
              </a:cxn>
              <a:cxn ang="0">
                <a:pos x="connsiteX508" y="connsiteY508"/>
              </a:cxn>
              <a:cxn ang="0">
                <a:pos x="connsiteX509" y="connsiteY509"/>
              </a:cxn>
              <a:cxn ang="0">
                <a:pos x="connsiteX510" y="connsiteY510"/>
              </a:cxn>
              <a:cxn ang="0">
                <a:pos x="connsiteX511" y="connsiteY511"/>
              </a:cxn>
              <a:cxn ang="0">
                <a:pos x="connsiteX512" y="connsiteY512"/>
              </a:cxn>
              <a:cxn ang="0">
                <a:pos x="connsiteX513" y="connsiteY513"/>
              </a:cxn>
              <a:cxn ang="0">
                <a:pos x="connsiteX514" y="connsiteY514"/>
              </a:cxn>
              <a:cxn ang="0">
                <a:pos x="connsiteX515" y="connsiteY515"/>
              </a:cxn>
              <a:cxn ang="0">
                <a:pos x="connsiteX516" y="connsiteY516"/>
              </a:cxn>
              <a:cxn ang="0">
                <a:pos x="connsiteX517" y="connsiteY517"/>
              </a:cxn>
              <a:cxn ang="0">
                <a:pos x="connsiteX518" y="connsiteY518"/>
              </a:cxn>
              <a:cxn ang="0">
                <a:pos x="connsiteX519" y="connsiteY519"/>
              </a:cxn>
              <a:cxn ang="0">
                <a:pos x="connsiteX520" y="connsiteY520"/>
              </a:cxn>
              <a:cxn ang="0">
                <a:pos x="connsiteX521" y="connsiteY521"/>
              </a:cxn>
              <a:cxn ang="0">
                <a:pos x="connsiteX522" y="connsiteY522"/>
              </a:cxn>
              <a:cxn ang="0">
                <a:pos x="connsiteX523" y="connsiteY523"/>
              </a:cxn>
              <a:cxn ang="0">
                <a:pos x="connsiteX524" y="connsiteY524"/>
              </a:cxn>
              <a:cxn ang="0">
                <a:pos x="connsiteX525" y="connsiteY525"/>
              </a:cxn>
              <a:cxn ang="0">
                <a:pos x="connsiteX526" y="connsiteY526"/>
              </a:cxn>
              <a:cxn ang="0">
                <a:pos x="connsiteX527" y="connsiteY527"/>
              </a:cxn>
              <a:cxn ang="0">
                <a:pos x="connsiteX528" y="connsiteY528"/>
              </a:cxn>
              <a:cxn ang="0">
                <a:pos x="connsiteX529" y="connsiteY529"/>
              </a:cxn>
              <a:cxn ang="0">
                <a:pos x="connsiteX530" y="connsiteY530"/>
              </a:cxn>
              <a:cxn ang="0">
                <a:pos x="connsiteX531" y="connsiteY531"/>
              </a:cxn>
              <a:cxn ang="0">
                <a:pos x="connsiteX532" y="connsiteY532"/>
              </a:cxn>
              <a:cxn ang="0">
                <a:pos x="connsiteX533" y="connsiteY533"/>
              </a:cxn>
              <a:cxn ang="0">
                <a:pos x="connsiteX534" y="connsiteY534"/>
              </a:cxn>
              <a:cxn ang="0">
                <a:pos x="connsiteX535" y="connsiteY535"/>
              </a:cxn>
              <a:cxn ang="0">
                <a:pos x="connsiteX536" y="connsiteY536"/>
              </a:cxn>
              <a:cxn ang="0">
                <a:pos x="connsiteX537" y="connsiteY537"/>
              </a:cxn>
              <a:cxn ang="0">
                <a:pos x="connsiteX538" y="connsiteY538"/>
              </a:cxn>
              <a:cxn ang="0">
                <a:pos x="connsiteX539" y="connsiteY539"/>
              </a:cxn>
              <a:cxn ang="0">
                <a:pos x="connsiteX540" y="connsiteY540"/>
              </a:cxn>
              <a:cxn ang="0">
                <a:pos x="connsiteX541" y="connsiteY541"/>
              </a:cxn>
              <a:cxn ang="0">
                <a:pos x="connsiteX542" y="connsiteY542"/>
              </a:cxn>
              <a:cxn ang="0">
                <a:pos x="connsiteX543" y="connsiteY543"/>
              </a:cxn>
              <a:cxn ang="0">
                <a:pos x="connsiteX544" y="connsiteY544"/>
              </a:cxn>
              <a:cxn ang="0">
                <a:pos x="connsiteX545" y="connsiteY545"/>
              </a:cxn>
              <a:cxn ang="0">
                <a:pos x="connsiteX546" y="connsiteY546"/>
              </a:cxn>
              <a:cxn ang="0">
                <a:pos x="connsiteX547" y="connsiteY547"/>
              </a:cxn>
              <a:cxn ang="0">
                <a:pos x="connsiteX548" y="connsiteY548"/>
              </a:cxn>
              <a:cxn ang="0">
                <a:pos x="connsiteX549" y="connsiteY549"/>
              </a:cxn>
              <a:cxn ang="0">
                <a:pos x="connsiteX550" y="connsiteY550"/>
              </a:cxn>
              <a:cxn ang="0">
                <a:pos x="connsiteX551" y="connsiteY551"/>
              </a:cxn>
              <a:cxn ang="0">
                <a:pos x="connsiteX552" y="connsiteY552"/>
              </a:cxn>
              <a:cxn ang="0">
                <a:pos x="connsiteX553" y="connsiteY553"/>
              </a:cxn>
              <a:cxn ang="0">
                <a:pos x="connsiteX554" y="connsiteY554"/>
              </a:cxn>
              <a:cxn ang="0">
                <a:pos x="connsiteX555" y="connsiteY555"/>
              </a:cxn>
              <a:cxn ang="0">
                <a:pos x="connsiteX556" y="connsiteY556"/>
              </a:cxn>
              <a:cxn ang="0">
                <a:pos x="connsiteX557" y="connsiteY557"/>
              </a:cxn>
              <a:cxn ang="0">
                <a:pos x="connsiteX558" y="connsiteY558"/>
              </a:cxn>
              <a:cxn ang="0">
                <a:pos x="connsiteX559" y="connsiteY559"/>
              </a:cxn>
              <a:cxn ang="0">
                <a:pos x="connsiteX560" y="connsiteY560"/>
              </a:cxn>
              <a:cxn ang="0">
                <a:pos x="connsiteX561" y="connsiteY561"/>
              </a:cxn>
              <a:cxn ang="0">
                <a:pos x="connsiteX562" y="connsiteY562"/>
              </a:cxn>
              <a:cxn ang="0">
                <a:pos x="connsiteX563" y="connsiteY563"/>
              </a:cxn>
              <a:cxn ang="0">
                <a:pos x="connsiteX564" y="connsiteY564"/>
              </a:cxn>
              <a:cxn ang="0">
                <a:pos x="connsiteX565" y="connsiteY565"/>
              </a:cxn>
              <a:cxn ang="0">
                <a:pos x="connsiteX566" y="connsiteY566"/>
              </a:cxn>
              <a:cxn ang="0">
                <a:pos x="connsiteX567" y="connsiteY567"/>
              </a:cxn>
              <a:cxn ang="0">
                <a:pos x="connsiteX568" y="connsiteY568"/>
              </a:cxn>
              <a:cxn ang="0">
                <a:pos x="connsiteX569" y="connsiteY569"/>
              </a:cxn>
              <a:cxn ang="0">
                <a:pos x="connsiteX570" y="connsiteY570"/>
              </a:cxn>
              <a:cxn ang="0">
                <a:pos x="connsiteX571" y="connsiteY571"/>
              </a:cxn>
              <a:cxn ang="0">
                <a:pos x="connsiteX572" y="connsiteY572"/>
              </a:cxn>
              <a:cxn ang="0">
                <a:pos x="connsiteX573" y="connsiteY573"/>
              </a:cxn>
              <a:cxn ang="0">
                <a:pos x="connsiteX574" y="connsiteY574"/>
              </a:cxn>
              <a:cxn ang="0">
                <a:pos x="connsiteX575" y="connsiteY575"/>
              </a:cxn>
              <a:cxn ang="0">
                <a:pos x="connsiteX576" y="connsiteY576"/>
              </a:cxn>
              <a:cxn ang="0">
                <a:pos x="connsiteX577" y="connsiteY577"/>
              </a:cxn>
              <a:cxn ang="0">
                <a:pos x="connsiteX578" y="connsiteY578"/>
              </a:cxn>
              <a:cxn ang="0">
                <a:pos x="connsiteX579" y="connsiteY579"/>
              </a:cxn>
              <a:cxn ang="0">
                <a:pos x="connsiteX580" y="connsiteY580"/>
              </a:cxn>
              <a:cxn ang="0">
                <a:pos x="connsiteX581" y="connsiteY581"/>
              </a:cxn>
              <a:cxn ang="0">
                <a:pos x="connsiteX582" y="connsiteY582"/>
              </a:cxn>
              <a:cxn ang="0">
                <a:pos x="connsiteX583" y="connsiteY583"/>
              </a:cxn>
              <a:cxn ang="0">
                <a:pos x="connsiteX584" y="connsiteY584"/>
              </a:cxn>
              <a:cxn ang="0">
                <a:pos x="connsiteX585" y="connsiteY585"/>
              </a:cxn>
              <a:cxn ang="0">
                <a:pos x="connsiteX586" y="connsiteY586"/>
              </a:cxn>
              <a:cxn ang="0">
                <a:pos x="connsiteX587" y="connsiteY587"/>
              </a:cxn>
              <a:cxn ang="0">
                <a:pos x="connsiteX588" y="connsiteY588"/>
              </a:cxn>
              <a:cxn ang="0">
                <a:pos x="connsiteX589" y="connsiteY589"/>
              </a:cxn>
              <a:cxn ang="0">
                <a:pos x="connsiteX590" y="connsiteY590"/>
              </a:cxn>
              <a:cxn ang="0">
                <a:pos x="connsiteX591" y="connsiteY591"/>
              </a:cxn>
              <a:cxn ang="0">
                <a:pos x="connsiteX592" y="connsiteY592"/>
              </a:cxn>
              <a:cxn ang="0">
                <a:pos x="connsiteX593" y="connsiteY593"/>
              </a:cxn>
              <a:cxn ang="0">
                <a:pos x="connsiteX594" y="connsiteY594"/>
              </a:cxn>
              <a:cxn ang="0">
                <a:pos x="connsiteX595" y="connsiteY595"/>
              </a:cxn>
              <a:cxn ang="0">
                <a:pos x="connsiteX596" y="connsiteY596"/>
              </a:cxn>
              <a:cxn ang="0">
                <a:pos x="connsiteX597" y="connsiteY597"/>
              </a:cxn>
              <a:cxn ang="0">
                <a:pos x="connsiteX598" y="connsiteY598"/>
              </a:cxn>
              <a:cxn ang="0">
                <a:pos x="connsiteX599" y="connsiteY599"/>
              </a:cxn>
              <a:cxn ang="0">
                <a:pos x="connsiteX600" y="connsiteY600"/>
              </a:cxn>
              <a:cxn ang="0">
                <a:pos x="connsiteX601" y="connsiteY601"/>
              </a:cxn>
              <a:cxn ang="0">
                <a:pos x="connsiteX602" y="connsiteY602"/>
              </a:cxn>
              <a:cxn ang="0">
                <a:pos x="connsiteX603" y="connsiteY603"/>
              </a:cxn>
              <a:cxn ang="0">
                <a:pos x="connsiteX604" y="connsiteY604"/>
              </a:cxn>
              <a:cxn ang="0">
                <a:pos x="connsiteX605" y="connsiteY605"/>
              </a:cxn>
              <a:cxn ang="0">
                <a:pos x="connsiteX606" y="connsiteY606"/>
              </a:cxn>
              <a:cxn ang="0">
                <a:pos x="connsiteX607" y="connsiteY607"/>
              </a:cxn>
              <a:cxn ang="0">
                <a:pos x="connsiteX608" y="connsiteY608"/>
              </a:cxn>
              <a:cxn ang="0">
                <a:pos x="connsiteX609" y="connsiteY609"/>
              </a:cxn>
              <a:cxn ang="0">
                <a:pos x="connsiteX610" y="connsiteY610"/>
              </a:cxn>
              <a:cxn ang="0">
                <a:pos x="connsiteX611" y="connsiteY611"/>
              </a:cxn>
              <a:cxn ang="0">
                <a:pos x="connsiteX612" y="connsiteY612"/>
              </a:cxn>
              <a:cxn ang="0">
                <a:pos x="connsiteX613" y="connsiteY613"/>
              </a:cxn>
              <a:cxn ang="0">
                <a:pos x="connsiteX614" y="connsiteY614"/>
              </a:cxn>
              <a:cxn ang="0">
                <a:pos x="connsiteX615" y="connsiteY615"/>
              </a:cxn>
              <a:cxn ang="0">
                <a:pos x="connsiteX616" y="connsiteY616"/>
              </a:cxn>
              <a:cxn ang="0">
                <a:pos x="connsiteX617" y="connsiteY617"/>
              </a:cxn>
              <a:cxn ang="0">
                <a:pos x="connsiteX618" y="connsiteY618"/>
              </a:cxn>
              <a:cxn ang="0">
                <a:pos x="connsiteX619" y="connsiteY619"/>
              </a:cxn>
              <a:cxn ang="0">
                <a:pos x="connsiteX620" y="connsiteY620"/>
              </a:cxn>
              <a:cxn ang="0">
                <a:pos x="connsiteX621" y="connsiteY621"/>
              </a:cxn>
              <a:cxn ang="0">
                <a:pos x="connsiteX622" y="connsiteY622"/>
              </a:cxn>
              <a:cxn ang="0">
                <a:pos x="connsiteX623" y="connsiteY623"/>
              </a:cxn>
              <a:cxn ang="0">
                <a:pos x="connsiteX624" y="connsiteY624"/>
              </a:cxn>
              <a:cxn ang="0">
                <a:pos x="connsiteX625" y="connsiteY625"/>
              </a:cxn>
              <a:cxn ang="0">
                <a:pos x="connsiteX626" y="connsiteY626"/>
              </a:cxn>
              <a:cxn ang="0">
                <a:pos x="connsiteX627" y="connsiteY627"/>
              </a:cxn>
              <a:cxn ang="0">
                <a:pos x="connsiteX628" y="connsiteY628"/>
              </a:cxn>
              <a:cxn ang="0">
                <a:pos x="connsiteX629" y="connsiteY629"/>
              </a:cxn>
              <a:cxn ang="0">
                <a:pos x="connsiteX630" y="connsiteY630"/>
              </a:cxn>
              <a:cxn ang="0">
                <a:pos x="connsiteX631" y="connsiteY631"/>
              </a:cxn>
              <a:cxn ang="0">
                <a:pos x="connsiteX632" y="connsiteY632"/>
              </a:cxn>
              <a:cxn ang="0">
                <a:pos x="connsiteX633" y="connsiteY633"/>
              </a:cxn>
              <a:cxn ang="0">
                <a:pos x="connsiteX634" y="connsiteY634"/>
              </a:cxn>
              <a:cxn ang="0">
                <a:pos x="connsiteX635" y="connsiteY635"/>
              </a:cxn>
              <a:cxn ang="0">
                <a:pos x="connsiteX636" y="connsiteY636"/>
              </a:cxn>
              <a:cxn ang="0">
                <a:pos x="connsiteX637" y="connsiteY637"/>
              </a:cxn>
              <a:cxn ang="0">
                <a:pos x="connsiteX638" y="connsiteY638"/>
              </a:cxn>
              <a:cxn ang="0">
                <a:pos x="connsiteX639" y="connsiteY639"/>
              </a:cxn>
              <a:cxn ang="0">
                <a:pos x="connsiteX640" y="connsiteY640"/>
              </a:cxn>
              <a:cxn ang="0">
                <a:pos x="connsiteX641" y="connsiteY641"/>
              </a:cxn>
              <a:cxn ang="0">
                <a:pos x="connsiteX642" y="connsiteY642"/>
              </a:cxn>
              <a:cxn ang="0">
                <a:pos x="connsiteX643" y="connsiteY643"/>
              </a:cxn>
              <a:cxn ang="0">
                <a:pos x="connsiteX644" y="connsiteY644"/>
              </a:cxn>
              <a:cxn ang="0">
                <a:pos x="connsiteX645" y="connsiteY645"/>
              </a:cxn>
              <a:cxn ang="0">
                <a:pos x="connsiteX646" y="connsiteY646"/>
              </a:cxn>
              <a:cxn ang="0">
                <a:pos x="connsiteX647" y="connsiteY647"/>
              </a:cxn>
              <a:cxn ang="0">
                <a:pos x="connsiteX648" y="connsiteY648"/>
              </a:cxn>
              <a:cxn ang="0">
                <a:pos x="connsiteX649" y="connsiteY649"/>
              </a:cxn>
              <a:cxn ang="0">
                <a:pos x="connsiteX650" y="connsiteY650"/>
              </a:cxn>
              <a:cxn ang="0">
                <a:pos x="connsiteX651" y="connsiteY651"/>
              </a:cxn>
              <a:cxn ang="0">
                <a:pos x="connsiteX652" y="connsiteY652"/>
              </a:cxn>
              <a:cxn ang="0">
                <a:pos x="connsiteX653" y="connsiteY653"/>
              </a:cxn>
              <a:cxn ang="0">
                <a:pos x="connsiteX654" y="connsiteY654"/>
              </a:cxn>
              <a:cxn ang="0">
                <a:pos x="connsiteX655" y="connsiteY655"/>
              </a:cxn>
              <a:cxn ang="0">
                <a:pos x="connsiteX656" y="connsiteY656"/>
              </a:cxn>
              <a:cxn ang="0">
                <a:pos x="connsiteX657" y="connsiteY657"/>
              </a:cxn>
              <a:cxn ang="0">
                <a:pos x="connsiteX658" y="connsiteY658"/>
              </a:cxn>
              <a:cxn ang="0">
                <a:pos x="connsiteX659" y="connsiteY659"/>
              </a:cxn>
              <a:cxn ang="0">
                <a:pos x="connsiteX660" y="connsiteY660"/>
              </a:cxn>
              <a:cxn ang="0">
                <a:pos x="connsiteX661" y="connsiteY661"/>
              </a:cxn>
              <a:cxn ang="0">
                <a:pos x="connsiteX662" y="connsiteY662"/>
              </a:cxn>
              <a:cxn ang="0">
                <a:pos x="connsiteX663" y="connsiteY663"/>
              </a:cxn>
              <a:cxn ang="0">
                <a:pos x="connsiteX664" y="connsiteY664"/>
              </a:cxn>
              <a:cxn ang="0">
                <a:pos x="connsiteX665" y="connsiteY665"/>
              </a:cxn>
              <a:cxn ang="0">
                <a:pos x="connsiteX666" y="connsiteY666"/>
              </a:cxn>
              <a:cxn ang="0">
                <a:pos x="connsiteX667" y="connsiteY667"/>
              </a:cxn>
              <a:cxn ang="0">
                <a:pos x="connsiteX668" y="connsiteY668"/>
              </a:cxn>
              <a:cxn ang="0">
                <a:pos x="connsiteX669" y="connsiteY669"/>
              </a:cxn>
              <a:cxn ang="0">
                <a:pos x="connsiteX670" y="connsiteY670"/>
              </a:cxn>
              <a:cxn ang="0">
                <a:pos x="connsiteX671" y="connsiteY671"/>
              </a:cxn>
              <a:cxn ang="0">
                <a:pos x="connsiteX672" y="connsiteY672"/>
              </a:cxn>
              <a:cxn ang="0">
                <a:pos x="connsiteX673" y="connsiteY673"/>
              </a:cxn>
              <a:cxn ang="0">
                <a:pos x="connsiteX674" y="connsiteY674"/>
              </a:cxn>
              <a:cxn ang="0">
                <a:pos x="connsiteX675" y="connsiteY675"/>
              </a:cxn>
              <a:cxn ang="0">
                <a:pos x="connsiteX676" y="connsiteY676"/>
              </a:cxn>
              <a:cxn ang="0">
                <a:pos x="connsiteX677" y="connsiteY677"/>
              </a:cxn>
              <a:cxn ang="0">
                <a:pos x="connsiteX678" y="connsiteY678"/>
              </a:cxn>
              <a:cxn ang="0">
                <a:pos x="connsiteX679" y="connsiteY679"/>
              </a:cxn>
              <a:cxn ang="0">
                <a:pos x="connsiteX680" y="connsiteY680"/>
              </a:cxn>
              <a:cxn ang="0">
                <a:pos x="connsiteX681" y="connsiteY681"/>
              </a:cxn>
              <a:cxn ang="0">
                <a:pos x="connsiteX682" y="connsiteY682"/>
              </a:cxn>
              <a:cxn ang="0">
                <a:pos x="connsiteX683" y="connsiteY683"/>
              </a:cxn>
              <a:cxn ang="0">
                <a:pos x="connsiteX684" y="connsiteY684"/>
              </a:cxn>
              <a:cxn ang="0">
                <a:pos x="connsiteX685" y="connsiteY685"/>
              </a:cxn>
              <a:cxn ang="0">
                <a:pos x="connsiteX686" y="connsiteY686"/>
              </a:cxn>
              <a:cxn ang="0">
                <a:pos x="connsiteX687" y="connsiteY687"/>
              </a:cxn>
              <a:cxn ang="0">
                <a:pos x="connsiteX688" y="connsiteY688"/>
              </a:cxn>
              <a:cxn ang="0">
                <a:pos x="connsiteX689" y="connsiteY689"/>
              </a:cxn>
              <a:cxn ang="0">
                <a:pos x="connsiteX690" y="connsiteY690"/>
              </a:cxn>
              <a:cxn ang="0">
                <a:pos x="connsiteX691" y="connsiteY691"/>
              </a:cxn>
              <a:cxn ang="0">
                <a:pos x="connsiteX692" y="connsiteY692"/>
              </a:cxn>
              <a:cxn ang="0">
                <a:pos x="connsiteX693" y="connsiteY693"/>
              </a:cxn>
              <a:cxn ang="0">
                <a:pos x="connsiteX694" y="connsiteY694"/>
              </a:cxn>
              <a:cxn ang="0">
                <a:pos x="connsiteX695" y="connsiteY695"/>
              </a:cxn>
              <a:cxn ang="0">
                <a:pos x="connsiteX696" y="connsiteY696"/>
              </a:cxn>
              <a:cxn ang="0">
                <a:pos x="connsiteX697" y="connsiteY697"/>
              </a:cxn>
              <a:cxn ang="0">
                <a:pos x="connsiteX698" y="connsiteY698"/>
              </a:cxn>
              <a:cxn ang="0">
                <a:pos x="connsiteX699" y="connsiteY699"/>
              </a:cxn>
              <a:cxn ang="0">
                <a:pos x="connsiteX700" y="connsiteY700"/>
              </a:cxn>
              <a:cxn ang="0">
                <a:pos x="connsiteX701" y="connsiteY701"/>
              </a:cxn>
              <a:cxn ang="0">
                <a:pos x="connsiteX702" y="connsiteY702"/>
              </a:cxn>
              <a:cxn ang="0">
                <a:pos x="connsiteX703" y="connsiteY703"/>
              </a:cxn>
              <a:cxn ang="0">
                <a:pos x="connsiteX704" y="connsiteY704"/>
              </a:cxn>
              <a:cxn ang="0">
                <a:pos x="connsiteX705" y="connsiteY705"/>
              </a:cxn>
              <a:cxn ang="0">
                <a:pos x="connsiteX706" y="connsiteY706"/>
              </a:cxn>
              <a:cxn ang="0">
                <a:pos x="connsiteX707" y="connsiteY707"/>
              </a:cxn>
              <a:cxn ang="0">
                <a:pos x="connsiteX708" y="connsiteY708"/>
              </a:cxn>
              <a:cxn ang="0">
                <a:pos x="connsiteX709" y="connsiteY709"/>
              </a:cxn>
              <a:cxn ang="0">
                <a:pos x="connsiteX710" y="connsiteY710"/>
              </a:cxn>
              <a:cxn ang="0">
                <a:pos x="connsiteX711" y="connsiteY711"/>
              </a:cxn>
              <a:cxn ang="0">
                <a:pos x="connsiteX712" y="connsiteY712"/>
              </a:cxn>
              <a:cxn ang="0">
                <a:pos x="connsiteX713" y="connsiteY713"/>
              </a:cxn>
              <a:cxn ang="0">
                <a:pos x="connsiteX714" y="connsiteY714"/>
              </a:cxn>
              <a:cxn ang="0">
                <a:pos x="connsiteX715" y="connsiteY715"/>
              </a:cxn>
              <a:cxn ang="0">
                <a:pos x="connsiteX716" y="connsiteY716"/>
              </a:cxn>
              <a:cxn ang="0">
                <a:pos x="connsiteX717" y="connsiteY717"/>
              </a:cxn>
              <a:cxn ang="0">
                <a:pos x="connsiteX718" y="connsiteY718"/>
              </a:cxn>
              <a:cxn ang="0">
                <a:pos x="connsiteX719" y="connsiteY719"/>
              </a:cxn>
              <a:cxn ang="0">
                <a:pos x="connsiteX720" y="connsiteY720"/>
              </a:cxn>
              <a:cxn ang="0">
                <a:pos x="connsiteX721" y="connsiteY721"/>
              </a:cxn>
              <a:cxn ang="0">
                <a:pos x="connsiteX722" y="connsiteY722"/>
              </a:cxn>
              <a:cxn ang="0">
                <a:pos x="connsiteX723" y="connsiteY723"/>
              </a:cxn>
              <a:cxn ang="0">
                <a:pos x="connsiteX724" y="connsiteY724"/>
              </a:cxn>
              <a:cxn ang="0">
                <a:pos x="connsiteX725" y="connsiteY725"/>
              </a:cxn>
              <a:cxn ang="0">
                <a:pos x="connsiteX726" y="connsiteY726"/>
              </a:cxn>
              <a:cxn ang="0">
                <a:pos x="connsiteX727" y="connsiteY727"/>
              </a:cxn>
              <a:cxn ang="0">
                <a:pos x="connsiteX728" y="connsiteY728"/>
              </a:cxn>
              <a:cxn ang="0">
                <a:pos x="connsiteX729" y="connsiteY729"/>
              </a:cxn>
              <a:cxn ang="0">
                <a:pos x="connsiteX730" y="connsiteY730"/>
              </a:cxn>
              <a:cxn ang="0">
                <a:pos x="connsiteX731" y="connsiteY731"/>
              </a:cxn>
              <a:cxn ang="0">
                <a:pos x="connsiteX732" y="connsiteY732"/>
              </a:cxn>
              <a:cxn ang="0">
                <a:pos x="connsiteX733" y="connsiteY733"/>
              </a:cxn>
              <a:cxn ang="0">
                <a:pos x="connsiteX734" y="connsiteY734"/>
              </a:cxn>
              <a:cxn ang="0">
                <a:pos x="connsiteX735" y="connsiteY735"/>
              </a:cxn>
              <a:cxn ang="0">
                <a:pos x="connsiteX736" y="connsiteY736"/>
              </a:cxn>
              <a:cxn ang="0">
                <a:pos x="connsiteX737" y="connsiteY737"/>
              </a:cxn>
              <a:cxn ang="0">
                <a:pos x="connsiteX738" y="connsiteY738"/>
              </a:cxn>
              <a:cxn ang="0">
                <a:pos x="connsiteX739" y="connsiteY739"/>
              </a:cxn>
              <a:cxn ang="0">
                <a:pos x="connsiteX740" y="connsiteY740"/>
              </a:cxn>
              <a:cxn ang="0">
                <a:pos x="connsiteX741" y="connsiteY741"/>
              </a:cxn>
              <a:cxn ang="0">
                <a:pos x="connsiteX742" y="connsiteY742"/>
              </a:cxn>
              <a:cxn ang="0">
                <a:pos x="connsiteX743" y="connsiteY743"/>
              </a:cxn>
              <a:cxn ang="0">
                <a:pos x="connsiteX744" y="connsiteY744"/>
              </a:cxn>
              <a:cxn ang="0">
                <a:pos x="connsiteX745" y="connsiteY745"/>
              </a:cxn>
              <a:cxn ang="0">
                <a:pos x="connsiteX746" y="connsiteY746"/>
              </a:cxn>
              <a:cxn ang="0">
                <a:pos x="connsiteX747" y="connsiteY747"/>
              </a:cxn>
              <a:cxn ang="0">
                <a:pos x="connsiteX748" y="connsiteY748"/>
              </a:cxn>
              <a:cxn ang="0">
                <a:pos x="connsiteX749" y="connsiteY749"/>
              </a:cxn>
              <a:cxn ang="0">
                <a:pos x="connsiteX750" y="connsiteY750"/>
              </a:cxn>
              <a:cxn ang="0">
                <a:pos x="connsiteX751" y="connsiteY751"/>
              </a:cxn>
              <a:cxn ang="0">
                <a:pos x="connsiteX752" y="connsiteY752"/>
              </a:cxn>
              <a:cxn ang="0">
                <a:pos x="connsiteX753" y="connsiteY753"/>
              </a:cxn>
              <a:cxn ang="0">
                <a:pos x="connsiteX754" y="connsiteY754"/>
              </a:cxn>
              <a:cxn ang="0">
                <a:pos x="connsiteX755" y="connsiteY755"/>
              </a:cxn>
              <a:cxn ang="0">
                <a:pos x="connsiteX756" y="connsiteY756"/>
              </a:cxn>
              <a:cxn ang="0">
                <a:pos x="connsiteX757" y="connsiteY757"/>
              </a:cxn>
              <a:cxn ang="0">
                <a:pos x="connsiteX758" y="connsiteY758"/>
              </a:cxn>
              <a:cxn ang="0">
                <a:pos x="connsiteX759" y="connsiteY759"/>
              </a:cxn>
              <a:cxn ang="0">
                <a:pos x="connsiteX760" y="connsiteY760"/>
              </a:cxn>
              <a:cxn ang="0">
                <a:pos x="connsiteX761" y="connsiteY761"/>
              </a:cxn>
              <a:cxn ang="0">
                <a:pos x="connsiteX762" y="connsiteY762"/>
              </a:cxn>
              <a:cxn ang="0">
                <a:pos x="connsiteX763" y="connsiteY763"/>
              </a:cxn>
              <a:cxn ang="0">
                <a:pos x="connsiteX764" y="connsiteY764"/>
              </a:cxn>
              <a:cxn ang="0">
                <a:pos x="connsiteX765" y="connsiteY765"/>
              </a:cxn>
              <a:cxn ang="0">
                <a:pos x="connsiteX766" y="connsiteY766"/>
              </a:cxn>
              <a:cxn ang="0">
                <a:pos x="connsiteX767" y="connsiteY767"/>
              </a:cxn>
              <a:cxn ang="0">
                <a:pos x="connsiteX768" y="connsiteY768"/>
              </a:cxn>
              <a:cxn ang="0">
                <a:pos x="connsiteX769" y="connsiteY769"/>
              </a:cxn>
              <a:cxn ang="0">
                <a:pos x="connsiteX770" y="connsiteY770"/>
              </a:cxn>
              <a:cxn ang="0">
                <a:pos x="connsiteX771" y="connsiteY771"/>
              </a:cxn>
              <a:cxn ang="0">
                <a:pos x="connsiteX772" y="connsiteY772"/>
              </a:cxn>
              <a:cxn ang="0">
                <a:pos x="connsiteX773" y="connsiteY773"/>
              </a:cxn>
              <a:cxn ang="0">
                <a:pos x="connsiteX774" y="connsiteY774"/>
              </a:cxn>
              <a:cxn ang="0">
                <a:pos x="connsiteX775" y="connsiteY775"/>
              </a:cxn>
              <a:cxn ang="0">
                <a:pos x="connsiteX776" y="connsiteY776"/>
              </a:cxn>
              <a:cxn ang="0">
                <a:pos x="connsiteX777" y="connsiteY777"/>
              </a:cxn>
              <a:cxn ang="0">
                <a:pos x="connsiteX778" y="connsiteY778"/>
              </a:cxn>
              <a:cxn ang="0">
                <a:pos x="connsiteX779" y="connsiteY779"/>
              </a:cxn>
              <a:cxn ang="0">
                <a:pos x="connsiteX780" y="connsiteY780"/>
              </a:cxn>
              <a:cxn ang="0">
                <a:pos x="connsiteX781" y="connsiteY781"/>
              </a:cxn>
              <a:cxn ang="0">
                <a:pos x="connsiteX782" y="connsiteY782"/>
              </a:cxn>
              <a:cxn ang="0">
                <a:pos x="connsiteX783" y="connsiteY783"/>
              </a:cxn>
              <a:cxn ang="0">
                <a:pos x="connsiteX784" y="connsiteY784"/>
              </a:cxn>
              <a:cxn ang="0">
                <a:pos x="connsiteX785" y="connsiteY785"/>
              </a:cxn>
              <a:cxn ang="0">
                <a:pos x="connsiteX786" y="connsiteY786"/>
              </a:cxn>
              <a:cxn ang="0">
                <a:pos x="connsiteX787" y="connsiteY787"/>
              </a:cxn>
              <a:cxn ang="0">
                <a:pos x="connsiteX788" y="connsiteY788"/>
              </a:cxn>
              <a:cxn ang="0">
                <a:pos x="connsiteX789" y="connsiteY789"/>
              </a:cxn>
              <a:cxn ang="0">
                <a:pos x="connsiteX790" y="connsiteY790"/>
              </a:cxn>
              <a:cxn ang="0">
                <a:pos x="connsiteX791" y="connsiteY791"/>
              </a:cxn>
              <a:cxn ang="0">
                <a:pos x="connsiteX792" y="connsiteY792"/>
              </a:cxn>
              <a:cxn ang="0">
                <a:pos x="connsiteX793" y="connsiteY793"/>
              </a:cxn>
              <a:cxn ang="0">
                <a:pos x="connsiteX794" y="connsiteY794"/>
              </a:cxn>
              <a:cxn ang="0">
                <a:pos x="connsiteX795" y="connsiteY795"/>
              </a:cxn>
              <a:cxn ang="0">
                <a:pos x="connsiteX796" y="connsiteY796"/>
              </a:cxn>
              <a:cxn ang="0">
                <a:pos x="connsiteX797" y="connsiteY797"/>
              </a:cxn>
              <a:cxn ang="0">
                <a:pos x="connsiteX798" y="connsiteY798"/>
              </a:cxn>
              <a:cxn ang="0">
                <a:pos x="connsiteX799" y="connsiteY799"/>
              </a:cxn>
              <a:cxn ang="0">
                <a:pos x="connsiteX800" y="connsiteY800"/>
              </a:cxn>
              <a:cxn ang="0">
                <a:pos x="connsiteX801" y="connsiteY801"/>
              </a:cxn>
              <a:cxn ang="0">
                <a:pos x="connsiteX802" y="connsiteY802"/>
              </a:cxn>
              <a:cxn ang="0">
                <a:pos x="connsiteX803" y="connsiteY803"/>
              </a:cxn>
              <a:cxn ang="0">
                <a:pos x="connsiteX804" y="connsiteY804"/>
              </a:cxn>
              <a:cxn ang="0">
                <a:pos x="connsiteX805" y="connsiteY805"/>
              </a:cxn>
              <a:cxn ang="0">
                <a:pos x="connsiteX806" y="connsiteY806"/>
              </a:cxn>
              <a:cxn ang="0">
                <a:pos x="connsiteX807" y="connsiteY807"/>
              </a:cxn>
              <a:cxn ang="0">
                <a:pos x="connsiteX808" y="connsiteY808"/>
              </a:cxn>
              <a:cxn ang="0">
                <a:pos x="connsiteX809" y="connsiteY809"/>
              </a:cxn>
              <a:cxn ang="0">
                <a:pos x="connsiteX810" y="connsiteY810"/>
              </a:cxn>
              <a:cxn ang="0">
                <a:pos x="connsiteX811" y="connsiteY811"/>
              </a:cxn>
              <a:cxn ang="0">
                <a:pos x="connsiteX812" y="connsiteY812"/>
              </a:cxn>
              <a:cxn ang="0">
                <a:pos x="connsiteX813" y="connsiteY813"/>
              </a:cxn>
              <a:cxn ang="0">
                <a:pos x="connsiteX814" y="connsiteY814"/>
              </a:cxn>
              <a:cxn ang="0">
                <a:pos x="connsiteX815" y="connsiteY815"/>
              </a:cxn>
              <a:cxn ang="0">
                <a:pos x="connsiteX816" y="connsiteY816"/>
              </a:cxn>
              <a:cxn ang="0">
                <a:pos x="connsiteX817" y="connsiteY817"/>
              </a:cxn>
              <a:cxn ang="0">
                <a:pos x="connsiteX818" y="connsiteY818"/>
              </a:cxn>
              <a:cxn ang="0">
                <a:pos x="connsiteX819" y="connsiteY819"/>
              </a:cxn>
              <a:cxn ang="0">
                <a:pos x="connsiteX820" y="connsiteY820"/>
              </a:cxn>
              <a:cxn ang="0">
                <a:pos x="connsiteX821" y="connsiteY821"/>
              </a:cxn>
              <a:cxn ang="0">
                <a:pos x="connsiteX822" y="connsiteY822"/>
              </a:cxn>
              <a:cxn ang="0">
                <a:pos x="connsiteX823" y="connsiteY823"/>
              </a:cxn>
              <a:cxn ang="0">
                <a:pos x="connsiteX824" y="connsiteY824"/>
              </a:cxn>
              <a:cxn ang="0">
                <a:pos x="connsiteX825" y="connsiteY825"/>
              </a:cxn>
              <a:cxn ang="0">
                <a:pos x="connsiteX826" y="connsiteY826"/>
              </a:cxn>
              <a:cxn ang="0">
                <a:pos x="connsiteX827" y="connsiteY827"/>
              </a:cxn>
              <a:cxn ang="0">
                <a:pos x="connsiteX828" y="connsiteY828"/>
              </a:cxn>
              <a:cxn ang="0">
                <a:pos x="connsiteX829" y="connsiteY829"/>
              </a:cxn>
              <a:cxn ang="0">
                <a:pos x="connsiteX830" y="connsiteY830"/>
              </a:cxn>
              <a:cxn ang="0">
                <a:pos x="connsiteX831" y="connsiteY831"/>
              </a:cxn>
              <a:cxn ang="0">
                <a:pos x="connsiteX832" y="connsiteY832"/>
              </a:cxn>
              <a:cxn ang="0">
                <a:pos x="connsiteX833" y="connsiteY833"/>
              </a:cxn>
              <a:cxn ang="0">
                <a:pos x="connsiteX834" y="connsiteY834"/>
              </a:cxn>
              <a:cxn ang="0">
                <a:pos x="connsiteX835" y="connsiteY835"/>
              </a:cxn>
              <a:cxn ang="0">
                <a:pos x="connsiteX836" y="connsiteY836"/>
              </a:cxn>
              <a:cxn ang="0">
                <a:pos x="connsiteX837" y="connsiteY837"/>
              </a:cxn>
              <a:cxn ang="0">
                <a:pos x="connsiteX838" y="connsiteY838"/>
              </a:cxn>
              <a:cxn ang="0">
                <a:pos x="connsiteX839" y="connsiteY839"/>
              </a:cxn>
              <a:cxn ang="0">
                <a:pos x="connsiteX840" y="connsiteY840"/>
              </a:cxn>
              <a:cxn ang="0">
                <a:pos x="connsiteX841" y="connsiteY841"/>
              </a:cxn>
              <a:cxn ang="0">
                <a:pos x="connsiteX842" y="connsiteY842"/>
              </a:cxn>
              <a:cxn ang="0">
                <a:pos x="connsiteX843" y="connsiteY843"/>
              </a:cxn>
              <a:cxn ang="0">
                <a:pos x="connsiteX844" y="connsiteY844"/>
              </a:cxn>
              <a:cxn ang="0">
                <a:pos x="connsiteX845" y="connsiteY845"/>
              </a:cxn>
              <a:cxn ang="0">
                <a:pos x="connsiteX846" y="connsiteY846"/>
              </a:cxn>
              <a:cxn ang="0">
                <a:pos x="connsiteX847" y="connsiteY847"/>
              </a:cxn>
              <a:cxn ang="0">
                <a:pos x="connsiteX848" y="connsiteY848"/>
              </a:cxn>
              <a:cxn ang="0">
                <a:pos x="connsiteX849" y="connsiteY849"/>
              </a:cxn>
              <a:cxn ang="0">
                <a:pos x="connsiteX850" y="connsiteY850"/>
              </a:cxn>
              <a:cxn ang="0">
                <a:pos x="connsiteX851" y="connsiteY851"/>
              </a:cxn>
              <a:cxn ang="0">
                <a:pos x="connsiteX852" y="connsiteY852"/>
              </a:cxn>
              <a:cxn ang="0">
                <a:pos x="connsiteX853" y="connsiteY853"/>
              </a:cxn>
              <a:cxn ang="0">
                <a:pos x="connsiteX854" y="connsiteY854"/>
              </a:cxn>
              <a:cxn ang="0">
                <a:pos x="connsiteX855" y="connsiteY855"/>
              </a:cxn>
              <a:cxn ang="0">
                <a:pos x="connsiteX856" y="connsiteY856"/>
              </a:cxn>
              <a:cxn ang="0">
                <a:pos x="connsiteX857" y="connsiteY857"/>
              </a:cxn>
              <a:cxn ang="0">
                <a:pos x="connsiteX858" y="connsiteY858"/>
              </a:cxn>
              <a:cxn ang="0">
                <a:pos x="connsiteX859" y="connsiteY859"/>
              </a:cxn>
              <a:cxn ang="0">
                <a:pos x="connsiteX860" y="connsiteY860"/>
              </a:cxn>
              <a:cxn ang="0">
                <a:pos x="connsiteX861" y="connsiteY861"/>
              </a:cxn>
              <a:cxn ang="0">
                <a:pos x="connsiteX862" y="connsiteY862"/>
              </a:cxn>
              <a:cxn ang="0">
                <a:pos x="connsiteX863" y="connsiteY863"/>
              </a:cxn>
              <a:cxn ang="0">
                <a:pos x="connsiteX864" y="connsiteY864"/>
              </a:cxn>
              <a:cxn ang="0">
                <a:pos x="connsiteX865" y="connsiteY865"/>
              </a:cxn>
              <a:cxn ang="0">
                <a:pos x="connsiteX866" y="connsiteY866"/>
              </a:cxn>
              <a:cxn ang="0">
                <a:pos x="connsiteX867" y="connsiteY867"/>
              </a:cxn>
              <a:cxn ang="0">
                <a:pos x="connsiteX868" y="connsiteY868"/>
              </a:cxn>
              <a:cxn ang="0">
                <a:pos x="connsiteX869" y="connsiteY869"/>
              </a:cxn>
              <a:cxn ang="0">
                <a:pos x="connsiteX870" y="connsiteY870"/>
              </a:cxn>
              <a:cxn ang="0">
                <a:pos x="connsiteX871" y="connsiteY871"/>
              </a:cxn>
              <a:cxn ang="0">
                <a:pos x="connsiteX872" y="connsiteY872"/>
              </a:cxn>
              <a:cxn ang="0">
                <a:pos x="connsiteX873" y="connsiteY873"/>
              </a:cxn>
              <a:cxn ang="0">
                <a:pos x="connsiteX874" y="connsiteY874"/>
              </a:cxn>
              <a:cxn ang="0">
                <a:pos x="connsiteX875" y="connsiteY875"/>
              </a:cxn>
              <a:cxn ang="0">
                <a:pos x="connsiteX876" y="connsiteY876"/>
              </a:cxn>
              <a:cxn ang="0">
                <a:pos x="connsiteX877" y="connsiteY877"/>
              </a:cxn>
              <a:cxn ang="0">
                <a:pos x="connsiteX878" y="connsiteY878"/>
              </a:cxn>
              <a:cxn ang="0">
                <a:pos x="connsiteX879" y="connsiteY879"/>
              </a:cxn>
              <a:cxn ang="0">
                <a:pos x="connsiteX880" y="connsiteY880"/>
              </a:cxn>
              <a:cxn ang="0">
                <a:pos x="connsiteX881" y="connsiteY881"/>
              </a:cxn>
              <a:cxn ang="0">
                <a:pos x="connsiteX882" y="connsiteY882"/>
              </a:cxn>
              <a:cxn ang="0">
                <a:pos x="connsiteX883" y="connsiteY883"/>
              </a:cxn>
              <a:cxn ang="0">
                <a:pos x="connsiteX884" y="connsiteY884"/>
              </a:cxn>
              <a:cxn ang="0">
                <a:pos x="connsiteX885" y="connsiteY885"/>
              </a:cxn>
              <a:cxn ang="0">
                <a:pos x="connsiteX886" y="connsiteY886"/>
              </a:cxn>
              <a:cxn ang="0">
                <a:pos x="connsiteX887" y="connsiteY887"/>
              </a:cxn>
              <a:cxn ang="0">
                <a:pos x="connsiteX888" y="connsiteY888"/>
              </a:cxn>
              <a:cxn ang="0">
                <a:pos x="connsiteX889" y="connsiteY889"/>
              </a:cxn>
              <a:cxn ang="0">
                <a:pos x="connsiteX890" y="connsiteY890"/>
              </a:cxn>
              <a:cxn ang="0">
                <a:pos x="connsiteX891" y="connsiteY891"/>
              </a:cxn>
              <a:cxn ang="0">
                <a:pos x="connsiteX892" y="connsiteY892"/>
              </a:cxn>
              <a:cxn ang="0">
                <a:pos x="connsiteX893" y="connsiteY893"/>
              </a:cxn>
              <a:cxn ang="0">
                <a:pos x="connsiteX894" y="connsiteY894"/>
              </a:cxn>
              <a:cxn ang="0">
                <a:pos x="connsiteX895" y="connsiteY895"/>
              </a:cxn>
              <a:cxn ang="0">
                <a:pos x="connsiteX896" y="connsiteY896"/>
              </a:cxn>
              <a:cxn ang="0">
                <a:pos x="connsiteX897" y="connsiteY897"/>
              </a:cxn>
              <a:cxn ang="0">
                <a:pos x="connsiteX898" y="connsiteY898"/>
              </a:cxn>
              <a:cxn ang="0">
                <a:pos x="connsiteX899" y="connsiteY899"/>
              </a:cxn>
              <a:cxn ang="0">
                <a:pos x="connsiteX900" y="connsiteY900"/>
              </a:cxn>
              <a:cxn ang="0">
                <a:pos x="connsiteX901" y="connsiteY901"/>
              </a:cxn>
              <a:cxn ang="0">
                <a:pos x="connsiteX902" y="connsiteY902"/>
              </a:cxn>
              <a:cxn ang="0">
                <a:pos x="connsiteX903" y="connsiteY903"/>
              </a:cxn>
              <a:cxn ang="0">
                <a:pos x="connsiteX904" y="connsiteY904"/>
              </a:cxn>
              <a:cxn ang="0">
                <a:pos x="connsiteX905" y="connsiteY905"/>
              </a:cxn>
              <a:cxn ang="0">
                <a:pos x="connsiteX906" y="connsiteY906"/>
              </a:cxn>
              <a:cxn ang="0">
                <a:pos x="connsiteX907" y="connsiteY907"/>
              </a:cxn>
              <a:cxn ang="0">
                <a:pos x="connsiteX908" y="connsiteY908"/>
              </a:cxn>
              <a:cxn ang="0">
                <a:pos x="connsiteX909" y="connsiteY909"/>
              </a:cxn>
              <a:cxn ang="0">
                <a:pos x="connsiteX910" y="connsiteY910"/>
              </a:cxn>
              <a:cxn ang="0">
                <a:pos x="connsiteX911" y="connsiteY911"/>
              </a:cxn>
              <a:cxn ang="0">
                <a:pos x="connsiteX912" y="connsiteY912"/>
              </a:cxn>
              <a:cxn ang="0">
                <a:pos x="connsiteX913" y="connsiteY913"/>
              </a:cxn>
              <a:cxn ang="0">
                <a:pos x="connsiteX914" y="connsiteY914"/>
              </a:cxn>
              <a:cxn ang="0">
                <a:pos x="connsiteX915" y="connsiteY915"/>
              </a:cxn>
              <a:cxn ang="0">
                <a:pos x="connsiteX916" y="connsiteY916"/>
              </a:cxn>
              <a:cxn ang="0">
                <a:pos x="connsiteX917" y="connsiteY917"/>
              </a:cxn>
              <a:cxn ang="0">
                <a:pos x="connsiteX918" y="connsiteY918"/>
              </a:cxn>
              <a:cxn ang="0">
                <a:pos x="connsiteX919" y="connsiteY919"/>
              </a:cxn>
              <a:cxn ang="0">
                <a:pos x="connsiteX920" y="connsiteY920"/>
              </a:cxn>
              <a:cxn ang="0">
                <a:pos x="connsiteX921" y="connsiteY921"/>
              </a:cxn>
              <a:cxn ang="0">
                <a:pos x="connsiteX922" y="connsiteY922"/>
              </a:cxn>
              <a:cxn ang="0">
                <a:pos x="connsiteX923" y="connsiteY923"/>
              </a:cxn>
              <a:cxn ang="0">
                <a:pos x="connsiteX924" y="connsiteY924"/>
              </a:cxn>
              <a:cxn ang="0">
                <a:pos x="connsiteX925" y="connsiteY925"/>
              </a:cxn>
            </a:cxnLst>
            <a:rect l="l" t="t" r="r" b="b"/>
            <a:pathLst>
              <a:path w="12192000" h="6858000">
                <a:moveTo>
                  <a:pt x="9313213" y="6492624"/>
                </a:moveTo>
                <a:lnTo>
                  <a:pt x="9283702" y="6499008"/>
                </a:lnTo>
                <a:lnTo>
                  <a:pt x="9307366" y="6502453"/>
                </a:lnTo>
                <a:close/>
                <a:moveTo>
                  <a:pt x="6907872" y="5434699"/>
                </a:moveTo>
                <a:lnTo>
                  <a:pt x="6921662" y="5437847"/>
                </a:lnTo>
                <a:lnTo>
                  <a:pt x="6896897" y="5457774"/>
                </a:lnTo>
                <a:cubicBezTo>
                  <a:pt x="6901009" y="5443791"/>
                  <a:pt x="6903066" y="5436799"/>
                  <a:pt x="6907872" y="5434699"/>
                </a:cubicBezTo>
                <a:close/>
                <a:moveTo>
                  <a:pt x="7113875" y="5289876"/>
                </a:moveTo>
                <a:cubicBezTo>
                  <a:pt x="6775952" y="5413112"/>
                  <a:pt x="6610986" y="5290186"/>
                  <a:pt x="6278624" y="5508486"/>
                </a:cubicBezTo>
                <a:cubicBezTo>
                  <a:pt x="6262176" y="5564416"/>
                  <a:pt x="6369333" y="5541982"/>
                  <a:pt x="6399569" y="5553147"/>
                </a:cubicBezTo>
                <a:cubicBezTo>
                  <a:pt x="6022189" y="5739320"/>
                  <a:pt x="5749998" y="5916862"/>
                  <a:pt x="5343659" y="6059703"/>
                </a:cubicBezTo>
                <a:lnTo>
                  <a:pt x="5186445" y="6110388"/>
                </a:lnTo>
                <a:lnTo>
                  <a:pt x="5170276" y="6171276"/>
                </a:lnTo>
                <a:lnTo>
                  <a:pt x="5008556" y="6206589"/>
                </a:lnTo>
                <a:cubicBezTo>
                  <a:pt x="4947075" y="6216503"/>
                  <a:pt x="4887397" y="6222423"/>
                  <a:pt x="4837008" y="6222454"/>
                </a:cubicBezTo>
                <a:lnTo>
                  <a:pt x="4883253" y="6202254"/>
                </a:lnTo>
                <a:cubicBezTo>
                  <a:pt x="4929496" y="6182054"/>
                  <a:pt x="4965854" y="6195481"/>
                  <a:pt x="4939387" y="6148428"/>
                </a:cubicBezTo>
                <a:cubicBezTo>
                  <a:pt x="4939387" y="6148428"/>
                  <a:pt x="4893140" y="6168629"/>
                  <a:pt x="4856785" y="6155202"/>
                </a:cubicBezTo>
                <a:lnTo>
                  <a:pt x="4830320" y="6108152"/>
                </a:lnTo>
                <a:cubicBezTo>
                  <a:pt x="4665117" y="6121701"/>
                  <a:pt x="4635448" y="6222578"/>
                  <a:pt x="4727939" y="6182177"/>
                </a:cubicBezTo>
                <a:lnTo>
                  <a:pt x="4681695" y="6202379"/>
                </a:lnTo>
                <a:cubicBezTo>
                  <a:pt x="4635448" y="6222578"/>
                  <a:pt x="4625561" y="6256204"/>
                  <a:pt x="4625561" y="6256204"/>
                </a:cubicBezTo>
                <a:cubicBezTo>
                  <a:pt x="4661916" y="6269630"/>
                  <a:pt x="4708161" y="6249428"/>
                  <a:pt x="4744520" y="6262857"/>
                </a:cubicBezTo>
                <a:cubicBezTo>
                  <a:pt x="4853584" y="6303131"/>
                  <a:pt x="5008896" y="6323209"/>
                  <a:pt x="4787561" y="6390585"/>
                </a:cubicBezTo>
                <a:cubicBezTo>
                  <a:pt x="5210455" y="6323085"/>
                  <a:pt x="5514390" y="6248932"/>
                  <a:pt x="5791860" y="6127729"/>
                </a:cubicBezTo>
                <a:cubicBezTo>
                  <a:pt x="6019811" y="6072118"/>
                  <a:pt x="6206863" y="6001399"/>
                  <a:pt x="6433876" y="5929715"/>
                </a:cubicBezTo>
                <a:lnTo>
                  <a:pt x="6652740" y="5865413"/>
                </a:lnTo>
                <a:lnTo>
                  <a:pt x="6667710" y="5809037"/>
                </a:lnTo>
                <a:lnTo>
                  <a:pt x="6604489" y="5831375"/>
                </a:lnTo>
                <a:cubicBezTo>
                  <a:pt x="6480590" y="5841537"/>
                  <a:pt x="6486753" y="5794886"/>
                  <a:pt x="6404201" y="5799349"/>
                </a:cubicBezTo>
                <a:cubicBezTo>
                  <a:pt x="6376684" y="5800839"/>
                  <a:pt x="6339311" y="5808005"/>
                  <a:pt x="6283979" y="5824850"/>
                </a:cubicBezTo>
                <a:cubicBezTo>
                  <a:pt x="6244349" y="5856811"/>
                  <a:pt x="6191706" y="5881639"/>
                  <a:pt x="6129560" y="5902375"/>
                </a:cubicBezTo>
                <a:lnTo>
                  <a:pt x="5930777" y="5952180"/>
                </a:lnTo>
                <a:lnTo>
                  <a:pt x="5983035" y="5917419"/>
                </a:lnTo>
                <a:cubicBezTo>
                  <a:pt x="6007571" y="5897655"/>
                  <a:pt x="6027780" y="5877023"/>
                  <a:pt x="6042534" y="5855343"/>
                </a:cubicBezTo>
                <a:cubicBezTo>
                  <a:pt x="6317323" y="5832804"/>
                  <a:pt x="6594773" y="5687238"/>
                  <a:pt x="6850211" y="5502539"/>
                </a:cubicBezTo>
                <a:lnTo>
                  <a:pt x="6880447" y="5513706"/>
                </a:lnTo>
                <a:lnTo>
                  <a:pt x="6888672" y="5485740"/>
                </a:lnTo>
                <a:cubicBezTo>
                  <a:pt x="6918909" y="5496905"/>
                  <a:pt x="6965594" y="5452139"/>
                  <a:pt x="6965594" y="5452139"/>
                </a:cubicBezTo>
                <a:cubicBezTo>
                  <a:pt x="7004056" y="5435339"/>
                  <a:pt x="6973819" y="5424174"/>
                  <a:pt x="6935357" y="5440974"/>
                </a:cubicBezTo>
                <a:lnTo>
                  <a:pt x="6921662" y="5437847"/>
                </a:lnTo>
                <a:lnTo>
                  <a:pt x="6955904" y="5410292"/>
                </a:lnTo>
                <a:cubicBezTo>
                  <a:pt x="7027881" y="5368568"/>
                  <a:pt x="7124216" y="5340199"/>
                  <a:pt x="7113875" y="5289876"/>
                </a:cubicBezTo>
                <a:close/>
                <a:moveTo>
                  <a:pt x="4248306" y="5250616"/>
                </a:moveTo>
                <a:lnTo>
                  <a:pt x="4225386" y="5261349"/>
                </a:lnTo>
                <a:lnTo>
                  <a:pt x="4155183" y="5296935"/>
                </a:lnTo>
                <a:lnTo>
                  <a:pt x="4162782" y="5295683"/>
                </a:lnTo>
                <a:lnTo>
                  <a:pt x="4252644" y="5270486"/>
                </a:lnTo>
                <a:lnTo>
                  <a:pt x="4250758" y="5260702"/>
                </a:lnTo>
                <a:close/>
                <a:moveTo>
                  <a:pt x="11474102" y="5127327"/>
                </a:moveTo>
                <a:lnTo>
                  <a:pt x="11487898" y="5133238"/>
                </a:lnTo>
                <a:lnTo>
                  <a:pt x="11457583" y="5148266"/>
                </a:lnTo>
                <a:cubicBezTo>
                  <a:pt x="11464927" y="5135070"/>
                  <a:pt x="11468601" y="5128472"/>
                  <a:pt x="11474102" y="5127327"/>
                </a:cubicBezTo>
                <a:close/>
                <a:moveTo>
                  <a:pt x="11833593" y="4780074"/>
                </a:moveTo>
                <a:cubicBezTo>
                  <a:pt x="11463521" y="5043575"/>
                  <a:pt x="11472264" y="4974629"/>
                  <a:pt x="11076028" y="5127056"/>
                </a:cubicBezTo>
                <a:cubicBezTo>
                  <a:pt x="11046648" y="5179839"/>
                  <a:pt x="10918604" y="5165482"/>
                  <a:pt x="10947933" y="5182716"/>
                </a:cubicBezTo>
                <a:cubicBezTo>
                  <a:pt x="10440725" y="5462441"/>
                  <a:pt x="10392485" y="5420761"/>
                  <a:pt x="9934908" y="5482762"/>
                </a:cubicBezTo>
                <a:lnTo>
                  <a:pt x="9622931" y="5509444"/>
                </a:lnTo>
                <a:lnTo>
                  <a:pt x="9467025" y="5562898"/>
                </a:lnTo>
                <a:lnTo>
                  <a:pt x="9476653" y="5560316"/>
                </a:lnTo>
                <a:lnTo>
                  <a:pt x="9463425" y="5569798"/>
                </a:lnTo>
                <a:lnTo>
                  <a:pt x="9442531" y="5609849"/>
                </a:lnTo>
                <a:lnTo>
                  <a:pt x="9455982" y="5617122"/>
                </a:lnTo>
                <a:cubicBezTo>
                  <a:pt x="9470191" y="5620000"/>
                  <a:pt x="9491281" y="5621446"/>
                  <a:pt x="9520625" y="5621177"/>
                </a:cubicBezTo>
                <a:lnTo>
                  <a:pt x="9654527" y="5592923"/>
                </a:lnTo>
                <a:lnTo>
                  <a:pt x="9640948" y="5601148"/>
                </a:lnTo>
                <a:cubicBezTo>
                  <a:pt x="9520634" y="5660950"/>
                  <a:pt x="9276533" y="5721087"/>
                  <a:pt x="9118659" y="5724048"/>
                </a:cubicBezTo>
                <a:cubicBezTo>
                  <a:pt x="9134620" y="5716695"/>
                  <a:pt x="9131561" y="5719767"/>
                  <a:pt x="9166543" y="5701985"/>
                </a:cubicBezTo>
                <a:cubicBezTo>
                  <a:pt x="9201523" y="5684204"/>
                  <a:pt x="9357151" y="5666211"/>
                  <a:pt x="9328543" y="5617360"/>
                </a:cubicBezTo>
                <a:cubicBezTo>
                  <a:pt x="9328543" y="5617360"/>
                  <a:pt x="9176180" y="5666529"/>
                  <a:pt x="9137935" y="5653135"/>
                </a:cubicBezTo>
                <a:cubicBezTo>
                  <a:pt x="9128398" y="5636852"/>
                  <a:pt x="9135763" y="5607063"/>
                  <a:pt x="9109330" y="5604284"/>
                </a:cubicBezTo>
                <a:cubicBezTo>
                  <a:pt x="9082896" y="5601504"/>
                  <a:pt x="9021841" y="5625989"/>
                  <a:pt x="8979333" y="5636455"/>
                </a:cubicBezTo>
                <a:cubicBezTo>
                  <a:pt x="8936823" y="5646922"/>
                  <a:pt x="8913016" y="5643278"/>
                  <a:pt x="8854273" y="5667077"/>
                </a:cubicBezTo>
                <a:cubicBezTo>
                  <a:pt x="8795530" y="5690877"/>
                  <a:pt x="8626880" y="5779248"/>
                  <a:pt x="8626880" y="5779248"/>
                </a:cubicBezTo>
                <a:cubicBezTo>
                  <a:pt x="8665123" y="5792641"/>
                  <a:pt x="8794220" y="5799774"/>
                  <a:pt x="8832468" y="5813168"/>
                </a:cubicBezTo>
                <a:cubicBezTo>
                  <a:pt x="8947201" y="5853347"/>
                  <a:pt x="9587397" y="5773144"/>
                  <a:pt x="9357620" y="5848006"/>
                </a:cubicBezTo>
                <a:cubicBezTo>
                  <a:pt x="9797897" y="5769196"/>
                  <a:pt x="9832032" y="5889928"/>
                  <a:pt x="10119329" y="5757545"/>
                </a:cubicBezTo>
                <a:cubicBezTo>
                  <a:pt x="10356256" y="5694896"/>
                  <a:pt x="10585537" y="5674183"/>
                  <a:pt x="10821154" y="5594692"/>
                </a:cubicBezTo>
                <a:lnTo>
                  <a:pt x="10913513" y="5422747"/>
                </a:lnTo>
                <a:lnTo>
                  <a:pt x="11101191" y="5382732"/>
                </a:lnTo>
                <a:cubicBezTo>
                  <a:pt x="11257100" y="5347383"/>
                  <a:pt x="11244774" y="5250869"/>
                  <a:pt x="11398871" y="5183813"/>
                </a:cubicBezTo>
                <a:lnTo>
                  <a:pt x="11428202" y="5201047"/>
                </a:lnTo>
                <a:lnTo>
                  <a:pt x="11442891" y="5174657"/>
                </a:lnTo>
                <a:lnTo>
                  <a:pt x="11530933" y="5156343"/>
                </a:lnTo>
                <a:cubicBezTo>
                  <a:pt x="11574955" y="5147188"/>
                  <a:pt x="11545623" y="5129953"/>
                  <a:pt x="11501604" y="5139108"/>
                </a:cubicBezTo>
                <a:lnTo>
                  <a:pt x="11487898" y="5133238"/>
                </a:lnTo>
                <a:lnTo>
                  <a:pt x="11529819" y="5112457"/>
                </a:lnTo>
                <a:cubicBezTo>
                  <a:pt x="11614428" y="5085013"/>
                  <a:pt x="11833556" y="4832587"/>
                  <a:pt x="11833593" y="4780074"/>
                </a:cubicBezTo>
                <a:close/>
                <a:moveTo>
                  <a:pt x="5833845" y="4408656"/>
                </a:moveTo>
                <a:lnTo>
                  <a:pt x="5777106" y="4425958"/>
                </a:lnTo>
                <a:cubicBezTo>
                  <a:pt x="5729834" y="4440423"/>
                  <a:pt x="5682792" y="4457034"/>
                  <a:pt x="5628695" y="4490707"/>
                </a:cubicBezTo>
                <a:cubicBezTo>
                  <a:pt x="5619811" y="4490607"/>
                  <a:pt x="5594066" y="4498886"/>
                  <a:pt x="5586096" y="4507366"/>
                </a:cubicBezTo>
                <a:lnTo>
                  <a:pt x="5536355" y="4531768"/>
                </a:lnTo>
                <a:lnTo>
                  <a:pt x="5515365" y="4547122"/>
                </a:lnTo>
                <a:lnTo>
                  <a:pt x="5502659" y="4561284"/>
                </a:lnTo>
                <a:lnTo>
                  <a:pt x="5496606" y="4560740"/>
                </a:lnTo>
                <a:cubicBezTo>
                  <a:pt x="5494703" y="4561953"/>
                  <a:pt x="5494294" y="4565143"/>
                  <a:pt x="5493468" y="4571522"/>
                </a:cubicBezTo>
                <a:lnTo>
                  <a:pt x="5502659" y="4561284"/>
                </a:lnTo>
                <a:lnTo>
                  <a:pt x="5508669" y="4561823"/>
                </a:lnTo>
                <a:cubicBezTo>
                  <a:pt x="5523873" y="4552121"/>
                  <a:pt x="5537428" y="4555180"/>
                  <a:pt x="5522226" y="4564883"/>
                </a:cubicBezTo>
                <a:cubicBezTo>
                  <a:pt x="5522226" y="4564883"/>
                  <a:pt x="5505374" y="4587344"/>
                  <a:pt x="5491819" y="4584283"/>
                </a:cubicBezTo>
                <a:lnTo>
                  <a:pt x="5490171" y="4597043"/>
                </a:lnTo>
                <a:lnTo>
                  <a:pt x="5476618" y="4593983"/>
                </a:lnTo>
                <a:cubicBezTo>
                  <a:pt x="5380456" y="4690467"/>
                  <a:pt x="5272387" y="4771129"/>
                  <a:pt x="5157358" y="4797688"/>
                </a:cubicBezTo>
                <a:lnTo>
                  <a:pt x="5121095" y="4838885"/>
                </a:lnTo>
                <a:lnTo>
                  <a:pt x="5129127" y="4834665"/>
                </a:lnTo>
                <a:cubicBezTo>
                  <a:pt x="5356551" y="4710720"/>
                  <a:pt x="5559773" y="4590629"/>
                  <a:pt x="5733680" y="4477572"/>
                </a:cubicBezTo>
                <a:close/>
                <a:moveTo>
                  <a:pt x="4682012" y="4265945"/>
                </a:moveTo>
                <a:cubicBezTo>
                  <a:pt x="4673134" y="4265955"/>
                  <a:pt x="4657627" y="4266947"/>
                  <a:pt x="4634333" y="4267544"/>
                </a:cubicBezTo>
                <a:cubicBezTo>
                  <a:pt x="4541161" y="4269933"/>
                  <a:pt x="4172765" y="4330013"/>
                  <a:pt x="4055046" y="4343915"/>
                </a:cubicBezTo>
                <a:cubicBezTo>
                  <a:pt x="3937328" y="4357817"/>
                  <a:pt x="3923045" y="4314004"/>
                  <a:pt x="3928022" y="4350958"/>
                </a:cubicBezTo>
                <a:cubicBezTo>
                  <a:pt x="3918958" y="4390465"/>
                  <a:pt x="3961788" y="4539439"/>
                  <a:pt x="3954714" y="4603932"/>
                </a:cubicBezTo>
                <a:cubicBezTo>
                  <a:pt x="3947641" y="4668425"/>
                  <a:pt x="3945872" y="4733394"/>
                  <a:pt x="3948764" y="4829818"/>
                </a:cubicBezTo>
                <a:cubicBezTo>
                  <a:pt x="3951655" y="4926243"/>
                  <a:pt x="3964899" y="5099489"/>
                  <a:pt x="3972062" y="5182481"/>
                </a:cubicBezTo>
                <a:cubicBezTo>
                  <a:pt x="3977434" y="5244725"/>
                  <a:pt x="3991435" y="5275157"/>
                  <a:pt x="3993888" y="5301612"/>
                </a:cubicBezTo>
                <a:lnTo>
                  <a:pt x="3992798" y="5314897"/>
                </a:lnTo>
                <a:lnTo>
                  <a:pt x="4044917" y="5296730"/>
                </a:lnTo>
                <a:cubicBezTo>
                  <a:pt x="4097966" y="5277518"/>
                  <a:pt x="4142339" y="5257988"/>
                  <a:pt x="4166792" y="5230677"/>
                </a:cubicBezTo>
                <a:cubicBezTo>
                  <a:pt x="4203975" y="5212807"/>
                  <a:pt x="4217941" y="5212677"/>
                  <a:pt x="4229801" y="5215354"/>
                </a:cubicBezTo>
                <a:lnTo>
                  <a:pt x="4240308" y="5217727"/>
                </a:lnTo>
                <a:lnTo>
                  <a:pt x="4229329" y="5172572"/>
                </a:lnTo>
                <a:cubicBezTo>
                  <a:pt x="4198615" y="5053728"/>
                  <a:pt x="4162306" y="4933770"/>
                  <a:pt x="4156038" y="4863498"/>
                </a:cubicBezTo>
                <a:cubicBezTo>
                  <a:pt x="4143504" y="4722955"/>
                  <a:pt x="4112710" y="4723557"/>
                  <a:pt x="4193837" y="4631699"/>
                </a:cubicBezTo>
                <a:cubicBezTo>
                  <a:pt x="4274964" y="4539841"/>
                  <a:pt x="4532049" y="4402717"/>
                  <a:pt x="4614081" y="4329580"/>
                </a:cubicBezTo>
                <a:cubicBezTo>
                  <a:pt x="4675605" y="4274728"/>
                  <a:pt x="4708645" y="4265915"/>
                  <a:pt x="4682012" y="4265945"/>
                </a:cubicBezTo>
                <a:close/>
                <a:moveTo>
                  <a:pt x="6316140" y="4112787"/>
                </a:moveTo>
                <a:cubicBezTo>
                  <a:pt x="6238134" y="4171902"/>
                  <a:pt x="6164733" y="4211784"/>
                  <a:pt x="6098874" y="4249607"/>
                </a:cubicBezTo>
                <a:lnTo>
                  <a:pt x="6078668" y="4262101"/>
                </a:lnTo>
                <a:lnTo>
                  <a:pt x="6190588" y="4208042"/>
                </a:lnTo>
                <a:lnTo>
                  <a:pt x="6340527" y="4120091"/>
                </a:lnTo>
                <a:lnTo>
                  <a:pt x="6335824" y="4120509"/>
                </a:lnTo>
                <a:cubicBezTo>
                  <a:pt x="6325941" y="4121468"/>
                  <a:pt x="6317056" y="4121370"/>
                  <a:pt x="6316140" y="4112787"/>
                </a:cubicBezTo>
                <a:close/>
                <a:moveTo>
                  <a:pt x="11549474" y="3964035"/>
                </a:moveTo>
                <a:cubicBezTo>
                  <a:pt x="11546503" y="3987053"/>
                  <a:pt x="11545018" y="3998563"/>
                  <a:pt x="11538164" y="4002941"/>
                </a:cubicBezTo>
                <a:lnTo>
                  <a:pt x="11516326" y="4000984"/>
                </a:lnTo>
                <a:close/>
                <a:moveTo>
                  <a:pt x="6816832" y="3627781"/>
                </a:moveTo>
                <a:cubicBezTo>
                  <a:pt x="6821046" y="3625686"/>
                  <a:pt x="6823269" y="3625712"/>
                  <a:pt x="6823727" y="3630002"/>
                </a:cubicBezTo>
                <a:cubicBezTo>
                  <a:pt x="6815757" y="3638482"/>
                  <a:pt x="6798901" y="3646863"/>
                  <a:pt x="6797984" y="3638283"/>
                </a:cubicBezTo>
                <a:cubicBezTo>
                  <a:pt x="6806411" y="3634092"/>
                  <a:pt x="6812618" y="3629876"/>
                  <a:pt x="6816832" y="3627781"/>
                </a:cubicBezTo>
                <a:close/>
                <a:moveTo>
                  <a:pt x="7163143" y="3432811"/>
                </a:moveTo>
                <a:lnTo>
                  <a:pt x="7158103" y="3436652"/>
                </a:lnTo>
                <a:lnTo>
                  <a:pt x="7126747" y="3472451"/>
                </a:lnTo>
                <a:lnTo>
                  <a:pt x="7140458" y="3458495"/>
                </a:lnTo>
                <a:close/>
                <a:moveTo>
                  <a:pt x="7506464" y="3009458"/>
                </a:moveTo>
                <a:cubicBezTo>
                  <a:pt x="7500313" y="3018113"/>
                  <a:pt x="7494163" y="3026769"/>
                  <a:pt x="7488012" y="3035425"/>
                </a:cubicBezTo>
                <a:cubicBezTo>
                  <a:pt x="7464791" y="3067301"/>
                  <a:pt x="7441340" y="3097032"/>
                  <a:pt x="7409462" y="3130955"/>
                </a:cubicBezTo>
                <a:lnTo>
                  <a:pt x="7412280" y="3137522"/>
                </a:lnTo>
                <a:lnTo>
                  <a:pt x="7451625" y="3088304"/>
                </a:lnTo>
                <a:cubicBezTo>
                  <a:pt x="7469905" y="3062022"/>
                  <a:pt x="7488184" y="3035740"/>
                  <a:pt x="7506464" y="3009458"/>
                </a:cubicBezTo>
                <a:close/>
                <a:moveTo>
                  <a:pt x="9962473" y="2573771"/>
                </a:moveTo>
                <a:cubicBezTo>
                  <a:pt x="9954240" y="2575102"/>
                  <a:pt x="9948346" y="2584543"/>
                  <a:pt x="9948346" y="2584543"/>
                </a:cubicBezTo>
                <a:cubicBezTo>
                  <a:pt x="9954240" y="2575102"/>
                  <a:pt x="9954240" y="2575102"/>
                  <a:pt x="9962473" y="2573771"/>
                </a:cubicBezTo>
                <a:close/>
                <a:moveTo>
                  <a:pt x="7950425" y="2307325"/>
                </a:moveTo>
                <a:lnTo>
                  <a:pt x="7863707" y="2439739"/>
                </a:lnTo>
                <a:cubicBezTo>
                  <a:pt x="7835426" y="2486556"/>
                  <a:pt x="7807375" y="2535520"/>
                  <a:pt x="7777330" y="2586603"/>
                </a:cubicBezTo>
                <a:cubicBezTo>
                  <a:pt x="7725212" y="2680289"/>
                  <a:pt x="7664205" y="2773874"/>
                  <a:pt x="7594313" y="2867360"/>
                </a:cubicBezTo>
                <a:lnTo>
                  <a:pt x="7584451" y="2897328"/>
                </a:lnTo>
                <a:cubicBezTo>
                  <a:pt x="7630408" y="2831251"/>
                  <a:pt x="7676366" y="2765173"/>
                  <a:pt x="7722324" y="2699096"/>
                </a:cubicBezTo>
                <a:close/>
                <a:moveTo>
                  <a:pt x="8232121" y="1603802"/>
                </a:moveTo>
                <a:lnTo>
                  <a:pt x="8231724" y="1606141"/>
                </a:lnTo>
                <a:cubicBezTo>
                  <a:pt x="8204589" y="1663684"/>
                  <a:pt x="8175551" y="1750132"/>
                  <a:pt x="8151987" y="1829409"/>
                </a:cubicBezTo>
                <a:lnTo>
                  <a:pt x="8133960" y="1892860"/>
                </a:lnTo>
                <a:cubicBezTo>
                  <a:pt x="8133875" y="1892978"/>
                  <a:pt x="8133791" y="1893095"/>
                  <a:pt x="8133705" y="1893213"/>
                </a:cubicBezTo>
                <a:cubicBezTo>
                  <a:pt x="8131828" y="1896404"/>
                  <a:pt x="8130065" y="1900670"/>
                  <a:pt x="8130523" y="1904961"/>
                </a:cubicBezTo>
                <a:lnTo>
                  <a:pt x="8133960" y="1892860"/>
                </a:lnTo>
                <a:cubicBezTo>
                  <a:pt x="8135165" y="1891207"/>
                  <a:pt x="8136369" y="1889552"/>
                  <a:pt x="8137574" y="1887899"/>
                </a:cubicBezTo>
                <a:cubicBezTo>
                  <a:pt x="8147378" y="1896581"/>
                  <a:pt x="8148297" y="1905162"/>
                  <a:pt x="8140324" y="1913641"/>
                </a:cubicBezTo>
                <a:lnTo>
                  <a:pt x="8140439" y="1914714"/>
                </a:lnTo>
                <a:lnTo>
                  <a:pt x="8140655" y="1916714"/>
                </a:lnTo>
                <a:lnTo>
                  <a:pt x="8216914" y="1735624"/>
                </a:lnTo>
                <a:lnTo>
                  <a:pt x="8233176" y="1692628"/>
                </a:lnTo>
                <a:lnTo>
                  <a:pt x="8237452" y="1645208"/>
                </a:lnTo>
                <a:close/>
                <a:moveTo>
                  <a:pt x="8287351" y="1463489"/>
                </a:moveTo>
                <a:cubicBezTo>
                  <a:pt x="8285037" y="1495745"/>
                  <a:pt x="8283749" y="1525730"/>
                  <a:pt x="8282951" y="1554290"/>
                </a:cubicBezTo>
                <a:lnTo>
                  <a:pt x="8282825" y="1561350"/>
                </a:lnTo>
                <a:lnTo>
                  <a:pt x="8283828" y="1558699"/>
                </a:lnTo>
                <a:lnTo>
                  <a:pt x="8297748" y="1468465"/>
                </a:lnTo>
                <a:lnTo>
                  <a:pt x="8297617" y="1468226"/>
                </a:lnTo>
                <a:cubicBezTo>
                  <a:pt x="8295311" y="1465536"/>
                  <a:pt x="8292167" y="1463679"/>
                  <a:pt x="8287351" y="1463489"/>
                </a:cubicBezTo>
                <a:close/>
                <a:moveTo>
                  <a:pt x="7968738" y="836419"/>
                </a:moveTo>
                <a:cubicBezTo>
                  <a:pt x="7979554" y="835523"/>
                  <a:pt x="7980780" y="842192"/>
                  <a:pt x="7988168" y="847319"/>
                </a:cubicBezTo>
                <a:cubicBezTo>
                  <a:pt x="7978102" y="852936"/>
                  <a:pt x="7972614" y="867223"/>
                  <a:pt x="7960909" y="867823"/>
                </a:cubicBezTo>
                <a:cubicBezTo>
                  <a:pt x="7949885" y="869545"/>
                  <a:pt x="7946608" y="859515"/>
                  <a:pt x="7945999" y="850368"/>
                </a:cubicBezTo>
                <a:cubicBezTo>
                  <a:pt x="7945054" y="834847"/>
                  <a:pt x="7958811" y="837609"/>
                  <a:pt x="7968738" y="836419"/>
                </a:cubicBezTo>
                <a:close/>
                <a:moveTo>
                  <a:pt x="8168279" y="831753"/>
                </a:moveTo>
                <a:cubicBezTo>
                  <a:pt x="8175807" y="832454"/>
                  <a:pt x="8180667" y="832273"/>
                  <a:pt x="8182372" y="840887"/>
                </a:cubicBezTo>
                <a:cubicBezTo>
                  <a:pt x="8183393" y="848382"/>
                  <a:pt x="8173672" y="848746"/>
                  <a:pt x="8168672" y="853352"/>
                </a:cubicBezTo>
                <a:cubicBezTo>
                  <a:pt x="8157781" y="862275"/>
                  <a:pt x="8148397" y="869012"/>
                  <a:pt x="8137713" y="877106"/>
                </a:cubicBezTo>
                <a:cubicBezTo>
                  <a:pt x="8132364" y="886968"/>
                  <a:pt x="8126541" y="894881"/>
                  <a:pt x="8116473" y="900497"/>
                </a:cubicBezTo>
                <a:cubicBezTo>
                  <a:pt x="8110929" y="899559"/>
                  <a:pt x="8107231" y="902807"/>
                  <a:pt x="8103736" y="905230"/>
                </a:cubicBezTo>
                <a:cubicBezTo>
                  <a:pt x="8100245" y="907653"/>
                  <a:pt x="8097575" y="906770"/>
                  <a:pt x="8094017" y="905593"/>
                </a:cubicBezTo>
                <a:cubicBezTo>
                  <a:pt x="8087855" y="907133"/>
                  <a:pt x="8082583" y="908967"/>
                  <a:pt x="8075737" y="909387"/>
                </a:cubicBezTo>
                <a:cubicBezTo>
                  <a:pt x="8068892" y="909806"/>
                  <a:pt x="8062869" y="906920"/>
                  <a:pt x="8060753" y="899957"/>
                </a:cubicBezTo>
                <a:cubicBezTo>
                  <a:pt x="8058637" y="892996"/>
                  <a:pt x="8064593" y="892282"/>
                  <a:pt x="8069181" y="889327"/>
                </a:cubicBezTo>
                <a:cubicBezTo>
                  <a:pt x="8070278" y="888794"/>
                  <a:pt x="8073152" y="888851"/>
                  <a:pt x="8073359" y="888024"/>
                </a:cubicBezTo>
                <a:cubicBezTo>
                  <a:pt x="8077317" y="880835"/>
                  <a:pt x="8082211" y="875688"/>
                  <a:pt x="8087722" y="871752"/>
                </a:cubicBezTo>
                <a:lnTo>
                  <a:pt x="8092057" y="869589"/>
                </a:lnTo>
                <a:lnTo>
                  <a:pt x="8088262" y="870252"/>
                </a:lnTo>
                <a:cubicBezTo>
                  <a:pt x="8084617" y="868935"/>
                  <a:pt x="8080597" y="866711"/>
                  <a:pt x="8077826" y="866242"/>
                </a:cubicBezTo>
                <a:cubicBezTo>
                  <a:pt x="8080908" y="865473"/>
                  <a:pt x="8082208" y="864113"/>
                  <a:pt x="8085289" y="863344"/>
                </a:cubicBezTo>
                <a:cubicBezTo>
                  <a:pt x="8086726" y="863372"/>
                  <a:pt x="8090372" y="863235"/>
                  <a:pt x="8093230" y="863847"/>
                </a:cubicBezTo>
                <a:lnTo>
                  <a:pt x="8095748" y="867748"/>
                </a:lnTo>
                <a:lnTo>
                  <a:pt x="8105783" y="862742"/>
                </a:lnTo>
                <a:cubicBezTo>
                  <a:pt x="8118630" y="858046"/>
                  <a:pt x="8132664" y="854861"/>
                  <a:pt x="8145335" y="846528"/>
                </a:cubicBezTo>
                <a:cubicBezTo>
                  <a:pt x="8151160" y="838614"/>
                  <a:pt x="8159513" y="836010"/>
                  <a:pt x="8168279" y="831753"/>
                </a:cubicBezTo>
                <a:close/>
                <a:moveTo>
                  <a:pt x="8068424" y="811245"/>
                </a:moveTo>
                <a:cubicBezTo>
                  <a:pt x="8073902" y="808586"/>
                  <a:pt x="8080402" y="813417"/>
                  <a:pt x="8084436" y="816542"/>
                </a:cubicBezTo>
                <a:cubicBezTo>
                  <a:pt x="8086900" y="818251"/>
                  <a:pt x="8082995" y="822328"/>
                  <a:pt x="8084361" y="824570"/>
                </a:cubicBezTo>
                <a:cubicBezTo>
                  <a:pt x="8076215" y="826347"/>
                  <a:pt x="8070671" y="825408"/>
                  <a:pt x="8063283" y="820279"/>
                </a:cubicBezTo>
                <a:cubicBezTo>
                  <a:pt x="8064790" y="818096"/>
                  <a:pt x="8066232" y="812310"/>
                  <a:pt x="8068424" y="811245"/>
                </a:cubicBezTo>
                <a:close/>
                <a:moveTo>
                  <a:pt x="7960234" y="770090"/>
                </a:moveTo>
                <a:cubicBezTo>
                  <a:pt x="7963792" y="771266"/>
                  <a:pt x="7974130" y="768424"/>
                  <a:pt x="7974468" y="774797"/>
                </a:cubicBezTo>
                <a:cubicBezTo>
                  <a:pt x="7973982" y="784477"/>
                  <a:pt x="7963643" y="787319"/>
                  <a:pt x="7957341" y="793286"/>
                </a:cubicBezTo>
                <a:cubicBezTo>
                  <a:pt x="7956039" y="794644"/>
                  <a:pt x="7949605" y="793410"/>
                  <a:pt x="7947143" y="791701"/>
                </a:cubicBezTo>
                <a:cubicBezTo>
                  <a:pt x="7941945" y="785509"/>
                  <a:pt x="7947423" y="782849"/>
                  <a:pt x="7950439" y="778479"/>
                </a:cubicBezTo>
                <a:cubicBezTo>
                  <a:pt x="7953249" y="774934"/>
                  <a:pt x="7956535" y="773338"/>
                  <a:pt x="7960234" y="770090"/>
                </a:cubicBezTo>
                <a:close/>
                <a:moveTo>
                  <a:pt x="7809416" y="706780"/>
                </a:moveTo>
                <a:cubicBezTo>
                  <a:pt x="7816327" y="709961"/>
                  <a:pt x="7821666" y="711726"/>
                  <a:pt x="7819811" y="719164"/>
                </a:cubicBezTo>
                <a:cubicBezTo>
                  <a:pt x="7817338" y="729082"/>
                  <a:pt x="7808443" y="726139"/>
                  <a:pt x="7801185" y="728211"/>
                </a:cubicBezTo>
                <a:cubicBezTo>
                  <a:pt x="7787559" y="732649"/>
                  <a:pt x="7776125" y="736024"/>
                  <a:pt x="7762705" y="739637"/>
                </a:cubicBezTo>
                <a:cubicBezTo>
                  <a:pt x="7754212" y="746667"/>
                  <a:pt x="7745241" y="751751"/>
                  <a:pt x="7733329" y="753179"/>
                </a:cubicBezTo>
                <a:cubicBezTo>
                  <a:pt x="7728197" y="750586"/>
                  <a:pt x="7722925" y="752421"/>
                  <a:pt x="7718747" y="753723"/>
                </a:cubicBezTo>
                <a:cubicBezTo>
                  <a:pt x="7714572" y="755025"/>
                  <a:pt x="7712109" y="753316"/>
                  <a:pt x="7708962" y="750486"/>
                </a:cubicBezTo>
                <a:cubicBezTo>
                  <a:pt x="7702528" y="749252"/>
                  <a:pt x="7696571" y="749967"/>
                  <a:pt x="7690345" y="747906"/>
                </a:cubicBezTo>
                <a:cubicBezTo>
                  <a:pt x="7683912" y="746673"/>
                  <a:pt x="7678509" y="741307"/>
                  <a:pt x="7678378" y="734107"/>
                </a:cubicBezTo>
                <a:cubicBezTo>
                  <a:pt x="7678246" y="726907"/>
                  <a:pt x="7685569" y="728435"/>
                  <a:pt x="7690841" y="726600"/>
                </a:cubicBezTo>
                <a:cubicBezTo>
                  <a:pt x="7691938" y="726067"/>
                  <a:pt x="7694605" y="726950"/>
                  <a:pt x="7695701" y="726418"/>
                </a:cubicBezTo>
                <a:cubicBezTo>
                  <a:pt x="7720977" y="706152"/>
                  <a:pt x="7750400" y="719464"/>
                  <a:pt x="7781004" y="712589"/>
                </a:cubicBezTo>
                <a:cubicBezTo>
                  <a:pt x="7789086" y="707212"/>
                  <a:pt x="7798600" y="707675"/>
                  <a:pt x="7809416" y="706780"/>
                </a:cubicBezTo>
                <a:close/>
                <a:moveTo>
                  <a:pt x="8043045" y="704445"/>
                </a:moveTo>
                <a:cubicBezTo>
                  <a:pt x="8049272" y="706504"/>
                  <a:pt x="8053103" y="710455"/>
                  <a:pt x="8049676" y="716477"/>
                </a:cubicBezTo>
                <a:cubicBezTo>
                  <a:pt x="8047755" y="720315"/>
                  <a:pt x="8042754" y="724924"/>
                  <a:pt x="8036734" y="722037"/>
                </a:cubicBezTo>
                <a:cubicBezTo>
                  <a:pt x="8030711" y="719150"/>
                  <a:pt x="8027088" y="714373"/>
                  <a:pt x="8029419" y="708883"/>
                </a:cubicBezTo>
                <a:cubicBezTo>
                  <a:pt x="8031751" y="703391"/>
                  <a:pt x="8036818" y="702383"/>
                  <a:pt x="8043045" y="704445"/>
                </a:cubicBezTo>
                <a:close/>
                <a:moveTo>
                  <a:pt x="11399907" y="685470"/>
                </a:moveTo>
                <a:lnTo>
                  <a:pt x="11405175" y="692861"/>
                </a:lnTo>
                <a:cubicBezTo>
                  <a:pt x="11405746" y="691926"/>
                  <a:pt x="11406316" y="690990"/>
                  <a:pt x="11406887" y="690054"/>
                </a:cubicBezTo>
                <a:close/>
                <a:moveTo>
                  <a:pt x="8126782" y="680480"/>
                </a:moveTo>
                <a:cubicBezTo>
                  <a:pt x="8133251" y="680607"/>
                  <a:pt x="8139684" y="681840"/>
                  <a:pt x="8146834" y="685994"/>
                </a:cubicBezTo>
                <a:cubicBezTo>
                  <a:pt x="8146347" y="695675"/>
                  <a:pt x="8138883" y="698573"/>
                  <a:pt x="8131896" y="703419"/>
                </a:cubicBezTo>
                <a:cubicBezTo>
                  <a:pt x="8123685" y="701596"/>
                  <a:pt x="8117934" y="701483"/>
                  <a:pt x="8109243" y="697715"/>
                </a:cubicBezTo>
                <a:cubicBezTo>
                  <a:pt x="8100553" y="693945"/>
                  <a:pt x="8097342" y="687515"/>
                  <a:pt x="8106519" y="681605"/>
                </a:cubicBezTo>
                <a:cubicBezTo>
                  <a:pt x="8113810" y="681333"/>
                  <a:pt x="8120313" y="680353"/>
                  <a:pt x="8126782" y="680480"/>
                </a:cubicBezTo>
                <a:close/>
                <a:moveTo>
                  <a:pt x="7718552" y="657935"/>
                </a:moveTo>
                <a:cubicBezTo>
                  <a:pt x="7724507" y="657222"/>
                  <a:pt x="7728815" y="663120"/>
                  <a:pt x="7731550" y="667602"/>
                </a:cubicBezTo>
                <a:cubicBezTo>
                  <a:pt x="7732917" y="669845"/>
                  <a:pt x="7728329" y="672800"/>
                  <a:pt x="7728805" y="674747"/>
                </a:cubicBezTo>
                <a:cubicBezTo>
                  <a:pt x="7720387" y="673752"/>
                  <a:pt x="7715256" y="671159"/>
                  <a:pt x="7710264" y="664140"/>
                </a:cubicBezTo>
                <a:cubicBezTo>
                  <a:pt x="7712455" y="663076"/>
                  <a:pt x="7715676" y="657879"/>
                  <a:pt x="7718552" y="657935"/>
                </a:cubicBezTo>
                <a:close/>
                <a:moveTo>
                  <a:pt x="7595116" y="646066"/>
                </a:moveTo>
                <a:cubicBezTo>
                  <a:pt x="7600121" y="646268"/>
                  <a:pt x="7605852" y="648387"/>
                  <a:pt x="7610951" y="649180"/>
                </a:cubicBezTo>
                <a:cubicBezTo>
                  <a:pt x="7621150" y="650764"/>
                  <a:pt x="7621487" y="657137"/>
                  <a:pt x="7626478" y="664156"/>
                </a:cubicBezTo>
                <a:cubicBezTo>
                  <a:pt x="7615456" y="665878"/>
                  <a:pt x="7604152" y="676451"/>
                  <a:pt x="7592175" y="674280"/>
                </a:cubicBezTo>
                <a:cubicBezTo>
                  <a:pt x="7580403" y="671280"/>
                  <a:pt x="7580891" y="661601"/>
                  <a:pt x="7583635" y="654457"/>
                </a:cubicBezTo>
                <a:cubicBezTo>
                  <a:pt x="7585831" y="647579"/>
                  <a:pt x="7590111" y="645863"/>
                  <a:pt x="7595116" y="646066"/>
                </a:cubicBezTo>
                <a:close/>
                <a:moveTo>
                  <a:pt x="8022083" y="629605"/>
                </a:moveTo>
                <a:cubicBezTo>
                  <a:pt x="8031016" y="630294"/>
                  <a:pt x="8040623" y="632074"/>
                  <a:pt x="8050837" y="634559"/>
                </a:cubicBezTo>
                <a:cubicBezTo>
                  <a:pt x="8035011" y="651689"/>
                  <a:pt x="8017816" y="666578"/>
                  <a:pt x="7995014" y="676926"/>
                </a:cubicBezTo>
                <a:cubicBezTo>
                  <a:pt x="7981530" y="676938"/>
                  <a:pt x="7970236" y="675887"/>
                  <a:pt x="7961826" y="663263"/>
                </a:cubicBezTo>
                <a:cubicBezTo>
                  <a:pt x="7974581" y="635278"/>
                  <a:pt x="7995289" y="627535"/>
                  <a:pt x="8022083" y="629605"/>
                </a:cubicBezTo>
                <a:close/>
                <a:moveTo>
                  <a:pt x="8070767" y="578753"/>
                </a:moveTo>
                <a:cubicBezTo>
                  <a:pt x="8073385" y="579843"/>
                  <a:pt x="8075865" y="582452"/>
                  <a:pt x="8077573" y="585254"/>
                </a:cubicBezTo>
                <a:cubicBezTo>
                  <a:pt x="8079624" y="588616"/>
                  <a:pt x="8079845" y="591596"/>
                  <a:pt x="8078868" y="594069"/>
                </a:cubicBezTo>
                <a:cubicBezTo>
                  <a:pt x="8077888" y="596542"/>
                  <a:pt x="8075714" y="598505"/>
                  <a:pt x="8072975" y="599836"/>
                </a:cubicBezTo>
                <a:cubicBezTo>
                  <a:pt x="8064078" y="596893"/>
                  <a:pt x="8059294" y="589048"/>
                  <a:pt x="8063133" y="581372"/>
                </a:cubicBezTo>
                <a:cubicBezTo>
                  <a:pt x="8065394" y="578094"/>
                  <a:pt x="8068150" y="577663"/>
                  <a:pt x="8070767" y="578753"/>
                </a:cubicBezTo>
                <a:close/>
                <a:moveTo>
                  <a:pt x="10901435" y="525586"/>
                </a:moveTo>
                <a:lnTo>
                  <a:pt x="10900360" y="537780"/>
                </a:lnTo>
                <a:cubicBezTo>
                  <a:pt x="10899193" y="533726"/>
                  <a:pt x="10900080" y="529337"/>
                  <a:pt x="10901262" y="525964"/>
                </a:cubicBezTo>
                <a:cubicBezTo>
                  <a:pt x="10901320" y="525838"/>
                  <a:pt x="10901378" y="525712"/>
                  <a:pt x="10901435" y="525586"/>
                </a:cubicBezTo>
                <a:close/>
                <a:moveTo>
                  <a:pt x="7970078" y="520062"/>
                </a:moveTo>
                <a:cubicBezTo>
                  <a:pt x="7977242" y="517399"/>
                  <a:pt x="7986381" y="518409"/>
                  <a:pt x="7997945" y="522235"/>
                </a:cubicBezTo>
                <a:cubicBezTo>
                  <a:pt x="7992868" y="534870"/>
                  <a:pt x="7979178" y="535708"/>
                  <a:pt x="7970067" y="545219"/>
                </a:cubicBezTo>
                <a:cubicBezTo>
                  <a:pt x="7963904" y="546759"/>
                  <a:pt x="7959457" y="545287"/>
                  <a:pt x="7954053" y="539922"/>
                </a:cubicBezTo>
                <a:cubicBezTo>
                  <a:pt x="7957724" y="529058"/>
                  <a:pt x="7962916" y="522724"/>
                  <a:pt x="7970078" y="520062"/>
                </a:cubicBezTo>
                <a:close/>
                <a:moveTo>
                  <a:pt x="8070852" y="471205"/>
                </a:moveTo>
                <a:cubicBezTo>
                  <a:pt x="8079290" y="470194"/>
                  <a:pt x="8089129" y="473225"/>
                  <a:pt x="8102165" y="478878"/>
                </a:cubicBezTo>
                <a:cubicBezTo>
                  <a:pt x="8095450" y="486499"/>
                  <a:pt x="8087779" y="490224"/>
                  <a:pt x="8076757" y="491946"/>
                </a:cubicBezTo>
                <a:cubicBezTo>
                  <a:pt x="8065876" y="489239"/>
                  <a:pt x="8058000" y="493792"/>
                  <a:pt x="8047942" y="487780"/>
                </a:cubicBezTo>
                <a:cubicBezTo>
                  <a:pt x="8055378" y="477269"/>
                  <a:pt x="8062416" y="472216"/>
                  <a:pt x="8070852" y="471205"/>
                </a:cubicBezTo>
                <a:close/>
                <a:moveTo>
                  <a:pt x="7958720" y="143590"/>
                </a:moveTo>
                <a:cubicBezTo>
                  <a:pt x="7968182" y="144261"/>
                  <a:pt x="7977953" y="146597"/>
                  <a:pt x="7988731" y="149716"/>
                </a:cubicBezTo>
                <a:cubicBezTo>
                  <a:pt x="7967435" y="157880"/>
                  <a:pt x="7952031" y="161730"/>
                  <a:pt x="7930548" y="147466"/>
                </a:cubicBezTo>
                <a:cubicBezTo>
                  <a:pt x="7940100" y="143917"/>
                  <a:pt x="7949256" y="142920"/>
                  <a:pt x="7958720" y="143590"/>
                </a:cubicBezTo>
                <a:close/>
                <a:moveTo>
                  <a:pt x="10992594" y="114048"/>
                </a:moveTo>
                <a:lnTo>
                  <a:pt x="11043562" y="185550"/>
                </a:lnTo>
                <a:cubicBezTo>
                  <a:pt x="11043732" y="185474"/>
                  <a:pt x="11043901" y="185397"/>
                  <a:pt x="11044070" y="185322"/>
                </a:cubicBezTo>
                <a:cubicBezTo>
                  <a:pt x="11066112" y="180958"/>
                  <a:pt x="11069953" y="175538"/>
                  <a:pt x="11070059" y="152666"/>
                </a:cubicBezTo>
                <a:cubicBezTo>
                  <a:pt x="11070049" y="145997"/>
                  <a:pt x="11071263" y="139270"/>
                  <a:pt x="11074256" y="133713"/>
                </a:cubicBezTo>
                <a:lnTo>
                  <a:pt x="11081038" y="128260"/>
                </a:lnTo>
                <a:lnTo>
                  <a:pt x="11061154" y="125445"/>
                </a:lnTo>
                <a:cubicBezTo>
                  <a:pt x="11048780" y="119363"/>
                  <a:pt x="11036661" y="120121"/>
                  <a:pt x="11023637" y="118586"/>
                </a:cubicBezTo>
                <a:cubicBezTo>
                  <a:pt x="11013200" y="120510"/>
                  <a:pt x="11003756" y="119791"/>
                  <a:pt x="10994961" y="114526"/>
                </a:cubicBezTo>
                <a:close/>
                <a:moveTo>
                  <a:pt x="10917303" y="108644"/>
                </a:moveTo>
                <a:lnTo>
                  <a:pt x="10911665" y="162116"/>
                </a:lnTo>
                <a:lnTo>
                  <a:pt x="10916707" y="164369"/>
                </a:lnTo>
                <a:cubicBezTo>
                  <a:pt x="10922527" y="166741"/>
                  <a:pt x="10925846" y="171540"/>
                  <a:pt x="10922523" y="177563"/>
                </a:cubicBezTo>
                <a:cubicBezTo>
                  <a:pt x="10921142" y="180770"/>
                  <a:pt x="10919093" y="181640"/>
                  <a:pt x="10916803" y="181509"/>
                </a:cubicBezTo>
                <a:lnTo>
                  <a:pt x="10909832" y="179508"/>
                </a:lnTo>
                <a:lnTo>
                  <a:pt x="10906852" y="207775"/>
                </a:lnTo>
                <a:cubicBezTo>
                  <a:pt x="10889259" y="355461"/>
                  <a:pt x="10867246" y="475212"/>
                  <a:pt x="10827397" y="583515"/>
                </a:cubicBezTo>
                <a:cubicBezTo>
                  <a:pt x="10833195" y="633515"/>
                  <a:pt x="10815420" y="721277"/>
                  <a:pt x="10797741" y="749597"/>
                </a:cubicBezTo>
                <a:cubicBezTo>
                  <a:pt x="10788385" y="717150"/>
                  <a:pt x="10773046" y="753584"/>
                  <a:pt x="10760135" y="738689"/>
                </a:cubicBezTo>
                <a:cubicBezTo>
                  <a:pt x="10750688" y="765680"/>
                  <a:pt x="10761257" y="772463"/>
                  <a:pt x="10749472" y="791345"/>
                </a:cubicBezTo>
                <a:cubicBezTo>
                  <a:pt x="10752933" y="833232"/>
                  <a:pt x="10781277" y="752255"/>
                  <a:pt x="10778845" y="803582"/>
                </a:cubicBezTo>
                <a:cubicBezTo>
                  <a:pt x="10749284" y="910226"/>
                  <a:pt x="10716263" y="974979"/>
                  <a:pt x="10697273" y="1088404"/>
                </a:cubicBezTo>
                <a:cubicBezTo>
                  <a:pt x="10671359" y="1118055"/>
                  <a:pt x="10652464" y="1172040"/>
                  <a:pt x="10635907" y="1234138"/>
                </a:cubicBezTo>
                <a:cubicBezTo>
                  <a:pt x="10617010" y="1288122"/>
                  <a:pt x="10592222" y="1351548"/>
                  <a:pt x="10568646" y="1389310"/>
                </a:cubicBezTo>
                <a:cubicBezTo>
                  <a:pt x="10583990" y="1352877"/>
                  <a:pt x="10573418" y="1346094"/>
                  <a:pt x="10571081" y="1337981"/>
                </a:cubicBezTo>
                <a:cubicBezTo>
                  <a:pt x="10565187" y="1347422"/>
                  <a:pt x="10562848" y="1339312"/>
                  <a:pt x="10554615" y="1340640"/>
                </a:cubicBezTo>
                <a:cubicBezTo>
                  <a:pt x="10535719" y="1394625"/>
                  <a:pt x="10521594" y="1405394"/>
                  <a:pt x="10502698" y="1459380"/>
                </a:cubicBezTo>
                <a:cubicBezTo>
                  <a:pt x="10505036" y="1467491"/>
                  <a:pt x="10505036" y="1467491"/>
                  <a:pt x="10501482" y="1485044"/>
                </a:cubicBezTo>
                <a:cubicBezTo>
                  <a:pt x="10520283" y="1490498"/>
                  <a:pt x="10537965" y="1462177"/>
                  <a:pt x="10536747" y="1487841"/>
                </a:cubicBezTo>
                <a:cubicBezTo>
                  <a:pt x="10509619" y="1543156"/>
                  <a:pt x="10486048" y="1580918"/>
                  <a:pt x="10464812" y="1626791"/>
                </a:cubicBezTo>
                <a:cubicBezTo>
                  <a:pt x="10443576" y="1672664"/>
                  <a:pt x="10422342" y="1718538"/>
                  <a:pt x="10391658" y="1791404"/>
                </a:cubicBezTo>
                <a:cubicBezTo>
                  <a:pt x="10399890" y="1790076"/>
                  <a:pt x="10402229" y="1798187"/>
                  <a:pt x="10396337" y="1807627"/>
                </a:cubicBezTo>
                <a:cubicBezTo>
                  <a:pt x="10369209" y="1862941"/>
                  <a:pt x="10375101" y="1853501"/>
                  <a:pt x="10345634" y="1900704"/>
                </a:cubicBezTo>
                <a:cubicBezTo>
                  <a:pt x="10333849" y="1919584"/>
                  <a:pt x="10324400" y="1946576"/>
                  <a:pt x="10312613" y="1965457"/>
                </a:cubicBezTo>
                <a:cubicBezTo>
                  <a:pt x="10223091" y="2073290"/>
                  <a:pt x="10189974" y="2197483"/>
                  <a:pt x="10091003" y="2332308"/>
                </a:cubicBezTo>
                <a:cubicBezTo>
                  <a:pt x="10093342" y="2340419"/>
                  <a:pt x="10073324" y="2360628"/>
                  <a:pt x="10069769" y="2378180"/>
                </a:cubicBezTo>
                <a:cubicBezTo>
                  <a:pt x="10061537" y="2379510"/>
                  <a:pt x="10046194" y="2415942"/>
                  <a:pt x="10033286" y="2401047"/>
                </a:cubicBezTo>
                <a:cubicBezTo>
                  <a:pt x="10036841" y="2383494"/>
                  <a:pt x="10066309" y="2336293"/>
                  <a:pt x="10047505" y="2330839"/>
                </a:cubicBezTo>
                <a:cubicBezTo>
                  <a:pt x="10021594" y="2360487"/>
                  <a:pt x="10012145" y="2387481"/>
                  <a:pt x="9992126" y="2407690"/>
                </a:cubicBezTo>
                <a:cubicBezTo>
                  <a:pt x="9989787" y="2399580"/>
                  <a:pt x="9983894" y="2409018"/>
                  <a:pt x="9969768" y="2419787"/>
                </a:cubicBezTo>
                <a:cubicBezTo>
                  <a:pt x="9972108" y="2427900"/>
                  <a:pt x="9986233" y="2417131"/>
                  <a:pt x="9992126" y="2407690"/>
                </a:cubicBezTo>
                <a:cubicBezTo>
                  <a:pt x="9974445" y="2436011"/>
                  <a:pt x="9964998" y="2463004"/>
                  <a:pt x="9955550" y="2489996"/>
                </a:cubicBezTo>
                <a:cubicBezTo>
                  <a:pt x="9946102" y="2516990"/>
                  <a:pt x="9983801" y="2468458"/>
                  <a:pt x="9994371" y="2475242"/>
                </a:cubicBezTo>
                <a:cubicBezTo>
                  <a:pt x="9994371" y="2475242"/>
                  <a:pt x="9982585" y="2494122"/>
                  <a:pt x="9993154" y="2500906"/>
                </a:cubicBezTo>
                <a:cubicBezTo>
                  <a:pt x="10003726" y="2507690"/>
                  <a:pt x="10043763" y="2467270"/>
                  <a:pt x="10000172" y="2525241"/>
                </a:cubicBezTo>
                <a:cubicBezTo>
                  <a:pt x="10002137" y="2522094"/>
                  <a:pt x="10004100" y="2518948"/>
                  <a:pt x="10006065" y="2515801"/>
                </a:cubicBezTo>
                <a:lnTo>
                  <a:pt x="9997833" y="2517131"/>
                </a:lnTo>
                <a:lnTo>
                  <a:pt x="9989599" y="2518459"/>
                </a:lnTo>
                <a:cubicBezTo>
                  <a:pt x="9983708" y="2527899"/>
                  <a:pt x="9983708" y="2527899"/>
                  <a:pt x="9986045" y="2536011"/>
                </a:cubicBezTo>
                <a:cubicBezTo>
                  <a:pt x="9981369" y="2519789"/>
                  <a:pt x="9937776" y="2577759"/>
                  <a:pt x="9948346" y="2584543"/>
                </a:cubicBezTo>
                <a:cubicBezTo>
                  <a:pt x="9940115" y="2585870"/>
                  <a:pt x="9942454" y="2593981"/>
                  <a:pt x="9936561" y="2603423"/>
                </a:cubicBezTo>
                <a:cubicBezTo>
                  <a:pt x="9936561" y="2603423"/>
                  <a:pt x="9944792" y="2602095"/>
                  <a:pt x="9950685" y="2592653"/>
                </a:cubicBezTo>
                <a:lnTo>
                  <a:pt x="9958917" y="2591325"/>
                </a:lnTo>
                <a:cubicBezTo>
                  <a:pt x="9927112" y="2630415"/>
                  <a:pt x="9866962" y="2750483"/>
                  <a:pt x="9828141" y="2765239"/>
                </a:cubicBezTo>
                <a:cubicBezTo>
                  <a:pt x="9835251" y="2730134"/>
                  <a:pt x="9850590" y="2693702"/>
                  <a:pt x="9831790" y="2688247"/>
                </a:cubicBezTo>
                <a:cubicBezTo>
                  <a:pt x="9817664" y="2699015"/>
                  <a:pt x="9799985" y="2727339"/>
                  <a:pt x="9792969" y="2703002"/>
                </a:cubicBezTo>
                <a:lnTo>
                  <a:pt x="9715232" y="2791952"/>
                </a:lnTo>
                <a:cubicBezTo>
                  <a:pt x="9717571" y="2800064"/>
                  <a:pt x="9737590" y="2779854"/>
                  <a:pt x="9725804" y="2798734"/>
                </a:cubicBezTo>
                <a:cubicBezTo>
                  <a:pt x="9697553" y="2820272"/>
                  <a:pt x="9679873" y="2848594"/>
                  <a:pt x="9637495" y="2880902"/>
                </a:cubicBezTo>
                <a:cubicBezTo>
                  <a:pt x="9618601" y="2934888"/>
                  <a:pt x="9576223" y="2967193"/>
                  <a:pt x="9502045" y="3038592"/>
                </a:cubicBezTo>
                <a:cubicBezTo>
                  <a:pt x="9497365" y="3022369"/>
                  <a:pt x="9483239" y="3033137"/>
                  <a:pt x="9483239" y="3033137"/>
                </a:cubicBezTo>
                <a:cubicBezTo>
                  <a:pt x="9420846" y="3085653"/>
                  <a:pt x="9352557" y="3147611"/>
                  <a:pt x="9287825" y="3192017"/>
                </a:cubicBezTo>
                <a:cubicBezTo>
                  <a:pt x="9217197" y="3245861"/>
                  <a:pt x="9154804" y="3298379"/>
                  <a:pt x="9106534" y="3340127"/>
                </a:cubicBezTo>
                <a:cubicBezTo>
                  <a:pt x="9134784" y="3318589"/>
                  <a:pt x="9117106" y="3346910"/>
                  <a:pt x="9111211" y="3356351"/>
                </a:cubicBezTo>
                <a:cubicBezTo>
                  <a:pt x="9088854" y="3368448"/>
                  <a:pt x="9054710" y="3399426"/>
                  <a:pt x="9058266" y="3381875"/>
                </a:cubicBezTo>
                <a:cubicBezTo>
                  <a:pt x="9009994" y="3423622"/>
                  <a:pt x="8989977" y="3443831"/>
                  <a:pt x="8925243" y="3488238"/>
                </a:cubicBezTo>
                <a:cubicBezTo>
                  <a:pt x="8900547" y="3492222"/>
                  <a:pt x="8884085" y="3494879"/>
                  <a:pt x="8861727" y="3506976"/>
                </a:cubicBezTo>
                <a:cubicBezTo>
                  <a:pt x="8849940" y="3525858"/>
                  <a:pt x="8813456" y="3548726"/>
                  <a:pt x="8774637" y="3563480"/>
                </a:cubicBezTo>
                <a:cubicBezTo>
                  <a:pt x="8738154" y="3586348"/>
                  <a:pt x="8709902" y="3607886"/>
                  <a:pt x="8706348" y="3625437"/>
                </a:cubicBezTo>
                <a:cubicBezTo>
                  <a:pt x="8739275" y="3620123"/>
                  <a:pt x="8800454" y="3593270"/>
                  <a:pt x="8851062" y="3559634"/>
                </a:cubicBezTo>
                <a:cubicBezTo>
                  <a:pt x="8901670" y="3525999"/>
                  <a:pt x="8958171" y="3482921"/>
                  <a:pt x="9000546" y="3450615"/>
                </a:cubicBezTo>
                <a:cubicBezTo>
                  <a:pt x="9006440" y="3441175"/>
                  <a:pt x="9028797" y="3429077"/>
                  <a:pt x="9037030" y="3427747"/>
                </a:cubicBezTo>
                <a:cubicBezTo>
                  <a:pt x="9125336" y="3345582"/>
                  <a:pt x="9199425" y="3333625"/>
                  <a:pt x="9292408" y="3267680"/>
                </a:cubicBezTo>
                <a:cubicBezTo>
                  <a:pt x="9363127" y="3154394"/>
                  <a:pt x="9483146" y="3092578"/>
                  <a:pt x="9606813" y="2953768"/>
                </a:cubicBezTo>
                <a:cubicBezTo>
                  <a:pt x="9611492" y="2969992"/>
                  <a:pt x="9639741" y="2948454"/>
                  <a:pt x="9650312" y="2955238"/>
                </a:cubicBezTo>
                <a:cubicBezTo>
                  <a:pt x="9670329" y="2935026"/>
                  <a:pt x="9696242" y="2905377"/>
                  <a:pt x="9724493" y="2883839"/>
                </a:cubicBezTo>
                <a:cubicBezTo>
                  <a:pt x="9722528" y="2886986"/>
                  <a:pt x="9720565" y="2890133"/>
                  <a:pt x="9718600" y="2893280"/>
                </a:cubicBezTo>
                <a:lnTo>
                  <a:pt x="9712706" y="2902720"/>
                </a:lnTo>
                <a:cubicBezTo>
                  <a:pt x="9720938" y="2901391"/>
                  <a:pt x="9729169" y="2900062"/>
                  <a:pt x="9726832" y="2891951"/>
                </a:cubicBezTo>
                <a:cubicBezTo>
                  <a:pt x="9728796" y="2888804"/>
                  <a:pt x="9730760" y="2885657"/>
                  <a:pt x="9732724" y="2882511"/>
                </a:cubicBezTo>
                <a:lnTo>
                  <a:pt x="9740957" y="2881182"/>
                </a:lnTo>
                <a:cubicBezTo>
                  <a:pt x="9765652" y="2877196"/>
                  <a:pt x="9809245" y="2819225"/>
                  <a:pt x="9866962" y="2750483"/>
                </a:cubicBezTo>
                <a:cubicBezTo>
                  <a:pt x="9922341" y="2673632"/>
                  <a:pt x="9991845" y="2586010"/>
                  <a:pt x="10047224" y="2509157"/>
                </a:cubicBezTo>
                <a:cubicBezTo>
                  <a:pt x="10073135" y="2479508"/>
                  <a:pt x="10087261" y="2468739"/>
                  <a:pt x="10104941" y="2440418"/>
                </a:cubicBezTo>
                <a:cubicBezTo>
                  <a:pt x="10166212" y="2354125"/>
                  <a:pt x="10214577" y="2252937"/>
                  <a:pt x="10267616" y="2167973"/>
                </a:cubicBezTo>
                <a:cubicBezTo>
                  <a:pt x="10279403" y="2149093"/>
                  <a:pt x="10301761" y="2136995"/>
                  <a:pt x="10305316" y="2119442"/>
                </a:cubicBezTo>
                <a:cubicBezTo>
                  <a:pt x="10305316" y="2119442"/>
                  <a:pt x="10307654" y="2127555"/>
                  <a:pt x="10299423" y="2128882"/>
                </a:cubicBezTo>
                <a:lnTo>
                  <a:pt x="10301761" y="2136995"/>
                </a:lnTo>
                <a:cubicBezTo>
                  <a:pt x="10307654" y="2127555"/>
                  <a:pt x="10307654" y="2127555"/>
                  <a:pt x="10313548" y="2118114"/>
                </a:cubicBezTo>
                <a:cubicBezTo>
                  <a:pt x="10315513" y="2114968"/>
                  <a:pt x="10317477" y="2111820"/>
                  <a:pt x="10319442" y="2108672"/>
                </a:cubicBezTo>
                <a:cubicBezTo>
                  <a:pt x="10315886" y="2126225"/>
                  <a:pt x="10286420" y="2173428"/>
                  <a:pt x="10285204" y="2199093"/>
                </a:cubicBezTo>
                <a:cubicBezTo>
                  <a:pt x="10295774" y="2205875"/>
                  <a:pt x="10313454" y="2177554"/>
                  <a:pt x="10331133" y="2149232"/>
                </a:cubicBezTo>
                <a:lnTo>
                  <a:pt x="10333472" y="2157343"/>
                </a:lnTo>
                <a:cubicBezTo>
                  <a:pt x="10331508" y="2160491"/>
                  <a:pt x="10329544" y="2163638"/>
                  <a:pt x="10327579" y="2166786"/>
                </a:cubicBezTo>
                <a:cubicBezTo>
                  <a:pt x="10338150" y="2173568"/>
                  <a:pt x="10335811" y="2165456"/>
                  <a:pt x="10341705" y="2156014"/>
                </a:cubicBezTo>
                <a:lnTo>
                  <a:pt x="10347599" y="2146574"/>
                </a:lnTo>
                <a:cubicBezTo>
                  <a:pt x="10355829" y="2145245"/>
                  <a:pt x="10318132" y="2193776"/>
                  <a:pt x="10340488" y="2181681"/>
                </a:cubicBezTo>
                <a:lnTo>
                  <a:pt x="10434783" y="2030633"/>
                </a:lnTo>
                <a:cubicBezTo>
                  <a:pt x="10464249" y="1983430"/>
                  <a:pt x="10479592" y="1946996"/>
                  <a:pt x="10458450" y="1933430"/>
                </a:cubicBezTo>
                <a:cubicBezTo>
                  <a:pt x="10466682" y="1932101"/>
                  <a:pt x="10464343" y="1923989"/>
                  <a:pt x="10464343" y="1923989"/>
                </a:cubicBezTo>
                <a:cubicBezTo>
                  <a:pt x="10472573" y="1922661"/>
                  <a:pt x="10478467" y="1913221"/>
                  <a:pt x="10476129" y="1905109"/>
                </a:cubicBezTo>
                <a:lnTo>
                  <a:pt x="10467899" y="1906438"/>
                </a:lnTo>
                <a:lnTo>
                  <a:pt x="10462004" y="1915879"/>
                </a:lnTo>
                <a:cubicBezTo>
                  <a:pt x="10459665" y="1907766"/>
                  <a:pt x="10463221" y="1890214"/>
                  <a:pt x="10472668" y="1863222"/>
                </a:cubicBezTo>
                <a:cubicBezTo>
                  <a:pt x="10462100" y="1856437"/>
                  <a:pt x="10449189" y="1841543"/>
                  <a:pt x="10446851" y="1833430"/>
                </a:cubicBezTo>
                <a:cubicBezTo>
                  <a:pt x="10493998" y="1757908"/>
                  <a:pt x="10512893" y="1703923"/>
                  <a:pt x="10555364" y="1612175"/>
                </a:cubicBezTo>
                <a:cubicBezTo>
                  <a:pt x="10567150" y="1593294"/>
                  <a:pt x="10570705" y="1575743"/>
                  <a:pt x="10571922" y="1550077"/>
                </a:cubicBezTo>
                <a:cubicBezTo>
                  <a:pt x="10620284" y="1448891"/>
                  <a:pt x="10660414" y="1349031"/>
                  <a:pt x="10692314" y="1250500"/>
                </a:cubicBezTo>
                <a:cubicBezTo>
                  <a:pt x="10730107" y="1142530"/>
                  <a:pt x="10762006" y="1044000"/>
                  <a:pt x="10804475" y="952253"/>
                </a:cubicBezTo>
                <a:lnTo>
                  <a:pt x="10806814" y="960365"/>
                </a:lnTo>
                <a:cubicBezTo>
                  <a:pt x="10800921" y="969804"/>
                  <a:pt x="10803260" y="977917"/>
                  <a:pt x="10803260" y="977917"/>
                </a:cubicBezTo>
                <a:cubicBezTo>
                  <a:pt x="10811492" y="976588"/>
                  <a:pt x="10817383" y="967147"/>
                  <a:pt x="10815046" y="959035"/>
                </a:cubicBezTo>
                <a:cubicBezTo>
                  <a:pt x="10820939" y="949596"/>
                  <a:pt x="10820939" y="949596"/>
                  <a:pt x="10818601" y="941484"/>
                </a:cubicBezTo>
                <a:cubicBezTo>
                  <a:pt x="10826833" y="940154"/>
                  <a:pt x="10829172" y="948267"/>
                  <a:pt x="10823278" y="957706"/>
                </a:cubicBezTo>
                <a:cubicBezTo>
                  <a:pt x="10800827" y="1029244"/>
                  <a:pt x="10754803" y="1138543"/>
                  <a:pt x="10739368" y="1234417"/>
                </a:cubicBezTo>
                <a:cubicBezTo>
                  <a:pt x="10741705" y="1242529"/>
                  <a:pt x="10746383" y="1258753"/>
                  <a:pt x="10764063" y="1230431"/>
                </a:cubicBezTo>
                <a:cubicBezTo>
                  <a:pt x="10759387" y="1214206"/>
                  <a:pt x="10768834" y="1187216"/>
                  <a:pt x="10775944" y="1152110"/>
                </a:cubicBezTo>
                <a:cubicBezTo>
                  <a:pt x="10797084" y="1165678"/>
                  <a:pt x="10806626" y="1079245"/>
                  <a:pt x="10819629" y="1034699"/>
                </a:cubicBezTo>
                <a:cubicBezTo>
                  <a:pt x="10860976" y="909176"/>
                  <a:pt x="10916449" y="772884"/>
                  <a:pt x="10936655" y="633795"/>
                </a:cubicBezTo>
                <a:cubicBezTo>
                  <a:pt x="10940210" y="616241"/>
                  <a:pt x="10937871" y="608130"/>
                  <a:pt x="10941426" y="590579"/>
                </a:cubicBezTo>
                <a:cubicBezTo>
                  <a:pt x="10943859" y="539249"/>
                  <a:pt x="10978097" y="448832"/>
                  <a:pt x="10968743" y="416384"/>
                </a:cubicBezTo>
                <a:cubicBezTo>
                  <a:pt x="10979313" y="423167"/>
                  <a:pt x="10985206" y="413726"/>
                  <a:pt x="10996993" y="394845"/>
                </a:cubicBezTo>
                <a:cubicBezTo>
                  <a:pt x="10984085" y="379951"/>
                  <a:pt x="10990071" y="311070"/>
                  <a:pt x="10990071" y="311070"/>
                </a:cubicBezTo>
                <a:cubicBezTo>
                  <a:pt x="10994749" y="327294"/>
                  <a:pt x="11002981" y="325965"/>
                  <a:pt x="11002981" y="325965"/>
                </a:cubicBezTo>
                <a:cubicBezTo>
                  <a:pt x="11014860" y="247645"/>
                  <a:pt x="11011399" y="205757"/>
                  <a:pt x="11009156" y="138206"/>
                </a:cubicBezTo>
                <a:cubicBezTo>
                  <a:pt x="10982121" y="134079"/>
                  <a:pt x="10980811" y="219184"/>
                  <a:pt x="10980717" y="278622"/>
                </a:cubicBezTo>
                <a:cubicBezTo>
                  <a:pt x="10941802" y="352818"/>
                  <a:pt x="10936937" y="455474"/>
                  <a:pt x="10913270" y="552676"/>
                </a:cubicBezTo>
                <a:lnTo>
                  <a:pt x="10910931" y="544566"/>
                </a:lnTo>
                <a:cubicBezTo>
                  <a:pt x="10916826" y="535125"/>
                  <a:pt x="10914486" y="527012"/>
                  <a:pt x="10903915" y="520229"/>
                </a:cubicBezTo>
                <a:lnTo>
                  <a:pt x="10901435" y="525586"/>
                </a:lnTo>
                <a:lnTo>
                  <a:pt x="10907076" y="461622"/>
                </a:lnTo>
                <a:cubicBezTo>
                  <a:pt x="10915083" y="381536"/>
                  <a:pt x="10926905" y="293675"/>
                  <a:pt x="10941990" y="233938"/>
                </a:cubicBezTo>
                <a:cubicBezTo>
                  <a:pt x="10940868" y="200162"/>
                  <a:pt x="10941803" y="166054"/>
                  <a:pt x="10940235" y="134472"/>
                </a:cubicBezTo>
                <a:lnTo>
                  <a:pt x="10937646" y="110111"/>
                </a:lnTo>
                <a:lnTo>
                  <a:pt x="10935643" y="110457"/>
                </a:lnTo>
                <a:close/>
                <a:moveTo>
                  <a:pt x="10956324" y="106890"/>
                </a:moveTo>
                <a:lnTo>
                  <a:pt x="10949266" y="108108"/>
                </a:lnTo>
                <a:lnTo>
                  <a:pt x="10964671" y="108496"/>
                </a:lnTo>
                <a:close/>
                <a:moveTo>
                  <a:pt x="7771703" y="104762"/>
                </a:moveTo>
                <a:cubicBezTo>
                  <a:pt x="7784571" y="107230"/>
                  <a:pt x="7794977" y="107988"/>
                  <a:pt x="7807637" y="111281"/>
                </a:cubicBezTo>
                <a:cubicBezTo>
                  <a:pt x="7811195" y="112458"/>
                  <a:pt x="7821393" y="114043"/>
                  <a:pt x="7816870" y="120598"/>
                </a:cubicBezTo>
                <a:cubicBezTo>
                  <a:pt x="7808030" y="132882"/>
                  <a:pt x="7793458" y="121800"/>
                  <a:pt x="7778877" y="122344"/>
                </a:cubicBezTo>
                <a:cubicBezTo>
                  <a:pt x="7772922" y="123056"/>
                  <a:pt x="7772454" y="109484"/>
                  <a:pt x="7771703" y="104762"/>
                </a:cubicBezTo>
                <a:close/>
                <a:moveTo>
                  <a:pt x="10020804" y="49055"/>
                </a:moveTo>
                <a:lnTo>
                  <a:pt x="10015760" y="51317"/>
                </a:lnTo>
                <a:cubicBezTo>
                  <a:pt x="10008500" y="58398"/>
                  <a:pt x="10004215" y="68359"/>
                  <a:pt x="10001677" y="82929"/>
                </a:cubicBezTo>
                <a:cubicBezTo>
                  <a:pt x="10001451" y="85005"/>
                  <a:pt x="9997684" y="87812"/>
                  <a:pt x="9995832" y="90529"/>
                </a:cubicBezTo>
                <a:cubicBezTo>
                  <a:pt x="9992382" y="95198"/>
                  <a:pt x="9989821" y="102825"/>
                  <a:pt x="9985828" y="107709"/>
                </a:cubicBezTo>
                <a:cubicBezTo>
                  <a:pt x="9984231" y="109661"/>
                  <a:pt x="9982379" y="112378"/>
                  <a:pt x="9982695" y="114238"/>
                </a:cubicBezTo>
                <a:cubicBezTo>
                  <a:pt x="9984143" y="129554"/>
                  <a:pt x="9983198" y="139028"/>
                  <a:pt x="9977996" y="144883"/>
                </a:cubicBezTo>
                <a:lnTo>
                  <a:pt x="9953514" y="152119"/>
                </a:lnTo>
                <a:lnTo>
                  <a:pt x="9941952" y="178191"/>
                </a:lnTo>
                <a:cubicBezTo>
                  <a:pt x="9926029" y="214961"/>
                  <a:pt x="9907929" y="258997"/>
                  <a:pt x="9887140" y="315239"/>
                </a:cubicBezTo>
                <a:cubicBezTo>
                  <a:pt x="9902231" y="363173"/>
                  <a:pt x="9830649" y="420699"/>
                  <a:pt x="9854884" y="416159"/>
                </a:cubicBezTo>
                <a:cubicBezTo>
                  <a:pt x="9807697" y="634345"/>
                  <a:pt x="9772265" y="743238"/>
                  <a:pt x="9724616" y="832056"/>
                </a:cubicBezTo>
                <a:cubicBezTo>
                  <a:pt x="9722439" y="835695"/>
                  <a:pt x="9720263" y="839338"/>
                  <a:pt x="9718086" y="842978"/>
                </a:cubicBezTo>
                <a:lnTo>
                  <a:pt x="9729796" y="849109"/>
                </a:lnTo>
                <a:cubicBezTo>
                  <a:pt x="9735546" y="849222"/>
                  <a:pt x="9743346" y="852696"/>
                  <a:pt x="9745873" y="858007"/>
                </a:cubicBezTo>
                <a:cubicBezTo>
                  <a:pt x="9748914" y="867063"/>
                  <a:pt x="9748431" y="870929"/>
                  <a:pt x="9745462" y="871736"/>
                </a:cubicBezTo>
                <a:cubicBezTo>
                  <a:pt x="9742490" y="872543"/>
                  <a:pt x="9737034" y="870291"/>
                  <a:pt x="9730122" y="867110"/>
                </a:cubicBezTo>
                <a:lnTo>
                  <a:pt x="9709660" y="857073"/>
                </a:lnTo>
                <a:lnTo>
                  <a:pt x="9686212" y="896298"/>
                </a:lnTo>
                <a:cubicBezTo>
                  <a:pt x="9644769" y="959565"/>
                  <a:pt x="9593080" y="1024085"/>
                  <a:pt x="9521034" y="1127495"/>
                </a:cubicBezTo>
                <a:lnTo>
                  <a:pt x="9381282" y="1305851"/>
                </a:lnTo>
                <a:lnTo>
                  <a:pt x="9333991" y="1419834"/>
                </a:lnTo>
                <a:lnTo>
                  <a:pt x="9337317" y="1413240"/>
                </a:lnTo>
                <a:lnTo>
                  <a:pt x="9336083" y="1425973"/>
                </a:lnTo>
                <a:lnTo>
                  <a:pt x="9348229" y="1461620"/>
                </a:lnTo>
                <a:lnTo>
                  <a:pt x="9358989" y="1459148"/>
                </a:lnTo>
                <a:cubicBezTo>
                  <a:pt x="9367656" y="1453561"/>
                  <a:pt x="9378928" y="1443518"/>
                  <a:pt x="9393332" y="1428129"/>
                </a:cubicBezTo>
                <a:lnTo>
                  <a:pt x="9443873" y="1341170"/>
                </a:lnTo>
                <a:lnTo>
                  <a:pt x="9441761" y="1353310"/>
                </a:lnTo>
                <a:cubicBezTo>
                  <a:pt x="9415692" y="1452762"/>
                  <a:pt x="9328411" y="1616632"/>
                  <a:pt x="9251765" y="1700357"/>
                </a:cubicBezTo>
                <a:lnTo>
                  <a:pt x="9263116" y="1661854"/>
                </a:lnTo>
                <a:cubicBezTo>
                  <a:pt x="9274466" y="1623350"/>
                  <a:pt x="9300963" y="1611807"/>
                  <a:pt x="9259318" y="1596386"/>
                </a:cubicBezTo>
                <a:cubicBezTo>
                  <a:pt x="9259318" y="1596386"/>
                  <a:pt x="9247968" y="1634890"/>
                  <a:pt x="9221470" y="1646435"/>
                </a:cubicBezTo>
                <a:cubicBezTo>
                  <a:pt x="9207589" y="1641293"/>
                  <a:pt x="9204616" y="1612461"/>
                  <a:pt x="9179824" y="1631012"/>
                </a:cubicBezTo>
                <a:cubicBezTo>
                  <a:pt x="9155032" y="1649563"/>
                  <a:pt x="9093498" y="1721651"/>
                  <a:pt x="9072715" y="1757742"/>
                </a:cubicBezTo>
                <a:cubicBezTo>
                  <a:pt x="9051931" y="1793830"/>
                  <a:pt x="9055120" y="1825888"/>
                  <a:pt x="9055126" y="1847547"/>
                </a:cubicBezTo>
                <a:cubicBezTo>
                  <a:pt x="9055136" y="1869204"/>
                  <a:pt x="9072758" y="1887685"/>
                  <a:pt x="9072758" y="1887685"/>
                </a:cubicBezTo>
                <a:cubicBezTo>
                  <a:pt x="9099258" y="1876143"/>
                  <a:pt x="8739316" y="2485552"/>
                  <a:pt x="8765815" y="2474010"/>
                </a:cubicBezTo>
                <a:cubicBezTo>
                  <a:pt x="8845308" y="2439383"/>
                  <a:pt x="9422625" y="1690903"/>
                  <a:pt x="9350725" y="1856465"/>
                </a:cubicBezTo>
                <a:cubicBezTo>
                  <a:pt x="9524820" y="1579267"/>
                  <a:pt x="9743499" y="1455006"/>
                  <a:pt x="9811601" y="1223976"/>
                </a:cubicBezTo>
                <a:cubicBezTo>
                  <a:pt x="9852758" y="1143123"/>
                  <a:pt x="9887695" y="1064272"/>
                  <a:pt x="9921368" y="984202"/>
                </a:cubicBezTo>
                <a:lnTo>
                  <a:pt x="10007432" y="776080"/>
                </a:lnTo>
                <a:lnTo>
                  <a:pt x="9996510" y="772856"/>
                </a:lnTo>
                <a:cubicBezTo>
                  <a:pt x="9990307" y="769388"/>
                  <a:pt x="9985103" y="764321"/>
                  <a:pt x="9982107" y="757248"/>
                </a:cubicBezTo>
                <a:cubicBezTo>
                  <a:pt x="9981507" y="748504"/>
                  <a:pt x="9975432" y="739292"/>
                  <a:pt x="9974832" y="730549"/>
                </a:cubicBezTo>
                <a:cubicBezTo>
                  <a:pt x="9974794" y="722193"/>
                  <a:pt x="9973201" y="716091"/>
                  <a:pt x="9965915" y="711039"/>
                </a:cubicBezTo>
                <a:cubicBezTo>
                  <a:pt x="9958629" y="705986"/>
                  <a:pt x="9950606" y="710418"/>
                  <a:pt x="9942156" y="707057"/>
                </a:cubicBezTo>
                <a:cubicBezTo>
                  <a:pt x="9933531" y="702743"/>
                  <a:pt x="9926462" y="696175"/>
                  <a:pt x="9930046" y="686167"/>
                </a:cubicBezTo>
                <a:cubicBezTo>
                  <a:pt x="9936438" y="667280"/>
                  <a:pt x="9929929" y="661100"/>
                  <a:pt x="9912638" y="654941"/>
                </a:cubicBezTo>
                <a:cubicBezTo>
                  <a:pt x="9912944" y="648489"/>
                  <a:pt x="9916267" y="642466"/>
                  <a:pt x="9917132" y="636404"/>
                </a:cubicBezTo>
                <a:cubicBezTo>
                  <a:pt x="9917782" y="631856"/>
                  <a:pt x="9919380" y="627135"/>
                  <a:pt x="9915457" y="624414"/>
                </a:cubicBezTo>
                <a:cubicBezTo>
                  <a:pt x="9911534" y="621694"/>
                  <a:pt x="9908770" y="628105"/>
                  <a:pt x="9905535" y="629194"/>
                </a:cubicBezTo>
                <a:cubicBezTo>
                  <a:pt x="9899586" y="623403"/>
                  <a:pt x="9892684" y="628612"/>
                  <a:pt x="9890402" y="618702"/>
                </a:cubicBezTo>
                <a:cubicBezTo>
                  <a:pt x="9889715" y="614893"/>
                  <a:pt x="9888899" y="607664"/>
                  <a:pt x="9893472" y="605837"/>
                </a:cubicBezTo>
                <a:cubicBezTo>
                  <a:pt x="9916987" y="581333"/>
                  <a:pt x="9922429" y="562621"/>
                  <a:pt x="9911491" y="529219"/>
                </a:cubicBezTo>
                <a:cubicBezTo>
                  <a:pt x="9910587" y="526925"/>
                  <a:pt x="9912574" y="521639"/>
                  <a:pt x="9912834" y="517657"/>
                </a:cubicBezTo>
                <a:cubicBezTo>
                  <a:pt x="9913528" y="510642"/>
                  <a:pt x="9911807" y="501120"/>
                  <a:pt x="9912889" y="493542"/>
                </a:cubicBezTo>
                <a:cubicBezTo>
                  <a:pt x="9913322" y="490510"/>
                  <a:pt x="9913582" y="486527"/>
                  <a:pt x="9912290" y="484797"/>
                </a:cubicBezTo>
                <a:cubicBezTo>
                  <a:pt x="9893155" y="454873"/>
                  <a:pt x="9895446" y="443136"/>
                  <a:pt x="9923446" y="421742"/>
                </a:cubicBezTo>
                <a:cubicBezTo>
                  <a:pt x="9927807" y="410608"/>
                  <a:pt x="9936091" y="402193"/>
                  <a:pt x="9942693" y="392613"/>
                </a:cubicBezTo>
                <a:cubicBezTo>
                  <a:pt x="9949518" y="370694"/>
                  <a:pt x="9961775" y="351709"/>
                  <a:pt x="9967091" y="329577"/>
                </a:cubicBezTo>
                <a:cubicBezTo>
                  <a:pt x="9967695" y="327498"/>
                  <a:pt x="9970370" y="326021"/>
                  <a:pt x="9971706" y="325282"/>
                </a:cubicBezTo>
                <a:cubicBezTo>
                  <a:pt x="9990211" y="316459"/>
                  <a:pt x="9997113" y="311253"/>
                  <a:pt x="9996176" y="289780"/>
                </a:cubicBezTo>
                <a:cubicBezTo>
                  <a:pt x="9995748" y="281987"/>
                  <a:pt x="9996658" y="273456"/>
                  <a:pt x="10001880" y="267084"/>
                </a:cubicBezTo>
                <a:cubicBezTo>
                  <a:pt x="10012494" y="255288"/>
                  <a:pt x="10003915" y="248507"/>
                  <a:pt x="9995941" y="239647"/>
                </a:cubicBezTo>
                <a:cubicBezTo>
                  <a:pt x="9989432" y="233466"/>
                  <a:pt x="9983694" y="236984"/>
                  <a:pt x="9977269" y="236693"/>
                </a:cubicBezTo>
                <a:cubicBezTo>
                  <a:pt x="9964418" y="236110"/>
                  <a:pt x="9955406" y="232361"/>
                  <a:pt x="9956965" y="219282"/>
                </a:cubicBezTo>
                <a:cubicBezTo>
                  <a:pt x="9958525" y="206205"/>
                  <a:pt x="9971681" y="200336"/>
                  <a:pt x="9975310" y="187861"/>
                </a:cubicBezTo>
                <a:cubicBezTo>
                  <a:pt x="9975697" y="187298"/>
                  <a:pt x="9976087" y="186734"/>
                  <a:pt x="9975525" y="186346"/>
                </a:cubicBezTo>
                <a:cubicBezTo>
                  <a:pt x="9974964" y="185957"/>
                  <a:pt x="9974015" y="186132"/>
                  <a:pt x="9973455" y="185743"/>
                </a:cubicBezTo>
                <a:cubicBezTo>
                  <a:pt x="9970265" y="184364"/>
                  <a:pt x="9968799" y="181682"/>
                  <a:pt x="9968672" y="178262"/>
                </a:cubicBezTo>
                <a:cubicBezTo>
                  <a:pt x="9968544" y="174842"/>
                  <a:pt x="9971047" y="172413"/>
                  <a:pt x="9973505" y="172452"/>
                </a:cubicBezTo>
                <a:cubicBezTo>
                  <a:pt x="9975964" y="172491"/>
                  <a:pt x="9975014" y="172666"/>
                  <a:pt x="9976912" y="172316"/>
                </a:cubicBezTo>
                <a:cubicBezTo>
                  <a:pt x="9977733" y="168721"/>
                  <a:pt x="9978381" y="164174"/>
                  <a:pt x="9979764" y="160968"/>
                </a:cubicBezTo>
                <a:cubicBezTo>
                  <a:pt x="9983304" y="153428"/>
                  <a:pt x="9987920" y="149133"/>
                  <a:pt x="9993141" y="142760"/>
                </a:cubicBezTo>
                <a:cubicBezTo>
                  <a:pt x="9995255" y="140895"/>
                  <a:pt x="9999139" y="135259"/>
                  <a:pt x="10001082" y="132441"/>
                </a:cubicBezTo>
                <a:lnTo>
                  <a:pt x="10000565" y="129585"/>
                </a:lnTo>
                <a:cubicBezTo>
                  <a:pt x="9991215" y="113107"/>
                  <a:pt x="10005709" y="106499"/>
                  <a:pt x="10014597" y="96007"/>
                </a:cubicBezTo>
                <a:cubicBezTo>
                  <a:pt x="10023315" y="84561"/>
                  <a:pt x="10023015" y="80189"/>
                  <a:pt x="10019829" y="67986"/>
                </a:cubicBezTo>
                <a:close/>
                <a:moveTo>
                  <a:pt x="8028379" y="44745"/>
                </a:moveTo>
                <a:cubicBezTo>
                  <a:pt x="8037689" y="46035"/>
                  <a:pt x="8046107" y="47030"/>
                  <a:pt x="8056101" y="49440"/>
                </a:cubicBezTo>
                <a:cubicBezTo>
                  <a:pt x="8058768" y="50324"/>
                  <a:pt x="8066091" y="51851"/>
                  <a:pt x="8063075" y="56222"/>
                </a:cubicBezTo>
                <a:cubicBezTo>
                  <a:pt x="8055949" y="65494"/>
                  <a:pt x="8045621" y="56709"/>
                  <a:pt x="8034804" y="57605"/>
                </a:cubicBezTo>
                <a:cubicBezTo>
                  <a:pt x="8029738" y="58612"/>
                  <a:pt x="8029335" y="48640"/>
                  <a:pt x="8028379" y="44745"/>
                </a:cubicBezTo>
                <a:close/>
                <a:moveTo>
                  <a:pt x="8099650" y="0"/>
                </a:moveTo>
                <a:lnTo>
                  <a:pt x="8138445" y="0"/>
                </a:lnTo>
                <a:lnTo>
                  <a:pt x="8156133" y="19014"/>
                </a:lnTo>
                <a:cubicBezTo>
                  <a:pt x="8165909" y="33880"/>
                  <a:pt x="8174936" y="44021"/>
                  <a:pt x="8192121" y="40760"/>
                </a:cubicBezTo>
                <a:cubicBezTo>
                  <a:pt x="8209305" y="37498"/>
                  <a:pt x="8209726" y="24219"/>
                  <a:pt x="8210560" y="9286"/>
                </a:cubicBezTo>
                <a:lnTo>
                  <a:pt x="8215279" y="0"/>
                </a:lnTo>
                <a:lnTo>
                  <a:pt x="10045228" y="0"/>
                </a:lnTo>
                <a:lnTo>
                  <a:pt x="10041449" y="3715"/>
                </a:lnTo>
                <a:lnTo>
                  <a:pt x="10040260" y="6795"/>
                </a:lnTo>
                <a:lnTo>
                  <a:pt x="10051800" y="0"/>
                </a:lnTo>
                <a:lnTo>
                  <a:pt x="10906320" y="0"/>
                </a:lnTo>
                <a:lnTo>
                  <a:pt x="10905787" y="3554"/>
                </a:lnTo>
                <a:cubicBezTo>
                  <a:pt x="10913162" y="3669"/>
                  <a:pt x="10921096" y="4175"/>
                  <a:pt x="10928472" y="4292"/>
                </a:cubicBezTo>
                <a:cubicBezTo>
                  <a:pt x="10934202" y="11598"/>
                  <a:pt x="10927473" y="17758"/>
                  <a:pt x="10931308" y="25413"/>
                </a:cubicBezTo>
                <a:cubicBezTo>
                  <a:pt x="10932078" y="35110"/>
                  <a:pt x="10928240" y="38278"/>
                  <a:pt x="10919827" y="43273"/>
                </a:cubicBezTo>
                <a:cubicBezTo>
                  <a:pt x="10909689" y="49568"/>
                  <a:pt x="10901839" y="54950"/>
                  <a:pt x="10908602" y="67969"/>
                </a:cubicBezTo>
                <a:cubicBezTo>
                  <a:pt x="10912438" y="75625"/>
                  <a:pt x="10920500" y="79550"/>
                  <a:pt x="10929383" y="79881"/>
                </a:cubicBezTo>
                <a:cubicBezTo>
                  <a:pt x="10930892" y="80095"/>
                  <a:pt x="10932014" y="80871"/>
                  <a:pt x="10933134" y="81649"/>
                </a:cubicBezTo>
                <a:cubicBezTo>
                  <a:pt x="10944949" y="87341"/>
                  <a:pt x="10956934" y="93987"/>
                  <a:pt x="10969740" y="97037"/>
                </a:cubicBezTo>
                <a:cubicBezTo>
                  <a:pt x="10984056" y="100302"/>
                  <a:pt x="10997341" y="97852"/>
                  <a:pt x="11010663" y="103761"/>
                </a:cubicBezTo>
                <a:cubicBezTo>
                  <a:pt x="11018470" y="100846"/>
                  <a:pt x="11025024" y="104557"/>
                  <a:pt x="11032571" y="105625"/>
                </a:cubicBezTo>
                <a:cubicBezTo>
                  <a:pt x="11059521" y="110988"/>
                  <a:pt x="11083626" y="116875"/>
                  <a:pt x="11111830" y="115612"/>
                </a:cubicBezTo>
                <a:lnTo>
                  <a:pt x="11116100" y="118140"/>
                </a:lnTo>
                <a:cubicBezTo>
                  <a:pt x="11116180" y="118130"/>
                  <a:pt x="11116261" y="118118"/>
                  <a:pt x="11116341" y="118108"/>
                </a:cubicBezTo>
                <a:cubicBezTo>
                  <a:pt x="11125090" y="119129"/>
                  <a:pt x="11131318" y="118361"/>
                  <a:pt x="11135859" y="111956"/>
                </a:cubicBezTo>
                <a:cubicBezTo>
                  <a:pt x="11140399" y="105551"/>
                  <a:pt x="11134926" y="97231"/>
                  <a:pt x="11137574" y="89485"/>
                </a:cubicBezTo>
                <a:cubicBezTo>
                  <a:pt x="11141203" y="81694"/>
                  <a:pt x="11147353" y="75690"/>
                  <a:pt x="11158208" y="80422"/>
                </a:cubicBezTo>
                <a:cubicBezTo>
                  <a:pt x="11178658" y="88995"/>
                  <a:pt x="11184459" y="83483"/>
                  <a:pt x="11189125" y="67544"/>
                </a:cubicBezTo>
                <a:cubicBezTo>
                  <a:pt x="11195916" y="68656"/>
                  <a:pt x="11202570" y="72632"/>
                  <a:pt x="11209013" y="74238"/>
                </a:cubicBezTo>
                <a:cubicBezTo>
                  <a:pt x="11213842" y="75441"/>
                  <a:pt x="11218955" y="77584"/>
                  <a:pt x="11221400" y="74135"/>
                </a:cubicBezTo>
                <a:cubicBezTo>
                  <a:pt x="11223845" y="70685"/>
                  <a:pt x="11216840" y="67201"/>
                  <a:pt x="11215365" y="63936"/>
                </a:cubicBezTo>
                <a:cubicBezTo>
                  <a:pt x="11220817" y="58918"/>
                  <a:pt x="11214648" y="51583"/>
                  <a:pt x="11224794" y="50632"/>
                </a:cubicBezTo>
                <a:cubicBezTo>
                  <a:pt x="11228713" y="50449"/>
                  <a:pt x="11236203" y="50577"/>
                  <a:pt x="11238590" y="55228"/>
                </a:cubicBezTo>
                <a:cubicBezTo>
                  <a:pt x="11266694" y="81070"/>
                  <a:pt x="11286862" y="88702"/>
                  <a:pt x="11320728" y="82356"/>
                </a:cubicBezTo>
                <a:cubicBezTo>
                  <a:pt x="11323036" y="81771"/>
                  <a:pt x="11328781" y="84362"/>
                  <a:pt x="11332981" y="85118"/>
                </a:cubicBezTo>
                <a:cubicBezTo>
                  <a:pt x="11340402" y="86676"/>
                  <a:pt x="11350201" y="86217"/>
                  <a:pt x="11358251" y="88224"/>
                </a:cubicBezTo>
                <a:cubicBezTo>
                  <a:pt x="11361472" y="89026"/>
                  <a:pt x="11365673" y="89783"/>
                  <a:pt x="11367351" y="88751"/>
                </a:cubicBezTo>
                <a:cubicBezTo>
                  <a:pt x="11396725" y="74040"/>
                  <a:pt x="11418312" y="5313"/>
                  <a:pt x="11443623" y="35096"/>
                </a:cubicBezTo>
                <a:cubicBezTo>
                  <a:pt x="11455739" y="40724"/>
                  <a:pt x="11456357" y="86014"/>
                  <a:pt x="11467077" y="93612"/>
                </a:cubicBezTo>
                <a:cubicBezTo>
                  <a:pt x="11490747" y="102987"/>
                  <a:pt x="11511907" y="153456"/>
                  <a:pt x="11535645" y="161399"/>
                </a:cubicBezTo>
                <a:cubicBezTo>
                  <a:pt x="11537886" y="162246"/>
                  <a:pt x="11575922" y="83537"/>
                  <a:pt x="11576834" y="84924"/>
                </a:cubicBezTo>
                <a:cubicBezTo>
                  <a:pt x="11587991" y="103935"/>
                  <a:pt x="11557949" y="192751"/>
                  <a:pt x="11580348" y="194562"/>
                </a:cubicBezTo>
                <a:cubicBezTo>
                  <a:pt x="11588468" y="195135"/>
                  <a:pt x="11597501" y="197095"/>
                  <a:pt x="11604717" y="202951"/>
                </a:cubicBezTo>
                <a:cubicBezTo>
                  <a:pt x="11618173" y="214708"/>
                  <a:pt x="11624391" y="207273"/>
                  <a:pt x="11632850" y="200684"/>
                </a:cubicBezTo>
                <a:cubicBezTo>
                  <a:pt x="11638650" y="195173"/>
                  <a:pt x="11634372" y="189178"/>
                  <a:pt x="11634014" y="183003"/>
                </a:cubicBezTo>
                <a:cubicBezTo>
                  <a:pt x="11633296" y="170650"/>
                  <a:pt x="11636292" y="162412"/>
                  <a:pt x="11650155" y="165574"/>
                </a:cubicBezTo>
                <a:cubicBezTo>
                  <a:pt x="11664019" y="168739"/>
                  <a:pt x="11671527" y="182202"/>
                  <a:pt x="11684972" y="187290"/>
                </a:cubicBezTo>
                <a:cubicBezTo>
                  <a:pt x="11685603" y="187738"/>
                  <a:pt x="11686234" y="188184"/>
                  <a:pt x="11686582" y="187692"/>
                </a:cubicBezTo>
                <a:cubicBezTo>
                  <a:pt x="11686932" y="187199"/>
                  <a:pt x="11686652" y="186259"/>
                  <a:pt x="11687000" y="185767"/>
                </a:cubicBezTo>
                <a:cubicBezTo>
                  <a:pt x="11688116" y="182856"/>
                  <a:pt x="11690773" y="181780"/>
                  <a:pt x="11694343" y="182089"/>
                </a:cubicBezTo>
                <a:cubicBezTo>
                  <a:pt x="11697913" y="182398"/>
                  <a:pt x="11698242" y="192079"/>
                  <a:pt x="11700930" y="187498"/>
                </a:cubicBezTo>
                <a:cubicBezTo>
                  <a:pt x="11703619" y="182916"/>
                  <a:pt x="11709914" y="152717"/>
                  <a:pt x="11710477" y="154597"/>
                </a:cubicBezTo>
                <a:cubicBezTo>
                  <a:pt x="11714329" y="155846"/>
                  <a:pt x="11709677" y="185729"/>
                  <a:pt x="11713610" y="195004"/>
                </a:cubicBezTo>
                <a:cubicBezTo>
                  <a:pt x="11717542" y="204279"/>
                  <a:pt x="11726852" y="204389"/>
                  <a:pt x="11734070" y="210246"/>
                </a:cubicBezTo>
                <a:cubicBezTo>
                  <a:pt x="11736243" y="212526"/>
                  <a:pt x="11742548" y="216996"/>
                  <a:pt x="11745700" y="219230"/>
                </a:cubicBezTo>
                <a:lnTo>
                  <a:pt x="11748640" y="219093"/>
                </a:lnTo>
                <a:cubicBezTo>
                  <a:pt x="11764938" y="212137"/>
                  <a:pt x="11800520" y="190775"/>
                  <a:pt x="11812431" y="200699"/>
                </a:cubicBezTo>
                <a:cubicBezTo>
                  <a:pt x="11825325" y="210577"/>
                  <a:pt x="11802715" y="247055"/>
                  <a:pt x="11815170" y="245519"/>
                </a:cubicBezTo>
                <a:cubicBezTo>
                  <a:pt x="11833224" y="242770"/>
                  <a:pt x="11849744" y="244857"/>
                  <a:pt x="11868517" y="254461"/>
                </a:cubicBezTo>
                <a:cubicBezTo>
                  <a:pt x="11873279" y="257096"/>
                  <a:pt x="11872513" y="259513"/>
                  <a:pt x="11874618" y="263226"/>
                </a:cubicBezTo>
                <a:cubicBezTo>
                  <a:pt x="11884660" y="285149"/>
                  <a:pt x="11891596" y="290065"/>
                  <a:pt x="11917081" y="295542"/>
                </a:cubicBezTo>
                <a:cubicBezTo>
                  <a:pt x="11932273" y="298167"/>
                  <a:pt x="11949152" y="306431"/>
                  <a:pt x="11951908" y="323929"/>
                </a:cubicBezTo>
                <a:cubicBezTo>
                  <a:pt x="11952684" y="328179"/>
                  <a:pt x="11955701" y="333280"/>
                  <a:pt x="11957457" y="337483"/>
                </a:cubicBezTo>
                <a:cubicBezTo>
                  <a:pt x="11959563" y="341197"/>
                  <a:pt x="11960970" y="345894"/>
                  <a:pt x="11962726" y="350100"/>
                </a:cubicBezTo>
                <a:cubicBezTo>
                  <a:pt x="11968885" y="350765"/>
                  <a:pt x="11977006" y="351339"/>
                  <a:pt x="11983166" y="352004"/>
                </a:cubicBezTo>
                <a:cubicBezTo>
                  <a:pt x="11992264" y="352532"/>
                  <a:pt x="11999968" y="355030"/>
                  <a:pt x="12007670" y="357528"/>
                </a:cubicBezTo>
                <a:cubicBezTo>
                  <a:pt x="12020834" y="361677"/>
                  <a:pt x="12028459" y="358939"/>
                  <a:pt x="12039092" y="354631"/>
                </a:cubicBezTo>
                <a:cubicBezTo>
                  <a:pt x="12054059" y="348214"/>
                  <a:pt x="12068746" y="340858"/>
                  <a:pt x="12082803" y="333055"/>
                </a:cubicBezTo>
                <a:cubicBezTo>
                  <a:pt x="12093580" y="332552"/>
                  <a:pt x="12101351" y="333618"/>
                  <a:pt x="12108016" y="344263"/>
                </a:cubicBezTo>
                <a:cubicBezTo>
                  <a:pt x="12102438" y="358816"/>
                  <a:pt x="12056778" y="364049"/>
                  <a:pt x="12074732" y="365829"/>
                </a:cubicBezTo>
                <a:cubicBezTo>
                  <a:pt x="12083709" y="366718"/>
                  <a:pt x="12118869" y="360784"/>
                  <a:pt x="12151832" y="356233"/>
                </a:cubicBezTo>
                <a:lnTo>
                  <a:pt x="12192000" y="351909"/>
                </a:lnTo>
                <a:lnTo>
                  <a:pt x="12192000" y="368324"/>
                </a:lnTo>
                <a:lnTo>
                  <a:pt x="12153304" y="381056"/>
                </a:lnTo>
                <a:cubicBezTo>
                  <a:pt x="12120705" y="390830"/>
                  <a:pt x="12085533" y="400457"/>
                  <a:pt x="12075423" y="406290"/>
                </a:cubicBezTo>
                <a:cubicBezTo>
                  <a:pt x="12055202" y="417957"/>
                  <a:pt x="12089228" y="417553"/>
                  <a:pt x="12094418" y="424934"/>
                </a:cubicBezTo>
                <a:cubicBezTo>
                  <a:pt x="12103257" y="437860"/>
                  <a:pt x="12112152" y="442684"/>
                  <a:pt x="12126151" y="442983"/>
                </a:cubicBezTo>
                <a:cubicBezTo>
                  <a:pt x="12131453" y="442854"/>
                  <a:pt x="12141451" y="443247"/>
                  <a:pt x="12153560" y="444194"/>
                </a:cubicBezTo>
                <a:lnTo>
                  <a:pt x="12192000" y="448549"/>
                </a:lnTo>
                <a:lnTo>
                  <a:pt x="12192000" y="480026"/>
                </a:lnTo>
                <a:lnTo>
                  <a:pt x="12182059" y="481049"/>
                </a:lnTo>
                <a:cubicBezTo>
                  <a:pt x="12175186" y="481777"/>
                  <a:pt x="12171458" y="482312"/>
                  <a:pt x="12173804" y="482679"/>
                </a:cubicBezTo>
                <a:lnTo>
                  <a:pt x="12192000" y="484282"/>
                </a:lnTo>
                <a:lnTo>
                  <a:pt x="12192000" y="1749076"/>
                </a:lnTo>
                <a:lnTo>
                  <a:pt x="12186578" y="1749450"/>
                </a:lnTo>
                <a:cubicBezTo>
                  <a:pt x="12182955" y="1748547"/>
                  <a:pt x="12179261" y="1747410"/>
                  <a:pt x="12175448" y="1748779"/>
                </a:cubicBezTo>
                <a:cubicBezTo>
                  <a:pt x="12165369" y="1748297"/>
                  <a:pt x="12161654" y="1744183"/>
                  <a:pt x="12155552" y="1735417"/>
                </a:cubicBezTo>
                <a:cubicBezTo>
                  <a:pt x="12147906" y="1724817"/>
                  <a:pt x="12141455" y="1716543"/>
                  <a:pt x="12128515" y="1721436"/>
                </a:cubicBezTo>
                <a:cubicBezTo>
                  <a:pt x="12120890" y="1724174"/>
                  <a:pt x="12117612" y="1731474"/>
                  <a:pt x="12118184" y="1740021"/>
                </a:cubicBezTo>
                <a:cubicBezTo>
                  <a:pt x="12118116" y="1741454"/>
                  <a:pt x="12117417" y="1742440"/>
                  <a:pt x="12116719" y="1743425"/>
                </a:cubicBezTo>
                <a:cubicBezTo>
                  <a:pt x="12111977" y="1754127"/>
                  <a:pt x="12106253" y="1764875"/>
                  <a:pt x="12104382" y="1776872"/>
                </a:cubicBezTo>
                <a:cubicBezTo>
                  <a:pt x="12102441" y="1790302"/>
                  <a:pt x="12106381" y="1803458"/>
                  <a:pt x="12101569" y="1815593"/>
                </a:cubicBezTo>
                <a:cubicBezTo>
                  <a:pt x="12105431" y="1823509"/>
                  <a:pt x="12102219" y="1829377"/>
                  <a:pt x="12101880" y="1836539"/>
                </a:cubicBezTo>
                <a:cubicBezTo>
                  <a:pt x="12099049" y="1861919"/>
                  <a:pt x="12095373" y="1884482"/>
                  <a:pt x="12099613" y="1911916"/>
                </a:cubicBezTo>
                <a:cubicBezTo>
                  <a:pt x="12100671" y="1917108"/>
                  <a:pt x="12096694" y="1925390"/>
                  <a:pt x="12091096" y="1926605"/>
                </a:cubicBezTo>
                <a:cubicBezTo>
                  <a:pt x="12088439" y="1927682"/>
                  <a:pt x="12086547" y="1926341"/>
                  <a:pt x="12085635" y="1924954"/>
                </a:cubicBezTo>
                <a:cubicBezTo>
                  <a:pt x="12084724" y="1923567"/>
                  <a:pt x="12082618" y="1919855"/>
                  <a:pt x="12081357" y="1918960"/>
                </a:cubicBezTo>
                <a:cubicBezTo>
                  <a:pt x="12080347" y="1899000"/>
                  <a:pt x="12080250" y="1880426"/>
                  <a:pt x="12084070" y="1861667"/>
                </a:cubicBezTo>
                <a:cubicBezTo>
                  <a:pt x="12089163" y="1850473"/>
                  <a:pt x="12087117" y="1838658"/>
                  <a:pt x="12087377" y="1826260"/>
                </a:cubicBezTo>
                <a:cubicBezTo>
                  <a:pt x="12084283" y="1815924"/>
                  <a:pt x="12084059" y="1806883"/>
                  <a:pt x="12088666" y="1799044"/>
                </a:cubicBezTo>
                <a:cubicBezTo>
                  <a:pt x="12092227" y="1792685"/>
                  <a:pt x="12093128" y="1787403"/>
                  <a:pt x="12090878" y="1779887"/>
                </a:cubicBezTo>
                <a:cubicBezTo>
                  <a:pt x="12089258" y="1772816"/>
                  <a:pt x="12090441" y="1768472"/>
                  <a:pt x="12092671" y="1762651"/>
                </a:cubicBezTo>
                <a:lnTo>
                  <a:pt x="12088638" y="1748611"/>
                </a:lnTo>
                <a:cubicBezTo>
                  <a:pt x="12068008" y="1778539"/>
                  <a:pt x="12047377" y="1808466"/>
                  <a:pt x="12026747" y="1838393"/>
                </a:cubicBezTo>
                <a:cubicBezTo>
                  <a:pt x="11875266" y="2003233"/>
                  <a:pt x="11764546" y="2161462"/>
                  <a:pt x="11622517" y="2340549"/>
                </a:cubicBezTo>
                <a:lnTo>
                  <a:pt x="11482979" y="2508801"/>
                </a:lnTo>
                <a:lnTo>
                  <a:pt x="11501582" y="2567899"/>
                </a:lnTo>
                <a:cubicBezTo>
                  <a:pt x="11514338" y="2550550"/>
                  <a:pt x="11527095" y="2533201"/>
                  <a:pt x="11539851" y="2515851"/>
                </a:cubicBezTo>
                <a:cubicBezTo>
                  <a:pt x="11633053" y="2444623"/>
                  <a:pt x="11653404" y="2490416"/>
                  <a:pt x="11716750" y="2445073"/>
                </a:cubicBezTo>
                <a:cubicBezTo>
                  <a:pt x="11737866" y="2429958"/>
                  <a:pt x="11763757" y="2404717"/>
                  <a:pt x="11798719" y="2361642"/>
                </a:cubicBezTo>
                <a:cubicBezTo>
                  <a:pt x="11841503" y="2214434"/>
                  <a:pt x="12012383" y="2067486"/>
                  <a:pt x="12191286" y="1892936"/>
                </a:cubicBezTo>
                <a:lnTo>
                  <a:pt x="12192000" y="1892191"/>
                </a:lnTo>
                <a:lnTo>
                  <a:pt x="12192000" y="3402867"/>
                </a:lnTo>
                <a:lnTo>
                  <a:pt x="12124501" y="3445284"/>
                </a:lnTo>
                <a:cubicBezTo>
                  <a:pt x="11944868" y="3569164"/>
                  <a:pt x="11772840" y="3719810"/>
                  <a:pt x="11610252" y="3882997"/>
                </a:cubicBezTo>
                <a:lnTo>
                  <a:pt x="11561351" y="3871963"/>
                </a:lnTo>
                <a:lnTo>
                  <a:pt x="11555412" y="3917998"/>
                </a:lnTo>
                <a:cubicBezTo>
                  <a:pt x="11506511" y="3906965"/>
                  <a:pt x="11445732" y="3988004"/>
                  <a:pt x="11445732" y="3988004"/>
                </a:cubicBezTo>
                <a:cubicBezTo>
                  <a:pt x="11390892" y="4023008"/>
                  <a:pt x="11439793" y="4034043"/>
                  <a:pt x="11494631" y="3999040"/>
                </a:cubicBezTo>
                <a:lnTo>
                  <a:pt x="11516326" y="4000984"/>
                </a:lnTo>
                <a:lnTo>
                  <a:pt x="11470493" y="4052072"/>
                </a:lnTo>
                <a:cubicBezTo>
                  <a:pt x="11370304" y="4133845"/>
                  <a:pt x="11229691" y="4199833"/>
                  <a:pt x="11257457" y="4277164"/>
                </a:cubicBezTo>
                <a:cubicBezTo>
                  <a:pt x="11630791" y="4071217"/>
                  <a:pt x="11883315" y="4115729"/>
                  <a:pt x="12186069" y="3960248"/>
                </a:cubicBezTo>
                <a:lnTo>
                  <a:pt x="12192000" y="3956950"/>
                </a:lnTo>
                <a:lnTo>
                  <a:pt x="12192000" y="6089079"/>
                </a:lnTo>
                <a:lnTo>
                  <a:pt x="12170804" y="6100399"/>
                </a:lnTo>
                <a:cubicBezTo>
                  <a:pt x="12107113" y="6128986"/>
                  <a:pt x="12029608" y="6152605"/>
                  <a:pt x="11926881" y="6168414"/>
                </a:cubicBezTo>
                <a:cubicBezTo>
                  <a:pt x="11868187" y="6140947"/>
                  <a:pt x="11959914" y="6088049"/>
                  <a:pt x="11970924" y="6061259"/>
                </a:cubicBezTo>
                <a:cubicBezTo>
                  <a:pt x="11556799" y="6174895"/>
                  <a:pt x="11221332" y="6227521"/>
                  <a:pt x="10824406" y="6388943"/>
                </a:cubicBezTo>
                <a:lnTo>
                  <a:pt x="10674727" y="6454503"/>
                </a:lnTo>
                <a:lnTo>
                  <a:pt x="10563867" y="6399697"/>
                </a:lnTo>
                <a:lnTo>
                  <a:pt x="10573089" y="6397289"/>
                </a:lnTo>
                <a:lnTo>
                  <a:pt x="10556384" y="6395995"/>
                </a:lnTo>
                <a:lnTo>
                  <a:pt x="10512932" y="6374512"/>
                </a:lnTo>
                <a:lnTo>
                  <a:pt x="10518410" y="6362716"/>
                </a:lnTo>
                <a:lnTo>
                  <a:pt x="10539954" y="6347821"/>
                </a:lnTo>
                <a:lnTo>
                  <a:pt x="10519397" y="6349255"/>
                </a:lnTo>
                <a:cubicBezTo>
                  <a:pt x="10482622" y="6350378"/>
                  <a:pt x="10446201" y="6349987"/>
                  <a:pt x="10410227" y="6347940"/>
                </a:cubicBezTo>
                <a:lnTo>
                  <a:pt x="10401988" y="6347070"/>
                </a:lnTo>
                <a:lnTo>
                  <a:pt x="10294117" y="6383481"/>
                </a:lnTo>
                <a:cubicBezTo>
                  <a:pt x="10252952" y="6399565"/>
                  <a:pt x="10215240" y="6416758"/>
                  <a:pt x="10184139" y="6434254"/>
                </a:cubicBezTo>
                <a:lnTo>
                  <a:pt x="10236273" y="6429436"/>
                </a:lnTo>
                <a:cubicBezTo>
                  <a:pt x="10288406" y="6424620"/>
                  <a:pt x="10308944" y="6396727"/>
                  <a:pt x="10320010" y="6447697"/>
                </a:cubicBezTo>
                <a:cubicBezTo>
                  <a:pt x="10320010" y="6447697"/>
                  <a:pt x="10267873" y="6452512"/>
                  <a:pt x="10247338" y="6480404"/>
                </a:cubicBezTo>
                <a:lnTo>
                  <a:pt x="10258403" y="6531372"/>
                </a:lnTo>
                <a:cubicBezTo>
                  <a:pt x="10113063" y="6596791"/>
                  <a:pt x="10018262" y="6527564"/>
                  <a:pt x="10122531" y="6517931"/>
                </a:cubicBezTo>
                <a:lnTo>
                  <a:pt x="10070397" y="6522748"/>
                </a:lnTo>
                <a:cubicBezTo>
                  <a:pt x="10018262" y="6527564"/>
                  <a:pt x="9986661" y="6504489"/>
                  <a:pt x="9986661" y="6504489"/>
                </a:cubicBezTo>
                <a:cubicBezTo>
                  <a:pt x="10007197" y="6476597"/>
                  <a:pt x="10059331" y="6471778"/>
                  <a:pt x="10079868" y="6443886"/>
                </a:cubicBezTo>
                <a:lnTo>
                  <a:pt x="10101029" y="6417775"/>
                </a:lnTo>
                <a:lnTo>
                  <a:pt x="9946835" y="6448898"/>
                </a:lnTo>
                <a:cubicBezTo>
                  <a:pt x="9795374" y="6470724"/>
                  <a:pt x="9626853" y="6483137"/>
                  <a:pt x="9487565" y="6504632"/>
                </a:cubicBezTo>
                <a:lnTo>
                  <a:pt x="9472004" y="6507584"/>
                </a:lnTo>
                <a:lnTo>
                  <a:pt x="9549602" y="6504318"/>
                </a:lnTo>
                <a:cubicBezTo>
                  <a:pt x="9546971" y="6554134"/>
                  <a:pt x="9443569" y="6557963"/>
                  <a:pt x="9361027" y="6580143"/>
                </a:cubicBezTo>
                <a:lnTo>
                  <a:pt x="9319778" y="6597947"/>
                </a:lnTo>
                <a:lnTo>
                  <a:pt x="9306833" y="6591712"/>
                </a:lnTo>
                <a:cubicBezTo>
                  <a:pt x="9301497" y="6592548"/>
                  <a:pt x="9297646" y="6598639"/>
                  <a:pt x="9289947" y="6610823"/>
                </a:cubicBezTo>
                <a:lnTo>
                  <a:pt x="9319778" y="6597947"/>
                </a:lnTo>
                <a:lnTo>
                  <a:pt x="9332637" y="6604142"/>
                </a:lnTo>
                <a:cubicBezTo>
                  <a:pt x="9375330" y="6597460"/>
                  <a:pt x="9402622" y="6615148"/>
                  <a:pt x="9359930" y="6621829"/>
                </a:cubicBezTo>
                <a:cubicBezTo>
                  <a:pt x="9359930" y="6621829"/>
                  <a:pt x="9301839" y="6652877"/>
                  <a:pt x="9274549" y="6635191"/>
                </a:cubicBezTo>
                <a:lnTo>
                  <a:pt x="9259149" y="6659557"/>
                </a:lnTo>
                <a:lnTo>
                  <a:pt x="9231857" y="6641871"/>
                </a:lnTo>
                <a:cubicBezTo>
                  <a:pt x="8929511" y="6755057"/>
                  <a:pt x="8615271" y="6826189"/>
                  <a:pt x="8335337" y="6782162"/>
                </a:cubicBezTo>
                <a:cubicBezTo>
                  <a:pt x="8315039" y="6799062"/>
                  <a:pt x="8289570" y="6813684"/>
                  <a:pt x="8260009" y="6826458"/>
                </a:cubicBezTo>
                <a:lnTo>
                  <a:pt x="8165154" y="6858000"/>
                </a:lnTo>
                <a:lnTo>
                  <a:pt x="0" y="6858000"/>
                </a:lnTo>
                <a:lnTo>
                  <a:pt x="0" y="6611995"/>
                </a:lnTo>
                <a:lnTo>
                  <a:pt x="12218" y="6597975"/>
                </a:lnTo>
                <a:cubicBezTo>
                  <a:pt x="305463" y="6524678"/>
                  <a:pt x="611273" y="6518569"/>
                  <a:pt x="745332" y="6414735"/>
                </a:cubicBezTo>
                <a:cubicBezTo>
                  <a:pt x="930800" y="6361982"/>
                  <a:pt x="874434" y="6433613"/>
                  <a:pt x="1012297" y="6424727"/>
                </a:cubicBezTo>
                <a:cubicBezTo>
                  <a:pt x="1197764" y="6371976"/>
                  <a:pt x="1146356" y="6320893"/>
                  <a:pt x="1262891" y="6272581"/>
                </a:cubicBezTo>
                <a:cubicBezTo>
                  <a:pt x="1499771" y="6270915"/>
                  <a:pt x="1655155" y="6206504"/>
                  <a:pt x="1771692" y="6158196"/>
                </a:cubicBezTo>
                <a:cubicBezTo>
                  <a:pt x="1888229" y="6109888"/>
                  <a:pt x="2013527" y="6033815"/>
                  <a:pt x="2229080" y="5992725"/>
                </a:cubicBezTo>
                <a:cubicBezTo>
                  <a:pt x="2289251" y="6016045"/>
                  <a:pt x="2358183" y="6011602"/>
                  <a:pt x="2310577" y="6055469"/>
                </a:cubicBezTo>
                <a:lnTo>
                  <a:pt x="2356141" y="6041703"/>
                </a:lnTo>
                <a:lnTo>
                  <a:pt x="2566890" y="5968212"/>
                </a:lnTo>
                <a:lnTo>
                  <a:pt x="2791029" y="5883933"/>
                </a:lnTo>
                <a:lnTo>
                  <a:pt x="2967051" y="5807471"/>
                </a:lnTo>
                <a:cubicBezTo>
                  <a:pt x="3063927" y="5761279"/>
                  <a:pt x="3158257" y="5713126"/>
                  <a:pt x="3255622" y="5663716"/>
                </a:cubicBezTo>
                <a:lnTo>
                  <a:pt x="3312689" y="5635571"/>
                </a:lnTo>
                <a:lnTo>
                  <a:pt x="3273184" y="5635480"/>
                </a:lnTo>
                <a:cubicBezTo>
                  <a:pt x="3394510" y="5615338"/>
                  <a:pt x="3291077" y="5602118"/>
                  <a:pt x="3143656" y="5587019"/>
                </a:cubicBezTo>
                <a:lnTo>
                  <a:pt x="3044451" y="5576914"/>
                </a:lnTo>
                <a:lnTo>
                  <a:pt x="3041753" y="5576883"/>
                </a:lnTo>
                <a:lnTo>
                  <a:pt x="3041726" y="5576637"/>
                </a:lnTo>
                <a:lnTo>
                  <a:pt x="3027666" y="5575205"/>
                </a:lnTo>
                <a:cubicBezTo>
                  <a:pt x="2909077" y="5562763"/>
                  <a:pt x="2791165" y="5548029"/>
                  <a:pt x="2750187" y="5527289"/>
                </a:cubicBezTo>
                <a:cubicBezTo>
                  <a:pt x="2713764" y="5508853"/>
                  <a:pt x="2584977" y="5483650"/>
                  <a:pt x="2548553" y="5465213"/>
                </a:cubicBezTo>
                <a:cubicBezTo>
                  <a:pt x="2548553" y="5465213"/>
                  <a:pt x="2731777" y="5403146"/>
                  <a:pt x="2794526" y="5388317"/>
                </a:cubicBezTo>
                <a:cubicBezTo>
                  <a:pt x="2857273" y="5373486"/>
                  <a:pt x="2880666" y="5380397"/>
                  <a:pt x="2925038" y="5376237"/>
                </a:cubicBezTo>
                <a:cubicBezTo>
                  <a:pt x="2947225" y="5374155"/>
                  <a:pt x="2974612" y="5369324"/>
                  <a:pt x="2999724" y="5365815"/>
                </a:cubicBezTo>
                <a:lnTo>
                  <a:pt x="3018972" y="5363751"/>
                </a:lnTo>
                <a:lnTo>
                  <a:pt x="3018844" y="5362554"/>
                </a:lnTo>
                <a:lnTo>
                  <a:pt x="3029061" y="5362669"/>
                </a:lnTo>
                <a:lnTo>
                  <a:pt x="3034750" y="5362059"/>
                </a:lnTo>
                <a:lnTo>
                  <a:pt x="3052333" y="5362930"/>
                </a:lnTo>
                <a:lnTo>
                  <a:pt x="3461098" y="5367535"/>
                </a:lnTo>
                <a:lnTo>
                  <a:pt x="3493000" y="5361753"/>
                </a:lnTo>
                <a:lnTo>
                  <a:pt x="3482382" y="5357633"/>
                </a:lnTo>
                <a:cubicBezTo>
                  <a:pt x="3465451" y="5351063"/>
                  <a:pt x="3450060" y="5342787"/>
                  <a:pt x="3440831" y="5327686"/>
                </a:cubicBezTo>
                <a:cubicBezTo>
                  <a:pt x="3421295" y="5270045"/>
                  <a:pt x="3553316" y="5213922"/>
                  <a:pt x="3617853" y="5222421"/>
                </a:cubicBezTo>
                <a:cubicBezTo>
                  <a:pt x="3666468" y="5194348"/>
                  <a:pt x="3701267" y="5178596"/>
                  <a:pt x="3724013" y="5157182"/>
                </a:cubicBezTo>
                <a:cubicBezTo>
                  <a:pt x="3739626" y="5138567"/>
                  <a:pt x="3747656" y="5123044"/>
                  <a:pt x="3760484" y="5087113"/>
                </a:cubicBezTo>
                <a:cubicBezTo>
                  <a:pt x="3747436" y="4928155"/>
                  <a:pt x="3651213" y="4368621"/>
                  <a:pt x="3645720" y="4203438"/>
                </a:cubicBezTo>
                <a:cubicBezTo>
                  <a:pt x="3656047" y="4154466"/>
                  <a:pt x="3682769" y="4120909"/>
                  <a:pt x="3727524" y="4096014"/>
                </a:cubicBezTo>
                <a:cubicBezTo>
                  <a:pt x="3817690" y="4043524"/>
                  <a:pt x="3895063" y="3992700"/>
                  <a:pt x="4009855" y="3960004"/>
                </a:cubicBezTo>
                <a:cubicBezTo>
                  <a:pt x="4124647" y="3927308"/>
                  <a:pt x="4339230" y="3919524"/>
                  <a:pt x="4416279" y="3899839"/>
                </a:cubicBezTo>
                <a:cubicBezTo>
                  <a:pt x="4449135" y="3892078"/>
                  <a:pt x="4554813" y="3882219"/>
                  <a:pt x="4573874" y="3861103"/>
                </a:cubicBezTo>
                <a:cubicBezTo>
                  <a:pt x="4592172" y="3814676"/>
                  <a:pt x="4566470" y="3732059"/>
                  <a:pt x="4526072" y="3621276"/>
                </a:cubicBezTo>
                <a:cubicBezTo>
                  <a:pt x="4485674" y="3510494"/>
                  <a:pt x="4397987" y="3292605"/>
                  <a:pt x="4331486" y="3196407"/>
                </a:cubicBezTo>
                <a:cubicBezTo>
                  <a:pt x="4249590" y="3080373"/>
                  <a:pt x="4128844" y="3002106"/>
                  <a:pt x="4034691" y="2925077"/>
                </a:cubicBezTo>
                <a:cubicBezTo>
                  <a:pt x="3940538" y="2848048"/>
                  <a:pt x="3851978" y="2803559"/>
                  <a:pt x="3766570" y="2734233"/>
                </a:cubicBezTo>
                <a:cubicBezTo>
                  <a:pt x="3752445" y="2722228"/>
                  <a:pt x="3739761" y="2723442"/>
                  <a:pt x="3722360" y="2724942"/>
                </a:cubicBezTo>
                <a:cubicBezTo>
                  <a:pt x="3667563" y="2727383"/>
                  <a:pt x="3625296" y="2722854"/>
                  <a:pt x="3581785" y="2685134"/>
                </a:cubicBezTo>
                <a:cubicBezTo>
                  <a:pt x="3567659" y="2673130"/>
                  <a:pt x="3549778" y="2670224"/>
                  <a:pt x="3532880" y="2663267"/>
                </a:cubicBezTo>
                <a:cubicBezTo>
                  <a:pt x="3490635" y="2645874"/>
                  <a:pt x="3469065" y="2613476"/>
                  <a:pt x="3478081" y="2569906"/>
                </a:cubicBezTo>
                <a:cubicBezTo>
                  <a:pt x="3483496" y="2541191"/>
                  <a:pt x="3513406" y="2545584"/>
                  <a:pt x="3536634" y="2558367"/>
                </a:cubicBezTo>
                <a:cubicBezTo>
                  <a:pt x="3533730" y="2544793"/>
                  <a:pt x="3528862" y="2539324"/>
                  <a:pt x="3517007" y="2530730"/>
                </a:cubicBezTo>
                <a:cubicBezTo>
                  <a:pt x="3506615" y="2522490"/>
                  <a:pt x="3495415" y="2511195"/>
                  <a:pt x="3501943" y="2497049"/>
                </a:cubicBezTo>
                <a:cubicBezTo>
                  <a:pt x="3508470" y="2482903"/>
                  <a:pt x="3526526" y="2478702"/>
                  <a:pt x="3540017" y="2480543"/>
                </a:cubicBezTo>
                <a:cubicBezTo>
                  <a:pt x="3554972" y="2482740"/>
                  <a:pt x="3566195" y="2481172"/>
                  <a:pt x="3574665" y="2471787"/>
                </a:cubicBezTo>
                <a:cubicBezTo>
                  <a:pt x="3582809" y="2463753"/>
                  <a:pt x="3596476" y="2458488"/>
                  <a:pt x="3606059" y="2463671"/>
                </a:cubicBezTo>
                <a:cubicBezTo>
                  <a:pt x="3643949" y="2484655"/>
                  <a:pt x="3679161" y="2466383"/>
                  <a:pt x="3713575" y="2473857"/>
                </a:cubicBezTo>
                <a:cubicBezTo>
                  <a:pt x="3725047" y="2476349"/>
                  <a:pt x="3736429" y="2481700"/>
                  <a:pt x="3747793" y="2492320"/>
                </a:cubicBezTo>
                <a:cubicBezTo>
                  <a:pt x="3769058" y="2513205"/>
                  <a:pt x="3794384" y="2536504"/>
                  <a:pt x="3813203" y="2561086"/>
                </a:cubicBezTo>
                <a:cubicBezTo>
                  <a:pt x="3854902" y="2612664"/>
                  <a:pt x="3906229" y="2643698"/>
                  <a:pt x="3967315" y="2672809"/>
                </a:cubicBezTo>
                <a:cubicBezTo>
                  <a:pt x="4085100" y="2729968"/>
                  <a:pt x="4183016" y="2805187"/>
                  <a:pt x="4279777" y="2891564"/>
                </a:cubicBezTo>
                <a:cubicBezTo>
                  <a:pt x="4284973" y="2895684"/>
                  <a:pt x="4288379" y="2900800"/>
                  <a:pt x="4293575" y="2904920"/>
                </a:cubicBezTo>
                <a:cubicBezTo>
                  <a:pt x="4331409" y="2934113"/>
                  <a:pt x="4338898" y="2928778"/>
                  <a:pt x="4353439" y="2887978"/>
                </a:cubicBezTo>
                <a:cubicBezTo>
                  <a:pt x="4365358" y="2857981"/>
                  <a:pt x="4393696" y="2830535"/>
                  <a:pt x="4420396" y="2809843"/>
                </a:cubicBezTo>
                <a:cubicBezTo>
                  <a:pt x="4481285" y="2763122"/>
                  <a:pt x="4546803" y="2767571"/>
                  <a:pt x="4623389" y="2764694"/>
                </a:cubicBezTo>
                <a:cubicBezTo>
                  <a:pt x="4646969" y="2763262"/>
                  <a:pt x="4663691" y="2777327"/>
                  <a:pt x="4673734" y="2799780"/>
                </a:cubicBezTo>
                <a:cubicBezTo>
                  <a:pt x="4698034" y="2852857"/>
                  <a:pt x="4743161" y="2896688"/>
                  <a:pt x="4761763" y="2954104"/>
                </a:cubicBezTo>
                <a:cubicBezTo>
                  <a:pt x="4772112" y="2988070"/>
                  <a:pt x="4778553" y="3025379"/>
                  <a:pt x="4803703" y="3055785"/>
                </a:cubicBezTo>
                <a:cubicBezTo>
                  <a:pt x="4813112" y="3068077"/>
                  <a:pt x="4822042" y="3075962"/>
                  <a:pt x="4836342" y="3080858"/>
                </a:cubicBezTo>
                <a:cubicBezTo>
                  <a:pt x="4863479" y="3090298"/>
                  <a:pt x="4890944" y="3098389"/>
                  <a:pt x="4918081" y="3107829"/>
                </a:cubicBezTo>
                <a:cubicBezTo>
                  <a:pt x="5024359" y="3142179"/>
                  <a:pt x="5099856" y="3207671"/>
                  <a:pt x="5180219" y="3278634"/>
                </a:cubicBezTo>
                <a:cubicBezTo>
                  <a:pt x="5185415" y="3282753"/>
                  <a:pt x="5189956" y="3289574"/>
                  <a:pt x="5190437" y="3293981"/>
                </a:cubicBezTo>
                <a:cubicBezTo>
                  <a:pt x="5203973" y="3365898"/>
                  <a:pt x="5267504" y="3391311"/>
                  <a:pt x="5316365" y="3438907"/>
                </a:cubicBezTo>
                <a:cubicBezTo>
                  <a:pt x="5353698" y="3476557"/>
                  <a:pt x="5394306" y="3500702"/>
                  <a:pt x="5427732" y="3541694"/>
                </a:cubicBezTo>
                <a:cubicBezTo>
                  <a:pt x="5446878" y="3564926"/>
                  <a:pt x="5466527" y="3579698"/>
                  <a:pt x="5493817" y="3594895"/>
                </a:cubicBezTo>
                <a:cubicBezTo>
                  <a:pt x="5521107" y="3610092"/>
                  <a:pt x="5550013" y="3631400"/>
                  <a:pt x="5569160" y="3654632"/>
                </a:cubicBezTo>
                <a:cubicBezTo>
                  <a:pt x="5642997" y="3739740"/>
                  <a:pt x="5637409" y="3775561"/>
                  <a:pt x="5589772" y="3869821"/>
                </a:cubicBezTo>
                <a:cubicBezTo>
                  <a:pt x="5581125" y="3886313"/>
                  <a:pt x="5576061" y="3900814"/>
                  <a:pt x="5587893" y="3922272"/>
                </a:cubicBezTo>
                <a:cubicBezTo>
                  <a:pt x="5621450" y="3981884"/>
                  <a:pt x="5609508" y="4024744"/>
                  <a:pt x="5548313" y="4059951"/>
                </a:cubicBezTo>
                <a:cubicBezTo>
                  <a:pt x="5532202" y="4068913"/>
                  <a:pt x="5519670" y="4075883"/>
                  <a:pt x="5511832" y="4095431"/>
                </a:cubicBezTo>
                <a:cubicBezTo>
                  <a:pt x="5503995" y="4114978"/>
                  <a:pt x="5501026" y="4139996"/>
                  <a:pt x="5467536" y="4137595"/>
                </a:cubicBezTo>
                <a:cubicBezTo>
                  <a:pt x="5450791" y="4136394"/>
                  <a:pt x="5419810" y="4091705"/>
                  <a:pt x="5421142" y="4073440"/>
                </a:cubicBezTo>
                <a:cubicBezTo>
                  <a:pt x="5422473" y="4055174"/>
                  <a:pt x="5427867" y="4039323"/>
                  <a:pt x="5428543" y="4023759"/>
                </a:cubicBezTo>
                <a:cubicBezTo>
                  <a:pt x="5430224" y="3991279"/>
                  <a:pt x="5423085" y="3982399"/>
                  <a:pt x="5389092" y="3988455"/>
                </a:cubicBezTo>
                <a:cubicBezTo>
                  <a:pt x="5371366" y="3991305"/>
                  <a:pt x="5356890" y="3993515"/>
                  <a:pt x="5347656" y="3974117"/>
                </a:cubicBezTo>
                <a:cubicBezTo>
                  <a:pt x="5338420" y="3954719"/>
                  <a:pt x="5349488" y="3947395"/>
                  <a:pt x="5360732" y="3932963"/>
                </a:cubicBezTo>
                <a:cubicBezTo>
                  <a:pt x="5397387" y="3890376"/>
                  <a:pt x="5431424" y="3858592"/>
                  <a:pt x="5422580" y="3799253"/>
                </a:cubicBezTo>
                <a:cubicBezTo>
                  <a:pt x="5420004" y="3784329"/>
                  <a:pt x="5415311" y="3771752"/>
                  <a:pt x="5400202" y="3763798"/>
                </a:cubicBezTo>
                <a:cubicBezTo>
                  <a:pt x="5349056" y="3727638"/>
                  <a:pt x="5139060" y="3565795"/>
                  <a:pt x="5115699" y="3582294"/>
                </a:cubicBezTo>
                <a:cubicBezTo>
                  <a:pt x="5105702" y="3629916"/>
                  <a:pt x="5179922" y="3793317"/>
                  <a:pt x="5187476" y="3845195"/>
                </a:cubicBezTo>
                <a:cubicBezTo>
                  <a:pt x="5202738" y="3954707"/>
                  <a:pt x="5260734" y="4021445"/>
                  <a:pt x="5260057" y="4132810"/>
                </a:cubicBezTo>
                <a:cubicBezTo>
                  <a:pt x="5260801" y="4174458"/>
                  <a:pt x="5278690" y="4277686"/>
                  <a:pt x="5263015" y="4316781"/>
                </a:cubicBezTo>
                <a:cubicBezTo>
                  <a:pt x="5262360" y="4319482"/>
                  <a:pt x="5260243" y="4321829"/>
                  <a:pt x="5259915" y="4323180"/>
                </a:cubicBezTo>
                <a:cubicBezTo>
                  <a:pt x="5252798" y="4397237"/>
                  <a:pt x="5191779" y="4425337"/>
                  <a:pt x="5150713" y="4479724"/>
                </a:cubicBezTo>
                <a:cubicBezTo>
                  <a:pt x="5109320" y="4535461"/>
                  <a:pt x="5060831" y="4556590"/>
                  <a:pt x="4993458" y="4591729"/>
                </a:cubicBezTo>
                <a:cubicBezTo>
                  <a:pt x="4897769" y="4641450"/>
                  <a:pt x="4789547" y="4698140"/>
                  <a:pt x="4682986" y="4735215"/>
                </a:cubicBezTo>
                <a:cubicBezTo>
                  <a:pt x="4645894" y="4747668"/>
                  <a:pt x="4599544" y="4753588"/>
                  <a:pt x="4563106" y="4763341"/>
                </a:cubicBezTo>
                <a:cubicBezTo>
                  <a:pt x="4538219" y="4770174"/>
                  <a:pt x="4513177" y="4771252"/>
                  <a:pt x="4499161" y="4790732"/>
                </a:cubicBezTo>
                <a:cubicBezTo>
                  <a:pt x="4497042" y="4793078"/>
                  <a:pt x="4493462" y="4795069"/>
                  <a:pt x="4491673" y="4796064"/>
                </a:cubicBezTo>
                <a:cubicBezTo>
                  <a:pt x="4430521" y="4805545"/>
                  <a:pt x="4452418" y="4836592"/>
                  <a:pt x="4420500" y="4866029"/>
                </a:cubicBezTo>
                <a:cubicBezTo>
                  <a:pt x="4416592" y="4869370"/>
                  <a:pt x="4425041" y="4872850"/>
                  <a:pt x="4427312" y="4876260"/>
                </a:cubicBezTo>
                <a:cubicBezTo>
                  <a:pt x="4444985" y="4905568"/>
                  <a:pt x="4455119" y="4948515"/>
                  <a:pt x="4463358" y="5076342"/>
                </a:cubicBezTo>
                <a:lnTo>
                  <a:pt x="4465090" y="5108177"/>
                </a:lnTo>
                <a:lnTo>
                  <a:pt x="4498141" y="5095364"/>
                </a:lnTo>
                <a:cubicBezTo>
                  <a:pt x="4531523" y="5079919"/>
                  <a:pt x="4558128" y="5062943"/>
                  <a:pt x="4580932" y="5048392"/>
                </a:cubicBezTo>
                <a:cubicBezTo>
                  <a:pt x="4626541" y="5019294"/>
                  <a:pt x="4673797" y="4977431"/>
                  <a:pt x="4761719" y="4944751"/>
                </a:cubicBezTo>
                <a:cubicBezTo>
                  <a:pt x="4788826" y="4950872"/>
                  <a:pt x="4817583" y="4944232"/>
                  <a:pt x="4800733" y="4966692"/>
                </a:cubicBezTo>
                <a:cubicBezTo>
                  <a:pt x="5008628" y="4869171"/>
                  <a:pt x="5119992" y="4762988"/>
                  <a:pt x="5288869" y="4643523"/>
                </a:cubicBezTo>
                <a:cubicBezTo>
                  <a:pt x="5275315" y="4640462"/>
                  <a:pt x="5231357" y="4656804"/>
                  <a:pt x="5234652" y="4631281"/>
                </a:cubicBezTo>
                <a:cubicBezTo>
                  <a:pt x="5361218" y="4515397"/>
                  <a:pt x="5439250" y="4559281"/>
                  <a:pt x="5574426" y="4484739"/>
                </a:cubicBezTo>
                <a:lnTo>
                  <a:pt x="5570646" y="4498404"/>
                </a:lnTo>
                <a:lnTo>
                  <a:pt x="5586485" y="4490231"/>
                </a:lnTo>
                <a:cubicBezTo>
                  <a:pt x="5609547" y="4477635"/>
                  <a:pt x="5630388" y="4465014"/>
                  <a:pt x="5659658" y="4448204"/>
                </a:cubicBezTo>
                <a:cubicBezTo>
                  <a:pt x="5652605" y="4465266"/>
                  <a:pt x="5694287" y="4440024"/>
                  <a:pt x="5720031" y="4431745"/>
                </a:cubicBezTo>
                <a:cubicBezTo>
                  <a:pt x="5728000" y="4423263"/>
                  <a:pt x="5751912" y="4397821"/>
                  <a:pt x="5718197" y="4414582"/>
                </a:cubicBezTo>
                <a:cubicBezTo>
                  <a:pt x="5776735" y="4380960"/>
                  <a:pt x="5852131" y="4338958"/>
                  <a:pt x="5936412" y="4297057"/>
                </a:cubicBezTo>
                <a:cubicBezTo>
                  <a:pt x="6012724" y="4263635"/>
                  <a:pt x="6096089" y="4213152"/>
                  <a:pt x="6171483" y="4171152"/>
                </a:cubicBezTo>
                <a:cubicBezTo>
                  <a:pt x="6171483" y="4171152"/>
                  <a:pt x="6188340" y="4162771"/>
                  <a:pt x="6190174" y="4179931"/>
                </a:cubicBezTo>
                <a:cubicBezTo>
                  <a:pt x="6281509" y="4120968"/>
                  <a:pt x="6332078" y="4095828"/>
                  <a:pt x="6362121" y="4044745"/>
                </a:cubicBezTo>
                <a:cubicBezTo>
                  <a:pt x="6412691" y="4019604"/>
                  <a:pt x="6436601" y="3994161"/>
                  <a:pt x="6470313" y="3977401"/>
                </a:cubicBezTo>
                <a:cubicBezTo>
                  <a:pt x="6486252" y="3960442"/>
                  <a:pt x="6461426" y="3977302"/>
                  <a:pt x="6460509" y="3968722"/>
                </a:cubicBezTo>
                <a:lnTo>
                  <a:pt x="6558896" y="3892697"/>
                </a:lnTo>
                <a:cubicBezTo>
                  <a:pt x="6561646" y="3918438"/>
                  <a:pt x="6585555" y="3892997"/>
                  <a:pt x="6602412" y="3884616"/>
                </a:cubicBezTo>
                <a:cubicBezTo>
                  <a:pt x="6611758" y="3889006"/>
                  <a:pt x="6610683" y="3899707"/>
                  <a:pt x="6605507" y="3913575"/>
                </a:cubicBezTo>
                <a:lnTo>
                  <a:pt x="6586339" y="3956336"/>
                </a:lnTo>
                <a:lnTo>
                  <a:pt x="6599527" y="3947217"/>
                </a:lnTo>
                <a:lnTo>
                  <a:pt x="6686143" y="3878099"/>
                </a:lnTo>
                <a:lnTo>
                  <a:pt x="6716461" y="3846130"/>
                </a:lnTo>
                <a:cubicBezTo>
                  <a:pt x="6730921" y="3830894"/>
                  <a:pt x="6743928" y="3817648"/>
                  <a:pt x="6754120" y="3809193"/>
                </a:cubicBezTo>
                <a:lnTo>
                  <a:pt x="6745232" y="3809093"/>
                </a:lnTo>
                <a:cubicBezTo>
                  <a:pt x="6737262" y="3817573"/>
                  <a:pt x="6728377" y="3817474"/>
                  <a:pt x="6728377" y="3817474"/>
                </a:cubicBezTo>
                <a:cubicBezTo>
                  <a:pt x="6736344" y="3808993"/>
                  <a:pt x="6735428" y="3800412"/>
                  <a:pt x="6744315" y="3800512"/>
                </a:cubicBezTo>
                <a:cubicBezTo>
                  <a:pt x="6744315" y="3800512"/>
                  <a:pt x="6752285" y="3792032"/>
                  <a:pt x="6761171" y="3792131"/>
                </a:cubicBezTo>
                <a:cubicBezTo>
                  <a:pt x="6752285" y="3792032"/>
                  <a:pt x="6752285" y="3792032"/>
                  <a:pt x="6744315" y="3800512"/>
                </a:cubicBezTo>
                <a:cubicBezTo>
                  <a:pt x="6734511" y="3791832"/>
                  <a:pt x="6791217" y="3741049"/>
                  <a:pt x="6793049" y="3758210"/>
                </a:cubicBezTo>
                <a:cubicBezTo>
                  <a:pt x="6792133" y="3749629"/>
                  <a:pt x="6792133" y="3749629"/>
                  <a:pt x="6800103" y="3741149"/>
                </a:cubicBezTo>
                <a:lnTo>
                  <a:pt x="6808989" y="3741250"/>
                </a:lnTo>
                <a:lnTo>
                  <a:pt x="6817877" y="3741349"/>
                </a:lnTo>
                <a:lnTo>
                  <a:pt x="6809906" y="3749829"/>
                </a:lnTo>
                <a:cubicBezTo>
                  <a:pt x="6866611" y="3699046"/>
                  <a:pt x="6816959" y="3732769"/>
                  <a:pt x="6807156" y="3724087"/>
                </a:cubicBezTo>
                <a:cubicBezTo>
                  <a:pt x="6797352" y="3715407"/>
                  <a:pt x="6813290" y="3698445"/>
                  <a:pt x="6813290" y="3698445"/>
                </a:cubicBezTo>
                <a:cubicBezTo>
                  <a:pt x="6803486" y="3689766"/>
                  <a:pt x="6754752" y="3732069"/>
                  <a:pt x="6769774" y="3706526"/>
                </a:cubicBezTo>
                <a:cubicBezTo>
                  <a:pt x="6784796" y="3680984"/>
                  <a:pt x="6799818" y="3655443"/>
                  <a:pt x="6823727" y="3630002"/>
                </a:cubicBezTo>
                <a:cubicBezTo>
                  <a:pt x="6848554" y="3613141"/>
                  <a:pt x="6863576" y="3587600"/>
                  <a:pt x="6896372" y="3562258"/>
                </a:cubicBezTo>
                <a:cubicBezTo>
                  <a:pt x="6915061" y="3571038"/>
                  <a:pt x="6875213" y="3613441"/>
                  <a:pt x="6868161" y="3630503"/>
                </a:cubicBezTo>
                <a:cubicBezTo>
                  <a:pt x="6878881" y="3647763"/>
                  <a:pt x="6901873" y="3613742"/>
                  <a:pt x="6910761" y="3613842"/>
                </a:cubicBezTo>
                <a:cubicBezTo>
                  <a:pt x="6917813" y="3596781"/>
                  <a:pt x="6942638" y="3579919"/>
                  <a:pt x="6941720" y="3571339"/>
                </a:cubicBezTo>
                <a:cubicBezTo>
                  <a:pt x="7071069" y="3452813"/>
                  <a:pt x="7129324" y="3333484"/>
                  <a:pt x="7243649" y="3240501"/>
                </a:cubicBezTo>
                <a:cubicBezTo>
                  <a:pt x="7259590" y="3223541"/>
                  <a:pt x="7274612" y="3197998"/>
                  <a:pt x="7290550" y="3181037"/>
                </a:cubicBezTo>
                <a:cubicBezTo>
                  <a:pt x="7330398" y="3138633"/>
                  <a:pt x="7322430" y="3147114"/>
                  <a:pt x="7361360" y="3096132"/>
                </a:cubicBezTo>
                <a:cubicBezTo>
                  <a:pt x="7369329" y="3087651"/>
                  <a:pt x="7368413" y="3079072"/>
                  <a:pt x="7359526" y="3078971"/>
                </a:cubicBezTo>
                <a:cubicBezTo>
                  <a:pt x="7405508" y="3010926"/>
                  <a:pt x="7436470" y="2968424"/>
                  <a:pt x="7467431" y="2925922"/>
                </a:cubicBezTo>
                <a:cubicBezTo>
                  <a:pt x="7498394" y="2883419"/>
                  <a:pt x="7530272" y="2849497"/>
                  <a:pt x="7569201" y="2798515"/>
                </a:cubicBezTo>
                <a:cubicBezTo>
                  <a:pt x="7575337" y="2772873"/>
                  <a:pt x="7551429" y="2798315"/>
                  <a:pt x="7532738" y="2789533"/>
                </a:cubicBezTo>
                <a:cubicBezTo>
                  <a:pt x="7539792" y="2772472"/>
                  <a:pt x="7539792" y="2772472"/>
                  <a:pt x="7538873" y="2763892"/>
                </a:cubicBezTo>
                <a:cubicBezTo>
                  <a:pt x="7568917" y="2712808"/>
                  <a:pt x="7585773" y="2704427"/>
                  <a:pt x="7615817" y="2653345"/>
                </a:cubicBezTo>
                <a:cubicBezTo>
                  <a:pt x="7624704" y="2653445"/>
                  <a:pt x="7625623" y="2662026"/>
                  <a:pt x="7633592" y="2653545"/>
                </a:cubicBezTo>
                <a:cubicBezTo>
                  <a:pt x="7634508" y="2662125"/>
                  <a:pt x="7644311" y="2670806"/>
                  <a:pt x="7621321" y="2704828"/>
                </a:cubicBezTo>
                <a:cubicBezTo>
                  <a:pt x="7653200" y="2670907"/>
                  <a:pt x="7691213" y="2611343"/>
                  <a:pt x="7721258" y="2560260"/>
                </a:cubicBezTo>
                <a:cubicBezTo>
                  <a:pt x="7750385" y="2500596"/>
                  <a:pt x="7780429" y="2449514"/>
                  <a:pt x="7813224" y="2424171"/>
                </a:cubicBezTo>
                <a:cubicBezTo>
                  <a:pt x="7854621" y="2313225"/>
                  <a:pt x="7901521" y="2253761"/>
                  <a:pt x="7952723" y="2151495"/>
                </a:cubicBezTo>
                <a:cubicBezTo>
                  <a:pt x="7964994" y="2100212"/>
                  <a:pt x="7919929" y="2176835"/>
                  <a:pt x="7924229" y="2134032"/>
                </a:cubicBezTo>
                <a:cubicBezTo>
                  <a:pt x="7940169" y="2117072"/>
                  <a:pt x="7930366" y="2108391"/>
                  <a:pt x="7945387" y="2082850"/>
                </a:cubicBezTo>
                <a:cubicBezTo>
                  <a:pt x="7956108" y="2100111"/>
                  <a:pt x="7979099" y="2066089"/>
                  <a:pt x="7982768" y="2100412"/>
                </a:cubicBezTo>
                <a:cubicBezTo>
                  <a:pt x="8006676" y="2074970"/>
                  <a:pt x="8041938" y="1989665"/>
                  <a:pt x="8045324" y="1938281"/>
                </a:cubicBezTo>
                <a:cubicBezTo>
                  <a:pt x="8128401" y="1802093"/>
                  <a:pt x="8182071" y="1639863"/>
                  <a:pt x="8247094" y="1417769"/>
                </a:cubicBezTo>
                <a:cubicBezTo>
                  <a:pt x="8254287" y="1443561"/>
                  <a:pt x="8253055" y="1473543"/>
                  <a:pt x="8248718" y="1505632"/>
                </a:cubicBezTo>
                <a:lnTo>
                  <a:pt x="8246409" y="1519292"/>
                </a:lnTo>
                <a:lnTo>
                  <a:pt x="8257356" y="1508374"/>
                </a:lnTo>
                <a:cubicBezTo>
                  <a:pt x="8261586" y="1502911"/>
                  <a:pt x="8265774" y="1494988"/>
                  <a:pt x="8269518" y="1481272"/>
                </a:cubicBezTo>
                <a:cubicBezTo>
                  <a:pt x="8272718" y="1398223"/>
                  <a:pt x="8244541" y="1406356"/>
                  <a:pt x="8240249" y="1350738"/>
                </a:cubicBezTo>
                <a:cubicBezTo>
                  <a:pt x="8271626" y="1259555"/>
                  <a:pt x="8265907" y="1185397"/>
                  <a:pt x="8261617" y="1129778"/>
                </a:cubicBezTo>
                <a:cubicBezTo>
                  <a:pt x="8258401" y="1088064"/>
                  <a:pt x="8249366" y="1040922"/>
                  <a:pt x="8250159" y="981171"/>
                </a:cubicBezTo>
                <a:lnTo>
                  <a:pt x="8252002" y="955703"/>
                </a:lnTo>
                <a:lnTo>
                  <a:pt x="8250050" y="951841"/>
                </a:lnTo>
                <a:cubicBezTo>
                  <a:pt x="8247794" y="949305"/>
                  <a:pt x="8247662" y="942105"/>
                  <a:pt x="8246024" y="937090"/>
                </a:cubicBezTo>
                <a:cubicBezTo>
                  <a:pt x="8243429" y="928180"/>
                  <a:pt x="8236593" y="916973"/>
                  <a:pt x="8234206" y="907237"/>
                </a:cubicBezTo>
                <a:cubicBezTo>
                  <a:pt x="8233250" y="903343"/>
                  <a:pt x="8231611" y="898328"/>
                  <a:pt x="8229149" y="896618"/>
                </a:cubicBezTo>
                <a:cubicBezTo>
                  <a:pt x="8190567" y="865963"/>
                  <a:pt x="8187635" y="850680"/>
                  <a:pt x="8211966" y="814893"/>
                </a:cubicBezTo>
                <a:cubicBezTo>
                  <a:pt x="8211908" y="799666"/>
                  <a:pt x="8218079" y="786499"/>
                  <a:pt x="8221582" y="772449"/>
                </a:cubicBezTo>
                <a:cubicBezTo>
                  <a:pt x="8219279" y="743060"/>
                  <a:pt x="8225187" y="715494"/>
                  <a:pt x="8220899" y="686342"/>
                </a:cubicBezTo>
                <a:cubicBezTo>
                  <a:pt x="8220626" y="683568"/>
                  <a:pt x="8223230" y="680851"/>
                  <a:pt x="8224531" y="679492"/>
                </a:cubicBezTo>
                <a:cubicBezTo>
                  <a:pt x="8243232" y="662419"/>
                  <a:pt x="8249263" y="653679"/>
                  <a:pt x="8237512" y="627426"/>
                </a:cubicBezTo>
                <a:cubicBezTo>
                  <a:pt x="8233138" y="617926"/>
                  <a:pt x="8230066" y="607070"/>
                  <a:pt x="8233429" y="597448"/>
                </a:cubicBezTo>
                <a:cubicBezTo>
                  <a:pt x="8240835" y="579323"/>
                  <a:pt x="8226807" y="573787"/>
                  <a:pt x="8212508" y="565479"/>
                </a:cubicBezTo>
                <a:cubicBezTo>
                  <a:pt x="8201354" y="559999"/>
                  <a:pt x="8195942" y="566261"/>
                  <a:pt x="8187793" y="568039"/>
                </a:cubicBezTo>
                <a:lnTo>
                  <a:pt x="8173831" y="568172"/>
                </a:lnTo>
                <a:lnTo>
                  <a:pt x="8200720" y="582826"/>
                </a:lnTo>
                <a:cubicBezTo>
                  <a:pt x="8206756" y="589519"/>
                  <a:pt x="8209127" y="598354"/>
                  <a:pt x="8206927" y="611046"/>
                </a:cubicBezTo>
                <a:cubicBezTo>
                  <a:pt x="8194332" y="611352"/>
                  <a:pt x="8186727" y="618679"/>
                  <a:pt x="8179123" y="626004"/>
                </a:cubicBezTo>
                <a:cubicBezTo>
                  <a:pt x="8180762" y="631019"/>
                  <a:pt x="8179526" y="635977"/>
                  <a:pt x="8178084" y="641762"/>
                </a:cubicBezTo>
                <a:cubicBezTo>
                  <a:pt x="8172671" y="648023"/>
                  <a:pt x="8174376" y="656637"/>
                  <a:pt x="8165609" y="660895"/>
                </a:cubicBezTo>
                <a:cubicBezTo>
                  <a:pt x="8157135" y="644673"/>
                  <a:pt x="8157417" y="635821"/>
                  <a:pt x="8164542" y="626547"/>
                </a:cubicBezTo>
                <a:cubicBezTo>
                  <a:pt x="8163728" y="618227"/>
                  <a:pt x="8167567" y="610551"/>
                  <a:pt x="8173251" y="607063"/>
                </a:cubicBezTo>
                <a:cubicBezTo>
                  <a:pt x="8190971" y="596822"/>
                  <a:pt x="8191824" y="589053"/>
                  <a:pt x="8183554" y="578769"/>
                </a:cubicBezTo>
                <a:lnTo>
                  <a:pt x="8173227" y="568178"/>
                </a:lnTo>
                <a:lnTo>
                  <a:pt x="8166436" y="568243"/>
                </a:lnTo>
                <a:cubicBezTo>
                  <a:pt x="8160568" y="566189"/>
                  <a:pt x="8156174" y="561605"/>
                  <a:pt x="8153921" y="553255"/>
                </a:cubicBezTo>
                <a:cubicBezTo>
                  <a:pt x="8149418" y="536556"/>
                  <a:pt x="8162912" y="524919"/>
                  <a:pt x="8161283" y="508277"/>
                </a:cubicBezTo>
                <a:cubicBezTo>
                  <a:pt x="8161490" y="507450"/>
                  <a:pt x="8161695" y="506624"/>
                  <a:pt x="8160804" y="506329"/>
                </a:cubicBezTo>
                <a:cubicBezTo>
                  <a:pt x="8159916" y="506035"/>
                  <a:pt x="8158820" y="506566"/>
                  <a:pt x="8157930" y="506273"/>
                </a:cubicBezTo>
                <a:cubicBezTo>
                  <a:pt x="8153276" y="505628"/>
                  <a:pt x="8150129" y="502798"/>
                  <a:pt x="8148283" y="498610"/>
                </a:cubicBezTo>
                <a:cubicBezTo>
                  <a:pt x="8146439" y="494421"/>
                  <a:pt x="8148361" y="490582"/>
                  <a:pt x="8151441" y="489812"/>
                </a:cubicBezTo>
                <a:cubicBezTo>
                  <a:pt x="8154523" y="489042"/>
                  <a:pt x="8153426" y="489576"/>
                  <a:pt x="8155617" y="488510"/>
                </a:cubicBezTo>
                <a:cubicBezTo>
                  <a:pt x="8154868" y="483789"/>
                  <a:pt x="8153436" y="477947"/>
                  <a:pt x="8153576" y="473522"/>
                </a:cubicBezTo>
                <a:cubicBezTo>
                  <a:pt x="8154269" y="463015"/>
                  <a:pt x="8157902" y="456165"/>
                  <a:pt x="8161264" y="446543"/>
                </a:cubicBezTo>
                <a:cubicBezTo>
                  <a:pt x="8162978" y="443531"/>
                  <a:pt x="8165037" y="435267"/>
                  <a:pt x="8166068" y="431135"/>
                </a:cubicBezTo>
                <a:lnTo>
                  <a:pt x="8164017" y="427773"/>
                </a:lnTo>
                <a:cubicBezTo>
                  <a:pt x="8144249" y="410498"/>
                  <a:pt x="8159044" y="397500"/>
                  <a:pt x="8164944" y="381559"/>
                </a:cubicBezTo>
                <a:cubicBezTo>
                  <a:pt x="8170161" y="364498"/>
                  <a:pt x="8167633" y="359188"/>
                  <a:pt x="8157649" y="345151"/>
                </a:cubicBezTo>
                <a:cubicBezTo>
                  <a:pt x="8142470" y="324922"/>
                  <a:pt x="8134819" y="305394"/>
                  <a:pt x="8135933" y="281606"/>
                </a:cubicBezTo>
                <a:cubicBezTo>
                  <a:pt x="8136485" y="275528"/>
                  <a:pt x="8140249" y="275879"/>
                  <a:pt x="8143949" y="272630"/>
                </a:cubicBezTo>
                <a:cubicBezTo>
                  <a:pt x="8167304" y="256201"/>
                  <a:pt x="8169571" y="247111"/>
                  <a:pt x="8160833" y="216488"/>
                </a:cubicBezTo>
                <a:cubicBezTo>
                  <a:pt x="8154756" y="198374"/>
                  <a:pt x="8155253" y="177068"/>
                  <a:pt x="8177231" y="170024"/>
                </a:cubicBezTo>
                <a:cubicBezTo>
                  <a:pt x="8182503" y="168191"/>
                  <a:pt x="8187503" y="163583"/>
                  <a:pt x="8192093" y="160628"/>
                </a:cubicBezTo>
                <a:lnTo>
                  <a:pt x="8197198" y="157339"/>
                </a:lnTo>
                <a:lnTo>
                  <a:pt x="8199759" y="140796"/>
                </a:lnTo>
                <a:lnTo>
                  <a:pt x="8200266" y="138834"/>
                </a:lnTo>
                <a:lnTo>
                  <a:pt x="8195473" y="127751"/>
                </a:lnTo>
                <a:cubicBezTo>
                  <a:pt x="8190415" y="117132"/>
                  <a:pt x="8188918" y="107691"/>
                  <a:pt x="8187419" y="98250"/>
                </a:cubicBezTo>
                <a:cubicBezTo>
                  <a:pt x="8184693" y="82139"/>
                  <a:pt x="8176145" y="73944"/>
                  <a:pt x="8163559" y="62623"/>
                </a:cubicBezTo>
                <a:cubicBezTo>
                  <a:pt x="8145362" y="46764"/>
                  <a:pt x="8126072" y="31436"/>
                  <a:pt x="8106575" y="16934"/>
                </a:cubicBezTo>
                <a:cubicBezTo>
                  <a:pt x="8102814" y="10771"/>
                  <a:pt x="8100063" y="5388"/>
                  <a:pt x="8099528" y="291"/>
                </a:cubicBezTo>
                <a:close/>
                <a:moveTo>
                  <a:pt x="7990475" y="0"/>
                </a:moveTo>
                <a:lnTo>
                  <a:pt x="8075173" y="0"/>
                </a:lnTo>
                <a:lnTo>
                  <a:pt x="8090974" y="9984"/>
                </a:lnTo>
                <a:cubicBezTo>
                  <a:pt x="8094119" y="12814"/>
                  <a:pt x="8093091" y="16946"/>
                  <a:pt x="8094045" y="20840"/>
                </a:cubicBezTo>
                <a:cubicBezTo>
                  <a:pt x="8094761" y="23761"/>
                  <a:pt x="8095462" y="25783"/>
                  <a:pt x="8094955" y="26845"/>
                </a:cubicBezTo>
                <a:cubicBezTo>
                  <a:pt x="8094450" y="27908"/>
                  <a:pt x="8092738" y="28012"/>
                  <a:pt x="8088632" y="27102"/>
                </a:cubicBezTo>
                <a:cubicBezTo>
                  <a:pt x="8084183" y="25631"/>
                  <a:pt x="8077478" y="21624"/>
                  <a:pt x="8076514" y="29355"/>
                </a:cubicBezTo>
                <a:cubicBezTo>
                  <a:pt x="8073227" y="30952"/>
                  <a:pt x="8069669" y="29775"/>
                  <a:pt x="8067206" y="28065"/>
                </a:cubicBezTo>
                <a:cubicBezTo>
                  <a:pt x="8064743" y="26356"/>
                  <a:pt x="8063169" y="24942"/>
                  <a:pt x="8060706" y="23233"/>
                </a:cubicBezTo>
                <a:cubicBezTo>
                  <a:pt x="8053524" y="17278"/>
                  <a:pt x="8044900" y="17108"/>
                  <a:pt x="8037574" y="15580"/>
                </a:cubicBezTo>
                <a:close/>
                <a:moveTo>
                  <a:pt x="7661996" y="0"/>
                </a:moveTo>
                <a:lnTo>
                  <a:pt x="7707371" y="0"/>
                </a:lnTo>
                <a:lnTo>
                  <a:pt x="7714681" y="2254"/>
                </a:lnTo>
                <a:cubicBezTo>
                  <a:pt x="7720035" y="4920"/>
                  <a:pt x="7724755" y="9165"/>
                  <a:pt x="7730772" y="17865"/>
                </a:cubicBezTo>
                <a:cubicBezTo>
                  <a:pt x="7737814" y="28245"/>
                  <a:pt x="7756917" y="21147"/>
                  <a:pt x="7769991" y="22786"/>
                </a:cubicBezTo>
                <a:cubicBezTo>
                  <a:pt x="7793468" y="25185"/>
                  <a:pt x="7820775" y="31535"/>
                  <a:pt x="7845488" y="28974"/>
                </a:cubicBezTo>
                <a:cubicBezTo>
                  <a:pt x="7852334" y="28555"/>
                  <a:pt x="7858562" y="30615"/>
                  <a:pt x="7864788" y="32675"/>
                </a:cubicBezTo>
                <a:cubicBezTo>
                  <a:pt x="7869238" y="34147"/>
                  <a:pt x="7872936" y="30897"/>
                  <a:pt x="7877797" y="30716"/>
                </a:cubicBezTo>
                <a:cubicBezTo>
                  <a:pt x="7882311" y="35788"/>
                  <a:pt x="7886281" y="35312"/>
                  <a:pt x="7893605" y="36839"/>
                </a:cubicBezTo>
                <a:cubicBezTo>
                  <a:pt x="7900037" y="38074"/>
                  <a:pt x="7906743" y="42080"/>
                  <a:pt x="7905778" y="49812"/>
                </a:cubicBezTo>
                <a:cubicBezTo>
                  <a:pt x="7904812" y="57546"/>
                  <a:pt x="7895712" y="55428"/>
                  <a:pt x="7890167" y="54489"/>
                </a:cubicBezTo>
                <a:cubicBezTo>
                  <a:pt x="7839589" y="44916"/>
                  <a:pt x="7792148" y="49797"/>
                  <a:pt x="7741363" y="41050"/>
                </a:cubicBezTo>
                <a:cubicBezTo>
                  <a:pt x="7723842" y="37937"/>
                  <a:pt x="7707416" y="34293"/>
                  <a:pt x="7688658" y="36140"/>
                </a:cubicBezTo>
                <a:cubicBezTo>
                  <a:pt x="7677844" y="37034"/>
                  <a:pt x="7662578" y="36458"/>
                  <a:pt x="7656773" y="21117"/>
                </a:cubicBezTo>
                <a:cubicBezTo>
                  <a:pt x="7654211" y="14008"/>
                  <a:pt x="7655089" y="7589"/>
                  <a:pt x="7658422" y="2430"/>
                </a:cubicBezTo>
                <a:close/>
              </a:path>
            </a:pathLst>
          </a:custGeom>
          <a:solidFill>
            <a:schemeClr val="bg1">
              <a:lumMod val="95000"/>
            </a:schemeClr>
          </a:solidFill>
        </p:spPr>
        <p:txBody>
          <a:bodyPr wrap="square" anchor="ctr">
            <a:noAutofit/>
          </a:bodyPr>
          <a:lstStyle>
            <a:lvl1pPr marL="0" indent="0" algn="ctr">
              <a:buNone/>
              <a:defRPr sz="900">
                <a:latin typeface="Arial" pitchFamily="34" charset="0"/>
                <a:cs typeface="Arial" pitchFamily="34" charset="0"/>
              </a:defRPr>
            </a:lvl1pPr>
            <a:lvl2pPr marL="342900" indent="0">
              <a:buNone/>
              <a:defRPr sz="2100"/>
            </a:lvl2pPr>
            <a:lvl3pPr marL="685800" indent="0">
              <a:buNone/>
              <a:defRPr sz="1800"/>
            </a:lvl3pPr>
            <a:lvl4pPr marL="1028700" indent="0">
              <a:buNone/>
              <a:defRPr sz="1500"/>
            </a:lvl4pPr>
            <a:lvl5pPr marL="1371600" indent="0">
              <a:buNone/>
              <a:defRPr sz="1500"/>
            </a:lvl5pPr>
            <a:lvl6pPr marL="1714500" indent="0">
              <a:buNone/>
              <a:defRPr sz="1500"/>
            </a:lvl6pPr>
            <a:lvl7pPr marL="2057400" indent="0">
              <a:buNone/>
              <a:defRPr sz="1500"/>
            </a:lvl7pPr>
            <a:lvl8pPr marL="2400300" indent="0">
              <a:buNone/>
              <a:defRPr sz="1500"/>
            </a:lvl8pPr>
            <a:lvl9pPr marL="2743200" indent="0">
              <a:buNone/>
              <a:defRPr sz="1500"/>
            </a:lvl9pPr>
          </a:lstStyle>
          <a:p>
            <a:r>
              <a:rPr lang="en-US" altLang="ko-KR" dirty="0"/>
              <a:t>Your Picture Here</a:t>
            </a:r>
            <a:endParaRPr lang="ko-KR" altLang="en-US" dirty="0"/>
          </a:p>
        </p:txBody>
      </p:sp>
    </p:spTree>
    <p:extLst>
      <p:ext uri="{BB962C8B-B14F-4D97-AF65-F5344CB8AC3E}">
        <p14:creationId xmlns:p14="http://schemas.microsoft.com/office/powerpoint/2010/main" val="755445280"/>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preserve="1" userDrawn="1">
  <p:cSld name="8_Contents slide layout">
    <p:spTree>
      <p:nvGrpSpPr>
        <p:cNvPr id="1" name=""/>
        <p:cNvGrpSpPr/>
        <p:nvPr/>
      </p:nvGrpSpPr>
      <p:grpSpPr>
        <a:xfrm>
          <a:off x="0" y="0"/>
          <a:ext cx="0" cy="0"/>
          <a:chOff x="0" y="0"/>
          <a:chExt cx="0" cy="0"/>
        </a:xfrm>
      </p:grpSpPr>
      <p:sp>
        <p:nvSpPr>
          <p:cNvPr id="2" name="그림 개체 틀 4">
            <a:extLst>
              <a:ext uri="{FF2B5EF4-FFF2-40B4-BE49-F238E27FC236}">
                <a16:creationId xmlns:a16="http://schemas.microsoft.com/office/drawing/2014/main" xmlns="" id="{F90EF7ED-908D-4D10-9E82-7614B4A75ADA}"/>
              </a:ext>
            </a:extLst>
          </p:cNvPr>
          <p:cNvSpPr>
            <a:spLocks noGrp="1"/>
          </p:cNvSpPr>
          <p:nvPr>
            <p:ph type="pic" idx="16" hasCustomPrompt="1"/>
          </p:nvPr>
        </p:nvSpPr>
        <p:spPr>
          <a:xfrm>
            <a:off x="0" y="0"/>
            <a:ext cx="6096000" cy="3429000"/>
          </a:xfrm>
          <a:prstGeom prst="rect">
            <a:avLst/>
          </a:prstGeom>
          <a:solidFill>
            <a:schemeClr val="bg1">
              <a:lumMod val="95000"/>
            </a:schemeClr>
          </a:solidFill>
        </p:spPr>
        <p:txBody>
          <a:bodyPr wrap="square" anchor="ctr">
            <a:noAutofit/>
          </a:bodyPr>
          <a:lstStyle>
            <a:lvl1pPr marL="0" indent="0" algn="ctr">
              <a:buNone/>
              <a:defRPr sz="900">
                <a:latin typeface="Arial" pitchFamily="34" charset="0"/>
                <a:cs typeface="Arial" pitchFamily="34" charset="0"/>
              </a:defRPr>
            </a:lvl1pPr>
            <a:lvl2pPr marL="342900" indent="0">
              <a:buNone/>
              <a:defRPr sz="2100"/>
            </a:lvl2pPr>
            <a:lvl3pPr marL="685800" indent="0">
              <a:buNone/>
              <a:defRPr sz="1800"/>
            </a:lvl3pPr>
            <a:lvl4pPr marL="1028700" indent="0">
              <a:buNone/>
              <a:defRPr sz="1500"/>
            </a:lvl4pPr>
            <a:lvl5pPr marL="1371600" indent="0">
              <a:buNone/>
              <a:defRPr sz="1500"/>
            </a:lvl5pPr>
            <a:lvl6pPr marL="1714500" indent="0">
              <a:buNone/>
              <a:defRPr sz="1500"/>
            </a:lvl6pPr>
            <a:lvl7pPr marL="2057400" indent="0">
              <a:buNone/>
              <a:defRPr sz="1500"/>
            </a:lvl7pPr>
            <a:lvl8pPr marL="2400300" indent="0">
              <a:buNone/>
              <a:defRPr sz="1500"/>
            </a:lvl8pPr>
            <a:lvl9pPr marL="2743200" indent="0">
              <a:buNone/>
              <a:defRPr sz="1500"/>
            </a:lvl9pPr>
          </a:lstStyle>
          <a:p>
            <a:r>
              <a:rPr lang="en-US" altLang="ko-KR" dirty="0"/>
              <a:t>Your Picture Here and Send to Back</a:t>
            </a:r>
            <a:endParaRPr lang="ko-KR" altLang="en-US" dirty="0"/>
          </a:p>
        </p:txBody>
      </p:sp>
      <p:sp>
        <p:nvSpPr>
          <p:cNvPr id="5" name="그림 개체 틀 4">
            <a:extLst>
              <a:ext uri="{FF2B5EF4-FFF2-40B4-BE49-F238E27FC236}">
                <a16:creationId xmlns:a16="http://schemas.microsoft.com/office/drawing/2014/main" xmlns="" id="{A9F7AA73-CE45-43ED-A1A0-36D7F6878AA3}"/>
              </a:ext>
            </a:extLst>
          </p:cNvPr>
          <p:cNvSpPr>
            <a:spLocks noGrp="1"/>
          </p:cNvSpPr>
          <p:nvPr>
            <p:ph type="pic" idx="17" hasCustomPrompt="1"/>
          </p:nvPr>
        </p:nvSpPr>
        <p:spPr>
          <a:xfrm rot="20894745">
            <a:off x="4770307" y="529982"/>
            <a:ext cx="2541927" cy="2745866"/>
          </a:xfrm>
          <a:prstGeom prst="rect">
            <a:avLst/>
          </a:prstGeom>
          <a:solidFill>
            <a:schemeClr val="bg1">
              <a:lumMod val="95000"/>
            </a:schemeClr>
          </a:solidFill>
          <a:ln w="127000">
            <a:solidFill>
              <a:schemeClr val="bg1"/>
            </a:solidFill>
          </a:ln>
          <a:effectLst>
            <a:outerShdw blurRad="63500" sx="102000" sy="102000" algn="ctr" rotWithShape="0">
              <a:prstClr val="black">
                <a:alpha val="40000"/>
              </a:prstClr>
            </a:outerShdw>
          </a:effectLst>
        </p:spPr>
        <p:txBody>
          <a:bodyPr wrap="square" anchor="ctr">
            <a:noAutofit/>
          </a:bodyPr>
          <a:lstStyle>
            <a:lvl1pPr marL="0" indent="0" algn="ctr">
              <a:buNone/>
              <a:defRPr sz="900">
                <a:latin typeface="Arial" pitchFamily="34" charset="0"/>
                <a:cs typeface="Arial" pitchFamily="34" charset="0"/>
              </a:defRPr>
            </a:lvl1pPr>
            <a:lvl2pPr marL="342900" indent="0">
              <a:buNone/>
              <a:defRPr sz="2100"/>
            </a:lvl2pPr>
            <a:lvl3pPr marL="685800" indent="0">
              <a:buNone/>
              <a:defRPr sz="1800"/>
            </a:lvl3pPr>
            <a:lvl4pPr marL="1028700" indent="0">
              <a:buNone/>
              <a:defRPr sz="1500"/>
            </a:lvl4pPr>
            <a:lvl5pPr marL="1371600" indent="0">
              <a:buNone/>
              <a:defRPr sz="1500"/>
            </a:lvl5pPr>
            <a:lvl6pPr marL="1714500" indent="0">
              <a:buNone/>
              <a:defRPr sz="1500"/>
            </a:lvl6pPr>
            <a:lvl7pPr marL="2057400" indent="0">
              <a:buNone/>
              <a:defRPr sz="1500"/>
            </a:lvl7pPr>
            <a:lvl8pPr marL="2400300" indent="0">
              <a:buNone/>
              <a:defRPr sz="1500"/>
            </a:lvl8pPr>
            <a:lvl9pPr marL="2743200" indent="0">
              <a:buNone/>
              <a:defRPr sz="1500"/>
            </a:lvl9pPr>
          </a:lstStyle>
          <a:p>
            <a:r>
              <a:rPr lang="en-US" altLang="ko-KR" dirty="0"/>
              <a:t>Your Picture Here</a:t>
            </a:r>
            <a:endParaRPr lang="ko-KR" altLang="en-US" dirty="0"/>
          </a:p>
        </p:txBody>
      </p:sp>
      <p:sp>
        <p:nvSpPr>
          <p:cNvPr id="6" name="그림 개체 틀 4">
            <a:extLst>
              <a:ext uri="{FF2B5EF4-FFF2-40B4-BE49-F238E27FC236}">
                <a16:creationId xmlns:a16="http://schemas.microsoft.com/office/drawing/2014/main" xmlns="" id="{F5DCE049-39AE-4802-A877-80E275C3E6CB}"/>
              </a:ext>
            </a:extLst>
          </p:cNvPr>
          <p:cNvSpPr>
            <a:spLocks noGrp="1"/>
          </p:cNvSpPr>
          <p:nvPr>
            <p:ph type="pic" idx="18" hasCustomPrompt="1"/>
          </p:nvPr>
        </p:nvSpPr>
        <p:spPr>
          <a:xfrm rot="1276633">
            <a:off x="6294305" y="1826514"/>
            <a:ext cx="2541927" cy="2745866"/>
          </a:xfrm>
          <a:prstGeom prst="rect">
            <a:avLst/>
          </a:prstGeom>
          <a:solidFill>
            <a:schemeClr val="bg1">
              <a:lumMod val="95000"/>
            </a:schemeClr>
          </a:solidFill>
          <a:ln w="127000">
            <a:solidFill>
              <a:schemeClr val="bg1"/>
            </a:solidFill>
          </a:ln>
          <a:effectLst>
            <a:outerShdw blurRad="63500" sx="102000" sy="102000" algn="ctr" rotWithShape="0">
              <a:prstClr val="black">
                <a:alpha val="40000"/>
              </a:prstClr>
            </a:outerShdw>
          </a:effectLst>
        </p:spPr>
        <p:txBody>
          <a:bodyPr wrap="square" anchor="ctr">
            <a:noAutofit/>
          </a:bodyPr>
          <a:lstStyle>
            <a:lvl1pPr marL="0" indent="0" algn="ctr">
              <a:buNone/>
              <a:defRPr sz="900">
                <a:latin typeface="Arial" pitchFamily="34" charset="0"/>
                <a:cs typeface="Arial" pitchFamily="34" charset="0"/>
              </a:defRPr>
            </a:lvl1pPr>
            <a:lvl2pPr marL="342900" indent="0">
              <a:buNone/>
              <a:defRPr sz="2100"/>
            </a:lvl2pPr>
            <a:lvl3pPr marL="685800" indent="0">
              <a:buNone/>
              <a:defRPr sz="1800"/>
            </a:lvl3pPr>
            <a:lvl4pPr marL="1028700" indent="0">
              <a:buNone/>
              <a:defRPr sz="1500"/>
            </a:lvl4pPr>
            <a:lvl5pPr marL="1371600" indent="0">
              <a:buNone/>
              <a:defRPr sz="1500"/>
            </a:lvl5pPr>
            <a:lvl6pPr marL="1714500" indent="0">
              <a:buNone/>
              <a:defRPr sz="1500"/>
            </a:lvl6pPr>
            <a:lvl7pPr marL="2057400" indent="0">
              <a:buNone/>
              <a:defRPr sz="1500"/>
            </a:lvl7pPr>
            <a:lvl8pPr marL="2400300" indent="0">
              <a:buNone/>
              <a:defRPr sz="1500"/>
            </a:lvl8pPr>
            <a:lvl9pPr marL="2743200" indent="0">
              <a:buNone/>
              <a:defRPr sz="1500"/>
            </a:lvl9pPr>
          </a:lstStyle>
          <a:p>
            <a:r>
              <a:rPr lang="en-US" altLang="ko-KR" dirty="0"/>
              <a:t>Your Picture Here</a:t>
            </a:r>
            <a:endParaRPr lang="ko-KR" altLang="en-US" dirty="0"/>
          </a:p>
        </p:txBody>
      </p:sp>
      <p:sp>
        <p:nvSpPr>
          <p:cNvPr id="7" name="그림 개체 틀 4">
            <a:extLst>
              <a:ext uri="{FF2B5EF4-FFF2-40B4-BE49-F238E27FC236}">
                <a16:creationId xmlns:a16="http://schemas.microsoft.com/office/drawing/2014/main" xmlns="" id="{51A8A666-C480-4484-BED4-7486294CA967}"/>
              </a:ext>
            </a:extLst>
          </p:cNvPr>
          <p:cNvSpPr>
            <a:spLocks noGrp="1"/>
          </p:cNvSpPr>
          <p:nvPr>
            <p:ph type="pic" idx="19" hasCustomPrompt="1"/>
          </p:nvPr>
        </p:nvSpPr>
        <p:spPr>
          <a:xfrm rot="20894745">
            <a:off x="5120140" y="3736096"/>
            <a:ext cx="2541927" cy="2745866"/>
          </a:xfrm>
          <a:prstGeom prst="rect">
            <a:avLst/>
          </a:prstGeom>
          <a:solidFill>
            <a:schemeClr val="bg1">
              <a:lumMod val="95000"/>
            </a:schemeClr>
          </a:solidFill>
          <a:ln w="127000">
            <a:solidFill>
              <a:schemeClr val="bg1"/>
            </a:solidFill>
          </a:ln>
          <a:effectLst>
            <a:outerShdw blurRad="63500" sx="102000" sy="102000" algn="ctr" rotWithShape="0">
              <a:prstClr val="black">
                <a:alpha val="40000"/>
              </a:prstClr>
            </a:outerShdw>
          </a:effectLst>
        </p:spPr>
        <p:txBody>
          <a:bodyPr wrap="square" anchor="ctr">
            <a:noAutofit/>
          </a:bodyPr>
          <a:lstStyle>
            <a:lvl1pPr marL="0" indent="0" algn="ctr">
              <a:buNone/>
              <a:defRPr sz="900">
                <a:latin typeface="Arial" pitchFamily="34" charset="0"/>
                <a:cs typeface="Arial" pitchFamily="34" charset="0"/>
              </a:defRPr>
            </a:lvl1pPr>
            <a:lvl2pPr marL="342900" indent="0">
              <a:buNone/>
              <a:defRPr sz="2100"/>
            </a:lvl2pPr>
            <a:lvl3pPr marL="685800" indent="0">
              <a:buNone/>
              <a:defRPr sz="1800"/>
            </a:lvl3pPr>
            <a:lvl4pPr marL="1028700" indent="0">
              <a:buNone/>
              <a:defRPr sz="1500"/>
            </a:lvl4pPr>
            <a:lvl5pPr marL="1371600" indent="0">
              <a:buNone/>
              <a:defRPr sz="1500"/>
            </a:lvl5pPr>
            <a:lvl6pPr marL="1714500" indent="0">
              <a:buNone/>
              <a:defRPr sz="1500"/>
            </a:lvl6pPr>
            <a:lvl7pPr marL="2057400" indent="0">
              <a:buNone/>
              <a:defRPr sz="1500"/>
            </a:lvl7pPr>
            <a:lvl8pPr marL="2400300" indent="0">
              <a:buNone/>
              <a:defRPr sz="1500"/>
            </a:lvl8pPr>
            <a:lvl9pPr marL="2743200" indent="0">
              <a:buNone/>
              <a:defRPr sz="1500"/>
            </a:lvl9pPr>
          </a:lstStyle>
          <a:p>
            <a:r>
              <a:rPr lang="en-US" altLang="ko-KR" dirty="0"/>
              <a:t>Your Picture Here</a:t>
            </a:r>
            <a:endParaRPr lang="ko-KR" altLang="en-US" dirty="0"/>
          </a:p>
        </p:txBody>
      </p:sp>
    </p:spTree>
    <p:extLst>
      <p:ext uri="{BB962C8B-B14F-4D97-AF65-F5344CB8AC3E}">
        <p14:creationId xmlns:p14="http://schemas.microsoft.com/office/powerpoint/2010/main" val="3905641561"/>
      </p:ext>
    </p:extLst>
  </p:cSld>
  <p:clrMapOvr>
    <a:masterClrMapping/>
  </p:clrMapOvr>
  <p:extLst mod="1">
    <p:ext uri="{DCECCB84-F9BA-43D5-87BE-67443E8EF086}">
      <p15:sldGuideLst xmlns:p15="http://schemas.microsoft.com/office/powerpoint/2012/main">
        <p15:guide id="1" orient="horz" pos="2160" userDrawn="1">
          <p15:clr>
            <a:srgbClr val="FBAE40"/>
          </p15:clr>
        </p15:guide>
        <p15:guide id="2" pos="5120" userDrawn="1">
          <p15:clr>
            <a:srgbClr val="FBAE40"/>
          </p15:clr>
        </p15:guide>
      </p15:sldGuideLst>
    </p:ext>
  </p:extLst>
</p:sldLayout>
</file>

<file path=ppt/slideLayouts/slideLayout17.xml><?xml version="1.0" encoding="utf-8"?>
<p:sldLayout xmlns:a="http://schemas.openxmlformats.org/drawingml/2006/main" xmlns:r="http://schemas.openxmlformats.org/officeDocument/2006/relationships" xmlns:p="http://schemas.openxmlformats.org/presentationml/2006/main" preserve="1" userDrawn="1">
  <p:cSld name="9_Contents slide layout">
    <p:spTree>
      <p:nvGrpSpPr>
        <p:cNvPr id="1" name=""/>
        <p:cNvGrpSpPr/>
        <p:nvPr/>
      </p:nvGrpSpPr>
      <p:grpSpPr>
        <a:xfrm>
          <a:off x="0" y="0"/>
          <a:ext cx="0" cy="0"/>
          <a:chOff x="0" y="0"/>
          <a:chExt cx="0" cy="0"/>
        </a:xfrm>
      </p:grpSpPr>
      <p:sp>
        <p:nvSpPr>
          <p:cNvPr id="8" name="Rectangle 7">
            <a:extLst>
              <a:ext uri="{FF2B5EF4-FFF2-40B4-BE49-F238E27FC236}">
                <a16:creationId xmlns:a16="http://schemas.microsoft.com/office/drawing/2014/main" xmlns="" id="{1CEBD6D0-0D2E-48B2-9F58-663D08639037}"/>
              </a:ext>
            </a:extLst>
          </p:cNvPr>
          <p:cNvSpPr/>
          <p:nvPr userDrawn="1"/>
        </p:nvSpPr>
        <p:spPr>
          <a:xfrm>
            <a:off x="4330857" y="295937"/>
            <a:ext cx="3616643" cy="3322753"/>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685715" rtl="0" eaLnBrk="1" fontAlgn="auto" latinLnBrk="0" hangingPunct="1">
              <a:lnSpc>
                <a:spcPct val="100000"/>
              </a:lnSpc>
              <a:spcBef>
                <a:spcPts val="0"/>
              </a:spcBef>
              <a:spcAft>
                <a:spcPts val="0"/>
              </a:spcAft>
              <a:buClrTx/>
              <a:buSzTx/>
              <a:buFontTx/>
              <a:buNone/>
              <a:tabLst/>
              <a:defRPr/>
            </a:pPr>
            <a:endParaRPr kumimoji="0" lang="en-US" sz="1350" b="0" i="0" u="none" strike="noStrike" kern="1200" cap="none" spc="0" normalizeH="0" baseline="0" noProof="0">
              <a:ln>
                <a:noFill/>
              </a:ln>
              <a:solidFill>
                <a:prstClr val="white"/>
              </a:solidFill>
              <a:effectLst/>
              <a:uLnTx/>
              <a:uFillTx/>
              <a:latin typeface="Arial"/>
              <a:ea typeface="Arial Unicode MS"/>
              <a:cs typeface="+mn-cs"/>
            </a:endParaRPr>
          </a:p>
        </p:txBody>
      </p:sp>
      <p:sp>
        <p:nvSpPr>
          <p:cNvPr id="9" name="그림 개체 틀 4">
            <a:extLst>
              <a:ext uri="{FF2B5EF4-FFF2-40B4-BE49-F238E27FC236}">
                <a16:creationId xmlns:a16="http://schemas.microsoft.com/office/drawing/2014/main" xmlns="" id="{4DAF01D7-9BC6-4B2E-BE82-9B82C1FE178F}"/>
              </a:ext>
            </a:extLst>
          </p:cNvPr>
          <p:cNvSpPr>
            <a:spLocks noGrp="1"/>
          </p:cNvSpPr>
          <p:nvPr>
            <p:ph type="pic" idx="19" hasCustomPrompt="1"/>
          </p:nvPr>
        </p:nvSpPr>
        <p:spPr>
          <a:xfrm>
            <a:off x="4509795" y="525887"/>
            <a:ext cx="3258767" cy="2355557"/>
          </a:xfrm>
          <a:prstGeom prst="rect">
            <a:avLst/>
          </a:prstGeom>
          <a:solidFill>
            <a:schemeClr val="bg1">
              <a:lumMod val="95000"/>
            </a:schemeClr>
          </a:solidFill>
        </p:spPr>
        <p:txBody>
          <a:bodyPr wrap="square" anchor="ctr">
            <a:noAutofit/>
          </a:bodyPr>
          <a:lstStyle>
            <a:lvl1pPr marL="0" indent="0" algn="ctr">
              <a:buNone/>
              <a:defRPr sz="900">
                <a:latin typeface="Arial" pitchFamily="34" charset="0"/>
                <a:cs typeface="Arial" pitchFamily="34" charset="0"/>
              </a:defRPr>
            </a:lvl1pPr>
            <a:lvl2pPr marL="342900" indent="0">
              <a:buNone/>
              <a:defRPr sz="2100"/>
            </a:lvl2pPr>
            <a:lvl3pPr marL="685800" indent="0">
              <a:buNone/>
              <a:defRPr sz="1800"/>
            </a:lvl3pPr>
            <a:lvl4pPr marL="1028700" indent="0">
              <a:buNone/>
              <a:defRPr sz="1500"/>
            </a:lvl4pPr>
            <a:lvl5pPr marL="1371600" indent="0">
              <a:buNone/>
              <a:defRPr sz="1500"/>
            </a:lvl5pPr>
            <a:lvl6pPr marL="1714500" indent="0">
              <a:buNone/>
              <a:defRPr sz="1500"/>
            </a:lvl6pPr>
            <a:lvl7pPr marL="2057400" indent="0">
              <a:buNone/>
              <a:defRPr sz="1500"/>
            </a:lvl7pPr>
            <a:lvl8pPr marL="2400300" indent="0">
              <a:buNone/>
              <a:defRPr sz="1500"/>
            </a:lvl8pPr>
            <a:lvl9pPr marL="2743200" indent="0">
              <a:buNone/>
              <a:defRPr sz="1500"/>
            </a:lvl9pPr>
          </a:lstStyle>
          <a:p>
            <a:r>
              <a:rPr lang="en-US" altLang="ko-KR" dirty="0"/>
              <a:t>Your Picture Here</a:t>
            </a:r>
            <a:endParaRPr lang="ko-KR" altLang="en-US" dirty="0"/>
          </a:p>
        </p:txBody>
      </p:sp>
      <p:sp>
        <p:nvSpPr>
          <p:cNvPr id="3" name="Rectangle 2">
            <a:extLst>
              <a:ext uri="{FF2B5EF4-FFF2-40B4-BE49-F238E27FC236}">
                <a16:creationId xmlns:a16="http://schemas.microsoft.com/office/drawing/2014/main" xmlns="" id="{5595FC74-1D32-41A5-B11A-4FBC0439C39E}"/>
              </a:ext>
            </a:extLst>
          </p:cNvPr>
          <p:cNvSpPr/>
          <p:nvPr userDrawn="1"/>
        </p:nvSpPr>
        <p:spPr>
          <a:xfrm>
            <a:off x="8229145" y="295937"/>
            <a:ext cx="3616643" cy="3322753"/>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685715" rtl="0" eaLnBrk="1" fontAlgn="auto" latinLnBrk="0" hangingPunct="1">
              <a:lnSpc>
                <a:spcPct val="100000"/>
              </a:lnSpc>
              <a:spcBef>
                <a:spcPts val="0"/>
              </a:spcBef>
              <a:spcAft>
                <a:spcPts val="0"/>
              </a:spcAft>
              <a:buClrTx/>
              <a:buSzTx/>
              <a:buFontTx/>
              <a:buNone/>
              <a:tabLst/>
              <a:defRPr/>
            </a:pPr>
            <a:endParaRPr kumimoji="0" lang="en-US" sz="1350" b="0" i="0" u="none" strike="noStrike" kern="1200" cap="none" spc="0" normalizeH="0" baseline="0" noProof="0">
              <a:ln>
                <a:noFill/>
              </a:ln>
              <a:solidFill>
                <a:prstClr val="white"/>
              </a:solidFill>
              <a:effectLst/>
              <a:uLnTx/>
              <a:uFillTx/>
              <a:latin typeface="Arial"/>
              <a:ea typeface="Arial Unicode MS"/>
              <a:cs typeface="+mn-cs"/>
            </a:endParaRPr>
          </a:p>
        </p:txBody>
      </p:sp>
      <p:sp>
        <p:nvSpPr>
          <p:cNvPr id="2" name="그림 개체 틀 4">
            <a:extLst>
              <a:ext uri="{FF2B5EF4-FFF2-40B4-BE49-F238E27FC236}">
                <a16:creationId xmlns:a16="http://schemas.microsoft.com/office/drawing/2014/main" xmlns="" id="{C28117A1-8B5B-408A-8008-B757D6858915}"/>
              </a:ext>
            </a:extLst>
          </p:cNvPr>
          <p:cNvSpPr>
            <a:spLocks noGrp="1"/>
          </p:cNvSpPr>
          <p:nvPr>
            <p:ph type="pic" idx="16" hasCustomPrompt="1"/>
          </p:nvPr>
        </p:nvSpPr>
        <p:spPr>
          <a:xfrm>
            <a:off x="324000" y="295940"/>
            <a:ext cx="3708000" cy="6221595"/>
          </a:xfrm>
          <a:prstGeom prst="rect">
            <a:avLst/>
          </a:prstGeom>
          <a:solidFill>
            <a:schemeClr val="bg1">
              <a:lumMod val="95000"/>
            </a:schemeClr>
          </a:solidFill>
        </p:spPr>
        <p:txBody>
          <a:bodyPr wrap="square" anchor="ctr">
            <a:noAutofit/>
          </a:bodyPr>
          <a:lstStyle>
            <a:lvl1pPr marL="0" indent="0" algn="ctr">
              <a:buNone/>
              <a:defRPr sz="900">
                <a:latin typeface="Arial" pitchFamily="34" charset="0"/>
                <a:cs typeface="Arial" pitchFamily="34" charset="0"/>
              </a:defRPr>
            </a:lvl1pPr>
            <a:lvl2pPr marL="342900" indent="0">
              <a:buNone/>
              <a:defRPr sz="2100"/>
            </a:lvl2pPr>
            <a:lvl3pPr marL="685800" indent="0">
              <a:buNone/>
              <a:defRPr sz="1800"/>
            </a:lvl3pPr>
            <a:lvl4pPr marL="1028700" indent="0">
              <a:buNone/>
              <a:defRPr sz="1500"/>
            </a:lvl4pPr>
            <a:lvl5pPr marL="1371600" indent="0">
              <a:buNone/>
              <a:defRPr sz="1500"/>
            </a:lvl5pPr>
            <a:lvl6pPr marL="1714500" indent="0">
              <a:buNone/>
              <a:defRPr sz="1500"/>
            </a:lvl6pPr>
            <a:lvl7pPr marL="2057400" indent="0">
              <a:buNone/>
              <a:defRPr sz="1500"/>
            </a:lvl7pPr>
            <a:lvl8pPr marL="2400300" indent="0">
              <a:buNone/>
              <a:defRPr sz="1500"/>
            </a:lvl8pPr>
            <a:lvl9pPr marL="2743200" indent="0">
              <a:buNone/>
              <a:defRPr sz="1500"/>
            </a:lvl9pPr>
          </a:lstStyle>
          <a:p>
            <a:r>
              <a:rPr lang="en-US" altLang="ko-KR" dirty="0"/>
              <a:t>Your Picture Here and Send to Back</a:t>
            </a:r>
            <a:endParaRPr lang="ko-KR" altLang="en-US" dirty="0"/>
          </a:p>
        </p:txBody>
      </p:sp>
      <p:sp>
        <p:nvSpPr>
          <p:cNvPr id="5" name="그림 개체 틀 4">
            <a:extLst>
              <a:ext uri="{FF2B5EF4-FFF2-40B4-BE49-F238E27FC236}">
                <a16:creationId xmlns:a16="http://schemas.microsoft.com/office/drawing/2014/main" xmlns="" id="{9B3B7BDB-47F5-46AD-913E-B12E41F2F518}"/>
              </a:ext>
            </a:extLst>
          </p:cNvPr>
          <p:cNvSpPr>
            <a:spLocks noGrp="1"/>
          </p:cNvSpPr>
          <p:nvPr>
            <p:ph type="pic" idx="17" hasCustomPrompt="1"/>
          </p:nvPr>
        </p:nvSpPr>
        <p:spPr>
          <a:xfrm>
            <a:off x="4330859" y="3891065"/>
            <a:ext cx="7519935" cy="2648732"/>
          </a:xfrm>
          <a:prstGeom prst="rect">
            <a:avLst/>
          </a:prstGeom>
          <a:solidFill>
            <a:schemeClr val="bg1">
              <a:lumMod val="95000"/>
            </a:schemeClr>
          </a:solidFill>
        </p:spPr>
        <p:txBody>
          <a:bodyPr wrap="square" anchor="ctr">
            <a:noAutofit/>
          </a:bodyPr>
          <a:lstStyle>
            <a:lvl1pPr marL="0" indent="0" algn="ctr">
              <a:buNone/>
              <a:defRPr sz="900">
                <a:latin typeface="Arial" pitchFamily="34" charset="0"/>
                <a:cs typeface="Arial" pitchFamily="34" charset="0"/>
              </a:defRPr>
            </a:lvl1pPr>
            <a:lvl2pPr marL="342900" indent="0">
              <a:buNone/>
              <a:defRPr sz="2100"/>
            </a:lvl2pPr>
            <a:lvl3pPr marL="685800" indent="0">
              <a:buNone/>
              <a:defRPr sz="1800"/>
            </a:lvl3pPr>
            <a:lvl4pPr marL="1028700" indent="0">
              <a:buNone/>
              <a:defRPr sz="1500"/>
            </a:lvl4pPr>
            <a:lvl5pPr marL="1371600" indent="0">
              <a:buNone/>
              <a:defRPr sz="1500"/>
            </a:lvl5pPr>
            <a:lvl6pPr marL="1714500" indent="0">
              <a:buNone/>
              <a:defRPr sz="1500"/>
            </a:lvl6pPr>
            <a:lvl7pPr marL="2057400" indent="0">
              <a:buNone/>
              <a:defRPr sz="1500"/>
            </a:lvl7pPr>
            <a:lvl8pPr marL="2400300" indent="0">
              <a:buNone/>
              <a:defRPr sz="1500"/>
            </a:lvl8pPr>
            <a:lvl9pPr marL="2743200" indent="0">
              <a:buNone/>
              <a:defRPr sz="1500"/>
            </a:lvl9pPr>
          </a:lstStyle>
          <a:p>
            <a:r>
              <a:rPr lang="en-US" altLang="ko-KR" dirty="0"/>
              <a:t>Your Picture Here</a:t>
            </a:r>
            <a:endParaRPr lang="ko-KR" altLang="en-US" dirty="0"/>
          </a:p>
        </p:txBody>
      </p:sp>
      <p:sp>
        <p:nvSpPr>
          <p:cNvPr id="6" name="그림 개체 틀 4">
            <a:extLst>
              <a:ext uri="{FF2B5EF4-FFF2-40B4-BE49-F238E27FC236}">
                <a16:creationId xmlns:a16="http://schemas.microsoft.com/office/drawing/2014/main" xmlns="" id="{E1F17147-D4B6-49A6-A8CB-9CD45A8B0053}"/>
              </a:ext>
            </a:extLst>
          </p:cNvPr>
          <p:cNvSpPr>
            <a:spLocks noGrp="1"/>
          </p:cNvSpPr>
          <p:nvPr>
            <p:ph type="pic" idx="18" hasCustomPrompt="1"/>
          </p:nvPr>
        </p:nvSpPr>
        <p:spPr>
          <a:xfrm>
            <a:off x="8408086" y="1080364"/>
            <a:ext cx="3258767" cy="2355557"/>
          </a:xfrm>
          <a:prstGeom prst="rect">
            <a:avLst/>
          </a:prstGeom>
          <a:solidFill>
            <a:schemeClr val="bg1">
              <a:lumMod val="95000"/>
            </a:schemeClr>
          </a:solidFill>
        </p:spPr>
        <p:txBody>
          <a:bodyPr wrap="square" anchor="ctr">
            <a:noAutofit/>
          </a:bodyPr>
          <a:lstStyle>
            <a:lvl1pPr marL="0" indent="0" algn="ctr">
              <a:buNone/>
              <a:defRPr sz="900">
                <a:latin typeface="Arial" pitchFamily="34" charset="0"/>
                <a:cs typeface="Arial" pitchFamily="34" charset="0"/>
              </a:defRPr>
            </a:lvl1pPr>
            <a:lvl2pPr marL="342900" indent="0">
              <a:buNone/>
              <a:defRPr sz="2100"/>
            </a:lvl2pPr>
            <a:lvl3pPr marL="685800" indent="0">
              <a:buNone/>
              <a:defRPr sz="1800"/>
            </a:lvl3pPr>
            <a:lvl4pPr marL="1028700" indent="0">
              <a:buNone/>
              <a:defRPr sz="1500"/>
            </a:lvl4pPr>
            <a:lvl5pPr marL="1371600" indent="0">
              <a:buNone/>
              <a:defRPr sz="1500"/>
            </a:lvl5pPr>
            <a:lvl6pPr marL="1714500" indent="0">
              <a:buNone/>
              <a:defRPr sz="1500"/>
            </a:lvl6pPr>
            <a:lvl7pPr marL="2057400" indent="0">
              <a:buNone/>
              <a:defRPr sz="1500"/>
            </a:lvl7pPr>
            <a:lvl8pPr marL="2400300" indent="0">
              <a:buNone/>
              <a:defRPr sz="1500"/>
            </a:lvl8pPr>
            <a:lvl9pPr marL="2743200" indent="0">
              <a:buNone/>
              <a:defRPr sz="1500"/>
            </a:lvl9pPr>
          </a:lstStyle>
          <a:p>
            <a:r>
              <a:rPr lang="en-US" altLang="ko-KR" dirty="0"/>
              <a:t>Your Picture Here</a:t>
            </a:r>
            <a:endParaRPr lang="ko-KR" altLang="en-US" dirty="0"/>
          </a:p>
        </p:txBody>
      </p:sp>
    </p:spTree>
    <p:extLst>
      <p:ext uri="{BB962C8B-B14F-4D97-AF65-F5344CB8AC3E}">
        <p14:creationId xmlns:p14="http://schemas.microsoft.com/office/powerpoint/2010/main" val="3957524546"/>
      </p:ext>
    </p:extLst>
  </p:cSld>
  <p:clrMapOvr>
    <a:masterClrMapping/>
  </p:clrMapOvr>
  <p:extLst mod="1">
    <p:ext uri="{DCECCB84-F9BA-43D5-87BE-67443E8EF086}">
      <p15:sldGuideLst xmlns:p15="http://schemas.microsoft.com/office/powerpoint/2012/main">
        <p15:guide id="1" orient="horz" pos="2160" userDrawn="1">
          <p15:clr>
            <a:srgbClr val="FBAE40"/>
          </p15:clr>
        </p15:guide>
        <p15:guide id="2" pos="5120" userDrawn="1">
          <p15:clr>
            <a:srgbClr val="FBAE40"/>
          </p15:clr>
        </p15:guide>
      </p15:sldGuideLst>
    </p:ext>
  </p:extLst>
</p:sldLayout>
</file>

<file path=ppt/slideLayouts/slideLayout18.xml><?xml version="1.0" encoding="utf-8"?>
<p:sldLayout xmlns:a="http://schemas.openxmlformats.org/drawingml/2006/main" xmlns:r="http://schemas.openxmlformats.org/officeDocument/2006/relationships" xmlns:p="http://schemas.openxmlformats.org/presentationml/2006/main" preserve="1" userDrawn="1">
  <p:cSld name="10_Contents slide layout">
    <p:spTree>
      <p:nvGrpSpPr>
        <p:cNvPr id="1" name=""/>
        <p:cNvGrpSpPr/>
        <p:nvPr/>
      </p:nvGrpSpPr>
      <p:grpSpPr>
        <a:xfrm>
          <a:off x="0" y="0"/>
          <a:ext cx="0" cy="0"/>
          <a:chOff x="0" y="0"/>
          <a:chExt cx="0" cy="0"/>
        </a:xfrm>
      </p:grpSpPr>
      <p:sp>
        <p:nvSpPr>
          <p:cNvPr id="2" name="그림 개체 틀 4">
            <a:extLst>
              <a:ext uri="{FF2B5EF4-FFF2-40B4-BE49-F238E27FC236}">
                <a16:creationId xmlns:a16="http://schemas.microsoft.com/office/drawing/2014/main" xmlns="" id="{C28117A1-8B5B-408A-8008-B757D6858915}"/>
              </a:ext>
            </a:extLst>
          </p:cNvPr>
          <p:cNvSpPr>
            <a:spLocks noGrp="1"/>
          </p:cNvSpPr>
          <p:nvPr>
            <p:ph type="pic" idx="16" hasCustomPrompt="1"/>
          </p:nvPr>
        </p:nvSpPr>
        <p:spPr>
          <a:xfrm>
            <a:off x="0" y="0"/>
            <a:ext cx="12192000" cy="2286000"/>
          </a:xfrm>
          <a:prstGeom prst="rect">
            <a:avLst/>
          </a:prstGeom>
          <a:solidFill>
            <a:schemeClr val="bg1">
              <a:lumMod val="95000"/>
            </a:schemeClr>
          </a:solidFill>
        </p:spPr>
        <p:txBody>
          <a:bodyPr wrap="square" anchor="ctr">
            <a:noAutofit/>
          </a:bodyPr>
          <a:lstStyle>
            <a:lvl1pPr marL="0" indent="0" algn="ctr">
              <a:buNone/>
              <a:defRPr sz="900">
                <a:latin typeface="Arial" pitchFamily="34" charset="0"/>
                <a:cs typeface="Arial" pitchFamily="34" charset="0"/>
              </a:defRPr>
            </a:lvl1pPr>
            <a:lvl2pPr marL="342900" indent="0">
              <a:buNone/>
              <a:defRPr sz="2100"/>
            </a:lvl2pPr>
            <a:lvl3pPr marL="685800" indent="0">
              <a:buNone/>
              <a:defRPr sz="1800"/>
            </a:lvl3pPr>
            <a:lvl4pPr marL="1028700" indent="0">
              <a:buNone/>
              <a:defRPr sz="1500"/>
            </a:lvl4pPr>
            <a:lvl5pPr marL="1371600" indent="0">
              <a:buNone/>
              <a:defRPr sz="1500"/>
            </a:lvl5pPr>
            <a:lvl6pPr marL="1714500" indent="0">
              <a:buNone/>
              <a:defRPr sz="1500"/>
            </a:lvl6pPr>
            <a:lvl7pPr marL="2057400" indent="0">
              <a:buNone/>
              <a:defRPr sz="1500"/>
            </a:lvl7pPr>
            <a:lvl8pPr marL="2400300" indent="0">
              <a:buNone/>
              <a:defRPr sz="1500"/>
            </a:lvl8pPr>
            <a:lvl9pPr marL="2743200" indent="0">
              <a:buNone/>
              <a:defRPr sz="1500"/>
            </a:lvl9pPr>
          </a:lstStyle>
          <a:p>
            <a:r>
              <a:rPr lang="en-US" altLang="ko-KR" dirty="0"/>
              <a:t>Your Picture Here and Send to Back</a:t>
            </a:r>
            <a:endParaRPr lang="ko-KR" altLang="en-US" dirty="0"/>
          </a:p>
        </p:txBody>
      </p:sp>
      <p:sp>
        <p:nvSpPr>
          <p:cNvPr id="5" name="그림 개체 틀 4">
            <a:extLst>
              <a:ext uri="{FF2B5EF4-FFF2-40B4-BE49-F238E27FC236}">
                <a16:creationId xmlns:a16="http://schemas.microsoft.com/office/drawing/2014/main" xmlns="" id="{F79F29E8-53BA-451D-AB51-A20AE905D21B}"/>
              </a:ext>
            </a:extLst>
          </p:cNvPr>
          <p:cNvSpPr>
            <a:spLocks noGrp="1"/>
          </p:cNvSpPr>
          <p:nvPr>
            <p:ph type="pic" idx="17" hasCustomPrompt="1"/>
          </p:nvPr>
        </p:nvSpPr>
        <p:spPr>
          <a:xfrm>
            <a:off x="0" y="2286000"/>
            <a:ext cx="12192000" cy="2286000"/>
          </a:xfrm>
          <a:prstGeom prst="rect">
            <a:avLst/>
          </a:prstGeom>
          <a:solidFill>
            <a:schemeClr val="bg1">
              <a:lumMod val="95000"/>
            </a:schemeClr>
          </a:solidFill>
        </p:spPr>
        <p:txBody>
          <a:bodyPr wrap="square" anchor="ctr">
            <a:noAutofit/>
          </a:bodyPr>
          <a:lstStyle>
            <a:lvl1pPr marL="0" indent="0" algn="ctr">
              <a:buNone/>
              <a:defRPr sz="900">
                <a:latin typeface="Arial" pitchFamily="34" charset="0"/>
                <a:cs typeface="Arial" pitchFamily="34" charset="0"/>
              </a:defRPr>
            </a:lvl1pPr>
            <a:lvl2pPr marL="342900" indent="0">
              <a:buNone/>
              <a:defRPr sz="2100"/>
            </a:lvl2pPr>
            <a:lvl3pPr marL="685800" indent="0">
              <a:buNone/>
              <a:defRPr sz="1800"/>
            </a:lvl3pPr>
            <a:lvl4pPr marL="1028700" indent="0">
              <a:buNone/>
              <a:defRPr sz="1500"/>
            </a:lvl4pPr>
            <a:lvl5pPr marL="1371600" indent="0">
              <a:buNone/>
              <a:defRPr sz="1500"/>
            </a:lvl5pPr>
            <a:lvl6pPr marL="1714500" indent="0">
              <a:buNone/>
              <a:defRPr sz="1500"/>
            </a:lvl6pPr>
            <a:lvl7pPr marL="2057400" indent="0">
              <a:buNone/>
              <a:defRPr sz="1500"/>
            </a:lvl7pPr>
            <a:lvl8pPr marL="2400300" indent="0">
              <a:buNone/>
              <a:defRPr sz="1500"/>
            </a:lvl8pPr>
            <a:lvl9pPr marL="2743200" indent="0">
              <a:buNone/>
              <a:defRPr sz="1500"/>
            </a:lvl9pPr>
          </a:lstStyle>
          <a:p>
            <a:r>
              <a:rPr lang="en-US" altLang="ko-KR" dirty="0"/>
              <a:t>Your Picture Here and Send to Back</a:t>
            </a:r>
            <a:endParaRPr lang="ko-KR" altLang="en-US" dirty="0"/>
          </a:p>
        </p:txBody>
      </p:sp>
      <p:sp>
        <p:nvSpPr>
          <p:cNvPr id="6" name="그림 개체 틀 4">
            <a:extLst>
              <a:ext uri="{FF2B5EF4-FFF2-40B4-BE49-F238E27FC236}">
                <a16:creationId xmlns:a16="http://schemas.microsoft.com/office/drawing/2014/main" xmlns="" id="{1B2720F6-2A2A-4472-962D-FCA5E7624EAC}"/>
              </a:ext>
            </a:extLst>
          </p:cNvPr>
          <p:cNvSpPr>
            <a:spLocks noGrp="1"/>
          </p:cNvSpPr>
          <p:nvPr>
            <p:ph type="pic" idx="18" hasCustomPrompt="1"/>
          </p:nvPr>
        </p:nvSpPr>
        <p:spPr>
          <a:xfrm>
            <a:off x="0" y="4572000"/>
            <a:ext cx="12192000" cy="2286000"/>
          </a:xfrm>
          <a:prstGeom prst="rect">
            <a:avLst/>
          </a:prstGeom>
          <a:solidFill>
            <a:schemeClr val="bg1">
              <a:lumMod val="95000"/>
            </a:schemeClr>
          </a:solidFill>
        </p:spPr>
        <p:txBody>
          <a:bodyPr wrap="square" anchor="ctr">
            <a:noAutofit/>
          </a:bodyPr>
          <a:lstStyle>
            <a:lvl1pPr marL="0" indent="0" algn="ctr">
              <a:buNone/>
              <a:defRPr sz="900">
                <a:latin typeface="Arial" pitchFamily="34" charset="0"/>
                <a:cs typeface="Arial" pitchFamily="34" charset="0"/>
              </a:defRPr>
            </a:lvl1pPr>
            <a:lvl2pPr marL="342900" indent="0">
              <a:buNone/>
              <a:defRPr sz="2100"/>
            </a:lvl2pPr>
            <a:lvl3pPr marL="685800" indent="0">
              <a:buNone/>
              <a:defRPr sz="1800"/>
            </a:lvl3pPr>
            <a:lvl4pPr marL="1028700" indent="0">
              <a:buNone/>
              <a:defRPr sz="1500"/>
            </a:lvl4pPr>
            <a:lvl5pPr marL="1371600" indent="0">
              <a:buNone/>
              <a:defRPr sz="1500"/>
            </a:lvl5pPr>
            <a:lvl6pPr marL="1714500" indent="0">
              <a:buNone/>
              <a:defRPr sz="1500"/>
            </a:lvl6pPr>
            <a:lvl7pPr marL="2057400" indent="0">
              <a:buNone/>
              <a:defRPr sz="1500"/>
            </a:lvl7pPr>
            <a:lvl8pPr marL="2400300" indent="0">
              <a:buNone/>
              <a:defRPr sz="1500"/>
            </a:lvl8pPr>
            <a:lvl9pPr marL="2743200" indent="0">
              <a:buNone/>
              <a:defRPr sz="1500"/>
            </a:lvl9pPr>
          </a:lstStyle>
          <a:p>
            <a:r>
              <a:rPr lang="en-US" altLang="ko-KR" dirty="0"/>
              <a:t>Your Picture Here and Send to Back</a:t>
            </a:r>
            <a:endParaRPr lang="ko-KR" altLang="en-US" dirty="0"/>
          </a:p>
        </p:txBody>
      </p:sp>
    </p:spTree>
    <p:extLst>
      <p:ext uri="{BB962C8B-B14F-4D97-AF65-F5344CB8AC3E}">
        <p14:creationId xmlns:p14="http://schemas.microsoft.com/office/powerpoint/2010/main" val="3046259022"/>
      </p:ext>
    </p:extLst>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type="blank">
  <p:cSld name="Blank">
    <p:spTree>
      <p:nvGrpSpPr>
        <p:cNvPr id="1" name=""/>
        <p:cNvGrpSpPr/>
        <p:nvPr/>
      </p:nvGrpSpPr>
      <p:grpSpPr>
        <a:xfrm>
          <a:off x="0" y="0"/>
          <a:ext cx="0" cy="0"/>
          <a:chOff x="0" y="0"/>
          <a:chExt cx="0" cy="0"/>
        </a:xfrm>
      </p:grpSpPr>
      <p:sp>
        <p:nvSpPr>
          <p:cNvPr id="2" name="Rectangle 11"/>
          <p:cNvSpPr>
            <a:spLocks noGrp="1" noChangeArrowheads="1"/>
          </p:cNvSpPr>
          <p:nvPr>
            <p:ph type="dt" sz="half" idx="10"/>
          </p:nvPr>
        </p:nvSpPr>
        <p:spPr>
          <a:xfrm>
            <a:off x="3251203" y="6248405"/>
            <a:ext cx="2840567" cy="474663"/>
          </a:xfrm>
          <a:prstGeom prst="rect">
            <a:avLst/>
          </a:prstGeom>
          <a:ln/>
        </p:spPr>
        <p:txBody>
          <a:bodyPr/>
          <a:lstStyle>
            <a:lvl1pPr>
              <a:defRPr/>
            </a:lvl1pPr>
          </a:lstStyle>
          <a:p>
            <a:pPr defTabSz="685715" eaLnBrk="1" fontAlgn="auto" hangingPunct="1">
              <a:spcBef>
                <a:spcPts val="0"/>
              </a:spcBef>
              <a:spcAft>
                <a:spcPts val="0"/>
              </a:spcAft>
              <a:defRPr/>
            </a:pPr>
            <a:fld id="{0C16D3C5-B4D6-43EE-A50C-B7182C45A3F4}" type="datetime1">
              <a:rPr lang="en-US" sz="1350" smtClean="0">
                <a:solidFill>
                  <a:prstClr val="black"/>
                </a:solidFill>
                <a:latin typeface="Arial"/>
              </a:rPr>
              <a:pPr defTabSz="685715" eaLnBrk="1" fontAlgn="auto" hangingPunct="1">
                <a:spcBef>
                  <a:spcPts val="0"/>
                </a:spcBef>
                <a:spcAft>
                  <a:spcPts val="0"/>
                </a:spcAft>
                <a:defRPr/>
              </a:pPr>
              <a:t>1/5/2021</a:t>
            </a:fld>
            <a:endParaRPr lang="en-US" sz="1350">
              <a:solidFill>
                <a:prstClr val="black"/>
              </a:solidFill>
              <a:latin typeface="Arial"/>
            </a:endParaRPr>
          </a:p>
        </p:txBody>
      </p:sp>
      <p:sp>
        <p:nvSpPr>
          <p:cNvPr id="3" name="Rectangle 12"/>
          <p:cNvSpPr>
            <a:spLocks noGrp="1" noChangeArrowheads="1"/>
          </p:cNvSpPr>
          <p:nvPr>
            <p:ph type="ftr" sz="quarter" idx="11"/>
          </p:nvPr>
        </p:nvSpPr>
        <p:spPr>
          <a:xfrm>
            <a:off x="7721600" y="6248405"/>
            <a:ext cx="3862917" cy="474663"/>
          </a:xfrm>
          <a:prstGeom prst="rect">
            <a:avLst/>
          </a:prstGeom>
          <a:ln/>
        </p:spPr>
        <p:txBody>
          <a:bodyPr/>
          <a:lstStyle>
            <a:lvl1pPr>
              <a:defRPr/>
            </a:lvl1pPr>
          </a:lstStyle>
          <a:p>
            <a:pPr defTabSz="685715" eaLnBrk="1" fontAlgn="auto" hangingPunct="1">
              <a:spcBef>
                <a:spcPts val="0"/>
              </a:spcBef>
              <a:spcAft>
                <a:spcPts val="0"/>
              </a:spcAft>
              <a:defRPr/>
            </a:pPr>
            <a:endParaRPr lang="en-US" sz="1350">
              <a:solidFill>
                <a:prstClr val="black"/>
              </a:solidFill>
              <a:latin typeface="Arial"/>
            </a:endParaRPr>
          </a:p>
        </p:txBody>
      </p:sp>
      <p:sp>
        <p:nvSpPr>
          <p:cNvPr id="4" name="Rectangle 13"/>
          <p:cNvSpPr>
            <a:spLocks noGrp="1" noChangeArrowheads="1"/>
          </p:cNvSpPr>
          <p:nvPr>
            <p:ph type="sldNum" sz="quarter" idx="12"/>
          </p:nvPr>
        </p:nvSpPr>
        <p:spPr>
          <a:xfrm>
            <a:off x="112187" y="6242050"/>
            <a:ext cx="783167" cy="488950"/>
          </a:xfrm>
          <a:prstGeom prst="rect">
            <a:avLst/>
          </a:prstGeom>
          <a:ln/>
        </p:spPr>
        <p:txBody>
          <a:bodyPr/>
          <a:lstStyle>
            <a:lvl1pPr>
              <a:defRPr/>
            </a:lvl1pPr>
          </a:lstStyle>
          <a:p>
            <a:pPr defTabSz="685715" eaLnBrk="1" fontAlgn="auto" hangingPunct="1">
              <a:spcBef>
                <a:spcPts val="0"/>
              </a:spcBef>
              <a:spcAft>
                <a:spcPts val="0"/>
              </a:spcAft>
            </a:pPr>
            <a:fld id="{858C00EE-D624-44DA-B835-6C6FB1C61345}" type="slidenum">
              <a:rPr lang="en-US" sz="1350" smtClean="0">
                <a:solidFill>
                  <a:prstClr val="black"/>
                </a:solidFill>
                <a:latin typeface="Arial"/>
              </a:rPr>
              <a:pPr defTabSz="685715" eaLnBrk="1" fontAlgn="auto" hangingPunct="1">
                <a:spcBef>
                  <a:spcPts val="0"/>
                </a:spcBef>
                <a:spcAft>
                  <a:spcPts val="0"/>
                </a:spcAft>
              </a:pPr>
              <a:t>‹#›</a:t>
            </a:fld>
            <a:endParaRPr lang="en-US" sz="1350">
              <a:solidFill>
                <a:prstClr val="black"/>
              </a:solidFill>
              <a:latin typeface="Arial"/>
            </a:endParaRPr>
          </a:p>
        </p:txBody>
      </p:sp>
    </p:spTree>
    <p:extLst>
      <p:ext uri="{BB962C8B-B14F-4D97-AF65-F5344CB8AC3E}">
        <p14:creationId xmlns:p14="http://schemas.microsoft.com/office/powerpoint/2010/main" val="2430114984"/>
      </p:ext>
    </p:extLst>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type="obj">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a:xfrm>
            <a:off x="433921" y="349255"/>
            <a:ext cx="10367433" cy="633413"/>
          </a:xfrm>
          <a:prstGeom prst="rect">
            <a:avLst/>
          </a:prstGeom>
        </p:spPr>
        <p:txBody>
          <a:bodyPr/>
          <a:lstStyle/>
          <a:p>
            <a:r>
              <a:rPr lang="en-US" smtClean="0"/>
              <a:t>Click to edit Master title style</a:t>
            </a:r>
            <a:endParaRPr lang="en-US"/>
          </a:p>
        </p:txBody>
      </p:sp>
      <p:sp>
        <p:nvSpPr>
          <p:cNvPr id="3" name="Content Placeholder 2"/>
          <p:cNvSpPr>
            <a:spLocks noGrp="1"/>
          </p:cNvSpPr>
          <p:nvPr>
            <p:ph idx="1"/>
          </p:nvPr>
        </p:nvSpPr>
        <p:spPr>
          <a:xfrm>
            <a:off x="793754" y="1450975"/>
            <a:ext cx="10788649" cy="4984750"/>
          </a:xfrm>
          <a:prstGeom prst="rect">
            <a:avLst/>
          </a:prstGeo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a:xfrm>
            <a:off x="395817" y="6577018"/>
            <a:ext cx="2844800" cy="219075"/>
          </a:xfrm>
          <a:prstGeom prst="rect">
            <a:avLst/>
          </a:prstGeom>
        </p:spPr>
        <p:txBody>
          <a:bodyPr/>
          <a:lstStyle>
            <a:lvl1pPr>
              <a:defRPr/>
            </a:lvl1pPr>
          </a:lstStyle>
          <a:p>
            <a:pPr defTabSz="685715" eaLnBrk="1" fontAlgn="auto" hangingPunct="1">
              <a:spcBef>
                <a:spcPts val="0"/>
              </a:spcBef>
              <a:spcAft>
                <a:spcPts val="0"/>
              </a:spcAft>
            </a:pPr>
            <a:endParaRPr lang="en-US" sz="1350">
              <a:solidFill>
                <a:srgbClr val="000000"/>
              </a:solidFill>
              <a:latin typeface="Arial"/>
            </a:endParaRPr>
          </a:p>
        </p:txBody>
      </p:sp>
      <p:sp>
        <p:nvSpPr>
          <p:cNvPr id="5" name="Footer Placeholder 4"/>
          <p:cNvSpPr>
            <a:spLocks noGrp="1"/>
          </p:cNvSpPr>
          <p:nvPr>
            <p:ph type="ftr" sz="quarter" idx="11"/>
          </p:nvPr>
        </p:nvSpPr>
        <p:spPr>
          <a:xfrm>
            <a:off x="3621617" y="6565900"/>
            <a:ext cx="4866216" cy="280988"/>
          </a:xfrm>
          <a:prstGeom prst="rect">
            <a:avLst/>
          </a:prstGeom>
        </p:spPr>
        <p:txBody>
          <a:bodyPr/>
          <a:lstStyle>
            <a:lvl1pPr>
              <a:defRPr sz="600"/>
            </a:lvl1pPr>
          </a:lstStyle>
          <a:p>
            <a:pPr defTabSz="685715" eaLnBrk="1" fontAlgn="auto" hangingPunct="1">
              <a:spcBef>
                <a:spcPts val="0"/>
              </a:spcBef>
              <a:spcAft>
                <a:spcPts val="0"/>
              </a:spcAft>
            </a:pPr>
            <a:r>
              <a:rPr lang="en-US" smtClean="0">
                <a:solidFill>
                  <a:srgbClr val="000000"/>
                </a:solidFill>
                <a:latin typeface="Arial"/>
              </a:rPr>
              <a:t>www.trungtamtinhoc.edu.vn</a:t>
            </a:r>
            <a:endParaRPr lang="en-US">
              <a:solidFill>
                <a:srgbClr val="000000"/>
              </a:solidFill>
              <a:latin typeface="Arial"/>
            </a:endParaRPr>
          </a:p>
        </p:txBody>
      </p:sp>
      <p:sp>
        <p:nvSpPr>
          <p:cNvPr id="6" name="Slide Number Placeholder 5"/>
          <p:cNvSpPr>
            <a:spLocks noGrp="1"/>
          </p:cNvSpPr>
          <p:nvPr>
            <p:ph type="sldNum" sz="quarter" idx="12"/>
          </p:nvPr>
        </p:nvSpPr>
        <p:spPr>
          <a:xfrm>
            <a:off x="8974667" y="6569080"/>
            <a:ext cx="2844800" cy="214313"/>
          </a:xfrm>
          <a:prstGeom prst="rect">
            <a:avLst/>
          </a:prstGeom>
        </p:spPr>
        <p:txBody>
          <a:bodyPr/>
          <a:lstStyle>
            <a:lvl1pPr>
              <a:defRPr/>
            </a:lvl1pPr>
          </a:lstStyle>
          <a:p>
            <a:pPr defTabSz="685715" eaLnBrk="1" fontAlgn="auto" hangingPunct="1">
              <a:spcBef>
                <a:spcPts val="0"/>
              </a:spcBef>
              <a:spcAft>
                <a:spcPts val="0"/>
              </a:spcAft>
            </a:pPr>
            <a:fld id="{3D838FC4-1EE2-4119-BBE2-9AD27B26CD3C}" type="slidenum">
              <a:rPr lang="en-US" sz="1350" smtClean="0">
                <a:solidFill>
                  <a:srgbClr val="000000"/>
                </a:solidFill>
                <a:latin typeface="Arial"/>
              </a:rPr>
              <a:pPr defTabSz="685715" eaLnBrk="1" fontAlgn="auto" hangingPunct="1">
                <a:spcBef>
                  <a:spcPts val="0"/>
                </a:spcBef>
                <a:spcAft>
                  <a:spcPts val="0"/>
                </a:spcAft>
              </a:pPr>
              <a:t>‹#›</a:t>
            </a:fld>
            <a:endParaRPr lang="en-US" sz="1350">
              <a:solidFill>
                <a:srgbClr val="000000"/>
              </a:solidFill>
              <a:latin typeface="Arial"/>
            </a:endParaRPr>
          </a:p>
        </p:txBody>
      </p:sp>
    </p:spTree>
    <p:extLst>
      <p:ext uri="{BB962C8B-B14F-4D97-AF65-F5344CB8AC3E}">
        <p14:creationId xmlns:p14="http://schemas.microsoft.com/office/powerpoint/2010/main" val="3197088629"/>
      </p:ext>
    </p:extLst>
  </p:cSld>
  <p:clrMapOvr>
    <a:masterClrMapping/>
  </p:clrMapOvr>
</p:sldLayout>
</file>

<file path=ppt/slideLayouts/slideLayout21.xml><?xml version="1.0" encoding="utf-8"?>
<p:sldLayout xmlns:a="http://schemas.openxmlformats.org/drawingml/2006/main" xmlns:r="http://schemas.openxmlformats.org/officeDocument/2006/relationships" xmlns:p="http://schemas.openxmlformats.org/presentationml/2006/main" showMasterSp="0"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100051" y="381000"/>
            <a:ext cx="10058400" cy="3566160"/>
          </a:xfrm>
        </p:spPr>
        <p:txBody>
          <a:bodyPr anchor="b">
            <a:normAutofit/>
          </a:bodyPr>
          <a:lstStyle>
            <a:lvl1pPr algn="l">
              <a:lnSpc>
                <a:spcPct val="85000"/>
              </a:lnSpc>
              <a:defRPr sz="8000" spc="-50" baseline="0">
                <a:solidFill>
                  <a:schemeClr val="tx1">
                    <a:lumMod val="85000"/>
                    <a:lumOff val="15000"/>
                  </a:schemeClr>
                </a:solidFill>
              </a:defRPr>
            </a:lvl1pPr>
          </a:lstStyle>
          <a:p>
            <a:r>
              <a:rPr lang="en-US" smtClean="0"/>
              <a:t>Click to edit Master title style</a:t>
            </a:r>
            <a:endParaRPr lang="en-US" dirty="0"/>
          </a:p>
        </p:txBody>
      </p:sp>
      <p:sp>
        <p:nvSpPr>
          <p:cNvPr id="3" name="Subtitle 2"/>
          <p:cNvSpPr>
            <a:spLocks noGrp="1"/>
          </p:cNvSpPr>
          <p:nvPr>
            <p:ph type="subTitle" idx="1"/>
          </p:nvPr>
        </p:nvSpPr>
        <p:spPr>
          <a:xfrm>
            <a:off x="1100051" y="4455620"/>
            <a:ext cx="10058400" cy="1143000"/>
          </a:xfrm>
        </p:spPr>
        <p:txBody>
          <a:bodyPr lIns="91440" rIns="91440">
            <a:normAutofit/>
          </a:bodyPr>
          <a:lstStyle>
            <a:lvl1pPr marL="0" indent="0" algn="l">
              <a:buNone/>
              <a:defRPr sz="2400" cap="all" spc="200" baseline="0">
                <a:solidFill>
                  <a:schemeClr val="tx2"/>
                </a:solidFill>
                <a:latin typeface="+mj-lt"/>
              </a:defRPr>
            </a:lvl1pPr>
            <a:lvl2pPr marL="457200" indent="0" algn="ctr">
              <a:buNone/>
              <a:defRPr sz="2400"/>
            </a:lvl2pPr>
            <a:lvl3pPr marL="914400" indent="0" algn="ctr">
              <a:buNone/>
              <a:defRPr sz="2400"/>
            </a:lvl3pPr>
            <a:lvl4pPr marL="1371600" indent="0" algn="ctr">
              <a:buNone/>
              <a:defRPr sz="2000"/>
            </a:lvl4pPr>
            <a:lvl5pPr marL="1828800" indent="0" algn="ctr">
              <a:buNone/>
              <a:defRPr sz="2000"/>
            </a:lvl5pPr>
            <a:lvl6pPr marL="2286000" indent="0" algn="ctr">
              <a:buNone/>
              <a:defRPr sz="2000"/>
            </a:lvl6pPr>
            <a:lvl7pPr marL="2743200" indent="0" algn="ctr">
              <a:buNone/>
              <a:defRPr sz="2000"/>
            </a:lvl7pPr>
            <a:lvl8pPr marL="3200400" indent="0" algn="ctr">
              <a:buNone/>
              <a:defRPr sz="2000"/>
            </a:lvl8pPr>
            <a:lvl9pPr marL="3657600" indent="0" algn="ctr">
              <a:buNone/>
              <a:defRPr sz="2000"/>
            </a:lvl9pPr>
          </a:lstStyle>
          <a:p>
            <a:r>
              <a:rPr lang="en-US" smtClean="0"/>
              <a:t>Click to edit Master subtitle style</a:t>
            </a:r>
            <a:endParaRPr lang="en-US" dirty="0"/>
          </a:p>
        </p:txBody>
      </p:sp>
    </p:spTree>
    <p:extLst>
      <p:ext uri="{BB962C8B-B14F-4D97-AF65-F5344CB8AC3E}">
        <p14:creationId xmlns:p14="http://schemas.microsoft.com/office/powerpoint/2010/main" val="2962648701"/>
      </p:ext>
    </p:extLst>
  </p:cSld>
  <p:clrMapOvr>
    <a:masterClrMapping/>
  </p:clrMapOvr>
</p:sldLayout>
</file>

<file path=ppt/slideLayouts/slideLayout22.xml><?xml version="1.0" encoding="utf-8"?>
<p:sldLayout xmlns:a="http://schemas.openxmlformats.org/drawingml/2006/main" xmlns:r="http://schemas.openxmlformats.org/officeDocument/2006/relationships" xmlns:p="http://schemas.openxmlformats.org/presentationml/2006/main" preserve="1" userDrawn="1">
  <p:cSld name="Title and Content">
    <p:spTree>
      <p:nvGrpSpPr>
        <p:cNvPr id="1" name=""/>
        <p:cNvGrpSpPr/>
        <p:nvPr/>
      </p:nvGrpSpPr>
      <p:grpSpPr>
        <a:xfrm>
          <a:off x="0" y="0"/>
          <a:ext cx="0" cy="0"/>
          <a:chOff x="0" y="0"/>
          <a:chExt cx="0" cy="0"/>
        </a:xfrm>
      </p:grpSpPr>
      <p:sp>
        <p:nvSpPr>
          <p:cNvPr id="4" name="Date Placeholder 3"/>
          <p:cNvSpPr>
            <a:spLocks noGrp="1"/>
          </p:cNvSpPr>
          <p:nvPr>
            <p:ph type="dt" sz="half" idx="10"/>
          </p:nvPr>
        </p:nvSpPr>
        <p:spPr/>
        <p:txBody>
          <a:bodyPr/>
          <a:lstStyle/>
          <a:p>
            <a:fld id="{528FC5F6-F338-4AE4-BB23-26385BCFC423}" type="datetimeFigureOut">
              <a:rPr lang="en-US" smtClean="0"/>
              <a:t>1/5/2021</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6113E31D-E2AB-40D1-8B51-AFA5AFEF393A}" type="slidenum">
              <a:rPr lang="en-US" smtClean="0"/>
              <a:t>‹#›</a:t>
            </a:fld>
            <a:endParaRPr lang="en-US" dirty="0"/>
          </a:p>
        </p:txBody>
      </p:sp>
    </p:spTree>
    <p:extLst>
      <p:ext uri="{BB962C8B-B14F-4D97-AF65-F5344CB8AC3E}">
        <p14:creationId xmlns:p14="http://schemas.microsoft.com/office/powerpoint/2010/main" val="1465910132"/>
      </p:ext>
    </p:extLst>
  </p:cSld>
  <p:clrMapOvr>
    <a:masterClrMapping/>
  </p:clrMapOvr>
</p:sldLayout>
</file>

<file path=ppt/slideLayouts/slideLayout23.xml><?xml version="1.0" encoding="utf-8"?>
<p:sldLayout xmlns:a="http://schemas.openxmlformats.org/drawingml/2006/main" xmlns:r="http://schemas.openxmlformats.org/officeDocument/2006/relationships" xmlns:p="http://schemas.openxmlformats.org/presentationml/2006/main" showMasterSp="0" type="secHead" preserve="1">
  <p:cSld name="Section Header">
    <p:bg>
      <p:bgPr>
        <a:solidFill>
          <a:schemeClr val="bg1"/>
        </a:solidFill>
        <a:effectLst/>
      </p:bgPr>
    </p:bg>
    <p:spTree>
      <p:nvGrpSpPr>
        <p:cNvPr id="1" name=""/>
        <p:cNvGrpSpPr/>
        <p:nvPr/>
      </p:nvGrpSpPr>
      <p:grpSpPr>
        <a:xfrm>
          <a:off x="0" y="0"/>
          <a:ext cx="0" cy="0"/>
          <a:chOff x="0" y="0"/>
          <a:chExt cx="0" cy="0"/>
        </a:xfrm>
      </p:grpSpPr>
      <p:sp>
        <p:nvSpPr>
          <p:cNvPr id="7" name="Rectangle 6"/>
          <p:cNvSpPr/>
          <p:nvPr/>
        </p:nvSpPr>
        <p:spPr>
          <a:xfrm>
            <a:off x="3175" y="6400800"/>
            <a:ext cx="12188825" cy="45720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8" name="Rectangle 7"/>
          <p:cNvSpPr/>
          <p:nvPr/>
        </p:nvSpPr>
        <p:spPr>
          <a:xfrm>
            <a:off x="15" y="6334316"/>
            <a:ext cx="12188825" cy="64008"/>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title"/>
          </p:nvPr>
        </p:nvSpPr>
        <p:spPr>
          <a:xfrm>
            <a:off x="1097280" y="758952"/>
            <a:ext cx="10058400" cy="3566160"/>
          </a:xfrm>
        </p:spPr>
        <p:txBody>
          <a:bodyPr anchor="b" anchorCtr="0">
            <a:normAutofit/>
          </a:bodyPr>
          <a:lstStyle>
            <a:lvl1pPr>
              <a:lnSpc>
                <a:spcPct val="85000"/>
              </a:lnSpc>
              <a:defRPr sz="8000" b="0">
                <a:solidFill>
                  <a:schemeClr val="tx1">
                    <a:lumMod val="85000"/>
                    <a:lumOff val="15000"/>
                  </a:schemeClr>
                </a:solidFill>
              </a:defRPr>
            </a:lvl1pPr>
          </a:lstStyle>
          <a:p>
            <a:r>
              <a:rPr lang="en-US" smtClean="0"/>
              <a:t>Click to edit Master title style</a:t>
            </a:r>
            <a:endParaRPr lang="en-US" dirty="0"/>
          </a:p>
        </p:txBody>
      </p:sp>
      <p:sp>
        <p:nvSpPr>
          <p:cNvPr id="3" name="Text Placeholder 2"/>
          <p:cNvSpPr>
            <a:spLocks noGrp="1"/>
          </p:cNvSpPr>
          <p:nvPr>
            <p:ph type="body" idx="1"/>
          </p:nvPr>
        </p:nvSpPr>
        <p:spPr>
          <a:xfrm>
            <a:off x="1097280" y="4453128"/>
            <a:ext cx="10058400" cy="1143000"/>
          </a:xfrm>
        </p:spPr>
        <p:txBody>
          <a:bodyPr lIns="91440" rIns="91440" anchor="t" anchorCtr="0">
            <a:normAutofit/>
          </a:bodyPr>
          <a:lstStyle>
            <a:lvl1pPr marL="0" indent="0">
              <a:buNone/>
              <a:defRPr sz="2400" cap="all" spc="200" baseline="0">
                <a:solidFill>
                  <a:schemeClr val="tx2"/>
                </a:solidFill>
                <a:latin typeface="+mj-lt"/>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p>
            <a:fld id="{20EBB0C4-6273-4C6E-B9BD-2EDC30F1CD52}" type="datetimeFigureOut">
              <a:rPr lang="en-US" dirty="0"/>
              <a:t>1/5/2021</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4FAB73BC-B049-4115-A692-8D63A059BFB8}" type="slidenum">
              <a:rPr lang="en-US" dirty="0"/>
              <a:t>‹#›</a:t>
            </a:fld>
            <a:endParaRPr lang="en-US" dirty="0"/>
          </a:p>
        </p:txBody>
      </p:sp>
      <p:cxnSp>
        <p:nvCxnSpPr>
          <p:cNvPr id="9" name="Straight Connector 8"/>
          <p:cNvCxnSpPr/>
          <p:nvPr/>
        </p:nvCxnSpPr>
        <p:spPr>
          <a:xfrm>
            <a:off x="1207658" y="4343400"/>
            <a:ext cx="9875520" cy="0"/>
          </a:xfrm>
          <a:prstGeom prst="line">
            <a:avLst/>
          </a:prstGeom>
          <a:ln w="6350">
            <a:solidFill>
              <a:schemeClr val="tx1">
                <a:lumMod val="50000"/>
                <a:lumOff val="50000"/>
              </a:schemeClr>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3262222642"/>
      </p:ext>
    </p:extLst>
  </p:cSld>
  <p:clrMapOvr>
    <a:masterClrMapping/>
  </p:clrMapOvr>
</p:sldLayout>
</file>

<file path=ppt/slideLayouts/slideLayout2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8" name="Title 7"/>
          <p:cNvSpPr>
            <a:spLocks noGrp="1"/>
          </p:cNvSpPr>
          <p:nvPr>
            <p:ph type="title"/>
          </p:nvPr>
        </p:nvSpPr>
        <p:spPr>
          <a:xfrm>
            <a:off x="1097280" y="286603"/>
            <a:ext cx="10058400" cy="1450757"/>
          </a:xfrm>
        </p:spPr>
        <p:txBody>
          <a:bodyPr/>
          <a:lstStyle/>
          <a:p>
            <a:r>
              <a:rPr lang="en-US" smtClean="0"/>
              <a:t>Click to edit Master title style</a:t>
            </a:r>
            <a:endParaRPr lang="en-US" dirty="0"/>
          </a:p>
        </p:txBody>
      </p:sp>
      <p:sp>
        <p:nvSpPr>
          <p:cNvPr id="3" name="Content Placeholder 2"/>
          <p:cNvSpPr>
            <a:spLocks noGrp="1"/>
          </p:cNvSpPr>
          <p:nvPr>
            <p:ph sz="half" idx="1"/>
          </p:nvPr>
        </p:nvSpPr>
        <p:spPr>
          <a:xfrm>
            <a:off x="1097279" y="1845734"/>
            <a:ext cx="4937760" cy="4023360"/>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Content Placeholder 3"/>
          <p:cNvSpPr>
            <a:spLocks noGrp="1"/>
          </p:cNvSpPr>
          <p:nvPr>
            <p:ph sz="half" idx="2"/>
          </p:nvPr>
        </p:nvSpPr>
        <p:spPr>
          <a:xfrm>
            <a:off x="6217920" y="1845735"/>
            <a:ext cx="4937760" cy="4023360"/>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5" name="Date Placeholder 4"/>
          <p:cNvSpPr>
            <a:spLocks noGrp="1"/>
          </p:cNvSpPr>
          <p:nvPr>
            <p:ph type="dt" sz="half" idx="10"/>
          </p:nvPr>
        </p:nvSpPr>
        <p:spPr/>
        <p:txBody>
          <a:bodyPr/>
          <a:lstStyle/>
          <a:p>
            <a:pPr>
              <a:defRPr/>
            </a:pPr>
            <a:endParaRPr lang="en-US" altLang="en-US"/>
          </a:p>
        </p:txBody>
      </p:sp>
      <p:sp>
        <p:nvSpPr>
          <p:cNvPr id="6" name="Footer Placeholder 5"/>
          <p:cNvSpPr>
            <a:spLocks noGrp="1"/>
          </p:cNvSpPr>
          <p:nvPr>
            <p:ph type="ftr" sz="quarter" idx="11"/>
          </p:nvPr>
        </p:nvSpPr>
        <p:spPr/>
        <p:txBody>
          <a:bodyPr/>
          <a:lstStyle/>
          <a:p>
            <a:pPr>
              <a:defRPr/>
            </a:pPr>
            <a:endParaRPr lang="en-US" altLang="en-US"/>
          </a:p>
        </p:txBody>
      </p:sp>
      <p:sp>
        <p:nvSpPr>
          <p:cNvPr id="7" name="Slide Number Placeholder 6"/>
          <p:cNvSpPr>
            <a:spLocks noGrp="1"/>
          </p:cNvSpPr>
          <p:nvPr>
            <p:ph type="sldNum" sz="quarter" idx="12"/>
          </p:nvPr>
        </p:nvSpPr>
        <p:spPr/>
        <p:txBody>
          <a:bodyPr/>
          <a:lstStyle/>
          <a:p>
            <a:pPr>
              <a:defRPr/>
            </a:pPr>
            <a:fld id="{D3BE4066-0667-4A04-93F5-A56258BC5290}" type="slidenum">
              <a:rPr lang="en-US" altLang="en-US" smtClean="0"/>
              <a:pPr>
                <a:defRPr/>
              </a:pPr>
              <a:t>‹#›</a:t>
            </a:fld>
            <a:endParaRPr lang="en-US" altLang="en-US"/>
          </a:p>
        </p:txBody>
      </p:sp>
    </p:spTree>
    <p:extLst>
      <p:ext uri="{BB962C8B-B14F-4D97-AF65-F5344CB8AC3E}">
        <p14:creationId xmlns:p14="http://schemas.microsoft.com/office/powerpoint/2010/main" val="2084977705"/>
      </p:ext>
    </p:extLst>
  </p:cSld>
  <p:clrMapOvr>
    <a:masterClrMapping/>
  </p:clrMapOvr>
</p:sldLayout>
</file>

<file path=ppt/slideLayouts/slideLayout2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10" name="Title 9"/>
          <p:cNvSpPr>
            <a:spLocks noGrp="1"/>
          </p:cNvSpPr>
          <p:nvPr>
            <p:ph type="title"/>
          </p:nvPr>
        </p:nvSpPr>
        <p:spPr>
          <a:xfrm>
            <a:off x="1097280" y="286603"/>
            <a:ext cx="10058400" cy="1450757"/>
          </a:xfrm>
        </p:spPr>
        <p:txBody>
          <a:bodyPr/>
          <a:lstStyle/>
          <a:p>
            <a:r>
              <a:rPr lang="en-US" smtClean="0"/>
              <a:t>Click to edit Master title style</a:t>
            </a:r>
            <a:endParaRPr lang="en-US" dirty="0"/>
          </a:p>
        </p:txBody>
      </p:sp>
      <p:sp>
        <p:nvSpPr>
          <p:cNvPr id="3" name="Text Placeholder 2"/>
          <p:cNvSpPr>
            <a:spLocks noGrp="1"/>
          </p:cNvSpPr>
          <p:nvPr>
            <p:ph type="body" idx="1"/>
          </p:nvPr>
        </p:nvSpPr>
        <p:spPr>
          <a:xfrm>
            <a:off x="1097280" y="1846052"/>
            <a:ext cx="4937760" cy="736282"/>
          </a:xfrm>
        </p:spPr>
        <p:txBody>
          <a:bodyPr lIns="91440" rIns="91440" anchor="ctr">
            <a:normAutofit/>
          </a:bodyPr>
          <a:lstStyle>
            <a:lvl1pPr marL="0" indent="0">
              <a:buNone/>
              <a:defRPr sz="2000" b="0" cap="all" baseline="0">
                <a:solidFill>
                  <a:schemeClr val="tx2"/>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1097280" y="2582334"/>
            <a:ext cx="4937760" cy="3378200"/>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5" name="Text Placeholder 4"/>
          <p:cNvSpPr>
            <a:spLocks noGrp="1"/>
          </p:cNvSpPr>
          <p:nvPr>
            <p:ph type="body" sz="quarter" idx="3"/>
          </p:nvPr>
        </p:nvSpPr>
        <p:spPr>
          <a:xfrm>
            <a:off x="6217920" y="1846052"/>
            <a:ext cx="4937760" cy="736282"/>
          </a:xfrm>
        </p:spPr>
        <p:txBody>
          <a:bodyPr lIns="91440" rIns="91440" anchor="ctr">
            <a:normAutofit/>
          </a:bodyPr>
          <a:lstStyle>
            <a:lvl1pPr marL="0" indent="0">
              <a:buNone/>
              <a:defRPr sz="2000" b="0" cap="all" baseline="0">
                <a:solidFill>
                  <a:schemeClr val="tx2"/>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6217920" y="2582334"/>
            <a:ext cx="4937760" cy="3378200"/>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7" name="Date Placeholder 6"/>
          <p:cNvSpPr>
            <a:spLocks noGrp="1"/>
          </p:cNvSpPr>
          <p:nvPr>
            <p:ph type="dt" sz="half" idx="10"/>
          </p:nvPr>
        </p:nvSpPr>
        <p:spPr/>
        <p:txBody>
          <a:bodyPr/>
          <a:lstStyle/>
          <a:p>
            <a:pPr>
              <a:defRPr/>
            </a:pPr>
            <a:endParaRPr lang="en-US" altLang="en-US"/>
          </a:p>
        </p:txBody>
      </p:sp>
      <p:sp>
        <p:nvSpPr>
          <p:cNvPr id="8" name="Footer Placeholder 7"/>
          <p:cNvSpPr>
            <a:spLocks noGrp="1"/>
          </p:cNvSpPr>
          <p:nvPr>
            <p:ph type="ftr" sz="quarter" idx="11"/>
          </p:nvPr>
        </p:nvSpPr>
        <p:spPr/>
        <p:txBody>
          <a:bodyPr/>
          <a:lstStyle/>
          <a:p>
            <a:pPr>
              <a:defRPr/>
            </a:pPr>
            <a:endParaRPr lang="en-US" altLang="en-US"/>
          </a:p>
        </p:txBody>
      </p:sp>
      <p:sp>
        <p:nvSpPr>
          <p:cNvPr id="9" name="Slide Number Placeholder 8"/>
          <p:cNvSpPr>
            <a:spLocks noGrp="1"/>
          </p:cNvSpPr>
          <p:nvPr>
            <p:ph type="sldNum" sz="quarter" idx="12"/>
          </p:nvPr>
        </p:nvSpPr>
        <p:spPr/>
        <p:txBody>
          <a:bodyPr/>
          <a:lstStyle/>
          <a:p>
            <a:pPr>
              <a:defRPr/>
            </a:pPr>
            <a:fld id="{F91A7ECB-721F-4777-9085-834FBA0CDF6F}" type="slidenum">
              <a:rPr lang="en-US" altLang="en-US" smtClean="0"/>
              <a:pPr>
                <a:defRPr/>
              </a:pPr>
              <a:t>‹#›</a:t>
            </a:fld>
            <a:endParaRPr lang="en-US" altLang="en-US"/>
          </a:p>
        </p:txBody>
      </p:sp>
    </p:spTree>
    <p:extLst>
      <p:ext uri="{BB962C8B-B14F-4D97-AF65-F5344CB8AC3E}">
        <p14:creationId xmlns:p14="http://schemas.microsoft.com/office/powerpoint/2010/main" val="3920675851"/>
      </p:ext>
    </p:extLst>
  </p:cSld>
  <p:clrMapOvr>
    <a:masterClrMapping/>
  </p:clrMapOvr>
</p:sldLayout>
</file>

<file path=ppt/slideLayouts/slideLayout2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dirty="0"/>
          </a:p>
        </p:txBody>
      </p:sp>
      <p:sp>
        <p:nvSpPr>
          <p:cNvPr id="3" name="Date Placeholder 2"/>
          <p:cNvSpPr>
            <a:spLocks noGrp="1"/>
          </p:cNvSpPr>
          <p:nvPr>
            <p:ph type="dt" sz="half" idx="10"/>
          </p:nvPr>
        </p:nvSpPr>
        <p:spPr/>
        <p:txBody>
          <a:bodyPr/>
          <a:lstStyle/>
          <a:p>
            <a:pPr>
              <a:defRPr/>
            </a:pPr>
            <a:endParaRPr lang="en-US" altLang="en-US"/>
          </a:p>
        </p:txBody>
      </p:sp>
      <p:sp>
        <p:nvSpPr>
          <p:cNvPr id="4" name="Footer Placeholder 3"/>
          <p:cNvSpPr>
            <a:spLocks noGrp="1"/>
          </p:cNvSpPr>
          <p:nvPr>
            <p:ph type="ftr" sz="quarter" idx="11"/>
          </p:nvPr>
        </p:nvSpPr>
        <p:spPr/>
        <p:txBody>
          <a:bodyPr/>
          <a:lstStyle/>
          <a:p>
            <a:pPr>
              <a:defRPr/>
            </a:pPr>
            <a:endParaRPr lang="en-US" altLang="en-US"/>
          </a:p>
        </p:txBody>
      </p:sp>
      <p:sp>
        <p:nvSpPr>
          <p:cNvPr id="5" name="Slide Number Placeholder 4"/>
          <p:cNvSpPr>
            <a:spLocks noGrp="1"/>
          </p:cNvSpPr>
          <p:nvPr>
            <p:ph type="sldNum" sz="quarter" idx="12"/>
          </p:nvPr>
        </p:nvSpPr>
        <p:spPr/>
        <p:txBody>
          <a:bodyPr/>
          <a:lstStyle/>
          <a:p>
            <a:pPr>
              <a:defRPr/>
            </a:pPr>
            <a:fld id="{76CD1244-8480-40BE-B625-0C9B1ED814F5}" type="slidenum">
              <a:rPr lang="en-US" altLang="en-US" smtClean="0"/>
              <a:pPr>
                <a:defRPr/>
              </a:pPr>
              <a:t>‹#›</a:t>
            </a:fld>
            <a:endParaRPr lang="en-US" altLang="en-US"/>
          </a:p>
        </p:txBody>
      </p:sp>
    </p:spTree>
    <p:extLst>
      <p:ext uri="{BB962C8B-B14F-4D97-AF65-F5344CB8AC3E}">
        <p14:creationId xmlns:p14="http://schemas.microsoft.com/office/powerpoint/2010/main" val="1630736231"/>
      </p:ext>
    </p:extLst>
  </p:cSld>
  <p:clrMapOvr>
    <a:masterClrMapping/>
  </p:clrMapOvr>
</p:sldLayout>
</file>

<file path=ppt/slideLayouts/slideLayout27.xml><?xml version="1.0" encoding="utf-8"?>
<p:sldLayout xmlns:a="http://schemas.openxmlformats.org/drawingml/2006/main" xmlns:r="http://schemas.openxmlformats.org/officeDocument/2006/relationships" xmlns:p="http://schemas.openxmlformats.org/presentationml/2006/main" showMasterSp="0" type="blank" preserve="1">
  <p:cSld name="Blank">
    <p:spTree>
      <p:nvGrpSpPr>
        <p:cNvPr id="1" name=""/>
        <p:cNvGrpSpPr/>
        <p:nvPr/>
      </p:nvGrpSpPr>
      <p:grpSpPr>
        <a:xfrm>
          <a:off x="0" y="0"/>
          <a:ext cx="0" cy="0"/>
          <a:chOff x="0" y="0"/>
          <a:chExt cx="0" cy="0"/>
        </a:xfrm>
      </p:grpSpPr>
      <p:sp>
        <p:nvSpPr>
          <p:cNvPr id="5" name="Rectangle 4"/>
          <p:cNvSpPr/>
          <p:nvPr/>
        </p:nvSpPr>
        <p:spPr>
          <a:xfrm>
            <a:off x="3175" y="6400800"/>
            <a:ext cx="12188825" cy="45720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6" name="Rectangle 5"/>
          <p:cNvSpPr/>
          <p:nvPr/>
        </p:nvSpPr>
        <p:spPr>
          <a:xfrm>
            <a:off x="15" y="6334316"/>
            <a:ext cx="12188825" cy="64008"/>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7" name="Date Placeholder 6"/>
          <p:cNvSpPr>
            <a:spLocks noGrp="1"/>
          </p:cNvSpPr>
          <p:nvPr>
            <p:ph type="dt" sz="half" idx="10"/>
          </p:nvPr>
        </p:nvSpPr>
        <p:spPr/>
        <p:txBody>
          <a:bodyPr/>
          <a:lstStyle/>
          <a:p>
            <a:pPr>
              <a:defRPr/>
            </a:pPr>
            <a:endParaRPr lang="en-US" altLang="en-US"/>
          </a:p>
        </p:txBody>
      </p:sp>
      <p:sp>
        <p:nvSpPr>
          <p:cNvPr id="8" name="Footer Placeholder 7"/>
          <p:cNvSpPr>
            <a:spLocks noGrp="1"/>
          </p:cNvSpPr>
          <p:nvPr>
            <p:ph type="ftr" sz="quarter" idx="11"/>
          </p:nvPr>
        </p:nvSpPr>
        <p:spPr/>
        <p:txBody>
          <a:bodyPr/>
          <a:lstStyle>
            <a:lvl1pPr>
              <a:defRPr>
                <a:solidFill>
                  <a:srgbClr val="FFFFFF"/>
                </a:solidFill>
              </a:defRPr>
            </a:lvl1pPr>
          </a:lstStyle>
          <a:p>
            <a:pPr>
              <a:defRPr/>
            </a:pPr>
            <a:endParaRPr lang="en-US" altLang="en-US"/>
          </a:p>
        </p:txBody>
      </p:sp>
      <p:sp>
        <p:nvSpPr>
          <p:cNvPr id="9" name="Slide Number Placeholder 8"/>
          <p:cNvSpPr>
            <a:spLocks noGrp="1"/>
          </p:cNvSpPr>
          <p:nvPr>
            <p:ph type="sldNum" sz="quarter" idx="12"/>
          </p:nvPr>
        </p:nvSpPr>
        <p:spPr/>
        <p:txBody>
          <a:bodyPr/>
          <a:lstStyle/>
          <a:p>
            <a:pPr>
              <a:defRPr/>
            </a:pPr>
            <a:fld id="{33C2A66F-F330-454B-B32D-547A73CE8FE4}" type="slidenum">
              <a:rPr lang="en-US" altLang="en-US" smtClean="0"/>
              <a:pPr>
                <a:defRPr/>
              </a:pPr>
              <a:t>‹#›</a:t>
            </a:fld>
            <a:endParaRPr lang="en-US" altLang="en-US"/>
          </a:p>
        </p:txBody>
      </p:sp>
    </p:spTree>
    <p:extLst>
      <p:ext uri="{BB962C8B-B14F-4D97-AF65-F5344CB8AC3E}">
        <p14:creationId xmlns:p14="http://schemas.microsoft.com/office/powerpoint/2010/main" val="2758452376"/>
      </p:ext>
    </p:extLst>
  </p:cSld>
  <p:clrMapOvr>
    <a:masterClrMapping/>
  </p:clrMapOvr>
</p:sldLayout>
</file>

<file path=ppt/slideLayouts/slideLayout28.xml><?xml version="1.0" encoding="utf-8"?>
<p:sldLayout xmlns:a="http://schemas.openxmlformats.org/drawingml/2006/main" xmlns:r="http://schemas.openxmlformats.org/officeDocument/2006/relationships" xmlns:p="http://schemas.openxmlformats.org/presentationml/2006/main" showMasterSp="0" type="objTx" preserve="1">
  <p:cSld name="Content with Caption">
    <p:spTree>
      <p:nvGrpSpPr>
        <p:cNvPr id="1" name=""/>
        <p:cNvGrpSpPr/>
        <p:nvPr/>
      </p:nvGrpSpPr>
      <p:grpSpPr>
        <a:xfrm>
          <a:off x="0" y="0"/>
          <a:ext cx="0" cy="0"/>
          <a:chOff x="0" y="0"/>
          <a:chExt cx="0" cy="0"/>
        </a:xfrm>
      </p:grpSpPr>
      <p:sp>
        <p:nvSpPr>
          <p:cNvPr id="8" name="Rectangle 7"/>
          <p:cNvSpPr/>
          <p:nvPr/>
        </p:nvSpPr>
        <p:spPr>
          <a:xfrm>
            <a:off x="16" y="0"/>
            <a:ext cx="4050791" cy="685800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9" name="Rectangle 8"/>
          <p:cNvSpPr/>
          <p:nvPr/>
        </p:nvSpPr>
        <p:spPr>
          <a:xfrm>
            <a:off x="4040071" y="0"/>
            <a:ext cx="64008" cy="6858000"/>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title"/>
          </p:nvPr>
        </p:nvSpPr>
        <p:spPr>
          <a:xfrm>
            <a:off x="457200" y="594359"/>
            <a:ext cx="3200400" cy="2286000"/>
          </a:xfrm>
        </p:spPr>
        <p:txBody>
          <a:bodyPr anchor="b">
            <a:normAutofit/>
          </a:bodyPr>
          <a:lstStyle>
            <a:lvl1pPr>
              <a:defRPr sz="3600" b="0">
                <a:solidFill>
                  <a:srgbClr val="FFFFFF"/>
                </a:solidFill>
              </a:defRPr>
            </a:lvl1pPr>
          </a:lstStyle>
          <a:p>
            <a:r>
              <a:rPr lang="en-US" smtClean="0"/>
              <a:t>Click to edit Master title style</a:t>
            </a:r>
            <a:endParaRPr lang="en-US" dirty="0"/>
          </a:p>
        </p:txBody>
      </p:sp>
      <p:sp>
        <p:nvSpPr>
          <p:cNvPr id="3" name="Content Placeholder 2"/>
          <p:cNvSpPr>
            <a:spLocks noGrp="1"/>
          </p:cNvSpPr>
          <p:nvPr>
            <p:ph idx="1"/>
          </p:nvPr>
        </p:nvSpPr>
        <p:spPr>
          <a:xfrm>
            <a:off x="4800600" y="731520"/>
            <a:ext cx="6492240" cy="5257800"/>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Text Placeholder 3"/>
          <p:cNvSpPr>
            <a:spLocks noGrp="1"/>
          </p:cNvSpPr>
          <p:nvPr>
            <p:ph type="body" sz="half" idx="2"/>
          </p:nvPr>
        </p:nvSpPr>
        <p:spPr>
          <a:xfrm>
            <a:off x="457200" y="2926080"/>
            <a:ext cx="3200400" cy="3379124"/>
          </a:xfrm>
        </p:spPr>
        <p:txBody>
          <a:bodyPr lIns="91440" rIns="91440">
            <a:normAutofit/>
          </a:bodyPr>
          <a:lstStyle>
            <a:lvl1pPr marL="0" indent="0">
              <a:buNone/>
              <a:defRPr sz="1500">
                <a:solidFill>
                  <a:srgbClr val="FFFFFF"/>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a:xfrm>
            <a:off x="465512" y="6459785"/>
            <a:ext cx="2618510" cy="365125"/>
          </a:xfrm>
        </p:spPr>
        <p:txBody>
          <a:bodyPr/>
          <a:lstStyle>
            <a:lvl1pPr algn="l">
              <a:defRPr/>
            </a:lvl1pPr>
          </a:lstStyle>
          <a:p>
            <a:pPr>
              <a:defRPr/>
            </a:pPr>
            <a:endParaRPr lang="en-US" altLang="en-US"/>
          </a:p>
        </p:txBody>
      </p:sp>
      <p:sp>
        <p:nvSpPr>
          <p:cNvPr id="6" name="Footer Placeholder 5"/>
          <p:cNvSpPr>
            <a:spLocks noGrp="1"/>
          </p:cNvSpPr>
          <p:nvPr>
            <p:ph type="ftr" sz="quarter" idx="11"/>
          </p:nvPr>
        </p:nvSpPr>
        <p:spPr>
          <a:xfrm>
            <a:off x="4800600" y="6459785"/>
            <a:ext cx="4648200" cy="365125"/>
          </a:xfrm>
        </p:spPr>
        <p:txBody>
          <a:bodyPr/>
          <a:lstStyle>
            <a:lvl1pPr algn="l">
              <a:defRPr>
                <a:solidFill>
                  <a:schemeClr val="tx2"/>
                </a:solidFill>
              </a:defRPr>
            </a:lvl1pPr>
          </a:lstStyle>
          <a:p>
            <a:pPr>
              <a:defRPr/>
            </a:pPr>
            <a:endParaRPr lang="en-US" altLang="en-US"/>
          </a:p>
        </p:txBody>
      </p:sp>
      <p:sp>
        <p:nvSpPr>
          <p:cNvPr id="7" name="Slide Number Placeholder 6"/>
          <p:cNvSpPr>
            <a:spLocks noGrp="1"/>
          </p:cNvSpPr>
          <p:nvPr>
            <p:ph type="sldNum" sz="quarter" idx="12"/>
          </p:nvPr>
        </p:nvSpPr>
        <p:spPr/>
        <p:txBody>
          <a:bodyPr/>
          <a:lstStyle>
            <a:lvl1pPr>
              <a:defRPr>
                <a:solidFill>
                  <a:schemeClr val="tx2"/>
                </a:solidFill>
              </a:defRPr>
            </a:lvl1pPr>
          </a:lstStyle>
          <a:p>
            <a:pPr>
              <a:defRPr/>
            </a:pPr>
            <a:fld id="{B12CCD11-47A8-4ABD-899E-9BBE0AB9D292}" type="slidenum">
              <a:rPr lang="en-US" altLang="en-US" smtClean="0"/>
              <a:pPr>
                <a:defRPr/>
              </a:pPr>
              <a:t>‹#›</a:t>
            </a:fld>
            <a:endParaRPr lang="en-US" altLang="en-US"/>
          </a:p>
        </p:txBody>
      </p:sp>
    </p:spTree>
    <p:extLst>
      <p:ext uri="{BB962C8B-B14F-4D97-AF65-F5344CB8AC3E}">
        <p14:creationId xmlns:p14="http://schemas.microsoft.com/office/powerpoint/2010/main" val="3230404869"/>
      </p:ext>
    </p:extLst>
  </p:cSld>
  <p:clrMapOvr>
    <a:masterClrMapping/>
  </p:clrMapOvr>
</p:sldLayout>
</file>

<file path=ppt/slideLayouts/slideLayout29.xml><?xml version="1.0" encoding="utf-8"?>
<p:sldLayout xmlns:a="http://schemas.openxmlformats.org/drawingml/2006/main" xmlns:r="http://schemas.openxmlformats.org/officeDocument/2006/relationships" xmlns:p="http://schemas.openxmlformats.org/presentationml/2006/main" showMasterSp="0" type="picTx" preserve="1">
  <p:cSld name="Picture with Caption">
    <p:spTree>
      <p:nvGrpSpPr>
        <p:cNvPr id="1" name=""/>
        <p:cNvGrpSpPr/>
        <p:nvPr/>
      </p:nvGrpSpPr>
      <p:grpSpPr>
        <a:xfrm>
          <a:off x="0" y="0"/>
          <a:ext cx="0" cy="0"/>
          <a:chOff x="0" y="0"/>
          <a:chExt cx="0" cy="0"/>
        </a:xfrm>
      </p:grpSpPr>
      <p:sp>
        <p:nvSpPr>
          <p:cNvPr id="8" name="Rectangle 7"/>
          <p:cNvSpPr/>
          <p:nvPr/>
        </p:nvSpPr>
        <p:spPr>
          <a:xfrm>
            <a:off x="0" y="4953000"/>
            <a:ext cx="12188825" cy="190500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9" name="Rectangle 8"/>
          <p:cNvSpPr/>
          <p:nvPr/>
        </p:nvSpPr>
        <p:spPr>
          <a:xfrm>
            <a:off x="15" y="4915076"/>
            <a:ext cx="12188825" cy="64008"/>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title"/>
          </p:nvPr>
        </p:nvSpPr>
        <p:spPr>
          <a:xfrm>
            <a:off x="1097280" y="5074920"/>
            <a:ext cx="10113264" cy="822960"/>
          </a:xfrm>
        </p:spPr>
        <p:txBody>
          <a:bodyPr lIns="91440" tIns="0" rIns="91440" bIns="0" anchor="b">
            <a:noAutofit/>
          </a:bodyPr>
          <a:lstStyle>
            <a:lvl1pPr>
              <a:defRPr sz="3600" b="0">
                <a:solidFill>
                  <a:srgbClr val="FFFFFF"/>
                </a:solidFill>
              </a:defRPr>
            </a:lvl1pPr>
          </a:lstStyle>
          <a:p>
            <a:r>
              <a:rPr lang="en-US" smtClean="0"/>
              <a:t>Click to edit Master title style</a:t>
            </a:r>
            <a:endParaRPr lang="en-US" dirty="0"/>
          </a:p>
        </p:txBody>
      </p:sp>
      <p:sp>
        <p:nvSpPr>
          <p:cNvPr id="3" name="Picture Placeholder 2"/>
          <p:cNvSpPr>
            <a:spLocks noGrp="1" noChangeAspect="1"/>
          </p:cNvSpPr>
          <p:nvPr>
            <p:ph type="pic" idx="1"/>
          </p:nvPr>
        </p:nvSpPr>
        <p:spPr>
          <a:xfrm>
            <a:off x="15" y="0"/>
            <a:ext cx="12191985" cy="4915076"/>
          </a:xfrm>
          <a:blipFill>
            <a:blip r:embed="rId2"/>
            <a:stretch>
              <a:fillRect/>
            </a:stretch>
          </a:blipFill>
        </p:spPr>
        <p:txBody>
          <a:bodyPr lIns="457200" tIns="457200" anchor="t"/>
          <a:lstStyle>
            <a:lvl1pPr marL="0" indent="0">
              <a:buNone/>
              <a:defRPr sz="3200">
                <a:solidFill>
                  <a:schemeClr val="bg1"/>
                </a:solidFill>
              </a:defRPr>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smtClean="0"/>
              <a:t>Click icon to add picture</a:t>
            </a:r>
            <a:endParaRPr lang="en-US" dirty="0"/>
          </a:p>
        </p:txBody>
      </p:sp>
      <p:sp>
        <p:nvSpPr>
          <p:cNvPr id="4" name="Text Placeholder 3"/>
          <p:cNvSpPr>
            <a:spLocks noGrp="1"/>
          </p:cNvSpPr>
          <p:nvPr>
            <p:ph type="body" sz="half" idx="2"/>
          </p:nvPr>
        </p:nvSpPr>
        <p:spPr>
          <a:xfrm>
            <a:off x="1097280" y="5907023"/>
            <a:ext cx="10113264" cy="594360"/>
          </a:xfrm>
        </p:spPr>
        <p:txBody>
          <a:bodyPr lIns="91440" tIns="0" rIns="91440" bIns="0">
            <a:normAutofit/>
          </a:bodyPr>
          <a:lstStyle>
            <a:lvl1pPr marL="0" indent="0">
              <a:spcBef>
                <a:spcPts val="0"/>
              </a:spcBef>
              <a:spcAft>
                <a:spcPts val="600"/>
              </a:spcAft>
              <a:buNone/>
              <a:defRPr sz="1500">
                <a:solidFill>
                  <a:srgbClr val="FFFFFF"/>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pPr>
              <a:defRPr/>
            </a:pPr>
            <a:endParaRPr lang="en-US" altLang="en-US"/>
          </a:p>
        </p:txBody>
      </p:sp>
      <p:sp>
        <p:nvSpPr>
          <p:cNvPr id="6" name="Footer Placeholder 5"/>
          <p:cNvSpPr>
            <a:spLocks noGrp="1"/>
          </p:cNvSpPr>
          <p:nvPr>
            <p:ph type="ftr" sz="quarter" idx="11"/>
          </p:nvPr>
        </p:nvSpPr>
        <p:spPr/>
        <p:txBody>
          <a:bodyPr/>
          <a:lstStyle/>
          <a:p>
            <a:pPr>
              <a:defRPr/>
            </a:pPr>
            <a:endParaRPr lang="en-US" altLang="en-US"/>
          </a:p>
        </p:txBody>
      </p:sp>
      <p:sp>
        <p:nvSpPr>
          <p:cNvPr id="7" name="Slide Number Placeholder 6"/>
          <p:cNvSpPr>
            <a:spLocks noGrp="1"/>
          </p:cNvSpPr>
          <p:nvPr>
            <p:ph type="sldNum" sz="quarter" idx="12"/>
          </p:nvPr>
        </p:nvSpPr>
        <p:spPr/>
        <p:txBody>
          <a:bodyPr/>
          <a:lstStyle/>
          <a:p>
            <a:pPr>
              <a:defRPr/>
            </a:pPr>
            <a:fld id="{81D30BFB-61F7-4F85-A805-B4070B8BD118}" type="slidenum">
              <a:rPr lang="en-US" altLang="en-US" smtClean="0"/>
              <a:pPr>
                <a:defRPr/>
              </a:pPr>
              <a:t>‹#›</a:t>
            </a:fld>
            <a:endParaRPr lang="en-US" altLang="en-US"/>
          </a:p>
        </p:txBody>
      </p:sp>
    </p:spTree>
    <p:extLst>
      <p:ext uri="{BB962C8B-B14F-4D97-AF65-F5344CB8AC3E}">
        <p14:creationId xmlns:p14="http://schemas.microsoft.com/office/powerpoint/2010/main" val="754810146"/>
      </p:ext>
    </p:extLst>
  </p:cSld>
  <p:clrMapOvr>
    <a:masterClrMapping/>
  </p:clrMapOvr>
</p:sldLayout>
</file>

<file path=ppt/slideLayouts/slideLayout3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dirty="0"/>
          </a:p>
        </p:txBody>
      </p:sp>
      <p:sp>
        <p:nvSpPr>
          <p:cNvPr id="3" name="Vertical Text Placeholder 2"/>
          <p:cNvSpPr>
            <a:spLocks noGrp="1"/>
          </p:cNvSpPr>
          <p:nvPr>
            <p:ph type="body" orient="vert" idx="1"/>
          </p:nvPr>
        </p:nvSpPr>
        <p:spPr/>
        <p:txBody>
          <a:bodyPr vert="eaVert" lIns="45720" tIns="0" rIns="45720" bIns="0"/>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10"/>
          </p:nvPr>
        </p:nvSpPr>
        <p:spPr/>
        <p:txBody>
          <a:bodyPr/>
          <a:lstStyle/>
          <a:p>
            <a:pPr>
              <a:defRPr/>
            </a:pPr>
            <a:endParaRPr lang="en-US" altLang="en-US"/>
          </a:p>
        </p:txBody>
      </p:sp>
      <p:sp>
        <p:nvSpPr>
          <p:cNvPr id="5" name="Footer Placeholder 4"/>
          <p:cNvSpPr>
            <a:spLocks noGrp="1"/>
          </p:cNvSpPr>
          <p:nvPr>
            <p:ph type="ftr" sz="quarter" idx="11"/>
          </p:nvPr>
        </p:nvSpPr>
        <p:spPr/>
        <p:txBody>
          <a:bodyPr/>
          <a:lstStyle/>
          <a:p>
            <a:pPr>
              <a:defRPr/>
            </a:pPr>
            <a:endParaRPr lang="en-US" altLang="en-US"/>
          </a:p>
        </p:txBody>
      </p:sp>
      <p:sp>
        <p:nvSpPr>
          <p:cNvPr id="6" name="Slide Number Placeholder 5"/>
          <p:cNvSpPr>
            <a:spLocks noGrp="1"/>
          </p:cNvSpPr>
          <p:nvPr>
            <p:ph type="sldNum" sz="quarter" idx="12"/>
          </p:nvPr>
        </p:nvSpPr>
        <p:spPr/>
        <p:txBody>
          <a:bodyPr/>
          <a:lstStyle/>
          <a:p>
            <a:pPr>
              <a:defRPr/>
            </a:pPr>
            <a:fld id="{4DB5B91F-A49E-468A-8F13-1730A8D8B595}" type="slidenum">
              <a:rPr lang="en-US" altLang="en-US" smtClean="0"/>
              <a:pPr>
                <a:defRPr/>
              </a:pPr>
              <a:t>‹#›</a:t>
            </a:fld>
            <a:endParaRPr lang="en-US" altLang="en-US"/>
          </a:p>
        </p:txBody>
      </p:sp>
    </p:spTree>
    <p:extLst>
      <p:ext uri="{BB962C8B-B14F-4D97-AF65-F5344CB8AC3E}">
        <p14:creationId xmlns:p14="http://schemas.microsoft.com/office/powerpoint/2010/main" val="2449188317"/>
      </p:ext>
    </p:extLst>
  </p:cSld>
  <p:clrMapOvr>
    <a:masterClrMapping/>
  </p:clrMapOvr>
</p:sldLayout>
</file>

<file path=ppt/slideLayouts/slideLayout31.xml><?xml version="1.0" encoding="utf-8"?>
<p:sldLayout xmlns:a="http://schemas.openxmlformats.org/drawingml/2006/main" xmlns:r="http://schemas.openxmlformats.org/officeDocument/2006/relationships" xmlns:p="http://schemas.openxmlformats.org/presentationml/2006/main" showMasterSp="0" type="vertTitleAndTx" preserve="1">
  <p:cSld name="Vertical Title and Text">
    <p:spTree>
      <p:nvGrpSpPr>
        <p:cNvPr id="1" name=""/>
        <p:cNvGrpSpPr/>
        <p:nvPr/>
      </p:nvGrpSpPr>
      <p:grpSpPr>
        <a:xfrm>
          <a:off x="0" y="0"/>
          <a:ext cx="0" cy="0"/>
          <a:chOff x="0" y="0"/>
          <a:chExt cx="0" cy="0"/>
        </a:xfrm>
      </p:grpSpPr>
      <p:sp>
        <p:nvSpPr>
          <p:cNvPr id="7" name="Rectangle 6"/>
          <p:cNvSpPr/>
          <p:nvPr/>
        </p:nvSpPr>
        <p:spPr>
          <a:xfrm>
            <a:off x="3175" y="6400800"/>
            <a:ext cx="12188825" cy="45720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8" name="Rectangle 7"/>
          <p:cNvSpPr/>
          <p:nvPr/>
        </p:nvSpPr>
        <p:spPr>
          <a:xfrm>
            <a:off x="15" y="6334316"/>
            <a:ext cx="12188825" cy="64008"/>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Vertical Title 1"/>
          <p:cNvSpPr>
            <a:spLocks noGrp="1"/>
          </p:cNvSpPr>
          <p:nvPr>
            <p:ph type="title" orient="vert"/>
          </p:nvPr>
        </p:nvSpPr>
        <p:spPr>
          <a:xfrm>
            <a:off x="8724900" y="414778"/>
            <a:ext cx="2628900" cy="5757421"/>
          </a:xfrm>
        </p:spPr>
        <p:txBody>
          <a:bodyPr vert="eaVert"/>
          <a:lstStyle/>
          <a:p>
            <a:r>
              <a:rPr lang="en-US" smtClean="0"/>
              <a:t>Click to edit Master title style</a:t>
            </a:r>
            <a:endParaRPr lang="en-US" dirty="0"/>
          </a:p>
        </p:txBody>
      </p:sp>
      <p:sp>
        <p:nvSpPr>
          <p:cNvPr id="3" name="Vertical Text Placeholder 2"/>
          <p:cNvSpPr>
            <a:spLocks noGrp="1"/>
          </p:cNvSpPr>
          <p:nvPr>
            <p:ph type="body" orient="vert" idx="1"/>
          </p:nvPr>
        </p:nvSpPr>
        <p:spPr>
          <a:xfrm>
            <a:off x="838200" y="414778"/>
            <a:ext cx="7734300" cy="5757422"/>
          </a:xfrm>
        </p:spPr>
        <p:txBody>
          <a:bodyPr vert="eaVert" lIns="45720" tIns="0" rIns="45720" bIns="0"/>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10"/>
          </p:nvPr>
        </p:nvSpPr>
        <p:spPr/>
        <p:txBody>
          <a:bodyPr/>
          <a:lstStyle/>
          <a:p>
            <a:pPr>
              <a:defRPr/>
            </a:pPr>
            <a:endParaRPr lang="en-US" altLang="en-US"/>
          </a:p>
        </p:txBody>
      </p:sp>
      <p:sp>
        <p:nvSpPr>
          <p:cNvPr id="5" name="Footer Placeholder 4"/>
          <p:cNvSpPr>
            <a:spLocks noGrp="1"/>
          </p:cNvSpPr>
          <p:nvPr>
            <p:ph type="ftr" sz="quarter" idx="11"/>
          </p:nvPr>
        </p:nvSpPr>
        <p:spPr/>
        <p:txBody>
          <a:bodyPr/>
          <a:lstStyle/>
          <a:p>
            <a:pPr>
              <a:defRPr/>
            </a:pPr>
            <a:endParaRPr lang="en-US" altLang="en-US"/>
          </a:p>
        </p:txBody>
      </p:sp>
      <p:sp>
        <p:nvSpPr>
          <p:cNvPr id="6" name="Slide Number Placeholder 5"/>
          <p:cNvSpPr>
            <a:spLocks noGrp="1"/>
          </p:cNvSpPr>
          <p:nvPr>
            <p:ph type="sldNum" sz="quarter" idx="12"/>
          </p:nvPr>
        </p:nvSpPr>
        <p:spPr/>
        <p:txBody>
          <a:bodyPr/>
          <a:lstStyle/>
          <a:p>
            <a:pPr>
              <a:defRPr/>
            </a:pPr>
            <a:fld id="{0A92BE9C-D569-4F20-8117-7CB1409BE4C6}" type="slidenum">
              <a:rPr lang="en-US" altLang="en-US" smtClean="0"/>
              <a:pPr>
                <a:defRPr/>
              </a:pPr>
              <a:t>‹#›</a:t>
            </a:fld>
            <a:endParaRPr lang="en-US" altLang="en-US"/>
          </a:p>
        </p:txBody>
      </p:sp>
    </p:spTree>
    <p:extLst>
      <p:ext uri="{BB962C8B-B14F-4D97-AF65-F5344CB8AC3E}">
        <p14:creationId xmlns:p14="http://schemas.microsoft.com/office/powerpoint/2010/main" val="2212009273"/>
      </p:ext>
    </p:extLst>
  </p:cSld>
  <p:clrMapOvr>
    <a:masterClrMapping/>
  </p:clrMapOvr>
</p:sldLayout>
</file>

<file path=ppt/slideLayouts/slideLayout32.xml><?xml version="1.0" encoding="utf-8"?>
<p:sldLayout xmlns:a="http://schemas.openxmlformats.org/drawingml/2006/main" xmlns:r="http://schemas.openxmlformats.org/officeDocument/2006/relationships" xmlns:p="http://schemas.openxmlformats.org/presentationml/2006/main" userDrawn="1">
  <p:cSld name="Title and 4 Content">
    <p:spTree>
      <p:nvGrpSpPr>
        <p:cNvPr id="1" name=""/>
        <p:cNvGrpSpPr/>
        <p:nvPr/>
      </p:nvGrpSpPr>
      <p:grpSpPr>
        <a:xfrm>
          <a:off x="0" y="0"/>
          <a:ext cx="0" cy="0"/>
          <a:chOff x="0" y="0"/>
          <a:chExt cx="0" cy="0"/>
        </a:xfrm>
      </p:grpSpPr>
      <p:sp>
        <p:nvSpPr>
          <p:cNvPr id="3" name="Trapezoid 2"/>
          <p:cNvSpPr/>
          <p:nvPr userDrawn="1"/>
        </p:nvSpPr>
        <p:spPr>
          <a:xfrm>
            <a:off x="1219200" y="6248400"/>
            <a:ext cx="9855200" cy="609600"/>
          </a:xfrm>
          <a:prstGeom prst="trapezoid">
            <a:avLst/>
          </a:prstGeom>
          <a:ln>
            <a:noFill/>
          </a:ln>
          <a:effectLst/>
          <a:scene3d>
            <a:camera prst="orthographicFront">
              <a:rot lat="0" lon="0" rev="0"/>
            </a:camera>
            <a:lightRig rig="chilly" dir="t">
              <a:rot lat="0" lon="0" rev="18480000"/>
            </a:lightRig>
          </a:scene3d>
          <a:sp3d prstMaterial="clear">
            <a:bevelT h="635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fontAlgn="auto">
              <a:spcBef>
                <a:spcPts val="0"/>
              </a:spcBef>
              <a:spcAft>
                <a:spcPts val="0"/>
              </a:spcAft>
              <a:defRPr/>
            </a:pPr>
            <a:endParaRPr lang="vi-VN">
              <a:solidFill>
                <a:srgbClr val="FFFFFF"/>
              </a:solidFill>
            </a:endParaRPr>
          </a:p>
        </p:txBody>
      </p:sp>
      <p:sp>
        <p:nvSpPr>
          <p:cNvPr id="4" name="Right Triangle 3"/>
          <p:cNvSpPr/>
          <p:nvPr userDrawn="1"/>
        </p:nvSpPr>
        <p:spPr>
          <a:xfrm>
            <a:off x="0" y="0"/>
            <a:ext cx="1219200" cy="6858000"/>
          </a:xfrm>
          <a:prstGeom prst="rtTriangle">
            <a:avLst/>
          </a:prstGeom>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1">
            <a:schemeClr val="accent3"/>
          </a:lnRef>
          <a:fillRef idx="2">
            <a:schemeClr val="accent3"/>
          </a:fillRef>
          <a:effectRef idx="1">
            <a:schemeClr val="accent3"/>
          </a:effectRef>
          <a:fontRef idx="minor">
            <a:schemeClr val="dk1"/>
          </a:fontRef>
        </p:style>
        <p:txBody>
          <a:bodyPr anchor="ctr"/>
          <a:lstStyle/>
          <a:p>
            <a:pPr fontAlgn="auto">
              <a:spcBef>
                <a:spcPts val="0"/>
              </a:spcBef>
              <a:spcAft>
                <a:spcPts val="0"/>
              </a:spcAft>
              <a:defRPr/>
            </a:pPr>
            <a:endParaRPr lang="vi-VN">
              <a:solidFill>
                <a:srgbClr val="000000"/>
              </a:solidFill>
            </a:endParaRPr>
          </a:p>
        </p:txBody>
      </p:sp>
      <p:sp>
        <p:nvSpPr>
          <p:cNvPr id="5" name="Right Triangle 4"/>
          <p:cNvSpPr/>
          <p:nvPr userDrawn="1"/>
        </p:nvSpPr>
        <p:spPr>
          <a:xfrm flipH="1">
            <a:off x="11074400" y="0"/>
            <a:ext cx="1117600" cy="6858000"/>
          </a:xfrm>
          <a:prstGeom prst="rtTriangle">
            <a:avLst/>
          </a:prstGeom>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1">
            <a:schemeClr val="accent3"/>
          </a:lnRef>
          <a:fillRef idx="2">
            <a:schemeClr val="accent3"/>
          </a:fillRef>
          <a:effectRef idx="1">
            <a:schemeClr val="accent3"/>
          </a:effectRef>
          <a:fontRef idx="minor">
            <a:schemeClr val="dk1"/>
          </a:fontRef>
        </p:style>
        <p:txBody>
          <a:bodyPr anchor="ctr"/>
          <a:lstStyle/>
          <a:p>
            <a:pPr fontAlgn="auto">
              <a:spcBef>
                <a:spcPts val="0"/>
              </a:spcBef>
              <a:spcAft>
                <a:spcPts val="0"/>
              </a:spcAft>
              <a:defRPr/>
            </a:pPr>
            <a:endParaRPr lang="vi-VN">
              <a:solidFill>
                <a:srgbClr val="000000"/>
              </a:solidFill>
            </a:endParaRPr>
          </a:p>
        </p:txBody>
      </p:sp>
      <p:sp>
        <p:nvSpPr>
          <p:cNvPr id="2" name="Title 1"/>
          <p:cNvSpPr>
            <a:spLocks noGrp="1"/>
          </p:cNvSpPr>
          <p:nvPr>
            <p:ph type="title" sz="quarter"/>
          </p:nvPr>
        </p:nvSpPr>
        <p:spPr>
          <a:xfrm>
            <a:off x="711200" y="228600"/>
            <a:ext cx="10871200" cy="685800"/>
          </a:xfrm>
        </p:spPr>
        <p:txBody>
          <a:bodyPr/>
          <a:lstStyle>
            <a:lvl1pPr>
              <a:defRPr sz="2800"/>
            </a:lvl1pPr>
          </a:lstStyle>
          <a:p>
            <a:r>
              <a:rPr lang="en-US" smtClean="0"/>
              <a:t>Click to edit Master title style</a:t>
            </a:r>
            <a:endParaRPr lang="vi-VN"/>
          </a:p>
        </p:txBody>
      </p:sp>
    </p:spTree>
    <p:extLst>
      <p:ext uri="{BB962C8B-B14F-4D97-AF65-F5344CB8AC3E}">
        <p14:creationId xmlns:p14="http://schemas.microsoft.com/office/powerpoint/2010/main" val="790260402"/>
      </p:ext>
    </p:extLst>
  </p:cSld>
  <p:clrMapOvr>
    <a:masterClrMapping/>
  </p:clrMapOvr>
</p:sldLayout>
</file>

<file path=ppt/slideLayouts/slideLayout33.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smtClean="0"/>
              <a:t>Click to edit Master title style</a:t>
            </a:r>
            <a:endParaRPr lang="en-US" dirty="0"/>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smtClean="0"/>
              <a:t>Click to edit Master subtitle style</a:t>
            </a:r>
            <a:endParaRPr lang="en-US" dirty="0"/>
          </a:p>
        </p:txBody>
      </p:sp>
      <p:sp>
        <p:nvSpPr>
          <p:cNvPr id="4" name="Date Placeholder 3"/>
          <p:cNvSpPr>
            <a:spLocks noGrp="1"/>
          </p:cNvSpPr>
          <p:nvPr>
            <p:ph type="dt" sz="half" idx="10"/>
          </p:nvPr>
        </p:nvSpPr>
        <p:spPr/>
        <p:txBody>
          <a:bodyPr/>
          <a:lstStyle/>
          <a:p>
            <a:pPr>
              <a:defRPr/>
            </a:pPr>
            <a:endParaRPr lang="en-US" altLang="vi-VN"/>
          </a:p>
        </p:txBody>
      </p:sp>
      <p:sp>
        <p:nvSpPr>
          <p:cNvPr id="5" name="Footer Placeholder 4"/>
          <p:cNvSpPr>
            <a:spLocks noGrp="1"/>
          </p:cNvSpPr>
          <p:nvPr>
            <p:ph type="ftr" sz="quarter" idx="11"/>
          </p:nvPr>
        </p:nvSpPr>
        <p:spPr/>
        <p:txBody>
          <a:bodyPr/>
          <a:lstStyle/>
          <a:p>
            <a:pPr>
              <a:defRPr/>
            </a:pPr>
            <a:endParaRPr lang="en-US" altLang="vi-VN"/>
          </a:p>
        </p:txBody>
      </p:sp>
      <p:sp>
        <p:nvSpPr>
          <p:cNvPr id="6" name="Slide Number Placeholder 5"/>
          <p:cNvSpPr>
            <a:spLocks noGrp="1"/>
          </p:cNvSpPr>
          <p:nvPr>
            <p:ph type="sldNum" sz="quarter" idx="12"/>
          </p:nvPr>
        </p:nvSpPr>
        <p:spPr/>
        <p:txBody>
          <a:bodyPr/>
          <a:lstStyle/>
          <a:p>
            <a:pPr>
              <a:defRPr/>
            </a:pPr>
            <a:fld id="{A3BD018E-F67C-4A09-B733-5A44668AFA45}" type="slidenum">
              <a:rPr lang="en-US" altLang="vi-VN" smtClean="0"/>
              <a:pPr>
                <a:defRPr/>
              </a:pPr>
              <a:t>‹#›</a:t>
            </a:fld>
            <a:endParaRPr lang="en-US" altLang="vi-VN"/>
          </a:p>
        </p:txBody>
      </p:sp>
    </p:spTree>
    <p:extLst>
      <p:ext uri="{BB962C8B-B14F-4D97-AF65-F5344CB8AC3E}">
        <p14:creationId xmlns:p14="http://schemas.microsoft.com/office/powerpoint/2010/main" val="3835998165"/>
      </p:ext>
    </p:extLst>
  </p:cSld>
  <p:clrMapOvr>
    <a:masterClrMapping/>
  </p:clrMapOvr>
  <p:transition spd="med">
    <p:blinds dir="vert"/>
  </p:transition>
  <p:timing>
    <p:tnLst>
      <p:par>
        <p:cTn id="1" dur="indefinite" restart="never" nodeType="tmRoot"/>
      </p:par>
    </p:tnLst>
  </p:timing>
</p:sldLayout>
</file>

<file path=ppt/slideLayouts/slideLayout34.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dirty="0"/>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10"/>
          </p:nvPr>
        </p:nvSpPr>
        <p:spPr/>
        <p:txBody>
          <a:bodyPr/>
          <a:lstStyle/>
          <a:p>
            <a:pPr>
              <a:defRPr/>
            </a:pPr>
            <a:endParaRPr lang="en-US" altLang="vi-VN"/>
          </a:p>
        </p:txBody>
      </p:sp>
      <p:sp>
        <p:nvSpPr>
          <p:cNvPr id="5" name="Footer Placeholder 4"/>
          <p:cNvSpPr>
            <a:spLocks noGrp="1"/>
          </p:cNvSpPr>
          <p:nvPr>
            <p:ph type="ftr" sz="quarter" idx="11"/>
          </p:nvPr>
        </p:nvSpPr>
        <p:spPr/>
        <p:txBody>
          <a:bodyPr/>
          <a:lstStyle/>
          <a:p>
            <a:pPr>
              <a:defRPr/>
            </a:pPr>
            <a:endParaRPr lang="en-US" altLang="vi-VN"/>
          </a:p>
        </p:txBody>
      </p:sp>
      <p:sp>
        <p:nvSpPr>
          <p:cNvPr id="6" name="Slide Number Placeholder 5"/>
          <p:cNvSpPr>
            <a:spLocks noGrp="1"/>
          </p:cNvSpPr>
          <p:nvPr>
            <p:ph type="sldNum" sz="quarter" idx="12"/>
          </p:nvPr>
        </p:nvSpPr>
        <p:spPr/>
        <p:txBody>
          <a:bodyPr/>
          <a:lstStyle/>
          <a:p>
            <a:pPr>
              <a:defRPr/>
            </a:pPr>
            <a:fld id="{A74DF12D-4B6C-4625-B231-8101709DBBC5}" type="slidenum">
              <a:rPr lang="en-US" altLang="vi-VN" smtClean="0"/>
              <a:pPr>
                <a:defRPr/>
              </a:pPr>
              <a:t>‹#›</a:t>
            </a:fld>
            <a:endParaRPr lang="en-US" altLang="vi-VN"/>
          </a:p>
        </p:txBody>
      </p:sp>
    </p:spTree>
    <p:extLst>
      <p:ext uri="{BB962C8B-B14F-4D97-AF65-F5344CB8AC3E}">
        <p14:creationId xmlns:p14="http://schemas.microsoft.com/office/powerpoint/2010/main" val="927265954"/>
      </p:ext>
    </p:extLst>
  </p:cSld>
  <p:clrMapOvr>
    <a:masterClrMapping/>
  </p:clrMapOvr>
  <p:transition spd="med">
    <p:blinds dir="vert"/>
  </p:transition>
  <p:timing>
    <p:tnLst>
      <p:par>
        <p:cTn id="1" dur="indefinite" restart="never" nodeType="tmRoot"/>
      </p:par>
    </p:tnLst>
  </p:timing>
</p:sldLayout>
</file>

<file path=ppt/slideLayouts/slideLayout35.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smtClean="0"/>
              <a:t>Click to edit Master title style</a:t>
            </a:r>
            <a:endParaRPr lang="en-US" dirty="0"/>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p>
            <a:pPr>
              <a:defRPr/>
            </a:pPr>
            <a:endParaRPr lang="en-US" altLang="vi-VN"/>
          </a:p>
        </p:txBody>
      </p:sp>
      <p:sp>
        <p:nvSpPr>
          <p:cNvPr id="5" name="Footer Placeholder 4"/>
          <p:cNvSpPr>
            <a:spLocks noGrp="1"/>
          </p:cNvSpPr>
          <p:nvPr>
            <p:ph type="ftr" sz="quarter" idx="11"/>
          </p:nvPr>
        </p:nvSpPr>
        <p:spPr/>
        <p:txBody>
          <a:bodyPr/>
          <a:lstStyle/>
          <a:p>
            <a:pPr>
              <a:defRPr/>
            </a:pPr>
            <a:endParaRPr lang="en-US" altLang="vi-VN"/>
          </a:p>
        </p:txBody>
      </p:sp>
      <p:sp>
        <p:nvSpPr>
          <p:cNvPr id="6" name="Slide Number Placeholder 5"/>
          <p:cNvSpPr>
            <a:spLocks noGrp="1"/>
          </p:cNvSpPr>
          <p:nvPr>
            <p:ph type="sldNum" sz="quarter" idx="12"/>
          </p:nvPr>
        </p:nvSpPr>
        <p:spPr/>
        <p:txBody>
          <a:bodyPr/>
          <a:lstStyle/>
          <a:p>
            <a:pPr>
              <a:defRPr/>
            </a:pPr>
            <a:fld id="{6E0F66C8-CB1B-4CF4-8907-9ECC30366BBC}" type="slidenum">
              <a:rPr lang="en-US" altLang="vi-VN" smtClean="0"/>
              <a:pPr>
                <a:defRPr/>
              </a:pPr>
              <a:t>‹#›</a:t>
            </a:fld>
            <a:endParaRPr lang="en-US" altLang="vi-VN"/>
          </a:p>
        </p:txBody>
      </p:sp>
    </p:spTree>
    <p:extLst>
      <p:ext uri="{BB962C8B-B14F-4D97-AF65-F5344CB8AC3E}">
        <p14:creationId xmlns:p14="http://schemas.microsoft.com/office/powerpoint/2010/main" val="4000227465"/>
      </p:ext>
    </p:extLst>
  </p:cSld>
  <p:clrMapOvr>
    <a:masterClrMapping/>
  </p:clrMapOvr>
  <p:transition spd="med">
    <p:blinds dir="vert"/>
  </p:transition>
  <p:timing>
    <p:tnLst>
      <p:par>
        <p:cTn id="1" dur="indefinite" restart="never" nodeType="tmRoot"/>
      </p:par>
    </p:tnLst>
  </p:timing>
</p:sldLayout>
</file>

<file path=ppt/slideLayouts/slideLayout36.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dirty="0"/>
          </a:p>
        </p:txBody>
      </p:sp>
      <p:sp>
        <p:nvSpPr>
          <p:cNvPr id="3" name="Content Placeholder 2"/>
          <p:cNvSpPr>
            <a:spLocks noGrp="1"/>
          </p:cNvSpPr>
          <p:nvPr>
            <p:ph sz="half" idx="1"/>
          </p:nvPr>
        </p:nvSpPr>
        <p:spPr>
          <a:xfrm>
            <a:off x="838200" y="1825625"/>
            <a:ext cx="5181600" cy="4351338"/>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Content Placeholder 3"/>
          <p:cNvSpPr>
            <a:spLocks noGrp="1"/>
          </p:cNvSpPr>
          <p:nvPr>
            <p:ph sz="half" idx="2"/>
          </p:nvPr>
        </p:nvSpPr>
        <p:spPr>
          <a:xfrm>
            <a:off x="6172200" y="1825625"/>
            <a:ext cx="5181600" cy="4351338"/>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5" name="Date Placeholder 4"/>
          <p:cNvSpPr>
            <a:spLocks noGrp="1"/>
          </p:cNvSpPr>
          <p:nvPr>
            <p:ph type="dt" sz="half" idx="10"/>
          </p:nvPr>
        </p:nvSpPr>
        <p:spPr/>
        <p:txBody>
          <a:bodyPr/>
          <a:lstStyle/>
          <a:p>
            <a:pPr>
              <a:defRPr/>
            </a:pPr>
            <a:endParaRPr lang="en-US" altLang="vi-VN"/>
          </a:p>
        </p:txBody>
      </p:sp>
      <p:sp>
        <p:nvSpPr>
          <p:cNvPr id="6" name="Footer Placeholder 5"/>
          <p:cNvSpPr>
            <a:spLocks noGrp="1"/>
          </p:cNvSpPr>
          <p:nvPr>
            <p:ph type="ftr" sz="quarter" idx="11"/>
          </p:nvPr>
        </p:nvSpPr>
        <p:spPr/>
        <p:txBody>
          <a:bodyPr/>
          <a:lstStyle/>
          <a:p>
            <a:pPr>
              <a:defRPr/>
            </a:pPr>
            <a:endParaRPr lang="en-US" altLang="vi-VN"/>
          </a:p>
        </p:txBody>
      </p:sp>
      <p:sp>
        <p:nvSpPr>
          <p:cNvPr id="7" name="Slide Number Placeholder 6"/>
          <p:cNvSpPr>
            <a:spLocks noGrp="1"/>
          </p:cNvSpPr>
          <p:nvPr>
            <p:ph type="sldNum" sz="quarter" idx="12"/>
          </p:nvPr>
        </p:nvSpPr>
        <p:spPr/>
        <p:txBody>
          <a:bodyPr/>
          <a:lstStyle/>
          <a:p>
            <a:pPr>
              <a:defRPr/>
            </a:pPr>
            <a:fld id="{622D90E5-4B43-45DA-A66F-8EDFD59A0EB0}" type="slidenum">
              <a:rPr lang="en-US" altLang="vi-VN" smtClean="0"/>
              <a:pPr>
                <a:defRPr/>
              </a:pPr>
              <a:t>‹#›</a:t>
            </a:fld>
            <a:endParaRPr lang="en-US" altLang="vi-VN"/>
          </a:p>
        </p:txBody>
      </p:sp>
    </p:spTree>
    <p:extLst>
      <p:ext uri="{BB962C8B-B14F-4D97-AF65-F5344CB8AC3E}">
        <p14:creationId xmlns:p14="http://schemas.microsoft.com/office/powerpoint/2010/main" val="2825052641"/>
      </p:ext>
    </p:extLst>
  </p:cSld>
  <p:clrMapOvr>
    <a:masterClrMapping/>
  </p:clrMapOvr>
  <p:transition spd="med">
    <p:blinds dir="vert"/>
  </p:transition>
  <p:timing>
    <p:tnLst>
      <p:par>
        <p:cTn id="1" dur="indefinite" restart="never" nodeType="tmRoot"/>
      </p:par>
    </p:tnLst>
  </p:timing>
</p:sldLayout>
</file>

<file path=ppt/slideLayouts/slideLayout37.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smtClean="0"/>
              <a:t>Click to edit Master title style</a:t>
            </a:r>
            <a:endParaRPr lang="en-US" dirty="0"/>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7" name="Date Placeholder 6"/>
          <p:cNvSpPr>
            <a:spLocks noGrp="1"/>
          </p:cNvSpPr>
          <p:nvPr>
            <p:ph type="dt" sz="half" idx="10"/>
          </p:nvPr>
        </p:nvSpPr>
        <p:spPr/>
        <p:txBody>
          <a:bodyPr/>
          <a:lstStyle/>
          <a:p>
            <a:pPr>
              <a:defRPr/>
            </a:pPr>
            <a:endParaRPr lang="en-US" altLang="vi-VN"/>
          </a:p>
        </p:txBody>
      </p:sp>
      <p:sp>
        <p:nvSpPr>
          <p:cNvPr id="8" name="Footer Placeholder 7"/>
          <p:cNvSpPr>
            <a:spLocks noGrp="1"/>
          </p:cNvSpPr>
          <p:nvPr>
            <p:ph type="ftr" sz="quarter" idx="11"/>
          </p:nvPr>
        </p:nvSpPr>
        <p:spPr/>
        <p:txBody>
          <a:bodyPr/>
          <a:lstStyle/>
          <a:p>
            <a:pPr>
              <a:defRPr/>
            </a:pPr>
            <a:endParaRPr lang="en-US" altLang="vi-VN"/>
          </a:p>
        </p:txBody>
      </p:sp>
      <p:sp>
        <p:nvSpPr>
          <p:cNvPr id="9" name="Slide Number Placeholder 8"/>
          <p:cNvSpPr>
            <a:spLocks noGrp="1"/>
          </p:cNvSpPr>
          <p:nvPr>
            <p:ph type="sldNum" sz="quarter" idx="12"/>
          </p:nvPr>
        </p:nvSpPr>
        <p:spPr/>
        <p:txBody>
          <a:bodyPr/>
          <a:lstStyle/>
          <a:p>
            <a:pPr>
              <a:defRPr/>
            </a:pPr>
            <a:fld id="{A1D751A5-BABB-43D1-B49D-247CF0A0D3B3}" type="slidenum">
              <a:rPr lang="en-US" altLang="vi-VN" smtClean="0"/>
              <a:pPr>
                <a:defRPr/>
              </a:pPr>
              <a:t>‹#›</a:t>
            </a:fld>
            <a:endParaRPr lang="en-US" altLang="vi-VN"/>
          </a:p>
        </p:txBody>
      </p:sp>
    </p:spTree>
    <p:extLst>
      <p:ext uri="{BB962C8B-B14F-4D97-AF65-F5344CB8AC3E}">
        <p14:creationId xmlns:p14="http://schemas.microsoft.com/office/powerpoint/2010/main" val="264615681"/>
      </p:ext>
    </p:extLst>
  </p:cSld>
  <p:clrMapOvr>
    <a:masterClrMapping/>
  </p:clrMapOvr>
  <p:transition spd="med">
    <p:blinds dir="vert"/>
  </p:transition>
  <p:timing>
    <p:tnLst>
      <p:par>
        <p:cTn id="1" dur="indefinite" restart="never" nodeType="tmRoot"/>
      </p:par>
    </p:tnLst>
  </p:timing>
</p:sldLayout>
</file>

<file path=ppt/slideLayouts/slideLayout38.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dirty="0"/>
          </a:p>
        </p:txBody>
      </p:sp>
      <p:sp>
        <p:nvSpPr>
          <p:cNvPr id="3" name="Date Placeholder 2"/>
          <p:cNvSpPr>
            <a:spLocks noGrp="1"/>
          </p:cNvSpPr>
          <p:nvPr>
            <p:ph type="dt" sz="half" idx="10"/>
          </p:nvPr>
        </p:nvSpPr>
        <p:spPr/>
        <p:txBody>
          <a:bodyPr/>
          <a:lstStyle/>
          <a:p>
            <a:pPr>
              <a:defRPr/>
            </a:pPr>
            <a:endParaRPr lang="en-US" altLang="vi-VN"/>
          </a:p>
        </p:txBody>
      </p:sp>
      <p:sp>
        <p:nvSpPr>
          <p:cNvPr id="4" name="Footer Placeholder 3"/>
          <p:cNvSpPr>
            <a:spLocks noGrp="1"/>
          </p:cNvSpPr>
          <p:nvPr>
            <p:ph type="ftr" sz="quarter" idx="11"/>
          </p:nvPr>
        </p:nvSpPr>
        <p:spPr/>
        <p:txBody>
          <a:bodyPr/>
          <a:lstStyle/>
          <a:p>
            <a:pPr>
              <a:defRPr/>
            </a:pPr>
            <a:endParaRPr lang="en-US" altLang="vi-VN"/>
          </a:p>
        </p:txBody>
      </p:sp>
      <p:sp>
        <p:nvSpPr>
          <p:cNvPr id="5" name="Slide Number Placeholder 4"/>
          <p:cNvSpPr>
            <a:spLocks noGrp="1"/>
          </p:cNvSpPr>
          <p:nvPr>
            <p:ph type="sldNum" sz="quarter" idx="12"/>
          </p:nvPr>
        </p:nvSpPr>
        <p:spPr/>
        <p:txBody>
          <a:bodyPr/>
          <a:lstStyle/>
          <a:p>
            <a:pPr>
              <a:defRPr/>
            </a:pPr>
            <a:fld id="{8258EC26-CDEA-45AE-BDDD-6D3FF34093F1}" type="slidenum">
              <a:rPr lang="en-US" altLang="vi-VN" smtClean="0"/>
              <a:pPr>
                <a:defRPr/>
              </a:pPr>
              <a:t>‹#›</a:t>
            </a:fld>
            <a:endParaRPr lang="en-US" altLang="vi-VN"/>
          </a:p>
        </p:txBody>
      </p:sp>
    </p:spTree>
    <p:extLst>
      <p:ext uri="{BB962C8B-B14F-4D97-AF65-F5344CB8AC3E}">
        <p14:creationId xmlns:p14="http://schemas.microsoft.com/office/powerpoint/2010/main" val="1951495210"/>
      </p:ext>
    </p:extLst>
  </p:cSld>
  <p:clrMapOvr>
    <a:masterClrMapping/>
  </p:clrMapOvr>
  <p:transition spd="med">
    <p:blinds dir="vert"/>
  </p:transition>
  <p:timing>
    <p:tnLst>
      <p:par>
        <p:cTn id="1" dur="indefinite" restart="never" nodeType="tmRoot"/>
      </p:par>
    </p:tnLst>
  </p:timing>
</p:sldLayout>
</file>

<file path=ppt/slideLayouts/slideLayout39.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pPr>
              <a:defRPr/>
            </a:pPr>
            <a:endParaRPr lang="en-US" altLang="vi-VN"/>
          </a:p>
        </p:txBody>
      </p:sp>
      <p:sp>
        <p:nvSpPr>
          <p:cNvPr id="3" name="Footer Placeholder 2"/>
          <p:cNvSpPr>
            <a:spLocks noGrp="1"/>
          </p:cNvSpPr>
          <p:nvPr>
            <p:ph type="ftr" sz="quarter" idx="11"/>
          </p:nvPr>
        </p:nvSpPr>
        <p:spPr/>
        <p:txBody>
          <a:bodyPr/>
          <a:lstStyle/>
          <a:p>
            <a:pPr>
              <a:defRPr/>
            </a:pPr>
            <a:endParaRPr lang="en-US" altLang="vi-VN"/>
          </a:p>
        </p:txBody>
      </p:sp>
      <p:sp>
        <p:nvSpPr>
          <p:cNvPr id="4" name="Slide Number Placeholder 3"/>
          <p:cNvSpPr>
            <a:spLocks noGrp="1"/>
          </p:cNvSpPr>
          <p:nvPr>
            <p:ph type="sldNum" sz="quarter" idx="12"/>
          </p:nvPr>
        </p:nvSpPr>
        <p:spPr/>
        <p:txBody>
          <a:bodyPr/>
          <a:lstStyle/>
          <a:p>
            <a:pPr>
              <a:defRPr/>
            </a:pPr>
            <a:fld id="{A9500A6F-F9DA-4A16-8D8E-111E9B3C3AEE}" type="slidenum">
              <a:rPr lang="en-US" altLang="vi-VN" smtClean="0"/>
              <a:pPr>
                <a:defRPr/>
              </a:pPr>
              <a:t>‹#›</a:t>
            </a:fld>
            <a:endParaRPr lang="en-US" altLang="vi-VN"/>
          </a:p>
        </p:txBody>
      </p:sp>
    </p:spTree>
    <p:extLst>
      <p:ext uri="{BB962C8B-B14F-4D97-AF65-F5344CB8AC3E}">
        <p14:creationId xmlns:p14="http://schemas.microsoft.com/office/powerpoint/2010/main" val="163177763"/>
      </p:ext>
    </p:extLst>
  </p:cSld>
  <p:clrMapOvr>
    <a:masterClrMapping/>
  </p:clrMapOvr>
  <p:transition spd="med">
    <p:blinds dir="vert"/>
  </p:transition>
  <p:timing>
    <p:tnLst>
      <p:par>
        <p:cTn id="1" dur="indefinite" restart="never" nodeType="tmRoot"/>
      </p:par>
    </p:tnLst>
  </p:timing>
</p:sldLayout>
</file>

<file path=ppt/slideLayouts/slideLayout40.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smtClean="0"/>
              <a:t>Click to edit Master title style</a:t>
            </a:r>
            <a:endParaRPr lang="en-US" dirty="0"/>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smtClean="0"/>
              <a:t>Click to edit Master text styles</a:t>
            </a:r>
          </a:p>
        </p:txBody>
      </p:sp>
      <p:sp>
        <p:nvSpPr>
          <p:cNvPr id="5" name="Date Placeholder 4"/>
          <p:cNvSpPr>
            <a:spLocks noGrp="1"/>
          </p:cNvSpPr>
          <p:nvPr>
            <p:ph type="dt" sz="half" idx="10"/>
          </p:nvPr>
        </p:nvSpPr>
        <p:spPr/>
        <p:txBody>
          <a:bodyPr/>
          <a:lstStyle/>
          <a:p>
            <a:pPr>
              <a:defRPr/>
            </a:pPr>
            <a:endParaRPr lang="en-US" altLang="vi-VN"/>
          </a:p>
        </p:txBody>
      </p:sp>
      <p:sp>
        <p:nvSpPr>
          <p:cNvPr id="6" name="Footer Placeholder 5"/>
          <p:cNvSpPr>
            <a:spLocks noGrp="1"/>
          </p:cNvSpPr>
          <p:nvPr>
            <p:ph type="ftr" sz="quarter" idx="11"/>
          </p:nvPr>
        </p:nvSpPr>
        <p:spPr/>
        <p:txBody>
          <a:bodyPr/>
          <a:lstStyle/>
          <a:p>
            <a:pPr>
              <a:defRPr/>
            </a:pPr>
            <a:endParaRPr lang="en-US" altLang="vi-VN"/>
          </a:p>
        </p:txBody>
      </p:sp>
      <p:sp>
        <p:nvSpPr>
          <p:cNvPr id="7" name="Slide Number Placeholder 6"/>
          <p:cNvSpPr>
            <a:spLocks noGrp="1"/>
          </p:cNvSpPr>
          <p:nvPr>
            <p:ph type="sldNum" sz="quarter" idx="12"/>
          </p:nvPr>
        </p:nvSpPr>
        <p:spPr/>
        <p:txBody>
          <a:bodyPr/>
          <a:lstStyle/>
          <a:p>
            <a:pPr>
              <a:defRPr/>
            </a:pPr>
            <a:fld id="{20002297-E995-4FAE-AEF1-37CAB96C0FB6}" type="slidenum">
              <a:rPr lang="en-US" altLang="vi-VN" smtClean="0"/>
              <a:pPr>
                <a:defRPr/>
              </a:pPr>
              <a:t>‹#›</a:t>
            </a:fld>
            <a:endParaRPr lang="en-US" altLang="vi-VN"/>
          </a:p>
        </p:txBody>
      </p:sp>
    </p:spTree>
    <p:extLst>
      <p:ext uri="{BB962C8B-B14F-4D97-AF65-F5344CB8AC3E}">
        <p14:creationId xmlns:p14="http://schemas.microsoft.com/office/powerpoint/2010/main" val="899212235"/>
      </p:ext>
    </p:extLst>
  </p:cSld>
  <p:clrMapOvr>
    <a:masterClrMapping/>
  </p:clrMapOvr>
  <p:transition spd="med">
    <p:blinds dir="vert"/>
  </p:transition>
  <p:timing>
    <p:tnLst>
      <p:par>
        <p:cTn id="1" dur="indefinite" restart="never" nodeType="tmRoot"/>
      </p:par>
    </p:tnLst>
  </p:timing>
</p:sldLayout>
</file>

<file path=ppt/slideLayouts/slideLayout41.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smtClean="0"/>
              <a:t>Click to edit Master title style</a:t>
            </a:r>
            <a:endParaRPr lang="en-US" dirty="0"/>
          </a:p>
        </p:txBody>
      </p:sp>
      <p:sp>
        <p:nvSpPr>
          <p:cNvPr id="3" name="Picture Placeholder 2"/>
          <p:cNvSpPr>
            <a:spLocks noGrp="1" noChangeAspect="1"/>
          </p:cNvSpPr>
          <p:nvPr>
            <p:ph type="pic" idx="1"/>
          </p:nvPr>
        </p:nvSpPr>
        <p:spPr>
          <a:xfrm>
            <a:off x="5183188" y="987425"/>
            <a:ext cx="6172200" cy="4873625"/>
          </a:xfrm>
        </p:spPr>
        <p:txBody>
          <a:bodyPr anchor="t"/>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smtClean="0"/>
              <a:t>Click icon to add picture</a:t>
            </a:r>
            <a:endParaRPr lang="en-US" dirty="0"/>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smtClean="0"/>
              <a:t>Click to edit Master text styles</a:t>
            </a:r>
          </a:p>
        </p:txBody>
      </p:sp>
      <p:sp>
        <p:nvSpPr>
          <p:cNvPr id="5" name="Date Placeholder 4"/>
          <p:cNvSpPr>
            <a:spLocks noGrp="1"/>
          </p:cNvSpPr>
          <p:nvPr>
            <p:ph type="dt" sz="half" idx="10"/>
          </p:nvPr>
        </p:nvSpPr>
        <p:spPr/>
        <p:txBody>
          <a:bodyPr/>
          <a:lstStyle/>
          <a:p>
            <a:pPr>
              <a:defRPr/>
            </a:pPr>
            <a:endParaRPr lang="en-US" altLang="vi-VN"/>
          </a:p>
        </p:txBody>
      </p:sp>
      <p:sp>
        <p:nvSpPr>
          <p:cNvPr id="6" name="Footer Placeholder 5"/>
          <p:cNvSpPr>
            <a:spLocks noGrp="1"/>
          </p:cNvSpPr>
          <p:nvPr>
            <p:ph type="ftr" sz="quarter" idx="11"/>
          </p:nvPr>
        </p:nvSpPr>
        <p:spPr/>
        <p:txBody>
          <a:bodyPr/>
          <a:lstStyle/>
          <a:p>
            <a:pPr>
              <a:defRPr/>
            </a:pPr>
            <a:endParaRPr lang="en-US" altLang="vi-VN"/>
          </a:p>
        </p:txBody>
      </p:sp>
      <p:sp>
        <p:nvSpPr>
          <p:cNvPr id="7" name="Slide Number Placeholder 6"/>
          <p:cNvSpPr>
            <a:spLocks noGrp="1"/>
          </p:cNvSpPr>
          <p:nvPr>
            <p:ph type="sldNum" sz="quarter" idx="12"/>
          </p:nvPr>
        </p:nvSpPr>
        <p:spPr/>
        <p:txBody>
          <a:bodyPr/>
          <a:lstStyle/>
          <a:p>
            <a:pPr>
              <a:defRPr/>
            </a:pPr>
            <a:fld id="{3F4CA05C-ED77-481E-958C-BB6690A8A41C}" type="slidenum">
              <a:rPr lang="en-US" altLang="vi-VN" smtClean="0"/>
              <a:pPr>
                <a:defRPr/>
              </a:pPr>
              <a:t>‹#›</a:t>
            </a:fld>
            <a:endParaRPr lang="en-US" altLang="vi-VN"/>
          </a:p>
        </p:txBody>
      </p:sp>
    </p:spTree>
    <p:extLst>
      <p:ext uri="{BB962C8B-B14F-4D97-AF65-F5344CB8AC3E}">
        <p14:creationId xmlns:p14="http://schemas.microsoft.com/office/powerpoint/2010/main" val="383244415"/>
      </p:ext>
    </p:extLst>
  </p:cSld>
  <p:clrMapOvr>
    <a:masterClrMapping/>
  </p:clrMapOvr>
  <p:transition spd="med">
    <p:blinds dir="vert"/>
  </p:transition>
  <p:timing>
    <p:tnLst>
      <p:par>
        <p:cTn id="1" dur="indefinite" restart="never" nodeType="tmRoot"/>
      </p:par>
    </p:tnLst>
  </p:timing>
</p:sldLayout>
</file>

<file path=ppt/slideLayouts/slideLayout42.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dirty="0"/>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10"/>
          </p:nvPr>
        </p:nvSpPr>
        <p:spPr/>
        <p:txBody>
          <a:bodyPr/>
          <a:lstStyle/>
          <a:p>
            <a:pPr>
              <a:defRPr/>
            </a:pPr>
            <a:endParaRPr lang="en-US" altLang="vi-VN"/>
          </a:p>
        </p:txBody>
      </p:sp>
      <p:sp>
        <p:nvSpPr>
          <p:cNvPr id="5" name="Footer Placeholder 4"/>
          <p:cNvSpPr>
            <a:spLocks noGrp="1"/>
          </p:cNvSpPr>
          <p:nvPr>
            <p:ph type="ftr" sz="quarter" idx="11"/>
          </p:nvPr>
        </p:nvSpPr>
        <p:spPr/>
        <p:txBody>
          <a:bodyPr/>
          <a:lstStyle/>
          <a:p>
            <a:pPr>
              <a:defRPr/>
            </a:pPr>
            <a:endParaRPr lang="en-US" altLang="vi-VN"/>
          </a:p>
        </p:txBody>
      </p:sp>
      <p:sp>
        <p:nvSpPr>
          <p:cNvPr id="6" name="Slide Number Placeholder 5"/>
          <p:cNvSpPr>
            <a:spLocks noGrp="1"/>
          </p:cNvSpPr>
          <p:nvPr>
            <p:ph type="sldNum" sz="quarter" idx="12"/>
          </p:nvPr>
        </p:nvSpPr>
        <p:spPr/>
        <p:txBody>
          <a:bodyPr/>
          <a:lstStyle/>
          <a:p>
            <a:pPr>
              <a:defRPr/>
            </a:pPr>
            <a:fld id="{617EFD85-E9E6-40F8-B2F0-6A12BF1A7B99}" type="slidenum">
              <a:rPr lang="en-US" altLang="vi-VN" smtClean="0"/>
              <a:pPr>
                <a:defRPr/>
              </a:pPr>
              <a:t>‹#›</a:t>
            </a:fld>
            <a:endParaRPr lang="en-US" altLang="vi-VN"/>
          </a:p>
        </p:txBody>
      </p:sp>
    </p:spTree>
    <p:extLst>
      <p:ext uri="{BB962C8B-B14F-4D97-AF65-F5344CB8AC3E}">
        <p14:creationId xmlns:p14="http://schemas.microsoft.com/office/powerpoint/2010/main" val="1511726188"/>
      </p:ext>
    </p:extLst>
  </p:cSld>
  <p:clrMapOvr>
    <a:masterClrMapping/>
  </p:clrMapOvr>
  <p:transition spd="med">
    <p:blinds dir="vert"/>
  </p:transition>
  <p:timing>
    <p:tnLst>
      <p:par>
        <p:cTn id="1" dur="indefinite" restart="never" nodeType="tmRoot"/>
      </p:par>
    </p:tnLst>
  </p:timing>
</p:sldLayout>
</file>

<file path=ppt/slideLayouts/slideLayout43.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smtClean="0"/>
              <a:t>Click to edit Master title style</a:t>
            </a:r>
            <a:endParaRPr lang="en-US" dirty="0"/>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10"/>
          </p:nvPr>
        </p:nvSpPr>
        <p:spPr/>
        <p:txBody>
          <a:bodyPr/>
          <a:lstStyle/>
          <a:p>
            <a:pPr>
              <a:defRPr/>
            </a:pPr>
            <a:endParaRPr lang="en-US" altLang="vi-VN"/>
          </a:p>
        </p:txBody>
      </p:sp>
      <p:sp>
        <p:nvSpPr>
          <p:cNvPr id="5" name="Footer Placeholder 4"/>
          <p:cNvSpPr>
            <a:spLocks noGrp="1"/>
          </p:cNvSpPr>
          <p:nvPr>
            <p:ph type="ftr" sz="quarter" idx="11"/>
          </p:nvPr>
        </p:nvSpPr>
        <p:spPr/>
        <p:txBody>
          <a:bodyPr/>
          <a:lstStyle/>
          <a:p>
            <a:pPr>
              <a:defRPr/>
            </a:pPr>
            <a:endParaRPr lang="en-US" altLang="vi-VN"/>
          </a:p>
        </p:txBody>
      </p:sp>
      <p:sp>
        <p:nvSpPr>
          <p:cNvPr id="6" name="Slide Number Placeholder 5"/>
          <p:cNvSpPr>
            <a:spLocks noGrp="1"/>
          </p:cNvSpPr>
          <p:nvPr>
            <p:ph type="sldNum" sz="quarter" idx="12"/>
          </p:nvPr>
        </p:nvSpPr>
        <p:spPr/>
        <p:txBody>
          <a:bodyPr/>
          <a:lstStyle/>
          <a:p>
            <a:pPr>
              <a:defRPr/>
            </a:pPr>
            <a:fld id="{08B6745F-07F5-4B3D-953D-7257E9048CE4}" type="slidenum">
              <a:rPr lang="en-US" altLang="vi-VN" smtClean="0"/>
              <a:pPr>
                <a:defRPr/>
              </a:pPr>
              <a:t>‹#›</a:t>
            </a:fld>
            <a:endParaRPr lang="en-US" altLang="vi-VN"/>
          </a:p>
        </p:txBody>
      </p:sp>
    </p:spTree>
    <p:extLst>
      <p:ext uri="{BB962C8B-B14F-4D97-AF65-F5344CB8AC3E}">
        <p14:creationId xmlns:p14="http://schemas.microsoft.com/office/powerpoint/2010/main" val="255141635"/>
      </p:ext>
    </p:extLst>
  </p:cSld>
  <p:clrMapOvr>
    <a:masterClrMapping/>
  </p:clrMapOvr>
  <p:transition spd="med">
    <p:blinds dir="vert"/>
  </p:transition>
  <p:timing>
    <p:tnLst>
      <p:par>
        <p:cTn id="1" dur="indefinite" restart="never" nodeType="tmRoot"/>
      </p:par>
    </p:tnLst>
  </p:timing>
</p:sldLayout>
</file>

<file path=ppt/slideLayouts/slideLayout44.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smtClean="0"/>
              <a:t>Click to edit Master title style</a:t>
            </a:r>
            <a:endParaRPr lang="en-US" dirty="0"/>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smtClean="0"/>
              <a:t>Click to edit Master subtitle style</a:t>
            </a:r>
            <a:endParaRPr lang="en-US" dirty="0"/>
          </a:p>
        </p:txBody>
      </p:sp>
      <p:sp>
        <p:nvSpPr>
          <p:cNvPr id="4" name="Date Placeholder 3"/>
          <p:cNvSpPr>
            <a:spLocks noGrp="1"/>
          </p:cNvSpPr>
          <p:nvPr>
            <p:ph type="dt" sz="half" idx="10"/>
          </p:nvPr>
        </p:nvSpPr>
        <p:spPr/>
        <p:txBody>
          <a:bodyPr/>
          <a:lstStyle/>
          <a:p>
            <a:fld id="{C764DE79-268F-4C1A-8933-263129D2AF90}" type="datetimeFigureOut">
              <a:rPr lang="en-US" dirty="0"/>
              <a:t>1/5/2021</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48F63A3B-78C7-47BE-AE5E-E10140E04643}" type="slidenum">
              <a:rPr lang="en-US" dirty="0"/>
              <a:t>‹#›</a:t>
            </a:fld>
            <a:endParaRPr lang="en-US" dirty="0"/>
          </a:p>
        </p:txBody>
      </p:sp>
    </p:spTree>
    <p:extLst>
      <p:ext uri="{BB962C8B-B14F-4D97-AF65-F5344CB8AC3E}">
        <p14:creationId xmlns:p14="http://schemas.microsoft.com/office/powerpoint/2010/main" val="748475654"/>
      </p:ext>
    </p:extLst>
  </p:cSld>
  <p:clrMapOvr>
    <a:masterClrMapping/>
  </p:clrMapOvr>
</p:sldLayout>
</file>

<file path=ppt/slideLayouts/slideLayout45.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dirty="0"/>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10"/>
          </p:nvPr>
        </p:nvSpPr>
        <p:spPr/>
        <p:txBody>
          <a:bodyPr/>
          <a:lstStyle/>
          <a:p>
            <a:pPr defTabSz="685715" eaLnBrk="1" fontAlgn="auto" hangingPunct="1">
              <a:spcBef>
                <a:spcPts val="0"/>
              </a:spcBef>
              <a:spcAft>
                <a:spcPts val="0"/>
              </a:spcAft>
            </a:pPr>
            <a:endParaRPr lang="en-US" sz="1350">
              <a:solidFill>
                <a:srgbClr val="000000"/>
              </a:solidFill>
              <a:latin typeface="Arial"/>
            </a:endParaRPr>
          </a:p>
        </p:txBody>
      </p:sp>
      <p:sp>
        <p:nvSpPr>
          <p:cNvPr id="5" name="Footer Placeholder 4"/>
          <p:cNvSpPr>
            <a:spLocks noGrp="1"/>
          </p:cNvSpPr>
          <p:nvPr>
            <p:ph type="ftr" sz="quarter" idx="11"/>
          </p:nvPr>
        </p:nvSpPr>
        <p:spPr/>
        <p:txBody>
          <a:bodyPr/>
          <a:lstStyle/>
          <a:p>
            <a:pPr defTabSz="685715" eaLnBrk="1" fontAlgn="auto" hangingPunct="1">
              <a:spcBef>
                <a:spcPts val="0"/>
              </a:spcBef>
              <a:spcAft>
                <a:spcPts val="0"/>
              </a:spcAft>
            </a:pPr>
            <a:r>
              <a:rPr lang="en-US" smtClean="0">
                <a:solidFill>
                  <a:srgbClr val="000000"/>
                </a:solidFill>
                <a:latin typeface="Arial"/>
              </a:rPr>
              <a:t>www.trungtamtinhoc.edu.vn</a:t>
            </a:r>
            <a:endParaRPr lang="en-US">
              <a:solidFill>
                <a:srgbClr val="000000"/>
              </a:solidFill>
              <a:latin typeface="Arial"/>
            </a:endParaRPr>
          </a:p>
        </p:txBody>
      </p:sp>
      <p:sp>
        <p:nvSpPr>
          <p:cNvPr id="6" name="Slide Number Placeholder 5"/>
          <p:cNvSpPr>
            <a:spLocks noGrp="1"/>
          </p:cNvSpPr>
          <p:nvPr>
            <p:ph type="sldNum" sz="quarter" idx="12"/>
          </p:nvPr>
        </p:nvSpPr>
        <p:spPr/>
        <p:txBody>
          <a:bodyPr/>
          <a:lstStyle/>
          <a:p>
            <a:pPr defTabSz="685715" eaLnBrk="1" fontAlgn="auto" hangingPunct="1">
              <a:spcBef>
                <a:spcPts val="0"/>
              </a:spcBef>
              <a:spcAft>
                <a:spcPts val="0"/>
              </a:spcAft>
            </a:pPr>
            <a:fld id="{3D838FC4-1EE2-4119-BBE2-9AD27B26CD3C}" type="slidenum">
              <a:rPr lang="en-US" sz="1350" smtClean="0">
                <a:solidFill>
                  <a:srgbClr val="000000"/>
                </a:solidFill>
                <a:latin typeface="Arial"/>
              </a:rPr>
              <a:pPr defTabSz="685715" eaLnBrk="1" fontAlgn="auto" hangingPunct="1">
                <a:spcBef>
                  <a:spcPts val="0"/>
                </a:spcBef>
                <a:spcAft>
                  <a:spcPts val="0"/>
                </a:spcAft>
              </a:pPr>
              <a:t>‹#›</a:t>
            </a:fld>
            <a:endParaRPr lang="en-US" sz="1350">
              <a:solidFill>
                <a:srgbClr val="000000"/>
              </a:solidFill>
              <a:latin typeface="Arial"/>
            </a:endParaRPr>
          </a:p>
        </p:txBody>
      </p:sp>
    </p:spTree>
    <p:extLst>
      <p:ext uri="{BB962C8B-B14F-4D97-AF65-F5344CB8AC3E}">
        <p14:creationId xmlns:p14="http://schemas.microsoft.com/office/powerpoint/2010/main" val="2080355855"/>
      </p:ext>
    </p:extLst>
  </p:cSld>
  <p:clrMapOvr>
    <a:masterClrMapping/>
  </p:clrMapOvr>
</p:sldLayout>
</file>

<file path=ppt/slideLayouts/slideLayout46.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smtClean="0"/>
              <a:t>Click to edit Master title style</a:t>
            </a:r>
            <a:endParaRPr lang="en-US" dirty="0"/>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p>
            <a:fld id="{C764DE79-268F-4C1A-8933-263129D2AF90}" type="datetimeFigureOut">
              <a:rPr lang="en-US" dirty="0"/>
              <a:t>1/5/2021</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48F63A3B-78C7-47BE-AE5E-E10140E04643}" type="slidenum">
              <a:rPr lang="en-US" dirty="0"/>
              <a:t>‹#›</a:t>
            </a:fld>
            <a:endParaRPr lang="en-US" dirty="0"/>
          </a:p>
        </p:txBody>
      </p:sp>
    </p:spTree>
    <p:extLst>
      <p:ext uri="{BB962C8B-B14F-4D97-AF65-F5344CB8AC3E}">
        <p14:creationId xmlns:p14="http://schemas.microsoft.com/office/powerpoint/2010/main" val="4251292896"/>
      </p:ext>
    </p:extLst>
  </p:cSld>
  <p:clrMapOvr>
    <a:masterClrMapping/>
  </p:clrMapOvr>
</p:sldLayout>
</file>

<file path=ppt/slideLayouts/slideLayout47.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dirty="0"/>
          </a:p>
        </p:txBody>
      </p:sp>
      <p:sp>
        <p:nvSpPr>
          <p:cNvPr id="3" name="Content Placeholder 2"/>
          <p:cNvSpPr>
            <a:spLocks noGrp="1"/>
          </p:cNvSpPr>
          <p:nvPr>
            <p:ph sz="half" idx="1"/>
          </p:nvPr>
        </p:nvSpPr>
        <p:spPr>
          <a:xfrm>
            <a:off x="838200" y="1825625"/>
            <a:ext cx="5181600" cy="4351338"/>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Content Placeholder 3"/>
          <p:cNvSpPr>
            <a:spLocks noGrp="1"/>
          </p:cNvSpPr>
          <p:nvPr>
            <p:ph sz="half" idx="2"/>
          </p:nvPr>
        </p:nvSpPr>
        <p:spPr>
          <a:xfrm>
            <a:off x="6172200" y="1825625"/>
            <a:ext cx="5181600" cy="4351338"/>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5" name="Date Placeholder 4"/>
          <p:cNvSpPr>
            <a:spLocks noGrp="1"/>
          </p:cNvSpPr>
          <p:nvPr>
            <p:ph type="dt" sz="half" idx="10"/>
          </p:nvPr>
        </p:nvSpPr>
        <p:spPr/>
        <p:txBody>
          <a:bodyPr/>
          <a:lstStyle/>
          <a:p>
            <a:fld id="{C764DE79-268F-4C1A-8933-263129D2AF90}" type="datetimeFigureOut">
              <a:rPr lang="en-US" dirty="0"/>
              <a:t>1/5/2021</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48F63A3B-78C7-47BE-AE5E-E10140E04643}" type="slidenum">
              <a:rPr lang="en-US" dirty="0"/>
              <a:t>‹#›</a:t>
            </a:fld>
            <a:endParaRPr lang="en-US" dirty="0"/>
          </a:p>
        </p:txBody>
      </p:sp>
    </p:spTree>
    <p:extLst>
      <p:ext uri="{BB962C8B-B14F-4D97-AF65-F5344CB8AC3E}">
        <p14:creationId xmlns:p14="http://schemas.microsoft.com/office/powerpoint/2010/main" val="3957946158"/>
      </p:ext>
    </p:extLst>
  </p:cSld>
  <p:clrMapOvr>
    <a:masterClrMapping/>
  </p:clrMapOvr>
</p:sldLayout>
</file>

<file path=ppt/slideLayouts/slideLayout48.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smtClean="0"/>
              <a:t>Click to edit Master title style</a:t>
            </a:r>
            <a:endParaRPr lang="en-US" dirty="0"/>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7" name="Date Placeholder 6"/>
          <p:cNvSpPr>
            <a:spLocks noGrp="1"/>
          </p:cNvSpPr>
          <p:nvPr>
            <p:ph type="dt" sz="half" idx="10"/>
          </p:nvPr>
        </p:nvSpPr>
        <p:spPr/>
        <p:txBody>
          <a:bodyPr/>
          <a:lstStyle/>
          <a:p>
            <a:fld id="{C764DE79-268F-4C1A-8933-263129D2AF90}" type="datetimeFigureOut">
              <a:rPr lang="en-US" dirty="0"/>
              <a:t>1/5/2021</a:t>
            </a:fld>
            <a:endParaRPr lang="en-US" dirty="0"/>
          </a:p>
        </p:txBody>
      </p:sp>
      <p:sp>
        <p:nvSpPr>
          <p:cNvPr id="8" name="Footer Placeholder 7"/>
          <p:cNvSpPr>
            <a:spLocks noGrp="1"/>
          </p:cNvSpPr>
          <p:nvPr>
            <p:ph type="ftr" sz="quarter" idx="11"/>
          </p:nvPr>
        </p:nvSpPr>
        <p:spPr/>
        <p:txBody>
          <a:bodyPr/>
          <a:lstStyle/>
          <a:p>
            <a:endParaRPr lang="en-US" dirty="0"/>
          </a:p>
        </p:txBody>
      </p:sp>
      <p:sp>
        <p:nvSpPr>
          <p:cNvPr id="9" name="Slide Number Placeholder 8"/>
          <p:cNvSpPr>
            <a:spLocks noGrp="1"/>
          </p:cNvSpPr>
          <p:nvPr>
            <p:ph type="sldNum" sz="quarter" idx="12"/>
          </p:nvPr>
        </p:nvSpPr>
        <p:spPr/>
        <p:txBody>
          <a:bodyPr/>
          <a:lstStyle/>
          <a:p>
            <a:fld id="{48F63A3B-78C7-47BE-AE5E-E10140E04643}" type="slidenum">
              <a:rPr lang="en-US" dirty="0"/>
              <a:t>‹#›</a:t>
            </a:fld>
            <a:endParaRPr lang="en-US" dirty="0"/>
          </a:p>
        </p:txBody>
      </p:sp>
    </p:spTree>
    <p:extLst>
      <p:ext uri="{BB962C8B-B14F-4D97-AF65-F5344CB8AC3E}">
        <p14:creationId xmlns:p14="http://schemas.microsoft.com/office/powerpoint/2010/main" val="2209891082"/>
      </p:ext>
    </p:extLst>
  </p:cSld>
  <p:clrMapOvr>
    <a:masterClrMapping/>
  </p:clrMapOvr>
</p:sldLayout>
</file>

<file path=ppt/slideLayouts/slideLayout49.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dirty="0"/>
          </a:p>
        </p:txBody>
      </p:sp>
      <p:sp>
        <p:nvSpPr>
          <p:cNvPr id="3" name="Date Placeholder 2"/>
          <p:cNvSpPr>
            <a:spLocks noGrp="1"/>
          </p:cNvSpPr>
          <p:nvPr>
            <p:ph type="dt" sz="half" idx="10"/>
          </p:nvPr>
        </p:nvSpPr>
        <p:spPr/>
        <p:txBody>
          <a:bodyPr/>
          <a:lstStyle/>
          <a:p>
            <a:fld id="{C764DE79-268F-4C1A-8933-263129D2AF90}" type="datetimeFigureOut">
              <a:rPr lang="en-US" dirty="0"/>
              <a:t>1/5/2021</a:t>
            </a:fld>
            <a:endParaRPr lang="en-US" dirty="0"/>
          </a:p>
        </p:txBody>
      </p:sp>
      <p:sp>
        <p:nvSpPr>
          <p:cNvPr id="4" name="Footer Placeholder 3"/>
          <p:cNvSpPr>
            <a:spLocks noGrp="1"/>
          </p:cNvSpPr>
          <p:nvPr>
            <p:ph type="ftr" sz="quarter" idx="11"/>
          </p:nvPr>
        </p:nvSpPr>
        <p:spPr/>
        <p:txBody>
          <a:bodyPr/>
          <a:lstStyle/>
          <a:p>
            <a:endParaRPr lang="en-US" dirty="0"/>
          </a:p>
        </p:txBody>
      </p:sp>
      <p:sp>
        <p:nvSpPr>
          <p:cNvPr id="5" name="Slide Number Placeholder 4"/>
          <p:cNvSpPr>
            <a:spLocks noGrp="1"/>
          </p:cNvSpPr>
          <p:nvPr>
            <p:ph type="sldNum" sz="quarter" idx="12"/>
          </p:nvPr>
        </p:nvSpPr>
        <p:spPr/>
        <p:txBody>
          <a:bodyPr/>
          <a:lstStyle/>
          <a:p>
            <a:fld id="{48F63A3B-78C7-47BE-AE5E-E10140E04643}" type="slidenum">
              <a:rPr lang="en-US" dirty="0"/>
              <a:t>‹#›</a:t>
            </a:fld>
            <a:endParaRPr lang="en-US" dirty="0"/>
          </a:p>
        </p:txBody>
      </p:sp>
    </p:spTree>
    <p:extLst>
      <p:ext uri="{BB962C8B-B14F-4D97-AF65-F5344CB8AC3E}">
        <p14:creationId xmlns:p14="http://schemas.microsoft.com/office/powerpoint/2010/main" val="1906771202"/>
      </p:ext>
    </p:extLst>
  </p:cSld>
  <p:clrMapOvr>
    <a:masterClrMapping/>
  </p:clrMapOvr>
</p:sldLayout>
</file>

<file path=ppt/slideLayouts/slideLayout50.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pPr defTabSz="685715" eaLnBrk="1" fontAlgn="auto" hangingPunct="1">
              <a:spcBef>
                <a:spcPts val="0"/>
              </a:spcBef>
              <a:spcAft>
                <a:spcPts val="0"/>
              </a:spcAft>
              <a:defRPr/>
            </a:pPr>
            <a:fld id="{0C16D3C5-B4D6-43EE-A50C-B7182C45A3F4}" type="datetime1">
              <a:rPr lang="en-US" sz="1350" smtClean="0">
                <a:solidFill>
                  <a:prstClr val="black"/>
                </a:solidFill>
                <a:latin typeface="Arial"/>
              </a:rPr>
              <a:pPr defTabSz="685715" eaLnBrk="1" fontAlgn="auto" hangingPunct="1">
                <a:spcBef>
                  <a:spcPts val="0"/>
                </a:spcBef>
                <a:spcAft>
                  <a:spcPts val="0"/>
                </a:spcAft>
                <a:defRPr/>
              </a:pPr>
              <a:t>1/5/2021</a:t>
            </a:fld>
            <a:endParaRPr lang="en-US" sz="1350">
              <a:solidFill>
                <a:prstClr val="black"/>
              </a:solidFill>
              <a:latin typeface="Arial"/>
            </a:endParaRPr>
          </a:p>
        </p:txBody>
      </p:sp>
      <p:sp>
        <p:nvSpPr>
          <p:cNvPr id="3" name="Footer Placeholder 2"/>
          <p:cNvSpPr>
            <a:spLocks noGrp="1"/>
          </p:cNvSpPr>
          <p:nvPr>
            <p:ph type="ftr" sz="quarter" idx="11"/>
          </p:nvPr>
        </p:nvSpPr>
        <p:spPr/>
        <p:txBody>
          <a:bodyPr/>
          <a:lstStyle/>
          <a:p>
            <a:pPr defTabSz="685715" eaLnBrk="1" fontAlgn="auto" hangingPunct="1">
              <a:spcBef>
                <a:spcPts val="0"/>
              </a:spcBef>
              <a:spcAft>
                <a:spcPts val="0"/>
              </a:spcAft>
              <a:defRPr/>
            </a:pPr>
            <a:endParaRPr lang="en-US" sz="1350">
              <a:solidFill>
                <a:prstClr val="black"/>
              </a:solidFill>
              <a:latin typeface="Arial"/>
            </a:endParaRPr>
          </a:p>
        </p:txBody>
      </p:sp>
      <p:sp>
        <p:nvSpPr>
          <p:cNvPr id="4" name="Slide Number Placeholder 3"/>
          <p:cNvSpPr>
            <a:spLocks noGrp="1"/>
          </p:cNvSpPr>
          <p:nvPr>
            <p:ph type="sldNum" sz="quarter" idx="12"/>
          </p:nvPr>
        </p:nvSpPr>
        <p:spPr/>
        <p:txBody>
          <a:bodyPr/>
          <a:lstStyle/>
          <a:p>
            <a:pPr defTabSz="685715" eaLnBrk="1" fontAlgn="auto" hangingPunct="1">
              <a:spcBef>
                <a:spcPts val="0"/>
              </a:spcBef>
              <a:spcAft>
                <a:spcPts val="0"/>
              </a:spcAft>
            </a:pPr>
            <a:fld id="{858C00EE-D624-44DA-B835-6C6FB1C61345}" type="slidenum">
              <a:rPr lang="en-US" sz="1350" smtClean="0">
                <a:solidFill>
                  <a:prstClr val="black"/>
                </a:solidFill>
                <a:latin typeface="Arial"/>
              </a:rPr>
              <a:pPr defTabSz="685715" eaLnBrk="1" fontAlgn="auto" hangingPunct="1">
                <a:spcBef>
                  <a:spcPts val="0"/>
                </a:spcBef>
                <a:spcAft>
                  <a:spcPts val="0"/>
                </a:spcAft>
              </a:pPr>
              <a:t>‹#›</a:t>
            </a:fld>
            <a:endParaRPr lang="en-US" sz="1350">
              <a:solidFill>
                <a:prstClr val="black"/>
              </a:solidFill>
              <a:latin typeface="Arial"/>
            </a:endParaRPr>
          </a:p>
        </p:txBody>
      </p:sp>
    </p:spTree>
    <p:extLst>
      <p:ext uri="{BB962C8B-B14F-4D97-AF65-F5344CB8AC3E}">
        <p14:creationId xmlns:p14="http://schemas.microsoft.com/office/powerpoint/2010/main" val="3633563312"/>
      </p:ext>
    </p:extLst>
  </p:cSld>
  <p:clrMapOvr>
    <a:masterClrMapping/>
  </p:clrMapOvr>
</p:sldLayout>
</file>

<file path=ppt/slideLayouts/slideLayout51.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smtClean="0"/>
              <a:t>Click to edit Master title style</a:t>
            </a:r>
            <a:endParaRPr lang="en-US" dirty="0"/>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C764DE79-268F-4C1A-8933-263129D2AF90}" type="datetimeFigureOut">
              <a:rPr lang="en-US" dirty="0"/>
              <a:t>1/5/2021</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48F63A3B-78C7-47BE-AE5E-E10140E04643}" type="slidenum">
              <a:rPr lang="en-US" dirty="0"/>
              <a:t>‹#›</a:t>
            </a:fld>
            <a:endParaRPr lang="en-US" dirty="0"/>
          </a:p>
        </p:txBody>
      </p:sp>
    </p:spTree>
    <p:extLst>
      <p:ext uri="{BB962C8B-B14F-4D97-AF65-F5344CB8AC3E}">
        <p14:creationId xmlns:p14="http://schemas.microsoft.com/office/powerpoint/2010/main" val="972664547"/>
      </p:ext>
    </p:extLst>
  </p:cSld>
  <p:clrMapOvr>
    <a:masterClrMapping/>
  </p:clrMapOvr>
</p:sldLayout>
</file>

<file path=ppt/slideLayouts/slideLayout52.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smtClean="0"/>
              <a:t>Click to edit Master title style</a:t>
            </a:r>
            <a:endParaRPr lang="en-US" dirty="0"/>
          </a:p>
        </p:txBody>
      </p:sp>
      <p:sp>
        <p:nvSpPr>
          <p:cNvPr id="3" name="Picture Placeholder 2"/>
          <p:cNvSpPr>
            <a:spLocks noGrp="1" noChangeAspect="1"/>
          </p:cNvSpPr>
          <p:nvPr>
            <p:ph type="pic" idx="1"/>
          </p:nvPr>
        </p:nvSpPr>
        <p:spPr>
          <a:xfrm>
            <a:off x="5183188" y="987425"/>
            <a:ext cx="6172200" cy="4873625"/>
          </a:xfrm>
        </p:spPr>
        <p:txBody>
          <a:bodyPr anchor="t"/>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smtClean="0"/>
              <a:t>Click icon to add picture</a:t>
            </a:r>
            <a:endParaRPr lang="en-US" dirty="0"/>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C764DE79-268F-4C1A-8933-263129D2AF90}" type="datetimeFigureOut">
              <a:rPr lang="en-US" dirty="0"/>
              <a:t>1/5/2021</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48F63A3B-78C7-47BE-AE5E-E10140E04643}" type="slidenum">
              <a:rPr lang="en-US" dirty="0"/>
              <a:t>‹#›</a:t>
            </a:fld>
            <a:endParaRPr lang="en-US" dirty="0"/>
          </a:p>
        </p:txBody>
      </p:sp>
    </p:spTree>
    <p:extLst>
      <p:ext uri="{BB962C8B-B14F-4D97-AF65-F5344CB8AC3E}">
        <p14:creationId xmlns:p14="http://schemas.microsoft.com/office/powerpoint/2010/main" val="4101108318"/>
      </p:ext>
    </p:extLst>
  </p:cSld>
  <p:clrMapOvr>
    <a:masterClrMapping/>
  </p:clrMapOvr>
</p:sldLayout>
</file>

<file path=ppt/slideLayouts/slideLayout53.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dirty="0"/>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10"/>
          </p:nvPr>
        </p:nvSpPr>
        <p:spPr/>
        <p:txBody>
          <a:bodyPr/>
          <a:lstStyle/>
          <a:p>
            <a:fld id="{C764DE79-268F-4C1A-8933-263129D2AF90}" type="datetimeFigureOut">
              <a:rPr lang="en-US" dirty="0"/>
              <a:t>1/5/2021</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48F63A3B-78C7-47BE-AE5E-E10140E04643}" type="slidenum">
              <a:rPr lang="en-US" dirty="0"/>
              <a:t>‹#›</a:t>
            </a:fld>
            <a:endParaRPr lang="en-US" dirty="0"/>
          </a:p>
        </p:txBody>
      </p:sp>
    </p:spTree>
    <p:extLst>
      <p:ext uri="{BB962C8B-B14F-4D97-AF65-F5344CB8AC3E}">
        <p14:creationId xmlns:p14="http://schemas.microsoft.com/office/powerpoint/2010/main" val="3569274965"/>
      </p:ext>
    </p:extLst>
  </p:cSld>
  <p:clrMapOvr>
    <a:masterClrMapping/>
  </p:clrMapOvr>
</p:sldLayout>
</file>

<file path=ppt/slideLayouts/slideLayout54.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smtClean="0"/>
              <a:t>Click to edit Master title style</a:t>
            </a:r>
            <a:endParaRPr lang="en-US" dirty="0"/>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10"/>
          </p:nvPr>
        </p:nvSpPr>
        <p:spPr/>
        <p:txBody>
          <a:bodyPr/>
          <a:lstStyle/>
          <a:p>
            <a:fld id="{C764DE79-268F-4C1A-8933-263129D2AF90}" type="datetimeFigureOut">
              <a:rPr lang="en-US" dirty="0"/>
              <a:t>1/5/2021</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48F63A3B-78C7-47BE-AE5E-E10140E04643}" type="slidenum">
              <a:rPr lang="en-US" dirty="0"/>
              <a:t>‹#›</a:t>
            </a:fld>
            <a:endParaRPr lang="en-US" dirty="0"/>
          </a:p>
        </p:txBody>
      </p:sp>
    </p:spTree>
    <p:extLst>
      <p:ext uri="{BB962C8B-B14F-4D97-AF65-F5344CB8AC3E}">
        <p14:creationId xmlns:p14="http://schemas.microsoft.com/office/powerpoint/2010/main" val="4117646240"/>
      </p:ext>
    </p:extLst>
  </p:cSld>
  <p:clrMapOvr>
    <a:masterClrMapping/>
  </p:clrMapOvr>
</p:sldLayout>
</file>

<file path=ppt/slideLayouts/slideLayout55.xml><?xml version="1.0" encoding="utf-8"?>
<p:sldLayout xmlns:a="http://schemas.openxmlformats.org/drawingml/2006/main" xmlns:r="http://schemas.openxmlformats.org/officeDocument/2006/relationships" xmlns:p="http://schemas.openxmlformats.org/presentationml/2006/main" userDrawn="1">
  <p:cSld name="1_Contents slide layout">
    <p:spTree>
      <p:nvGrpSpPr>
        <p:cNvPr id="1" name=""/>
        <p:cNvGrpSpPr/>
        <p:nvPr/>
      </p:nvGrpSpPr>
      <p:grpSpPr>
        <a:xfrm>
          <a:off x="0" y="0"/>
          <a:ext cx="0" cy="0"/>
          <a:chOff x="0" y="0"/>
          <a:chExt cx="0" cy="0"/>
        </a:xfrm>
      </p:grpSpPr>
      <p:sp>
        <p:nvSpPr>
          <p:cNvPr id="2" name="Text Placeholder 9"/>
          <p:cNvSpPr>
            <a:spLocks noGrp="1"/>
          </p:cNvSpPr>
          <p:nvPr>
            <p:ph type="body" sz="quarter" idx="10" hasCustomPrompt="1"/>
          </p:nvPr>
        </p:nvSpPr>
        <p:spPr>
          <a:xfrm>
            <a:off x="323531" y="339513"/>
            <a:ext cx="11573197" cy="724247"/>
          </a:xfrm>
          <a:prstGeom prst="rect">
            <a:avLst/>
          </a:prstGeom>
        </p:spPr>
        <p:txBody>
          <a:bodyPr anchor="ctr"/>
          <a:lstStyle>
            <a:lvl1pPr marL="0" indent="0" algn="ctr">
              <a:buNone/>
              <a:defRPr sz="4050" b="0" baseline="0">
                <a:solidFill>
                  <a:schemeClr val="tx1">
                    <a:lumMod val="85000"/>
                    <a:lumOff val="15000"/>
                  </a:schemeClr>
                </a:solidFill>
                <a:latin typeface="+mj-lt"/>
                <a:cs typeface="Arial" pitchFamily="34" charset="0"/>
              </a:defRPr>
            </a:lvl1pPr>
          </a:lstStyle>
          <a:p>
            <a:pPr lvl="0"/>
            <a:r>
              <a:rPr lang="en-US" altLang="ko-KR" dirty="0"/>
              <a:t>BASIC LAYOUT</a:t>
            </a:r>
          </a:p>
        </p:txBody>
      </p:sp>
    </p:spTree>
    <p:extLst>
      <p:ext uri="{BB962C8B-B14F-4D97-AF65-F5344CB8AC3E}">
        <p14:creationId xmlns:p14="http://schemas.microsoft.com/office/powerpoint/2010/main" val="325253428"/>
      </p:ext>
    </p:extLst>
  </p:cSld>
  <p:clrMapOvr>
    <a:masterClrMapping/>
  </p:clrMapOvr>
  <p:timing>
    <p:tnLst>
      <p:par>
        <p:cTn id="1" dur="indefinite" restart="never" nodeType="tmRoot"/>
      </p:par>
    </p:tnLst>
  </p:timing>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slideLayout" Target="../slideLayouts/slideLayout18.xml"/><Relationship Id="rId3" Type="http://schemas.openxmlformats.org/officeDocument/2006/relationships/slideLayout" Target="../slideLayouts/slideLayout3.xml"/><Relationship Id="rId21" Type="http://schemas.openxmlformats.org/officeDocument/2006/relationships/theme" Target="../theme/theme1.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slideLayout" Target="../slideLayouts/slideLayout17.xml"/><Relationship Id="rId2" Type="http://schemas.openxmlformats.org/officeDocument/2006/relationships/slideLayout" Target="../slideLayouts/slideLayout2.xml"/><Relationship Id="rId16" Type="http://schemas.openxmlformats.org/officeDocument/2006/relationships/slideLayout" Target="../slideLayouts/slideLayout16.xml"/><Relationship Id="rId20" Type="http://schemas.openxmlformats.org/officeDocument/2006/relationships/slideLayout" Target="../slideLayouts/slideLayout20.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19" Type="http://schemas.openxmlformats.org/officeDocument/2006/relationships/slideLayout" Target="../slideLayouts/slideLayout19.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_rels/slideMaster2.xml.rels><?xml version="1.0" encoding="UTF-8" standalone="yes"?>
<Relationships xmlns="http://schemas.openxmlformats.org/package/2006/relationships"><Relationship Id="rId8" Type="http://schemas.openxmlformats.org/officeDocument/2006/relationships/slideLayout" Target="../slideLayouts/slideLayout28.xml"/><Relationship Id="rId13" Type="http://schemas.openxmlformats.org/officeDocument/2006/relationships/theme" Target="../theme/theme2.xml"/><Relationship Id="rId3" Type="http://schemas.openxmlformats.org/officeDocument/2006/relationships/slideLayout" Target="../slideLayouts/slideLayout23.xml"/><Relationship Id="rId7" Type="http://schemas.openxmlformats.org/officeDocument/2006/relationships/slideLayout" Target="../slideLayouts/slideLayout27.xml"/><Relationship Id="rId12" Type="http://schemas.openxmlformats.org/officeDocument/2006/relationships/slideLayout" Target="../slideLayouts/slideLayout32.xml"/><Relationship Id="rId2" Type="http://schemas.openxmlformats.org/officeDocument/2006/relationships/slideLayout" Target="../slideLayouts/slideLayout22.xml"/><Relationship Id="rId1" Type="http://schemas.openxmlformats.org/officeDocument/2006/relationships/slideLayout" Target="../slideLayouts/slideLayout21.xml"/><Relationship Id="rId6" Type="http://schemas.openxmlformats.org/officeDocument/2006/relationships/slideLayout" Target="../slideLayouts/slideLayout26.xml"/><Relationship Id="rId11" Type="http://schemas.openxmlformats.org/officeDocument/2006/relationships/slideLayout" Target="../slideLayouts/slideLayout31.xml"/><Relationship Id="rId5" Type="http://schemas.openxmlformats.org/officeDocument/2006/relationships/slideLayout" Target="../slideLayouts/slideLayout25.xml"/><Relationship Id="rId10" Type="http://schemas.openxmlformats.org/officeDocument/2006/relationships/slideLayout" Target="../slideLayouts/slideLayout30.xml"/><Relationship Id="rId4" Type="http://schemas.openxmlformats.org/officeDocument/2006/relationships/slideLayout" Target="../slideLayouts/slideLayout24.xml"/><Relationship Id="rId9" Type="http://schemas.openxmlformats.org/officeDocument/2006/relationships/slideLayout" Target="../slideLayouts/slideLayout29.xml"/></Relationships>
</file>

<file path=ppt/slideMasters/_rels/slideMaster3.xml.rels><?xml version="1.0" encoding="UTF-8" standalone="yes"?>
<Relationships xmlns="http://schemas.openxmlformats.org/package/2006/relationships"><Relationship Id="rId8" Type="http://schemas.openxmlformats.org/officeDocument/2006/relationships/slideLayout" Target="../slideLayouts/slideLayout40.xml"/><Relationship Id="rId3" Type="http://schemas.openxmlformats.org/officeDocument/2006/relationships/slideLayout" Target="../slideLayouts/slideLayout35.xml"/><Relationship Id="rId7" Type="http://schemas.openxmlformats.org/officeDocument/2006/relationships/slideLayout" Target="../slideLayouts/slideLayout39.xml"/><Relationship Id="rId12" Type="http://schemas.openxmlformats.org/officeDocument/2006/relationships/theme" Target="../theme/theme3.xml"/><Relationship Id="rId2" Type="http://schemas.openxmlformats.org/officeDocument/2006/relationships/slideLayout" Target="../slideLayouts/slideLayout34.xml"/><Relationship Id="rId1" Type="http://schemas.openxmlformats.org/officeDocument/2006/relationships/slideLayout" Target="../slideLayouts/slideLayout33.xml"/><Relationship Id="rId6" Type="http://schemas.openxmlformats.org/officeDocument/2006/relationships/slideLayout" Target="../slideLayouts/slideLayout38.xml"/><Relationship Id="rId11" Type="http://schemas.openxmlformats.org/officeDocument/2006/relationships/slideLayout" Target="../slideLayouts/slideLayout43.xml"/><Relationship Id="rId5" Type="http://schemas.openxmlformats.org/officeDocument/2006/relationships/slideLayout" Target="../slideLayouts/slideLayout37.xml"/><Relationship Id="rId10" Type="http://schemas.openxmlformats.org/officeDocument/2006/relationships/slideLayout" Target="../slideLayouts/slideLayout42.xml"/><Relationship Id="rId4" Type="http://schemas.openxmlformats.org/officeDocument/2006/relationships/slideLayout" Target="../slideLayouts/slideLayout36.xml"/><Relationship Id="rId9" Type="http://schemas.openxmlformats.org/officeDocument/2006/relationships/slideLayout" Target="../slideLayouts/slideLayout41.xml"/></Relationships>
</file>

<file path=ppt/slideMasters/_rels/slideMaster4.xml.rels><?xml version="1.0" encoding="UTF-8" standalone="yes"?>
<Relationships xmlns="http://schemas.openxmlformats.org/package/2006/relationships"><Relationship Id="rId8" Type="http://schemas.openxmlformats.org/officeDocument/2006/relationships/slideLayout" Target="../slideLayouts/slideLayout51.xml"/><Relationship Id="rId13" Type="http://schemas.openxmlformats.org/officeDocument/2006/relationships/theme" Target="../theme/theme4.xml"/><Relationship Id="rId3" Type="http://schemas.openxmlformats.org/officeDocument/2006/relationships/slideLayout" Target="../slideLayouts/slideLayout46.xml"/><Relationship Id="rId7" Type="http://schemas.openxmlformats.org/officeDocument/2006/relationships/slideLayout" Target="../slideLayouts/slideLayout50.xml"/><Relationship Id="rId12" Type="http://schemas.openxmlformats.org/officeDocument/2006/relationships/slideLayout" Target="../slideLayouts/slideLayout55.xml"/><Relationship Id="rId2" Type="http://schemas.openxmlformats.org/officeDocument/2006/relationships/slideLayout" Target="../slideLayouts/slideLayout45.xml"/><Relationship Id="rId1" Type="http://schemas.openxmlformats.org/officeDocument/2006/relationships/slideLayout" Target="../slideLayouts/slideLayout44.xml"/><Relationship Id="rId6" Type="http://schemas.openxmlformats.org/officeDocument/2006/relationships/slideLayout" Target="../slideLayouts/slideLayout49.xml"/><Relationship Id="rId11" Type="http://schemas.openxmlformats.org/officeDocument/2006/relationships/slideLayout" Target="../slideLayouts/slideLayout54.xml"/><Relationship Id="rId5" Type="http://schemas.openxmlformats.org/officeDocument/2006/relationships/slideLayout" Target="../slideLayouts/slideLayout48.xml"/><Relationship Id="rId10" Type="http://schemas.openxmlformats.org/officeDocument/2006/relationships/slideLayout" Target="../slideLayouts/slideLayout53.xml"/><Relationship Id="rId4" Type="http://schemas.openxmlformats.org/officeDocument/2006/relationships/slideLayout" Target="../slideLayouts/slideLayout47.xml"/><Relationship Id="rId9" Type="http://schemas.openxmlformats.org/officeDocument/2006/relationships/slideLayout" Target="../slideLayouts/slideLayout52.xml"/></Relationships>
</file>

<file path=ppt/slideMasters/slideMaster1.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spTree>
    <p:extLst>
      <p:ext uri="{BB962C8B-B14F-4D97-AF65-F5344CB8AC3E}">
        <p14:creationId xmlns:p14="http://schemas.microsoft.com/office/powerpoint/2010/main" val="1860023538"/>
      </p:ext>
    </p:extLst>
  </p:cSld>
  <p:clrMap bg1="lt1" tx1="dk1" bg2="lt2" tx2="dk2" accent1="accent1" accent2="accent2" accent3="accent3" accent4="accent4" accent5="accent5" accent6="accent6" hlink="hlink" folHlink="folHlink"/>
  <p:sldLayoutIdLst>
    <p:sldLayoutId id="2147484003" r:id="rId1"/>
    <p:sldLayoutId id="2147484004" r:id="rId2"/>
    <p:sldLayoutId id="2147484005" r:id="rId3"/>
    <p:sldLayoutId id="2147484006" r:id="rId4"/>
    <p:sldLayoutId id="2147484007" r:id="rId5"/>
    <p:sldLayoutId id="2147484008" r:id="rId6"/>
    <p:sldLayoutId id="2147484009" r:id="rId7"/>
    <p:sldLayoutId id="2147484010" r:id="rId8"/>
    <p:sldLayoutId id="2147484011" r:id="rId9"/>
    <p:sldLayoutId id="2147484012" r:id="rId10"/>
    <p:sldLayoutId id="2147484013" r:id="rId11"/>
    <p:sldLayoutId id="2147484014" r:id="rId12"/>
    <p:sldLayoutId id="2147484015" r:id="rId13"/>
    <p:sldLayoutId id="2147484016" r:id="rId14"/>
    <p:sldLayoutId id="2147484017" r:id="rId15"/>
    <p:sldLayoutId id="2147484018" r:id="rId16"/>
    <p:sldLayoutId id="2147484019" r:id="rId17"/>
    <p:sldLayoutId id="2147484020" r:id="rId18"/>
    <p:sldLayoutId id="2147484021" r:id="rId19"/>
    <p:sldLayoutId id="2147484022" r:id="rId20"/>
  </p:sldLayoutIdLst>
  <p:txStyles>
    <p:titleStyle>
      <a:lvl1pPr algn="l" defTabSz="685817" rtl="0" eaLnBrk="1" latinLnBrk="0" hangingPunct="1">
        <a:lnSpc>
          <a:spcPct val="90000"/>
        </a:lnSpc>
        <a:spcBef>
          <a:spcPct val="0"/>
        </a:spcBef>
        <a:buNone/>
        <a:defRPr sz="3300" kern="1200">
          <a:solidFill>
            <a:schemeClr val="tx1"/>
          </a:solidFill>
          <a:latin typeface="+mj-lt"/>
          <a:ea typeface="+mj-ea"/>
          <a:cs typeface="+mj-cs"/>
        </a:defRPr>
      </a:lvl1pPr>
    </p:titleStyle>
    <p:bodyStyle>
      <a:lvl1pPr marL="171454" indent="-171454" algn="l" defTabSz="685817" rtl="0" eaLnBrk="1" latinLnBrk="0" hangingPunct="1">
        <a:lnSpc>
          <a:spcPct val="90000"/>
        </a:lnSpc>
        <a:spcBef>
          <a:spcPts val="750"/>
        </a:spcBef>
        <a:buFont typeface="Arial" panose="020B0604020202020204" pitchFamily="34" charset="0"/>
        <a:buChar char="•"/>
        <a:defRPr sz="2100" kern="1200">
          <a:solidFill>
            <a:schemeClr val="tx1"/>
          </a:solidFill>
          <a:latin typeface="+mn-lt"/>
          <a:ea typeface="+mn-ea"/>
          <a:cs typeface="+mn-cs"/>
        </a:defRPr>
      </a:lvl1pPr>
      <a:lvl2pPr marL="514364" indent="-171454" algn="l" defTabSz="685817" rtl="0" eaLnBrk="1" latinLnBrk="0" hangingPunct="1">
        <a:lnSpc>
          <a:spcPct val="90000"/>
        </a:lnSpc>
        <a:spcBef>
          <a:spcPts val="375"/>
        </a:spcBef>
        <a:buFont typeface="Arial" panose="020B0604020202020204" pitchFamily="34" charset="0"/>
        <a:buChar char="•"/>
        <a:defRPr sz="1800" kern="1200">
          <a:solidFill>
            <a:schemeClr val="tx1"/>
          </a:solidFill>
          <a:latin typeface="+mn-lt"/>
          <a:ea typeface="+mn-ea"/>
          <a:cs typeface="+mn-cs"/>
        </a:defRPr>
      </a:lvl2pPr>
      <a:lvl3pPr marL="857271" indent="-171454" algn="l" defTabSz="685817" rtl="0" eaLnBrk="1" latinLnBrk="0" hangingPunct="1">
        <a:lnSpc>
          <a:spcPct val="90000"/>
        </a:lnSpc>
        <a:spcBef>
          <a:spcPts val="375"/>
        </a:spcBef>
        <a:buFont typeface="Arial" panose="020B0604020202020204" pitchFamily="34" charset="0"/>
        <a:buChar char="•"/>
        <a:defRPr sz="1500" kern="1200">
          <a:solidFill>
            <a:schemeClr val="tx1"/>
          </a:solidFill>
          <a:latin typeface="+mn-lt"/>
          <a:ea typeface="+mn-ea"/>
          <a:cs typeface="+mn-cs"/>
        </a:defRPr>
      </a:lvl3pPr>
      <a:lvl4pPr marL="1200180" indent="-171454" algn="l" defTabSz="685817"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4pPr>
      <a:lvl5pPr marL="1543089" indent="-171454" algn="l" defTabSz="685817"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5pPr>
      <a:lvl6pPr marL="1885997" indent="-171454" algn="l" defTabSz="685817"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6pPr>
      <a:lvl7pPr marL="2228906" indent="-171454" algn="l" defTabSz="685817"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7pPr>
      <a:lvl8pPr marL="2571814" indent="-171454" algn="l" defTabSz="685817"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8pPr>
      <a:lvl9pPr marL="2914724" indent="-171454" algn="l" defTabSz="685817"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9pPr>
    </p:bodyStyle>
    <p:otherStyle>
      <a:defPPr>
        <a:defRPr lang="en-US"/>
      </a:defPPr>
      <a:lvl1pPr marL="0" algn="l" defTabSz="685817" rtl="0" eaLnBrk="1" latinLnBrk="0" hangingPunct="1">
        <a:defRPr sz="1350" kern="1200">
          <a:solidFill>
            <a:schemeClr val="tx1"/>
          </a:solidFill>
          <a:latin typeface="+mn-lt"/>
          <a:ea typeface="+mn-ea"/>
          <a:cs typeface="+mn-cs"/>
        </a:defRPr>
      </a:lvl1pPr>
      <a:lvl2pPr marL="342909" algn="l" defTabSz="685817" rtl="0" eaLnBrk="1" latinLnBrk="0" hangingPunct="1">
        <a:defRPr sz="1350" kern="1200">
          <a:solidFill>
            <a:schemeClr val="tx1"/>
          </a:solidFill>
          <a:latin typeface="+mn-lt"/>
          <a:ea typeface="+mn-ea"/>
          <a:cs typeface="+mn-cs"/>
        </a:defRPr>
      </a:lvl2pPr>
      <a:lvl3pPr marL="685817" algn="l" defTabSz="685817" rtl="0" eaLnBrk="1" latinLnBrk="0" hangingPunct="1">
        <a:defRPr sz="1350" kern="1200">
          <a:solidFill>
            <a:schemeClr val="tx1"/>
          </a:solidFill>
          <a:latin typeface="+mn-lt"/>
          <a:ea typeface="+mn-ea"/>
          <a:cs typeface="+mn-cs"/>
        </a:defRPr>
      </a:lvl3pPr>
      <a:lvl4pPr marL="1028726" algn="l" defTabSz="685817" rtl="0" eaLnBrk="1" latinLnBrk="0" hangingPunct="1">
        <a:defRPr sz="1350" kern="1200">
          <a:solidFill>
            <a:schemeClr val="tx1"/>
          </a:solidFill>
          <a:latin typeface="+mn-lt"/>
          <a:ea typeface="+mn-ea"/>
          <a:cs typeface="+mn-cs"/>
        </a:defRPr>
      </a:lvl4pPr>
      <a:lvl5pPr marL="1371634" algn="l" defTabSz="685817" rtl="0" eaLnBrk="1" latinLnBrk="0" hangingPunct="1">
        <a:defRPr sz="1350" kern="1200">
          <a:solidFill>
            <a:schemeClr val="tx1"/>
          </a:solidFill>
          <a:latin typeface="+mn-lt"/>
          <a:ea typeface="+mn-ea"/>
          <a:cs typeface="+mn-cs"/>
        </a:defRPr>
      </a:lvl5pPr>
      <a:lvl6pPr marL="1714544" algn="l" defTabSz="685817" rtl="0" eaLnBrk="1" latinLnBrk="0" hangingPunct="1">
        <a:defRPr sz="1350" kern="1200">
          <a:solidFill>
            <a:schemeClr val="tx1"/>
          </a:solidFill>
          <a:latin typeface="+mn-lt"/>
          <a:ea typeface="+mn-ea"/>
          <a:cs typeface="+mn-cs"/>
        </a:defRPr>
      </a:lvl6pPr>
      <a:lvl7pPr marL="2057451" algn="l" defTabSz="685817" rtl="0" eaLnBrk="1" latinLnBrk="0" hangingPunct="1">
        <a:defRPr sz="1350" kern="1200">
          <a:solidFill>
            <a:schemeClr val="tx1"/>
          </a:solidFill>
          <a:latin typeface="+mn-lt"/>
          <a:ea typeface="+mn-ea"/>
          <a:cs typeface="+mn-cs"/>
        </a:defRPr>
      </a:lvl7pPr>
      <a:lvl8pPr marL="2400360" algn="l" defTabSz="685817" rtl="0" eaLnBrk="1" latinLnBrk="0" hangingPunct="1">
        <a:defRPr sz="1350" kern="1200">
          <a:solidFill>
            <a:schemeClr val="tx1"/>
          </a:solidFill>
          <a:latin typeface="+mn-lt"/>
          <a:ea typeface="+mn-ea"/>
          <a:cs typeface="+mn-cs"/>
        </a:defRPr>
      </a:lvl8pPr>
      <a:lvl9pPr marL="2743269" algn="l" defTabSz="685817" rtl="0" eaLnBrk="1" latinLnBrk="0" hangingPunct="1">
        <a:defRPr sz="135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1097280" y="286603"/>
            <a:ext cx="10058400" cy="1450757"/>
          </a:xfrm>
          <a:prstGeom prst="rect">
            <a:avLst/>
          </a:prstGeom>
        </p:spPr>
        <p:txBody>
          <a:bodyPr vert="horz" lIns="91440" tIns="45720" rIns="91440" bIns="45720" rtlCol="0" anchor="b">
            <a:normAutofit/>
          </a:bodyPr>
          <a:lstStyle/>
          <a:p>
            <a:r>
              <a:rPr lang="en-US" smtClean="0"/>
              <a:t>Click to edit Master title style</a:t>
            </a:r>
            <a:endParaRPr lang="en-US" dirty="0"/>
          </a:p>
        </p:txBody>
      </p:sp>
      <p:sp>
        <p:nvSpPr>
          <p:cNvPr id="3" name="Text Placeholder 2"/>
          <p:cNvSpPr>
            <a:spLocks noGrp="1"/>
          </p:cNvSpPr>
          <p:nvPr>
            <p:ph type="body" idx="1"/>
          </p:nvPr>
        </p:nvSpPr>
        <p:spPr>
          <a:xfrm>
            <a:off x="1097280" y="1845734"/>
            <a:ext cx="10058400" cy="4023360"/>
          </a:xfrm>
          <a:prstGeom prst="rect">
            <a:avLst/>
          </a:prstGeom>
        </p:spPr>
        <p:txBody>
          <a:bodyPr vert="horz" lIns="0" tIns="45720" rIns="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2"/>
          </p:nvPr>
        </p:nvSpPr>
        <p:spPr>
          <a:xfrm>
            <a:off x="1097280" y="6459785"/>
            <a:ext cx="2472271" cy="365125"/>
          </a:xfrm>
          <a:prstGeom prst="rect">
            <a:avLst/>
          </a:prstGeom>
        </p:spPr>
        <p:txBody>
          <a:bodyPr vert="horz" lIns="91440" tIns="45720" rIns="91440" bIns="45720" rtlCol="0" anchor="ctr"/>
          <a:lstStyle>
            <a:lvl1pPr algn="l">
              <a:defRPr sz="900">
                <a:solidFill>
                  <a:srgbClr val="FFFFFF"/>
                </a:solidFill>
              </a:defRPr>
            </a:lvl1pPr>
          </a:lstStyle>
          <a:p>
            <a:fld id="{98624D31-43A5-475A-80CF-332C9F6DCF35}" type="datetimeFigureOut">
              <a:rPr lang="en-US" dirty="0"/>
              <a:t>1/5/2021</a:t>
            </a:fld>
            <a:endParaRPr lang="en-US" dirty="0"/>
          </a:p>
        </p:txBody>
      </p:sp>
      <p:sp>
        <p:nvSpPr>
          <p:cNvPr id="5" name="Footer Placeholder 4"/>
          <p:cNvSpPr>
            <a:spLocks noGrp="1"/>
          </p:cNvSpPr>
          <p:nvPr>
            <p:ph type="ftr" sz="quarter" idx="3"/>
          </p:nvPr>
        </p:nvSpPr>
        <p:spPr>
          <a:xfrm>
            <a:off x="3686185" y="6459785"/>
            <a:ext cx="4822804" cy="365125"/>
          </a:xfrm>
          <a:prstGeom prst="rect">
            <a:avLst/>
          </a:prstGeom>
        </p:spPr>
        <p:txBody>
          <a:bodyPr vert="horz" lIns="91440" tIns="45720" rIns="91440" bIns="45720" rtlCol="0" anchor="ctr"/>
          <a:lstStyle>
            <a:lvl1pPr algn="ctr">
              <a:defRPr sz="900" cap="all" baseline="0">
                <a:solidFill>
                  <a:srgbClr val="FFFFFF"/>
                </a:solidFill>
              </a:defRPr>
            </a:lvl1pPr>
          </a:lstStyle>
          <a:p>
            <a:endParaRPr lang="en-US" dirty="0"/>
          </a:p>
        </p:txBody>
      </p:sp>
      <p:sp>
        <p:nvSpPr>
          <p:cNvPr id="6" name="Slide Number Placeholder 5"/>
          <p:cNvSpPr>
            <a:spLocks noGrp="1"/>
          </p:cNvSpPr>
          <p:nvPr>
            <p:ph type="sldNum" sz="quarter" idx="4"/>
          </p:nvPr>
        </p:nvSpPr>
        <p:spPr>
          <a:xfrm>
            <a:off x="9900458" y="6459785"/>
            <a:ext cx="1312025" cy="365125"/>
          </a:xfrm>
          <a:prstGeom prst="rect">
            <a:avLst/>
          </a:prstGeom>
        </p:spPr>
        <p:txBody>
          <a:bodyPr vert="horz" lIns="91440" tIns="45720" rIns="91440" bIns="45720" rtlCol="0" anchor="ctr"/>
          <a:lstStyle>
            <a:lvl1pPr algn="r">
              <a:defRPr sz="1050">
                <a:solidFill>
                  <a:srgbClr val="FFFFFF"/>
                </a:solidFill>
              </a:defRPr>
            </a:lvl1pPr>
          </a:lstStyle>
          <a:p>
            <a:fld id="{4FAB73BC-B049-4115-A692-8D63A059BFB8}" type="slidenum">
              <a:rPr lang="en-US" dirty="0"/>
              <a:pPr/>
              <a:t>‹#›</a:t>
            </a:fld>
            <a:endParaRPr lang="en-US" dirty="0"/>
          </a:p>
        </p:txBody>
      </p:sp>
    </p:spTree>
    <p:extLst>
      <p:ext uri="{BB962C8B-B14F-4D97-AF65-F5344CB8AC3E}">
        <p14:creationId xmlns:p14="http://schemas.microsoft.com/office/powerpoint/2010/main" val="1307495408"/>
      </p:ext>
    </p:extLst>
  </p:cSld>
  <p:clrMap bg1="lt1" tx1="dk1" bg2="lt2" tx2="dk2" accent1="accent1" accent2="accent2" accent3="accent3" accent4="accent4" accent5="accent5" accent6="accent6" hlink="hlink" folHlink="folHlink"/>
  <p:sldLayoutIdLst>
    <p:sldLayoutId id="2147484024" r:id="rId1"/>
    <p:sldLayoutId id="2147484025" r:id="rId2"/>
    <p:sldLayoutId id="2147484026" r:id="rId3"/>
    <p:sldLayoutId id="2147484027" r:id="rId4"/>
    <p:sldLayoutId id="2147484028" r:id="rId5"/>
    <p:sldLayoutId id="2147484029" r:id="rId6"/>
    <p:sldLayoutId id="2147484030" r:id="rId7"/>
    <p:sldLayoutId id="2147484031" r:id="rId8"/>
    <p:sldLayoutId id="2147484032" r:id="rId9"/>
    <p:sldLayoutId id="2147484033" r:id="rId10"/>
    <p:sldLayoutId id="2147484034" r:id="rId11"/>
    <p:sldLayoutId id="2147483917" r:id="rId12"/>
  </p:sldLayoutIdLst>
  <p:txStyles>
    <p:titleStyle>
      <a:lvl1pPr algn="l" defTabSz="914400" rtl="0" eaLnBrk="1" latinLnBrk="0" hangingPunct="1">
        <a:lnSpc>
          <a:spcPct val="85000"/>
        </a:lnSpc>
        <a:spcBef>
          <a:spcPct val="0"/>
        </a:spcBef>
        <a:buNone/>
        <a:defRPr sz="4800" kern="1200" spc="-50" baseline="0">
          <a:solidFill>
            <a:schemeClr val="tx1">
              <a:lumMod val="75000"/>
              <a:lumOff val="25000"/>
            </a:schemeClr>
          </a:solidFill>
          <a:latin typeface="+mj-lt"/>
          <a:ea typeface="+mj-ea"/>
          <a:cs typeface="+mj-cs"/>
        </a:defRPr>
      </a:lvl1pPr>
    </p:titleStyle>
    <p:bodyStyle>
      <a:lvl1pPr marL="91440" indent="-91440" algn="l" defTabSz="914400" rtl="0" eaLnBrk="1" latinLnBrk="0" hangingPunct="1">
        <a:lnSpc>
          <a:spcPct val="90000"/>
        </a:lnSpc>
        <a:spcBef>
          <a:spcPts val="1200"/>
        </a:spcBef>
        <a:spcAft>
          <a:spcPts val="200"/>
        </a:spcAft>
        <a:buClr>
          <a:schemeClr val="accent1"/>
        </a:buClr>
        <a:buSzPct val="100000"/>
        <a:buFont typeface="Calibri" panose="020F0502020204030204" pitchFamily="34" charset="0"/>
        <a:buChar char=" "/>
        <a:defRPr sz="2000" kern="1200">
          <a:solidFill>
            <a:schemeClr val="tx1">
              <a:lumMod val="75000"/>
              <a:lumOff val="25000"/>
            </a:schemeClr>
          </a:solidFill>
          <a:latin typeface="+mn-lt"/>
          <a:ea typeface="+mn-ea"/>
          <a:cs typeface="+mn-cs"/>
        </a:defRPr>
      </a:lvl1pPr>
      <a:lvl2pPr marL="384048" indent="-182880" algn="l" defTabSz="914400" rtl="0" eaLnBrk="1" latinLnBrk="0" hangingPunct="1">
        <a:lnSpc>
          <a:spcPct val="90000"/>
        </a:lnSpc>
        <a:spcBef>
          <a:spcPts val="200"/>
        </a:spcBef>
        <a:spcAft>
          <a:spcPts val="400"/>
        </a:spcAft>
        <a:buClr>
          <a:schemeClr val="accent1"/>
        </a:buClr>
        <a:buFont typeface="Calibri" pitchFamily="34" charset="0"/>
        <a:buChar char="◦"/>
        <a:defRPr sz="1800" kern="1200">
          <a:solidFill>
            <a:schemeClr val="tx1">
              <a:lumMod val="75000"/>
              <a:lumOff val="25000"/>
            </a:schemeClr>
          </a:solidFill>
          <a:latin typeface="+mn-lt"/>
          <a:ea typeface="+mn-ea"/>
          <a:cs typeface="+mn-cs"/>
        </a:defRPr>
      </a:lvl2pPr>
      <a:lvl3pPr marL="566928" indent="-182880" algn="l" defTabSz="914400" rtl="0" eaLnBrk="1" latinLnBrk="0"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3pPr>
      <a:lvl4pPr marL="749808" indent="-182880" algn="l" defTabSz="914400" rtl="0" eaLnBrk="1" latinLnBrk="0"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4pPr>
      <a:lvl5pPr marL="932688" indent="-182880" algn="l" defTabSz="914400" rtl="0" eaLnBrk="1" latinLnBrk="0"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5pPr>
      <a:lvl6pPr marL="1100000" indent="-228600" algn="l" defTabSz="914400" rtl="0" eaLnBrk="1" latinLnBrk="0"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6pPr>
      <a:lvl7pPr marL="1300000" indent="-228600" algn="l" defTabSz="914400" rtl="0" eaLnBrk="1" latinLnBrk="0"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7pPr>
      <a:lvl8pPr marL="1500000" indent="-228600" algn="l" defTabSz="914400" rtl="0" eaLnBrk="1" latinLnBrk="0"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8pPr>
      <a:lvl9pPr marL="1700000" indent="-228600" algn="l" defTabSz="914400" rtl="0" eaLnBrk="1" latinLnBrk="0"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3.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smtClean="0"/>
              <a:t>Click to edit Master title style</a:t>
            </a:r>
            <a:endParaRPr lang="en-US" dirty="0"/>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pPr>
              <a:defRPr/>
            </a:pPr>
            <a:endParaRPr lang="en-US" altLang="vi-VN"/>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pPr>
              <a:defRPr/>
            </a:pPr>
            <a:endParaRPr lang="en-US" altLang="vi-VN"/>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pPr>
              <a:defRPr/>
            </a:pPr>
            <a:fld id="{8BF01143-3BAF-45F3-BCEA-2370E8AABD73}" type="slidenum">
              <a:rPr lang="en-US" altLang="vi-VN" smtClean="0"/>
              <a:pPr>
                <a:defRPr/>
              </a:pPr>
              <a:t>‹#›</a:t>
            </a:fld>
            <a:endParaRPr lang="en-US" altLang="vi-VN"/>
          </a:p>
        </p:txBody>
      </p:sp>
    </p:spTree>
    <p:extLst>
      <p:ext uri="{BB962C8B-B14F-4D97-AF65-F5344CB8AC3E}">
        <p14:creationId xmlns:p14="http://schemas.microsoft.com/office/powerpoint/2010/main" val="242059516"/>
      </p:ext>
    </p:extLst>
  </p:cSld>
  <p:clrMap bg1="lt1" tx1="dk1" bg2="lt2" tx2="dk2" accent1="accent1" accent2="accent2" accent3="accent3" accent4="accent4" accent5="accent5" accent6="accent6" hlink="hlink" folHlink="folHlink"/>
  <p:sldLayoutIdLst>
    <p:sldLayoutId id="2147484036" r:id="rId1"/>
    <p:sldLayoutId id="2147484037" r:id="rId2"/>
    <p:sldLayoutId id="2147484038" r:id="rId3"/>
    <p:sldLayoutId id="2147484039" r:id="rId4"/>
    <p:sldLayoutId id="2147484040" r:id="rId5"/>
    <p:sldLayoutId id="2147484041" r:id="rId6"/>
    <p:sldLayoutId id="2147484042" r:id="rId7"/>
    <p:sldLayoutId id="2147484043" r:id="rId8"/>
    <p:sldLayoutId id="2147484044" r:id="rId9"/>
    <p:sldLayoutId id="2147484045" r:id="rId10"/>
    <p:sldLayoutId id="2147484046" r:id="rId11"/>
  </p:sldLayoutIdLst>
  <p:transition spd="med">
    <p:blinds dir="vert"/>
  </p:transition>
  <p:timing>
    <p:tnLst>
      <p:par>
        <p:cTn id="1" dur="indefinite" restart="never" nodeType="tmRoot"/>
      </p:par>
    </p:tnLst>
  </p:timing>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4.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smtClean="0"/>
              <a:t>Click to edit Master title style</a:t>
            </a:r>
            <a:endParaRPr lang="en-US" dirty="0"/>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C764DE79-268F-4C1A-8933-263129D2AF90}" type="datetimeFigureOut">
              <a:rPr lang="en-US" dirty="0"/>
              <a:t>1/5/2021</a:t>
            </a:fld>
            <a:endParaRPr lang="en-US" dirty="0"/>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dirty="0"/>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48F63A3B-78C7-47BE-AE5E-E10140E04643}" type="slidenum">
              <a:rPr lang="en-US" dirty="0"/>
              <a:t>‹#›</a:t>
            </a:fld>
            <a:endParaRPr lang="en-US" dirty="0"/>
          </a:p>
        </p:txBody>
      </p:sp>
    </p:spTree>
    <p:extLst>
      <p:ext uri="{BB962C8B-B14F-4D97-AF65-F5344CB8AC3E}">
        <p14:creationId xmlns:p14="http://schemas.microsoft.com/office/powerpoint/2010/main" val="3004613675"/>
      </p:ext>
    </p:extLst>
  </p:cSld>
  <p:clrMap bg1="lt1" tx1="dk1" bg2="lt2" tx2="dk2" accent1="accent1" accent2="accent2" accent3="accent3" accent4="accent4" accent5="accent5" accent6="accent6" hlink="hlink" folHlink="folHlink"/>
  <p:sldLayoutIdLst>
    <p:sldLayoutId id="2147484048" r:id="rId1"/>
    <p:sldLayoutId id="2147484049" r:id="rId2"/>
    <p:sldLayoutId id="2147484050" r:id="rId3"/>
    <p:sldLayoutId id="2147484051" r:id="rId4"/>
    <p:sldLayoutId id="2147484052" r:id="rId5"/>
    <p:sldLayoutId id="2147484053" r:id="rId6"/>
    <p:sldLayoutId id="2147484054" r:id="rId7"/>
    <p:sldLayoutId id="2147484055" r:id="rId8"/>
    <p:sldLayoutId id="2147484056" r:id="rId9"/>
    <p:sldLayoutId id="2147484057" r:id="rId10"/>
    <p:sldLayoutId id="2147484058" r:id="rId11"/>
    <p:sldLayoutId id="2147484059" r:id="rId12"/>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2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2.xml"/></Relationships>
</file>

<file path=ppt/slides/_rels/slide3.xml.rels><?xml version="1.0" encoding="UTF-8" standalone="yes"?>
<Relationships xmlns="http://schemas.openxmlformats.org/package/2006/relationships"><Relationship Id="rId3" Type="http://schemas.openxmlformats.org/officeDocument/2006/relationships/image" Target="../media/image5.jpeg"/><Relationship Id="rId2" Type="http://schemas.openxmlformats.org/officeDocument/2006/relationships/notesSlide" Target="../notesSlides/notesSlide1.xml"/><Relationship Id="rId1" Type="http://schemas.openxmlformats.org/officeDocument/2006/relationships/slideLayout" Target="../slideLayouts/slideLayout22.xml"/><Relationship Id="rId4" Type="http://schemas.openxmlformats.org/officeDocument/2006/relationships/image" Target="../media/image6.jpeg"/></Relationships>
</file>

<file path=ppt/slides/_rels/slide4.xml.rels><?xml version="1.0" encoding="UTF-8" standalone="yes"?>
<Relationships xmlns="http://schemas.openxmlformats.org/package/2006/relationships"><Relationship Id="rId2" Type="http://schemas.openxmlformats.org/officeDocument/2006/relationships/image" Target="../media/image7.jpeg"/><Relationship Id="rId1" Type="http://schemas.openxmlformats.org/officeDocument/2006/relationships/slideLayout" Target="../slideLayouts/slideLayout22.xml"/></Relationships>
</file>

<file path=ppt/slides/_rels/slide5.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notesSlide" Target="../notesSlides/notesSlide2.xml"/><Relationship Id="rId1" Type="http://schemas.openxmlformats.org/officeDocument/2006/relationships/slideLayout" Target="../slideLayouts/slideLayout22.xml"/><Relationship Id="rId5" Type="http://schemas.openxmlformats.org/officeDocument/2006/relationships/image" Target="../media/image10.jpeg"/><Relationship Id="rId4" Type="http://schemas.openxmlformats.org/officeDocument/2006/relationships/image" Target="../media/image9.jpeg"/></Relationships>
</file>

<file path=ppt/slides/_rels/slide6.xml.rels><?xml version="1.0" encoding="UTF-8" standalone="yes"?>
<Relationships xmlns="http://schemas.openxmlformats.org/package/2006/relationships"><Relationship Id="rId3" Type="http://schemas.openxmlformats.org/officeDocument/2006/relationships/image" Target="../media/image11.jpeg"/><Relationship Id="rId2" Type="http://schemas.openxmlformats.org/officeDocument/2006/relationships/notesSlide" Target="../notesSlides/notesSlide3.xml"/><Relationship Id="rId1" Type="http://schemas.openxmlformats.org/officeDocument/2006/relationships/slideLayout" Target="../slideLayouts/slideLayout22.xml"/></Relationships>
</file>

<file path=ppt/slides/_rels/slide7.xml.rels><?xml version="1.0" encoding="UTF-8" standalone="yes"?>
<Relationships xmlns="http://schemas.openxmlformats.org/package/2006/relationships"><Relationship Id="rId3" Type="http://schemas.openxmlformats.org/officeDocument/2006/relationships/image" Target="../media/image12.jpeg"/><Relationship Id="rId2" Type="http://schemas.openxmlformats.org/officeDocument/2006/relationships/notesSlide" Target="../notesSlides/notesSlide4.xml"/><Relationship Id="rId1" Type="http://schemas.openxmlformats.org/officeDocument/2006/relationships/slideLayout" Target="../slideLayouts/slideLayout22.xml"/><Relationship Id="rId6" Type="http://schemas.openxmlformats.org/officeDocument/2006/relationships/image" Target="../media/image15.jpeg"/><Relationship Id="rId5" Type="http://schemas.openxmlformats.org/officeDocument/2006/relationships/image" Target="../media/image14.jpeg"/><Relationship Id="rId4" Type="http://schemas.openxmlformats.org/officeDocument/2006/relationships/image" Target="../media/image13.jpeg"/></Relationships>
</file>

<file path=ppt/slides/_rels/slide8.xml.rels><?xml version="1.0" encoding="UTF-8" standalone="yes"?>
<Relationships xmlns="http://schemas.openxmlformats.org/package/2006/relationships"><Relationship Id="rId3" Type="http://schemas.openxmlformats.org/officeDocument/2006/relationships/image" Target="../media/image16.jpeg"/><Relationship Id="rId2" Type="http://schemas.openxmlformats.org/officeDocument/2006/relationships/notesSlide" Target="../notesSlides/notesSlide5.xml"/><Relationship Id="rId1" Type="http://schemas.openxmlformats.org/officeDocument/2006/relationships/slideLayout" Target="../slideLayouts/slideLayout22.xml"/><Relationship Id="rId4" Type="http://schemas.openxmlformats.org/officeDocument/2006/relationships/image" Target="../media/image17.jpeg"/></Relationships>
</file>

<file path=ppt/slides/_rels/slide9.xml.rels><?xml version="1.0" encoding="UTF-8" standalone="yes"?>
<Relationships xmlns="http://schemas.openxmlformats.org/package/2006/relationships"><Relationship Id="rId3" Type="http://schemas.openxmlformats.org/officeDocument/2006/relationships/image" Target="../media/image18.png"/><Relationship Id="rId2" Type="http://schemas.openxmlformats.org/officeDocument/2006/relationships/notesSlide" Target="../notesSlides/notesSlide6.xml"/><Relationship Id="rId1" Type="http://schemas.openxmlformats.org/officeDocument/2006/relationships/slideLayout" Target="../slideLayouts/slideLayout22.xml"/><Relationship Id="rId5" Type="http://schemas.openxmlformats.org/officeDocument/2006/relationships/image" Target="../media/image20.jpeg"/><Relationship Id="rId4" Type="http://schemas.openxmlformats.org/officeDocument/2006/relationships/image" Target="../media/image19.jpeg"/></Relationships>
</file>

<file path=ppt/slides/_rels/slide10.xml.rels><?xml version="1.0" encoding="UTF-8" standalone="yes"?>
<Relationships xmlns="http://schemas.openxmlformats.org/package/2006/relationships"><Relationship Id="rId3" Type="http://schemas.openxmlformats.org/officeDocument/2006/relationships/image" Target="../media/image21.jpeg"/><Relationship Id="rId2" Type="http://schemas.openxmlformats.org/officeDocument/2006/relationships/notesSlide" Target="../notesSlides/notesSlide7.xml"/><Relationship Id="rId1" Type="http://schemas.openxmlformats.org/officeDocument/2006/relationships/slideLayout" Target="../slideLayouts/slideLayout22.xml"/><Relationship Id="rId6" Type="http://schemas.openxmlformats.org/officeDocument/2006/relationships/image" Target="../media/image24.png"/><Relationship Id="rId5" Type="http://schemas.openxmlformats.org/officeDocument/2006/relationships/image" Target="../media/image23.jpeg"/><Relationship Id="rId4" Type="http://schemas.openxmlformats.org/officeDocument/2006/relationships/image" Target="../media/image22.jpeg"/></Relationships>
</file>

<file path=ppt/slides/_rels/slide11.xml.rels><?xml version="1.0" encoding="UTF-8" standalone="yes"?>
<Relationships xmlns="http://schemas.openxmlformats.org/package/2006/relationships"><Relationship Id="rId3" Type="http://schemas.openxmlformats.org/officeDocument/2006/relationships/image" Target="../media/image25.png"/><Relationship Id="rId2" Type="http://schemas.openxmlformats.org/officeDocument/2006/relationships/notesSlide" Target="../notesSlides/notesSlide8.xml"/><Relationship Id="rId1" Type="http://schemas.openxmlformats.org/officeDocument/2006/relationships/slideLayout" Target="../slideLayouts/slideLayout22.xml"/></Relationships>
</file>

<file path=ppt/slides/_rels/slide12.xml.rels><?xml version="1.0" encoding="UTF-8" standalone="yes"?>
<Relationships xmlns="http://schemas.openxmlformats.org/package/2006/relationships"><Relationship Id="rId3" Type="http://schemas.openxmlformats.org/officeDocument/2006/relationships/image" Target="../media/image26.jpeg"/><Relationship Id="rId2" Type="http://schemas.openxmlformats.org/officeDocument/2006/relationships/notesSlide" Target="../notesSlides/notesSlide9.xml"/><Relationship Id="rId1" Type="http://schemas.openxmlformats.org/officeDocument/2006/relationships/slideLayout" Target="../slideLayouts/slideLayout22.xml"/></Relationships>
</file>

<file path=ppt/slides/_rels/slide13.xml.rels><?xml version="1.0" encoding="UTF-8" standalone="yes"?>
<Relationships xmlns="http://schemas.openxmlformats.org/package/2006/relationships"><Relationship Id="rId3" Type="http://schemas.openxmlformats.org/officeDocument/2006/relationships/image" Target="../media/image27.png"/><Relationship Id="rId7" Type="http://schemas.openxmlformats.org/officeDocument/2006/relationships/image" Target="../media/image31.jpeg"/><Relationship Id="rId2" Type="http://schemas.openxmlformats.org/officeDocument/2006/relationships/notesSlide" Target="../notesSlides/notesSlide10.xml"/><Relationship Id="rId1" Type="http://schemas.openxmlformats.org/officeDocument/2006/relationships/slideLayout" Target="../slideLayouts/slideLayout22.xml"/><Relationship Id="rId6" Type="http://schemas.openxmlformats.org/officeDocument/2006/relationships/image" Target="../media/image30.jpeg"/><Relationship Id="rId5" Type="http://schemas.openxmlformats.org/officeDocument/2006/relationships/image" Target="../media/image29.jpeg"/><Relationship Id="rId4" Type="http://schemas.openxmlformats.org/officeDocument/2006/relationships/image" Target="../media/image28.jpeg"/></Relationships>
</file>

<file path=ppt/slides/_rels/slide14.xml.rels><?xml version="1.0" encoding="UTF-8" standalone="yes"?>
<Relationships xmlns="http://schemas.openxmlformats.org/package/2006/relationships"><Relationship Id="rId2" Type="http://schemas.openxmlformats.org/officeDocument/2006/relationships/notesSlide" Target="../notesSlides/notesSlide11.xml"/><Relationship Id="rId1" Type="http://schemas.openxmlformats.org/officeDocument/2006/relationships/slideLayout" Target="../slideLayouts/slideLayout22.xml"/></Relationships>
</file>

<file path=ppt/slides/_rels/slide15.xml.rels><?xml version="1.0" encoding="UTF-8" standalone="yes"?>
<Relationships xmlns="http://schemas.openxmlformats.org/package/2006/relationships"><Relationship Id="rId3" Type="http://schemas.openxmlformats.org/officeDocument/2006/relationships/image" Target="../media/image32.jpeg"/><Relationship Id="rId2" Type="http://schemas.openxmlformats.org/officeDocument/2006/relationships/notesSlide" Target="../notesSlides/notesSlide12.xml"/><Relationship Id="rId1" Type="http://schemas.openxmlformats.org/officeDocument/2006/relationships/slideLayout" Target="../slideLayouts/slideLayout22.xml"/></Relationships>
</file>

<file path=ppt/slides/_rels/slide16.xml.rels><?xml version="1.0" encoding="UTF-8" standalone="yes"?>
<Relationships xmlns="http://schemas.openxmlformats.org/package/2006/relationships"><Relationship Id="rId3" Type="http://schemas.openxmlformats.org/officeDocument/2006/relationships/image" Target="../media/image33.jpeg"/><Relationship Id="rId2" Type="http://schemas.openxmlformats.org/officeDocument/2006/relationships/notesSlide" Target="../notesSlides/notesSlide13.xml"/><Relationship Id="rId1" Type="http://schemas.openxmlformats.org/officeDocument/2006/relationships/slideLayout" Target="../slideLayouts/slideLayout22.xml"/></Relationships>
</file>

<file path=ppt/slides/_rels/slide17.xml.rels><?xml version="1.0" encoding="UTF-8" standalone="yes"?>
<Relationships xmlns="http://schemas.openxmlformats.org/package/2006/relationships"><Relationship Id="rId2" Type="http://schemas.openxmlformats.org/officeDocument/2006/relationships/image" Target="../media/image34.png"/><Relationship Id="rId1" Type="http://schemas.openxmlformats.org/officeDocument/2006/relationships/slideLayout" Target="../slideLayouts/slideLayout22.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22.xml"/></Relationships>
</file>

<file path=ppt/slides/_rels/slide19.xml.rels><?xml version="1.0" encoding="UTF-8" standalone="yes"?>
<Relationships xmlns="http://schemas.openxmlformats.org/package/2006/relationships"><Relationship Id="rId3" Type="http://schemas.openxmlformats.org/officeDocument/2006/relationships/image" Target="../media/image36.jpeg"/><Relationship Id="rId2" Type="http://schemas.openxmlformats.org/officeDocument/2006/relationships/image" Target="../media/image35.png"/><Relationship Id="rId1" Type="http://schemas.openxmlformats.org/officeDocument/2006/relationships/slideLayout" Target="../slideLayouts/slideLayout22.xml"/></Relationships>
</file>

<file path=ppt/slides/_rels/slide20.xml.rels><?xml version="1.0" encoding="UTF-8" standalone="yes"?>
<Relationships xmlns="http://schemas.openxmlformats.org/package/2006/relationships"><Relationship Id="rId2" Type="http://schemas.openxmlformats.org/officeDocument/2006/relationships/image" Target="../media/image37.jpeg"/><Relationship Id="rId1" Type="http://schemas.openxmlformats.org/officeDocument/2006/relationships/slideLayout" Target="../slideLayouts/slideLayout22.xml"/></Relationships>
</file>

<file path=ppt/slides/_rels/slide21.xml.rels><?xml version="1.0" encoding="UTF-8" standalone="yes"?>
<Relationships xmlns="http://schemas.openxmlformats.org/package/2006/relationships"><Relationship Id="rId2" Type="http://schemas.openxmlformats.org/officeDocument/2006/relationships/image" Target="../media/image38.jpeg"/><Relationship Id="rId1" Type="http://schemas.openxmlformats.org/officeDocument/2006/relationships/slideLayout" Target="../slideLayouts/slideLayout22.xml"/></Relationships>
</file>

<file path=ppt/slides/_rels/slide22.xml.rels><?xml version="1.0" encoding="UTF-8" standalone="yes"?>
<Relationships xmlns="http://schemas.openxmlformats.org/package/2006/relationships"><Relationship Id="rId3" Type="http://schemas.openxmlformats.org/officeDocument/2006/relationships/image" Target="../media/image40.jpeg"/><Relationship Id="rId2" Type="http://schemas.openxmlformats.org/officeDocument/2006/relationships/image" Target="../media/image39.jpeg"/><Relationship Id="rId1" Type="http://schemas.openxmlformats.org/officeDocument/2006/relationships/slideLayout" Target="../slideLayouts/slideLayout22.xml"/><Relationship Id="rId5" Type="http://schemas.openxmlformats.org/officeDocument/2006/relationships/image" Target="../media/image42.jpeg"/><Relationship Id="rId4" Type="http://schemas.openxmlformats.org/officeDocument/2006/relationships/image" Target="../media/image41.jpeg"/></Relationships>
</file>

<file path=ppt/slides/_rels/slide23.xml.rels><?xml version="1.0" encoding="UTF-8" standalone="yes"?>
<Relationships xmlns="http://schemas.openxmlformats.org/package/2006/relationships"><Relationship Id="rId3" Type="http://schemas.openxmlformats.org/officeDocument/2006/relationships/image" Target="../media/image44.jpeg"/><Relationship Id="rId2" Type="http://schemas.openxmlformats.org/officeDocument/2006/relationships/image" Target="../media/image43.jpeg"/><Relationship Id="rId1" Type="http://schemas.openxmlformats.org/officeDocument/2006/relationships/slideLayout" Target="../slideLayouts/slideLayout22.xml"/><Relationship Id="rId5" Type="http://schemas.openxmlformats.org/officeDocument/2006/relationships/image" Target="../media/image46.jpeg"/><Relationship Id="rId4" Type="http://schemas.openxmlformats.org/officeDocument/2006/relationships/image" Target="../media/image45.jpeg"/></Relationships>
</file>

<file path=ppt/slides/_rels/slide24.xml.rels><?xml version="1.0" encoding="UTF-8" standalone="yes"?>
<Relationships xmlns="http://schemas.openxmlformats.org/package/2006/relationships"><Relationship Id="rId3" Type="http://schemas.openxmlformats.org/officeDocument/2006/relationships/image" Target="../media/image48.png"/><Relationship Id="rId2" Type="http://schemas.openxmlformats.org/officeDocument/2006/relationships/image" Target="../media/image47.png"/><Relationship Id="rId1" Type="http://schemas.openxmlformats.org/officeDocument/2006/relationships/slideLayout" Target="../slideLayouts/slideLayout22.xml"/></Relationships>
</file>

<file path=ppt/slides/_rels/slide25.xml.rels><?xml version="1.0" encoding="UTF-8" standalone="yes"?>
<Relationships xmlns="http://schemas.openxmlformats.org/package/2006/relationships"><Relationship Id="rId2" Type="http://schemas.openxmlformats.org/officeDocument/2006/relationships/image" Target="../media/image49.png"/><Relationship Id="rId1" Type="http://schemas.openxmlformats.org/officeDocument/2006/relationships/slideLayout" Target="../slideLayouts/slideLayout22.xml"/></Relationships>
</file>

<file path=ppt/slides/_rels/slide26.xml.rels><?xml version="1.0" encoding="UTF-8" standalone="yes"?>
<Relationships xmlns="http://schemas.openxmlformats.org/package/2006/relationships"><Relationship Id="rId3" Type="http://schemas.openxmlformats.org/officeDocument/2006/relationships/image" Target="../media/image51.png"/><Relationship Id="rId2" Type="http://schemas.openxmlformats.org/officeDocument/2006/relationships/image" Target="../media/image50.png"/><Relationship Id="rId1" Type="http://schemas.openxmlformats.org/officeDocument/2006/relationships/slideLayout" Target="../slideLayouts/slideLayout22.xml"/></Relationships>
</file>

<file path=ppt/slides/_rels/slide27.xml.rels><?xml version="1.0" encoding="UTF-8" standalone="yes"?>
<Relationships xmlns="http://schemas.openxmlformats.org/package/2006/relationships"><Relationship Id="rId2" Type="http://schemas.openxmlformats.org/officeDocument/2006/relationships/image" Target="../media/image52.png"/><Relationship Id="rId1" Type="http://schemas.openxmlformats.org/officeDocument/2006/relationships/slideLayout" Target="../slideLayouts/slideLayout22.xml"/></Relationships>
</file>

<file path=ppt/slides/_rels/slide28.xml.rels><?xml version="1.0" encoding="UTF-8" standalone="yes"?>
<Relationships xmlns="http://schemas.openxmlformats.org/package/2006/relationships"><Relationship Id="rId2" Type="http://schemas.openxmlformats.org/officeDocument/2006/relationships/image" Target="../media/image53.png"/><Relationship Id="rId1" Type="http://schemas.openxmlformats.org/officeDocument/2006/relationships/slideLayout" Target="../slideLayouts/slideLayout22.xml"/></Relationships>
</file>

<file path=ppt/slides/_rels/slide29.xml.rels><?xml version="1.0" encoding="UTF-8" standalone="yes"?>
<Relationships xmlns="http://schemas.openxmlformats.org/package/2006/relationships"><Relationship Id="rId2" Type="http://schemas.openxmlformats.org/officeDocument/2006/relationships/image" Target="../media/image46.jpeg"/><Relationship Id="rId1" Type="http://schemas.openxmlformats.org/officeDocument/2006/relationships/slideLayout" Target="../slideLayouts/slideLayout22.xml"/></Relationships>
</file>

<file path=ppt/slides/_rels/slide30.xml.rels><?xml version="1.0" encoding="UTF-8" standalone="yes"?>
<Relationships xmlns="http://schemas.openxmlformats.org/package/2006/relationships"><Relationship Id="rId2" Type="http://schemas.openxmlformats.org/officeDocument/2006/relationships/image" Target="../media/image54.png"/><Relationship Id="rId1" Type="http://schemas.openxmlformats.org/officeDocument/2006/relationships/slideLayout" Target="../slideLayouts/slideLayout22.xml"/></Relationships>
</file>

<file path=ppt/slides/_rels/slide31.xml.rels><?xml version="1.0" encoding="UTF-8" standalone="yes"?>
<Relationships xmlns="http://schemas.openxmlformats.org/package/2006/relationships"><Relationship Id="rId2" Type="http://schemas.openxmlformats.org/officeDocument/2006/relationships/image" Target="../media/image55.png"/><Relationship Id="rId1" Type="http://schemas.openxmlformats.org/officeDocument/2006/relationships/slideLayout" Target="../slideLayouts/slideLayout22.xml"/></Relationships>
</file>

<file path=ppt/slides/_rels/slide32.xml.rels><?xml version="1.0" encoding="UTF-8" standalone="yes"?>
<Relationships xmlns="http://schemas.openxmlformats.org/package/2006/relationships"><Relationship Id="rId3" Type="http://schemas.openxmlformats.org/officeDocument/2006/relationships/image" Target="../media/image57.png"/><Relationship Id="rId2" Type="http://schemas.openxmlformats.org/officeDocument/2006/relationships/image" Target="../media/image56.jpeg"/><Relationship Id="rId1" Type="http://schemas.openxmlformats.org/officeDocument/2006/relationships/slideLayout" Target="../slideLayouts/slideLayout34.xml"/><Relationship Id="rId4" Type="http://schemas.openxmlformats.org/officeDocument/2006/relationships/image" Target="../media/image58.gif"/></Relationships>
</file>

<file path=ppt/slides/_rels/slide33.xml.rels><?xml version="1.0" encoding="UTF-8" standalone="yes"?>
<Relationships xmlns="http://schemas.openxmlformats.org/package/2006/relationships"><Relationship Id="rId2" Type="http://schemas.openxmlformats.org/officeDocument/2006/relationships/image" Target="../media/image59.jpeg"/><Relationship Id="rId1" Type="http://schemas.openxmlformats.org/officeDocument/2006/relationships/slideLayout" Target="../slideLayouts/slideLayout22.xml"/></Relationships>
</file>

<file path=ppt/slides/_rels/slide34.xml.rels><?xml version="1.0" encoding="UTF-8" standalone="yes"?>
<Relationships xmlns="http://schemas.openxmlformats.org/package/2006/relationships"><Relationship Id="rId3" Type="http://schemas.openxmlformats.org/officeDocument/2006/relationships/image" Target="../media/image61.jpeg"/><Relationship Id="rId2" Type="http://schemas.openxmlformats.org/officeDocument/2006/relationships/image" Target="../media/image60.jpeg"/><Relationship Id="rId1" Type="http://schemas.openxmlformats.org/officeDocument/2006/relationships/slideLayout" Target="../slideLayouts/slideLayout22.xml"/></Relationships>
</file>

<file path=ppt/slides/_rels/slide35.xml.rels><?xml version="1.0" encoding="UTF-8" standalone="yes"?>
<Relationships xmlns="http://schemas.openxmlformats.org/package/2006/relationships"><Relationship Id="rId3" Type="http://schemas.openxmlformats.org/officeDocument/2006/relationships/image" Target="../media/image63.jpeg"/><Relationship Id="rId2" Type="http://schemas.openxmlformats.org/officeDocument/2006/relationships/image" Target="../media/image62.jpeg"/><Relationship Id="rId1" Type="http://schemas.openxmlformats.org/officeDocument/2006/relationships/slideLayout" Target="../slideLayouts/slideLayout22.xml"/></Relationships>
</file>

<file path=ppt/slides/_rels/slide36.xml.rels><?xml version="1.0" encoding="UTF-8" standalone="yes"?>
<Relationships xmlns="http://schemas.openxmlformats.org/package/2006/relationships"><Relationship Id="rId3" Type="http://schemas.openxmlformats.org/officeDocument/2006/relationships/image" Target="../media/image65.jpeg"/><Relationship Id="rId2" Type="http://schemas.openxmlformats.org/officeDocument/2006/relationships/image" Target="../media/image64.jpeg"/><Relationship Id="rId1" Type="http://schemas.openxmlformats.org/officeDocument/2006/relationships/slideLayout" Target="../slideLayouts/slideLayout22.xml"/></Relationships>
</file>

<file path=ppt/slides/_rels/slide37.xml.rels><?xml version="1.0" encoding="UTF-8" standalone="yes"?>
<Relationships xmlns="http://schemas.openxmlformats.org/package/2006/relationships"><Relationship Id="rId1" Type="http://schemas.openxmlformats.org/officeDocument/2006/relationships/slideLayout" Target="../slideLayouts/slideLayout22.xml"/></Relationships>
</file>

<file path=ppt/slides/_rels/slide38.xml.rels><?xml version="1.0" encoding="UTF-8" standalone="yes"?>
<Relationships xmlns="http://schemas.openxmlformats.org/package/2006/relationships"><Relationship Id="rId1" Type="http://schemas.openxmlformats.org/officeDocument/2006/relationships/slideLayout" Target="../slideLayouts/slideLayout22.xml"/></Relationships>
</file>

<file path=ppt/slides/_rels/slide39.xml.rels><?xml version="1.0" encoding="UTF-8" standalone="yes"?>
<Relationships xmlns="http://schemas.openxmlformats.org/package/2006/relationships"><Relationship Id="rId2" Type="http://schemas.openxmlformats.org/officeDocument/2006/relationships/image" Target="../media/image66.png"/><Relationship Id="rId1" Type="http://schemas.openxmlformats.org/officeDocument/2006/relationships/slideLayout" Target="../slideLayouts/slideLayout22.xml"/></Relationships>
</file>

<file path=ppt/slides/_rels/slide40.xml.rels><?xml version="1.0" encoding="UTF-8" standalone="yes"?>
<Relationships xmlns="http://schemas.openxmlformats.org/package/2006/relationships"><Relationship Id="rId3" Type="http://schemas.openxmlformats.org/officeDocument/2006/relationships/image" Target="../media/image68.jpg"/><Relationship Id="rId2" Type="http://schemas.openxmlformats.org/officeDocument/2006/relationships/image" Target="../media/image67.jpg"/><Relationship Id="rId1" Type="http://schemas.openxmlformats.org/officeDocument/2006/relationships/slideLayout" Target="../slideLayouts/slideLayout22.xml"/><Relationship Id="rId6" Type="http://schemas.openxmlformats.org/officeDocument/2006/relationships/image" Target="../media/image71.jpg"/><Relationship Id="rId5" Type="http://schemas.openxmlformats.org/officeDocument/2006/relationships/image" Target="../media/image70.jpg"/><Relationship Id="rId4" Type="http://schemas.openxmlformats.org/officeDocument/2006/relationships/image" Target="../media/image69.jpg"/></Relationships>
</file>

<file path=ppt/slides/_rels/slide41.xml.rels><?xml version="1.0" encoding="UTF-8" standalone="yes"?>
<Relationships xmlns="http://schemas.openxmlformats.org/package/2006/relationships"><Relationship Id="rId3" Type="http://schemas.openxmlformats.org/officeDocument/2006/relationships/image" Target="../media/image73.jpg"/><Relationship Id="rId2" Type="http://schemas.openxmlformats.org/officeDocument/2006/relationships/image" Target="../media/image72.jpg"/><Relationship Id="rId1" Type="http://schemas.openxmlformats.org/officeDocument/2006/relationships/slideLayout" Target="../slideLayouts/slideLayout22.xml"/></Relationships>
</file>

<file path=ppt/slides/_rels/slide42.xml.rels><?xml version="1.0" encoding="UTF-8" standalone="yes"?>
<Relationships xmlns="http://schemas.openxmlformats.org/package/2006/relationships"><Relationship Id="rId2" Type="http://schemas.openxmlformats.org/officeDocument/2006/relationships/image" Target="../media/image74.jpg"/><Relationship Id="rId1" Type="http://schemas.openxmlformats.org/officeDocument/2006/relationships/slideLayout" Target="../slideLayouts/slideLayout22.xml"/></Relationships>
</file>

<file path=ppt/slides/_rels/slide43.xml.rels><?xml version="1.0" encoding="UTF-8" standalone="yes"?>
<Relationships xmlns="http://schemas.openxmlformats.org/package/2006/relationships"><Relationship Id="rId3" Type="http://schemas.openxmlformats.org/officeDocument/2006/relationships/image" Target="../media/image76.jpg"/><Relationship Id="rId2" Type="http://schemas.openxmlformats.org/officeDocument/2006/relationships/image" Target="../media/image75.jpg"/><Relationship Id="rId1" Type="http://schemas.openxmlformats.org/officeDocument/2006/relationships/slideLayout" Target="../slideLayouts/slideLayout22.xml"/><Relationship Id="rId6" Type="http://schemas.openxmlformats.org/officeDocument/2006/relationships/image" Target="../media/image79.jpg"/><Relationship Id="rId5" Type="http://schemas.openxmlformats.org/officeDocument/2006/relationships/image" Target="../media/image78.jpg"/><Relationship Id="rId4" Type="http://schemas.openxmlformats.org/officeDocument/2006/relationships/image" Target="../media/image77.jpeg"/></Relationships>
</file>

<file path=ppt/slides/_rels/slide44.xml.rels><?xml version="1.0" encoding="UTF-8" standalone="yes"?>
<Relationships xmlns="http://schemas.openxmlformats.org/package/2006/relationships"><Relationship Id="rId3" Type="http://schemas.openxmlformats.org/officeDocument/2006/relationships/image" Target="../media/image81.jpg"/><Relationship Id="rId2" Type="http://schemas.openxmlformats.org/officeDocument/2006/relationships/image" Target="../media/image80.jpg"/><Relationship Id="rId1" Type="http://schemas.openxmlformats.org/officeDocument/2006/relationships/slideLayout" Target="../slideLayouts/slideLayout22.xml"/><Relationship Id="rId5" Type="http://schemas.openxmlformats.org/officeDocument/2006/relationships/image" Target="../media/image83.jpg"/><Relationship Id="rId4" Type="http://schemas.openxmlformats.org/officeDocument/2006/relationships/image" Target="../media/image82.png"/></Relationships>
</file>

<file path=ppt/slides/_rels/slide45.xml.rels><?xml version="1.0" encoding="UTF-8" standalone="yes"?>
<Relationships xmlns="http://schemas.openxmlformats.org/package/2006/relationships"><Relationship Id="rId3" Type="http://schemas.openxmlformats.org/officeDocument/2006/relationships/image" Target="../media/image85.jpg"/><Relationship Id="rId2" Type="http://schemas.openxmlformats.org/officeDocument/2006/relationships/image" Target="../media/image84.png"/><Relationship Id="rId1" Type="http://schemas.openxmlformats.org/officeDocument/2006/relationships/slideLayout" Target="../slideLayouts/slideLayout22.xml"/><Relationship Id="rId5" Type="http://schemas.openxmlformats.org/officeDocument/2006/relationships/image" Target="../media/image87.jpg"/><Relationship Id="rId4" Type="http://schemas.openxmlformats.org/officeDocument/2006/relationships/image" Target="../media/image86.jpg"/></Relationships>
</file>

<file path=ppt/slides/_rels/slide46.xml.rels><?xml version="1.0" encoding="UTF-8" standalone="yes"?>
<Relationships xmlns="http://schemas.openxmlformats.org/package/2006/relationships"><Relationship Id="rId2" Type="http://schemas.openxmlformats.org/officeDocument/2006/relationships/image" Target="../media/image88.png"/><Relationship Id="rId1" Type="http://schemas.openxmlformats.org/officeDocument/2006/relationships/slideLayout" Target="../slideLayouts/slideLayout22.xml"/></Relationships>
</file>

<file path=ppt/slides/_rels/slide47.xml.rels><?xml version="1.0" encoding="UTF-8" standalone="yes"?>
<Relationships xmlns="http://schemas.openxmlformats.org/package/2006/relationships"><Relationship Id="rId3" Type="http://schemas.openxmlformats.org/officeDocument/2006/relationships/image" Target="../media/image90.jpg"/><Relationship Id="rId2" Type="http://schemas.openxmlformats.org/officeDocument/2006/relationships/image" Target="../media/image89.jpg"/><Relationship Id="rId1" Type="http://schemas.openxmlformats.org/officeDocument/2006/relationships/slideLayout" Target="../slideLayouts/slideLayout55.xml"/><Relationship Id="rId4" Type="http://schemas.openxmlformats.org/officeDocument/2006/relationships/image" Target="../media/image91.jpg"/></Relationships>
</file>

<file path=ppt/slides/_rels/slide48.xml.rels><?xml version="1.0" encoding="UTF-8" standalone="yes"?>
<Relationships xmlns="http://schemas.openxmlformats.org/package/2006/relationships"><Relationship Id="rId3" Type="http://schemas.openxmlformats.org/officeDocument/2006/relationships/image" Target="../media/image93.png"/><Relationship Id="rId2" Type="http://schemas.openxmlformats.org/officeDocument/2006/relationships/image" Target="../media/image92.png"/><Relationship Id="rId1" Type="http://schemas.openxmlformats.org/officeDocument/2006/relationships/slideLayout" Target="../slideLayouts/slideLayout55.xml"/></Relationships>
</file>

<file path=ppt/slides/_rels/slide49.xml.rels><?xml version="1.0" encoding="UTF-8" standalone="yes"?>
<Relationships xmlns="http://schemas.openxmlformats.org/package/2006/relationships"><Relationship Id="rId2" Type="http://schemas.openxmlformats.org/officeDocument/2006/relationships/image" Target="../media/image94.jpg"/><Relationship Id="rId1" Type="http://schemas.openxmlformats.org/officeDocument/2006/relationships/slideLayout" Target="../slideLayouts/slideLayout22.xml"/></Relationships>
</file>

<file path=ppt/slides/_rels/slide50.xml.rels><?xml version="1.0" encoding="UTF-8" standalone="yes"?>
<Relationships xmlns="http://schemas.openxmlformats.org/package/2006/relationships"><Relationship Id="rId1" Type="http://schemas.openxmlformats.org/officeDocument/2006/relationships/slideLayout" Target="../slideLayouts/slideLayout2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4578" name="Rectangle 5"/>
          <p:cNvSpPr>
            <a:spLocks noChangeArrowheads="1"/>
          </p:cNvSpPr>
          <p:nvPr/>
        </p:nvSpPr>
        <p:spPr bwMode="auto">
          <a:xfrm>
            <a:off x="4953000" y="685807"/>
            <a:ext cx="1828800" cy="58785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Arial" panose="020B0604020202020204" pitchFamily="34" charset="0"/>
              </a:defRPr>
            </a:lvl1pPr>
            <a:lvl2pPr marL="742950" indent="-285750">
              <a:defRPr>
                <a:solidFill>
                  <a:schemeClr val="tx1"/>
                </a:solidFill>
                <a:latin typeface="Arial" panose="020B0604020202020204" pitchFamily="34" charset="0"/>
              </a:defRPr>
            </a:lvl2pPr>
            <a:lvl3pPr marL="1143000" indent="-228600">
              <a:defRPr>
                <a:solidFill>
                  <a:schemeClr val="tx1"/>
                </a:solidFill>
                <a:latin typeface="Arial" panose="020B0604020202020204" pitchFamily="34" charset="0"/>
              </a:defRPr>
            </a:lvl3pPr>
            <a:lvl4pPr marL="1600200" indent="-228600">
              <a:defRPr>
                <a:solidFill>
                  <a:schemeClr val="tx1"/>
                </a:solidFill>
                <a:latin typeface="Arial" panose="020B0604020202020204" pitchFamily="34" charset="0"/>
              </a:defRPr>
            </a:lvl4pPr>
            <a:lvl5pPr marL="2057400" indent="-22860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algn="ctr" eaLnBrk="1" hangingPunct="1">
              <a:lnSpc>
                <a:spcPct val="115000"/>
              </a:lnSpc>
              <a:spcBef>
                <a:spcPts val="300"/>
              </a:spcBef>
              <a:spcAft>
                <a:spcPts val="1000"/>
              </a:spcAft>
            </a:pPr>
            <a:r>
              <a:rPr lang="en-US" altLang="en-US" sz="2800" b="1">
                <a:solidFill>
                  <a:srgbClr val="C00000"/>
                </a:solidFill>
                <a:latin typeface="Times New Roman" panose="02020603050405020304" pitchFamily="18" charset="0"/>
                <a:ea typeface="Calibri" panose="020F0502020204030204" pitchFamily="34" charset="0"/>
                <a:cs typeface="Times New Roman" panose="02020603050405020304" pitchFamily="18" charset="0"/>
              </a:rPr>
              <a:t>BÀI: 6</a:t>
            </a:r>
          </a:p>
        </p:txBody>
      </p:sp>
      <p:sp>
        <p:nvSpPr>
          <p:cNvPr id="24579" name="Rectangle 1"/>
          <p:cNvSpPr>
            <a:spLocks noChangeArrowheads="1"/>
          </p:cNvSpPr>
          <p:nvPr/>
        </p:nvSpPr>
        <p:spPr bwMode="auto">
          <a:xfrm>
            <a:off x="1828800" y="1752607"/>
            <a:ext cx="8604250" cy="177279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marL="179388">
              <a:tabLst>
                <a:tab pos="179388" algn="l"/>
              </a:tabLst>
              <a:defRPr>
                <a:solidFill>
                  <a:schemeClr val="tx1"/>
                </a:solidFill>
                <a:latin typeface="Arial" panose="020B0604020202020204" pitchFamily="34" charset="0"/>
              </a:defRPr>
            </a:lvl1pPr>
            <a:lvl2pPr marL="742950" indent="-285750">
              <a:tabLst>
                <a:tab pos="179388" algn="l"/>
              </a:tabLst>
              <a:defRPr>
                <a:solidFill>
                  <a:schemeClr val="tx1"/>
                </a:solidFill>
                <a:latin typeface="Arial" panose="020B0604020202020204" pitchFamily="34" charset="0"/>
              </a:defRPr>
            </a:lvl2pPr>
            <a:lvl3pPr marL="1143000" indent="-228600">
              <a:tabLst>
                <a:tab pos="179388" algn="l"/>
              </a:tabLst>
              <a:defRPr>
                <a:solidFill>
                  <a:schemeClr val="tx1"/>
                </a:solidFill>
                <a:latin typeface="Arial" panose="020B0604020202020204" pitchFamily="34" charset="0"/>
              </a:defRPr>
            </a:lvl3pPr>
            <a:lvl4pPr marL="1600200" indent="-228600">
              <a:tabLst>
                <a:tab pos="179388" algn="l"/>
              </a:tabLst>
              <a:defRPr>
                <a:solidFill>
                  <a:schemeClr val="tx1"/>
                </a:solidFill>
                <a:latin typeface="Arial" panose="020B0604020202020204" pitchFamily="34" charset="0"/>
              </a:defRPr>
            </a:lvl4pPr>
            <a:lvl5pPr marL="2057400" indent="-228600">
              <a:tabLst>
                <a:tab pos="179388" algn="l"/>
              </a:tabLst>
              <a:defRPr>
                <a:solidFill>
                  <a:schemeClr val="tx1"/>
                </a:solidFill>
                <a:latin typeface="Arial" panose="020B0604020202020204" pitchFamily="34" charset="0"/>
              </a:defRPr>
            </a:lvl5pPr>
            <a:lvl6pPr marL="2514600" indent="-228600" eaLnBrk="0" fontAlgn="base" hangingPunct="0">
              <a:spcBef>
                <a:spcPct val="0"/>
              </a:spcBef>
              <a:spcAft>
                <a:spcPct val="0"/>
              </a:spcAft>
              <a:tabLst>
                <a:tab pos="179388" algn="l"/>
              </a:tabLst>
              <a:defRPr>
                <a:solidFill>
                  <a:schemeClr val="tx1"/>
                </a:solidFill>
                <a:latin typeface="Arial" panose="020B0604020202020204" pitchFamily="34" charset="0"/>
              </a:defRPr>
            </a:lvl6pPr>
            <a:lvl7pPr marL="2971800" indent="-228600" eaLnBrk="0" fontAlgn="base" hangingPunct="0">
              <a:spcBef>
                <a:spcPct val="0"/>
              </a:spcBef>
              <a:spcAft>
                <a:spcPct val="0"/>
              </a:spcAft>
              <a:tabLst>
                <a:tab pos="179388" algn="l"/>
              </a:tabLst>
              <a:defRPr>
                <a:solidFill>
                  <a:schemeClr val="tx1"/>
                </a:solidFill>
                <a:latin typeface="Arial" panose="020B0604020202020204" pitchFamily="34" charset="0"/>
              </a:defRPr>
            </a:lvl7pPr>
            <a:lvl8pPr marL="3429000" indent="-228600" eaLnBrk="0" fontAlgn="base" hangingPunct="0">
              <a:spcBef>
                <a:spcPct val="0"/>
              </a:spcBef>
              <a:spcAft>
                <a:spcPct val="0"/>
              </a:spcAft>
              <a:tabLst>
                <a:tab pos="179388" algn="l"/>
              </a:tabLst>
              <a:defRPr>
                <a:solidFill>
                  <a:schemeClr val="tx1"/>
                </a:solidFill>
                <a:latin typeface="Arial" panose="020B0604020202020204" pitchFamily="34" charset="0"/>
              </a:defRPr>
            </a:lvl8pPr>
            <a:lvl9pPr marL="3886200" indent="-228600" eaLnBrk="0" fontAlgn="base" hangingPunct="0">
              <a:spcBef>
                <a:spcPct val="0"/>
              </a:spcBef>
              <a:spcAft>
                <a:spcPct val="0"/>
              </a:spcAft>
              <a:tabLst>
                <a:tab pos="179388" algn="l"/>
              </a:tabLst>
              <a:defRPr>
                <a:solidFill>
                  <a:schemeClr val="tx1"/>
                </a:solidFill>
                <a:latin typeface="Arial" panose="020B0604020202020204" pitchFamily="34" charset="0"/>
              </a:defRPr>
            </a:lvl9pPr>
          </a:lstStyle>
          <a:p>
            <a:pPr algn="ctr" eaLnBrk="1" hangingPunct="1">
              <a:lnSpc>
                <a:spcPct val="130000"/>
              </a:lnSpc>
            </a:pPr>
            <a:r>
              <a:rPr lang="en-US" altLang="vi-VN" sz="2800" b="1">
                <a:solidFill>
                  <a:srgbClr val="FF0000"/>
                </a:solidFill>
                <a:ea typeface="Times New Roman" panose="02020603050405020304" pitchFamily="18" charset="0"/>
                <a:cs typeface="Arial" panose="020B0604020202020204" pitchFamily="34" charset="0"/>
              </a:rPr>
              <a:t>TĂNG CƯỜNG QUỐC PHÒNG AN NINH, MỞ RỘNG QUAN HỆ ĐỐI NGOẠI VÀ HỘI NHẬP QUỐC TẾ Ở NƯỚC TA HIỆN NAY</a:t>
            </a:r>
            <a:endParaRPr lang="en-US" altLang="vi-VN" sz="2800">
              <a:solidFill>
                <a:srgbClr val="FF0000"/>
              </a:solidFill>
              <a:ea typeface="Times New Roman" panose="02020603050405020304" pitchFamily="18" charset="0"/>
              <a:cs typeface="Arial" panose="020B0604020202020204" pitchFamily="34" charset="0"/>
            </a:endParaRPr>
          </a:p>
        </p:txBody>
      </p:sp>
    </p:spTree>
  </p:cSld>
  <p:clrMapOvr>
    <a:masterClrMapping/>
  </p:clrMapOvr>
  <p:transition>
    <p:push/>
  </p:transition>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6" name="Group 5"/>
          <p:cNvGrpSpPr/>
          <p:nvPr/>
        </p:nvGrpSpPr>
        <p:grpSpPr>
          <a:xfrm>
            <a:off x="2209808" y="2286007"/>
            <a:ext cx="2209799" cy="4286263"/>
            <a:chOff x="3906" y="1123942"/>
            <a:chExt cx="2664395" cy="4286263"/>
          </a:xfrm>
          <a:solidFill>
            <a:srgbClr val="FFC000"/>
          </a:solidFill>
        </p:grpSpPr>
        <p:sp>
          <p:nvSpPr>
            <p:cNvPr id="7" name="Rectangle 6"/>
            <p:cNvSpPr/>
            <p:nvPr/>
          </p:nvSpPr>
          <p:spPr>
            <a:xfrm>
              <a:off x="3906" y="1123942"/>
              <a:ext cx="2664395" cy="4286263"/>
            </a:xfrm>
            <a:prstGeom prst="rect">
              <a:avLst/>
            </a:prstGeom>
            <a:grpFill/>
          </p:spPr>
          <p:style>
            <a:lnRef idx="2">
              <a:schemeClr val="lt1">
                <a:hueOff val="0"/>
                <a:satOff val="0"/>
                <a:lumOff val="0"/>
                <a:alphaOff val="0"/>
              </a:schemeClr>
            </a:lnRef>
            <a:fillRef idx="1">
              <a:scrgbClr r="0" g="0" b="0"/>
            </a:fillRef>
            <a:effectRef idx="0">
              <a:schemeClr val="accent1">
                <a:hueOff val="0"/>
                <a:satOff val="0"/>
                <a:lumOff val="0"/>
                <a:alphaOff val="0"/>
              </a:schemeClr>
            </a:effectRef>
            <a:fontRef idx="minor">
              <a:schemeClr val="lt1"/>
            </a:fontRef>
          </p:style>
        </p:sp>
        <p:sp>
          <p:nvSpPr>
            <p:cNvPr id="8" name="TextBox 7"/>
            <p:cNvSpPr txBox="1"/>
            <p:nvPr/>
          </p:nvSpPr>
          <p:spPr>
            <a:xfrm>
              <a:off x="3906" y="1123942"/>
              <a:ext cx="2664395" cy="4286263"/>
            </a:xfrm>
            <a:prstGeom prst="rect">
              <a:avLst/>
            </a:prstGeom>
            <a:grpFill/>
          </p:spPr>
          <p:style>
            <a:lnRef idx="0">
              <a:scrgbClr r="0" g="0" b="0"/>
            </a:lnRef>
            <a:fillRef idx="0">
              <a:scrgbClr r="0" g="0" b="0"/>
            </a:fillRef>
            <a:effectRef idx="0">
              <a:scrgbClr r="0" g="0" b="0"/>
            </a:effectRef>
            <a:fontRef idx="minor">
              <a:schemeClr val="lt1"/>
            </a:fontRef>
          </p:style>
          <p:txBody>
            <a:bodyPr lIns="121920" tIns="121920" rIns="121920" bIns="121920" spcCol="1270" anchor="ctr"/>
            <a:lstStyle/>
            <a:p>
              <a:pPr algn="ctr" defTabSz="1422400" eaLnBrk="1" hangingPunct="1">
                <a:lnSpc>
                  <a:spcPct val="90000"/>
                </a:lnSpc>
                <a:spcAft>
                  <a:spcPct val="35000"/>
                </a:spcAft>
                <a:defRPr/>
              </a:pPr>
              <a:r>
                <a:rPr lang="en-US" sz="2800" dirty="0" smtClean="0">
                  <a:solidFill>
                    <a:schemeClr val="tx1"/>
                  </a:solidFill>
                  <a:latin typeface="Times New Roman" panose="02020603050405020304" pitchFamily="18" charset="0"/>
                  <a:cs typeface="Times New Roman" panose="02020603050405020304" pitchFamily="18" charset="0"/>
                </a:rPr>
                <a:t>I. </a:t>
              </a:r>
              <a:r>
                <a:rPr lang="en-US" sz="2800" dirty="0">
                  <a:solidFill>
                    <a:schemeClr val="tx1"/>
                  </a:solidFill>
                  <a:latin typeface="Times New Roman" panose="02020603050405020304" pitchFamily="18" charset="0"/>
                  <a:cs typeface="Times New Roman" panose="02020603050405020304" pitchFamily="18" charset="0"/>
                </a:rPr>
                <a:t>Bối cảnh quốc tế và Việt Nam</a:t>
              </a:r>
            </a:p>
          </p:txBody>
        </p:sp>
      </p:grpSp>
      <p:grpSp>
        <p:nvGrpSpPr>
          <p:cNvPr id="25603" name="Group 8"/>
          <p:cNvGrpSpPr>
            <a:grpSpLocks/>
          </p:cNvGrpSpPr>
          <p:nvPr/>
        </p:nvGrpSpPr>
        <p:grpSpPr bwMode="auto">
          <a:xfrm>
            <a:off x="2209800" y="533400"/>
            <a:ext cx="8001000" cy="723900"/>
            <a:chOff x="0" y="247650"/>
            <a:chExt cx="8001000" cy="723896"/>
          </a:xfrm>
        </p:grpSpPr>
        <p:sp>
          <p:nvSpPr>
            <p:cNvPr id="10" name="Rectangle 9"/>
            <p:cNvSpPr/>
            <p:nvPr/>
          </p:nvSpPr>
          <p:spPr>
            <a:xfrm>
              <a:off x="0" y="247650"/>
              <a:ext cx="8001000" cy="723896"/>
            </a:xfrm>
            <a:prstGeom prst="rect">
              <a:avLst/>
            </a:prstGeom>
            <a:solidFill>
              <a:srgbClr val="92D050"/>
            </a:solidFill>
          </p:spPr>
          <p:style>
            <a:lnRef idx="0">
              <a:schemeClr val="accent1">
                <a:hueOff val="0"/>
                <a:satOff val="0"/>
                <a:lumOff val="0"/>
                <a:alphaOff val="0"/>
              </a:schemeClr>
            </a:lnRef>
            <a:fillRef idx="1">
              <a:scrgbClr r="0" g="0" b="0"/>
            </a:fillRef>
            <a:effectRef idx="0">
              <a:schemeClr val="accent1">
                <a:shade val="80000"/>
                <a:hueOff val="0"/>
                <a:satOff val="0"/>
                <a:lumOff val="0"/>
                <a:alphaOff val="0"/>
              </a:schemeClr>
            </a:effectRef>
            <a:fontRef idx="minor">
              <a:schemeClr val="lt1">
                <a:hueOff val="0"/>
                <a:satOff val="0"/>
                <a:lumOff val="0"/>
                <a:alphaOff val="0"/>
              </a:schemeClr>
            </a:fontRef>
          </p:style>
        </p:sp>
        <p:sp>
          <p:nvSpPr>
            <p:cNvPr id="11" name="TextBox 10"/>
            <p:cNvSpPr txBox="1"/>
            <p:nvPr/>
          </p:nvSpPr>
          <p:spPr>
            <a:xfrm>
              <a:off x="0" y="247650"/>
              <a:ext cx="8001000" cy="723896"/>
            </a:xfrm>
            <a:prstGeom prst="rect">
              <a:avLst/>
            </a:prstGeom>
          </p:spPr>
          <p:style>
            <a:lnRef idx="0">
              <a:scrgbClr r="0" g="0" b="0"/>
            </a:lnRef>
            <a:fillRef idx="0">
              <a:scrgbClr r="0" g="0" b="0"/>
            </a:fillRef>
            <a:effectRef idx="0">
              <a:scrgbClr r="0" g="0" b="0"/>
            </a:effectRef>
            <a:fontRef idx="minor">
              <a:schemeClr val="lt1">
                <a:hueOff val="0"/>
                <a:satOff val="0"/>
                <a:lumOff val="0"/>
                <a:alphaOff val="0"/>
              </a:schemeClr>
            </a:fontRef>
          </p:style>
          <p:txBody>
            <a:bodyPr lIns="121920" tIns="121920" rIns="121920" bIns="121920" spcCol="1270" anchor="ctr"/>
            <a:lstStyle/>
            <a:p>
              <a:pPr algn="ctr" defTabSz="1422400" eaLnBrk="1" hangingPunct="1">
                <a:lnSpc>
                  <a:spcPct val="90000"/>
                </a:lnSpc>
                <a:spcAft>
                  <a:spcPct val="35000"/>
                </a:spcAft>
                <a:defRPr/>
              </a:pPr>
              <a:r>
                <a:rPr lang="en-US" altLang="en-US" sz="3200" b="1" dirty="0">
                  <a:solidFill>
                    <a:srgbClr val="CC0000"/>
                  </a:solidFill>
                  <a:latin typeface="Times New Roman" panose="02020603050405020304" pitchFamily="18" charset="0"/>
                  <a:cs typeface="Times New Roman" panose="02020603050405020304" pitchFamily="18" charset="0"/>
                </a:rPr>
                <a:t>NỘI DUNG</a:t>
              </a:r>
              <a:endParaRPr lang="en-US" sz="3200" dirty="0">
                <a:latin typeface="Times New Roman" panose="02020603050405020304" pitchFamily="18" charset="0"/>
                <a:cs typeface="Times New Roman" panose="02020603050405020304" pitchFamily="18" charset="0"/>
              </a:endParaRPr>
            </a:p>
          </p:txBody>
        </p:sp>
      </p:grpSp>
      <p:grpSp>
        <p:nvGrpSpPr>
          <p:cNvPr id="12" name="Group 11"/>
          <p:cNvGrpSpPr/>
          <p:nvPr/>
        </p:nvGrpSpPr>
        <p:grpSpPr>
          <a:xfrm>
            <a:off x="4800600" y="2286007"/>
            <a:ext cx="2587170" cy="4327987"/>
            <a:chOff x="3906" y="1123942"/>
            <a:chExt cx="3119398" cy="4327987"/>
          </a:xfrm>
          <a:solidFill>
            <a:srgbClr val="FFC000"/>
          </a:solidFill>
        </p:grpSpPr>
        <p:sp>
          <p:nvSpPr>
            <p:cNvPr id="13" name="Rectangle 12"/>
            <p:cNvSpPr/>
            <p:nvPr/>
          </p:nvSpPr>
          <p:spPr>
            <a:xfrm>
              <a:off x="3906" y="1123942"/>
              <a:ext cx="2664395" cy="4286263"/>
            </a:xfrm>
            <a:prstGeom prst="rect">
              <a:avLst/>
            </a:prstGeom>
            <a:grpFill/>
          </p:spPr>
          <p:style>
            <a:lnRef idx="2">
              <a:schemeClr val="lt1">
                <a:hueOff val="0"/>
                <a:satOff val="0"/>
                <a:lumOff val="0"/>
                <a:alphaOff val="0"/>
              </a:schemeClr>
            </a:lnRef>
            <a:fillRef idx="1">
              <a:scrgbClr r="0" g="0" b="0"/>
            </a:fillRef>
            <a:effectRef idx="0">
              <a:schemeClr val="accent1">
                <a:hueOff val="0"/>
                <a:satOff val="0"/>
                <a:lumOff val="0"/>
                <a:alphaOff val="0"/>
              </a:schemeClr>
            </a:effectRef>
            <a:fontRef idx="minor">
              <a:schemeClr val="lt1"/>
            </a:fontRef>
          </p:style>
        </p:sp>
        <p:sp>
          <p:nvSpPr>
            <p:cNvPr id="14" name="TextBox 13"/>
            <p:cNvSpPr txBox="1"/>
            <p:nvPr/>
          </p:nvSpPr>
          <p:spPr>
            <a:xfrm>
              <a:off x="458909" y="1165666"/>
              <a:ext cx="2664395" cy="4286263"/>
            </a:xfrm>
            <a:prstGeom prst="rect">
              <a:avLst/>
            </a:prstGeom>
            <a:grpFill/>
          </p:spPr>
          <p:style>
            <a:lnRef idx="0">
              <a:scrgbClr r="0" g="0" b="0"/>
            </a:lnRef>
            <a:fillRef idx="0">
              <a:scrgbClr r="0" g="0" b="0"/>
            </a:fillRef>
            <a:effectRef idx="0">
              <a:scrgbClr r="0" g="0" b="0"/>
            </a:effectRef>
            <a:fontRef idx="minor">
              <a:schemeClr val="lt1"/>
            </a:fontRef>
          </p:style>
          <p:txBody>
            <a:bodyPr lIns="121920" tIns="121920" rIns="121920" bIns="121920" spcCol="1270" anchor="ctr"/>
            <a:lstStyle/>
            <a:p>
              <a:pPr algn="ctr" defTabSz="1422400" eaLnBrk="1" hangingPunct="1">
                <a:lnSpc>
                  <a:spcPct val="90000"/>
                </a:lnSpc>
                <a:spcAft>
                  <a:spcPct val="35000"/>
                </a:spcAft>
                <a:defRPr/>
              </a:pPr>
              <a:r>
                <a:rPr lang="en-US" sz="2800" dirty="0" smtClean="0">
                  <a:solidFill>
                    <a:schemeClr val="tx1"/>
                  </a:solidFill>
                  <a:latin typeface="Times New Roman" panose="02020603050405020304" pitchFamily="18" charset="0"/>
                  <a:cs typeface="Times New Roman" panose="02020603050405020304" pitchFamily="18" charset="0"/>
                </a:rPr>
                <a:t>II. </a:t>
              </a:r>
              <a:r>
                <a:rPr lang="en-US" sz="2800" dirty="0">
                  <a:solidFill>
                    <a:schemeClr val="tx1"/>
                  </a:solidFill>
                  <a:latin typeface="Times New Roman" panose="02020603050405020304" pitchFamily="18" charset="0"/>
                  <a:cs typeface="Times New Roman" panose="02020603050405020304" pitchFamily="18" charset="0"/>
                </a:rPr>
                <a:t>Quan điểm và những nhiệm vụ chủ yếu của đường lối quốc phòng, an ninh</a:t>
              </a:r>
            </a:p>
          </p:txBody>
        </p:sp>
      </p:grpSp>
      <p:grpSp>
        <p:nvGrpSpPr>
          <p:cNvPr id="15" name="Group 14"/>
          <p:cNvGrpSpPr/>
          <p:nvPr/>
        </p:nvGrpSpPr>
        <p:grpSpPr>
          <a:xfrm>
            <a:off x="8001000" y="2293256"/>
            <a:ext cx="2209800" cy="4286264"/>
            <a:chOff x="3905" y="1123941"/>
            <a:chExt cx="2664396" cy="4286264"/>
          </a:xfrm>
          <a:solidFill>
            <a:srgbClr val="FFC000"/>
          </a:solidFill>
        </p:grpSpPr>
        <p:sp>
          <p:nvSpPr>
            <p:cNvPr id="16" name="Rectangle 15"/>
            <p:cNvSpPr/>
            <p:nvPr/>
          </p:nvSpPr>
          <p:spPr>
            <a:xfrm>
              <a:off x="3906" y="1123942"/>
              <a:ext cx="2664395" cy="4286263"/>
            </a:xfrm>
            <a:prstGeom prst="rect">
              <a:avLst/>
            </a:prstGeom>
            <a:grpFill/>
          </p:spPr>
          <p:style>
            <a:lnRef idx="2">
              <a:schemeClr val="lt1">
                <a:hueOff val="0"/>
                <a:satOff val="0"/>
                <a:lumOff val="0"/>
                <a:alphaOff val="0"/>
              </a:schemeClr>
            </a:lnRef>
            <a:fillRef idx="1">
              <a:scrgbClr r="0" g="0" b="0"/>
            </a:fillRef>
            <a:effectRef idx="0">
              <a:schemeClr val="accent1">
                <a:hueOff val="0"/>
                <a:satOff val="0"/>
                <a:lumOff val="0"/>
                <a:alphaOff val="0"/>
              </a:schemeClr>
            </a:effectRef>
            <a:fontRef idx="minor">
              <a:schemeClr val="lt1"/>
            </a:fontRef>
          </p:style>
        </p:sp>
        <p:sp>
          <p:nvSpPr>
            <p:cNvPr id="17" name="TextBox 16"/>
            <p:cNvSpPr txBox="1"/>
            <p:nvPr/>
          </p:nvSpPr>
          <p:spPr>
            <a:xfrm>
              <a:off x="3905" y="1123941"/>
              <a:ext cx="2664395" cy="4286263"/>
            </a:xfrm>
            <a:prstGeom prst="rect">
              <a:avLst/>
            </a:prstGeom>
            <a:grpFill/>
          </p:spPr>
          <p:style>
            <a:lnRef idx="0">
              <a:scrgbClr r="0" g="0" b="0"/>
            </a:lnRef>
            <a:fillRef idx="0">
              <a:scrgbClr r="0" g="0" b="0"/>
            </a:fillRef>
            <a:effectRef idx="0">
              <a:scrgbClr r="0" g="0" b="0"/>
            </a:effectRef>
            <a:fontRef idx="minor">
              <a:schemeClr val="lt1"/>
            </a:fontRef>
          </p:style>
          <p:txBody>
            <a:bodyPr lIns="121920" tIns="121920" rIns="121920" bIns="121920" spcCol="1270" anchor="ctr"/>
            <a:lstStyle/>
            <a:p>
              <a:pPr algn="ctr" defTabSz="1422400" eaLnBrk="1" hangingPunct="1">
                <a:lnSpc>
                  <a:spcPct val="90000"/>
                </a:lnSpc>
                <a:spcAft>
                  <a:spcPct val="35000"/>
                </a:spcAft>
                <a:defRPr/>
              </a:pPr>
              <a:r>
                <a:rPr lang="en-US" sz="2800" dirty="0" smtClean="0">
                  <a:solidFill>
                    <a:schemeClr val="tx1"/>
                  </a:solidFill>
                  <a:latin typeface="Times New Roman" panose="02020603050405020304" pitchFamily="18" charset="0"/>
                  <a:cs typeface="Times New Roman" panose="02020603050405020304" pitchFamily="18" charset="0"/>
                </a:rPr>
                <a:t>III. </a:t>
              </a:r>
              <a:r>
                <a:rPr lang="en-US" sz="2800" dirty="0">
                  <a:solidFill>
                    <a:schemeClr val="tx1"/>
                  </a:solidFill>
                  <a:latin typeface="Times New Roman" panose="02020603050405020304" pitchFamily="18" charset="0"/>
                  <a:cs typeface="Times New Roman" panose="02020603050405020304" pitchFamily="18" charset="0"/>
                </a:rPr>
                <a:t>Quan điểm và những nhiệm vụ chủ yếu của đường lối đối ngoại</a:t>
              </a:r>
            </a:p>
          </p:txBody>
        </p:sp>
      </p:grpSp>
      <p:cxnSp>
        <p:nvCxnSpPr>
          <p:cNvPr id="19" name="Straight Arrow Connector 18"/>
          <p:cNvCxnSpPr>
            <a:stCxn id="11" idx="2"/>
          </p:cNvCxnSpPr>
          <p:nvPr/>
        </p:nvCxnSpPr>
        <p:spPr>
          <a:xfrm flipH="1">
            <a:off x="3371850" y="1257300"/>
            <a:ext cx="2838450" cy="952500"/>
          </a:xfrm>
          <a:prstGeom prst="straightConnector1">
            <a:avLst/>
          </a:prstGeom>
          <a:ln>
            <a:tailEnd type="triangle"/>
          </a:ln>
        </p:spPr>
        <p:style>
          <a:lnRef idx="3">
            <a:schemeClr val="dk1"/>
          </a:lnRef>
          <a:fillRef idx="0">
            <a:schemeClr val="dk1"/>
          </a:fillRef>
          <a:effectRef idx="2">
            <a:schemeClr val="dk1"/>
          </a:effectRef>
          <a:fontRef idx="minor">
            <a:schemeClr val="tx1"/>
          </a:fontRef>
        </p:style>
      </p:cxnSp>
      <p:cxnSp>
        <p:nvCxnSpPr>
          <p:cNvPr id="22" name="Straight Arrow Connector 21"/>
          <p:cNvCxnSpPr>
            <a:stCxn id="11" idx="2"/>
          </p:cNvCxnSpPr>
          <p:nvPr/>
        </p:nvCxnSpPr>
        <p:spPr>
          <a:xfrm>
            <a:off x="6210300" y="1257307"/>
            <a:ext cx="0" cy="993775"/>
          </a:xfrm>
          <a:prstGeom prst="straightConnector1">
            <a:avLst/>
          </a:prstGeom>
          <a:ln>
            <a:tailEnd type="triangle"/>
          </a:ln>
        </p:spPr>
        <p:style>
          <a:lnRef idx="3">
            <a:schemeClr val="dk1"/>
          </a:lnRef>
          <a:fillRef idx="0">
            <a:schemeClr val="dk1"/>
          </a:fillRef>
          <a:effectRef idx="2">
            <a:schemeClr val="dk1"/>
          </a:effectRef>
          <a:fontRef idx="minor">
            <a:schemeClr val="tx1"/>
          </a:fontRef>
        </p:style>
      </p:cxnSp>
      <p:cxnSp>
        <p:nvCxnSpPr>
          <p:cNvPr id="25" name="Straight Arrow Connector 24"/>
          <p:cNvCxnSpPr>
            <a:stCxn id="11" idx="2"/>
            <a:endCxn id="17" idx="0"/>
          </p:cNvCxnSpPr>
          <p:nvPr/>
        </p:nvCxnSpPr>
        <p:spPr>
          <a:xfrm>
            <a:off x="6210300" y="1257300"/>
            <a:ext cx="2895600" cy="1036638"/>
          </a:xfrm>
          <a:prstGeom prst="straightConnector1">
            <a:avLst/>
          </a:prstGeom>
          <a:ln>
            <a:tailEnd type="triangle"/>
          </a:ln>
        </p:spPr>
        <p:style>
          <a:lnRef idx="3">
            <a:schemeClr val="dk1"/>
          </a:lnRef>
          <a:fillRef idx="0">
            <a:schemeClr val="dk1"/>
          </a:fillRef>
          <a:effectRef idx="2">
            <a:schemeClr val="dk1"/>
          </a:effectRef>
          <a:fontRef idx="minor">
            <a:schemeClr val="tx1"/>
          </a:fontRef>
        </p:style>
      </p:cxnSp>
    </p:spTree>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6626" name="Text Box 33"/>
          <p:cNvSpPr txBox="1">
            <a:spLocks noChangeArrowheads="1"/>
          </p:cNvSpPr>
          <p:nvPr/>
        </p:nvSpPr>
        <p:spPr bwMode="gray">
          <a:xfrm>
            <a:off x="1576387" y="66684"/>
            <a:ext cx="7515225" cy="83099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a:spAutoFit/>
          </a:bodyPr>
          <a:lstStyle>
            <a:lvl1pPr>
              <a:defRPr>
                <a:solidFill>
                  <a:schemeClr val="tx1"/>
                </a:solidFill>
                <a:latin typeface="Arial" panose="020B0604020202020204" pitchFamily="34" charset="0"/>
              </a:defRPr>
            </a:lvl1pPr>
            <a:lvl2pPr marL="742950" indent="-285750">
              <a:defRPr>
                <a:solidFill>
                  <a:schemeClr val="tx1"/>
                </a:solidFill>
                <a:latin typeface="Arial" panose="020B0604020202020204" pitchFamily="34" charset="0"/>
              </a:defRPr>
            </a:lvl2pPr>
            <a:lvl3pPr marL="1143000" indent="-228600">
              <a:defRPr>
                <a:solidFill>
                  <a:schemeClr val="tx1"/>
                </a:solidFill>
                <a:latin typeface="Arial" panose="020B0604020202020204" pitchFamily="34" charset="0"/>
              </a:defRPr>
            </a:lvl3pPr>
            <a:lvl4pPr marL="1600200" indent="-228600">
              <a:defRPr>
                <a:solidFill>
                  <a:schemeClr val="tx1"/>
                </a:solidFill>
                <a:latin typeface="Arial" panose="020B0604020202020204" pitchFamily="34" charset="0"/>
              </a:defRPr>
            </a:lvl4pPr>
            <a:lvl5pPr marL="2057400" indent="-22860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algn="just" eaLnBrk="1" hangingPunct="1">
              <a:tabLst>
                <a:tab pos="1317625" algn="l"/>
              </a:tabLst>
            </a:pPr>
            <a:r>
              <a:rPr lang="en-US" altLang="en-US" sz="2400" b="1" dirty="0" smtClean="0">
                <a:solidFill>
                  <a:srgbClr val="FF0000"/>
                </a:solidFill>
                <a:latin typeface="Times New Roman" panose="02020603050405020304" pitchFamily="18" charset="0"/>
                <a:cs typeface="Times New Roman" panose="02020603050405020304" pitchFamily="18" charset="0"/>
              </a:rPr>
              <a:t>I. </a:t>
            </a:r>
            <a:r>
              <a:rPr lang="en-US" altLang="en-US" sz="2400" b="1" dirty="0" err="1" smtClean="0">
                <a:solidFill>
                  <a:srgbClr val="FF0000"/>
                </a:solidFill>
                <a:latin typeface="Times New Roman" panose="02020603050405020304" pitchFamily="18" charset="0"/>
                <a:cs typeface="Times New Roman" panose="02020603050405020304" pitchFamily="18" charset="0"/>
              </a:rPr>
              <a:t>Bối</a:t>
            </a:r>
            <a:r>
              <a:rPr lang="en-US" altLang="en-US" sz="2400" b="1" dirty="0" smtClean="0">
                <a:solidFill>
                  <a:srgbClr val="FF0000"/>
                </a:solidFill>
                <a:latin typeface="Times New Roman" panose="02020603050405020304" pitchFamily="18" charset="0"/>
                <a:cs typeface="Times New Roman" panose="02020603050405020304" pitchFamily="18" charset="0"/>
              </a:rPr>
              <a:t> </a:t>
            </a:r>
            <a:r>
              <a:rPr lang="en-US" altLang="en-US" sz="2400" b="1" dirty="0" err="1">
                <a:solidFill>
                  <a:srgbClr val="FF0000"/>
                </a:solidFill>
                <a:latin typeface="Times New Roman" panose="02020603050405020304" pitchFamily="18" charset="0"/>
                <a:cs typeface="Times New Roman" panose="02020603050405020304" pitchFamily="18" charset="0"/>
              </a:rPr>
              <a:t>cảnh</a:t>
            </a:r>
            <a:r>
              <a:rPr lang="en-US" altLang="en-US" sz="2400" b="1" dirty="0">
                <a:solidFill>
                  <a:srgbClr val="FF0000"/>
                </a:solidFill>
                <a:latin typeface="Times New Roman" panose="02020603050405020304" pitchFamily="18" charset="0"/>
                <a:cs typeface="Times New Roman" panose="02020603050405020304" pitchFamily="18" charset="0"/>
              </a:rPr>
              <a:t> </a:t>
            </a:r>
            <a:r>
              <a:rPr lang="en-US" altLang="en-US" sz="2400" b="1" dirty="0" err="1">
                <a:solidFill>
                  <a:srgbClr val="FF0000"/>
                </a:solidFill>
                <a:latin typeface="Times New Roman" panose="02020603050405020304" pitchFamily="18" charset="0"/>
                <a:cs typeface="Times New Roman" panose="02020603050405020304" pitchFamily="18" charset="0"/>
              </a:rPr>
              <a:t>quốc</a:t>
            </a:r>
            <a:r>
              <a:rPr lang="en-US" altLang="en-US" sz="2400" b="1" dirty="0">
                <a:solidFill>
                  <a:srgbClr val="FF0000"/>
                </a:solidFill>
                <a:latin typeface="Times New Roman" panose="02020603050405020304" pitchFamily="18" charset="0"/>
                <a:cs typeface="Times New Roman" panose="02020603050405020304" pitchFamily="18" charset="0"/>
              </a:rPr>
              <a:t> </a:t>
            </a:r>
            <a:r>
              <a:rPr lang="en-US" altLang="en-US" sz="2400" b="1" dirty="0" err="1" smtClean="0">
                <a:solidFill>
                  <a:srgbClr val="FF0000"/>
                </a:solidFill>
                <a:latin typeface="Times New Roman" panose="02020603050405020304" pitchFamily="18" charset="0"/>
                <a:cs typeface="Times New Roman" panose="02020603050405020304" pitchFamily="18" charset="0"/>
              </a:rPr>
              <a:t>tế</a:t>
            </a:r>
            <a:r>
              <a:rPr lang="en-US" altLang="en-US" sz="2400" b="1" dirty="0" smtClean="0">
                <a:solidFill>
                  <a:srgbClr val="FF0000"/>
                </a:solidFill>
                <a:latin typeface="Times New Roman" panose="02020603050405020304" pitchFamily="18" charset="0"/>
                <a:cs typeface="Times New Roman" panose="02020603050405020304" pitchFamily="18" charset="0"/>
              </a:rPr>
              <a:t> </a:t>
            </a:r>
            <a:r>
              <a:rPr lang="en-US" altLang="en-US" sz="2400" b="1" dirty="0" err="1" smtClean="0">
                <a:solidFill>
                  <a:srgbClr val="FF0000"/>
                </a:solidFill>
                <a:latin typeface="Times New Roman" panose="02020603050405020304" pitchFamily="18" charset="0"/>
                <a:cs typeface="Times New Roman" panose="02020603050405020304" pitchFamily="18" charset="0"/>
              </a:rPr>
              <a:t>va</a:t>
            </a:r>
            <a:r>
              <a:rPr lang="en-US" altLang="en-US" sz="2400" b="1" dirty="0" smtClean="0">
                <a:solidFill>
                  <a:srgbClr val="FF0000"/>
                </a:solidFill>
                <a:latin typeface="Times New Roman" panose="02020603050405020304" pitchFamily="18" charset="0"/>
                <a:cs typeface="Times New Roman" panose="02020603050405020304" pitchFamily="18" charset="0"/>
              </a:rPr>
              <a:t>̀ </a:t>
            </a:r>
            <a:r>
              <a:rPr lang="en-US" altLang="en-US" sz="2400" b="1" dirty="0" err="1" smtClean="0">
                <a:solidFill>
                  <a:srgbClr val="FF0000"/>
                </a:solidFill>
                <a:latin typeface="Times New Roman" panose="02020603050405020304" pitchFamily="18" charset="0"/>
                <a:cs typeface="Times New Roman" panose="02020603050405020304" pitchFamily="18" charset="0"/>
              </a:rPr>
              <a:t>Việt</a:t>
            </a:r>
            <a:r>
              <a:rPr lang="en-US" altLang="en-US" sz="2400" b="1" dirty="0" smtClean="0">
                <a:solidFill>
                  <a:srgbClr val="FF0000"/>
                </a:solidFill>
                <a:latin typeface="Times New Roman" panose="02020603050405020304" pitchFamily="18" charset="0"/>
                <a:cs typeface="Times New Roman" panose="02020603050405020304" pitchFamily="18" charset="0"/>
              </a:rPr>
              <a:t> Nam</a:t>
            </a:r>
            <a:endParaRPr lang="en-US" altLang="en-US" sz="2400" b="1" dirty="0">
              <a:solidFill>
                <a:srgbClr val="FF0000"/>
              </a:solidFill>
              <a:latin typeface="Times New Roman" panose="02020603050405020304" pitchFamily="18" charset="0"/>
              <a:cs typeface="Times New Roman" panose="02020603050405020304" pitchFamily="18" charset="0"/>
            </a:endParaRPr>
          </a:p>
          <a:p>
            <a:pPr algn="just" eaLnBrk="1" hangingPunct="1">
              <a:tabLst>
                <a:tab pos="1317625" algn="l"/>
              </a:tabLst>
            </a:pPr>
            <a:r>
              <a:rPr lang="en-US" altLang="en-US" sz="2400" b="1" dirty="0" smtClean="0">
                <a:solidFill>
                  <a:srgbClr val="FF0000"/>
                </a:solidFill>
                <a:latin typeface="Times New Roman" panose="02020603050405020304" pitchFamily="18" charset="0"/>
                <a:cs typeface="Times New Roman" panose="02020603050405020304" pitchFamily="18" charset="0"/>
              </a:rPr>
              <a:t>1.Tình </a:t>
            </a:r>
            <a:r>
              <a:rPr lang="en-US" altLang="en-US" sz="2400" b="1" dirty="0" err="1" smtClean="0">
                <a:solidFill>
                  <a:srgbClr val="FF0000"/>
                </a:solidFill>
                <a:latin typeface="Times New Roman" panose="02020603050405020304" pitchFamily="18" charset="0"/>
                <a:cs typeface="Times New Roman" panose="02020603050405020304" pitchFamily="18" charset="0"/>
              </a:rPr>
              <a:t>hình</a:t>
            </a:r>
            <a:r>
              <a:rPr lang="en-US" altLang="en-US" sz="2400" b="1" dirty="0" smtClean="0">
                <a:solidFill>
                  <a:srgbClr val="FF0000"/>
                </a:solidFill>
                <a:latin typeface="Times New Roman" panose="02020603050405020304" pitchFamily="18" charset="0"/>
                <a:cs typeface="Times New Roman" panose="02020603050405020304" pitchFamily="18" charset="0"/>
              </a:rPr>
              <a:t> </a:t>
            </a:r>
            <a:r>
              <a:rPr lang="en-US" altLang="en-US" sz="2400" b="1" dirty="0" err="1" smtClean="0">
                <a:solidFill>
                  <a:srgbClr val="FF0000"/>
                </a:solidFill>
                <a:latin typeface="Times New Roman" panose="02020603050405020304" pitchFamily="18" charset="0"/>
                <a:cs typeface="Times New Roman" panose="02020603050405020304" pitchFamily="18" charset="0"/>
              </a:rPr>
              <a:t>quốc</a:t>
            </a:r>
            <a:r>
              <a:rPr lang="en-US" altLang="en-US" sz="2400" b="1" dirty="0" smtClean="0">
                <a:solidFill>
                  <a:srgbClr val="FF0000"/>
                </a:solidFill>
                <a:latin typeface="Times New Roman" panose="02020603050405020304" pitchFamily="18" charset="0"/>
                <a:cs typeface="Times New Roman" panose="02020603050405020304" pitchFamily="18" charset="0"/>
              </a:rPr>
              <a:t> </a:t>
            </a:r>
            <a:r>
              <a:rPr lang="en-US" altLang="en-US" sz="2400" b="1" dirty="0" err="1" smtClean="0">
                <a:solidFill>
                  <a:srgbClr val="FF0000"/>
                </a:solidFill>
                <a:latin typeface="Times New Roman" panose="02020603050405020304" pitchFamily="18" charset="0"/>
                <a:cs typeface="Times New Roman" panose="02020603050405020304" pitchFamily="18" charset="0"/>
              </a:rPr>
              <a:t>tê</a:t>
            </a:r>
            <a:r>
              <a:rPr lang="en-US" altLang="en-US" sz="2400" b="1" dirty="0" smtClean="0">
                <a:solidFill>
                  <a:srgbClr val="FF0000"/>
                </a:solidFill>
                <a:latin typeface="Times New Roman" panose="02020603050405020304" pitchFamily="18" charset="0"/>
                <a:cs typeface="Times New Roman" panose="02020603050405020304" pitchFamily="18" charset="0"/>
              </a:rPr>
              <a:t>́</a:t>
            </a:r>
            <a:endParaRPr lang="en-US" altLang="en-US" sz="2400" b="1" dirty="0">
              <a:solidFill>
                <a:srgbClr val="FF0000"/>
              </a:solidFill>
              <a:latin typeface="Times New Roman" panose="02020603050405020304" pitchFamily="18" charset="0"/>
              <a:cs typeface="Times New Roman" panose="02020603050405020304" pitchFamily="18" charset="0"/>
            </a:endParaRPr>
          </a:p>
        </p:txBody>
      </p:sp>
      <p:sp>
        <p:nvSpPr>
          <p:cNvPr id="13315" name="Rectangle 3"/>
          <p:cNvSpPr>
            <a:spLocks noChangeArrowheads="1"/>
          </p:cNvSpPr>
          <p:nvPr/>
        </p:nvSpPr>
        <p:spPr bwMode="auto">
          <a:xfrm>
            <a:off x="234957" y="1104906"/>
            <a:ext cx="11353799" cy="1981200"/>
          </a:xfrm>
          <a:prstGeom prst="rect">
            <a:avLst/>
          </a:prstGeom>
          <a:noFill/>
          <a:ln>
            <a:noFill/>
          </a:ln>
          <a:extLst/>
        </p:spPr>
        <p:txBody>
          <a:bodyPr/>
          <a:lstStyle>
            <a:lvl1pPr marL="273050" indent="-273050">
              <a:spcBef>
                <a:spcPts val="600"/>
              </a:spcBef>
              <a:buClr>
                <a:schemeClr val="accent1"/>
              </a:buClr>
              <a:buSzPct val="70000"/>
              <a:buFont typeface="Wingdings" panose="05000000000000000000" pitchFamily="2" charset="2"/>
              <a:buChar char=""/>
              <a:defRPr sz="2400">
                <a:solidFill>
                  <a:schemeClr val="tx1"/>
                </a:solidFill>
                <a:latin typeface="Century Schoolbook" pitchFamily="18" charset="0"/>
              </a:defRPr>
            </a:lvl1pPr>
            <a:lvl2pPr marL="742950" indent="-285750">
              <a:spcBef>
                <a:spcPct val="20000"/>
              </a:spcBef>
              <a:buClr>
                <a:schemeClr val="accent1"/>
              </a:buClr>
              <a:buSzPct val="80000"/>
              <a:buFont typeface="Wingdings 2" panose="05020102010507070707" pitchFamily="18" charset="2"/>
              <a:buChar char=""/>
              <a:defRPr sz="2100">
                <a:solidFill>
                  <a:schemeClr val="tx1"/>
                </a:solidFill>
                <a:latin typeface="Century Schoolbook" pitchFamily="18" charset="0"/>
              </a:defRPr>
            </a:lvl2pPr>
            <a:lvl3pPr marL="1143000" indent="-228600">
              <a:spcBef>
                <a:spcPct val="20000"/>
              </a:spcBef>
              <a:buClr>
                <a:srgbClr val="268EA8"/>
              </a:buClr>
              <a:buSzPct val="60000"/>
              <a:buFont typeface="Wingdings" panose="05000000000000000000" pitchFamily="2" charset="2"/>
              <a:buChar char=""/>
              <a:defRPr sz="2400">
                <a:solidFill>
                  <a:schemeClr val="tx1"/>
                </a:solidFill>
                <a:latin typeface="Century Schoolbook" pitchFamily="18" charset="0"/>
              </a:defRPr>
            </a:lvl3pPr>
            <a:lvl4pPr marL="1600200" indent="-228600">
              <a:spcBef>
                <a:spcPct val="20000"/>
              </a:spcBef>
              <a:buClr>
                <a:srgbClr val="ADCEDC"/>
              </a:buClr>
              <a:buSzPct val="60000"/>
              <a:buFont typeface="Wingdings" panose="05000000000000000000" pitchFamily="2" charset="2"/>
              <a:buChar char=""/>
              <a:defRPr sz="2000">
                <a:solidFill>
                  <a:schemeClr val="tx1"/>
                </a:solidFill>
                <a:latin typeface="Century Schoolbook" pitchFamily="18" charset="0"/>
              </a:defRPr>
            </a:lvl4pPr>
            <a:lvl5pPr marL="2057400" indent="-228600">
              <a:spcBef>
                <a:spcPct val="20000"/>
              </a:spcBef>
              <a:buClr>
                <a:srgbClr val="EAABAC"/>
              </a:buClr>
              <a:buSzPct val="68000"/>
              <a:buFont typeface="Wingdings 2" panose="05020102010507070707" pitchFamily="18" charset="2"/>
              <a:buChar char=""/>
              <a:defRPr sz="1600">
                <a:solidFill>
                  <a:schemeClr val="tx1"/>
                </a:solidFill>
                <a:latin typeface="Century Schoolbook" pitchFamily="18" charset="0"/>
              </a:defRPr>
            </a:lvl5pPr>
            <a:lvl6pPr marL="2514600" indent="-228600" eaLnBrk="0" fontAlgn="base" hangingPunct="0">
              <a:spcBef>
                <a:spcPct val="20000"/>
              </a:spcBef>
              <a:spcAft>
                <a:spcPct val="0"/>
              </a:spcAft>
              <a:buClr>
                <a:srgbClr val="EAABAC"/>
              </a:buClr>
              <a:buSzPct val="68000"/>
              <a:buFont typeface="Wingdings 2" panose="05020102010507070707" pitchFamily="18" charset="2"/>
              <a:buChar char=""/>
              <a:defRPr sz="1600">
                <a:solidFill>
                  <a:schemeClr val="tx1"/>
                </a:solidFill>
                <a:latin typeface="Century Schoolbook" pitchFamily="18" charset="0"/>
              </a:defRPr>
            </a:lvl6pPr>
            <a:lvl7pPr marL="2971800" indent="-228600" eaLnBrk="0" fontAlgn="base" hangingPunct="0">
              <a:spcBef>
                <a:spcPct val="20000"/>
              </a:spcBef>
              <a:spcAft>
                <a:spcPct val="0"/>
              </a:spcAft>
              <a:buClr>
                <a:srgbClr val="EAABAC"/>
              </a:buClr>
              <a:buSzPct val="68000"/>
              <a:buFont typeface="Wingdings 2" panose="05020102010507070707" pitchFamily="18" charset="2"/>
              <a:buChar char=""/>
              <a:defRPr sz="1600">
                <a:solidFill>
                  <a:schemeClr val="tx1"/>
                </a:solidFill>
                <a:latin typeface="Century Schoolbook" pitchFamily="18" charset="0"/>
              </a:defRPr>
            </a:lvl7pPr>
            <a:lvl8pPr marL="3429000" indent="-228600" eaLnBrk="0" fontAlgn="base" hangingPunct="0">
              <a:spcBef>
                <a:spcPct val="20000"/>
              </a:spcBef>
              <a:spcAft>
                <a:spcPct val="0"/>
              </a:spcAft>
              <a:buClr>
                <a:srgbClr val="EAABAC"/>
              </a:buClr>
              <a:buSzPct val="68000"/>
              <a:buFont typeface="Wingdings 2" panose="05020102010507070707" pitchFamily="18" charset="2"/>
              <a:buChar char=""/>
              <a:defRPr sz="1600">
                <a:solidFill>
                  <a:schemeClr val="tx1"/>
                </a:solidFill>
                <a:latin typeface="Century Schoolbook" pitchFamily="18" charset="0"/>
              </a:defRPr>
            </a:lvl8pPr>
            <a:lvl9pPr marL="3886200" indent="-228600" eaLnBrk="0" fontAlgn="base" hangingPunct="0">
              <a:spcBef>
                <a:spcPct val="20000"/>
              </a:spcBef>
              <a:spcAft>
                <a:spcPct val="0"/>
              </a:spcAft>
              <a:buClr>
                <a:srgbClr val="EAABAC"/>
              </a:buClr>
              <a:buSzPct val="68000"/>
              <a:buFont typeface="Wingdings 2" panose="05020102010507070707" pitchFamily="18" charset="2"/>
              <a:buChar char=""/>
              <a:defRPr sz="1600">
                <a:solidFill>
                  <a:schemeClr val="tx1"/>
                </a:solidFill>
                <a:latin typeface="Century Schoolbook" pitchFamily="18" charset="0"/>
              </a:defRPr>
            </a:lvl9pPr>
          </a:lstStyle>
          <a:p>
            <a:pPr marL="0" indent="363538" algn="just" eaLnBrk="1" hangingPunct="1">
              <a:spcBef>
                <a:spcPct val="0"/>
              </a:spcBef>
              <a:spcAft>
                <a:spcPts val="600"/>
              </a:spcAft>
              <a:buNone/>
              <a:defRPr/>
            </a:pPr>
            <a:r>
              <a:rPr lang="tn-ZA" altLang="en-US" dirty="0">
                <a:latin typeface="Times New Roman" panose="02020603050405020304" pitchFamily="18" charset="0"/>
                <a:cs typeface="Times New Roman" panose="02020603050405020304" pitchFamily="18" charset="0"/>
              </a:rPr>
              <a:t>- Tình hình thế giới có diễn biến phức tạp nhưng hòa bình, độc lập dân tộc, dân chủ, hợp tác và phát triển vẫn là xu thế lớn.</a:t>
            </a:r>
          </a:p>
          <a:p>
            <a:pPr marL="0" indent="363538" algn="just" eaLnBrk="1" hangingPunct="1">
              <a:spcBef>
                <a:spcPct val="0"/>
              </a:spcBef>
              <a:spcAft>
                <a:spcPts val="600"/>
              </a:spcAft>
              <a:buClr>
                <a:srgbClr val="2DA2BF"/>
              </a:buClr>
              <a:buSzTx/>
              <a:buNone/>
              <a:defRPr/>
            </a:pPr>
            <a:r>
              <a:rPr lang="tn-ZA" altLang="en-US" dirty="0">
                <a:latin typeface="Times New Roman" panose="02020603050405020304" pitchFamily="18" charset="0"/>
                <a:cs typeface="Times New Roman" panose="02020603050405020304" pitchFamily="18" charset="0"/>
              </a:rPr>
              <a:t>- Đấu tranh dân tộc và đấu tranh giai cấp vẫn diễn ra gay gắt với những biểu hiện mới, hình thức mới.</a:t>
            </a:r>
          </a:p>
          <a:p>
            <a:pPr algn="just" eaLnBrk="1" hangingPunct="1">
              <a:spcBef>
                <a:spcPct val="0"/>
              </a:spcBef>
              <a:spcAft>
                <a:spcPts val="600"/>
              </a:spcAft>
              <a:buClr>
                <a:srgbClr val="2DA2BF"/>
              </a:buClr>
              <a:buSzTx/>
              <a:buFontTx/>
              <a:buChar char="-"/>
              <a:defRPr/>
            </a:pPr>
            <a:endParaRPr lang="tn-ZA" altLang="en-US" dirty="0">
              <a:latin typeface="Times New Roman" panose="02020603050405020304" pitchFamily="18" charset="0"/>
              <a:cs typeface="Times New Roman" panose="02020603050405020304" pitchFamily="18" charset="0"/>
            </a:endParaRPr>
          </a:p>
          <a:p>
            <a:pPr marL="0" indent="0" algn="just" eaLnBrk="1" hangingPunct="1">
              <a:spcBef>
                <a:spcPct val="0"/>
              </a:spcBef>
              <a:spcAft>
                <a:spcPts val="600"/>
              </a:spcAft>
              <a:buNone/>
              <a:defRPr/>
            </a:pPr>
            <a:endParaRPr lang="tn-ZA" altLang="en-US" sz="2800" dirty="0">
              <a:latin typeface="Arial" panose="020B0604020202020204" pitchFamily="34" charset="0"/>
            </a:endParaRPr>
          </a:p>
        </p:txBody>
      </p:sp>
      <p:cxnSp>
        <p:nvCxnSpPr>
          <p:cNvPr id="4" name="Straight Connector 3"/>
          <p:cNvCxnSpPr/>
          <p:nvPr/>
        </p:nvCxnSpPr>
        <p:spPr>
          <a:xfrm>
            <a:off x="761999" y="914400"/>
            <a:ext cx="9144000" cy="0"/>
          </a:xfrm>
          <a:prstGeom prst="line">
            <a:avLst/>
          </a:prstGeom>
        </p:spPr>
        <p:style>
          <a:lnRef idx="3">
            <a:schemeClr val="dk1"/>
          </a:lnRef>
          <a:fillRef idx="0">
            <a:schemeClr val="dk1"/>
          </a:fillRef>
          <a:effectRef idx="2">
            <a:schemeClr val="dk1"/>
          </a:effectRef>
          <a:fontRef idx="minor">
            <a:schemeClr val="tx1"/>
          </a:fontRef>
        </p:style>
      </p:cxnSp>
      <p:pic>
        <p:nvPicPr>
          <p:cNvPr id="5" name="Picture 4"/>
          <p:cNvPicPr>
            <a:picLocks noChangeAspect="1"/>
          </p:cNvPicPr>
          <p:nvPr/>
        </p:nvPicPr>
        <p:blipFill>
          <a:blip r:embed="rId3">
            <a:extLst>
              <a:ext uri="{28A0092B-C50C-407E-A947-70E740481C1C}">
                <a14:useLocalDpi xmlns:a14="http://schemas.microsoft.com/office/drawing/2010/main" val="0"/>
              </a:ext>
            </a:extLst>
          </a:blip>
          <a:srcRect/>
          <a:stretch>
            <a:fillRect/>
          </a:stretch>
        </p:blipFill>
        <p:spPr bwMode="auto">
          <a:xfrm>
            <a:off x="1981200" y="3054350"/>
            <a:ext cx="4762500" cy="28575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6" name="Picture 5"/>
          <p:cNvPicPr>
            <a:picLocks noChangeAspect="1"/>
          </p:cNvPicPr>
          <p:nvPr/>
        </p:nvPicPr>
        <p:blipFill>
          <a:blip r:embed="rId4">
            <a:extLst>
              <a:ext uri="{28A0092B-C50C-407E-A947-70E740481C1C}">
                <a14:useLocalDpi xmlns:a14="http://schemas.microsoft.com/office/drawing/2010/main" val="0"/>
              </a:ext>
            </a:extLst>
          </a:blip>
          <a:srcRect t="13116" b="-2010"/>
          <a:stretch>
            <a:fillRect/>
          </a:stretch>
        </p:blipFill>
        <p:spPr bwMode="auto">
          <a:xfrm>
            <a:off x="7426332" y="2260600"/>
            <a:ext cx="2632075" cy="4445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 name="Rectangle 1"/>
          <p:cNvSpPr/>
          <p:nvPr/>
        </p:nvSpPr>
        <p:spPr>
          <a:xfrm>
            <a:off x="2895600" y="6096000"/>
            <a:ext cx="2743200" cy="457200"/>
          </a:xfrm>
          <a:prstGeom prst="rect">
            <a:avLst/>
          </a:prstGeom>
        </p:spPr>
        <p:style>
          <a:lnRef idx="2">
            <a:schemeClr val="accent6"/>
          </a:lnRef>
          <a:fillRef idx="1">
            <a:schemeClr val="lt1"/>
          </a:fillRef>
          <a:effectRef idx="0">
            <a:schemeClr val="accent6"/>
          </a:effectRef>
          <a:fontRef idx="minor">
            <a:schemeClr val="dk1"/>
          </a:fontRef>
        </p:style>
        <p:txBody>
          <a:bodyPr anchor="ctr"/>
          <a:lstStyle/>
          <a:p>
            <a:pPr algn="ctr">
              <a:defRPr/>
            </a:pPr>
            <a:r>
              <a:rPr lang="en-US" sz="2400" b="1" dirty="0">
                <a:solidFill>
                  <a:srgbClr val="FF0000"/>
                </a:solidFill>
              </a:rPr>
              <a:t>Quan hệ </a:t>
            </a:r>
            <a:r>
              <a:rPr lang="en-US" sz="2400" b="1" dirty="0" err="1">
                <a:solidFill>
                  <a:srgbClr val="FF0000"/>
                </a:solidFill>
              </a:rPr>
              <a:t>Mỹ</a:t>
            </a:r>
            <a:r>
              <a:rPr lang="en-US" sz="2400" b="1" dirty="0">
                <a:solidFill>
                  <a:srgbClr val="FF0000"/>
                </a:solidFill>
              </a:rPr>
              <a:t> - Trung</a:t>
            </a:r>
            <a:endParaRPr lang="vi-VN" sz="2400" b="1" dirty="0">
              <a:solidFill>
                <a:srgbClr val="FF0000"/>
              </a:solidFill>
            </a:endParaRPr>
          </a:p>
        </p:txBody>
      </p:sp>
    </p:spTree>
  </p:cSld>
  <p:clrMapOvr>
    <a:masterClrMapping/>
  </p:clrMapOvr>
  <p:transition spd="med">
    <p:split/>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3" presetClass="entr" presetSubtype="10" fill="hold" nodeType="clickEffect">
                                  <p:stCondLst>
                                    <p:cond delay="0"/>
                                  </p:stCondLst>
                                  <p:childTnLst>
                                    <p:set>
                                      <p:cBhvr>
                                        <p:cTn id="6" dur="1" fill="hold">
                                          <p:stCondLst>
                                            <p:cond delay="0"/>
                                          </p:stCondLst>
                                        </p:cTn>
                                        <p:tgtEl>
                                          <p:spTgt spid="13315">
                                            <p:txEl>
                                              <p:pRg st="0" end="0"/>
                                            </p:txEl>
                                          </p:spTgt>
                                        </p:tgtEl>
                                        <p:attrNameLst>
                                          <p:attrName>style.visibility</p:attrName>
                                        </p:attrNameLst>
                                      </p:cBhvr>
                                      <p:to>
                                        <p:strVal val="visible"/>
                                      </p:to>
                                    </p:set>
                                    <p:animEffect transition="in" filter="blinds(horizontal)">
                                      <p:cBhvr>
                                        <p:cTn id="7" dur="500"/>
                                        <p:tgtEl>
                                          <p:spTgt spid="13315">
                                            <p:txEl>
                                              <p:pRg st="0" end="0"/>
                                            </p:txEl>
                                          </p:spTgt>
                                        </p:tgtEl>
                                      </p:cBhvr>
                                    </p:animEffect>
                                  </p:childTnLst>
                                </p:cTn>
                              </p:par>
                            </p:childTnLst>
                          </p:cTn>
                        </p:par>
                      </p:childTnLst>
                    </p:cTn>
                  </p:par>
                  <p:par>
                    <p:cTn id="8" fill="hold" nodeType="clickPar">
                      <p:stCondLst>
                        <p:cond delay="indefinite"/>
                      </p:stCondLst>
                      <p:childTnLst>
                        <p:par>
                          <p:cTn id="9" fill="hold" nodeType="withGroup">
                            <p:stCondLst>
                              <p:cond delay="0"/>
                            </p:stCondLst>
                            <p:childTnLst>
                              <p:par>
                                <p:cTn id="10" presetID="3" presetClass="entr" presetSubtype="10" fill="hold" nodeType="clickEffect">
                                  <p:stCondLst>
                                    <p:cond delay="0"/>
                                  </p:stCondLst>
                                  <p:childTnLst>
                                    <p:set>
                                      <p:cBhvr>
                                        <p:cTn id="11" dur="1" fill="hold">
                                          <p:stCondLst>
                                            <p:cond delay="0"/>
                                          </p:stCondLst>
                                        </p:cTn>
                                        <p:tgtEl>
                                          <p:spTgt spid="13315">
                                            <p:txEl>
                                              <p:pRg st="1" end="1"/>
                                            </p:txEl>
                                          </p:spTgt>
                                        </p:tgtEl>
                                        <p:attrNameLst>
                                          <p:attrName>style.visibility</p:attrName>
                                        </p:attrNameLst>
                                      </p:cBhvr>
                                      <p:to>
                                        <p:strVal val="visible"/>
                                      </p:to>
                                    </p:set>
                                    <p:animEffect transition="in" filter="blinds(horizontal)">
                                      <p:cBhvr>
                                        <p:cTn id="12" dur="500"/>
                                        <p:tgtEl>
                                          <p:spTgt spid="13315">
                                            <p:txEl>
                                              <p:pRg st="1" end="1"/>
                                            </p:txEl>
                                          </p:spTgt>
                                        </p:tgtEl>
                                      </p:cBhvr>
                                    </p:animEffect>
                                  </p:childTnLst>
                                </p:cTn>
                              </p:par>
                            </p:childTnLst>
                          </p:cTn>
                        </p:par>
                      </p:childTnLst>
                    </p:cTn>
                  </p:par>
                  <p:par>
                    <p:cTn id="13" fill="hold" nodeType="clickPar">
                      <p:stCondLst>
                        <p:cond delay="indefinite"/>
                      </p:stCondLst>
                      <p:childTnLst>
                        <p:par>
                          <p:cTn id="14" fill="hold" nodeType="withGroup">
                            <p:stCondLst>
                              <p:cond delay="0"/>
                            </p:stCondLst>
                            <p:childTnLst>
                              <p:par>
                                <p:cTn id="15" presetID="42" presetClass="entr" presetSubtype="0" fill="hold" nodeType="clickEffect">
                                  <p:stCondLst>
                                    <p:cond delay="0"/>
                                  </p:stCondLst>
                                  <p:childTnLst>
                                    <p:set>
                                      <p:cBhvr>
                                        <p:cTn id="16" dur="1" fill="hold">
                                          <p:stCondLst>
                                            <p:cond delay="0"/>
                                          </p:stCondLst>
                                        </p:cTn>
                                        <p:tgtEl>
                                          <p:spTgt spid="5"/>
                                        </p:tgtEl>
                                        <p:attrNameLst>
                                          <p:attrName>style.visibility</p:attrName>
                                        </p:attrNameLst>
                                      </p:cBhvr>
                                      <p:to>
                                        <p:strVal val="visible"/>
                                      </p:to>
                                    </p:set>
                                    <p:animEffect transition="in" filter="fade">
                                      <p:cBhvr>
                                        <p:cTn id="17" dur="1000"/>
                                        <p:tgtEl>
                                          <p:spTgt spid="5"/>
                                        </p:tgtEl>
                                      </p:cBhvr>
                                    </p:animEffect>
                                    <p:anim calcmode="lin" valueType="num">
                                      <p:cBhvr>
                                        <p:cTn id="18" dur="1000" fill="hold"/>
                                        <p:tgtEl>
                                          <p:spTgt spid="5"/>
                                        </p:tgtEl>
                                        <p:attrNameLst>
                                          <p:attrName>ppt_x</p:attrName>
                                        </p:attrNameLst>
                                      </p:cBhvr>
                                      <p:tavLst>
                                        <p:tav tm="0">
                                          <p:val>
                                            <p:strVal val="#ppt_x"/>
                                          </p:val>
                                        </p:tav>
                                        <p:tav tm="100000">
                                          <p:val>
                                            <p:strVal val="#ppt_x"/>
                                          </p:val>
                                        </p:tav>
                                      </p:tavLst>
                                    </p:anim>
                                    <p:anim calcmode="lin" valueType="num">
                                      <p:cBhvr>
                                        <p:cTn id="19" dur="1000" fill="hold"/>
                                        <p:tgtEl>
                                          <p:spTgt spid="5"/>
                                        </p:tgtEl>
                                        <p:attrNameLst>
                                          <p:attrName>ppt_y</p:attrName>
                                        </p:attrNameLst>
                                      </p:cBhvr>
                                      <p:tavLst>
                                        <p:tav tm="0">
                                          <p:val>
                                            <p:strVal val="#ppt_y+.1"/>
                                          </p:val>
                                        </p:tav>
                                        <p:tav tm="100000">
                                          <p:val>
                                            <p:strVal val="#ppt_y"/>
                                          </p:val>
                                        </p:tav>
                                      </p:tavLst>
                                    </p:anim>
                                  </p:childTnLst>
                                </p:cTn>
                              </p:par>
                            </p:childTnLst>
                          </p:cTn>
                        </p:par>
                      </p:childTnLst>
                    </p:cTn>
                  </p:par>
                  <p:par>
                    <p:cTn id="20" fill="hold" nodeType="clickPar">
                      <p:stCondLst>
                        <p:cond delay="indefinite"/>
                      </p:stCondLst>
                      <p:childTnLst>
                        <p:par>
                          <p:cTn id="21" fill="hold" nodeType="withGroup">
                            <p:stCondLst>
                              <p:cond delay="0"/>
                            </p:stCondLst>
                            <p:childTnLst>
                              <p:par>
                                <p:cTn id="22" presetID="42" presetClass="entr" presetSubtype="0" fill="hold" nodeType="clickEffect">
                                  <p:stCondLst>
                                    <p:cond delay="0"/>
                                  </p:stCondLst>
                                  <p:childTnLst>
                                    <p:set>
                                      <p:cBhvr>
                                        <p:cTn id="23" dur="1" fill="hold">
                                          <p:stCondLst>
                                            <p:cond delay="0"/>
                                          </p:stCondLst>
                                        </p:cTn>
                                        <p:tgtEl>
                                          <p:spTgt spid="6"/>
                                        </p:tgtEl>
                                        <p:attrNameLst>
                                          <p:attrName>style.visibility</p:attrName>
                                        </p:attrNameLst>
                                      </p:cBhvr>
                                      <p:to>
                                        <p:strVal val="visible"/>
                                      </p:to>
                                    </p:set>
                                    <p:animEffect transition="in" filter="fade">
                                      <p:cBhvr>
                                        <p:cTn id="24" dur="1000"/>
                                        <p:tgtEl>
                                          <p:spTgt spid="6"/>
                                        </p:tgtEl>
                                      </p:cBhvr>
                                    </p:animEffect>
                                    <p:anim calcmode="lin" valueType="num">
                                      <p:cBhvr>
                                        <p:cTn id="25" dur="1000" fill="hold"/>
                                        <p:tgtEl>
                                          <p:spTgt spid="6"/>
                                        </p:tgtEl>
                                        <p:attrNameLst>
                                          <p:attrName>ppt_x</p:attrName>
                                        </p:attrNameLst>
                                      </p:cBhvr>
                                      <p:tavLst>
                                        <p:tav tm="0">
                                          <p:val>
                                            <p:strVal val="#ppt_x"/>
                                          </p:val>
                                        </p:tav>
                                        <p:tav tm="100000">
                                          <p:val>
                                            <p:strVal val="#ppt_x"/>
                                          </p:val>
                                        </p:tav>
                                      </p:tavLst>
                                    </p:anim>
                                    <p:anim calcmode="lin" valueType="num">
                                      <p:cBhvr>
                                        <p:cTn id="26" dur="1000" fill="hold"/>
                                        <p:tgtEl>
                                          <p:spTgt spid="6"/>
                                        </p:tgtEl>
                                        <p:attrNameLst>
                                          <p:attrName>ppt_y</p:attrName>
                                        </p:attrNameLst>
                                      </p:cBhvr>
                                      <p:tavLst>
                                        <p:tav tm="0">
                                          <p:val>
                                            <p:strVal val="#ppt_y+.1"/>
                                          </p:val>
                                        </p:tav>
                                        <p:tav tm="100000">
                                          <p:val>
                                            <p:strVal val="#ppt_y"/>
                                          </p:val>
                                        </p:tav>
                                      </p:tavLst>
                                    </p:anim>
                                  </p:childTnLst>
                                </p:cTn>
                              </p:par>
                            </p:childTnLst>
                          </p:cTn>
                        </p:par>
                      </p:childTnLst>
                    </p:cTn>
                  </p:par>
                  <p:par>
                    <p:cTn id="27" fill="hold">
                      <p:stCondLst>
                        <p:cond delay="indefinite"/>
                      </p:stCondLst>
                      <p:childTnLst>
                        <p:par>
                          <p:cTn id="28" fill="hold">
                            <p:stCondLst>
                              <p:cond delay="0"/>
                            </p:stCondLst>
                            <p:childTnLst>
                              <p:par>
                                <p:cTn id="29" presetID="10" presetClass="entr" presetSubtype="0" fill="hold" grpId="0" nodeType="clickEffect">
                                  <p:stCondLst>
                                    <p:cond delay="0"/>
                                  </p:stCondLst>
                                  <p:childTnLst>
                                    <p:set>
                                      <p:cBhvr>
                                        <p:cTn id="30" dur="1" fill="hold">
                                          <p:stCondLst>
                                            <p:cond delay="0"/>
                                          </p:stCondLst>
                                        </p:cTn>
                                        <p:tgtEl>
                                          <p:spTgt spid="2"/>
                                        </p:tgtEl>
                                        <p:attrNameLst>
                                          <p:attrName>style.visibility</p:attrName>
                                        </p:attrNameLst>
                                      </p:cBhvr>
                                      <p:to>
                                        <p:strVal val="visible"/>
                                      </p:to>
                                    </p:set>
                                    <p:animEffect transition="in" filter="fade">
                                      <p:cBhvr>
                                        <p:cTn id="31" dur="5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2438400" y="762007"/>
            <a:ext cx="7162800" cy="43084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3" name="Rectangle 2"/>
          <p:cNvSpPr/>
          <p:nvPr/>
        </p:nvSpPr>
        <p:spPr>
          <a:xfrm>
            <a:off x="4495800" y="5486400"/>
            <a:ext cx="2743200" cy="457200"/>
          </a:xfrm>
          <a:prstGeom prst="rect">
            <a:avLst/>
          </a:prstGeom>
        </p:spPr>
        <p:style>
          <a:lnRef idx="2">
            <a:schemeClr val="accent6"/>
          </a:lnRef>
          <a:fillRef idx="1">
            <a:schemeClr val="lt1"/>
          </a:fillRef>
          <a:effectRef idx="0">
            <a:schemeClr val="accent6"/>
          </a:effectRef>
          <a:fontRef idx="minor">
            <a:schemeClr val="dk1"/>
          </a:fontRef>
        </p:style>
        <p:txBody>
          <a:bodyPr anchor="ctr"/>
          <a:lstStyle/>
          <a:p>
            <a:pPr algn="ctr">
              <a:defRPr/>
            </a:pPr>
            <a:r>
              <a:rPr lang="en-US" sz="2400" b="1" dirty="0">
                <a:solidFill>
                  <a:srgbClr val="FF0000"/>
                </a:solidFill>
              </a:rPr>
              <a:t>Quan hệ </a:t>
            </a:r>
            <a:r>
              <a:rPr lang="en-US" sz="2400" b="1" dirty="0" err="1">
                <a:solidFill>
                  <a:srgbClr val="FF0000"/>
                </a:solidFill>
              </a:rPr>
              <a:t>Mỹ</a:t>
            </a:r>
            <a:r>
              <a:rPr lang="en-US" sz="2400" b="1" dirty="0">
                <a:solidFill>
                  <a:srgbClr val="FF0000"/>
                </a:solidFill>
              </a:rPr>
              <a:t> - Triều</a:t>
            </a:r>
            <a:endParaRPr lang="vi-VN" sz="2400" b="1" dirty="0">
              <a:solidFill>
                <a:srgbClr val="FF0000"/>
              </a:solidFill>
            </a:endParaRPr>
          </a:p>
        </p:txBody>
      </p:sp>
    </p:spTree>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2" presetClass="entr" presetSubtype="4" fill="hold" nodeType="click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ppt_x"/>
                                          </p:val>
                                        </p:tav>
                                        <p:tav tm="100000">
                                          <p:val>
                                            <p:strVal val="#ppt_x"/>
                                          </p:val>
                                        </p:tav>
                                      </p:tavLst>
                                    </p:anim>
                                    <p:anim calcmode="lin" valueType="num">
                                      <p:cBhvr additive="base">
                                        <p:cTn id="8" dur="500" fill="hold"/>
                                        <p:tgtEl>
                                          <p:spTgt spid="4"/>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3"/>
                                        </p:tgtEl>
                                        <p:attrNameLst>
                                          <p:attrName>style.visibility</p:attrName>
                                        </p:attrNameLst>
                                      </p:cBhvr>
                                      <p:to>
                                        <p:strVal val="visible"/>
                                      </p:to>
                                    </p:set>
                                    <p:anim calcmode="lin" valueType="num">
                                      <p:cBhvr additive="base">
                                        <p:cTn id="13" dur="500" fill="hold"/>
                                        <p:tgtEl>
                                          <p:spTgt spid="3"/>
                                        </p:tgtEl>
                                        <p:attrNameLst>
                                          <p:attrName>ppt_x</p:attrName>
                                        </p:attrNameLst>
                                      </p:cBhvr>
                                      <p:tavLst>
                                        <p:tav tm="0">
                                          <p:val>
                                            <p:strVal val="#ppt_x"/>
                                          </p:val>
                                        </p:tav>
                                        <p:tav tm="100000">
                                          <p:val>
                                            <p:strVal val="#ppt_x"/>
                                          </p:val>
                                        </p:tav>
                                      </p:tavLst>
                                    </p:anim>
                                    <p:anim calcmode="lin" valueType="num">
                                      <p:cBhvr additive="base">
                                        <p:cTn id="14" dur="500" fill="hold"/>
                                        <p:tgtEl>
                                          <p:spTgt spid="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315" name="Rectangle 3"/>
          <p:cNvSpPr>
            <a:spLocks noChangeArrowheads="1"/>
          </p:cNvSpPr>
          <p:nvPr/>
        </p:nvSpPr>
        <p:spPr bwMode="auto">
          <a:xfrm>
            <a:off x="228600" y="76200"/>
            <a:ext cx="11506200" cy="838200"/>
          </a:xfrm>
          <a:prstGeom prst="rect">
            <a:avLst/>
          </a:prstGeom>
          <a:noFill/>
          <a:ln>
            <a:noFill/>
          </a:ln>
          <a:extLst/>
        </p:spPr>
        <p:txBody>
          <a:bodyPr/>
          <a:lstStyle>
            <a:lvl1pPr marL="273050" indent="-273050">
              <a:spcBef>
                <a:spcPts val="600"/>
              </a:spcBef>
              <a:buClr>
                <a:schemeClr val="accent1"/>
              </a:buClr>
              <a:buSzPct val="70000"/>
              <a:buFont typeface="Wingdings" panose="05000000000000000000" pitchFamily="2" charset="2"/>
              <a:buChar char=""/>
              <a:defRPr sz="2400">
                <a:solidFill>
                  <a:schemeClr val="tx1"/>
                </a:solidFill>
                <a:latin typeface="Century Schoolbook" pitchFamily="18" charset="0"/>
              </a:defRPr>
            </a:lvl1pPr>
            <a:lvl2pPr marL="742950" indent="-285750">
              <a:spcBef>
                <a:spcPct val="20000"/>
              </a:spcBef>
              <a:buClr>
                <a:schemeClr val="accent1"/>
              </a:buClr>
              <a:buSzPct val="80000"/>
              <a:buFont typeface="Wingdings 2" panose="05020102010507070707" pitchFamily="18" charset="2"/>
              <a:buChar char=""/>
              <a:defRPr sz="2100">
                <a:solidFill>
                  <a:schemeClr val="tx1"/>
                </a:solidFill>
                <a:latin typeface="Century Schoolbook" pitchFamily="18" charset="0"/>
              </a:defRPr>
            </a:lvl2pPr>
            <a:lvl3pPr marL="1143000" indent="-228600">
              <a:spcBef>
                <a:spcPct val="20000"/>
              </a:spcBef>
              <a:buClr>
                <a:srgbClr val="268EA8"/>
              </a:buClr>
              <a:buSzPct val="60000"/>
              <a:buFont typeface="Wingdings" panose="05000000000000000000" pitchFamily="2" charset="2"/>
              <a:buChar char=""/>
              <a:defRPr sz="2400">
                <a:solidFill>
                  <a:schemeClr val="tx1"/>
                </a:solidFill>
                <a:latin typeface="Century Schoolbook" pitchFamily="18" charset="0"/>
              </a:defRPr>
            </a:lvl3pPr>
            <a:lvl4pPr marL="1600200" indent="-228600">
              <a:spcBef>
                <a:spcPct val="20000"/>
              </a:spcBef>
              <a:buClr>
                <a:srgbClr val="ADCEDC"/>
              </a:buClr>
              <a:buSzPct val="60000"/>
              <a:buFont typeface="Wingdings" panose="05000000000000000000" pitchFamily="2" charset="2"/>
              <a:buChar char=""/>
              <a:defRPr sz="2000">
                <a:solidFill>
                  <a:schemeClr val="tx1"/>
                </a:solidFill>
                <a:latin typeface="Century Schoolbook" pitchFamily="18" charset="0"/>
              </a:defRPr>
            </a:lvl4pPr>
            <a:lvl5pPr marL="2057400" indent="-228600">
              <a:spcBef>
                <a:spcPct val="20000"/>
              </a:spcBef>
              <a:buClr>
                <a:srgbClr val="EAABAC"/>
              </a:buClr>
              <a:buSzPct val="68000"/>
              <a:buFont typeface="Wingdings 2" panose="05020102010507070707" pitchFamily="18" charset="2"/>
              <a:buChar char=""/>
              <a:defRPr sz="1600">
                <a:solidFill>
                  <a:schemeClr val="tx1"/>
                </a:solidFill>
                <a:latin typeface="Century Schoolbook" pitchFamily="18" charset="0"/>
              </a:defRPr>
            </a:lvl5pPr>
            <a:lvl6pPr marL="2514600" indent="-228600" eaLnBrk="0" fontAlgn="base" hangingPunct="0">
              <a:spcBef>
                <a:spcPct val="20000"/>
              </a:spcBef>
              <a:spcAft>
                <a:spcPct val="0"/>
              </a:spcAft>
              <a:buClr>
                <a:srgbClr val="EAABAC"/>
              </a:buClr>
              <a:buSzPct val="68000"/>
              <a:buFont typeface="Wingdings 2" panose="05020102010507070707" pitchFamily="18" charset="2"/>
              <a:buChar char=""/>
              <a:defRPr sz="1600">
                <a:solidFill>
                  <a:schemeClr val="tx1"/>
                </a:solidFill>
                <a:latin typeface="Century Schoolbook" pitchFamily="18" charset="0"/>
              </a:defRPr>
            </a:lvl6pPr>
            <a:lvl7pPr marL="2971800" indent="-228600" eaLnBrk="0" fontAlgn="base" hangingPunct="0">
              <a:spcBef>
                <a:spcPct val="20000"/>
              </a:spcBef>
              <a:spcAft>
                <a:spcPct val="0"/>
              </a:spcAft>
              <a:buClr>
                <a:srgbClr val="EAABAC"/>
              </a:buClr>
              <a:buSzPct val="68000"/>
              <a:buFont typeface="Wingdings 2" panose="05020102010507070707" pitchFamily="18" charset="2"/>
              <a:buChar char=""/>
              <a:defRPr sz="1600">
                <a:solidFill>
                  <a:schemeClr val="tx1"/>
                </a:solidFill>
                <a:latin typeface="Century Schoolbook" pitchFamily="18" charset="0"/>
              </a:defRPr>
            </a:lvl7pPr>
            <a:lvl8pPr marL="3429000" indent="-228600" eaLnBrk="0" fontAlgn="base" hangingPunct="0">
              <a:spcBef>
                <a:spcPct val="20000"/>
              </a:spcBef>
              <a:spcAft>
                <a:spcPct val="0"/>
              </a:spcAft>
              <a:buClr>
                <a:srgbClr val="EAABAC"/>
              </a:buClr>
              <a:buSzPct val="68000"/>
              <a:buFont typeface="Wingdings 2" panose="05020102010507070707" pitchFamily="18" charset="2"/>
              <a:buChar char=""/>
              <a:defRPr sz="1600">
                <a:solidFill>
                  <a:schemeClr val="tx1"/>
                </a:solidFill>
                <a:latin typeface="Century Schoolbook" pitchFamily="18" charset="0"/>
              </a:defRPr>
            </a:lvl8pPr>
            <a:lvl9pPr marL="3886200" indent="-228600" eaLnBrk="0" fontAlgn="base" hangingPunct="0">
              <a:spcBef>
                <a:spcPct val="20000"/>
              </a:spcBef>
              <a:spcAft>
                <a:spcPct val="0"/>
              </a:spcAft>
              <a:buClr>
                <a:srgbClr val="EAABAC"/>
              </a:buClr>
              <a:buSzPct val="68000"/>
              <a:buFont typeface="Wingdings 2" panose="05020102010507070707" pitchFamily="18" charset="2"/>
              <a:buChar char=""/>
              <a:defRPr sz="1600">
                <a:solidFill>
                  <a:schemeClr val="tx1"/>
                </a:solidFill>
                <a:latin typeface="Century Schoolbook" pitchFamily="18" charset="0"/>
              </a:defRPr>
            </a:lvl9pPr>
          </a:lstStyle>
          <a:p>
            <a:pPr marL="0" indent="363538" algn="just" eaLnBrk="1" hangingPunct="1">
              <a:spcBef>
                <a:spcPct val="0"/>
              </a:spcBef>
              <a:spcAft>
                <a:spcPts val="600"/>
              </a:spcAft>
              <a:buClr>
                <a:srgbClr val="2DA2BF"/>
              </a:buClr>
              <a:buSzTx/>
              <a:buNone/>
              <a:defRPr/>
            </a:pPr>
            <a:r>
              <a:rPr lang="tn-ZA" altLang="en-US" dirty="0">
                <a:solidFill>
                  <a:srgbClr val="000000"/>
                </a:solidFill>
                <a:latin typeface="Times New Roman" panose="02020603050405020304" pitchFamily="18" charset="0"/>
                <a:cs typeface="Times New Roman" panose="02020603050405020304" pitchFamily="18" charset="0"/>
              </a:rPr>
              <a:t>- CMKH và Công nghệ có bước tiến nhảy vọt tác động sâu sắc vào tình hình KT, CT, XH và quan hệ quốc tế.</a:t>
            </a:r>
          </a:p>
          <a:p>
            <a:pPr marL="0" indent="0" algn="just" eaLnBrk="1" hangingPunct="1">
              <a:spcBef>
                <a:spcPct val="0"/>
              </a:spcBef>
              <a:spcAft>
                <a:spcPts val="600"/>
              </a:spcAft>
              <a:buClr>
                <a:srgbClr val="E48312"/>
              </a:buClr>
              <a:buNone/>
              <a:defRPr/>
            </a:pPr>
            <a:endParaRPr lang="tn-ZA" altLang="en-US" sz="2800" dirty="0">
              <a:solidFill>
                <a:srgbClr val="000000"/>
              </a:solidFill>
              <a:latin typeface="Arial" panose="020B0604020202020204" pitchFamily="34" charset="0"/>
            </a:endParaRPr>
          </a:p>
        </p:txBody>
      </p:sp>
      <p:pic>
        <p:nvPicPr>
          <p:cNvPr id="10" name="Picture 8"/>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6437313" y="1676400"/>
            <a:ext cx="3981450" cy="32004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8" name="Picture 7"/>
          <p:cNvPicPr>
            <a:picLocks noChangeAspect="1"/>
          </p:cNvPicPr>
          <p:nvPr/>
        </p:nvPicPr>
        <p:blipFill>
          <a:blip r:embed="rId4">
            <a:extLst>
              <a:ext uri="{28A0092B-C50C-407E-A947-70E740481C1C}">
                <a14:useLocalDpi xmlns:a14="http://schemas.microsoft.com/office/drawing/2010/main" val="0"/>
              </a:ext>
            </a:extLst>
          </a:blip>
          <a:srcRect/>
          <a:stretch>
            <a:fillRect/>
          </a:stretch>
        </p:blipFill>
        <p:spPr bwMode="auto">
          <a:xfrm>
            <a:off x="1752600" y="1447807"/>
            <a:ext cx="4484688" cy="24225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1" name="Picture 10"/>
          <p:cNvPicPr>
            <a:picLocks noChangeAspect="1"/>
          </p:cNvPicPr>
          <p:nvPr/>
        </p:nvPicPr>
        <p:blipFill>
          <a:blip r:embed="rId5" cstate="print">
            <a:extLst>
              <a:ext uri="{28A0092B-C50C-407E-A947-70E740481C1C}">
                <a14:useLocalDpi xmlns:a14="http://schemas.microsoft.com/office/drawing/2010/main" val="0"/>
              </a:ext>
            </a:extLst>
          </a:blip>
          <a:srcRect/>
          <a:stretch>
            <a:fillRect/>
          </a:stretch>
        </p:blipFill>
        <p:spPr bwMode="auto">
          <a:xfrm>
            <a:off x="1649413" y="4114800"/>
            <a:ext cx="4572000" cy="25717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transition spd="med">
    <p:split/>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3" presetClass="entr" presetSubtype="10" fill="hold" nodeType="clickEffect">
                                  <p:stCondLst>
                                    <p:cond delay="0"/>
                                  </p:stCondLst>
                                  <p:childTnLst>
                                    <p:set>
                                      <p:cBhvr>
                                        <p:cTn id="6" dur="1" fill="hold">
                                          <p:stCondLst>
                                            <p:cond delay="0"/>
                                          </p:stCondLst>
                                        </p:cTn>
                                        <p:tgtEl>
                                          <p:spTgt spid="13315">
                                            <p:txEl>
                                              <p:pRg st="0" end="0"/>
                                            </p:txEl>
                                          </p:spTgt>
                                        </p:tgtEl>
                                        <p:attrNameLst>
                                          <p:attrName>style.visibility</p:attrName>
                                        </p:attrNameLst>
                                      </p:cBhvr>
                                      <p:to>
                                        <p:strVal val="visible"/>
                                      </p:to>
                                    </p:set>
                                    <p:animEffect transition="in" filter="blinds(horizontal)">
                                      <p:cBhvr>
                                        <p:cTn id="7" dur="500"/>
                                        <p:tgtEl>
                                          <p:spTgt spid="13315">
                                            <p:txEl>
                                              <p:pRg st="0" end="0"/>
                                            </p:txEl>
                                          </p:spTgt>
                                        </p:tgtEl>
                                      </p:cBhvr>
                                    </p:animEffect>
                                  </p:childTnLst>
                                </p:cTn>
                              </p:par>
                            </p:childTnLst>
                          </p:cTn>
                        </p:par>
                      </p:childTnLst>
                    </p:cTn>
                  </p:par>
                  <p:par>
                    <p:cTn id="8" fill="hold" nodeType="clickPar">
                      <p:stCondLst>
                        <p:cond delay="indefinite"/>
                      </p:stCondLst>
                      <p:childTnLst>
                        <p:par>
                          <p:cTn id="9" fill="hold" nodeType="withGroup">
                            <p:stCondLst>
                              <p:cond delay="0"/>
                            </p:stCondLst>
                            <p:childTnLst>
                              <p:par>
                                <p:cTn id="10" presetID="2" presetClass="entr" presetSubtype="4" fill="hold" nodeType="clickEffect">
                                  <p:stCondLst>
                                    <p:cond delay="0"/>
                                  </p:stCondLst>
                                  <p:childTnLst>
                                    <p:set>
                                      <p:cBhvr>
                                        <p:cTn id="11" dur="1" fill="hold">
                                          <p:stCondLst>
                                            <p:cond delay="0"/>
                                          </p:stCondLst>
                                        </p:cTn>
                                        <p:tgtEl>
                                          <p:spTgt spid="8"/>
                                        </p:tgtEl>
                                        <p:attrNameLst>
                                          <p:attrName>style.visibility</p:attrName>
                                        </p:attrNameLst>
                                      </p:cBhvr>
                                      <p:to>
                                        <p:strVal val="visible"/>
                                      </p:to>
                                    </p:set>
                                    <p:anim calcmode="lin" valueType="num">
                                      <p:cBhvr additive="base">
                                        <p:cTn id="12" dur="500" fill="hold"/>
                                        <p:tgtEl>
                                          <p:spTgt spid="8"/>
                                        </p:tgtEl>
                                        <p:attrNameLst>
                                          <p:attrName>ppt_x</p:attrName>
                                        </p:attrNameLst>
                                      </p:cBhvr>
                                      <p:tavLst>
                                        <p:tav tm="0">
                                          <p:val>
                                            <p:strVal val="#ppt_x"/>
                                          </p:val>
                                        </p:tav>
                                        <p:tav tm="100000">
                                          <p:val>
                                            <p:strVal val="#ppt_x"/>
                                          </p:val>
                                        </p:tav>
                                      </p:tavLst>
                                    </p:anim>
                                    <p:anim calcmode="lin" valueType="num">
                                      <p:cBhvr additive="base">
                                        <p:cTn id="13" dur="500" fill="hold"/>
                                        <p:tgtEl>
                                          <p:spTgt spid="8"/>
                                        </p:tgtEl>
                                        <p:attrNameLst>
                                          <p:attrName>ppt_y</p:attrName>
                                        </p:attrNameLst>
                                      </p:cBhvr>
                                      <p:tavLst>
                                        <p:tav tm="0">
                                          <p:val>
                                            <p:strVal val="1+#ppt_h/2"/>
                                          </p:val>
                                        </p:tav>
                                        <p:tav tm="100000">
                                          <p:val>
                                            <p:strVal val="#ppt_y"/>
                                          </p:val>
                                        </p:tav>
                                      </p:tavLst>
                                    </p:anim>
                                  </p:childTnLst>
                                </p:cTn>
                              </p:par>
                            </p:childTnLst>
                          </p:cTn>
                        </p:par>
                      </p:childTnLst>
                    </p:cTn>
                  </p:par>
                  <p:par>
                    <p:cTn id="14" fill="hold" nodeType="clickPar">
                      <p:stCondLst>
                        <p:cond delay="indefinite"/>
                      </p:stCondLst>
                      <p:childTnLst>
                        <p:par>
                          <p:cTn id="15" fill="hold" nodeType="withGroup">
                            <p:stCondLst>
                              <p:cond delay="0"/>
                            </p:stCondLst>
                            <p:childTnLst>
                              <p:par>
                                <p:cTn id="16" presetID="2" presetClass="entr" presetSubtype="4" fill="hold" nodeType="clickEffect">
                                  <p:stCondLst>
                                    <p:cond delay="0"/>
                                  </p:stCondLst>
                                  <p:childTnLst>
                                    <p:set>
                                      <p:cBhvr>
                                        <p:cTn id="17" dur="1" fill="hold">
                                          <p:stCondLst>
                                            <p:cond delay="0"/>
                                          </p:stCondLst>
                                        </p:cTn>
                                        <p:tgtEl>
                                          <p:spTgt spid="11"/>
                                        </p:tgtEl>
                                        <p:attrNameLst>
                                          <p:attrName>style.visibility</p:attrName>
                                        </p:attrNameLst>
                                      </p:cBhvr>
                                      <p:to>
                                        <p:strVal val="visible"/>
                                      </p:to>
                                    </p:set>
                                    <p:anim calcmode="lin" valueType="num">
                                      <p:cBhvr additive="base">
                                        <p:cTn id="18" dur="500" fill="hold"/>
                                        <p:tgtEl>
                                          <p:spTgt spid="11"/>
                                        </p:tgtEl>
                                        <p:attrNameLst>
                                          <p:attrName>ppt_x</p:attrName>
                                        </p:attrNameLst>
                                      </p:cBhvr>
                                      <p:tavLst>
                                        <p:tav tm="0">
                                          <p:val>
                                            <p:strVal val="#ppt_x"/>
                                          </p:val>
                                        </p:tav>
                                        <p:tav tm="100000">
                                          <p:val>
                                            <p:strVal val="#ppt_x"/>
                                          </p:val>
                                        </p:tav>
                                      </p:tavLst>
                                    </p:anim>
                                    <p:anim calcmode="lin" valueType="num">
                                      <p:cBhvr additive="base">
                                        <p:cTn id="19" dur="500" fill="hold"/>
                                        <p:tgtEl>
                                          <p:spTgt spid="11"/>
                                        </p:tgtEl>
                                        <p:attrNameLst>
                                          <p:attrName>ppt_y</p:attrName>
                                        </p:attrNameLst>
                                      </p:cBhvr>
                                      <p:tavLst>
                                        <p:tav tm="0">
                                          <p:val>
                                            <p:strVal val="1+#ppt_h/2"/>
                                          </p:val>
                                        </p:tav>
                                        <p:tav tm="100000">
                                          <p:val>
                                            <p:strVal val="#ppt_y"/>
                                          </p:val>
                                        </p:tav>
                                      </p:tavLst>
                                    </p:anim>
                                  </p:childTnLst>
                                </p:cTn>
                              </p:par>
                            </p:childTnLst>
                          </p:cTn>
                        </p:par>
                      </p:childTnLst>
                    </p:cTn>
                  </p:par>
                  <p:par>
                    <p:cTn id="20" fill="hold" nodeType="clickPar">
                      <p:stCondLst>
                        <p:cond delay="indefinite"/>
                      </p:stCondLst>
                      <p:childTnLst>
                        <p:par>
                          <p:cTn id="21" fill="hold" nodeType="withGroup">
                            <p:stCondLst>
                              <p:cond delay="0"/>
                            </p:stCondLst>
                            <p:childTnLst>
                              <p:par>
                                <p:cTn id="22" presetID="2" presetClass="entr" presetSubtype="4" fill="hold" nodeType="clickEffect">
                                  <p:stCondLst>
                                    <p:cond delay="0"/>
                                  </p:stCondLst>
                                  <p:childTnLst>
                                    <p:set>
                                      <p:cBhvr>
                                        <p:cTn id="23" dur="1" fill="hold">
                                          <p:stCondLst>
                                            <p:cond delay="0"/>
                                          </p:stCondLst>
                                        </p:cTn>
                                        <p:tgtEl>
                                          <p:spTgt spid="10"/>
                                        </p:tgtEl>
                                        <p:attrNameLst>
                                          <p:attrName>style.visibility</p:attrName>
                                        </p:attrNameLst>
                                      </p:cBhvr>
                                      <p:to>
                                        <p:strVal val="visible"/>
                                      </p:to>
                                    </p:set>
                                    <p:anim calcmode="lin" valueType="num">
                                      <p:cBhvr additive="base">
                                        <p:cTn id="24" dur="500" fill="hold"/>
                                        <p:tgtEl>
                                          <p:spTgt spid="10"/>
                                        </p:tgtEl>
                                        <p:attrNameLst>
                                          <p:attrName>ppt_x</p:attrName>
                                        </p:attrNameLst>
                                      </p:cBhvr>
                                      <p:tavLst>
                                        <p:tav tm="0">
                                          <p:val>
                                            <p:strVal val="#ppt_x"/>
                                          </p:val>
                                        </p:tav>
                                        <p:tav tm="100000">
                                          <p:val>
                                            <p:strVal val="#ppt_x"/>
                                          </p:val>
                                        </p:tav>
                                      </p:tavLst>
                                    </p:anim>
                                    <p:anim calcmode="lin" valueType="num">
                                      <p:cBhvr additive="base">
                                        <p:cTn id="25" dur="500" fill="hold"/>
                                        <p:tgtEl>
                                          <p:spTgt spid="10"/>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315" name="Rectangle 3"/>
          <p:cNvSpPr>
            <a:spLocks noChangeArrowheads="1"/>
          </p:cNvSpPr>
          <p:nvPr/>
        </p:nvSpPr>
        <p:spPr bwMode="auto">
          <a:xfrm>
            <a:off x="228600" y="228600"/>
            <a:ext cx="11506200" cy="1066800"/>
          </a:xfrm>
          <a:prstGeom prst="rect">
            <a:avLst/>
          </a:prstGeom>
          <a:noFill/>
          <a:ln>
            <a:noFill/>
          </a:ln>
          <a:extLst/>
        </p:spPr>
        <p:txBody>
          <a:bodyPr/>
          <a:lstStyle>
            <a:lvl1pPr marL="273050" indent="-273050">
              <a:spcBef>
                <a:spcPts val="600"/>
              </a:spcBef>
              <a:buClr>
                <a:schemeClr val="accent1"/>
              </a:buClr>
              <a:buSzPct val="70000"/>
              <a:buFont typeface="Wingdings" panose="05000000000000000000" pitchFamily="2" charset="2"/>
              <a:buChar char=""/>
              <a:defRPr sz="2400">
                <a:solidFill>
                  <a:schemeClr val="tx1"/>
                </a:solidFill>
                <a:latin typeface="Century Schoolbook" pitchFamily="18" charset="0"/>
              </a:defRPr>
            </a:lvl1pPr>
            <a:lvl2pPr marL="742950" indent="-285750">
              <a:spcBef>
                <a:spcPct val="20000"/>
              </a:spcBef>
              <a:buClr>
                <a:schemeClr val="accent1"/>
              </a:buClr>
              <a:buSzPct val="80000"/>
              <a:buFont typeface="Wingdings 2" panose="05020102010507070707" pitchFamily="18" charset="2"/>
              <a:buChar char=""/>
              <a:defRPr sz="2100">
                <a:solidFill>
                  <a:schemeClr val="tx1"/>
                </a:solidFill>
                <a:latin typeface="Century Schoolbook" pitchFamily="18" charset="0"/>
              </a:defRPr>
            </a:lvl2pPr>
            <a:lvl3pPr marL="1143000" indent="-228600">
              <a:spcBef>
                <a:spcPct val="20000"/>
              </a:spcBef>
              <a:buClr>
                <a:srgbClr val="268EA8"/>
              </a:buClr>
              <a:buSzPct val="60000"/>
              <a:buFont typeface="Wingdings" panose="05000000000000000000" pitchFamily="2" charset="2"/>
              <a:buChar char=""/>
              <a:defRPr sz="2400">
                <a:solidFill>
                  <a:schemeClr val="tx1"/>
                </a:solidFill>
                <a:latin typeface="Century Schoolbook" pitchFamily="18" charset="0"/>
              </a:defRPr>
            </a:lvl3pPr>
            <a:lvl4pPr marL="1600200" indent="-228600">
              <a:spcBef>
                <a:spcPct val="20000"/>
              </a:spcBef>
              <a:buClr>
                <a:srgbClr val="ADCEDC"/>
              </a:buClr>
              <a:buSzPct val="60000"/>
              <a:buFont typeface="Wingdings" panose="05000000000000000000" pitchFamily="2" charset="2"/>
              <a:buChar char=""/>
              <a:defRPr sz="2000">
                <a:solidFill>
                  <a:schemeClr val="tx1"/>
                </a:solidFill>
                <a:latin typeface="Century Schoolbook" pitchFamily="18" charset="0"/>
              </a:defRPr>
            </a:lvl4pPr>
            <a:lvl5pPr marL="2057400" indent="-228600">
              <a:spcBef>
                <a:spcPct val="20000"/>
              </a:spcBef>
              <a:buClr>
                <a:srgbClr val="EAABAC"/>
              </a:buClr>
              <a:buSzPct val="68000"/>
              <a:buFont typeface="Wingdings 2" panose="05020102010507070707" pitchFamily="18" charset="2"/>
              <a:buChar char=""/>
              <a:defRPr sz="1600">
                <a:solidFill>
                  <a:schemeClr val="tx1"/>
                </a:solidFill>
                <a:latin typeface="Century Schoolbook" pitchFamily="18" charset="0"/>
              </a:defRPr>
            </a:lvl5pPr>
            <a:lvl6pPr marL="2514600" indent="-228600" eaLnBrk="0" fontAlgn="base" hangingPunct="0">
              <a:spcBef>
                <a:spcPct val="20000"/>
              </a:spcBef>
              <a:spcAft>
                <a:spcPct val="0"/>
              </a:spcAft>
              <a:buClr>
                <a:srgbClr val="EAABAC"/>
              </a:buClr>
              <a:buSzPct val="68000"/>
              <a:buFont typeface="Wingdings 2" panose="05020102010507070707" pitchFamily="18" charset="2"/>
              <a:buChar char=""/>
              <a:defRPr sz="1600">
                <a:solidFill>
                  <a:schemeClr val="tx1"/>
                </a:solidFill>
                <a:latin typeface="Century Schoolbook" pitchFamily="18" charset="0"/>
              </a:defRPr>
            </a:lvl6pPr>
            <a:lvl7pPr marL="2971800" indent="-228600" eaLnBrk="0" fontAlgn="base" hangingPunct="0">
              <a:spcBef>
                <a:spcPct val="20000"/>
              </a:spcBef>
              <a:spcAft>
                <a:spcPct val="0"/>
              </a:spcAft>
              <a:buClr>
                <a:srgbClr val="EAABAC"/>
              </a:buClr>
              <a:buSzPct val="68000"/>
              <a:buFont typeface="Wingdings 2" panose="05020102010507070707" pitchFamily="18" charset="2"/>
              <a:buChar char=""/>
              <a:defRPr sz="1600">
                <a:solidFill>
                  <a:schemeClr val="tx1"/>
                </a:solidFill>
                <a:latin typeface="Century Schoolbook" pitchFamily="18" charset="0"/>
              </a:defRPr>
            </a:lvl7pPr>
            <a:lvl8pPr marL="3429000" indent="-228600" eaLnBrk="0" fontAlgn="base" hangingPunct="0">
              <a:spcBef>
                <a:spcPct val="20000"/>
              </a:spcBef>
              <a:spcAft>
                <a:spcPct val="0"/>
              </a:spcAft>
              <a:buClr>
                <a:srgbClr val="EAABAC"/>
              </a:buClr>
              <a:buSzPct val="68000"/>
              <a:buFont typeface="Wingdings 2" panose="05020102010507070707" pitchFamily="18" charset="2"/>
              <a:buChar char=""/>
              <a:defRPr sz="1600">
                <a:solidFill>
                  <a:schemeClr val="tx1"/>
                </a:solidFill>
                <a:latin typeface="Century Schoolbook" pitchFamily="18" charset="0"/>
              </a:defRPr>
            </a:lvl8pPr>
            <a:lvl9pPr marL="3886200" indent="-228600" eaLnBrk="0" fontAlgn="base" hangingPunct="0">
              <a:spcBef>
                <a:spcPct val="20000"/>
              </a:spcBef>
              <a:spcAft>
                <a:spcPct val="0"/>
              </a:spcAft>
              <a:buClr>
                <a:srgbClr val="EAABAC"/>
              </a:buClr>
              <a:buSzPct val="68000"/>
              <a:buFont typeface="Wingdings 2" panose="05020102010507070707" pitchFamily="18" charset="2"/>
              <a:buChar char=""/>
              <a:defRPr sz="1600">
                <a:solidFill>
                  <a:schemeClr val="tx1"/>
                </a:solidFill>
                <a:latin typeface="Century Schoolbook" pitchFamily="18" charset="0"/>
              </a:defRPr>
            </a:lvl9pPr>
          </a:lstStyle>
          <a:p>
            <a:pPr marL="0" indent="363538" algn="just" eaLnBrk="1" hangingPunct="1">
              <a:spcBef>
                <a:spcPct val="0"/>
              </a:spcBef>
              <a:spcAft>
                <a:spcPts val="600"/>
              </a:spcAft>
              <a:buClr>
                <a:srgbClr val="2DA2BF"/>
              </a:buClr>
              <a:buSzTx/>
              <a:buNone/>
              <a:defRPr/>
            </a:pPr>
            <a:r>
              <a:rPr lang="tn-ZA" altLang="en-US" dirty="0">
                <a:solidFill>
                  <a:srgbClr val="000000"/>
                </a:solidFill>
                <a:latin typeface="Times New Roman" panose="02020603050405020304" pitchFamily="18" charset="0"/>
                <a:cs typeface="Times New Roman" panose="02020603050405020304" pitchFamily="18" charset="0"/>
              </a:rPr>
              <a:t>- Toàn cầu hóa trước hết về KT ngày càng phát triển mạnh mẽ vừa có mặt tích cực vừa có mặt tiêu cực.</a:t>
            </a:r>
          </a:p>
          <a:p>
            <a:pPr marL="0" indent="0" algn="just" eaLnBrk="1" hangingPunct="1">
              <a:spcBef>
                <a:spcPct val="0"/>
              </a:spcBef>
              <a:spcAft>
                <a:spcPts val="600"/>
              </a:spcAft>
              <a:buClr>
                <a:srgbClr val="E48312"/>
              </a:buClr>
              <a:buNone/>
              <a:defRPr/>
            </a:pPr>
            <a:endParaRPr lang="tn-ZA" altLang="en-US" sz="2800" dirty="0">
              <a:solidFill>
                <a:srgbClr val="000000"/>
              </a:solidFill>
              <a:latin typeface="Arial" panose="020B0604020202020204" pitchFamily="34" charset="0"/>
            </a:endParaRPr>
          </a:p>
        </p:txBody>
      </p:sp>
      <p:pic>
        <p:nvPicPr>
          <p:cNvPr id="2" name="Picture 1"/>
          <p:cNvPicPr>
            <a:picLocks noChangeAspect="1"/>
          </p:cNvPicPr>
          <p:nvPr/>
        </p:nvPicPr>
        <p:blipFill>
          <a:blip r:embed="rId3">
            <a:extLst>
              <a:ext uri="{28A0092B-C50C-407E-A947-70E740481C1C}">
                <a14:useLocalDpi xmlns:a14="http://schemas.microsoft.com/office/drawing/2010/main" val="0"/>
              </a:ext>
            </a:extLst>
          </a:blip>
          <a:srcRect/>
          <a:stretch>
            <a:fillRect/>
          </a:stretch>
        </p:blipFill>
        <p:spPr bwMode="auto">
          <a:xfrm>
            <a:off x="2476500" y="1395420"/>
            <a:ext cx="7277100" cy="45481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transition spd="med">
    <p:split/>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3" presetClass="entr" presetSubtype="10" fill="hold" nodeType="clickEffect">
                                  <p:stCondLst>
                                    <p:cond delay="0"/>
                                  </p:stCondLst>
                                  <p:childTnLst>
                                    <p:set>
                                      <p:cBhvr>
                                        <p:cTn id="6" dur="1" fill="hold">
                                          <p:stCondLst>
                                            <p:cond delay="0"/>
                                          </p:stCondLst>
                                        </p:cTn>
                                        <p:tgtEl>
                                          <p:spTgt spid="13315">
                                            <p:txEl>
                                              <p:pRg st="0" end="0"/>
                                            </p:txEl>
                                          </p:spTgt>
                                        </p:tgtEl>
                                        <p:attrNameLst>
                                          <p:attrName>style.visibility</p:attrName>
                                        </p:attrNameLst>
                                      </p:cBhvr>
                                      <p:to>
                                        <p:strVal val="visible"/>
                                      </p:to>
                                    </p:set>
                                    <p:animEffect transition="in" filter="blinds(horizontal)">
                                      <p:cBhvr>
                                        <p:cTn id="7" dur="500"/>
                                        <p:tgtEl>
                                          <p:spTgt spid="13315">
                                            <p:txEl>
                                              <p:pRg st="0" end="0"/>
                                            </p:txEl>
                                          </p:spTgt>
                                        </p:tgtEl>
                                      </p:cBhvr>
                                    </p:animEffect>
                                  </p:childTnLst>
                                </p:cTn>
                              </p:par>
                            </p:childTnLst>
                          </p:cTn>
                        </p:par>
                      </p:childTnLst>
                    </p:cTn>
                  </p:par>
                  <p:par>
                    <p:cTn id="8" fill="hold" nodeType="clickPar">
                      <p:stCondLst>
                        <p:cond delay="indefinite"/>
                      </p:stCondLst>
                      <p:childTnLst>
                        <p:par>
                          <p:cTn id="9" fill="hold" nodeType="withGroup">
                            <p:stCondLst>
                              <p:cond delay="0"/>
                            </p:stCondLst>
                            <p:childTnLst>
                              <p:par>
                                <p:cTn id="10" presetID="10" presetClass="entr" presetSubtype="0" fill="hold" nodeType="clickEffect">
                                  <p:stCondLst>
                                    <p:cond delay="0"/>
                                  </p:stCondLst>
                                  <p:childTnLst>
                                    <p:set>
                                      <p:cBhvr>
                                        <p:cTn id="11" dur="1" fill="hold">
                                          <p:stCondLst>
                                            <p:cond delay="0"/>
                                          </p:stCondLst>
                                        </p:cTn>
                                        <p:tgtEl>
                                          <p:spTgt spid="2"/>
                                        </p:tgtEl>
                                        <p:attrNameLst>
                                          <p:attrName>style.visibility</p:attrName>
                                        </p:attrNameLst>
                                      </p:cBhvr>
                                      <p:to>
                                        <p:strVal val="visible"/>
                                      </p:to>
                                    </p:set>
                                    <p:animEffect transition="in" filter="fade">
                                      <p:cBhvr>
                                        <p:cTn id="12" dur="5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p:cNvPicPr>
            <a:picLocks noChangeAspect="1"/>
          </p:cNvPicPr>
          <p:nvPr/>
        </p:nvPicPr>
        <p:blipFill>
          <a:blip r:embed="rId3">
            <a:extLst>
              <a:ext uri="{28A0092B-C50C-407E-A947-70E740481C1C}">
                <a14:useLocalDpi xmlns:a14="http://schemas.microsoft.com/office/drawing/2010/main" val="0"/>
              </a:ext>
            </a:extLst>
          </a:blip>
          <a:srcRect/>
          <a:stretch>
            <a:fillRect/>
          </a:stretch>
        </p:blipFill>
        <p:spPr bwMode="auto">
          <a:xfrm>
            <a:off x="2514600" y="962032"/>
            <a:ext cx="2362200" cy="19335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4" name="Picture 3"/>
          <p:cNvPicPr>
            <a:picLocks noChangeAspect="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5942020" y="93670"/>
            <a:ext cx="4511675" cy="30305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5" name="Picture 4"/>
          <p:cNvPicPr>
            <a:picLocks noChangeAspect="1"/>
          </p:cNvPicPr>
          <p:nvPr/>
        </p:nvPicPr>
        <p:blipFill>
          <a:blip r:embed="rId5">
            <a:extLst>
              <a:ext uri="{28A0092B-C50C-407E-A947-70E740481C1C}">
                <a14:useLocalDpi xmlns:a14="http://schemas.microsoft.com/office/drawing/2010/main" val="0"/>
              </a:ext>
            </a:extLst>
          </a:blip>
          <a:srcRect/>
          <a:stretch>
            <a:fillRect/>
          </a:stretch>
        </p:blipFill>
        <p:spPr bwMode="auto">
          <a:xfrm>
            <a:off x="1905007" y="3352800"/>
            <a:ext cx="4365625" cy="32004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6" name="Picture 5"/>
          <p:cNvPicPr>
            <a:picLocks noChangeAspect="1"/>
          </p:cNvPicPr>
          <p:nvPr/>
        </p:nvPicPr>
        <p:blipFill>
          <a:blip r:embed="rId6">
            <a:extLst>
              <a:ext uri="{28A0092B-C50C-407E-A947-70E740481C1C}">
                <a14:useLocalDpi xmlns:a14="http://schemas.microsoft.com/office/drawing/2010/main" val="0"/>
              </a:ext>
            </a:extLst>
          </a:blip>
          <a:srcRect/>
          <a:stretch>
            <a:fillRect/>
          </a:stretch>
        </p:blipFill>
        <p:spPr bwMode="auto">
          <a:xfrm>
            <a:off x="6629400" y="3733807"/>
            <a:ext cx="3665538" cy="23479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8" name="Rectangle 3"/>
          <p:cNvSpPr>
            <a:spLocks noChangeArrowheads="1"/>
          </p:cNvSpPr>
          <p:nvPr/>
        </p:nvSpPr>
        <p:spPr bwMode="auto">
          <a:xfrm>
            <a:off x="1700220" y="76200"/>
            <a:ext cx="3176587" cy="609600"/>
          </a:xfrm>
          <a:prstGeom prst="rect">
            <a:avLst/>
          </a:prstGeom>
          <a:noFill/>
          <a:ln>
            <a:noFill/>
          </a:ln>
          <a:extLst/>
        </p:spPr>
        <p:txBody>
          <a:bodyPr/>
          <a:lstStyle>
            <a:lvl1pPr marL="273050" indent="-273050">
              <a:spcBef>
                <a:spcPts val="600"/>
              </a:spcBef>
              <a:buClr>
                <a:schemeClr val="accent1"/>
              </a:buClr>
              <a:buSzPct val="70000"/>
              <a:buFont typeface="Wingdings" panose="05000000000000000000" pitchFamily="2" charset="2"/>
              <a:buChar char=""/>
              <a:defRPr sz="2400">
                <a:solidFill>
                  <a:schemeClr val="tx1"/>
                </a:solidFill>
                <a:latin typeface="Century Schoolbook" pitchFamily="18" charset="0"/>
              </a:defRPr>
            </a:lvl1pPr>
            <a:lvl2pPr marL="742950" indent="-285750">
              <a:spcBef>
                <a:spcPct val="20000"/>
              </a:spcBef>
              <a:buClr>
                <a:schemeClr val="accent1"/>
              </a:buClr>
              <a:buSzPct val="80000"/>
              <a:buFont typeface="Wingdings 2" panose="05020102010507070707" pitchFamily="18" charset="2"/>
              <a:buChar char=""/>
              <a:defRPr sz="2100">
                <a:solidFill>
                  <a:schemeClr val="tx1"/>
                </a:solidFill>
                <a:latin typeface="Century Schoolbook" pitchFamily="18" charset="0"/>
              </a:defRPr>
            </a:lvl2pPr>
            <a:lvl3pPr marL="1143000" indent="-228600">
              <a:spcBef>
                <a:spcPct val="20000"/>
              </a:spcBef>
              <a:buClr>
                <a:srgbClr val="268EA8"/>
              </a:buClr>
              <a:buSzPct val="60000"/>
              <a:buFont typeface="Wingdings" panose="05000000000000000000" pitchFamily="2" charset="2"/>
              <a:buChar char=""/>
              <a:defRPr sz="2400">
                <a:solidFill>
                  <a:schemeClr val="tx1"/>
                </a:solidFill>
                <a:latin typeface="Century Schoolbook" pitchFamily="18" charset="0"/>
              </a:defRPr>
            </a:lvl3pPr>
            <a:lvl4pPr marL="1600200" indent="-228600">
              <a:spcBef>
                <a:spcPct val="20000"/>
              </a:spcBef>
              <a:buClr>
                <a:srgbClr val="ADCEDC"/>
              </a:buClr>
              <a:buSzPct val="60000"/>
              <a:buFont typeface="Wingdings" panose="05000000000000000000" pitchFamily="2" charset="2"/>
              <a:buChar char=""/>
              <a:defRPr sz="2000">
                <a:solidFill>
                  <a:schemeClr val="tx1"/>
                </a:solidFill>
                <a:latin typeface="Century Schoolbook" pitchFamily="18" charset="0"/>
              </a:defRPr>
            </a:lvl4pPr>
            <a:lvl5pPr marL="2057400" indent="-228600">
              <a:spcBef>
                <a:spcPct val="20000"/>
              </a:spcBef>
              <a:buClr>
                <a:srgbClr val="EAABAC"/>
              </a:buClr>
              <a:buSzPct val="68000"/>
              <a:buFont typeface="Wingdings 2" panose="05020102010507070707" pitchFamily="18" charset="2"/>
              <a:buChar char=""/>
              <a:defRPr sz="1600">
                <a:solidFill>
                  <a:schemeClr val="tx1"/>
                </a:solidFill>
                <a:latin typeface="Century Schoolbook" pitchFamily="18" charset="0"/>
              </a:defRPr>
            </a:lvl5pPr>
            <a:lvl6pPr marL="2514600" indent="-228600" eaLnBrk="0" fontAlgn="base" hangingPunct="0">
              <a:spcBef>
                <a:spcPct val="20000"/>
              </a:spcBef>
              <a:spcAft>
                <a:spcPct val="0"/>
              </a:spcAft>
              <a:buClr>
                <a:srgbClr val="EAABAC"/>
              </a:buClr>
              <a:buSzPct val="68000"/>
              <a:buFont typeface="Wingdings 2" panose="05020102010507070707" pitchFamily="18" charset="2"/>
              <a:buChar char=""/>
              <a:defRPr sz="1600">
                <a:solidFill>
                  <a:schemeClr val="tx1"/>
                </a:solidFill>
                <a:latin typeface="Century Schoolbook" pitchFamily="18" charset="0"/>
              </a:defRPr>
            </a:lvl6pPr>
            <a:lvl7pPr marL="2971800" indent="-228600" eaLnBrk="0" fontAlgn="base" hangingPunct="0">
              <a:spcBef>
                <a:spcPct val="20000"/>
              </a:spcBef>
              <a:spcAft>
                <a:spcPct val="0"/>
              </a:spcAft>
              <a:buClr>
                <a:srgbClr val="EAABAC"/>
              </a:buClr>
              <a:buSzPct val="68000"/>
              <a:buFont typeface="Wingdings 2" panose="05020102010507070707" pitchFamily="18" charset="2"/>
              <a:buChar char=""/>
              <a:defRPr sz="1600">
                <a:solidFill>
                  <a:schemeClr val="tx1"/>
                </a:solidFill>
                <a:latin typeface="Century Schoolbook" pitchFamily="18" charset="0"/>
              </a:defRPr>
            </a:lvl7pPr>
            <a:lvl8pPr marL="3429000" indent="-228600" eaLnBrk="0" fontAlgn="base" hangingPunct="0">
              <a:spcBef>
                <a:spcPct val="20000"/>
              </a:spcBef>
              <a:spcAft>
                <a:spcPct val="0"/>
              </a:spcAft>
              <a:buClr>
                <a:srgbClr val="EAABAC"/>
              </a:buClr>
              <a:buSzPct val="68000"/>
              <a:buFont typeface="Wingdings 2" panose="05020102010507070707" pitchFamily="18" charset="2"/>
              <a:buChar char=""/>
              <a:defRPr sz="1600">
                <a:solidFill>
                  <a:schemeClr val="tx1"/>
                </a:solidFill>
                <a:latin typeface="Century Schoolbook" pitchFamily="18" charset="0"/>
              </a:defRPr>
            </a:lvl8pPr>
            <a:lvl9pPr marL="3886200" indent="-228600" eaLnBrk="0" fontAlgn="base" hangingPunct="0">
              <a:spcBef>
                <a:spcPct val="20000"/>
              </a:spcBef>
              <a:spcAft>
                <a:spcPct val="0"/>
              </a:spcAft>
              <a:buClr>
                <a:srgbClr val="EAABAC"/>
              </a:buClr>
              <a:buSzPct val="68000"/>
              <a:buFont typeface="Wingdings 2" panose="05020102010507070707" pitchFamily="18" charset="2"/>
              <a:buChar char=""/>
              <a:defRPr sz="1600">
                <a:solidFill>
                  <a:schemeClr val="tx1"/>
                </a:solidFill>
                <a:latin typeface="Century Schoolbook" pitchFamily="18" charset="0"/>
              </a:defRPr>
            </a:lvl9pPr>
          </a:lstStyle>
          <a:p>
            <a:pPr marL="0" indent="363538" algn="just" eaLnBrk="1" hangingPunct="1">
              <a:spcBef>
                <a:spcPct val="0"/>
              </a:spcBef>
              <a:spcAft>
                <a:spcPts val="600"/>
              </a:spcAft>
              <a:buClr>
                <a:srgbClr val="2DA2BF"/>
              </a:buClr>
              <a:buSzTx/>
              <a:buNone/>
              <a:defRPr/>
            </a:pPr>
            <a:r>
              <a:rPr lang="tn-ZA" altLang="en-US" dirty="0">
                <a:solidFill>
                  <a:srgbClr val="000000"/>
                </a:solidFill>
                <a:latin typeface="Times New Roman" panose="02020603050405020304" pitchFamily="18" charset="0"/>
                <a:cs typeface="Times New Roman" panose="02020603050405020304" pitchFamily="18" charset="0"/>
              </a:rPr>
              <a:t>Đẩy mạnh xuất khẩu</a:t>
            </a:r>
          </a:p>
          <a:p>
            <a:pPr marL="0" indent="0" algn="just" eaLnBrk="1" hangingPunct="1">
              <a:spcBef>
                <a:spcPct val="0"/>
              </a:spcBef>
              <a:spcAft>
                <a:spcPts val="600"/>
              </a:spcAft>
              <a:buClr>
                <a:srgbClr val="E48312"/>
              </a:buClr>
              <a:buNone/>
              <a:defRPr/>
            </a:pPr>
            <a:endParaRPr lang="tn-ZA" altLang="en-US" sz="2800" dirty="0">
              <a:solidFill>
                <a:srgbClr val="000000"/>
              </a:solidFill>
              <a:latin typeface="Arial" panose="020B0604020202020204" pitchFamily="34" charset="0"/>
            </a:endParaRPr>
          </a:p>
        </p:txBody>
      </p:sp>
    </p:spTree>
  </p:cSld>
  <p:clrMapOvr>
    <a:masterClrMapping/>
  </p:clrMapOvr>
  <p:transition spd="med">
    <p:split/>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3" presetClass="entr" presetSubtype="10" fill="hold" nodeType="clickEffect">
                                  <p:stCondLst>
                                    <p:cond delay="0"/>
                                  </p:stCondLst>
                                  <p:childTnLst>
                                    <p:set>
                                      <p:cBhvr>
                                        <p:cTn id="6" dur="1" fill="hold">
                                          <p:stCondLst>
                                            <p:cond delay="0"/>
                                          </p:stCondLst>
                                        </p:cTn>
                                        <p:tgtEl>
                                          <p:spTgt spid="8">
                                            <p:txEl>
                                              <p:pRg st="0" end="0"/>
                                            </p:txEl>
                                          </p:spTgt>
                                        </p:tgtEl>
                                        <p:attrNameLst>
                                          <p:attrName>style.visibility</p:attrName>
                                        </p:attrNameLst>
                                      </p:cBhvr>
                                      <p:to>
                                        <p:strVal val="visible"/>
                                      </p:to>
                                    </p:set>
                                    <p:animEffect transition="in" filter="blinds(horizontal)">
                                      <p:cBhvr>
                                        <p:cTn id="7" dur="500"/>
                                        <p:tgtEl>
                                          <p:spTgt spid="8">
                                            <p:txEl>
                                              <p:pRg st="0" end="0"/>
                                            </p:txEl>
                                          </p:spTgt>
                                        </p:tgtEl>
                                      </p:cBhvr>
                                    </p:animEffect>
                                  </p:childTnLst>
                                </p:cTn>
                              </p:par>
                            </p:childTnLst>
                          </p:cTn>
                        </p:par>
                      </p:childTnLst>
                    </p:cTn>
                  </p:par>
                  <p:par>
                    <p:cTn id="8" fill="hold" nodeType="clickPar">
                      <p:stCondLst>
                        <p:cond delay="indefinite"/>
                      </p:stCondLst>
                      <p:childTnLst>
                        <p:par>
                          <p:cTn id="9" fill="hold" nodeType="withGroup">
                            <p:stCondLst>
                              <p:cond delay="0"/>
                            </p:stCondLst>
                            <p:childTnLst>
                              <p:par>
                                <p:cTn id="10" presetID="1" presetClass="entr" presetSubtype="0" fill="hold" nodeType="clickEffect">
                                  <p:stCondLst>
                                    <p:cond delay="0"/>
                                  </p:stCondLst>
                                  <p:childTnLst>
                                    <p:set>
                                      <p:cBhvr>
                                        <p:cTn id="11" dur="1" fill="hold">
                                          <p:stCondLst>
                                            <p:cond delay="0"/>
                                          </p:stCondLst>
                                        </p:cTn>
                                        <p:tgtEl>
                                          <p:spTgt spid="3"/>
                                        </p:tgtEl>
                                        <p:attrNameLst>
                                          <p:attrName>style.visibility</p:attrName>
                                        </p:attrNameLst>
                                      </p:cBhvr>
                                      <p:to>
                                        <p:strVal val="visible"/>
                                      </p:to>
                                    </p:set>
                                  </p:childTnLst>
                                </p:cTn>
                              </p:par>
                            </p:childTnLst>
                          </p:cTn>
                        </p:par>
                      </p:childTnLst>
                    </p:cTn>
                  </p:par>
                  <p:par>
                    <p:cTn id="12" fill="hold" nodeType="clickPar">
                      <p:stCondLst>
                        <p:cond delay="indefinite"/>
                      </p:stCondLst>
                      <p:childTnLst>
                        <p:par>
                          <p:cTn id="13" fill="hold" nodeType="withGroup">
                            <p:stCondLst>
                              <p:cond delay="0"/>
                            </p:stCondLst>
                            <p:childTnLst>
                              <p:par>
                                <p:cTn id="14" presetID="1" presetClass="entr" presetSubtype="0" fill="hold" nodeType="clickEffect">
                                  <p:stCondLst>
                                    <p:cond delay="0"/>
                                  </p:stCondLst>
                                  <p:childTnLst>
                                    <p:set>
                                      <p:cBhvr>
                                        <p:cTn id="15" dur="1" fill="hold">
                                          <p:stCondLst>
                                            <p:cond delay="0"/>
                                          </p:stCondLst>
                                        </p:cTn>
                                        <p:tgtEl>
                                          <p:spTgt spid="4"/>
                                        </p:tgtEl>
                                        <p:attrNameLst>
                                          <p:attrName>style.visibility</p:attrName>
                                        </p:attrNameLst>
                                      </p:cBhvr>
                                      <p:to>
                                        <p:strVal val="visible"/>
                                      </p:to>
                                    </p:set>
                                  </p:childTnLst>
                                </p:cTn>
                              </p:par>
                            </p:childTnLst>
                          </p:cTn>
                        </p:par>
                      </p:childTnLst>
                    </p:cTn>
                  </p:par>
                  <p:par>
                    <p:cTn id="16" fill="hold" nodeType="clickPar">
                      <p:stCondLst>
                        <p:cond delay="indefinite"/>
                      </p:stCondLst>
                      <p:childTnLst>
                        <p:par>
                          <p:cTn id="17" fill="hold" nodeType="withGroup">
                            <p:stCondLst>
                              <p:cond delay="0"/>
                            </p:stCondLst>
                            <p:childTnLst>
                              <p:par>
                                <p:cTn id="18" presetID="1" presetClass="entr" presetSubtype="0" fill="hold" nodeType="clickEffect">
                                  <p:stCondLst>
                                    <p:cond delay="0"/>
                                  </p:stCondLst>
                                  <p:childTnLst>
                                    <p:set>
                                      <p:cBhvr>
                                        <p:cTn id="19" dur="1" fill="hold">
                                          <p:stCondLst>
                                            <p:cond delay="0"/>
                                          </p:stCondLst>
                                        </p:cTn>
                                        <p:tgtEl>
                                          <p:spTgt spid="5"/>
                                        </p:tgtEl>
                                        <p:attrNameLst>
                                          <p:attrName>style.visibility</p:attrName>
                                        </p:attrNameLst>
                                      </p:cBhvr>
                                      <p:to>
                                        <p:strVal val="visible"/>
                                      </p:to>
                                    </p:set>
                                  </p:childTnLst>
                                </p:cTn>
                              </p:par>
                            </p:childTnLst>
                          </p:cTn>
                        </p:par>
                      </p:childTnLst>
                    </p:cTn>
                  </p:par>
                  <p:par>
                    <p:cTn id="20" fill="hold" nodeType="clickPar">
                      <p:stCondLst>
                        <p:cond delay="indefinite"/>
                      </p:stCondLst>
                      <p:childTnLst>
                        <p:par>
                          <p:cTn id="21" fill="hold" nodeType="withGroup">
                            <p:stCondLst>
                              <p:cond delay="0"/>
                            </p:stCondLst>
                            <p:childTnLst>
                              <p:par>
                                <p:cTn id="22" presetID="1" presetClass="entr" presetSubtype="0" fill="hold" nodeType="clickEffect">
                                  <p:stCondLst>
                                    <p:cond delay="0"/>
                                  </p:stCondLst>
                                  <p:childTnLst>
                                    <p:set>
                                      <p:cBhvr>
                                        <p:cTn id="23" dur="1" fill="hold">
                                          <p:stCondLst>
                                            <p:cond delay="0"/>
                                          </p:stCondLst>
                                        </p:cTn>
                                        <p:tgtEl>
                                          <p:spTgt spid="6"/>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Rectangle 3"/>
          <p:cNvSpPr>
            <a:spLocks noChangeArrowheads="1"/>
          </p:cNvSpPr>
          <p:nvPr/>
        </p:nvSpPr>
        <p:spPr bwMode="auto">
          <a:xfrm>
            <a:off x="6608770" y="6210300"/>
            <a:ext cx="3176587" cy="609600"/>
          </a:xfrm>
          <a:prstGeom prst="rect">
            <a:avLst/>
          </a:prstGeom>
          <a:noFill/>
          <a:ln>
            <a:noFill/>
          </a:ln>
          <a:extLst/>
        </p:spPr>
        <p:txBody>
          <a:bodyPr/>
          <a:lstStyle>
            <a:lvl1pPr marL="273050" indent="-273050">
              <a:spcBef>
                <a:spcPts val="600"/>
              </a:spcBef>
              <a:buClr>
                <a:schemeClr val="accent1"/>
              </a:buClr>
              <a:buSzPct val="70000"/>
              <a:buFont typeface="Wingdings" panose="05000000000000000000" pitchFamily="2" charset="2"/>
              <a:buChar char=""/>
              <a:defRPr sz="2400">
                <a:solidFill>
                  <a:schemeClr val="tx1"/>
                </a:solidFill>
                <a:latin typeface="Century Schoolbook" pitchFamily="18" charset="0"/>
              </a:defRPr>
            </a:lvl1pPr>
            <a:lvl2pPr marL="742950" indent="-285750">
              <a:spcBef>
                <a:spcPct val="20000"/>
              </a:spcBef>
              <a:buClr>
                <a:schemeClr val="accent1"/>
              </a:buClr>
              <a:buSzPct val="80000"/>
              <a:buFont typeface="Wingdings 2" panose="05020102010507070707" pitchFamily="18" charset="2"/>
              <a:buChar char=""/>
              <a:defRPr sz="2100">
                <a:solidFill>
                  <a:schemeClr val="tx1"/>
                </a:solidFill>
                <a:latin typeface="Century Schoolbook" pitchFamily="18" charset="0"/>
              </a:defRPr>
            </a:lvl2pPr>
            <a:lvl3pPr marL="1143000" indent="-228600">
              <a:spcBef>
                <a:spcPct val="20000"/>
              </a:spcBef>
              <a:buClr>
                <a:srgbClr val="268EA8"/>
              </a:buClr>
              <a:buSzPct val="60000"/>
              <a:buFont typeface="Wingdings" panose="05000000000000000000" pitchFamily="2" charset="2"/>
              <a:buChar char=""/>
              <a:defRPr sz="2400">
                <a:solidFill>
                  <a:schemeClr val="tx1"/>
                </a:solidFill>
                <a:latin typeface="Century Schoolbook" pitchFamily="18" charset="0"/>
              </a:defRPr>
            </a:lvl3pPr>
            <a:lvl4pPr marL="1600200" indent="-228600">
              <a:spcBef>
                <a:spcPct val="20000"/>
              </a:spcBef>
              <a:buClr>
                <a:srgbClr val="ADCEDC"/>
              </a:buClr>
              <a:buSzPct val="60000"/>
              <a:buFont typeface="Wingdings" panose="05000000000000000000" pitchFamily="2" charset="2"/>
              <a:buChar char=""/>
              <a:defRPr sz="2000">
                <a:solidFill>
                  <a:schemeClr val="tx1"/>
                </a:solidFill>
                <a:latin typeface="Century Schoolbook" pitchFamily="18" charset="0"/>
              </a:defRPr>
            </a:lvl4pPr>
            <a:lvl5pPr marL="2057400" indent="-228600">
              <a:spcBef>
                <a:spcPct val="20000"/>
              </a:spcBef>
              <a:buClr>
                <a:srgbClr val="EAABAC"/>
              </a:buClr>
              <a:buSzPct val="68000"/>
              <a:buFont typeface="Wingdings 2" panose="05020102010507070707" pitchFamily="18" charset="2"/>
              <a:buChar char=""/>
              <a:defRPr sz="1600">
                <a:solidFill>
                  <a:schemeClr val="tx1"/>
                </a:solidFill>
                <a:latin typeface="Century Schoolbook" pitchFamily="18" charset="0"/>
              </a:defRPr>
            </a:lvl5pPr>
            <a:lvl6pPr marL="2514600" indent="-228600" eaLnBrk="0" fontAlgn="base" hangingPunct="0">
              <a:spcBef>
                <a:spcPct val="20000"/>
              </a:spcBef>
              <a:spcAft>
                <a:spcPct val="0"/>
              </a:spcAft>
              <a:buClr>
                <a:srgbClr val="EAABAC"/>
              </a:buClr>
              <a:buSzPct val="68000"/>
              <a:buFont typeface="Wingdings 2" panose="05020102010507070707" pitchFamily="18" charset="2"/>
              <a:buChar char=""/>
              <a:defRPr sz="1600">
                <a:solidFill>
                  <a:schemeClr val="tx1"/>
                </a:solidFill>
                <a:latin typeface="Century Schoolbook" pitchFamily="18" charset="0"/>
              </a:defRPr>
            </a:lvl6pPr>
            <a:lvl7pPr marL="2971800" indent="-228600" eaLnBrk="0" fontAlgn="base" hangingPunct="0">
              <a:spcBef>
                <a:spcPct val="20000"/>
              </a:spcBef>
              <a:spcAft>
                <a:spcPct val="0"/>
              </a:spcAft>
              <a:buClr>
                <a:srgbClr val="EAABAC"/>
              </a:buClr>
              <a:buSzPct val="68000"/>
              <a:buFont typeface="Wingdings 2" panose="05020102010507070707" pitchFamily="18" charset="2"/>
              <a:buChar char=""/>
              <a:defRPr sz="1600">
                <a:solidFill>
                  <a:schemeClr val="tx1"/>
                </a:solidFill>
                <a:latin typeface="Century Schoolbook" pitchFamily="18" charset="0"/>
              </a:defRPr>
            </a:lvl7pPr>
            <a:lvl8pPr marL="3429000" indent="-228600" eaLnBrk="0" fontAlgn="base" hangingPunct="0">
              <a:spcBef>
                <a:spcPct val="20000"/>
              </a:spcBef>
              <a:spcAft>
                <a:spcPct val="0"/>
              </a:spcAft>
              <a:buClr>
                <a:srgbClr val="EAABAC"/>
              </a:buClr>
              <a:buSzPct val="68000"/>
              <a:buFont typeface="Wingdings 2" panose="05020102010507070707" pitchFamily="18" charset="2"/>
              <a:buChar char=""/>
              <a:defRPr sz="1600">
                <a:solidFill>
                  <a:schemeClr val="tx1"/>
                </a:solidFill>
                <a:latin typeface="Century Schoolbook" pitchFamily="18" charset="0"/>
              </a:defRPr>
            </a:lvl8pPr>
            <a:lvl9pPr marL="3886200" indent="-228600" eaLnBrk="0" fontAlgn="base" hangingPunct="0">
              <a:spcBef>
                <a:spcPct val="20000"/>
              </a:spcBef>
              <a:spcAft>
                <a:spcPct val="0"/>
              </a:spcAft>
              <a:buClr>
                <a:srgbClr val="EAABAC"/>
              </a:buClr>
              <a:buSzPct val="68000"/>
              <a:buFont typeface="Wingdings 2" panose="05020102010507070707" pitchFamily="18" charset="2"/>
              <a:buChar char=""/>
              <a:defRPr sz="1600">
                <a:solidFill>
                  <a:schemeClr val="tx1"/>
                </a:solidFill>
                <a:latin typeface="Century Schoolbook" pitchFamily="18" charset="0"/>
              </a:defRPr>
            </a:lvl9pPr>
          </a:lstStyle>
          <a:p>
            <a:pPr marL="0" indent="363538" algn="just" eaLnBrk="1" hangingPunct="1">
              <a:spcBef>
                <a:spcPct val="0"/>
              </a:spcBef>
              <a:spcAft>
                <a:spcPts val="600"/>
              </a:spcAft>
              <a:buClr>
                <a:srgbClr val="2DA2BF"/>
              </a:buClr>
              <a:buSzTx/>
              <a:buNone/>
              <a:defRPr/>
            </a:pPr>
            <a:r>
              <a:rPr lang="tn-ZA" altLang="en-US" dirty="0">
                <a:solidFill>
                  <a:srgbClr val="000000"/>
                </a:solidFill>
                <a:latin typeface="Times New Roman" panose="02020603050405020304" pitchFamily="18" charset="0"/>
                <a:cs typeface="Times New Roman" panose="02020603050405020304" pitchFamily="18" charset="0"/>
              </a:rPr>
              <a:t>Trao đổi KHCN</a:t>
            </a:r>
          </a:p>
          <a:p>
            <a:pPr marL="0" indent="0" algn="just" eaLnBrk="1" hangingPunct="1">
              <a:spcBef>
                <a:spcPct val="0"/>
              </a:spcBef>
              <a:spcAft>
                <a:spcPts val="600"/>
              </a:spcAft>
              <a:buClr>
                <a:srgbClr val="E48312"/>
              </a:buClr>
              <a:buNone/>
              <a:defRPr/>
            </a:pPr>
            <a:endParaRPr lang="tn-ZA" altLang="en-US" sz="2800" dirty="0">
              <a:solidFill>
                <a:srgbClr val="000000"/>
              </a:solidFill>
              <a:latin typeface="Arial" panose="020B0604020202020204" pitchFamily="34" charset="0"/>
            </a:endParaRPr>
          </a:p>
        </p:txBody>
      </p:sp>
      <p:pic>
        <p:nvPicPr>
          <p:cNvPr id="2" name="Picture 1"/>
          <p:cNvPicPr>
            <a:picLocks noChangeAspect="1"/>
          </p:cNvPicPr>
          <p:nvPr/>
        </p:nvPicPr>
        <p:blipFill>
          <a:blip r:embed="rId3">
            <a:extLst>
              <a:ext uri="{28A0092B-C50C-407E-A947-70E740481C1C}">
                <a14:useLocalDpi xmlns:a14="http://schemas.microsoft.com/office/drawing/2010/main" val="0"/>
              </a:ext>
            </a:extLst>
          </a:blip>
          <a:srcRect/>
          <a:stretch>
            <a:fillRect/>
          </a:stretch>
        </p:blipFill>
        <p:spPr bwMode="auto">
          <a:xfrm>
            <a:off x="3048007" y="1066807"/>
            <a:ext cx="6664325" cy="43529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7" name="Picture 6"/>
          <p:cNvPicPr>
            <a:picLocks noChangeAspect="1"/>
          </p:cNvPicPr>
          <p:nvPr/>
        </p:nvPicPr>
        <p:blipFill>
          <a:blip r:embed="rId4">
            <a:extLst>
              <a:ext uri="{28A0092B-C50C-407E-A947-70E740481C1C}">
                <a14:useLocalDpi xmlns:a14="http://schemas.microsoft.com/office/drawing/2010/main" val="0"/>
              </a:ext>
            </a:extLst>
          </a:blip>
          <a:srcRect/>
          <a:stretch>
            <a:fillRect/>
          </a:stretch>
        </p:blipFill>
        <p:spPr bwMode="auto">
          <a:xfrm>
            <a:off x="2071688" y="762000"/>
            <a:ext cx="7651750" cy="51054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transition spd="med">
    <p:split/>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3" presetClass="entr" presetSubtype="10" fill="hold" nodeType="clickEffect">
                                  <p:stCondLst>
                                    <p:cond delay="0"/>
                                  </p:stCondLst>
                                  <p:childTnLst>
                                    <p:set>
                                      <p:cBhvr>
                                        <p:cTn id="6" dur="1" fill="hold">
                                          <p:stCondLst>
                                            <p:cond delay="0"/>
                                          </p:stCondLst>
                                        </p:cTn>
                                        <p:tgtEl>
                                          <p:spTgt spid="8">
                                            <p:txEl>
                                              <p:pRg st="0" end="0"/>
                                            </p:txEl>
                                          </p:spTgt>
                                        </p:tgtEl>
                                        <p:attrNameLst>
                                          <p:attrName>style.visibility</p:attrName>
                                        </p:attrNameLst>
                                      </p:cBhvr>
                                      <p:to>
                                        <p:strVal val="visible"/>
                                      </p:to>
                                    </p:set>
                                    <p:animEffect transition="in" filter="blinds(horizontal)">
                                      <p:cBhvr>
                                        <p:cTn id="7" dur="500"/>
                                        <p:tgtEl>
                                          <p:spTgt spid="8">
                                            <p:txEl>
                                              <p:pRg st="0" end="0"/>
                                            </p:txEl>
                                          </p:spTgt>
                                        </p:tgtEl>
                                      </p:cBhvr>
                                    </p:animEffect>
                                  </p:childTnLst>
                                </p:cTn>
                              </p:par>
                            </p:childTnLst>
                          </p:cTn>
                        </p:par>
                      </p:childTnLst>
                    </p:cTn>
                  </p:par>
                  <p:par>
                    <p:cTn id="8" fill="hold" nodeType="clickPar">
                      <p:stCondLst>
                        <p:cond delay="indefinite"/>
                      </p:stCondLst>
                      <p:childTnLst>
                        <p:par>
                          <p:cTn id="9" fill="hold" nodeType="withGroup">
                            <p:stCondLst>
                              <p:cond delay="0"/>
                            </p:stCondLst>
                            <p:childTnLst>
                              <p:par>
                                <p:cTn id="10" presetID="2" presetClass="entr" presetSubtype="4" fill="hold" nodeType="clickEffect">
                                  <p:stCondLst>
                                    <p:cond delay="0"/>
                                  </p:stCondLst>
                                  <p:childTnLst>
                                    <p:set>
                                      <p:cBhvr>
                                        <p:cTn id="11" dur="1" fill="hold">
                                          <p:stCondLst>
                                            <p:cond delay="0"/>
                                          </p:stCondLst>
                                        </p:cTn>
                                        <p:tgtEl>
                                          <p:spTgt spid="2"/>
                                        </p:tgtEl>
                                        <p:attrNameLst>
                                          <p:attrName>style.visibility</p:attrName>
                                        </p:attrNameLst>
                                      </p:cBhvr>
                                      <p:to>
                                        <p:strVal val="visible"/>
                                      </p:to>
                                    </p:set>
                                    <p:anim calcmode="lin" valueType="num">
                                      <p:cBhvr additive="base">
                                        <p:cTn id="12" dur="500" fill="hold"/>
                                        <p:tgtEl>
                                          <p:spTgt spid="2"/>
                                        </p:tgtEl>
                                        <p:attrNameLst>
                                          <p:attrName>ppt_x</p:attrName>
                                        </p:attrNameLst>
                                      </p:cBhvr>
                                      <p:tavLst>
                                        <p:tav tm="0">
                                          <p:val>
                                            <p:strVal val="#ppt_x"/>
                                          </p:val>
                                        </p:tav>
                                        <p:tav tm="100000">
                                          <p:val>
                                            <p:strVal val="#ppt_x"/>
                                          </p:val>
                                        </p:tav>
                                      </p:tavLst>
                                    </p:anim>
                                    <p:anim calcmode="lin" valueType="num">
                                      <p:cBhvr additive="base">
                                        <p:cTn id="13" dur="500" fill="hold"/>
                                        <p:tgtEl>
                                          <p:spTgt spid="2"/>
                                        </p:tgtEl>
                                        <p:attrNameLst>
                                          <p:attrName>ppt_y</p:attrName>
                                        </p:attrNameLst>
                                      </p:cBhvr>
                                      <p:tavLst>
                                        <p:tav tm="0">
                                          <p:val>
                                            <p:strVal val="1+#ppt_h/2"/>
                                          </p:val>
                                        </p:tav>
                                        <p:tav tm="100000">
                                          <p:val>
                                            <p:strVal val="#ppt_y"/>
                                          </p:val>
                                        </p:tav>
                                      </p:tavLst>
                                    </p:anim>
                                  </p:childTnLst>
                                </p:cTn>
                              </p:par>
                            </p:childTnLst>
                          </p:cTn>
                        </p:par>
                      </p:childTnLst>
                    </p:cTn>
                  </p:par>
                  <p:par>
                    <p:cTn id="14" fill="hold" nodeType="clickPar">
                      <p:stCondLst>
                        <p:cond delay="indefinite"/>
                      </p:stCondLst>
                      <p:childTnLst>
                        <p:par>
                          <p:cTn id="15" fill="hold" nodeType="withGroup">
                            <p:stCondLst>
                              <p:cond delay="0"/>
                            </p:stCondLst>
                            <p:childTnLst>
                              <p:par>
                                <p:cTn id="16" presetID="16" presetClass="exit" presetSubtype="21" fill="hold" nodeType="clickEffect">
                                  <p:stCondLst>
                                    <p:cond delay="0"/>
                                  </p:stCondLst>
                                  <p:childTnLst>
                                    <p:animEffect transition="out" filter="barn(inVertical)">
                                      <p:cBhvr>
                                        <p:cTn id="17" dur="500"/>
                                        <p:tgtEl>
                                          <p:spTgt spid="2"/>
                                        </p:tgtEl>
                                      </p:cBhvr>
                                    </p:animEffect>
                                    <p:set>
                                      <p:cBhvr>
                                        <p:cTn id="18" dur="1" fill="hold">
                                          <p:stCondLst>
                                            <p:cond delay="499"/>
                                          </p:stCondLst>
                                        </p:cTn>
                                        <p:tgtEl>
                                          <p:spTgt spid="2"/>
                                        </p:tgtEl>
                                        <p:attrNameLst>
                                          <p:attrName>style.visibility</p:attrName>
                                        </p:attrNameLst>
                                      </p:cBhvr>
                                      <p:to>
                                        <p:strVal val="hidden"/>
                                      </p:to>
                                    </p:set>
                                  </p:childTnLst>
                                </p:cTn>
                              </p:par>
                            </p:childTnLst>
                          </p:cTn>
                        </p:par>
                      </p:childTnLst>
                    </p:cTn>
                  </p:par>
                  <p:par>
                    <p:cTn id="19" fill="hold" nodeType="clickPar">
                      <p:stCondLst>
                        <p:cond delay="indefinite"/>
                      </p:stCondLst>
                      <p:childTnLst>
                        <p:par>
                          <p:cTn id="20" fill="hold" nodeType="withGroup">
                            <p:stCondLst>
                              <p:cond delay="0"/>
                            </p:stCondLst>
                            <p:childTnLst>
                              <p:par>
                                <p:cTn id="21" presetID="42" presetClass="entr" presetSubtype="0" fill="hold" nodeType="clickEffect">
                                  <p:stCondLst>
                                    <p:cond delay="0"/>
                                  </p:stCondLst>
                                  <p:childTnLst>
                                    <p:set>
                                      <p:cBhvr>
                                        <p:cTn id="22" dur="1" fill="hold">
                                          <p:stCondLst>
                                            <p:cond delay="0"/>
                                          </p:stCondLst>
                                        </p:cTn>
                                        <p:tgtEl>
                                          <p:spTgt spid="7"/>
                                        </p:tgtEl>
                                        <p:attrNameLst>
                                          <p:attrName>style.visibility</p:attrName>
                                        </p:attrNameLst>
                                      </p:cBhvr>
                                      <p:to>
                                        <p:strVal val="visible"/>
                                      </p:to>
                                    </p:set>
                                    <p:animEffect transition="in" filter="fade">
                                      <p:cBhvr>
                                        <p:cTn id="23" dur="1000"/>
                                        <p:tgtEl>
                                          <p:spTgt spid="7"/>
                                        </p:tgtEl>
                                      </p:cBhvr>
                                    </p:animEffect>
                                    <p:anim calcmode="lin" valueType="num">
                                      <p:cBhvr>
                                        <p:cTn id="24" dur="1000" fill="hold"/>
                                        <p:tgtEl>
                                          <p:spTgt spid="7"/>
                                        </p:tgtEl>
                                        <p:attrNameLst>
                                          <p:attrName>ppt_x</p:attrName>
                                        </p:attrNameLst>
                                      </p:cBhvr>
                                      <p:tavLst>
                                        <p:tav tm="0">
                                          <p:val>
                                            <p:strVal val="#ppt_x"/>
                                          </p:val>
                                        </p:tav>
                                        <p:tav tm="100000">
                                          <p:val>
                                            <p:strVal val="#ppt_x"/>
                                          </p:val>
                                        </p:tav>
                                      </p:tavLst>
                                    </p:anim>
                                    <p:anim calcmode="lin" valueType="num">
                                      <p:cBhvr>
                                        <p:cTn id="25" dur="1000" fill="hold"/>
                                        <p:tgtEl>
                                          <p:spTgt spid="7"/>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7890" name="Picture 1"/>
          <p:cNvPicPr>
            <a:picLocks noChangeAspect="1"/>
          </p:cNvPicPr>
          <p:nvPr/>
        </p:nvPicPr>
        <p:blipFill>
          <a:blip r:embed="rId3">
            <a:extLst>
              <a:ext uri="{28A0092B-C50C-407E-A947-70E740481C1C}">
                <a14:useLocalDpi xmlns:a14="http://schemas.microsoft.com/office/drawing/2010/main" val="0"/>
              </a:ext>
            </a:extLst>
          </a:blip>
          <a:srcRect l="8199" t="51042" r="32651" b="9375"/>
          <a:stretch>
            <a:fillRect/>
          </a:stretch>
        </p:blipFill>
        <p:spPr bwMode="auto">
          <a:xfrm>
            <a:off x="2057400" y="914400"/>
            <a:ext cx="7696200" cy="28956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37891" name="Picture 2"/>
          <p:cNvPicPr>
            <a:picLocks noChangeAspect="1"/>
          </p:cNvPicPr>
          <p:nvPr/>
        </p:nvPicPr>
        <p:blipFill>
          <a:blip r:embed="rId4">
            <a:extLst>
              <a:ext uri="{28A0092B-C50C-407E-A947-70E740481C1C}">
                <a14:useLocalDpi xmlns:a14="http://schemas.microsoft.com/office/drawing/2010/main" val="0"/>
              </a:ext>
            </a:extLst>
          </a:blip>
          <a:srcRect/>
          <a:stretch>
            <a:fillRect/>
          </a:stretch>
        </p:blipFill>
        <p:spPr bwMode="auto">
          <a:xfrm>
            <a:off x="1905007" y="3962400"/>
            <a:ext cx="3560763" cy="25146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37892" name="Picture 3"/>
          <p:cNvPicPr>
            <a:picLocks noChangeAspect="1"/>
          </p:cNvPicPr>
          <p:nvPr/>
        </p:nvPicPr>
        <p:blipFill>
          <a:blip r:embed="rId5">
            <a:extLst>
              <a:ext uri="{28A0092B-C50C-407E-A947-70E740481C1C}">
                <a14:useLocalDpi xmlns:a14="http://schemas.microsoft.com/office/drawing/2010/main" val="0"/>
              </a:ext>
            </a:extLst>
          </a:blip>
          <a:srcRect/>
          <a:stretch>
            <a:fillRect/>
          </a:stretch>
        </p:blipFill>
        <p:spPr bwMode="auto">
          <a:xfrm>
            <a:off x="6096007" y="3830638"/>
            <a:ext cx="4137025" cy="31035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6" name="Rectangle 3"/>
          <p:cNvSpPr>
            <a:spLocks noChangeArrowheads="1"/>
          </p:cNvSpPr>
          <p:nvPr/>
        </p:nvSpPr>
        <p:spPr bwMode="auto">
          <a:xfrm>
            <a:off x="1905000" y="228600"/>
            <a:ext cx="3200400" cy="533400"/>
          </a:xfrm>
          <a:prstGeom prst="rect">
            <a:avLst/>
          </a:prstGeom>
          <a:noFill/>
          <a:ln>
            <a:noFill/>
          </a:ln>
          <a:extLst/>
        </p:spPr>
        <p:txBody>
          <a:bodyPr/>
          <a:lstStyle>
            <a:lvl1pPr marL="273050" indent="-273050">
              <a:spcBef>
                <a:spcPts val="600"/>
              </a:spcBef>
              <a:buClr>
                <a:schemeClr val="accent1"/>
              </a:buClr>
              <a:buSzPct val="70000"/>
              <a:buFont typeface="Wingdings" panose="05000000000000000000" pitchFamily="2" charset="2"/>
              <a:buChar char=""/>
              <a:defRPr sz="2400">
                <a:solidFill>
                  <a:schemeClr val="tx1"/>
                </a:solidFill>
                <a:latin typeface="Century Schoolbook" pitchFamily="18" charset="0"/>
              </a:defRPr>
            </a:lvl1pPr>
            <a:lvl2pPr marL="742950" indent="-285750">
              <a:spcBef>
                <a:spcPct val="20000"/>
              </a:spcBef>
              <a:buClr>
                <a:schemeClr val="accent1"/>
              </a:buClr>
              <a:buSzPct val="80000"/>
              <a:buFont typeface="Wingdings 2" panose="05020102010507070707" pitchFamily="18" charset="2"/>
              <a:buChar char=""/>
              <a:defRPr sz="2100">
                <a:solidFill>
                  <a:schemeClr val="tx1"/>
                </a:solidFill>
                <a:latin typeface="Century Schoolbook" pitchFamily="18" charset="0"/>
              </a:defRPr>
            </a:lvl2pPr>
            <a:lvl3pPr marL="1143000" indent="-228600">
              <a:spcBef>
                <a:spcPct val="20000"/>
              </a:spcBef>
              <a:buClr>
                <a:srgbClr val="268EA8"/>
              </a:buClr>
              <a:buSzPct val="60000"/>
              <a:buFont typeface="Wingdings" panose="05000000000000000000" pitchFamily="2" charset="2"/>
              <a:buChar char=""/>
              <a:defRPr sz="2400">
                <a:solidFill>
                  <a:schemeClr val="tx1"/>
                </a:solidFill>
                <a:latin typeface="Century Schoolbook" pitchFamily="18" charset="0"/>
              </a:defRPr>
            </a:lvl3pPr>
            <a:lvl4pPr marL="1600200" indent="-228600">
              <a:spcBef>
                <a:spcPct val="20000"/>
              </a:spcBef>
              <a:buClr>
                <a:srgbClr val="ADCEDC"/>
              </a:buClr>
              <a:buSzPct val="60000"/>
              <a:buFont typeface="Wingdings" panose="05000000000000000000" pitchFamily="2" charset="2"/>
              <a:buChar char=""/>
              <a:defRPr sz="2000">
                <a:solidFill>
                  <a:schemeClr val="tx1"/>
                </a:solidFill>
                <a:latin typeface="Century Schoolbook" pitchFamily="18" charset="0"/>
              </a:defRPr>
            </a:lvl4pPr>
            <a:lvl5pPr marL="2057400" indent="-228600">
              <a:spcBef>
                <a:spcPct val="20000"/>
              </a:spcBef>
              <a:buClr>
                <a:srgbClr val="EAABAC"/>
              </a:buClr>
              <a:buSzPct val="68000"/>
              <a:buFont typeface="Wingdings 2" panose="05020102010507070707" pitchFamily="18" charset="2"/>
              <a:buChar char=""/>
              <a:defRPr sz="1600">
                <a:solidFill>
                  <a:schemeClr val="tx1"/>
                </a:solidFill>
                <a:latin typeface="Century Schoolbook" pitchFamily="18" charset="0"/>
              </a:defRPr>
            </a:lvl5pPr>
            <a:lvl6pPr marL="2514600" indent="-228600" eaLnBrk="0" fontAlgn="base" hangingPunct="0">
              <a:spcBef>
                <a:spcPct val="20000"/>
              </a:spcBef>
              <a:spcAft>
                <a:spcPct val="0"/>
              </a:spcAft>
              <a:buClr>
                <a:srgbClr val="EAABAC"/>
              </a:buClr>
              <a:buSzPct val="68000"/>
              <a:buFont typeface="Wingdings 2" panose="05020102010507070707" pitchFamily="18" charset="2"/>
              <a:buChar char=""/>
              <a:defRPr sz="1600">
                <a:solidFill>
                  <a:schemeClr val="tx1"/>
                </a:solidFill>
                <a:latin typeface="Century Schoolbook" pitchFamily="18" charset="0"/>
              </a:defRPr>
            </a:lvl6pPr>
            <a:lvl7pPr marL="2971800" indent="-228600" eaLnBrk="0" fontAlgn="base" hangingPunct="0">
              <a:spcBef>
                <a:spcPct val="20000"/>
              </a:spcBef>
              <a:spcAft>
                <a:spcPct val="0"/>
              </a:spcAft>
              <a:buClr>
                <a:srgbClr val="EAABAC"/>
              </a:buClr>
              <a:buSzPct val="68000"/>
              <a:buFont typeface="Wingdings 2" panose="05020102010507070707" pitchFamily="18" charset="2"/>
              <a:buChar char=""/>
              <a:defRPr sz="1600">
                <a:solidFill>
                  <a:schemeClr val="tx1"/>
                </a:solidFill>
                <a:latin typeface="Century Schoolbook" pitchFamily="18" charset="0"/>
              </a:defRPr>
            </a:lvl7pPr>
            <a:lvl8pPr marL="3429000" indent="-228600" eaLnBrk="0" fontAlgn="base" hangingPunct="0">
              <a:spcBef>
                <a:spcPct val="20000"/>
              </a:spcBef>
              <a:spcAft>
                <a:spcPct val="0"/>
              </a:spcAft>
              <a:buClr>
                <a:srgbClr val="EAABAC"/>
              </a:buClr>
              <a:buSzPct val="68000"/>
              <a:buFont typeface="Wingdings 2" panose="05020102010507070707" pitchFamily="18" charset="2"/>
              <a:buChar char=""/>
              <a:defRPr sz="1600">
                <a:solidFill>
                  <a:schemeClr val="tx1"/>
                </a:solidFill>
                <a:latin typeface="Century Schoolbook" pitchFamily="18" charset="0"/>
              </a:defRPr>
            </a:lvl8pPr>
            <a:lvl9pPr marL="3886200" indent="-228600" eaLnBrk="0" fontAlgn="base" hangingPunct="0">
              <a:spcBef>
                <a:spcPct val="20000"/>
              </a:spcBef>
              <a:spcAft>
                <a:spcPct val="0"/>
              </a:spcAft>
              <a:buClr>
                <a:srgbClr val="EAABAC"/>
              </a:buClr>
              <a:buSzPct val="68000"/>
              <a:buFont typeface="Wingdings 2" panose="05020102010507070707" pitchFamily="18" charset="2"/>
              <a:buChar char=""/>
              <a:defRPr sz="1600">
                <a:solidFill>
                  <a:schemeClr val="tx1"/>
                </a:solidFill>
                <a:latin typeface="Century Schoolbook" pitchFamily="18" charset="0"/>
              </a:defRPr>
            </a:lvl9pPr>
          </a:lstStyle>
          <a:p>
            <a:pPr marL="0" indent="363538" algn="just" eaLnBrk="1" hangingPunct="1">
              <a:spcBef>
                <a:spcPct val="0"/>
              </a:spcBef>
              <a:spcAft>
                <a:spcPts val="600"/>
              </a:spcAft>
              <a:buClr>
                <a:srgbClr val="2DA2BF"/>
              </a:buClr>
              <a:buSzTx/>
              <a:buNone/>
              <a:defRPr/>
            </a:pPr>
            <a:r>
              <a:rPr lang="tn-ZA" altLang="en-US" dirty="0">
                <a:solidFill>
                  <a:srgbClr val="FF0000"/>
                </a:solidFill>
                <a:latin typeface="Times New Roman" panose="02020603050405020304" pitchFamily="18" charset="0"/>
                <a:cs typeface="Times New Roman" panose="02020603050405020304" pitchFamily="18" charset="0"/>
              </a:rPr>
              <a:t>Mặt tiêu cực</a:t>
            </a:r>
          </a:p>
          <a:p>
            <a:pPr marL="0" indent="0" algn="just" eaLnBrk="1" hangingPunct="1">
              <a:spcBef>
                <a:spcPct val="0"/>
              </a:spcBef>
              <a:spcAft>
                <a:spcPts val="600"/>
              </a:spcAft>
              <a:buClr>
                <a:srgbClr val="E48312"/>
              </a:buClr>
              <a:buNone/>
              <a:defRPr/>
            </a:pPr>
            <a:endParaRPr lang="tn-ZA" altLang="en-US" sz="2800" dirty="0">
              <a:solidFill>
                <a:srgbClr val="FF0000"/>
              </a:solidFill>
              <a:latin typeface="Arial" panose="020B0604020202020204" pitchFamily="34" charset="0"/>
            </a:endParaRPr>
          </a:p>
        </p:txBody>
      </p:sp>
    </p:spTree>
  </p:cSld>
  <p:clrMapOvr>
    <a:masterClrMapping/>
  </p:clrMapOvr>
  <p:transition spd="med">
    <p:split/>
  </p:transition>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315" name="Rectangle 3"/>
          <p:cNvSpPr>
            <a:spLocks noChangeArrowheads="1"/>
          </p:cNvSpPr>
          <p:nvPr/>
        </p:nvSpPr>
        <p:spPr bwMode="auto">
          <a:xfrm>
            <a:off x="152400" y="76200"/>
            <a:ext cx="11658600" cy="1219200"/>
          </a:xfrm>
          <a:prstGeom prst="rect">
            <a:avLst/>
          </a:prstGeom>
          <a:noFill/>
          <a:ln>
            <a:noFill/>
          </a:ln>
          <a:extLst/>
        </p:spPr>
        <p:txBody>
          <a:bodyPr/>
          <a:lstStyle>
            <a:lvl1pPr marL="273050" indent="-273050">
              <a:spcBef>
                <a:spcPts val="600"/>
              </a:spcBef>
              <a:buClr>
                <a:schemeClr val="accent1"/>
              </a:buClr>
              <a:buSzPct val="70000"/>
              <a:buFont typeface="Wingdings" panose="05000000000000000000" pitchFamily="2" charset="2"/>
              <a:buChar char=""/>
              <a:defRPr sz="2400">
                <a:solidFill>
                  <a:schemeClr val="tx1"/>
                </a:solidFill>
                <a:latin typeface="Century Schoolbook" pitchFamily="18" charset="0"/>
              </a:defRPr>
            </a:lvl1pPr>
            <a:lvl2pPr marL="742950" indent="-285750">
              <a:spcBef>
                <a:spcPct val="20000"/>
              </a:spcBef>
              <a:buClr>
                <a:schemeClr val="accent1"/>
              </a:buClr>
              <a:buSzPct val="80000"/>
              <a:buFont typeface="Wingdings 2" panose="05020102010507070707" pitchFamily="18" charset="2"/>
              <a:buChar char=""/>
              <a:defRPr sz="2100">
                <a:solidFill>
                  <a:schemeClr val="tx1"/>
                </a:solidFill>
                <a:latin typeface="Century Schoolbook" pitchFamily="18" charset="0"/>
              </a:defRPr>
            </a:lvl2pPr>
            <a:lvl3pPr marL="1143000" indent="-228600">
              <a:spcBef>
                <a:spcPct val="20000"/>
              </a:spcBef>
              <a:buClr>
                <a:srgbClr val="268EA8"/>
              </a:buClr>
              <a:buSzPct val="60000"/>
              <a:buFont typeface="Wingdings" panose="05000000000000000000" pitchFamily="2" charset="2"/>
              <a:buChar char=""/>
              <a:defRPr sz="2400">
                <a:solidFill>
                  <a:schemeClr val="tx1"/>
                </a:solidFill>
                <a:latin typeface="Century Schoolbook" pitchFamily="18" charset="0"/>
              </a:defRPr>
            </a:lvl3pPr>
            <a:lvl4pPr marL="1600200" indent="-228600">
              <a:spcBef>
                <a:spcPct val="20000"/>
              </a:spcBef>
              <a:buClr>
                <a:srgbClr val="ADCEDC"/>
              </a:buClr>
              <a:buSzPct val="60000"/>
              <a:buFont typeface="Wingdings" panose="05000000000000000000" pitchFamily="2" charset="2"/>
              <a:buChar char=""/>
              <a:defRPr sz="2000">
                <a:solidFill>
                  <a:schemeClr val="tx1"/>
                </a:solidFill>
                <a:latin typeface="Century Schoolbook" pitchFamily="18" charset="0"/>
              </a:defRPr>
            </a:lvl4pPr>
            <a:lvl5pPr marL="2057400" indent="-228600">
              <a:spcBef>
                <a:spcPct val="20000"/>
              </a:spcBef>
              <a:buClr>
                <a:srgbClr val="EAABAC"/>
              </a:buClr>
              <a:buSzPct val="68000"/>
              <a:buFont typeface="Wingdings 2" panose="05020102010507070707" pitchFamily="18" charset="2"/>
              <a:buChar char=""/>
              <a:defRPr sz="1600">
                <a:solidFill>
                  <a:schemeClr val="tx1"/>
                </a:solidFill>
                <a:latin typeface="Century Schoolbook" pitchFamily="18" charset="0"/>
              </a:defRPr>
            </a:lvl5pPr>
            <a:lvl6pPr marL="2514600" indent="-228600" eaLnBrk="0" fontAlgn="base" hangingPunct="0">
              <a:spcBef>
                <a:spcPct val="20000"/>
              </a:spcBef>
              <a:spcAft>
                <a:spcPct val="0"/>
              </a:spcAft>
              <a:buClr>
                <a:srgbClr val="EAABAC"/>
              </a:buClr>
              <a:buSzPct val="68000"/>
              <a:buFont typeface="Wingdings 2" panose="05020102010507070707" pitchFamily="18" charset="2"/>
              <a:buChar char=""/>
              <a:defRPr sz="1600">
                <a:solidFill>
                  <a:schemeClr val="tx1"/>
                </a:solidFill>
                <a:latin typeface="Century Schoolbook" pitchFamily="18" charset="0"/>
              </a:defRPr>
            </a:lvl6pPr>
            <a:lvl7pPr marL="2971800" indent="-228600" eaLnBrk="0" fontAlgn="base" hangingPunct="0">
              <a:spcBef>
                <a:spcPct val="20000"/>
              </a:spcBef>
              <a:spcAft>
                <a:spcPct val="0"/>
              </a:spcAft>
              <a:buClr>
                <a:srgbClr val="EAABAC"/>
              </a:buClr>
              <a:buSzPct val="68000"/>
              <a:buFont typeface="Wingdings 2" panose="05020102010507070707" pitchFamily="18" charset="2"/>
              <a:buChar char=""/>
              <a:defRPr sz="1600">
                <a:solidFill>
                  <a:schemeClr val="tx1"/>
                </a:solidFill>
                <a:latin typeface="Century Schoolbook" pitchFamily="18" charset="0"/>
              </a:defRPr>
            </a:lvl7pPr>
            <a:lvl8pPr marL="3429000" indent="-228600" eaLnBrk="0" fontAlgn="base" hangingPunct="0">
              <a:spcBef>
                <a:spcPct val="20000"/>
              </a:spcBef>
              <a:spcAft>
                <a:spcPct val="0"/>
              </a:spcAft>
              <a:buClr>
                <a:srgbClr val="EAABAC"/>
              </a:buClr>
              <a:buSzPct val="68000"/>
              <a:buFont typeface="Wingdings 2" panose="05020102010507070707" pitchFamily="18" charset="2"/>
              <a:buChar char=""/>
              <a:defRPr sz="1600">
                <a:solidFill>
                  <a:schemeClr val="tx1"/>
                </a:solidFill>
                <a:latin typeface="Century Schoolbook" pitchFamily="18" charset="0"/>
              </a:defRPr>
            </a:lvl8pPr>
            <a:lvl9pPr marL="3886200" indent="-228600" eaLnBrk="0" fontAlgn="base" hangingPunct="0">
              <a:spcBef>
                <a:spcPct val="20000"/>
              </a:spcBef>
              <a:spcAft>
                <a:spcPct val="0"/>
              </a:spcAft>
              <a:buClr>
                <a:srgbClr val="EAABAC"/>
              </a:buClr>
              <a:buSzPct val="68000"/>
              <a:buFont typeface="Wingdings 2" panose="05020102010507070707" pitchFamily="18" charset="2"/>
              <a:buChar char=""/>
              <a:defRPr sz="1600">
                <a:solidFill>
                  <a:schemeClr val="tx1"/>
                </a:solidFill>
                <a:latin typeface="Century Schoolbook" pitchFamily="18" charset="0"/>
              </a:defRPr>
            </a:lvl9pPr>
          </a:lstStyle>
          <a:p>
            <a:pPr marL="0" indent="363538" algn="just" eaLnBrk="1" hangingPunct="1">
              <a:spcAft>
                <a:spcPts val="600"/>
              </a:spcAft>
              <a:buClrTx/>
              <a:buSzTx/>
              <a:buFontTx/>
              <a:buChar char="-"/>
              <a:defRPr/>
            </a:pPr>
            <a:r>
              <a:rPr lang="en-US" altLang="en-US" dirty="0">
                <a:solidFill>
                  <a:srgbClr val="000000"/>
                </a:solidFill>
                <a:latin typeface="Times New Roman" panose="02020603050405020304" pitchFamily="18" charset="0"/>
                <a:cs typeface="Times New Roman" panose="02020603050405020304" pitchFamily="18" charset="0"/>
              </a:rPr>
              <a:t>Thế giới đứng trước nhiều vấn đề toàn cầu bức xúc:</a:t>
            </a:r>
            <a:r>
              <a:rPr lang="tn-ZA" altLang="en-US" dirty="0">
                <a:solidFill>
                  <a:srgbClr val="000000"/>
                </a:solidFill>
                <a:latin typeface="Times New Roman" panose="02020603050405020304" pitchFamily="18" charset="0"/>
                <a:cs typeface="Times New Roman" panose="02020603050405020304" pitchFamily="18" charset="0"/>
              </a:rPr>
              <a:t> Biến đổi khí hậu, môi trường, an ninh mạng, tội phạm xuyên quốc gia, dịch bệnh...</a:t>
            </a:r>
          </a:p>
          <a:p>
            <a:pPr marL="0" indent="0" algn="just" eaLnBrk="1" hangingPunct="1">
              <a:spcBef>
                <a:spcPct val="0"/>
              </a:spcBef>
              <a:spcAft>
                <a:spcPts val="600"/>
              </a:spcAft>
              <a:buClr>
                <a:srgbClr val="E48312"/>
              </a:buClr>
              <a:buNone/>
              <a:defRPr/>
            </a:pPr>
            <a:endParaRPr lang="tn-ZA" altLang="en-US" sz="2800" dirty="0">
              <a:solidFill>
                <a:srgbClr val="000000"/>
              </a:solidFill>
              <a:latin typeface="Arial" panose="020B0604020202020204" pitchFamily="34" charset="0"/>
            </a:endParaRPr>
          </a:p>
        </p:txBody>
      </p:sp>
      <p:pic>
        <p:nvPicPr>
          <p:cNvPr id="2" name="Picture 1"/>
          <p:cNvPicPr>
            <a:picLocks noChangeAspect="1"/>
          </p:cNvPicPr>
          <p:nvPr/>
        </p:nvPicPr>
        <p:blipFill>
          <a:blip r:embed="rId3">
            <a:extLst>
              <a:ext uri="{28A0092B-C50C-407E-A947-70E740481C1C}">
                <a14:useLocalDpi xmlns:a14="http://schemas.microsoft.com/office/drawing/2010/main" val="0"/>
              </a:ext>
            </a:extLst>
          </a:blip>
          <a:srcRect/>
          <a:stretch>
            <a:fillRect/>
          </a:stretch>
        </p:blipFill>
        <p:spPr bwMode="auto">
          <a:xfrm>
            <a:off x="1722438" y="1066800"/>
            <a:ext cx="4379912" cy="25146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5" name="Picture 4"/>
          <p:cNvPicPr>
            <a:picLocks noChangeAspect="1"/>
          </p:cNvPicPr>
          <p:nvPr/>
        </p:nvPicPr>
        <p:blipFill>
          <a:blip r:embed="rId4">
            <a:extLst>
              <a:ext uri="{28A0092B-C50C-407E-A947-70E740481C1C}">
                <a14:useLocalDpi xmlns:a14="http://schemas.microsoft.com/office/drawing/2010/main" val="0"/>
              </a:ext>
            </a:extLst>
          </a:blip>
          <a:srcRect/>
          <a:stretch>
            <a:fillRect/>
          </a:stretch>
        </p:blipFill>
        <p:spPr bwMode="auto">
          <a:xfrm>
            <a:off x="1549407" y="3976695"/>
            <a:ext cx="4259263" cy="25352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6" name="Picture 5"/>
          <p:cNvPicPr>
            <a:picLocks noChangeAspect="1"/>
          </p:cNvPicPr>
          <p:nvPr/>
        </p:nvPicPr>
        <p:blipFill>
          <a:blip r:embed="rId5">
            <a:extLst>
              <a:ext uri="{28A0092B-C50C-407E-A947-70E740481C1C}">
                <a14:useLocalDpi xmlns:a14="http://schemas.microsoft.com/office/drawing/2010/main" val="0"/>
              </a:ext>
            </a:extLst>
          </a:blip>
          <a:srcRect/>
          <a:stretch>
            <a:fillRect/>
          </a:stretch>
        </p:blipFill>
        <p:spPr bwMode="auto">
          <a:xfrm>
            <a:off x="6418270" y="1069982"/>
            <a:ext cx="4073525" cy="23796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7" name="Picture 6"/>
          <p:cNvPicPr>
            <a:picLocks noChangeAspect="1"/>
          </p:cNvPicPr>
          <p:nvPr/>
        </p:nvPicPr>
        <p:blipFill>
          <a:blip r:embed="rId6">
            <a:extLst>
              <a:ext uri="{28A0092B-C50C-407E-A947-70E740481C1C}">
                <a14:useLocalDpi xmlns:a14="http://schemas.microsoft.com/office/drawing/2010/main" val="0"/>
              </a:ext>
            </a:extLst>
          </a:blip>
          <a:srcRect/>
          <a:stretch>
            <a:fillRect/>
          </a:stretch>
        </p:blipFill>
        <p:spPr bwMode="auto">
          <a:xfrm>
            <a:off x="6102357" y="3721107"/>
            <a:ext cx="4403725" cy="27527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transition spd="med">
    <p:split/>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3" presetClass="entr" presetSubtype="10" fill="hold" nodeType="clickEffect">
                                  <p:stCondLst>
                                    <p:cond delay="0"/>
                                  </p:stCondLst>
                                  <p:childTnLst>
                                    <p:set>
                                      <p:cBhvr>
                                        <p:cTn id="6" dur="1" fill="hold">
                                          <p:stCondLst>
                                            <p:cond delay="0"/>
                                          </p:stCondLst>
                                        </p:cTn>
                                        <p:tgtEl>
                                          <p:spTgt spid="13315">
                                            <p:txEl>
                                              <p:pRg st="0" end="0"/>
                                            </p:txEl>
                                          </p:spTgt>
                                        </p:tgtEl>
                                        <p:attrNameLst>
                                          <p:attrName>style.visibility</p:attrName>
                                        </p:attrNameLst>
                                      </p:cBhvr>
                                      <p:to>
                                        <p:strVal val="visible"/>
                                      </p:to>
                                    </p:set>
                                    <p:animEffect transition="in" filter="blinds(horizontal)">
                                      <p:cBhvr>
                                        <p:cTn id="7" dur="500"/>
                                        <p:tgtEl>
                                          <p:spTgt spid="13315">
                                            <p:txEl>
                                              <p:pRg st="0" end="0"/>
                                            </p:txEl>
                                          </p:spTgt>
                                        </p:tgtEl>
                                      </p:cBhvr>
                                    </p:animEffect>
                                  </p:childTnLst>
                                </p:cTn>
                              </p:par>
                            </p:childTnLst>
                          </p:cTn>
                        </p:par>
                      </p:childTnLst>
                    </p:cTn>
                  </p:par>
                  <p:par>
                    <p:cTn id="8" fill="hold" nodeType="clickPar">
                      <p:stCondLst>
                        <p:cond delay="indefinite"/>
                      </p:stCondLst>
                      <p:childTnLst>
                        <p:par>
                          <p:cTn id="9" fill="hold" nodeType="withGroup">
                            <p:stCondLst>
                              <p:cond delay="0"/>
                            </p:stCondLst>
                            <p:childTnLst>
                              <p:par>
                                <p:cTn id="10" presetID="1" presetClass="entr" presetSubtype="0" fill="hold" nodeType="clickEffect">
                                  <p:stCondLst>
                                    <p:cond delay="0"/>
                                  </p:stCondLst>
                                  <p:childTnLst>
                                    <p:set>
                                      <p:cBhvr>
                                        <p:cTn id="11" dur="1" fill="hold">
                                          <p:stCondLst>
                                            <p:cond delay="0"/>
                                          </p:stCondLst>
                                        </p:cTn>
                                        <p:tgtEl>
                                          <p:spTgt spid="2"/>
                                        </p:tgtEl>
                                        <p:attrNameLst>
                                          <p:attrName>style.visibility</p:attrName>
                                        </p:attrNameLst>
                                      </p:cBhvr>
                                      <p:to>
                                        <p:strVal val="visible"/>
                                      </p:to>
                                    </p:set>
                                  </p:childTnLst>
                                </p:cTn>
                              </p:par>
                            </p:childTnLst>
                          </p:cTn>
                        </p:par>
                      </p:childTnLst>
                    </p:cTn>
                  </p:par>
                  <p:par>
                    <p:cTn id="12" fill="hold" nodeType="clickPar">
                      <p:stCondLst>
                        <p:cond delay="indefinite"/>
                      </p:stCondLst>
                      <p:childTnLst>
                        <p:par>
                          <p:cTn id="13" fill="hold" nodeType="withGroup">
                            <p:stCondLst>
                              <p:cond delay="0"/>
                            </p:stCondLst>
                            <p:childTnLst>
                              <p:par>
                                <p:cTn id="14" presetID="1" presetClass="entr" presetSubtype="0" fill="hold" nodeType="clickEffect">
                                  <p:stCondLst>
                                    <p:cond delay="0"/>
                                  </p:stCondLst>
                                  <p:childTnLst>
                                    <p:set>
                                      <p:cBhvr>
                                        <p:cTn id="15" dur="1" fill="hold">
                                          <p:stCondLst>
                                            <p:cond delay="0"/>
                                          </p:stCondLst>
                                        </p:cTn>
                                        <p:tgtEl>
                                          <p:spTgt spid="6"/>
                                        </p:tgtEl>
                                        <p:attrNameLst>
                                          <p:attrName>style.visibility</p:attrName>
                                        </p:attrNameLst>
                                      </p:cBhvr>
                                      <p:to>
                                        <p:strVal val="visible"/>
                                      </p:to>
                                    </p:set>
                                  </p:childTnLst>
                                </p:cTn>
                              </p:par>
                            </p:childTnLst>
                          </p:cTn>
                        </p:par>
                      </p:childTnLst>
                    </p:cTn>
                  </p:par>
                  <p:par>
                    <p:cTn id="16" fill="hold" nodeType="clickPar">
                      <p:stCondLst>
                        <p:cond delay="indefinite"/>
                      </p:stCondLst>
                      <p:childTnLst>
                        <p:par>
                          <p:cTn id="17" fill="hold" nodeType="withGroup">
                            <p:stCondLst>
                              <p:cond delay="0"/>
                            </p:stCondLst>
                            <p:childTnLst>
                              <p:par>
                                <p:cTn id="18" presetID="1" presetClass="entr" presetSubtype="0" fill="hold" nodeType="clickEffect">
                                  <p:stCondLst>
                                    <p:cond delay="0"/>
                                  </p:stCondLst>
                                  <p:childTnLst>
                                    <p:set>
                                      <p:cBhvr>
                                        <p:cTn id="19" dur="1" fill="hold">
                                          <p:stCondLst>
                                            <p:cond delay="0"/>
                                          </p:stCondLst>
                                        </p:cTn>
                                        <p:tgtEl>
                                          <p:spTgt spid="5"/>
                                        </p:tgtEl>
                                        <p:attrNameLst>
                                          <p:attrName>style.visibility</p:attrName>
                                        </p:attrNameLst>
                                      </p:cBhvr>
                                      <p:to>
                                        <p:strVal val="visible"/>
                                      </p:to>
                                    </p:set>
                                  </p:childTnLst>
                                </p:cTn>
                              </p:par>
                            </p:childTnLst>
                          </p:cTn>
                        </p:par>
                      </p:childTnLst>
                    </p:cTn>
                  </p:par>
                  <p:par>
                    <p:cTn id="20" fill="hold" nodeType="clickPar">
                      <p:stCondLst>
                        <p:cond delay="indefinite"/>
                      </p:stCondLst>
                      <p:childTnLst>
                        <p:par>
                          <p:cTn id="21" fill="hold" nodeType="withGroup">
                            <p:stCondLst>
                              <p:cond delay="0"/>
                            </p:stCondLst>
                            <p:childTnLst>
                              <p:par>
                                <p:cTn id="22" presetID="1" presetClass="entr" presetSubtype="0" fill="hold" nodeType="clickEffect">
                                  <p:stCondLst>
                                    <p:cond delay="0"/>
                                  </p:stCondLst>
                                  <p:childTnLst>
                                    <p:set>
                                      <p:cBhvr>
                                        <p:cTn id="23" dur="1" fill="hold">
                                          <p:stCondLst>
                                            <p:cond delay="0"/>
                                          </p:stCondLst>
                                        </p:cTn>
                                        <p:tgtEl>
                                          <p:spTgt spid="7"/>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315" name="Rectangle 3"/>
          <p:cNvSpPr>
            <a:spLocks noChangeArrowheads="1"/>
          </p:cNvSpPr>
          <p:nvPr/>
        </p:nvSpPr>
        <p:spPr bwMode="auto">
          <a:xfrm>
            <a:off x="152400" y="290520"/>
            <a:ext cx="11582400" cy="838200"/>
          </a:xfrm>
          <a:prstGeom prst="rect">
            <a:avLst/>
          </a:prstGeom>
          <a:noFill/>
          <a:ln>
            <a:noFill/>
          </a:ln>
          <a:extLst/>
        </p:spPr>
        <p:txBody>
          <a:bodyPr/>
          <a:lstStyle>
            <a:lvl1pPr marL="273050" indent="-273050">
              <a:spcBef>
                <a:spcPts val="600"/>
              </a:spcBef>
              <a:buClr>
                <a:schemeClr val="accent1"/>
              </a:buClr>
              <a:buSzPct val="70000"/>
              <a:buFont typeface="Wingdings" panose="05000000000000000000" pitchFamily="2" charset="2"/>
              <a:buChar char=""/>
              <a:defRPr sz="2400">
                <a:solidFill>
                  <a:schemeClr val="tx1"/>
                </a:solidFill>
                <a:latin typeface="Century Schoolbook" pitchFamily="18" charset="0"/>
              </a:defRPr>
            </a:lvl1pPr>
            <a:lvl2pPr marL="742950" indent="-285750">
              <a:spcBef>
                <a:spcPct val="20000"/>
              </a:spcBef>
              <a:buClr>
                <a:schemeClr val="accent1"/>
              </a:buClr>
              <a:buSzPct val="80000"/>
              <a:buFont typeface="Wingdings 2" panose="05020102010507070707" pitchFamily="18" charset="2"/>
              <a:buChar char=""/>
              <a:defRPr sz="2100">
                <a:solidFill>
                  <a:schemeClr val="tx1"/>
                </a:solidFill>
                <a:latin typeface="Century Schoolbook" pitchFamily="18" charset="0"/>
              </a:defRPr>
            </a:lvl2pPr>
            <a:lvl3pPr marL="1143000" indent="-228600">
              <a:spcBef>
                <a:spcPct val="20000"/>
              </a:spcBef>
              <a:buClr>
                <a:srgbClr val="268EA8"/>
              </a:buClr>
              <a:buSzPct val="60000"/>
              <a:buFont typeface="Wingdings" panose="05000000000000000000" pitchFamily="2" charset="2"/>
              <a:buChar char=""/>
              <a:defRPr sz="2400">
                <a:solidFill>
                  <a:schemeClr val="tx1"/>
                </a:solidFill>
                <a:latin typeface="Century Schoolbook" pitchFamily="18" charset="0"/>
              </a:defRPr>
            </a:lvl3pPr>
            <a:lvl4pPr marL="1600200" indent="-228600">
              <a:spcBef>
                <a:spcPct val="20000"/>
              </a:spcBef>
              <a:buClr>
                <a:srgbClr val="ADCEDC"/>
              </a:buClr>
              <a:buSzPct val="60000"/>
              <a:buFont typeface="Wingdings" panose="05000000000000000000" pitchFamily="2" charset="2"/>
              <a:buChar char=""/>
              <a:defRPr sz="2000">
                <a:solidFill>
                  <a:schemeClr val="tx1"/>
                </a:solidFill>
                <a:latin typeface="Century Schoolbook" pitchFamily="18" charset="0"/>
              </a:defRPr>
            </a:lvl4pPr>
            <a:lvl5pPr marL="2057400" indent="-228600">
              <a:spcBef>
                <a:spcPct val="20000"/>
              </a:spcBef>
              <a:buClr>
                <a:srgbClr val="EAABAC"/>
              </a:buClr>
              <a:buSzPct val="68000"/>
              <a:buFont typeface="Wingdings 2" panose="05020102010507070707" pitchFamily="18" charset="2"/>
              <a:buChar char=""/>
              <a:defRPr sz="1600">
                <a:solidFill>
                  <a:schemeClr val="tx1"/>
                </a:solidFill>
                <a:latin typeface="Century Schoolbook" pitchFamily="18" charset="0"/>
              </a:defRPr>
            </a:lvl5pPr>
            <a:lvl6pPr marL="2514600" indent="-228600" eaLnBrk="0" fontAlgn="base" hangingPunct="0">
              <a:spcBef>
                <a:spcPct val="20000"/>
              </a:spcBef>
              <a:spcAft>
                <a:spcPct val="0"/>
              </a:spcAft>
              <a:buClr>
                <a:srgbClr val="EAABAC"/>
              </a:buClr>
              <a:buSzPct val="68000"/>
              <a:buFont typeface="Wingdings 2" panose="05020102010507070707" pitchFamily="18" charset="2"/>
              <a:buChar char=""/>
              <a:defRPr sz="1600">
                <a:solidFill>
                  <a:schemeClr val="tx1"/>
                </a:solidFill>
                <a:latin typeface="Century Schoolbook" pitchFamily="18" charset="0"/>
              </a:defRPr>
            </a:lvl6pPr>
            <a:lvl7pPr marL="2971800" indent="-228600" eaLnBrk="0" fontAlgn="base" hangingPunct="0">
              <a:spcBef>
                <a:spcPct val="20000"/>
              </a:spcBef>
              <a:spcAft>
                <a:spcPct val="0"/>
              </a:spcAft>
              <a:buClr>
                <a:srgbClr val="EAABAC"/>
              </a:buClr>
              <a:buSzPct val="68000"/>
              <a:buFont typeface="Wingdings 2" panose="05020102010507070707" pitchFamily="18" charset="2"/>
              <a:buChar char=""/>
              <a:defRPr sz="1600">
                <a:solidFill>
                  <a:schemeClr val="tx1"/>
                </a:solidFill>
                <a:latin typeface="Century Schoolbook" pitchFamily="18" charset="0"/>
              </a:defRPr>
            </a:lvl7pPr>
            <a:lvl8pPr marL="3429000" indent="-228600" eaLnBrk="0" fontAlgn="base" hangingPunct="0">
              <a:spcBef>
                <a:spcPct val="20000"/>
              </a:spcBef>
              <a:spcAft>
                <a:spcPct val="0"/>
              </a:spcAft>
              <a:buClr>
                <a:srgbClr val="EAABAC"/>
              </a:buClr>
              <a:buSzPct val="68000"/>
              <a:buFont typeface="Wingdings 2" panose="05020102010507070707" pitchFamily="18" charset="2"/>
              <a:buChar char=""/>
              <a:defRPr sz="1600">
                <a:solidFill>
                  <a:schemeClr val="tx1"/>
                </a:solidFill>
                <a:latin typeface="Century Schoolbook" pitchFamily="18" charset="0"/>
              </a:defRPr>
            </a:lvl8pPr>
            <a:lvl9pPr marL="3886200" indent="-228600" eaLnBrk="0" fontAlgn="base" hangingPunct="0">
              <a:spcBef>
                <a:spcPct val="20000"/>
              </a:spcBef>
              <a:spcAft>
                <a:spcPct val="0"/>
              </a:spcAft>
              <a:buClr>
                <a:srgbClr val="EAABAC"/>
              </a:buClr>
              <a:buSzPct val="68000"/>
              <a:buFont typeface="Wingdings 2" panose="05020102010507070707" pitchFamily="18" charset="2"/>
              <a:buChar char=""/>
              <a:defRPr sz="1600">
                <a:solidFill>
                  <a:schemeClr val="tx1"/>
                </a:solidFill>
                <a:latin typeface="Century Schoolbook" pitchFamily="18" charset="0"/>
              </a:defRPr>
            </a:lvl9pPr>
          </a:lstStyle>
          <a:p>
            <a:pPr marL="0" indent="363538" algn="just" eaLnBrk="1" hangingPunct="1">
              <a:spcAft>
                <a:spcPts val="600"/>
              </a:spcAft>
              <a:buClrTx/>
              <a:buSzTx/>
              <a:buFontTx/>
              <a:buChar char="-"/>
              <a:defRPr/>
            </a:pPr>
            <a:r>
              <a:rPr lang="en-US" altLang="en-US" dirty="0">
                <a:solidFill>
                  <a:srgbClr val="000000"/>
                </a:solidFill>
                <a:latin typeface="Times New Roman" panose="02020603050405020304" pitchFamily="18" charset="0"/>
                <a:cs typeface="Times New Roman" panose="02020603050405020304" pitchFamily="18" charset="0"/>
              </a:rPr>
              <a:t>Khu vực Châu Á – TBD và Đông Nam Á tiếp tục có sự phát triển năng động, đồng thời cũng có nhiều nhân tố bất ổn</a:t>
            </a:r>
            <a:endParaRPr lang="tn-ZA" altLang="en-US" dirty="0">
              <a:solidFill>
                <a:srgbClr val="000000"/>
              </a:solidFill>
              <a:latin typeface="Times New Roman" panose="02020603050405020304" pitchFamily="18" charset="0"/>
              <a:cs typeface="Times New Roman" panose="02020603050405020304" pitchFamily="18" charset="0"/>
            </a:endParaRPr>
          </a:p>
          <a:p>
            <a:pPr algn="just" eaLnBrk="1" hangingPunct="1">
              <a:spcBef>
                <a:spcPct val="0"/>
              </a:spcBef>
              <a:spcAft>
                <a:spcPts val="600"/>
              </a:spcAft>
              <a:buClr>
                <a:srgbClr val="2DA2BF"/>
              </a:buClr>
              <a:buSzTx/>
              <a:buFontTx/>
              <a:buChar char="-"/>
              <a:defRPr/>
            </a:pPr>
            <a:endParaRPr lang="tn-ZA" altLang="en-US" dirty="0">
              <a:solidFill>
                <a:srgbClr val="000000"/>
              </a:solidFill>
              <a:latin typeface="Times New Roman" panose="02020603050405020304" pitchFamily="18" charset="0"/>
              <a:cs typeface="Times New Roman" panose="02020603050405020304" pitchFamily="18" charset="0"/>
            </a:endParaRPr>
          </a:p>
          <a:p>
            <a:pPr marL="0" indent="0" algn="just" eaLnBrk="1" hangingPunct="1">
              <a:spcBef>
                <a:spcPct val="0"/>
              </a:spcBef>
              <a:spcAft>
                <a:spcPts val="600"/>
              </a:spcAft>
              <a:buClr>
                <a:srgbClr val="E48312"/>
              </a:buClr>
              <a:buNone/>
              <a:defRPr/>
            </a:pPr>
            <a:endParaRPr lang="tn-ZA" altLang="en-US" sz="2800" dirty="0">
              <a:solidFill>
                <a:srgbClr val="000000"/>
              </a:solidFill>
              <a:latin typeface="Arial" panose="020B0604020202020204" pitchFamily="34" charset="0"/>
            </a:endParaRPr>
          </a:p>
        </p:txBody>
      </p:sp>
      <p:pic>
        <p:nvPicPr>
          <p:cNvPr id="2" name="Picture 1"/>
          <p:cNvPicPr>
            <a:picLocks noChangeAspect="1"/>
          </p:cNvPicPr>
          <p:nvPr/>
        </p:nvPicPr>
        <p:blipFill>
          <a:blip r:embed="rId3">
            <a:extLst>
              <a:ext uri="{28A0092B-C50C-407E-A947-70E740481C1C}">
                <a14:useLocalDpi xmlns:a14="http://schemas.microsoft.com/office/drawing/2010/main" val="0"/>
              </a:ext>
            </a:extLst>
          </a:blip>
          <a:srcRect/>
          <a:stretch>
            <a:fillRect/>
          </a:stretch>
        </p:blipFill>
        <p:spPr bwMode="auto">
          <a:xfrm>
            <a:off x="2743200" y="1128720"/>
            <a:ext cx="6415088" cy="55768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transition spd="med">
    <p:split/>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3" presetClass="entr" presetSubtype="10" fill="hold" nodeType="clickEffect">
                                  <p:stCondLst>
                                    <p:cond delay="0"/>
                                  </p:stCondLst>
                                  <p:childTnLst>
                                    <p:set>
                                      <p:cBhvr>
                                        <p:cTn id="6" dur="1" fill="hold">
                                          <p:stCondLst>
                                            <p:cond delay="0"/>
                                          </p:stCondLst>
                                        </p:cTn>
                                        <p:tgtEl>
                                          <p:spTgt spid="13315">
                                            <p:txEl>
                                              <p:pRg st="0" end="0"/>
                                            </p:txEl>
                                          </p:spTgt>
                                        </p:tgtEl>
                                        <p:attrNameLst>
                                          <p:attrName>style.visibility</p:attrName>
                                        </p:attrNameLst>
                                      </p:cBhvr>
                                      <p:to>
                                        <p:strVal val="visible"/>
                                      </p:to>
                                    </p:set>
                                    <p:animEffect transition="in" filter="blinds(horizontal)">
                                      <p:cBhvr>
                                        <p:cTn id="7" dur="500"/>
                                        <p:tgtEl>
                                          <p:spTgt spid="13315">
                                            <p:txEl>
                                              <p:pRg st="0" end="0"/>
                                            </p:txEl>
                                          </p:spTgt>
                                        </p:tgtEl>
                                      </p:cBhvr>
                                    </p:animEffect>
                                  </p:childTnLst>
                                </p:cTn>
                              </p:par>
                            </p:childTnLst>
                          </p:cTn>
                        </p:par>
                      </p:childTnLst>
                    </p:cTn>
                  </p:par>
                  <p:par>
                    <p:cTn id="8" fill="hold" nodeType="clickPar">
                      <p:stCondLst>
                        <p:cond delay="indefinite"/>
                      </p:stCondLst>
                      <p:childTnLst>
                        <p:par>
                          <p:cTn id="9" fill="hold" nodeType="withGroup">
                            <p:stCondLst>
                              <p:cond delay="0"/>
                            </p:stCondLst>
                            <p:childTnLst>
                              <p:par>
                                <p:cTn id="10" presetID="1" presetClass="entr" presetSubtype="0" fill="hold" nodeType="clickEffect">
                                  <p:stCondLst>
                                    <p:cond delay="0"/>
                                  </p:stCondLst>
                                  <p:childTnLst>
                                    <p:set>
                                      <p:cBhvr>
                                        <p:cTn id="11" dur="1" fill="hold">
                                          <p:stCondLst>
                                            <p:cond delay="0"/>
                                          </p:stCondLst>
                                        </p:cTn>
                                        <p:tgtEl>
                                          <p:spTgt spid="2"/>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4034" name="Text Box 33"/>
          <p:cNvSpPr txBox="1">
            <a:spLocks noChangeArrowheads="1"/>
          </p:cNvSpPr>
          <p:nvPr/>
        </p:nvSpPr>
        <p:spPr bwMode="gray">
          <a:xfrm>
            <a:off x="2154245" y="136532"/>
            <a:ext cx="7515225" cy="4603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a:spAutoFit/>
          </a:bodyPr>
          <a:lstStyle>
            <a:lvl1pPr>
              <a:defRPr>
                <a:solidFill>
                  <a:schemeClr val="tx1"/>
                </a:solidFill>
                <a:latin typeface="Arial" panose="020B0604020202020204" pitchFamily="34" charset="0"/>
              </a:defRPr>
            </a:lvl1pPr>
            <a:lvl2pPr marL="742950" indent="-285750">
              <a:defRPr>
                <a:solidFill>
                  <a:schemeClr val="tx1"/>
                </a:solidFill>
                <a:latin typeface="Arial" panose="020B0604020202020204" pitchFamily="34" charset="0"/>
              </a:defRPr>
            </a:lvl2pPr>
            <a:lvl3pPr marL="1143000" indent="-228600">
              <a:defRPr>
                <a:solidFill>
                  <a:schemeClr val="tx1"/>
                </a:solidFill>
                <a:latin typeface="Arial" panose="020B0604020202020204" pitchFamily="34" charset="0"/>
              </a:defRPr>
            </a:lvl3pPr>
            <a:lvl4pPr marL="1600200" indent="-228600">
              <a:defRPr>
                <a:solidFill>
                  <a:schemeClr val="tx1"/>
                </a:solidFill>
                <a:latin typeface="Arial" panose="020B0604020202020204" pitchFamily="34" charset="0"/>
              </a:defRPr>
            </a:lvl4pPr>
            <a:lvl5pPr marL="2057400" indent="-22860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algn="just" eaLnBrk="1" hangingPunct="1"/>
            <a:r>
              <a:rPr lang="en-US" altLang="en-US" sz="2400" b="1" dirty="0" smtClean="0">
                <a:solidFill>
                  <a:srgbClr val="FF0000"/>
                </a:solidFill>
                <a:latin typeface="Times New Roman" panose="02020603050405020304" pitchFamily="18" charset="0"/>
                <a:cs typeface="Times New Roman" panose="02020603050405020304" pitchFamily="18" charset="0"/>
              </a:rPr>
              <a:t>2</a:t>
            </a:r>
            <a:r>
              <a:rPr lang="en-US" altLang="en-US" sz="2400" b="1" dirty="0">
                <a:solidFill>
                  <a:srgbClr val="FF0000"/>
                </a:solidFill>
                <a:latin typeface="Times New Roman" panose="02020603050405020304" pitchFamily="18" charset="0"/>
                <a:cs typeface="Times New Roman" panose="02020603050405020304" pitchFamily="18" charset="0"/>
              </a:rPr>
              <a:t>. </a:t>
            </a:r>
            <a:r>
              <a:rPr lang="en-US" altLang="en-US" sz="2400" b="1" dirty="0" err="1">
                <a:solidFill>
                  <a:srgbClr val="FF0000"/>
                </a:solidFill>
                <a:latin typeface="Times New Roman" panose="02020603050405020304" pitchFamily="18" charset="0"/>
                <a:cs typeface="Times New Roman" panose="02020603050405020304" pitchFamily="18" charset="0"/>
              </a:rPr>
              <a:t>Tình</a:t>
            </a:r>
            <a:r>
              <a:rPr lang="en-US" altLang="en-US" sz="2400" b="1" dirty="0">
                <a:solidFill>
                  <a:srgbClr val="FF0000"/>
                </a:solidFill>
                <a:latin typeface="Times New Roman" panose="02020603050405020304" pitchFamily="18" charset="0"/>
                <a:cs typeface="Times New Roman" panose="02020603050405020304" pitchFamily="18" charset="0"/>
              </a:rPr>
              <a:t> </a:t>
            </a:r>
            <a:r>
              <a:rPr lang="en-US" altLang="en-US" sz="2400" b="1" dirty="0" err="1">
                <a:solidFill>
                  <a:srgbClr val="FF0000"/>
                </a:solidFill>
                <a:latin typeface="Times New Roman" panose="02020603050405020304" pitchFamily="18" charset="0"/>
                <a:cs typeface="Times New Roman" panose="02020603050405020304" pitchFamily="18" charset="0"/>
              </a:rPr>
              <a:t>hình</a:t>
            </a:r>
            <a:r>
              <a:rPr lang="en-US" altLang="en-US" sz="2400" b="1" dirty="0">
                <a:solidFill>
                  <a:srgbClr val="FF0000"/>
                </a:solidFill>
                <a:latin typeface="Times New Roman" panose="02020603050405020304" pitchFamily="18" charset="0"/>
                <a:cs typeface="Times New Roman" panose="02020603050405020304" pitchFamily="18" charset="0"/>
              </a:rPr>
              <a:t> </a:t>
            </a:r>
            <a:r>
              <a:rPr lang="en-US" altLang="en-US" sz="2400" b="1" dirty="0" err="1">
                <a:solidFill>
                  <a:srgbClr val="FF0000"/>
                </a:solidFill>
                <a:latin typeface="Times New Roman" panose="02020603050405020304" pitchFamily="18" charset="0"/>
                <a:cs typeface="Times New Roman" panose="02020603050405020304" pitchFamily="18" charset="0"/>
              </a:rPr>
              <a:t>trong</a:t>
            </a:r>
            <a:r>
              <a:rPr lang="en-US" altLang="en-US" sz="2400" b="1" dirty="0">
                <a:solidFill>
                  <a:srgbClr val="FF0000"/>
                </a:solidFill>
                <a:latin typeface="Times New Roman" panose="02020603050405020304" pitchFamily="18" charset="0"/>
                <a:cs typeface="Times New Roman" panose="02020603050405020304" pitchFamily="18" charset="0"/>
              </a:rPr>
              <a:t> </a:t>
            </a:r>
            <a:r>
              <a:rPr lang="en-US" altLang="en-US" sz="2400" b="1" dirty="0" err="1">
                <a:solidFill>
                  <a:srgbClr val="FF0000"/>
                </a:solidFill>
                <a:latin typeface="Times New Roman" panose="02020603050405020304" pitchFamily="18" charset="0"/>
                <a:cs typeface="Times New Roman" panose="02020603050405020304" pitchFamily="18" charset="0"/>
              </a:rPr>
              <a:t>nước</a:t>
            </a:r>
            <a:endParaRPr lang="en-US" altLang="en-US" sz="2400" b="1" dirty="0">
              <a:solidFill>
                <a:srgbClr val="FF0000"/>
              </a:solidFill>
              <a:latin typeface="Times New Roman" panose="02020603050405020304" pitchFamily="18" charset="0"/>
              <a:cs typeface="Times New Roman" panose="02020603050405020304" pitchFamily="18" charset="0"/>
            </a:endParaRPr>
          </a:p>
        </p:txBody>
      </p:sp>
      <p:sp>
        <p:nvSpPr>
          <p:cNvPr id="13315" name="Rectangle 3"/>
          <p:cNvSpPr>
            <a:spLocks noChangeArrowheads="1"/>
          </p:cNvSpPr>
          <p:nvPr/>
        </p:nvSpPr>
        <p:spPr bwMode="auto">
          <a:xfrm>
            <a:off x="1852620" y="914400"/>
            <a:ext cx="8586787" cy="609600"/>
          </a:xfrm>
          <a:prstGeom prst="rect">
            <a:avLst/>
          </a:prstGeom>
          <a:noFill/>
          <a:ln>
            <a:noFill/>
          </a:ln>
          <a:extLst/>
        </p:spPr>
        <p:txBody>
          <a:bodyPr/>
          <a:lstStyle>
            <a:lvl1pPr marL="273050" indent="-273050">
              <a:spcBef>
                <a:spcPts val="600"/>
              </a:spcBef>
              <a:buClr>
                <a:schemeClr val="accent1"/>
              </a:buClr>
              <a:buSzPct val="70000"/>
              <a:buFont typeface="Wingdings" panose="05000000000000000000" pitchFamily="2" charset="2"/>
              <a:buChar char=""/>
              <a:defRPr sz="2400">
                <a:solidFill>
                  <a:schemeClr val="tx1"/>
                </a:solidFill>
                <a:latin typeface="Century Schoolbook" pitchFamily="18" charset="0"/>
              </a:defRPr>
            </a:lvl1pPr>
            <a:lvl2pPr marL="742950" indent="-285750">
              <a:spcBef>
                <a:spcPct val="20000"/>
              </a:spcBef>
              <a:buClr>
                <a:schemeClr val="accent1"/>
              </a:buClr>
              <a:buSzPct val="80000"/>
              <a:buFont typeface="Wingdings 2" panose="05020102010507070707" pitchFamily="18" charset="2"/>
              <a:buChar char=""/>
              <a:defRPr sz="2100">
                <a:solidFill>
                  <a:schemeClr val="tx1"/>
                </a:solidFill>
                <a:latin typeface="Century Schoolbook" pitchFamily="18" charset="0"/>
              </a:defRPr>
            </a:lvl2pPr>
            <a:lvl3pPr marL="1143000" indent="-228600">
              <a:spcBef>
                <a:spcPct val="20000"/>
              </a:spcBef>
              <a:buClr>
                <a:srgbClr val="268EA8"/>
              </a:buClr>
              <a:buSzPct val="60000"/>
              <a:buFont typeface="Wingdings" panose="05000000000000000000" pitchFamily="2" charset="2"/>
              <a:buChar char=""/>
              <a:defRPr sz="2400">
                <a:solidFill>
                  <a:schemeClr val="tx1"/>
                </a:solidFill>
                <a:latin typeface="Century Schoolbook" pitchFamily="18" charset="0"/>
              </a:defRPr>
            </a:lvl3pPr>
            <a:lvl4pPr marL="1600200" indent="-228600">
              <a:spcBef>
                <a:spcPct val="20000"/>
              </a:spcBef>
              <a:buClr>
                <a:srgbClr val="ADCEDC"/>
              </a:buClr>
              <a:buSzPct val="60000"/>
              <a:buFont typeface="Wingdings" panose="05000000000000000000" pitchFamily="2" charset="2"/>
              <a:buChar char=""/>
              <a:defRPr sz="2000">
                <a:solidFill>
                  <a:schemeClr val="tx1"/>
                </a:solidFill>
                <a:latin typeface="Century Schoolbook" pitchFamily="18" charset="0"/>
              </a:defRPr>
            </a:lvl4pPr>
            <a:lvl5pPr marL="2057400" indent="-228600">
              <a:spcBef>
                <a:spcPct val="20000"/>
              </a:spcBef>
              <a:buClr>
                <a:srgbClr val="EAABAC"/>
              </a:buClr>
              <a:buSzPct val="68000"/>
              <a:buFont typeface="Wingdings 2" panose="05020102010507070707" pitchFamily="18" charset="2"/>
              <a:buChar char=""/>
              <a:defRPr sz="1600">
                <a:solidFill>
                  <a:schemeClr val="tx1"/>
                </a:solidFill>
                <a:latin typeface="Century Schoolbook" pitchFamily="18" charset="0"/>
              </a:defRPr>
            </a:lvl5pPr>
            <a:lvl6pPr marL="2514600" indent="-228600" eaLnBrk="0" fontAlgn="base" hangingPunct="0">
              <a:spcBef>
                <a:spcPct val="20000"/>
              </a:spcBef>
              <a:spcAft>
                <a:spcPct val="0"/>
              </a:spcAft>
              <a:buClr>
                <a:srgbClr val="EAABAC"/>
              </a:buClr>
              <a:buSzPct val="68000"/>
              <a:buFont typeface="Wingdings 2" panose="05020102010507070707" pitchFamily="18" charset="2"/>
              <a:buChar char=""/>
              <a:defRPr sz="1600">
                <a:solidFill>
                  <a:schemeClr val="tx1"/>
                </a:solidFill>
                <a:latin typeface="Century Schoolbook" pitchFamily="18" charset="0"/>
              </a:defRPr>
            </a:lvl6pPr>
            <a:lvl7pPr marL="2971800" indent="-228600" eaLnBrk="0" fontAlgn="base" hangingPunct="0">
              <a:spcBef>
                <a:spcPct val="20000"/>
              </a:spcBef>
              <a:spcAft>
                <a:spcPct val="0"/>
              </a:spcAft>
              <a:buClr>
                <a:srgbClr val="EAABAC"/>
              </a:buClr>
              <a:buSzPct val="68000"/>
              <a:buFont typeface="Wingdings 2" panose="05020102010507070707" pitchFamily="18" charset="2"/>
              <a:buChar char=""/>
              <a:defRPr sz="1600">
                <a:solidFill>
                  <a:schemeClr val="tx1"/>
                </a:solidFill>
                <a:latin typeface="Century Schoolbook" pitchFamily="18" charset="0"/>
              </a:defRPr>
            </a:lvl7pPr>
            <a:lvl8pPr marL="3429000" indent="-228600" eaLnBrk="0" fontAlgn="base" hangingPunct="0">
              <a:spcBef>
                <a:spcPct val="20000"/>
              </a:spcBef>
              <a:spcAft>
                <a:spcPct val="0"/>
              </a:spcAft>
              <a:buClr>
                <a:srgbClr val="EAABAC"/>
              </a:buClr>
              <a:buSzPct val="68000"/>
              <a:buFont typeface="Wingdings 2" panose="05020102010507070707" pitchFamily="18" charset="2"/>
              <a:buChar char=""/>
              <a:defRPr sz="1600">
                <a:solidFill>
                  <a:schemeClr val="tx1"/>
                </a:solidFill>
                <a:latin typeface="Century Schoolbook" pitchFamily="18" charset="0"/>
              </a:defRPr>
            </a:lvl8pPr>
            <a:lvl9pPr marL="3886200" indent="-228600" eaLnBrk="0" fontAlgn="base" hangingPunct="0">
              <a:spcBef>
                <a:spcPct val="20000"/>
              </a:spcBef>
              <a:spcAft>
                <a:spcPct val="0"/>
              </a:spcAft>
              <a:buClr>
                <a:srgbClr val="EAABAC"/>
              </a:buClr>
              <a:buSzPct val="68000"/>
              <a:buFont typeface="Wingdings 2" panose="05020102010507070707" pitchFamily="18" charset="2"/>
              <a:buChar char=""/>
              <a:defRPr sz="1600">
                <a:solidFill>
                  <a:schemeClr val="tx1"/>
                </a:solidFill>
                <a:latin typeface="Century Schoolbook" pitchFamily="18" charset="0"/>
              </a:defRPr>
            </a:lvl9pPr>
          </a:lstStyle>
          <a:p>
            <a:pPr marL="0" indent="363538" algn="just" eaLnBrk="1" hangingPunct="1">
              <a:spcBef>
                <a:spcPct val="0"/>
              </a:spcBef>
              <a:spcAft>
                <a:spcPts val="600"/>
              </a:spcAft>
              <a:buClr>
                <a:srgbClr val="E48312"/>
              </a:buClr>
              <a:buNone/>
              <a:defRPr/>
            </a:pPr>
            <a:r>
              <a:rPr lang="tn-ZA" altLang="en-US" dirty="0">
                <a:solidFill>
                  <a:srgbClr val="000000"/>
                </a:solidFill>
                <a:latin typeface="Times New Roman" panose="02020603050405020304" pitchFamily="18" charset="0"/>
                <a:cs typeface="Times New Roman" panose="02020603050405020304" pitchFamily="18" charset="0"/>
              </a:rPr>
              <a:t>-Thế và lực của nước ta ngày càng được nâng cao</a:t>
            </a:r>
          </a:p>
          <a:p>
            <a:pPr algn="just" eaLnBrk="1" hangingPunct="1">
              <a:spcBef>
                <a:spcPct val="0"/>
              </a:spcBef>
              <a:spcAft>
                <a:spcPts val="600"/>
              </a:spcAft>
              <a:buClr>
                <a:srgbClr val="2DA2BF"/>
              </a:buClr>
              <a:buSzTx/>
              <a:buFontTx/>
              <a:buChar char="-"/>
              <a:defRPr/>
            </a:pPr>
            <a:endParaRPr lang="tn-ZA" altLang="en-US" dirty="0">
              <a:solidFill>
                <a:srgbClr val="000000"/>
              </a:solidFill>
              <a:latin typeface="Times New Roman" panose="02020603050405020304" pitchFamily="18" charset="0"/>
              <a:cs typeface="Times New Roman" panose="02020603050405020304" pitchFamily="18" charset="0"/>
            </a:endParaRPr>
          </a:p>
          <a:p>
            <a:pPr marL="0" indent="0" algn="just" eaLnBrk="1" hangingPunct="1">
              <a:spcBef>
                <a:spcPct val="0"/>
              </a:spcBef>
              <a:spcAft>
                <a:spcPts val="600"/>
              </a:spcAft>
              <a:buClr>
                <a:srgbClr val="E48312"/>
              </a:buClr>
              <a:buNone/>
              <a:defRPr/>
            </a:pPr>
            <a:endParaRPr lang="tn-ZA" altLang="en-US" sz="2800" dirty="0">
              <a:solidFill>
                <a:srgbClr val="000000"/>
              </a:solidFill>
              <a:latin typeface="Arial" panose="020B0604020202020204" pitchFamily="34" charset="0"/>
            </a:endParaRPr>
          </a:p>
        </p:txBody>
      </p:sp>
      <p:cxnSp>
        <p:nvCxnSpPr>
          <p:cNvPr id="4" name="Straight Connector 3"/>
          <p:cNvCxnSpPr/>
          <p:nvPr/>
        </p:nvCxnSpPr>
        <p:spPr>
          <a:xfrm>
            <a:off x="1524000" y="685800"/>
            <a:ext cx="9144000" cy="0"/>
          </a:xfrm>
          <a:prstGeom prst="line">
            <a:avLst/>
          </a:prstGeom>
        </p:spPr>
        <p:style>
          <a:lnRef idx="3">
            <a:schemeClr val="dk1"/>
          </a:lnRef>
          <a:fillRef idx="0">
            <a:schemeClr val="dk1"/>
          </a:fillRef>
          <a:effectRef idx="2">
            <a:schemeClr val="dk1"/>
          </a:effectRef>
          <a:fontRef idx="minor">
            <a:schemeClr val="tx1"/>
          </a:fontRef>
        </p:style>
      </p:cxnSp>
      <p:pic>
        <p:nvPicPr>
          <p:cNvPr id="2" name="Picture 1"/>
          <p:cNvPicPr>
            <a:picLocks noChangeAspect="1"/>
          </p:cNvPicPr>
          <p:nvPr/>
        </p:nvPicPr>
        <p:blipFill>
          <a:blip r:embed="rId3">
            <a:extLst>
              <a:ext uri="{28A0092B-C50C-407E-A947-70E740481C1C}">
                <a14:useLocalDpi xmlns:a14="http://schemas.microsoft.com/office/drawing/2010/main" val="0"/>
              </a:ext>
            </a:extLst>
          </a:blip>
          <a:srcRect/>
          <a:stretch>
            <a:fillRect/>
          </a:stretch>
        </p:blipFill>
        <p:spPr bwMode="auto">
          <a:xfrm>
            <a:off x="2151070" y="1752600"/>
            <a:ext cx="8091487" cy="45545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transition spd="med">
    <p:split/>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3" presetClass="entr" presetSubtype="10" fill="hold" nodeType="clickEffect">
                                  <p:stCondLst>
                                    <p:cond delay="0"/>
                                  </p:stCondLst>
                                  <p:childTnLst>
                                    <p:set>
                                      <p:cBhvr>
                                        <p:cTn id="6" dur="1" fill="hold">
                                          <p:stCondLst>
                                            <p:cond delay="0"/>
                                          </p:stCondLst>
                                        </p:cTn>
                                        <p:tgtEl>
                                          <p:spTgt spid="13315">
                                            <p:txEl>
                                              <p:pRg st="0" end="0"/>
                                            </p:txEl>
                                          </p:spTgt>
                                        </p:tgtEl>
                                        <p:attrNameLst>
                                          <p:attrName>style.visibility</p:attrName>
                                        </p:attrNameLst>
                                      </p:cBhvr>
                                      <p:to>
                                        <p:strVal val="visible"/>
                                      </p:to>
                                    </p:set>
                                    <p:animEffect transition="in" filter="blinds(horizontal)">
                                      <p:cBhvr>
                                        <p:cTn id="7" dur="500"/>
                                        <p:tgtEl>
                                          <p:spTgt spid="13315">
                                            <p:txEl>
                                              <p:pRg st="0" end="0"/>
                                            </p:txEl>
                                          </p:spTgt>
                                        </p:tgtEl>
                                      </p:cBhvr>
                                    </p:animEffect>
                                  </p:childTnLst>
                                </p:cTn>
                              </p:par>
                            </p:childTnLst>
                          </p:cTn>
                        </p:par>
                      </p:childTnLst>
                    </p:cTn>
                  </p:par>
                  <p:par>
                    <p:cTn id="8" fill="hold" nodeType="clickPar">
                      <p:stCondLst>
                        <p:cond delay="indefinite"/>
                      </p:stCondLst>
                      <p:childTnLst>
                        <p:par>
                          <p:cTn id="9" fill="hold" nodeType="withGroup">
                            <p:stCondLst>
                              <p:cond delay="0"/>
                            </p:stCondLst>
                            <p:childTnLst>
                              <p:par>
                                <p:cTn id="10" presetID="10" presetClass="entr" presetSubtype="0" fill="hold" nodeType="clickEffect">
                                  <p:stCondLst>
                                    <p:cond delay="0"/>
                                  </p:stCondLst>
                                  <p:childTnLst>
                                    <p:set>
                                      <p:cBhvr>
                                        <p:cTn id="11" dur="1" fill="hold">
                                          <p:stCondLst>
                                            <p:cond delay="0"/>
                                          </p:stCondLst>
                                        </p:cTn>
                                        <p:tgtEl>
                                          <p:spTgt spid="2"/>
                                        </p:tgtEl>
                                        <p:attrNameLst>
                                          <p:attrName>style.visibility</p:attrName>
                                        </p:attrNameLst>
                                      </p:cBhvr>
                                      <p:to>
                                        <p:strVal val="visible"/>
                                      </p:to>
                                    </p:set>
                                    <p:animEffect transition="in" filter="fade">
                                      <p:cBhvr>
                                        <p:cTn id="12" dur="5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315" name="Rectangle 3"/>
          <p:cNvSpPr>
            <a:spLocks noChangeArrowheads="1"/>
          </p:cNvSpPr>
          <p:nvPr/>
        </p:nvSpPr>
        <p:spPr bwMode="auto">
          <a:xfrm>
            <a:off x="533400" y="228600"/>
            <a:ext cx="11049000" cy="990600"/>
          </a:xfrm>
          <a:prstGeom prst="rect">
            <a:avLst/>
          </a:prstGeom>
          <a:noFill/>
          <a:ln>
            <a:noFill/>
          </a:ln>
          <a:extLst/>
        </p:spPr>
        <p:txBody>
          <a:bodyPr/>
          <a:lstStyle>
            <a:lvl1pPr marL="273050" indent="-273050">
              <a:spcBef>
                <a:spcPts val="600"/>
              </a:spcBef>
              <a:buClr>
                <a:schemeClr val="accent1"/>
              </a:buClr>
              <a:buSzPct val="70000"/>
              <a:buFont typeface="Wingdings" panose="05000000000000000000" pitchFamily="2" charset="2"/>
              <a:buChar char=""/>
              <a:defRPr sz="2400">
                <a:solidFill>
                  <a:schemeClr val="tx1"/>
                </a:solidFill>
                <a:latin typeface="Century Schoolbook" pitchFamily="18" charset="0"/>
              </a:defRPr>
            </a:lvl1pPr>
            <a:lvl2pPr marL="742950" indent="-285750">
              <a:spcBef>
                <a:spcPct val="20000"/>
              </a:spcBef>
              <a:buClr>
                <a:schemeClr val="accent1"/>
              </a:buClr>
              <a:buSzPct val="80000"/>
              <a:buFont typeface="Wingdings 2" panose="05020102010507070707" pitchFamily="18" charset="2"/>
              <a:buChar char=""/>
              <a:defRPr sz="2100">
                <a:solidFill>
                  <a:schemeClr val="tx1"/>
                </a:solidFill>
                <a:latin typeface="Century Schoolbook" pitchFamily="18" charset="0"/>
              </a:defRPr>
            </a:lvl2pPr>
            <a:lvl3pPr marL="1143000" indent="-228600">
              <a:spcBef>
                <a:spcPct val="20000"/>
              </a:spcBef>
              <a:buClr>
                <a:srgbClr val="268EA8"/>
              </a:buClr>
              <a:buSzPct val="60000"/>
              <a:buFont typeface="Wingdings" panose="05000000000000000000" pitchFamily="2" charset="2"/>
              <a:buChar char=""/>
              <a:defRPr sz="2400">
                <a:solidFill>
                  <a:schemeClr val="tx1"/>
                </a:solidFill>
                <a:latin typeface="Century Schoolbook" pitchFamily="18" charset="0"/>
              </a:defRPr>
            </a:lvl3pPr>
            <a:lvl4pPr marL="1600200" indent="-228600">
              <a:spcBef>
                <a:spcPct val="20000"/>
              </a:spcBef>
              <a:buClr>
                <a:srgbClr val="ADCEDC"/>
              </a:buClr>
              <a:buSzPct val="60000"/>
              <a:buFont typeface="Wingdings" panose="05000000000000000000" pitchFamily="2" charset="2"/>
              <a:buChar char=""/>
              <a:defRPr sz="2000">
                <a:solidFill>
                  <a:schemeClr val="tx1"/>
                </a:solidFill>
                <a:latin typeface="Century Schoolbook" pitchFamily="18" charset="0"/>
              </a:defRPr>
            </a:lvl4pPr>
            <a:lvl5pPr marL="2057400" indent="-228600">
              <a:spcBef>
                <a:spcPct val="20000"/>
              </a:spcBef>
              <a:buClr>
                <a:srgbClr val="EAABAC"/>
              </a:buClr>
              <a:buSzPct val="68000"/>
              <a:buFont typeface="Wingdings 2" panose="05020102010507070707" pitchFamily="18" charset="2"/>
              <a:buChar char=""/>
              <a:defRPr sz="1600">
                <a:solidFill>
                  <a:schemeClr val="tx1"/>
                </a:solidFill>
                <a:latin typeface="Century Schoolbook" pitchFamily="18" charset="0"/>
              </a:defRPr>
            </a:lvl5pPr>
            <a:lvl6pPr marL="2514600" indent="-228600" eaLnBrk="0" fontAlgn="base" hangingPunct="0">
              <a:spcBef>
                <a:spcPct val="20000"/>
              </a:spcBef>
              <a:spcAft>
                <a:spcPct val="0"/>
              </a:spcAft>
              <a:buClr>
                <a:srgbClr val="EAABAC"/>
              </a:buClr>
              <a:buSzPct val="68000"/>
              <a:buFont typeface="Wingdings 2" panose="05020102010507070707" pitchFamily="18" charset="2"/>
              <a:buChar char=""/>
              <a:defRPr sz="1600">
                <a:solidFill>
                  <a:schemeClr val="tx1"/>
                </a:solidFill>
                <a:latin typeface="Century Schoolbook" pitchFamily="18" charset="0"/>
              </a:defRPr>
            </a:lvl6pPr>
            <a:lvl7pPr marL="2971800" indent="-228600" eaLnBrk="0" fontAlgn="base" hangingPunct="0">
              <a:spcBef>
                <a:spcPct val="20000"/>
              </a:spcBef>
              <a:spcAft>
                <a:spcPct val="0"/>
              </a:spcAft>
              <a:buClr>
                <a:srgbClr val="EAABAC"/>
              </a:buClr>
              <a:buSzPct val="68000"/>
              <a:buFont typeface="Wingdings 2" panose="05020102010507070707" pitchFamily="18" charset="2"/>
              <a:buChar char=""/>
              <a:defRPr sz="1600">
                <a:solidFill>
                  <a:schemeClr val="tx1"/>
                </a:solidFill>
                <a:latin typeface="Century Schoolbook" pitchFamily="18" charset="0"/>
              </a:defRPr>
            </a:lvl7pPr>
            <a:lvl8pPr marL="3429000" indent="-228600" eaLnBrk="0" fontAlgn="base" hangingPunct="0">
              <a:spcBef>
                <a:spcPct val="20000"/>
              </a:spcBef>
              <a:spcAft>
                <a:spcPct val="0"/>
              </a:spcAft>
              <a:buClr>
                <a:srgbClr val="EAABAC"/>
              </a:buClr>
              <a:buSzPct val="68000"/>
              <a:buFont typeface="Wingdings 2" panose="05020102010507070707" pitchFamily="18" charset="2"/>
              <a:buChar char=""/>
              <a:defRPr sz="1600">
                <a:solidFill>
                  <a:schemeClr val="tx1"/>
                </a:solidFill>
                <a:latin typeface="Century Schoolbook" pitchFamily="18" charset="0"/>
              </a:defRPr>
            </a:lvl8pPr>
            <a:lvl9pPr marL="3886200" indent="-228600" eaLnBrk="0" fontAlgn="base" hangingPunct="0">
              <a:spcBef>
                <a:spcPct val="20000"/>
              </a:spcBef>
              <a:spcAft>
                <a:spcPct val="0"/>
              </a:spcAft>
              <a:buClr>
                <a:srgbClr val="EAABAC"/>
              </a:buClr>
              <a:buSzPct val="68000"/>
              <a:buFont typeface="Wingdings 2" panose="05020102010507070707" pitchFamily="18" charset="2"/>
              <a:buChar char=""/>
              <a:defRPr sz="1600">
                <a:solidFill>
                  <a:schemeClr val="tx1"/>
                </a:solidFill>
                <a:latin typeface="Century Schoolbook" pitchFamily="18" charset="0"/>
              </a:defRPr>
            </a:lvl9pPr>
          </a:lstStyle>
          <a:p>
            <a:pPr marL="0" indent="363538" algn="just" eaLnBrk="1" hangingPunct="1">
              <a:spcBef>
                <a:spcPct val="0"/>
              </a:spcBef>
              <a:spcAft>
                <a:spcPts val="600"/>
              </a:spcAft>
              <a:buClr>
                <a:srgbClr val="2DA2BF"/>
              </a:buClr>
              <a:buSzTx/>
              <a:buNone/>
              <a:defRPr/>
            </a:pPr>
            <a:r>
              <a:rPr lang="tn-ZA" altLang="en-US" dirty="0">
                <a:solidFill>
                  <a:srgbClr val="000000"/>
                </a:solidFill>
                <a:latin typeface="Times New Roman" panose="02020603050405020304" pitchFamily="18" charset="0"/>
                <a:cs typeface="Times New Roman" panose="02020603050405020304" pitchFamily="18" charset="0"/>
              </a:rPr>
              <a:t>- Kinh tế từng bước thoát khỏi tình trạng suy giảm nhưng vẫn còn gặp nhiều khó khăn, thách thức.</a:t>
            </a:r>
          </a:p>
          <a:p>
            <a:pPr marL="0" indent="0" algn="just" eaLnBrk="1" hangingPunct="1">
              <a:spcAft>
                <a:spcPts val="600"/>
              </a:spcAft>
              <a:buClrTx/>
              <a:buSzTx/>
              <a:buNone/>
              <a:defRPr/>
            </a:pPr>
            <a:endParaRPr lang="tn-ZA" altLang="en-US" dirty="0">
              <a:solidFill>
                <a:srgbClr val="000000"/>
              </a:solidFill>
              <a:latin typeface="Times New Roman" panose="02020603050405020304" pitchFamily="18" charset="0"/>
              <a:cs typeface="Times New Roman" panose="02020603050405020304" pitchFamily="18" charset="0"/>
            </a:endParaRPr>
          </a:p>
          <a:p>
            <a:pPr algn="just" eaLnBrk="1" hangingPunct="1">
              <a:spcBef>
                <a:spcPct val="0"/>
              </a:spcBef>
              <a:spcAft>
                <a:spcPts val="600"/>
              </a:spcAft>
              <a:buClr>
                <a:srgbClr val="2DA2BF"/>
              </a:buClr>
              <a:buSzTx/>
              <a:buFontTx/>
              <a:buChar char="-"/>
              <a:defRPr/>
            </a:pPr>
            <a:endParaRPr lang="tn-ZA" altLang="en-US" dirty="0">
              <a:solidFill>
                <a:srgbClr val="000000"/>
              </a:solidFill>
              <a:latin typeface="Times New Roman" panose="02020603050405020304" pitchFamily="18" charset="0"/>
              <a:cs typeface="Times New Roman" panose="02020603050405020304" pitchFamily="18" charset="0"/>
            </a:endParaRPr>
          </a:p>
          <a:p>
            <a:pPr marL="0" indent="0" algn="just" eaLnBrk="1" hangingPunct="1">
              <a:spcBef>
                <a:spcPct val="0"/>
              </a:spcBef>
              <a:spcAft>
                <a:spcPts val="600"/>
              </a:spcAft>
              <a:buClr>
                <a:srgbClr val="E48312"/>
              </a:buClr>
              <a:buNone/>
              <a:defRPr/>
            </a:pPr>
            <a:endParaRPr lang="tn-ZA" altLang="en-US" sz="2800" dirty="0">
              <a:solidFill>
                <a:srgbClr val="000000"/>
              </a:solidFill>
              <a:latin typeface="Arial" panose="020B0604020202020204" pitchFamily="34" charset="0"/>
            </a:endParaRPr>
          </a:p>
        </p:txBody>
      </p:sp>
      <p:pic>
        <p:nvPicPr>
          <p:cNvPr id="2" name="Picture 1"/>
          <p:cNvPicPr>
            <a:picLocks noChangeAspect="1"/>
          </p:cNvPicPr>
          <p:nvPr/>
        </p:nvPicPr>
        <p:blipFill>
          <a:blip r:embed="rId3">
            <a:extLst>
              <a:ext uri="{28A0092B-C50C-407E-A947-70E740481C1C}">
                <a14:useLocalDpi xmlns:a14="http://schemas.microsoft.com/office/drawing/2010/main" val="0"/>
              </a:ext>
            </a:extLst>
          </a:blip>
          <a:srcRect l="11127" t="20834" r="36749" b="15625"/>
          <a:stretch>
            <a:fillRect/>
          </a:stretch>
        </p:blipFill>
        <p:spPr bwMode="auto">
          <a:xfrm>
            <a:off x="2438400" y="1524000"/>
            <a:ext cx="6781800" cy="4648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3" name="Picture 2"/>
          <p:cNvPicPr>
            <a:picLocks noChangeAspect="1"/>
          </p:cNvPicPr>
          <p:nvPr/>
        </p:nvPicPr>
        <p:blipFill>
          <a:blip r:embed="rId4">
            <a:extLst>
              <a:ext uri="{28A0092B-C50C-407E-A947-70E740481C1C}">
                <a14:useLocalDpi xmlns:a14="http://schemas.microsoft.com/office/drawing/2010/main" val="0"/>
              </a:ext>
            </a:extLst>
          </a:blip>
          <a:srcRect/>
          <a:stretch>
            <a:fillRect/>
          </a:stretch>
        </p:blipFill>
        <p:spPr bwMode="auto">
          <a:xfrm>
            <a:off x="6477007" y="1235082"/>
            <a:ext cx="3444875" cy="25114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5" name="Picture 4"/>
          <p:cNvPicPr>
            <a:picLocks noChangeAspect="1"/>
          </p:cNvPicPr>
          <p:nvPr/>
        </p:nvPicPr>
        <p:blipFill>
          <a:blip r:embed="rId5">
            <a:extLst>
              <a:ext uri="{28A0092B-C50C-407E-A947-70E740481C1C}">
                <a14:useLocalDpi xmlns:a14="http://schemas.microsoft.com/office/drawing/2010/main" val="0"/>
              </a:ext>
            </a:extLst>
          </a:blip>
          <a:srcRect/>
          <a:stretch>
            <a:fillRect/>
          </a:stretch>
        </p:blipFill>
        <p:spPr bwMode="auto">
          <a:xfrm>
            <a:off x="2057400" y="1316038"/>
            <a:ext cx="3962400" cy="24304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6" name="Picture 5"/>
          <p:cNvPicPr>
            <a:picLocks noChangeAspect="1"/>
          </p:cNvPicPr>
          <p:nvPr/>
        </p:nvPicPr>
        <p:blipFill>
          <a:blip r:embed="rId6">
            <a:extLst>
              <a:ext uri="{28A0092B-C50C-407E-A947-70E740481C1C}">
                <a14:useLocalDpi xmlns:a14="http://schemas.microsoft.com/office/drawing/2010/main" val="0"/>
              </a:ext>
            </a:extLst>
          </a:blip>
          <a:srcRect/>
          <a:stretch>
            <a:fillRect/>
          </a:stretch>
        </p:blipFill>
        <p:spPr bwMode="auto">
          <a:xfrm>
            <a:off x="6604007" y="3944945"/>
            <a:ext cx="3719513" cy="25161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7" name="Picture 6"/>
          <p:cNvPicPr>
            <a:picLocks noChangeAspect="1"/>
          </p:cNvPicPr>
          <p:nvPr/>
        </p:nvPicPr>
        <p:blipFill>
          <a:blip r:embed="rId7" cstate="print">
            <a:extLst>
              <a:ext uri="{28A0092B-C50C-407E-A947-70E740481C1C}">
                <a14:useLocalDpi xmlns:a14="http://schemas.microsoft.com/office/drawing/2010/main" val="0"/>
              </a:ext>
            </a:extLst>
          </a:blip>
          <a:srcRect/>
          <a:stretch>
            <a:fillRect/>
          </a:stretch>
        </p:blipFill>
        <p:spPr bwMode="auto">
          <a:xfrm>
            <a:off x="1871670" y="3975100"/>
            <a:ext cx="4605337" cy="25908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transition spd="med">
    <p:split/>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3" presetClass="entr" presetSubtype="10" fill="hold" nodeType="clickEffect">
                                  <p:stCondLst>
                                    <p:cond delay="0"/>
                                  </p:stCondLst>
                                  <p:childTnLst>
                                    <p:set>
                                      <p:cBhvr>
                                        <p:cTn id="6" dur="1" fill="hold">
                                          <p:stCondLst>
                                            <p:cond delay="0"/>
                                          </p:stCondLst>
                                        </p:cTn>
                                        <p:tgtEl>
                                          <p:spTgt spid="13315">
                                            <p:txEl>
                                              <p:pRg st="0" end="0"/>
                                            </p:txEl>
                                          </p:spTgt>
                                        </p:tgtEl>
                                        <p:attrNameLst>
                                          <p:attrName>style.visibility</p:attrName>
                                        </p:attrNameLst>
                                      </p:cBhvr>
                                      <p:to>
                                        <p:strVal val="visible"/>
                                      </p:to>
                                    </p:set>
                                    <p:animEffect transition="in" filter="blinds(horizontal)">
                                      <p:cBhvr>
                                        <p:cTn id="7" dur="500"/>
                                        <p:tgtEl>
                                          <p:spTgt spid="13315">
                                            <p:txEl>
                                              <p:pRg st="0" end="0"/>
                                            </p:txEl>
                                          </p:spTgt>
                                        </p:tgtEl>
                                      </p:cBhvr>
                                    </p:animEffect>
                                  </p:childTnLst>
                                </p:cTn>
                              </p:par>
                            </p:childTnLst>
                          </p:cTn>
                        </p:par>
                      </p:childTnLst>
                    </p:cTn>
                  </p:par>
                  <p:par>
                    <p:cTn id="8" fill="hold" nodeType="clickPar">
                      <p:stCondLst>
                        <p:cond delay="indefinite"/>
                      </p:stCondLst>
                      <p:childTnLst>
                        <p:par>
                          <p:cTn id="9" fill="hold" nodeType="withGroup">
                            <p:stCondLst>
                              <p:cond delay="0"/>
                            </p:stCondLst>
                            <p:childTnLst>
                              <p:par>
                                <p:cTn id="10" presetID="1" presetClass="entr" presetSubtype="0" fill="hold" nodeType="clickEffect">
                                  <p:stCondLst>
                                    <p:cond delay="0"/>
                                  </p:stCondLst>
                                  <p:childTnLst>
                                    <p:set>
                                      <p:cBhvr>
                                        <p:cTn id="11" dur="1" fill="hold">
                                          <p:stCondLst>
                                            <p:cond delay="0"/>
                                          </p:stCondLst>
                                        </p:cTn>
                                        <p:tgtEl>
                                          <p:spTgt spid="2"/>
                                        </p:tgtEl>
                                        <p:attrNameLst>
                                          <p:attrName>style.visibility</p:attrName>
                                        </p:attrNameLst>
                                      </p:cBhvr>
                                      <p:to>
                                        <p:strVal val="visible"/>
                                      </p:to>
                                    </p:set>
                                  </p:childTnLst>
                                </p:cTn>
                              </p:par>
                            </p:childTnLst>
                          </p:cTn>
                        </p:par>
                      </p:childTnLst>
                    </p:cTn>
                  </p:par>
                  <p:par>
                    <p:cTn id="12" fill="hold" nodeType="clickPar">
                      <p:stCondLst>
                        <p:cond delay="indefinite"/>
                      </p:stCondLst>
                      <p:childTnLst>
                        <p:par>
                          <p:cTn id="13" fill="hold" nodeType="withGroup">
                            <p:stCondLst>
                              <p:cond delay="0"/>
                            </p:stCondLst>
                            <p:childTnLst>
                              <p:par>
                                <p:cTn id="14" presetID="45" presetClass="exit" presetSubtype="0" fill="hold" nodeType="clickEffect">
                                  <p:stCondLst>
                                    <p:cond delay="0"/>
                                  </p:stCondLst>
                                  <p:childTnLst>
                                    <p:animEffect transition="out" filter="fade">
                                      <p:cBhvr>
                                        <p:cTn id="15" dur="2000"/>
                                        <p:tgtEl>
                                          <p:spTgt spid="2"/>
                                        </p:tgtEl>
                                      </p:cBhvr>
                                    </p:animEffect>
                                    <p:anim calcmode="lin" valueType="num">
                                      <p:cBhvr>
                                        <p:cTn id="16" dur="2000"/>
                                        <p:tgtEl>
                                          <p:spTgt spid="2"/>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anim calcmode="lin" valueType="num">
                                      <p:cBhvr>
                                        <p:cTn id="17" dur="2000"/>
                                        <p:tgtEl>
                                          <p:spTgt spid="2"/>
                                        </p:tgtEl>
                                        <p:attrNameLst>
                                          <p:attrName>ppt_h</p:attrName>
                                        </p:attrNameLst>
                                      </p:cBhvr>
                                      <p:tavLst>
                                        <p:tav tm="0">
                                          <p:val>
                                            <p:strVal val="ppt_h"/>
                                          </p:val>
                                        </p:tav>
                                        <p:tav tm="100000">
                                          <p:val>
                                            <p:strVal val="ppt_h"/>
                                          </p:val>
                                        </p:tav>
                                      </p:tavLst>
                                    </p:anim>
                                    <p:set>
                                      <p:cBhvr>
                                        <p:cTn id="18" dur="1" fill="hold">
                                          <p:stCondLst>
                                            <p:cond delay="1999"/>
                                          </p:stCondLst>
                                        </p:cTn>
                                        <p:tgtEl>
                                          <p:spTgt spid="2"/>
                                        </p:tgtEl>
                                        <p:attrNameLst>
                                          <p:attrName>style.visibility</p:attrName>
                                        </p:attrNameLst>
                                      </p:cBhvr>
                                      <p:to>
                                        <p:strVal val="hidden"/>
                                      </p:to>
                                    </p:set>
                                  </p:childTnLst>
                                </p:cTn>
                              </p:par>
                            </p:childTnLst>
                          </p:cTn>
                        </p:par>
                      </p:childTnLst>
                    </p:cTn>
                  </p:par>
                  <p:par>
                    <p:cTn id="19" fill="hold" nodeType="clickPar">
                      <p:stCondLst>
                        <p:cond delay="indefinite"/>
                      </p:stCondLst>
                      <p:childTnLst>
                        <p:par>
                          <p:cTn id="20" fill="hold" nodeType="withGroup">
                            <p:stCondLst>
                              <p:cond delay="0"/>
                            </p:stCondLst>
                            <p:childTnLst>
                              <p:par>
                                <p:cTn id="21" presetID="10" presetClass="entr" presetSubtype="0" fill="hold" nodeType="clickEffect">
                                  <p:stCondLst>
                                    <p:cond delay="0"/>
                                  </p:stCondLst>
                                  <p:childTnLst>
                                    <p:set>
                                      <p:cBhvr>
                                        <p:cTn id="22" dur="1" fill="hold">
                                          <p:stCondLst>
                                            <p:cond delay="0"/>
                                          </p:stCondLst>
                                        </p:cTn>
                                        <p:tgtEl>
                                          <p:spTgt spid="7"/>
                                        </p:tgtEl>
                                        <p:attrNameLst>
                                          <p:attrName>style.visibility</p:attrName>
                                        </p:attrNameLst>
                                      </p:cBhvr>
                                      <p:to>
                                        <p:strVal val="visible"/>
                                      </p:to>
                                    </p:set>
                                    <p:animEffect transition="in" filter="fade">
                                      <p:cBhvr>
                                        <p:cTn id="23" dur="500"/>
                                        <p:tgtEl>
                                          <p:spTgt spid="7"/>
                                        </p:tgtEl>
                                      </p:cBhvr>
                                    </p:animEffect>
                                  </p:childTnLst>
                                </p:cTn>
                              </p:par>
                            </p:childTnLst>
                          </p:cTn>
                        </p:par>
                      </p:childTnLst>
                    </p:cTn>
                  </p:par>
                  <p:par>
                    <p:cTn id="24" fill="hold" nodeType="clickPar">
                      <p:stCondLst>
                        <p:cond delay="indefinite"/>
                      </p:stCondLst>
                      <p:childTnLst>
                        <p:par>
                          <p:cTn id="25" fill="hold" nodeType="withGroup">
                            <p:stCondLst>
                              <p:cond delay="0"/>
                            </p:stCondLst>
                            <p:childTnLst>
                              <p:par>
                                <p:cTn id="26" presetID="10" presetClass="entr" presetSubtype="0" fill="hold" nodeType="clickEffect">
                                  <p:stCondLst>
                                    <p:cond delay="0"/>
                                  </p:stCondLst>
                                  <p:childTnLst>
                                    <p:set>
                                      <p:cBhvr>
                                        <p:cTn id="27" dur="1" fill="hold">
                                          <p:stCondLst>
                                            <p:cond delay="0"/>
                                          </p:stCondLst>
                                        </p:cTn>
                                        <p:tgtEl>
                                          <p:spTgt spid="5"/>
                                        </p:tgtEl>
                                        <p:attrNameLst>
                                          <p:attrName>style.visibility</p:attrName>
                                        </p:attrNameLst>
                                      </p:cBhvr>
                                      <p:to>
                                        <p:strVal val="visible"/>
                                      </p:to>
                                    </p:set>
                                    <p:animEffect transition="in" filter="fade">
                                      <p:cBhvr>
                                        <p:cTn id="28" dur="500"/>
                                        <p:tgtEl>
                                          <p:spTgt spid="5"/>
                                        </p:tgtEl>
                                      </p:cBhvr>
                                    </p:animEffect>
                                  </p:childTnLst>
                                </p:cTn>
                              </p:par>
                            </p:childTnLst>
                          </p:cTn>
                        </p:par>
                      </p:childTnLst>
                    </p:cTn>
                  </p:par>
                  <p:par>
                    <p:cTn id="29" fill="hold" nodeType="clickPar">
                      <p:stCondLst>
                        <p:cond delay="indefinite"/>
                      </p:stCondLst>
                      <p:childTnLst>
                        <p:par>
                          <p:cTn id="30" fill="hold" nodeType="withGroup">
                            <p:stCondLst>
                              <p:cond delay="0"/>
                            </p:stCondLst>
                            <p:childTnLst>
                              <p:par>
                                <p:cTn id="31" presetID="10" presetClass="entr" presetSubtype="0" fill="hold" nodeType="clickEffect">
                                  <p:stCondLst>
                                    <p:cond delay="0"/>
                                  </p:stCondLst>
                                  <p:childTnLst>
                                    <p:set>
                                      <p:cBhvr>
                                        <p:cTn id="32" dur="1" fill="hold">
                                          <p:stCondLst>
                                            <p:cond delay="0"/>
                                          </p:stCondLst>
                                        </p:cTn>
                                        <p:tgtEl>
                                          <p:spTgt spid="3"/>
                                        </p:tgtEl>
                                        <p:attrNameLst>
                                          <p:attrName>style.visibility</p:attrName>
                                        </p:attrNameLst>
                                      </p:cBhvr>
                                      <p:to>
                                        <p:strVal val="visible"/>
                                      </p:to>
                                    </p:set>
                                    <p:animEffect transition="in" filter="fade">
                                      <p:cBhvr>
                                        <p:cTn id="33" dur="500"/>
                                        <p:tgtEl>
                                          <p:spTgt spid="3"/>
                                        </p:tgtEl>
                                      </p:cBhvr>
                                    </p:animEffect>
                                  </p:childTnLst>
                                </p:cTn>
                              </p:par>
                            </p:childTnLst>
                          </p:cTn>
                        </p:par>
                      </p:childTnLst>
                    </p:cTn>
                  </p:par>
                  <p:par>
                    <p:cTn id="34" fill="hold" nodeType="clickPar">
                      <p:stCondLst>
                        <p:cond delay="indefinite"/>
                      </p:stCondLst>
                      <p:childTnLst>
                        <p:par>
                          <p:cTn id="35" fill="hold" nodeType="withGroup">
                            <p:stCondLst>
                              <p:cond delay="0"/>
                            </p:stCondLst>
                            <p:childTnLst>
                              <p:par>
                                <p:cTn id="36" presetID="10" presetClass="entr" presetSubtype="0" fill="hold" nodeType="clickEffect">
                                  <p:stCondLst>
                                    <p:cond delay="0"/>
                                  </p:stCondLst>
                                  <p:childTnLst>
                                    <p:set>
                                      <p:cBhvr>
                                        <p:cTn id="37" dur="1" fill="hold">
                                          <p:stCondLst>
                                            <p:cond delay="0"/>
                                          </p:stCondLst>
                                        </p:cTn>
                                        <p:tgtEl>
                                          <p:spTgt spid="6"/>
                                        </p:tgtEl>
                                        <p:attrNameLst>
                                          <p:attrName>style.visibility</p:attrName>
                                        </p:attrNameLst>
                                      </p:cBhvr>
                                      <p:to>
                                        <p:strVal val="visible"/>
                                      </p:to>
                                    </p:set>
                                    <p:animEffect transition="in" filter="fade">
                                      <p:cBhvr>
                                        <p:cTn id="38" dur="500"/>
                                        <p:tgtEl>
                                          <p:spTgt spid="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315" name="Rectangle 3"/>
          <p:cNvSpPr>
            <a:spLocks noChangeArrowheads="1"/>
          </p:cNvSpPr>
          <p:nvPr/>
        </p:nvSpPr>
        <p:spPr bwMode="auto">
          <a:xfrm>
            <a:off x="228600" y="228600"/>
            <a:ext cx="10972800" cy="5257800"/>
          </a:xfrm>
          <a:prstGeom prst="rect">
            <a:avLst/>
          </a:prstGeom>
          <a:noFill/>
          <a:ln>
            <a:noFill/>
          </a:ln>
          <a:extLst/>
        </p:spPr>
        <p:txBody>
          <a:bodyPr/>
          <a:lstStyle>
            <a:lvl1pPr marL="273050" indent="-273050">
              <a:spcBef>
                <a:spcPts val="600"/>
              </a:spcBef>
              <a:buClr>
                <a:schemeClr val="accent1"/>
              </a:buClr>
              <a:buSzPct val="70000"/>
              <a:buFont typeface="Wingdings" panose="05000000000000000000" pitchFamily="2" charset="2"/>
              <a:buChar char=""/>
              <a:defRPr sz="2400">
                <a:solidFill>
                  <a:schemeClr val="tx1"/>
                </a:solidFill>
                <a:latin typeface="Century Schoolbook" pitchFamily="18" charset="0"/>
              </a:defRPr>
            </a:lvl1pPr>
            <a:lvl2pPr marL="742950" indent="-285750">
              <a:spcBef>
                <a:spcPct val="20000"/>
              </a:spcBef>
              <a:buClr>
                <a:schemeClr val="accent1"/>
              </a:buClr>
              <a:buSzPct val="80000"/>
              <a:buFont typeface="Wingdings 2" panose="05020102010507070707" pitchFamily="18" charset="2"/>
              <a:buChar char=""/>
              <a:defRPr sz="2100">
                <a:solidFill>
                  <a:schemeClr val="tx1"/>
                </a:solidFill>
                <a:latin typeface="Century Schoolbook" pitchFamily="18" charset="0"/>
              </a:defRPr>
            </a:lvl2pPr>
            <a:lvl3pPr marL="1143000" indent="-228600">
              <a:spcBef>
                <a:spcPct val="20000"/>
              </a:spcBef>
              <a:buClr>
                <a:srgbClr val="268EA8"/>
              </a:buClr>
              <a:buSzPct val="60000"/>
              <a:buFont typeface="Wingdings" panose="05000000000000000000" pitchFamily="2" charset="2"/>
              <a:buChar char=""/>
              <a:defRPr sz="2400">
                <a:solidFill>
                  <a:schemeClr val="tx1"/>
                </a:solidFill>
                <a:latin typeface="Century Schoolbook" pitchFamily="18" charset="0"/>
              </a:defRPr>
            </a:lvl3pPr>
            <a:lvl4pPr marL="1600200" indent="-228600">
              <a:spcBef>
                <a:spcPct val="20000"/>
              </a:spcBef>
              <a:buClr>
                <a:srgbClr val="ADCEDC"/>
              </a:buClr>
              <a:buSzPct val="60000"/>
              <a:buFont typeface="Wingdings" panose="05000000000000000000" pitchFamily="2" charset="2"/>
              <a:buChar char=""/>
              <a:defRPr sz="2000">
                <a:solidFill>
                  <a:schemeClr val="tx1"/>
                </a:solidFill>
                <a:latin typeface="Century Schoolbook" pitchFamily="18" charset="0"/>
              </a:defRPr>
            </a:lvl4pPr>
            <a:lvl5pPr marL="2057400" indent="-228600">
              <a:spcBef>
                <a:spcPct val="20000"/>
              </a:spcBef>
              <a:buClr>
                <a:srgbClr val="EAABAC"/>
              </a:buClr>
              <a:buSzPct val="68000"/>
              <a:buFont typeface="Wingdings 2" panose="05020102010507070707" pitchFamily="18" charset="2"/>
              <a:buChar char=""/>
              <a:defRPr sz="1600">
                <a:solidFill>
                  <a:schemeClr val="tx1"/>
                </a:solidFill>
                <a:latin typeface="Century Schoolbook" pitchFamily="18" charset="0"/>
              </a:defRPr>
            </a:lvl5pPr>
            <a:lvl6pPr marL="2514600" indent="-228600" eaLnBrk="0" fontAlgn="base" hangingPunct="0">
              <a:spcBef>
                <a:spcPct val="20000"/>
              </a:spcBef>
              <a:spcAft>
                <a:spcPct val="0"/>
              </a:spcAft>
              <a:buClr>
                <a:srgbClr val="EAABAC"/>
              </a:buClr>
              <a:buSzPct val="68000"/>
              <a:buFont typeface="Wingdings 2" panose="05020102010507070707" pitchFamily="18" charset="2"/>
              <a:buChar char=""/>
              <a:defRPr sz="1600">
                <a:solidFill>
                  <a:schemeClr val="tx1"/>
                </a:solidFill>
                <a:latin typeface="Century Schoolbook" pitchFamily="18" charset="0"/>
              </a:defRPr>
            </a:lvl6pPr>
            <a:lvl7pPr marL="2971800" indent="-228600" eaLnBrk="0" fontAlgn="base" hangingPunct="0">
              <a:spcBef>
                <a:spcPct val="20000"/>
              </a:spcBef>
              <a:spcAft>
                <a:spcPct val="0"/>
              </a:spcAft>
              <a:buClr>
                <a:srgbClr val="EAABAC"/>
              </a:buClr>
              <a:buSzPct val="68000"/>
              <a:buFont typeface="Wingdings 2" panose="05020102010507070707" pitchFamily="18" charset="2"/>
              <a:buChar char=""/>
              <a:defRPr sz="1600">
                <a:solidFill>
                  <a:schemeClr val="tx1"/>
                </a:solidFill>
                <a:latin typeface="Century Schoolbook" pitchFamily="18" charset="0"/>
              </a:defRPr>
            </a:lvl7pPr>
            <a:lvl8pPr marL="3429000" indent="-228600" eaLnBrk="0" fontAlgn="base" hangingPunct="0">
              <a:spcBef>
                <a:spcPct val="20000"/>
              </a:spcBef>
              <a:spcAft>
                <a:spcPct val="0"/>
              </a:spcAft>
              <a:buClr>
                <a:srgbClr val="EAABAC"/>
              </a:buClr>
              <a:buSzPct val="68000"/>
              <a:buFont typeface="Wingdings 2" panose="05020102010507070707" pitchFamily="18" charset="2"/>
              <a:buChar char=""/>
              <a:defRPr sz="1600">
                <a:solidFill>
                  <a:schemeClr val="tx1"/>
                </a:solidFill>
                <a:latin typeface="Century Schoolbook" pitchFamily="18" charset="0"/>
              </a:defRPr>
            </a:lvl8pPr>
            <a:lvl9pPr marL="3886200" indent="-228600" eaLnBrk="0" fontAlgn="base" hangingPunct="0">
              <a:spcBef>
                <a:spcPct val="20000"/>
              </a:spcBef>
              <a:spcAft>
                <a:spcPct val="0"/>
              </a:spcAft>
              <a:buClr>
                <a:srgbClr val="EAABAC"/>
              </a:buClr>
              <a:buSzPct val="68000"/>
              <a:buFont typeface="Wingdings 2" panose="05020102010507070707" pitchFamily="18" charset="2"/>
              <a:buChar char=""/>
              <a:defRPr sz="1600">
                <a:solidFill>
                  <a:schemeClr val="tx1"/>
                </a:solidFill>
                <a:latin typeface="Century Schoolbook" pitchFamily="18" charset="0"/>
              </a:defRPr>
            </a:lvl9pPr>
          </a:lstStyle>
          <a:p>
            <a:pPr marL="0" indent="363538" algn="just" eaLnBrk="1" hangingPunct="1">
              <a:spcBef>
                <a:spcPct val="0"/>
              </a:spcBef>
              <a:spcAft>
                <a:spcPts val="600"/>
              </a:spcAft>
              <a:buClr>
                <a:srgbClr val="2DA2BF"/>
              </a:buClr>
              <a:buSzTx/>
              <a:buNone/>
              <a:defRPr/>
            </a:pPr>
            <a:r>
              <a:rPr lang="tn-ZA" altLang="en-US" dirty="0">
                <a:solidFill>
                  <a:srgbClr val="000000"/>
                </a:solidFill>
                <a:latin typeface="Times New Roman" panose="02020603050405020304" pitchFamily="18" charset="0"/>
                <a:cs typeface="Times New Roman" panose="02020603050405020304" pitchFamily="18" charset="0"/>
              </a:rPr>
              <a:t>- Bốn nguy cơ Đảng ta chỉ ra vẫn còn tồn tại</a:t>
            </a:r>
          </a:p>
          <a:p>
            <a:pPr algn="just" eaLnBrk="1" hangingPunct="1">
              <a:buClr>
                <a:srgbClr val="E48312"/>
              </a:buClr>
              <a:defRPr/>
            </a:pPr>
            <a:r>
              <a:rPr lang="vi-VN" dirty="0">
                <a:solidFill>
                  <a:srgbClr val="000000"/>
                </a:solidFill>
              </a:rPr>
              <a:t>1. Nguy cơ tụt hậu xa hơn về kinh tế so với các nước trong khu vực và trên thế giới.</a:t>
            </a:r>
          </a:p>
          <a:p>
            <a:pPr algn="just" eaLnBrk="1" hangingPunct="1">
              <a:buClr>
                <a:srgbClr val="E48312"/>
              </a:buClr>
              <a:defRPr/>
            </a:pPr>
            <a:r>
              <a:rPr lang="vi-VN" dirty="0">
                <a:solidFill>
                  <a:srgbClr val="000000"/>
                </a:solidFill>
              </a:rPr>
              <a:t>2. Nguy cơ chống phá, "diễn biến hòa bình của các thế lực thù địch", " tự chuyển hóa", " tự diễn biến" xa rời lý tưởng của Đảng, xa rời lợi ích của nhân dân và mục tiêu xây dựng đất nước đi lên CNXH của một bộ phận không nhỏ cán bộ, đảng viên.</a:t>
            </a:r>
          </a:p>
          <a:p>
            <a:pPr algn="just" eaLnBrk="1" hangingPunct="1">
              <a:buClr>
                <a:srgbClr val="E48312"/>
              </a:buClr>
              <a:defRPr/>
            </a:pPr>
            <a:r>
              <a:rPr lang="vi-VN" dirty="0">
                <a:solidFill>
                  <a:srgbClr val="000000"/>
                </a:solidFill>
              </a:rPr>
              <a:t>3. Nguy cơ tệ nạn tham nhũng, lãng phí, quan liêu và các tiêu cực xã hội, làm suy yếu Đảng.</a:t>
            </a:r>
          </a:p>
          <a:p>
            <a:pPr algn="just" eaLnBrk="1" hangingPunct="1">
              <a:buClr>
                <a:srgbClr val="E48312"/>
              </a:buClr>
              <a:defRPr/>
            </a:pPr>
            <a:r>
              <a:rPr lang="vi-VN" dirty="0">
                <a:solidFill>
                  <a:srgbClr val="000000"/>
                </a:solidFill>
              </a:rPr>
              <a:t>4. Nguy cơ về bảo vệ độc lập, chủ quyền đất nước, nhất là chủ quyền biển đảo trước âm mưu, thủ đoạn các nước lớn.</a:t>
            </a:r>
          </a:p>
          <a:p>
            <a:pPr marL="0" indent="363538" algn="just" eaLnBrk="1" hangingPunct="1">
              <a:spcAft>
                <a:spcPts val="600"/>
              </a:spcAft>
              <a:buClrTx/>
              <a:buSzTx/>
              <a:buFontTx/>
              <a:buChar char="-"/>
              <a:defRPr/>
            </a:pPr>
            <a:endParaRPr lang="tn-ZA" altLang="en-US" dirty="0">
              <a:solidFill>
                <a:srgbClr val="000000"/>
              </a:solidFill>
              <a:latin typeface="Times New Roman" panose="02020603050405020304" pitchFamily="18" charset="0"/>
              <a:cs typeface="Times New Roman" panose="02020603050405020304" pitchFamily="18" charset="0"/>
            </a:endParaRPr>
          </a:p>
          <a:p>
            <a:pPr algn="just" eaLnBrk="1" hangingPunct="1">
              <a:spcBef>
                <a:spcPct val="0"/>
              </a:spcBef>
              <a:spcAft>
                <a:spcPts val="600"/>
              </a:spcAft>
              <a:buClr>
                <a:srgbClr val="2DA2BF"/>
              </a:buClr>
              <a:buSzTx/>
              <a:buFontTx/>
              <a:buChar char="-"/>
              <a:defRPr/>
            </a:pPr>
            <a:endParaRPr lang="tn-ZA" altLang="en-US" dirty="0">
              <a:solidFill>
                <a:srgbClr val="000000"/>
              </a:solidFill>
              <a:latin typeface="Times New Roman" panose="02020603050405020304" pitchFamily="18" charset="0"/>
              <a:cs typeface="Times New Roman" panose="02020603050405020304" pitchFamily="18" charset="0"/>
            </a:endParaRPr>
          </a:p>
          <a:p>
            <a:pPr marL="0" indent="0" algn="just" eaLnBrk="1" hangingPunct="1">
              <a:spcBef>
                <a:spcPct val="0"/>
              </a:spcBef>
              <a:spcAft>
                <a:spcPts val="600"/>
              </a:spcAft>
              <a:buClr>
                <a:srgbClr val="E48312"/>
              </a:buClr>
              <a:buNone/>
              <a:defRPr/>
            </a:pPr>
            <a:endParaRPr lang="tn-ZA" altLang="en-US" sz="2800" dirty="0">
              <a:solidFill>
                <a:srgbClr val="000000"/>
              </a:solidFill>
              <a:latin typeface="Arial" panose="020B0604020202020204" pitchFamily="34" charset="0"/>
            </a:endParaRPr>
          </a:p>
        </p:txBody>
      </p:sp>
    </p:spTree>
  </p:cSld>
  <p:clrMapOvr>
    <a:masterClrMapping/>
  </p:clrMapOvr>
  <p:transition spd="med">
    <p:split/>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3" presetClass="entr" presetSubtype="10" fill="hold" nodeType="clickEffect">
                                  <p:stCondLst>
                                    <p:cond delay="0"/>
                                  </p:stCondLst>
                                  <p:childTnLst>
                                    <p:set>
                                      <p:cBhvr>
                                        <p:cTn id="6" dur="1" fill="hold">
                                          <p:stCondLst>
                                            <p:cond delay="0"/>
                                          </p:stCondLst>
                                        </p:cTn>
                                        <p:tgtEl>
                                          <p:spTgt spid="13315">
                                            <p:txEl>
                                              <p:pRg st="0" end="0"/>
                                            </p:txEl>
                                          </p:spTgt>
                                        </p:tgtEl>
                                        <p:attrNameLst>
                                          <p:attrName>style.visibility</p:attrName>
                                        </p:attrNameLst>
                                      </p:cBhvr>
                                      <p:to>
                                        <p:strVal val="visible"/>
                                      </p:to>
                                    </p:set>
                                    <p:animEffect transition="in" filter="blinds(horizontal)">
                                      <p:cBhvr>
                                        <p:cTn id="7" dur="500"/>
                                        <p:tgtEl>
                                          <p:spTgt spid="13315">
                                            <p:txEl>
                                              <p:pRg st="0" end="0"/>
                                            </p:txEl>
                                          </p:spTgt>
                                        </p:tgtEl>
                                      </p:cBhvr>
                                    </p:animEffect>
                                  </p:childTnLst>
                                </p:cTn>
                              </p:par>
                            </p:childTnLst>
                          </p:cTn>
                        </p:par>
                      </p:childTnLst>
                    </p:cTn>
                  </p:par>
                  <p:par>
                    <p:cTn id="8" fill="hold" nodeType="clickPar">
                      <p:stCondLst>
                        <p:cond delay="indefinite"/>
                      </p:stCondLst>
                      <p:childTnLst>
                        <p:par>
                          <p:cTn id="9" fill="hold" nodeType="withGroup">
                            <p:stCondLst>
                              <p:cond delay="0"/>
                            </p:stCondLst>
                            <p:childTnLst>
                              <p:par>
                                <p:cTn id="10" presetID="3" presetClass="entr" presetSubtype="10" fill="hold" nodeType="clickEffect">
                                  <p:stCondLst>
                                    <p:cond delay="0"/>
                                  </p:stCondLst>
                                  <p:childTnLst>
                                    <p:set>
                                      <p:cBhvr>
                                        <p:cTn id="11" dur="1" fill="hold">
                                          <p:stCondLst>
                                            <p:cond delay="0"/>
                                          </p:stCondLst>
                                        </p:cTn>
                                        <p:tgtEl>
                                          <p:spTgt spid="13315">
                                            <p:txEl>
                                              <p:pRg st="1" end="1"/>
                                            </p:txEl>
                                          </p:spTgt>
                                        </p:tgtEl>
                                        <p:attrNameLst>
                                          <p:attrName>style.visibility</p:attrName>
                                        </p:attrNameLst>
                                      </p:cBhvr>
                                      <p:to>
                                        <p:strVal val="visible"/>
                                      </p:to>
                                    </p:set>
                                    <p:animEffect transition="in" filter="blinds(horizontal)">
                                      <p:cBhvr>
                                        <p:cTn id="12" dur="500"/>
                                        <p:tgtEl>
                                          <p:spTgt spid="13315">
                                            <p:txEl>
                                              <p:pRg st="1" end="1"/>
                                            </p:txEl>
                                          </p:spTgt>
                                        </p:tgtEl>
                                      </p:cBhvr>
                                    </p:animEffect>
                                  </p:childTnLst>
                                </p:cTn>
                              </p:par>
                            </p:childTnLst>
                          </p:cTn>
                        </p:par>
                      </p:childTnLst>
                    </p:cTn>
                  </p:par>
                  <p:par>
                    <p:cTn id="13" fill="hold" nodeType="clickPar">
                      <p:stCondLst>
                        <p:cond delay="indefinite"/>
                      </p:stCondLst>
                      <p:childTnLst>
                        <p:par>
                          <p:cTn id="14" fill="hold" nodeType="withGroup">
                            <p:stCondLst>
                              <p:cond delay="0"/>
                            </p:stCondLst>
                            <p:childTnLst>
                              <p:par>
                                <p:cTn id="15" presetID="3" presetClass="entr" presetSubtype="10" fill="hold" nodeType="clickEffect">
                                  <p:stCondLst>
                                    <p:cond delay="0"/>
                                  </p:stCondLst>
                                  <p:childTnLst>
                                    <p:set>
                                      <p:cBhvr>
                                        <p:cTn id="16" dur="1" fill="hold">
                                          <p:stCondLst>
                                            <p:cond delay="0"/>
                                          </p:stCondLst>
                                        </p:cTn>
                                        <p:tgtEl>
                                          <p:spTgt spid="13315">
                                            <p:txEl>
                                              <p:pRg st="2" end="2"/>
                                            </p:txEl>
                                          </p:spTgt>
                                        </p:tgtEl>
                                        <p:attrNameLst>
                                          <p:attrName>style.visibility</p:attrName>
                                        </p:attrNameLst>
                                      </p:cBhvr>
                                      <p:to>
                                        <p:strVal val="visible"/>
                                      </p:to>
                                    </p:set>
                                    <p:animEffect transition="in" filter="blinds(horizontal)">
                                      <p:cBhvr>
                                        <p:cTn id="17" dur="500"/>
                                        <p:tgtEl>
                                          <p:spTgt spid="13315">
                                            <p:txEl>
                                              <p:pRg st="2" end="2"/>
                                            </p:txEl>
                                          </p:spTgt>
                                        </p:tgtEl>
                                      </p:cBhvr>
                                    </p:animEffect>
                                  </p:childTnLst>
                                </p:cTn>
                              </p:par>
                            </p:childTnLst>
                          </p:cTn>
                        </p:par>
                      </p:childTnLst>
                    </p:cTn>
                  </p:par>
                  <p:par>
                    <p:cTn id="18" fill="hold" nodeType="clickPar">
                      <p:stCondLst>
                        <p:cond delay="indefinite"/>
                      </p:stCondLst>
                      <p:childTnLst>
                        <p:par>
                          <p:cTn id="19" fill="hold" nodeType="withGroup">
                            <p:stCondLst>
                              <p:cond delay="0"/>
                            </p:stCondLst>
                            <p:childTnLst>
                              <p:par>
                                <p:cTn id="20" presetID="3" presetClass="entr" presetSubtype="10" fill="hold" nodeType="clickEffect">
                                  <p:stCondLst>
                                    <p:cond delay="0"/>
                                  </p:stCondLst>
                                  <p:childTnLst>
                                    <p:set>
                                      <p:cBhvr>
                                        <p:cTn id="21" dur="1" fill="hold">
                                          <p:stCondLst>
                                            <p:cond delay="0"/>
                                          </p:stCondLst>
                                        </p:cTn>
                                        <p:tgtEl>
                                          <p:spTgt spid="13315">
                                            <p:txEl>
                                              <p:pRg st="3" end="3"/>
                                            </p:txEl>
                                          </p:spTgt>
                                        </p:tgtEl>
                                        <p:attrNameLst>
                                          <p:attrName>style.visibility</p:attrName>
                                        </p:attrNameLst>
                                      </p:cBhvr>
                                      <p:to>
                                        <p:strVal val="visible"/>
                                      </p:to>
                                    </p:set>
                                    <p:animEffect transition="in" filter="blinds(horizontal)">
                                      <p:cBhvr>
                                        <p:cTn id="22" dur="500"/>
                                        <p:tgtEl>
                                          <p:spTgt spid="13315">
                                            <p:txEl>
                                              <p:pRg st="3" end="3"/>
                                            </p:txEl>
                                          </p:spTgt>
                                        </p:tgtEl>
                                      </p:cBhvr>
                                    </p:animEffect>
                                  </p:childTnLst>
                                </p:cTn>
                              </p:par>
                            </p:childTnLst>
                          </p:cTn>
                        </p:par>
                      </p:childTnLst>
                    </p:cTn>
                  </p:par>
                  <p:par>
                    <p:cTn id="23" fill="hold" nodeType="clickPar">
                      <p:stCondLst>
                        <p:cond delay="indefinite"/>
                      </p:stCondLst>
                      <p:childTnLst>
                        <p:par>
                          <p:cTn id="24" fill="hold" nodeType="withGroup">
                            <p:stCondLst>
                              <p:cond delay="0"/>
                            </p:stCondLst>
                            <p:childTnLst>
                              <p:par>
                                <p:cTn id="25" presetID="3" presetClass="entr" presetSubtype="10" fill="hold" nodeType="clickEffect">
                                  <p:stCondLst>
                                    <p:cond delay="0"/>
                                  </p:stCondLst>
                                  <p:childTnLst>
                                    <p:set>
                                      <p:cBhvr>
                                        <p:cTn id="26" dur="1" fill="hold">
                                          <p:stCondLst>
                                            <p:cond delay="0"/>
                                          </p:stCondLst>
                                        </p:cTn>
                                        <p:tgtEl>
                                          <p:spTgt spid="13315">
                                            <p:txEl>
                                              <p:pRg st="4" end="4"/>
                                            </p:txEl>
                                          </p:spTgt>
                                        </p:tgtEl>
                                        <p:attrNameLst>
                                          <p:attrName>style.visibility</p:attrName>
                                        </p:attrNameLst>
                                      </p:cBhvr>
                                      <p:to>
                                        <p:strVal val="visible"/>
                                      </p:to>
                                    </p:set>
                                    <p:animEffect transition="in" filter="blinds(horizontal)">
                                      <p:cBhvr>
                                        <p:cTn id="27" dur="500"/>
                                        <p:tgtEl>
                                          <p:spTgt spid="13315">
                                            <p:txEl>
                                              <p:pRg st="4" end="4"/>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315" name="Rectangle 3"/>
          <p:cNvSpPr>
            <a:spLocks noChangeArrowheads="1"/>
          </p:cNvSpPr>
          <p:nvPr/>
        </p:nvSpPr>
        <p:spPr bwMode="auto">
          <a:xfrm>
            <a:off x="533400" y="228600"/>
            <a:ext cx="10591800" cy="914400"/>
          </a:xfrm>
          <a:prstGeom prst="rect">
            <a:avLst/>
          </a:prstGeom>
          <a:noFill/>
          <a:ln>
            <a:noFill/>
          </a:ln>
          <a:extLst/>
        </p:spPr>
        <p:txBody>
          <a:bodyPr/>
          <a:lstStyle>
            <a:lvl1pPr marL="273050" indent="-273050">
              <a:spcBef>
                <a:spcPts val="600"/>
              </a:spcBef>
              <a:buClr>
                <a:schemeClr val="accent1"/>
              </a:buClr>
              <a:buSzPct val="70000"/>
              <a:buFont typeface="Wingdings" panose="05000000000000000000" pitchFamily="2" charset="2"/>
              <a:buChar char=""/>
              <a:defRPr sz="2400">
                <a:solidFill>
                  <a:schemeClr val="tx1"/>
                </a:solidFill>
                <a:latin typeface="Century Schoolbook" pitchFamily="18" charset="0"/>
              </a:defRPr>
            </a:lvl1pPr>
            <a:lvl2pPr marL="742950" indent="-285750">
              <a:spcBef>
                <a:spcPct val="20000"/>
              </a:spcBef>
              <a:buClr>
                <a:schemeClr val="accent1"/>
              </a:buClr>
              <a:buSzPct val="80000"/>
              <a:buFont typeface="Wingdings 2" panose="05020102010507070707" pitchFamily="18" charset="2"/>
              <a:buChar char=""/>
              <a:defRPr sz="2100">
                <a:solidFill>
                  <a:schemeClr val="tx1"/>
                </a:solidFill>
                <a:latin typeface="Century Schoolbook" pitchFamily="18" charset="0"/>
              </a:defRPr>
            </a:lvl2pPr>
            <a:lvl3pPr marL="1143000" indent="-228600">
              <a:spcBef>
                <a:spcPct val="20000"/>
              </a:spcBef>
              <a:buClr>
                <a:srgbClr val="268EA8"/>
              </a:buClr>
              <a:buSzPct val="60000"/>
              <a:buFont typeface="Wingdings" panose="05000000000000000000" pitchFamily="2" charset="2"/>
              <a:buChar char=""/>
              <a:defRPr sz="2400">
                <a:solidFill>
                  <a:schemeClr val="tx1"/>
                </a:solidFill>
                <a:latin typeface="Century Schoolbook" pitchFamily="18" charset="0"/>
              </a:defRPr>
            </a:lvl3pPr>
            <a:lvl4pPr marL="1600200" indent="-228600">
              <a:spcBef>
                <a:spcPct val="20000"/>
              </a:spcBef>
              <a:buClr>
                <a:srgbClr val="ADCEDC"/>
              </a:buClr>
              <a:buSzPct val="60000"/>
              <a:buFont typeface="Wingdings" panose="05000000000000000000" pitchFamily="2" charset="2"/>
              <a:buChar char=""/>
              <a:defRPr sz="2000">
                <a:solidFill>
                  <a:schemeClr val="tx1"/>
                </a:solidFill>
                <a:latin typeface="Century Schoolbook" pitchFamily="18" charset="0"/>
              </a:defRPr>
            </a:lvl4pPr>
            <a:lvl5pPr marL="2057400" indent="-228600">
              <a:spcBef>
                <a:spcPct val="20000"/>
              </a:spcBef>
              <a:buClr>
                <a:srgbClr val="EAABAC"/>
              </a:buClr>
              <a:buSzPct val="68000"/>
              <a:buFont typeface="Wingdings 2" panose="05020102010507070707" pitchFamily="18" charset="2"/>
              <a:buChar char=""/>
              <a:defRPr sz="1600">
                <a:solidFill>
                  <a:schemeClr val="tx1"/>
                </a:solidFill>
                <a:latin typeface="Century Schoolbook" pitchFamily="18" charset="0"/>
              </a:defRPr>
            </a:lvl5pPr>
            <a:lvl6pPr marL="2514600" indent="-228600" eaLnBrk="0" fontAlgn="base" hangingPunct="0">
              <a:spcBef>
                <a:spcPct val="20000"/>
              </a:spcBef>
              <a:spcAft>
                <a:spcPct val="0"/>
              </a:spcAft>
              <a:buClr>
                <a:srgbClr val="EAABAC"/>
              </a:buClr>
              <a:buSzPct val="68000"/>
              <a:buFont typeface="Wingdings 2" panose="05020102010507070707" pitchFamily="18" charset="2"/>
              <a:buChar char=""/>
              <a:defRPr sz="1600">
                <a:solidFill>
                  <a:schemeClr val="tx1"/>
                </a:solidFill>
                <a:latin typeface="Century Schoolbook" pitchFamily="18" charset="0"/>
              </a:defRPr>
            </a:lvl6pPr>
            <a:lvl7pPr marL="2971800" indent="-228600" eaLnBrk="0" fontAlgn="base" hangingPunct="0">
              <a:spcBef>
                <a:spcPct val="20000"/>
              </a:spcBef>
              <a:spcAft>
                <a:spcPct val="0"/>
              </a:spcAft>
              <a:buClr>
                <a:srgbClr val="EAABAC"/>
              </a:buClr>
              <a:buSzPct val="68000"/>
              <a:buFont typeface="Wingdings 2" panose="05020102010507070707" pitchFamily="18" charset="2"/>
              <a:buChar char=""/>
              <a:defRPr sz="1600">
                <a:solidFill>
                  <a:schemeClr val="tx1"/>
                </a:solidFill>
                <a:latin typeface="Century Schoolbook" pitchFamily="18" charset="0"/>
              </a:defRPr>
            </a:lvl7pPr>
            <a:lvl8pPr marL="3429000" indent="-228600" eaLnBrk="0" fontAlgn="base" hangingPunct="0">
              <a:spcBef>
                <a:spcPct val="20000"/>
              </a:spcBef>
              <a:spcAft>
                <a:spcPct val="0"/>
              </a:spcAft>
              <a:buClr>
                <a:srgbClr val="EAABAC"/>
              </a:buClr>
              <a:buSzPct val="68000"/>
              <a:buFont typeface="Wingdings 2" panose="05020102010507070707" pitchFamily="18" charset="2"/>
              <a:buChar char=""/>
              <a:defRPr sz="1600">
                <a:solidFill>
                  <a:schemeClr val="tx1"/>
                </a:solidFill>
                <a:latin typeface="Century Schoolbook" pitchFamily="18" charset="0"/>
              </a:defRPr>
            </a:lvl8pPr>
            <a:lvl9pPr marL="3886200" indent="-228600" eaLnBrk="0" fontAlgn="base" hangingPunct="0">
              <a:spcBef>
                <a:spcPct val="20000"/>
              </a:spcBef>
              <a:spcAft>
                <a:spcPct val="0"/>
              </a:spcAft>
              <a:buClr>
                <a:srgbClr val="EAABAC"/>
              </a:buClr>
              <a:buSzPct val="68000"/>
              <a:buFont typeface="Wingdings 2" panose="05020102010507070707" pitchFamily="18" charset="2"/>
              <a:buChar char=""/>
              <a:defRPr sz="1600">
                <a:solidFill>
                  <a:schemeClr val="tx1"/>
                </a:solidFill>
                <a:latin typeface="Century Schoolbook" pitchFamily="18" charset="0"/>
              </a:defRPr>
            </a:lvl9pPr>
          </a:lstStyle>
          <a:p>
            <a:pPr marL="0" indent="438150" algn="just" eaLnBrk="1" hangingPunct="1">
              <a:spcBef>
                <a:spcPct val="0"/>
              </a:spcBef>
              <a:spcAft>
                <a:spcPts val="600"/>
              </a:spcAft>
              <a:buClr>
                <a:srgbClr val="2DA2BF"/>
              </a:buClr>
              <a:buSzTx/>
              <a:buFontTx/>
              <a:buChar char="-"/>
              <a:defRPr/>
            </a:pPr>
            <a:r>
              <a:rPr lang="tn-ZA" altLang="en-US" dirty="0">
                <a:solidFill>
                  <a:srgbClr val="000000"/>
                </a:solidFill>
                <a:latin typeface="Times New Roman" panose="02020603050405020304" pitchFamily="18" charset="0"/>
                <a:cs typeface="Times New Roman" panose="02020603050405020304" pitchFamily="18" charset="0"/>
              </a:rPr>
              <a:t>Bảo vệ chủ quyền biển đảo đang đứng trước nhiều khó khăn, thách thức lớn.</a:t>
            </a:r>
          </a:p>
          <a:p>
            <a:pPr marL="0" indent="0" algn="just" eaLnBrk="1" hangingPunct="1">
              <a:spcBef>
                <a:spcPct val="0"/>
              </a:spcBef>
              <a:spcAft>
                <a:spcPts val="600"/>
              </a:spcAft>
              <a:buClr>
                <a:srgbClr val="E48312"/>
              </a:buClr>
              <a:buNone/>
              <a:defRPr/>
            </a:pPr>
            <a:endParaRPr lang="tn-ZA" altLang="en-US" sz="2800" dirty="0">
              <a:solidFill>
                <a:srgbClr val="000000"/>
              </a:solidFill>
              <a:latin typeface="Arial" panose="020B0604020202020204" pitchFamily="34" charset="0"/>
            </a:endParaRPr>
          </a:p>
        </p:txBody>
      </p:sp>
      <p:pic>
        <p:nvPicPr>
          <p:cNvPr id="50179" name="Picture 1"/>
          <p:cNvPicPr>
            <a:picLocks noChangeAspect="1"/>
          </p:cNvPicPr>
          <p:nvPr/>
        </p:nvPicPr>
        <p:blipFill>
          <a:blip r:embed="rId3">
            <a:extLst>
              <a:ext uri="{28A0092B-C50C-407E-A947-70E740481C1C}">
                <a14:useLocalDpi xmlns:a14="http://schemas.microsoft.com/office/drawing/2010/main" val="0"/>
              </a:ext>
            </a:extLst>
          </a:blip>
          <a:srcRect/>
          <a:stretch>
            <a:fillRect/>
          </a:stretch>
        </p:blipFill>
        <p:spPr bwMode="auto">
          <a:xfrm>
            <a:off x="2197100" y="1295400"/>
            <a:ext cx="7429500" cy="4953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transition spd="med">
    <p:split/>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3" presetClass="entr" presetSubtype="10" fill="hold" nodeType="clickEffect">
                                  <p:stCondLst>
                                    <p:cond delay="0"/>
                                  </p:stCondLst>
                                  <p:childTnLst>
                                    <p:set>
                                      <p:cBhvr>
                                        <p:cTn id="6" dur="1" fill="hold">
                                          <p:stCondLst>
                                            <p:cond delay="0"/>
                                          </p:stCondLst>
                                        </p:cTn>
                                        <p:tgtEl>
                                          <p:spTgt spid="13315">
                                            <p:txEl>
                                              <p:pRg st="0" end="0"/>
                                            </p:txEl>
                                          </p:spTgt>
                                        </p:tgtEl>
                                        <p:attrNameLst>
                                          <p:attrName>style.visibility</p:attrName>
                                        </p:attrNameLst>
                                      </p:cBhvr>
                                      <p:to>
                                        <p:strVal val="visible"/>
                                      </p:to>
                                    </p:set>
                                    <p:animEffect transition="in" filter="blinds(horizontal)">
                                      <p:cBhvr>
                                        <p:cTn id="7" dur="500"/>
                                        <p:tgtEl>
                                          <p:spTgt spid="13315">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2" presetClass="entr" presetSubtype="4" fill="hold" nodeType="clickEffect">
                                  <p:stCondLst>
                                    <p:cond delay="0"/>
                                  </p:stCondLst>
                                  <p:childTnLst>
                                    <p:set>
                                      <p:cBhvr>
                                        <p:cTn id="11" dur="1" fill="hold">
                                          <p:stCondLst>
                                            <p:cond delay="0"/>
                                          </p:stCondLst>
                                        </p:cTn>
                                        <p:tgtEl>
                                          <p:spTgt spid="50179"/>
                                        </p:tgtEl>
                                        <p:attrNameLst>
                                          <p:attrName>style.visibility</p:attrName>
                                        </p:attrNameLst>
                                      </p:cBhvr>
                                      <p:to>
                                        <p:strVal val="visible"/>
                                      </p:to>
                                    </p:set>
                                    <p:anim calcmode="lin" valueType="num">
                                      <p:cBhvr additive="base">
                                        <p:cTn id="12" dur="500" fill="hold"/>
                                        <p:tgtEl>
                                          <p:spTgt spid="50179"/>
                                        </p:tgtEl>
                                        <p:attrNameLst>
                                          <p:attrName>ppt_x</p:attrName>
                                        </p:attrNameLst>
                                      </p:cBhvr>
                                      <p:tavLst>
                                        <p:tav tm="0">
                                          <p:val>
                                            <p:strVal val="#ppt_x"/>
                                          </p:val>
                                        </p:tav>
                                        <p:tav tm="100000">
                                          <p:val>
                                            <p:strVal val="#ppt_x"/>
                                          </p:val>
                                        </p:tav>
                                      </p:tavLst>
                                    </p:anim>
                                    <p:anim calcmode="lin" valueType="num">
                                      <p:cBhvr additive="base">
                                        <p:cTn id="13" dur="500" fill="hold"/>
                                        <p:tgtEl>
                                          <p:spTgt spid="50179"/>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315" name="Rectangle 3"/>
          <p:cNvSpPr>
            <a:spLocks noChangeArrowheads="1"/>
          </p:cNvSpPr>
          <p:nvPr/>
        </p:nvSpPr>
        <p:spPr bwMode="auto">
          <a:xfrm>
            <a:off x="457200" y="228600"/>
            <a:ext cx="10058400" cy="1676400"/>
          </a:xfrm>
          <a:prstGeom prst="rect">
            <a:avLst/>
          </a:prstGeom>
          <a:noFill/>
          <a:ln>
            <a:noFill/>
          </a:ln>
          <a:extLst/>
        </p:spPr>
        <p:txBody>
          <a:bodyPr/>
          <a:lstStyle>
            <a:lvl1pPr marL="273050" indent="-273050">
              <a:spcBef>
                <a:spcPts val="600"/>
              </a:spcBef>
              <a:buClr>
                <a:schemeClr val="accent1"/>
              </a:buClr>
              <a:buSzPct val="70000"/>
              <a:buFont typeface="Wingdings" panose="05000000000000000000" pitchFamily="2" charset="2"/>
              <a:buChar char=""/>
              <a:defRPr sz="2400">
                <a:solidFill>
                  <a:schemeClr val="tx1"/>
                </a:solidFill>
                <a:latin typeface="Century Schoolbook" pitchFamily="18" charset="0"/>
              </a:defRPr>
            </a:lvl1pPr>
            <a:lvl2pPr marL="742950" indent="-285750">
              <a:spcBef>
                <a:spcPct val="20000"/>
              </a:spcBef>
              <a:buClr>
                <a:schemeClr val="accent1"/>
              </a:buClr>
              <a:buSzPct val="80000"/>
              <a:buFont typeface="Wingdings 2" panose="05020102010507070707" pitchFamily="18" charset="2"/>
              <a:buChar char=""/>
              <a:defRPr sz="2100">
                <a:solidFill>
                  <a:schemeClr val="tx1"/>
                </a:solidFill>
                <a:latin typeface="Century Schoolbook" pitchFamily="18" charset="0"/>
              </a:defRPr>
            </a:lvl2pPr>
            <a:lvl3pPr marL="1143000" indent="-228600">
              <a:spcBef>
                <a:spcPct val="20000"/>
              </a:spcBef>
              <a:buClr>
                <a:srgbClr val="268EA8"/>
              </a:buClr>
              <a:buSzPct val="60000"/>
              <a:buFont typeface="Wingdings" panose="05000000000000000000" pitchFamily="2" charset="2"/>
              <a:buChar char=""/>
              <a:defRPr sz="2400">
                <a:solidFill>
                  <a:schemeClr val="tx1"/>
                </a:solidFill>
                <a:latin typeface="Century Schoolbook" pitchFamily="18" charset="0"/>
              </a:defRPr>
            </a:lvl3pPr>
            <a:lvl4pPr marL="1600200" indent="-228600">
              <a:spcBef>
                <a:spcPct val="20000"/>
              </a:spcBef>
              <a:buClr>
                <a:srgbClr val="ADCEDC"/>
              </a:buClr>
              <a:buSzPct val="60000"/>
              <a:buFont typeface="Wingdings" panose="05000000000000000000" pitchFamily="2" charset="2"/>
              <a:buChar char=""/>
              <a:defRPr sz="2000">
                <a:solidFill>
                  <a:schemeClr val="tx1"/>
                </a:solidFill>
                <a:latin typeface="Century Schoolbook" pitchFamily="18" charset="0"/>
              </a:defRPr>
            </a:lvl4pPr>
            <a:lvl5pPr marL="2057400" indent="-228600">
              <a:spcBef>
                <a:spcPct val="20000"/>
              </a:spcBef>
              <a:buClr>
                <a:srgbClr val="EAABAC"/>
              </a:buClr>
              <a:buSzPct val="68000"/>
              <a:buFont typeface="Wingdings 2" panose="05020102010507070707" pitchFamily="18" charset="2"/>
              <a:buChar char=""/>
              <a:defRPr sz="1600">
                <a:solidFill>
                  <a:schemeClr val="tx1"/>
                </a:solidFill>
                <a:latin typeface="Century Schoolbook" pitchFamily="18" charset="0"/>
              </a:defRPr>
            </a:lvl5pPr>
            <a:lvl6pPr marL="2514600" indent="-228600" eaLnBrk="0" fontAlgn="base" hangingPunct="0">
              <a:spcBef>
                <a:spcPct val="20000"/>
              </a:spcBef>
              <a:spcAft>
                <a:spcPct val="0"/>
              </a:spcAft>
              <a:buClr>
                <a:srgbClr val="EAABAC"/>
              </a:buClr>
              <a:buSzPct val="68000"/>
              <a:buFont typeface="Wingdings 2" panose="05020102010507070707" pitchFamily="18" charset="2"/>
              <a:buChar char=""/>
              <a:defRPr sz="1600">
                <a:solidFill>
                  <a:schemeClr val="tx1"/>
                </a:solidFill>
                <a:latin typeface="Century Schoolbook" pitchFamily="18" charset="0"/>
              </a:defRPr>
            </a:lvl6pPr>
            <a:lvl7pPr marL="2971800" indent="-228600" eaLnBrk="0" fontAlgn="base" hangingPunct="0">
              <a:spcBef>
                <a:spcPct val="20000"/>
              </a:spcBef>
              <a:spcAft>
                <a:spcPct val="0"/>
              </a:spcAft>
              <a:buClr>
                <a:srgbClr val="EAABAC"/>
              </a:buClr>
              <a:buSzPct val="68000"/>
              <a:buFont typeface="Wingdings 2" panose="05020102010507070707" pitchFamily="18" charset="2"/>
              <a:buChar char=""/>
              <a:defRPr sz="1600">
                <a:solidFill>
                  <a:schemeClr val="tx1"/>
                </a:solidFill>
                <a:latin typeface="Century Schoolbook" pitchFamily="18" charset="0"/>
              </a:defRPr>
            </a:lvl7pPr>
            <a:lvl8pPr marL="3429000" indent="-228600" eaLnBrk="0" fontAlgn="base" hangingPunct="0">
              <a:spcBef>
                <a:spcPct val="20000"/>
              </a:spcBef>
              <a:spcAft>
                <a:spcPct val="0"/>
              </a:spcAft>
              <a:buClr>
                <a:srgbClr val="EAABAC"/>
              </a:buClr>
              <a:buSzPct val="68000"/>
              <a:buFont typeface="Wingdings 2" panose="05020102010507070707" pitchFamily="18" charset="2"/>
              <a:buChar char=""/>
              <a:defRPr sz="1600">
                <a:solidFill>
                  <a:schemeClr val="tx1"/>
                </a:solidFill>
                <a:latin typeface="Century Schoolbook" pitchFamily="18" charset="0"/>
              </a:defRPr>
            </a:lvl8pPr>
            <a:lvl9pPr marL="3886200" indent="-228600" eaLnBrk="0" fontAlgn="base" hangingPunct="0">
              <a:spcBef>
                <a:spcPct val="20000"/>
              </a:spcBef>
              <a:spcAft>
                <a:spcPct val="0"/>
              </a:spcAft>
              <a:buClr>
                <a:srgbClr val="EAABAC"/>
              </a:buClr>
              <a:buSzPct val="68000"/>
              <a:buFont typeface="Wingdings 2" panose="05020102010507070707" pitchFamily="18" charset="2"/>
              <a:buChar char=""/>
              <a:defRPr sz="1600">
                <a:solidFill>
                  <a:schemeClr val="tx1"/>
                </a:solidFill>
                <a:latin typeface="Century Schoolbook" pitchFamily="18" charset="0"/>
              </a:defRPr>
            </a:lvl9pPr>
          </a:lstStyle>
          <a:p>
            <a:pPr marL="0" indent="363538" algn="just" eaLnBrk="1" hangingPunct="1">
              <a:spcBef>
                <a:spcPct val="0"/>
              </a:spcBef>
              <a:spcAft>
                <a:spcPts val="600"/>
              </a:spcAft>
              <a:buClr>
                <a:srgbClr val="2DA2BF"/>
              </a:buClr>
              <a:buSzTx/>
              <a:buNone/>
              <a:defRPr/>
            </a:pPr>
            <a:r>
              <a:rPr lang="en-US" altLang="en-US" dirty="0">
                <a:solidFill>
                  <a:srgbClr val="000000"/>
                </a:solidFill>
                <a:latin typeface="Times New Roman" panose="02020603050405020304" pitchFamily="18" charset="0"/>
                <a:cs typeface="Times New Roman" panose="02020603050405020304" pitchFamily="18" charset="0"/>
              </a:rPr>
              <a:t>- Tình hình chính trị - xã hội ở một số địa bàn còn tiềm ẩn nguy cơ bất ổn.</a:t>
            </a:r>
            <a:endParaRPr lang="tn-ZA" altLang="en-US" dirty="0">
              <a:solidFill>
                <a:srgbClr val="000000"/>
              </a:solidFill>
              <a:latin typeface="Times New Roman" panose="02020603050405020304" pitchFamily="18" charset="0"/>
              <a:cs typeface="Times New Roman" panose="02020603050405020304" pitchFamily="18" charset="0"/>
            </a:endParaRPr>
          </a:p>
          <a:p>
            <a:pPr algn="just" eaLnBrk="1" hangingPunct="1">
              <a:spcBef>
                <a:spcPct val="0"/>
              </a:spcBef>
              <a:spcAft>
                <a:spcPts val="600"/>
              </a:spcAft>
              <a:buClr>
                <a:srgbClr val="2DA2BF"/>
              </a:buClr>
              <a:buSzTx/>
              <a:buFontTx/>
              <a:buChar char="-"/>
              <a:defRPr/>
            </a:pPr>
            <a:endParaRPr lang="tn-ZA" altLang="en-US" dirty="0">
              <a:solidFill>
                <a:srgbClr val="000000"/>
              </a:solidFill>
              <a:latin typeface="Times New Roman" panose="02020603050405020304" pitchFamily="18" charset="0"/>
              <a:cs typeface="Times New Roman" panose="02020603050405020304" pitchFamily="18" charset="0"/>
            </a:endParaRPr>
          </a:p>
          <a:p>
            <a:pPr marL="0" indent="0" algn="just" eaLnBrk="1" hangingPunct="1">
              <a:spcBef>
                <a:spcPct val="0"/>
              </a:spcBef>
              <a:spcAft>
                <a:spcPts val="600"/>
              </a:spcAft>
              <a:buClr>
                <a:srgbClr val="E48312"/>
              </a:buClr>
              <a:buNone/>
              <a:defRPr/>
            </a:pPr>
            <a:endParaRPr lang="tn-ZA" altLang="en-US" sz="2800" dirty="0">
              <a:solidFill>
                <a:srgbClr val="000000"/>
              </a:solidFill>
              <a:latin typeface="Arial" panose="020B0604020202020204" pitchFamily="34" charset="0"/>
            </a:endParaRPr>
          </a:p>
        </p:txBody>
      </p:sp>
      <p:pic>
        <p:nvPicPr>
          <p:cNvPr id="52227" name="Picture 2"/>
          <p:cNvPicPr>
            <a:picLocks noChangeAspect="1"/>
          </p:cNvPicPr>
          <p:nvPr/>
        </p:nvPicPr>
        <p:blipFill>
          <a:blip r:embed="rId3">
            <a:extLst>
              <a:ext uri="{28A0092B-C50C-407E-A947-70E740481C1C}">
                <a14:useLocalDpi xmlns:a14="http://schemas.microsoft.com/office/drawing/2010/main" val="0"/>
              </a:ext>
            </a:extLst>
          </a:blip>
          <a:srcRect/>
          <a:stretch>
            <a:fillRect/>
          </a:stretch>
        </p:blipFill>
        <p:spPr bwMode="auto">
          <a:xfrm>
            <a:off x="1990725" y="1219207"/>
            <a:ext cx="8210550" cy="49768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transition spd="med">
    <p:split/>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3" presetClass="entr" presetSubtype="10" fill="hold" nodeType="clickEffect">
                                  <p:stCondLst>
                                    <p:cond delay="0"/>
                                  </p:stCondLst>
                                  <p:childTnLst>
                                    <p:set>
                                      <p:cBhvr>
                                        <p:cTn id="6" dur="1" fill="hold">
                                          <p:stCondLst>
                                            <p:cond delay="0"/>
                                          </p:stCondLst>
                                        </p:cTn>
                                        <p:tgtEl>
                                          <p:spTgt spid="13315">
                                            <p:txEl>
                                              <p:pRg st="0" end="0"/>
                                            </p:txEl>
                                          </p:spTgt>
                                        </p:tgtEl>
                                        <p:attrNameLst>
                                          <p:attrName>style.visibility</p:attrName>
                                        </p:attrNameLst>
                                      </p:cBhvr>
                                      <p:to>
                                        <p:strVal val="visible"/>
                                      </p:to>
                                    </p:set>
                                    <p:animEffect transition="in" filter="blinds(horizontal)">
                                      <p:cBhvr>
                                        <p:cTn id="7" dur="500"/>
                                        <p:tgtEl>
                                          <p:spTgt spid="13315">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2" presetClass="entr" presetSubtype="4" fill="hold" nodeType="clickEffect">
                                  <p:stCondLst>
                                    <p:cond delay="0"/>
                                  </p:stCondLst>
                                  <p:childTnLst>
                                    <p:set>
                                      <p:cBhvr>
                                        <p:cTn id="11" dur="1" fill="hold">
                                          <p:stCondLst>
                                            <p:cond delay="0"/>
                                          </p:stCondLst>
                                        </p:cTn>
                                        <p:tgtEl>
                                          <p:spTgt spid="52227"/>
                                        </p:tgtEl>
                                        <p:attrNameLst>
                                          <p:attrName>style.visibility</p:attrName>
                                        </p:attrNameLst>
                                      </p:cBhvr>
                                      <p:to>
                                        <p:strVal val="visible"/>
                                      </p:to>
                                    </p:set>
                                    <p:anim calcmode="lin" valueType="num">
                                      <p:cBhvr additive="base">
                                        <p:cTn id="12" dur="500" fill="hold"/>
                                        <p:tgtEl>
                                          <p:spTgt spid="52227"/>
                                        </p:tgtEl>
                                        <p:attrNameLst>
                                          <p:attrName>ppt_x</p:attrName>
                                        </p:attrNameLst>
                                      </p:cBhvr>
                                      <p:tavLst>
                                        <p:tav tm="0">
                                          <p:val>
                                            <p:strVal val="#ppt_x"/>
                                          </p:val>
                                        </p:tav>
                                        <p:tav tm="100000">
                                          <p:val>
                                            <p:strVal val="#ppt_x"/>
                                          </p:val>
                                        </p:tav>
                                      </p:tavLst>
                                    </p:anim>
                                    <p:anim calcmode="lin" valueType="num">
                                      <p:cBhvr additive="base">
                                        <p:cTn id="13" dur="500" fill="hold"/>
                                        <p:tgtEl>
                                          <p:spTgt spid="52227"/>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4274" name="Picture 3"/>
          <p:cNvPicPr>
            <a:picLocks noChangeAspect="1"/>
          </p:cNvPicPr>
          <p:nvPr/>
        </p:nvPicPr>
        <p:blipFill>
          <a:blip r:embed="rId2">
            <a:extLst>
              <a:ext uri="{28A0092B-C50C-407E-A947-70E740481C1C}">
                <a14:useLocalDpi xmlns:a14="http://schemas.microsoft.com/office/drawing/2010/main" val="0"/>
              </a:ext>
            </a:extLst>
          </a:blip>
          <a:srcRect l="4904" t="19792" r="34187" b="25000"/>
          <a:stretch>
            <a:fillRect/>
          </a:stretch>
        </p:blipFill>
        <p:spPr bwMode="auto">
          <a:xfrm>
            <a:off x="2044700" y="990600"/>
            <a:ext cx="8394700" cy="4394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nodeType="clickEffect">
                                  <p:stCondLst>
                                    <p:cond delay="0"/>
                                  </p:stCondLst>
                                  <p:childTnLst>
                                    <p:set>
                                      <p:cBhvr>
                                        <p:cTn id="6" dur="1" fill="hold">
                                          <p:stCondLst>
                                            <p:cond delay="0"/>
                                          </p:stCondLst>
                                        </p:cTn>
                                        <p:tgtEl>
                                          <p:spTgt spid="54274"/>
                                        </p:tgtEl>
                                        <p:attrNameLst>
                                          <p:attrName>style.visibility</p:attrName>
                                        </p:attrNameLst>
                                      </p:cBhvr>
                                      <p:to>
                                        <p:strVal val="visible"/>
                                      </p:to>
                                    </p:set>
                                    <p:anim calcmode="lin" valueType="num">
                                      <p:cBhvr additive="base">
                                        <p:cTn id="7" dur="500" fill="hold"/>
                                        <p:tgtEl>
                                          <p:spTgt spid="54274"/>
                                        </p:tgtEl>
                                        <p:attrNameLst>
                                          <p:attrName>ppt_x</p:attrName>
                                        </p:attrNameLst>
                                      </p:cBhvr>
                                      <p:tavLst>
                                        <p:tav tm="0">
                                          <p:val>
                                            <p:strVal val="#ppt_x"/>
                                          </p:val>
                                        </p:tav>
                                        <p:tav tm="100000">
                                          <p:val>
                                            <p:strVal val="#ppt_x"/>
                                          </p:val>
                                        </p:tav>
                                      </p:tavLst>
                                    </p:anim>
                                    <p:anim calcmode="lin" valueType="num">
                                      <p:cBhvr additive="base">
                                        <p:cTn id="8" dur="500" fill="hold"/>
                                        <p:tgtEl>
                                          <p:spTgt spid="54274"/>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Rectangle 4"/>
          <p:cNvSpPr>
            <a:spLocks noChangeArrowheads="1"/>
          </p:cNvSpPr>
          <p:nvPr/>
        </p:nvSpPr>
        <p:spPr bwMode="auto">
          <a:xfrm>
            <a:off x="304800" y="111132"/>
            <a:ext cx="10896600" cy="46166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marL="342900" indent="-342900">
              <a:defRPr>
                <a:solidFill>
                  <a:schemeClr val="tx1"/>
                </a:solidFill>
                <a:latin typeface="Arial" panose="020B0604020202020204" pitchFamily="34" charset="0"/>
              </a:defRPr>
            </a:lvl1pPr>
            <a:lvl2pPr marL="742950" indent="-285750">
              <a:defRPr>
                <a:solidFill>
                  <a:schemeClr val="tx1"/>
                </a:solidFill>
                <a:latin typeface="Arial" panose="020B0604020202020204" pitchFamily="34" charset="0"/>
              </a:defRPr>
            </a:lvl2pPr>
            <a:lvl3pPr>
              <a:defRPr>
                <a:solidFill>
                  <a:schemeClr val="tx1"/>
                </a:solidFill>
                <a:latin typeface="Arial" panose="020B0604020202020204" pitchFamily="34" charset="0"/>
              </a:defRPr>
            </a:lvl3pPr>
            <a:lvl4pPr marL="1600200" indent="-228600">
              <a:defRPr>
                <a:solidFill>
                  <a:schemeClr val="tx1"/>
                </a:solidFill>
                <a:latin typeface="Arial" panose="020B0604020202020204" pitchFamily="34" charset="0"/>
              </a:defRPr>
            </a:lvl4pPr>
            <a:lvl5pPr marL="2057400" indent="-22860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marL="0" lvl="2" eaLnBrk="1" hangingPunct="1"/>
            <a:r>
              <a:rPr lang="en-US" altLang="vi-VN" sz="2400" b="1" dirty="0" smtClean="0">
                <a:solidFill>
                  <a:srgbClr val="FF0000"/>
                </a:solidFill>
                <a:latin typeface="Times New Roman" panose="02020603050405020304" pitchFamily="18" charset="0"/>
                <a:cs typeface="Times New Roman" panose="02020603050405020304" pitchFamily="18" charset="0"/>
              </a:rPr>
              <a:t>II. </a:t>
            </a:r>
            <a:r>
              <a:rPr lang="en-US" altLang="vi-VN" sz="2400" b="1" dirty="0" err="1">
                <a:solidFill>
                  <a:srgbClr val="FF0000"/>
                </a:solidFill>
                <a:latin typeface="Times New Roman" panose="02020603050405020304" pitchFamily="18" charset="0"/>
                <a:cs typeface="Times New Roman" panose="02020603050405020304" pitchFamily="18" charset="0"/>
              </a:rPr>
              <a:t>Quan</a:t>
            </a:r>
            <a:r>
              <a:rPr lang="en-US" altLang="vi-VN" sz="2400" b="1" dirty="0">
                <a:solidFill>
                  <a:srgbClr val="FF0000"/>
                </a:solidFill>
                <a:latin typeface="Times New Roman" panose="02020603050405020304" pitchFamily="18" charset="0"/>
                <a:cs typeface="Times New Roman" panose="02020603050405020304" pitchFamily="18" charset="0"/>
              </a:rPr>
              <a:t> </a:t>
            </a:r>
            <a:r>
              <a:rPr lang="en-US" altLang="vi-VN" sz="2400" b="1" dirty="0" err="1">
                <a:solidFill>
                  <a:srgbClr val="FF0000"/>
                </a:solidFill>
                <a:latin typeface="Times New Roman" panose="02020603050405020304" pitchFamily="18" charset="0"/>
                <a:cs typeface="Times New Roman" panose="02020603050405020304" pitchFamily="18" charset="0"/>
              </a:rPr>
              <a:t>điểm</a:t>
            </a:r>
            <a:r>
              <a:rPr lang="en-US" altLang="vi-VN" sz="2400" b="1" dirty="0">
                <a:solidFill>
                  <a:srgbClr val="FF0000"/>
                </a:solidFill>
                <a:latin typeface="Times New Roman" panose="02020603050405020304" pitchFamily="18" charset="0"/>
                <a:cs typeface="Times New Roman" panose="02020603050405020304" pitchFamily="18" charset="0"/>
              </a:rPr>
              <a:t> </a:t>
            </a:r>
            <a:r>
              <a:rPr lang="en-US" altLang="vi-VN" sz="2400" b="1" dirty="0" err="1">
                <a:solidFill>
                  <a:srgbClr val="FF0000"/>
                </a:solidFill>
                <a:latin typeface="Times New Roman" panose="02020603050405020304" pitchFamily="18" charset="0"/>
                <a:cs typeface="Times New Roman" panose="02020603050405020304" pitchFamily="18" charset="0"/>
              </a:rPr>
              <a:t>và</a:t>
            </a:r>
            <a:r>
              <a:rPr lang="en-US" altLang="vi-VN" sz="2400" b="1" dirty="0">
                <a:solidFill>
                  <a:srgbClr val="FF0000"/>
                </a:solidFill>
                <a:latin typeface="Times New Roman" panose="02020603050405020304" pitchFamily="18" charset="0"/>
                <a:cs typeface="Times New Roman" panose="02020603050405020304" pitchFamily="18" charset="0"/>
              </a:rPr>
              <a:t> </a:t>
            </a:r>
            <a:r>
              <a:rPr lang="en-US" altLang="vi-VN" sz="2400" b="1" dirty="0" err="1">
                <a:solidFill>
                  <a:srgbClr val="FF0000"/>
                </a:solidFill>
                <a:latin typeface="Times New Roman" panose="02020603050405020304" pitchFamily="18" charset="0"/>
                <a:cs typeface="Times New Roman" panose="02020603050405020304" pitchFamily="18" charset="0"/>
              </a:rPr>
              <a:t>những</a:t>
            </a:r>
            <a:r>
              <a:rPr lang="en-US" altLang="vi-VN" sz="2400" b="1" dirty="0">
                <a:solidFill>
                  <a:srgbClr val="FF0000"/>
                </a:solidFill>
                <a:latin typeface="Times New Roman" panose="02020603050405020304" pitchFamily="18" charset="0"/>
                <a:cs typeface="Times New Roman" panose="02020603050405020304" pitchFamily="18" charset="0"/>
              </a:rPr>
              <a:t> </a:t>
            </a:r>
            <a:r>
              <a:rPr lang="en-US" altLang="vi-VN" sz="2400" b="1" dirty="0" err="1">
                <a:solidFill>
                  <a:srgbClr val="FF0000"/>
                </a:solidFill>
                <a:latin typeface="Times New Roman" panose="02020603050405020304" pitchFamily="18" charset="0"/>
                <a:cs typeface="Times New Roman" panose="02020603050405020304" pitchFamily="18" charset="0"/>
              </a:rPr>
              <a:t>nhiệm</a:t>
            </a:r>
            <a:r>
              <a:rPr lang="en-US" altLang="vi-VN" sz="2400" b="1" dirty="0">
                <a:solidFill>
                  <a:srgbClr val="FF0000"/>
                </a:solidFill>
                <a:latin typeface="Times New Roman" panose="02020603050405020304" pitchFamily="18" charset="0"/>
                <a:cs typeface="Times New Roman" panose="02020603050405020304" pitchFamily="18" charset="0"/>
              </a:rPr>
              <a:t> </a:t>
            </a:r>
            <a:r>
              <a:rPr lang="en-US" altLang="vi-VN" sz="2400" b="1" dirty="0" err="1">
                <a:solidFill>
                  <a:srgbClr val="FF0000"/>
                </a:solidFill>
                <a:latin typeface="Times New Roman" panose="02020603050405020304" pitchFamily="18" charset="0"/>
                <a:cs typeface="Times New Roman" panose="02020603050405020304" pitchFamily="18" charset="0"/>
              </a:rPr>
              <a:t>vụ</a:t>
            </a:r>
            <a:r>
              <a:rPr lang="en-US" altLang="vi-VN" sz="2400" b="1" dirty="0">
                <a:solidFill>
                  <a:srgbClr val="FF0000"/>
                </a:solidFill>
                <a:latin typeface="Times New Roman" panose="02020603050405020304" pitchFamily="18" charset="0"/>
                <a:cs typeface="Times New Roman" panose="02020603050405020304" pitchFamily="18" charset="0"/>
              </a:rPr>
              <a:t> </a:t>
            </a:r>
            <a:r>
              <a:rPr lang="en-US" altLang="vi-VN" sz="2400" b="1" dirty="0" err="1">
                <a:solidFill>
                  <a:srgbClr val="FF0000"/>
                </a:solidFill>
                <a:latin typeface="Times New Roman" panose="02020603050405020304" pitchFamily="18" charset="0"/>
                <a:cs typeface="Times New Roman" panose="02020603050405020304" pitchFamily="18" charset="0"/>
              </a:rPr>
              <a:t>chủ</a:t>
            </a:r>
            <a:r>
              <a:rPr lang="en-US" altLang="vi-VN" sz="2400" b="1" dirty="0">
                <a:solidFill>
                  <a:srgbClr val="FF0000"/>
                </a:solidFill>
                <a:latin typeface="Times New Roman" panose="02020603050405020304" pitchFamily="18" charset="0"/>
                <a:cs typeface="Times New Roman" panose="02020603050405020304" pitchFamily="18" charset="0"/>
              </a:rPr>
              <a:t> </a:t>
            </a:r>
            <a:r>
              <a:rPr lang="en-US" altLang="vi-VN" sz="2400" b="1" dirty="0" err="1">
                <a:solidFill>
                  <a:srgbClr val="FF0000"/>
                </a:solidFill>
                <a:latin typeface="Times New Roman" panose="02020603050405020304" pitchFamily="18" charset="0"/>
                <a:cs typeface="Times New Roman" panose="02020603050405020304" pitchFamily="18" charset="0"/>
              </a:rPr>
              <a:t>yếu</a:t>
            </a:r>
            <a:r>
              <a:rPr lang="en-US" altLang="vi-VN" sz="2400" b="1" dirty="0">
                <a:solidFill>
                  <a:srgbClr val="FF0000"/>
                </a:solidFill>
                <a:latin typeface="Times New Roman" panose="02020603050405020304" pitchFamily="18" charset="0"/>
                <a:cs typeface="Times New Roman" panose="02020603050405020304" pitchFamily="18" charset="0"/>
              </a:rPr>
              <a:t> </a:t>
            </a:r>
            <a:r>
              <a:rPr lang="en-US" altLang="vi-VN" sz="2400" b="1" dirty="0" err="1">
                <a:solidFill>
                  <a:srgbClr val="FF0000"/>
                </a:solidFill>
                <a:latin typeface="Times New Roman" panose="02020603050405020304" pitchFamily="18" charset="0"/>
                <a:cs typeface="Times New Roman" panose="02020603050405020304" pitchFamily="18" charset="0"/>
              </a:rPr>
              <a:t>của</a:t>
            </a:r>
            <a:r>
              <a:rPr lang="en-US" altLang="vi-VN" sz="2400" b="1" dirty="0">
                <a:solidFill>
                  <a:srgbClr val="FF0000"/>
                </a:solidFill>
                <a:latin typeface="Times New Roman" panose="02020603050405020304" pitchFamily="18" charset="0"/>
                <a:cs typeface="Times New Roman" panose="02020603050405020304" pitchFamily="18" charset="0"/>
              </a:rPr>
              <a:t> </a:t>
            </a:r>
            <a:r>
              <a:rPr lang="en-US" altLang="vi-VN" sz="2400" b="1" dirty="0" err="1">
                <a:solidFill>
                  <a:srgbClr val="FF0000"/>
                </a:solidFill>
                <a:latin typeface="Times New Roman" panose="02020603050405020304" pitchFamily="18" charset="0"/>
                <a:cs typeface="Times New Roman" panose="02020603050405020304" pitchFamily="18" charset="0"/>
              </a:rPr>
              <a:t>đường</a:t>
            </a:r>
            <a:r>
              <a:rPr lang="en-US" altLang="vi-VN" sz="2400" b="1" dirty="0">
                <a:solidFill>
                  <a:srgbClr val="FF0000"/>
                </a:solidFill>
                <a:latin typeface="Times New Roman" panose="02020603050405020304" pitchFamily="18" charset="0"/>
                <a:cs typeface="Times New Roman" panose="02020603050405020304" pitchFamily="18" charset="0"/>
              </a:rPr>
              <a:t> </a:t>
            </a:r>
            <a:r>
              <a:rPr lang="en-US" altLang="vi-VN" sz="2400" b="1" dirty="0" err="1">
                <a:solidFill>
                  <a:srgbClr val="FF0000"/>
                </a:solidFill>
                <a:latin typeface="Times New Roman" panose="02020603050405020304" pitchFamily="18" charset="0"/>
                <a:cs typeface="Times New Roman" panose="02020603050405020304" pitchFamily="18" charset="0"/>
              </a:rPr>
              <a:t>lối</a:t>
            </a:r>
            <a:r>
              <a:rPr lang="en-US" altLang="vi-VN" sz="2400" b="1" dirty="0">
                <a:solidFill>
                  <a:srgbClr val="FF0000"/>
                </a:solidFill>
                <a:latin typeface="Times New Roman" panose="02020603050405020304" pitchFamily="18" charset="0"/>
                <a:cs typeface="Times New Roman" panose="02020603050405020304" pitchFamily="18" charset="0"/>
              </a:rPr>
              <a:t> </a:t>
            </a:r>
            <a:r>
              <a:rPr lang="en-US" altLang="vi-VN" sz="2400" b="1" dirty="0" err="1">
                <a:solidFill>
                  <a:srgbClr val="FF0000"/>
                </a:solidFill>
                <a:latin typeface="Times New Roman" panose="02020603050405020304" pitchFamily="18" charset="0"/>
                <a:cs typeface="Times New Roman" panose="02020603050405020304" pitchFamily="18" charset="0"/>
              </a:rPr>
              <a:t>quốc</a:t>
            </a:r>
            <a:r>
              <a:rPr lang="en-US" altLang="vi-VN" sz="2400" b="1" dirty="0">
                <a:solidFill>
                  <a:srgbClr val="FF0000"/>
                </a:solidFill>
                <a:latin typeface="Times New Roman" panose="02020603050405020304" pitchFamily="18" charset="0"/>
                <a:cs typeface="Times New Roman" panose="02020603050405020304" pitchFamily="18" charset="0"/>
              </a:rPr>
              <a:t> </a:t>
            </a:r>
            <a:r>
              <a:rPr lang="en-US" altLang="vi-VN" sz="2400" b="1" dirty="0" err="1">
                <a:solidFill>
                  <a:srgbClr val="FF0000"/>
                </a:solidFill>
                <a:latin typeface="Times New Roman" panose="02020603050405020304" pitchFamily="18" charset="0"/>
                <a:cs typeface="Times New Roman" panose="02020603050405020304" pitchFamily="18" charset="0"/>
              </a:rPr>
              <a:t>phòng</a:t>
            </a:r>
            <a:r>
              <a:rPr lang="en-US" altLang="vi-VN" sz="2400" b="1" dirty="0">
                <a:solidFill>
                  <a:srgbClr val="FF0000"/>
                </a:solidFill>
                <a:latin typeface="Times New Roman" panose="02020603050405020304" pitchFamily="18" charset="0"/>
                <a:cs typeface="Times New Roman" panose="02020603050405020304" pitchFamily="18" charset="0"/>
              </a:rPr>
              <a:t>, an </a:t>
            </a:r>
            <a:r>
              <a:rPr lang="en-US" altLang="vi-VN" sz="2400" b="1" dirty="0" err="1">
                <a:solidFill>
                  <a:srgbClr val="FF0000"/>
                </a:solidFill>
                <a:latin typeface="Times New Roman" panose="02020603050405020304" pitchFamily="18" charset="0"/>
                <a:cs typeface="Times New Roman" panose="02020603050405020304" pitchFamily="18" charset="0"/>
              </a:rPr>
              <a:t>ninh</a:t>
            </a:r>
            <a:endParaRPr lang="en-US" altLang="vi-VN" sz="2400" dirty="0">
              <a:solidFill>
                <a:srgbClr val="FF0000"/>
              </a:solidFill>
              <a:latin typeface="Times New Roman" panose="02020603050405020304" pitchFamily="18" charset="0"/>
              <a:cs typeface="Times New Roman" panose="02020603050405020304" pitchFamily="18" charset="0"/>
            </a:endParaRPr>
          </a:p>
        </p:txBody>
      </p:sp>
      <p:sp>
        <p:nvSpPr>
          <p:cNvPr id="10" name="Rectangle 9"/>
          <p:cNvSpPr>
            <a:spLocks noChangeArrowheads="1"/>
          </p:cNvSpPr>
          <p:nvPr/>
        </p:nvSpPr>
        <p:spPr bwMode="auto">
          <a:xfrm>
            <a:off x="457200" y="1771650"/>
            <a:ext cx="10896600" cy="83099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marL="285750" indent="-285750">
              <a:defRPr>
                <a:solidFill>
                  <a:schemeClr val="tx1"/>
                </a:solidFill>
                <a:latin typeface="Arial" panose="020B0604020202020204" pitchFamily="34" charset="0"/>
              </a:defRPr>
            </a:lvl1pPr>
            <a:lvl2pPr marL="742950" indent="-285750">
              <a:defRPr>
                <a:solidFill>
                  <a:schemeClr val="tx1"/>
                </a:solidFill>
                <a:latin typeface="Arial" panose="020B0604020202020204" pitchFamily="34" charset="0"/>
              </a:defRPr>
            </a:lvl2pPr>
            <a:lvl3pPr marL="1143000" indent="-228600">
              <a:defRPr>
                <a:solidFill>
                  <a:schemeClr val="tx1"/>
                </a:solidFill>
                <a:latin typeface="Arial" panose="020B0604020202020204" pitchFamily="34" charset="0"/>
              </a:defRPr>
            </a:lvl3pPr>
            <a:lvl4pPr marL="1600200" indent="-228600">
              <a:defRPr>
                <a:solidFill>
                  <a:schemeClr val="tx1"/>
                </a:solidFill>
                <a:latin typeface="Arial" panose="020B0604020202020204" pitchFamily="34" charset="0"/>
              </a:defRPr>
            </a:lvl4pPr>
            <a:lvl5pPr marL="2057400" indent="-22860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algn="just" eaLnBrk="1" hangingPunct="1">
              <a:buFont typeface="Wingdings" panose="05000000000000000000" pitchFamily="2" charset="2"/>
              <a:buChar char="§"/>
            </a:pPr>
            <a:r>
              <a:rPr lang="en-US" altLang="vi-VN" sz="2400" b="1" dirty="0" err="1">
                <a:solidFill>
                  <a:srgbClr val="FF0000"/>
                </a:solidFill>
                <a:latin typeface="Times New Roman" panose="02020603050405020304" pitchFamily="18" charset="0"/>
                <a:cs typeface="Times New Roman" panose="02020603050405020304" pitchFamily="18" charset="0"/>
              </a:rPr>
              <a:t>Củng</a:t>
            </a:r>
            <a:r>
              <a:rPr lang="en-US" altLang="vi-VN" sz="2400" b="1" dirty="0">
                <a:solidFill>
                  <a:srgbClr val="FF0000"/>
                </a:solidFill>
                <a:latin typeface="Times New Roman" panose="02020603050405020304" pitchFamily="18" charset="0"/>
                <a:cs typeface="Times New Roman" panose="02020603050405020304" pitchFamily="18" charset="0"/>
              </a:rPr>
              <a:t> </a:t>
            </a:r>
            <a:r>
              <a:rPr lang="en-US" altLang="vi-VN" sz="2400" b="1" dirty="0" err="1">
                <a:solidFill>
                  <a:srgbClr val="FF0000"/>
                </a:solidFill>
                <a:latin typeface="Times New Roman" panose="02020603050405020304" pitchFamily="18" charset="0"/>
                <a:cs typeface="Times New Roman" panose="02020603050405020304" pitchFamily="18" charset="0"/>
              </a:rPr>
              <a:t>cố</a:t>
            </a:r>
            <a:r>
              <a:rPr lang="en-US" altLang="vi-VN" sz="2400" dirty="0">
                <a:solidFill>
                  <a:srgbClr val="000099"/>
                </a:solidFill>
                <a:latin typeface="Times New Roman" panose="02020603050405020304" pitchFamily="18" charset="0"/>
                <a:cs typeface="Times New Roman" panose="02020603050405020304" pitchFamily="18" charset="0"/>
              </a:rPr>
              <a:t> </a:t>
            </a:r>
            <a:r>
              <a:rPr lang="en-US" altLang="vi-VN" sz="2400" dirty="0" err="1">
                <a:solidFill>
                  <a:srgbClr val="000099"/>
                </a:solidFill>
                <a:latin typeface="Times New Roman" panose="02020603050405020304" pitchFamily="18" charset="0"/>
                <a:cs typeface="Times New Roman" panose="02020603050405020304" pitchFamily="18" charset="0"/>
              </a:rPr>
              <a:t>quốc</a:t>
            </a:r>
            <a:r>
              <a:rPr lang="en-US" altLang="vi-VN" sz="2400" dirty="0">
                <a:solidFill>
                  <a:srgbClr val="000099"/>
                </a:solidFill>
                <a:latin typeface="Times New Roman" panose="02020603050405020304" pitchFamily="18" charset="0"/>
                <a:cs typeface="Times New Roman" panose="02020603050405020304" pitchFamily="18" charset="0"/>
              </a:rPr>
              <a:t> </a:t>
            </a:r>
            <a:r>
              <a:rPr lang="en-US" altLang="vi-VN" sz="2400" dirty="0" err="1">
                <a:solidFill>
                  <a:srgbClr val="000099"/>
                </a:solidFill>
                <a:latin typeface="Times New Roman" panose="02020603050405020304" pitchFamily="18" charset="0"/>
                <a:cs typeface="Times New Roman" panose="02020603050405020304" pitchFamily="18" charset="0"/>
              </a:rPr>
              <a:t>phòng</a:t>
            </a:r>
            <a:r>
              <a:rPr lang="en-US" altLang="vi-VN" sz="2400" dirty="0">
                <a:solidFill>
                  <a:srgbClr val="000099"/>
                </a:solidFill>
                <a:latin typeface="Times New Roman" panose="02020603050405020304" pitchFamily="18" charset="0"/>
                <a:cs typeface="Times New Roman" panose="02020603050405020304" pitchFamily="18" charset="0"/>
              </a:rPr>
              <a:t>, </a:t>
            </a:r>
            <a:r>
              <a:rPr lang="en-US" altLang="vi-VN" sz="2400" b="1" dirty="0" err="1">
                <a:solidFill>
                  <a:srgbClr val="FF0000"/>
                </a:solidFill>
                <a:latin typeface="Times New Roman" panose="02020603050405020304" pitchFamily="18" charset="0"/>
                <a:cs typeface="Times New Roman" panose="02020603050405020304" pitchFamily="18" charset="0"/>
              </a:rPr>
              <a:t>giữ</a:t>
            </a:r>
            <a:r>
              <a:rPr lang="en-US" altLang="vi-VN" sz="2400" b="1" dirty="0">
                <a:solidFill>
                  <a:srgbClr val="FF0000"/>
                </a:solidFill>
                <a:latin typeface="Times New Roman" panose="02020603050405020304" pitchFamily="18" charset="0"/>
                <a:cs typeface="Times New Roman" panose="02020603050405020304" pitchFamily="18" charset="0"/>
              </a:rPr>
              <a:t> </a:t>
            </a:r>
            <a:r>
              <a:rPr lang="en-US" altLang="vi-VN" sz="2400" b="1" dirty="0" err="1">
                <a:solidFill>
                  <a:srgbClr val="FF0000"/>
                </a:solidFill>
                <a:latin typeface="Times New Roman" panose="02020603050405020304" pitchFamily="18" charset="0"/>
                <a:cs typeface="Times New Roman" panose="02020603050405020304" pitchFamily="18" charset="0"/>
              </a:rPr>
              <a:t>vững</a:t>
            </a:r>
            <a:r>
              <a:rPr lang="en-US" altLang="vi-VN" sz="2400" b="1" dirty="0">
                <a:solidFill>
                  <a:srgbClr val="FF0000"/>
                </a:solidFill>
                <a:latin typeface="Times New Roman" panose="02020603050405020304" pitchFamily="18" charset="0"/>
                <a:cs typeface="Times New Roman" panose="02020603050405020304" pitchFamily="18" charset="0"/>
              </a:rPr>
              <a:t> </a:t>
            </a:r>
            <a:r>
              <a:rPr lang="en-US" altLang="vi-VN" sz="2400" dirty="0">
                <a:solidFill>
                  <a:srgbClr val="000099"/>
                </a:solidFill>
                <a:latin typeface="Times New Roman" panose="02020603050405020304" pitchFamily="18" charset="0"/>
                <a:cs typeface="Times New Roman" panose="02020603050405020304" pitchFamily="18" charset="0"/>
              </a:rPr>
              <a:t>an </a:t>
            </a:r>
            <a:r>
              <a:rPr lang="en-US" altLang="vi-VN" sz="2400" dirty="0" err="1">
                <a:solidFill>
                  <a:srgbClr val="000099"/>
                </a:solidFill>
                <a:latin typeface="Times New Roman" panose="02020603050405020304" pitchFamily="18" charset="0"/>
                <a:cs typeface="Times New Roman" panose="02020603050405020304" pitchFamily="18" charset="0"/>
              </a:rPr>
              <a:t>ninh</a:t>
            </a:r>
            <a:r>
              <a:rPr lang="en-US" altLang="vi-VN" sz="2400" dirty="0">
                <a:solidFill>
                  <a:srgbClr val="000099"/>
                </a:solidFill>
                <a:latin typeface="Times New Roman" panose="02020603050405020304" pitchFamily="18" charset="0"/>
                <a:cs typeface="Times New Roman" panose="02020603050405020304" pitchFamily="18" charset="0"/>
              </a:rPr>
              <a:t> </a:t>
            </a:r>
            <a:r>
              <a:rPr lang="en-US" altLang="vi-VN" sz="2400" dirty="0" err="1">
                <a:solidFill>
                  <a:srgbClr val="000099"/>
                </a:solidFill>
                <a:latin typeface="Times New Roman" panose="02020603050405020304" pitchFamily="18" charset="0"/>
                <a:cs typeface="Times New Roman" panose="02020603050405020304" pitchFamily="18" charset="0"/>
              </a:rPr>
              <a:t>quốc</a:t>
            </a:r>
            <a:r>
              <a:rPr lang="en-US" altLang="vi-VN" sz="2400" dirty="0">
                <a:solidFill>
                  <a:srgbClr val="000099"/>
                </a:solidFill>
                <a:latin typeface="Times New Roman" panose="02020603050405020304" pitchFamily="18" charset="0"/>
                <a:cs typeface="Times New Roman" panose="02020603050405020304" pitchFamily="18" charset="0"/>
              </a:rPr>
              <a:t> </a:t>
            </a:r>
            <a:r>
              <a:rPr lang="en-US" altLang="vi-VN" sz="2400" dirty="0" err="1">
                <a:solidFill>
                  <a:srgbClr val="000099"/>
                </a:solidFill>
                <a:latin typeface="Times New Roman" panose="02020603050405020304" pitchFamily="18" charset="0"/>
                <a:cs typeface="Times New Roman" panose="02020603050405020304" pitchFamily="18" charset="0"/>
              </a:rPr>
              <a:t>gia</a:t>
            </a:r>
            <a:r>
              <a:rPr lang="en-US" altLang="vi-VN" sz="2400" dirty="0">
                <a:solidFill>
                  <a:srgbClr val="000099"/>
                </a:solidFill>
                <a:latin typeface="Times New Roman" panose="02020603050405020304" pitchFamily="18" charset="0"/>
                <a:cs typeface="Times New Roman" panose="02020603050405020304" pitchFamily="18" charset="0"/>
              </a:rPr>
              <a:t>, </a:t>
            </a:r>
            <a:r>
              <a:rPr lang="en-US" altLang="vi-VN" sz="2400" b="1" dirty="0" err="1">
                <a:solidFill>
                  <a:srgbClr val="FF0000"/>
                </a:solidFill>
                <a:latin typeface="Times New Roman" panose="02020603050405020304" pitchFamily="18" charset="0"/>
                <a:cs typeface="Times New Roman" panose="02020603050405020304" pitchFamily="18" charset="0"/>
              </a:rPr>
              <a:t>ổn</a:t>
            </a:r>
            <a:r>
              <a:rPr lang="en-US" altLang="vi-VN" sz="2400" b="1" dirty="0">
                <a:solidFill>
                  <a:srgbClr val="FF0000"/>
                </a:solidFill>
                <a:latin typeface="Times New Roman" panose="02020603050405020304" pitchFamily="18" charset="0"/>
                <a:cs typeface="Times New Roman" panose="02020603050405020304" pitchFamily="18" charset="0"/>
              </a:rPr>
              <a:t> </a:t>
            </a:r>
            <a:r>
              <a:rPr lang="en-US" altLang="vi-VN" sz="2400" b="1" dirty="0" err="1">
                <a:solidFill>
                  <a:srgbClr val="FF0000"/>
                </a:solidFill>
                <a:latin typeface="Times New Roman" panose="02020603050405020304" pitchFamily="18" charset="0"/>
                <a:cs typeface="Times New Roman" panose="02020603050405020304" pitchFamily="18" charset="0"/>
              </a:rPr>
              <a:t>định</a:t>
            </a:r>
            <a:r>
              <a:rPr lang="en-US" altLang="vi-VN" sz="2400" b="1" dirty="0">
                <a:solidFill>
                  <a:srgbClr val="FF0000"/>
                </a:solidFill>
                <a:latin typeface="Times New Roman" panose="02020603050405020304" pitchFamily="18" charset="0"/>
                <a:cs typeface="Times New Roman" panose="02020603050405020304" pitchFamily="18" charset="0"/>
              </a:rPr>
              <a:t> </a:t>
            </a:r>
            <a:r>
              <a:rPr lang="en-US" altLang="vi-VN" sz="2400" dirty="0" err="1">
                <a:solidFill>
                  <a:srgbClr val="000099"/>
                </a:solidFill>
                <a:latin typeface="Times New Roman" panose="02020603050405020304" pitchFamily="18" charset="0"/>
                <a:cs typeface="Times New Roman" panose="02020603050405020304" pitchFamily="18" charset="0"/>
              </a:rPr>
              <a:t>chính</a:t>
            </a:r>
            <a:r>
              <a:rPr lang="en-US" altLang="vi-VN" sz="2400" dirty="0">
                <a:solidFill>
                  <a:srgbClr val="000099"/>
                </a:solidFill>
                <a:latin typeface="Times New Roman" panose="02020603050405020304" pitchFamily="18" charset="0"/>
                <a:cs typeface="Times New Roman" panose="02020603050405020304" pitchFamily="18" charset="0"/>
              </a:rPr>
              <a:t> </a:t>
            </a:r>
            <a:r>
              <a:rPr lang="en-US" altLang="vi-VN" sz="2400" dirty="0" err="1">
                <a:solidFill>
                  <a:srgbClr val="000099"/>
                </a:solidFill>
                <a:latin typeface="Times New Roman" panose="02020603050405020304" pitchFamily="18" charset="0"/>
                <a:cs typeface="Times New Roman" panose="02020603050405020304" pitchFamily="18" charset="0"/>
              </a:rPr>
              <a:t>trị</a:t>
            </a:r>
            <a:r>
              <a:rPr lang="en-US" altLang="vi-VN" sz="2400" dirty="0">
                <a:solidFill>
                  <a:srgbClr val="000099"/>
                </a:solidFill>
                <a:latin typeface="Times New Roman" panose="02020603050405020304" pitchFamily="18" charset="0"/>
                <a:cs typeface="Times New Roman" panose="02020603050405020304" pitchFamily="18" charset="0"/>
              </a:rPr>
              <a:t>, </a:t>
            </a:r>
            <a:r>
              <a:rPr lang="en-US" altLang="vi-VN" sz="2400" dirty="0" err="1">
                <a:solidFill>
                  <a:srgbClr val="000099"/>
                </a:solidFill>
                <a:latin typeface="Times New Roman" panose="02020603050405020304" pitchFamily="18" charset="0"/>
                <a:cs typeface="Times New Roman" panose="02020603050405020304" pitchFamily="18" charset="0"/>
              </a:rPr>
              <a:t>trật</a:t>
            </a:r>
            <a:r>
              <a:rPr lang="en-US" altLang="vi-VN" sz="2400" dirty="0">
                <a:solidFill>
                  <a:srgbClr val="000099"/>
                </a:solidFill>
                <a:latin typeface="Times New Roman" panose="02020603050405020304" pitchFamily="18" charset="0"/>
                <a:cs typeface="Times New Roman" panose="02020603050405020304" pitchFamily="18" charset="0"/>
              </a:rPr>
              <a:t> </a:t>
            </a:r>
            <a:r>
              <a:rPr lang="en-US" altLang="vi-VN" sz="2400" dirty="0" err="1">
                <a:solidFill>
                  <a:srgbClr val="000099"/>
                </a:solidFill>
                <a:latin typeface="Times New Roman" panose="02020603050405020304" pitchFamily="18" charset="0"/>
                <a:cs typeface="Times New Roman" panose="02020603050405020304" pitchFamily="18" charset="0"/>
              </a:rPr>
              <a:t>tự</a:t>
            </a:r>
            <a:r>
              <a:rPr lang="en-US" altLang="vi-VN" sz="2400" dirty="0">
                <a:solidFill>
                  <a:srgbClr val="000099"/>
                </a:solidFill>
                <a:latin typeface="Times New Roman" panose="02020603050405020304" pitchFamily="18" charset="0"/>
                <a:cs typeface="Times New Roman" panose="02020603050405020304" pitchFamily="18" charset="0"/>
              </a:rPr>
              <a:t>, an </a:t>
            </a:r>
            <a:r>
              <a:rPr lang="en-US" altLang="vi-VN" sz="2400" dirty="0" err="1">
                <a:solidFill>
                  <a:srgbClr val="000099"/>
                </a:solidFill>
                <a:latin typeface="Times New Roman" panose="02020603050405020304" pitchFamily="18" charset="0"/>
                <a:cs typeface="Times New Roman" panose="02020603050405020304" pitchFamily="18" charset="0"/>
              </a:rPr>
              <a:t>toàn</a:t>
            </a:r>
            <a:r>
              <a:rPr lang="en-US" altLang="vi-VN" sz="2400" dirty="0">
                <a:solidFill>
                  <a:srgbClr val="000099"/>
                </a:solidFill>
                <a:latin typeface="Times New Roman" panose="02020603050405020304" pitchFamily="18" charset="0"/>
                <a:cs typeface="Times New Roman" panose="02020603050405020304" pitchFamily="18" charset="0"/>
              </a:rPr>
              <a:t> </a:t>
            </a:r>
            <a:r>
              <a:rPr lang="en-US" altLang="vi-VN" sz="2400" dirty="0" err="1">
                <a:solidFill>
                  <a:srgbClr val="000099"/>
                </a:solidFill>
                <a:latin typeface="Times New Roman" panose="02020603050405020304" pitchFamily="18" charset="0"/>
                <a:cs typeface="Times New Roman" panose="02020603050405020304" pitchFamily="18" charset="0"/>
              </a:rPr>
              <a:t>xã</a:t>
            </a:r>
            <a:r>
              <a:rPr lang="en-US" altLang="vi-VN" sz="2400" dirty="0">
                <a:solidFill>
                  <a:srgbClr val="000099"/>
                </a:solidFill>
                <a:latin typeface="Times New Roman" panose="02020603050405020304" pitchFamily="18" charset="0"/>
                <a:cs typeface="Times New Roman" panose="02020603050405020304" pitchFamily="18" charset="0"/>
              </a:rPr>
              <a:t> </a:t>
            </a:r>
            <a:r>
              <a:rPr lang="en-US" altLang="vi-VN" sz="2400" dirty="0" err="1">
                <a:solidFill>
                  <a:srgbClr val="000099"/>
                </a:solidFill>
                <a:latin typeface="Times New Roman" panose="02020603050405020304" pitchFamily="18" charset="0"/>
                <a:cs typeface="Times New Roman" panose="02020603050405020304" pitchFamily="18" charset="0"/>
              </a:rPr>
              <a:t>hội</a:t>
            </a:r>
            <a:r>
              <a:rPr lang="en-US" altLang="vi-VN" sz="2400" dirty="0">
                <a:solidFill>
                  <a:srgbClr val="000099"/>
                </a:solidFill>
                <a:latin typeface="Times New Roman" panose="02020603050405020304" pitchFamily="18" charset="0"/>
                <a:cs typeface="Times New Roman" panose="02020603050405020304" pitchFamily="18" charset="0"/>
              </a:rPr>
              <a:t> </a:t>
            </a:r>
            <a:r>
              <a:rPr lang="en-US" altLang="vi-VN" sz="2400" dirty="0" err="1">
                <a:solidFill>
                  <a:srgbClr val="000099"/>
                </a:solidFill>
                <a:latin typeface="Times New Roman" panose="02020603050405020304" pitchFamily="18" charset="0"/>
                <a:cs typeface="Times New Roman" panose="02020603050405020304" pitchFamily="18" charset="0"/>
              </a:rPr>
              <a:t>là</a:t>
            </a:r>
            <a:r>
              <a:rPr lang="en-US" altLang="vi-VN" sz="2400" dirty="0">
                <a:solidFill>
                  <a:srgbClr val="000099"/>
                </a:solidFill>
                <a:latin typeface="Times New Roman" panose="02020603050405020304" pitchFamily="18" charset="0"/>
                <a:cs typeface="Times New Roman" panose="02020603050405020304" pitchFamily="18" charset="0"/>
              </a:rPr>
              <a:t> </a:t>
            </a:r>
            <a:r>
              <a:rPr lang="en-US" altLang="vi-VN" sz="2400" dirty="0" err="1">
                <a:solidFill>
                  <a:srgbClr val="000099"/>
                </a:solidFill>
                <a:latin typeface="Times New Roman" panose="02020603050405020304" pitchFamily="18" charset="0"/>
                <a:cs typeface="Times New Roman" panose="02020603050405020304" pitchFamily="18" charset="0"/>
              </a:rPr>
              <a:t>nhiệm</a:t>
            </a:r>
            <a:r>
              <a:rPr lang="en-US" altLang="vi-VN" sz="2400" dirty="0">
                <a:solidFill>
                  <a:srgbClr val="000099"/>
                </a:solidFill>
                <a:latin typeface="Times New Roman" panose="02020603050405020304" pitchFamily="18" charset="0"/>
                <a:cs typeface="Times New Roman" panose="02020603050405020304" pitchFamily="18" charset="0"/>
              </a:rPr>
              <a:t> </a:t>
            </a:r>
            <a:r>
              <a:rPr lang="en-US" altLang="vi-VN" sz="2400" dirty="0" err="1">
                <a:solidFill>
                  <a:srgbClr val="000099"/>
                </a:solidFill>
                <a:latin typeface="Times New Roman" panose="02020603050405020304" pitchFamily="18" charset="0"/>
                <a:cs typeface="Times New Roman" panose="02020603050405020304" pitchFamily="18" charset="0"/>
              </a:rPr>
              <a:t>vụ</a:t>
            </a:r>
            <a:r>
              <a:rPr lang="en-US" altLang="vi-VN" sz="2400" dirty="0">
                <a:solidFill>
                  <a:srgbClr val="000099"/>
                </a:solidFill>
                <a:latin typeface="Times New Roman" panose="02020603050405020304" pitchFamily="18" charset="0"/>
                <a:cs typeface="Times New Roman" panose="02020603050405020304" pitchFamily="18" charset="0"/>
              </a:rPr>
              <a:t> </a:t>
            </a:r>
            <a:r>
              <a:rPr lang="en-US" altLang="vi-VN" sz="2400" dirty="0" err="1">
                <a:solidFill>
                  <a:srgbClr val="000099"/>
                </a:solidFill>
                <a:latin typeface="Times New Roman" panose="02020603050405020304" pitchFamily="18" charset="0"/>
                <a:cs typeface="Times New Roman" panose="02020603050405020304" pitchFamily="18" charset="0"/>
              </a:rPr>
              <a:t>trọng</a:t>
            </a:r>
            <a:r>
              <a:rPr lang="en-US" altLang="vi-VN" sz="2400" dirty="0">
                <a:solidFill>
                  <a:srgbClr val="000099"/>
                </a:solidFill>
                <a:latin typeface="Times New Roman" panose="02020603050405020304" pitchFamily="18" charset="0"/>
                <a:cs typeface="Times New Roman" panose="02020603050405020304" pitchFamily="18" charset="0"/>
              </a:rPr>
              <a:t> </a:t>
            </a:r>
            <a:r>
              <a:rPr lang="en-US" altLang="vi-VN" sz="2400" dirty="0" err="1">
                <a:solidFill>
                  <a:srgbClr val="000099"/>
                </a:solidFill>
                <a:latin typeface="Times New Roman" panose="02020603050405020304" pitchFamily="18" charset="0"/>
                <a:cs typeface="Times New Roman" panose="02020603050405020304" pitchFamily="18" charset="0"/>
              </a:rPr>
              <a:t>yếu</a:t>
            </a:r>
            <a:r>
              <a:rPr lang="en-US" altLang="vi-VN" sz="2400" dirty="0">
                <a:solidFill>
                  <a:srgbClr val="000099"/>
                </a:solidFill>
                <a:latin typeface="Times New Roman" panose="02020603050405020304" pitchFamily="18" charset="0"/>
                <a:cs typeface="Times New Roman" panose="02020603050405020304" pitchFamily="18" charset="0"/>
              </a:rPr>
              <a:t> </a:t>
            </a:r>
            <a:r>
              <a:rPr lang="en-US" altLang="vi-VN" sz="2400" dirty="0" err="1">
                <a:solidFill>
                  <a:srgbClr val="000099"/>
                </a:solidFill>
                <a:latin typeface="Times New Roman" panose="02020603050405020304" pitchFamily="18" charset="0"/>
                <a:cs typeface="Times New Roman" panose="02020603050405020304" pitchFamily="18" charset="0"/>
              </a:rPr>
              <a:t>thường</a:t>
            </a:r>
            <a:r>
              <a:rPr lang="en-US" altLang="vi-VN" sz="2400" dirty="0">
                <a:solidFill>
                  <a:srgbClr val="000099"/>
                </a:solidFill>
                <a:latin typeface="Times New Roman" panose="02020603050405020304" pitchFamily="18" charset="0"/>
                <a:cs typeface="Times New Roman" panose="02020603050405020304" pitchFamily="18" charset="0"/>
              </a:rPr>
              <a:t> </a:t>
            </a:r>
            <a:r>
              <a:rPr lang="en-US" altLang="vi-VN" sz="2400" dirty="0" err="1">
                <a:solidFill>
                  <a:srgbClr val="000099"/>
                </a:solidFill>
                <a:latin typeface="Times New Roman" panose="02020603050405020304" pitchFamily="18" charset="0"/>
                <a:cs typeface="Times New Roman" panose="02020603050405020304" pitchFamily="18" charset="0"/>
              </a:rPr>
              <a:t>xuyên</a:t>
            </a:r>
            <a:r>
              <a:rPr lang="en-US" altLang="vi-VN" sz="2400" dirty="0">
                <a:solidFill>
                  <a:srgbClr val="000099"/>
                </a:solidFill>
                <a:latin typeface="Times New Roman" panose="02020603050405020304" pitchFamily="18" charset="0"/>
                <a:cs typeface="Times New Roman" panose="02020603050405020304" pitchFamily="18" charset="0"/>
              </a:rPr>
              <a:t> </a:t>
            </a:r>
            <a:r>
              <a:rPr lang="en-US" altLang="vi-VN" sz="2400" dirty="0" err="1">
                <a:solidFill>
                  <a:srgbClr val="000099"/>
                </a:solidFill>
                <a:latin typeface="Times New Roman" panose="02020603050405020304" pitchFamily="18" charset="0"/>
                <a:cs typeface="Times New Roman" panose="02020603050405020304" pitchFamily="18" charset="0"/>
              </a:rPr>
              <a:t>của</a:t>
            </a:r>
            <a:r>
              <a:rPr lang="en-US" altLang="vi-VN" sz="2400" dirty="0">
                <a:solidFill>
                  <a:srgbClr val="000099"/>
                </a:solidFill>
                <a:latin typeface="Times New Roman" panose="02020603050405020304" pitchFamily="18" charset="0"/>
                <a:cs typeface="Times New Roman" panose="02020603050405020304" pitchFamily="18" charset="0"/>
              </a:rPr>
              <a:t> </a:t>
            </a:r>
            <a:r>
              <a:rPr lang="en-US" altLang="vi-VN" sz="2400" dirty="0" err="1">
                <a:solidFill>
                  <a:srgbClr val="000099"/>
                </a:solidFill>
                <a:latin typeface="Times New Roman" panose="02020603050405020304" pitchFamily="18" charset="0"/>
                <a:cs typeface="Times New Roman" panose="02020603050405020304" pitchFamily="18" charset="0"/>
              </a:rPr>
              <a:t>Đảng</a:t>
            </a:r>
            <a:r>
              <a:rPr lang="en-US" altLang="vi-VN" sz="2400" dirty="0">
                <a:solidFill>
                  <a:srgbClr val="000099"/>
                </a:solidFill>
                <a:latin typeface="Times New Roman" panose="02020603050405020304" pitchFamily="18" charset="0"/>
                <a:cs typeface="Times New Roman" panose="02020603050405020304" pitchFamily="18" charset="0"/>
              </a:rPr>
              <a:t>, </a:t>
            </a:r>
            <a:r>
              <a:rPr lang="en-US" altLang="vi-VN" sz="2400" dirty="0" err="1">
                <a:solidFill>
                  <a:srgbClr val="000099"/>
                </a:solidFill>
                <a:latin typeface="Times New Roman" panose="02020603050405020304" pitchFamily="18" charset="0"/>
                <a:cs typeface="Times New Roman" panose="02020603050405020304" pitchFamily="18" charset="0"/>
              </a:rPr>
              <a:t>Nhà</a:t>
            </a:r>
            <a:r>
              <a:rPr lang="en-US" altLang="vi-VN" sz="2400" dirty="0">
                <a:solidFill>
                  <a:srgbClr val="000099"/>
                </a:solidFill>
                <a:latin typeface="Times New Roman" panose="02020603050405020304" pitchFamily="18" charset="0"/>
                <a:cs typeface="Times New Roman" panose="02020603050405020304" pitchFamily="18" charset="0"/>
              </a:rPr>
              <a:t> </a:t>
            </a:r>
            <a:r>
              <a:rPr lang="en-US" altLang="vi-VN" sz="2400" dirty="0" err="1">
                <a:solidFill>
                  <a:srgbClr val="000099"/>
                </a:solidFill>
                <a:latin typeface="Times New Roman" panose="02020603050405020304" pitchFamily="18" charset="0"/>
                <a:cs typeface="Times New Roman" panose="02020603050405020304" pitchFamily="18" charset="0"/>
              </a:rPr>
              <a:t>nước</a:t>
            </a:r>
            <a:r>
              <a:rPr lang="en-US" altLang="vi-VN" sz="2400" dirty="0">
                <a:solidFill>
                  <a:srgbClr val="000099"/>
                </a:solidFill>
                <a:latin typeface="Times New Roman" panose="02020603050405020304" pitchFamily="18" charset="0"/>
                <a:cs typeface="Times New Roman" panose="02020603050405020304" pitchFamily="18" charset="0"/>
              </a:rPr>
              <a:t> </a:t>
            </a:r>
            <a:r>
              <a:rPr lang="en-US" altLang="vi-VN" sz="2400" dirty="0" err="1">
                <a:solidFill>
                  <a:srgbClr val="000099"/>
                </a:solidFill>
                <a:latin typeface="Times New Roman" panose="02020603050405020304" pitchFamily="18" charset="0"/>
                <a:cs typeface="Times New Roman" panose="02020603050405020304" pitchFamily="18" charset="0"/>
              </a:rPr>
              <a:t>và</a:t>
            </a:r>
            <a:r>
              <a:rPr lang="en-US" altLang="vi-VN" sz="2400" dirty="0">
                <a:solidFill>
                  <a:srgbClr val="000099"/>
                </a:solidFill>
                <a:latin typeface="Times New Roman" panose="02020603050405020304" pitchFamily="18" charset="0"/>
                <a:cs typeface="Times New Roman" panose="02020603050405020304" pitchFamily="18" charset="0"/>
              </a:rPr>
              <a:t> </a:t>
            </a:r>
            <a:r>
              <a:rPr lang="en-US" altLang="vi-VN" sz="2400" dirty="0" err="1">
                <a:solidFill>
                  <a:srgbClr val="000099"/>
                </a:solidFill>
                <a:latin typeface="Times New Roman" panose="02020603050405020304" pitchFamily="18" charset="0"/>
                <a:cs typeface="Times New Roman" panose="02020603050405020304" pitchFamily="18" charset="0"/>
              </a:rPr>
              <a:t>của</a:t>
            </a:r>
            <a:r>
              <a:rPr lang="en-US" altLang="vi-VN" sz="2400" dirty="0">
                <a:solidFill>
                  <a:srgbClr val="000099"/>
                </a:solidFill>
                <a:latin typeface="Times New Roman" panose="02020603050405020304" pitchFamily="18" charset="0"/>
                <a:cs typeface="Times New Roman" panose="02020603050405020304" pitchFamily="18" charset="0"/>
              </a:rPr>
              <a:t> </a:t>
            </a:r>
            <a:r>
              <a:rPr lang="en-US" altLang="vi-VN" sz="2400" dirty="0" err="1">
                <a:solidFill>
                  <a:srgbClr val="000099"/>
                </a:solidFill>
                <a:latin typeface="Times New Roman" panose="02020603050405020304" pitchFamily="18" charset="0"/>
                <a:cs typeface="Times New Roman" panose="02020603050405020304" pitchFamily="18" charset="0"/>
              </a:rPr>
              <a:t>toàn</a:t>
            </a:r>
            <a:r>
              <a:rPr lang="en-US" altLang="vi-VN" sz="2400" dirty="0">
                <a:solidFill>
                  <a:srgbClr val="000099"/>
                </a:solidFill>
                <a:latin typeface="Times New Roman" panose="02020603050405020304" pitchFamily="18" charset="0"/>
                <a:cs typeface="Times New Roman" panose="02020603050405020304" pitchFamily="18" charset="0"/>
              </a:rPr>
              <a:t> </a:t>
            </a:r>
            <a:r>
              <a:rPr lang="en-US" altLang="vi-VN" sz="2400" dirty="0" err="1">
                <a:solidFill>
                  <a:srgbClr val="000099"/>
                </a:solidFill>
                <a:latin typeface="Times New Roman" panose="02020603050405020304" pitchFamily="18" charset="0"/>
                <a:cs typeface="Times New Roman" panose="02020603050405020304" pitchFamily="18" charset="0"/>
              </a:rPr>
              <a:t>dân</a:t>
            </a:r>
            <a:r>
              <a:rPr lang="en-US" altLang="vi-VN" sz="2400" dirty="0">
                <a:solidFill>
                  <a:srgbClr val="000099"/>
                </a:solidFill>
                <a:latin typeface="Times New Roman" panose="02020603050405020304" pitchFamily="18" charset="0"/>
                <a:cs typeface="Times New Roman" panose="02020603050405020304" pitchFamily="18" charset="0"/>
              </a:rPr>
              <a:t>. </a:t>
            </a:r>
          </a:p>
        </p:txBody>
      </p:sp>
      <p:cxnSp>
        <p:nvCxnSpPr>
          <p:cNvPr id="3" name="Straight Connector 2"/>
          <p:cNvCxnSpPr/>
          <p:nvPr/>
        </p:nvCxnSpPr>
        <p:spPr>
          <a:xfrm flipV="1">
            <a:off x="381000" y="1497013"/>
            <a:ext cx="10134600" cy="7"/>
          </a:xfrm>
          <a:prstGeom prst="line">
            <a:avLst/>
          </a:prstGeom>
        </p:spPr>
        <p:style>
          <a:lnRef idx="3">
            <a:schemeClr val="dk1"/>
          </a:lnRef>
          <a:fillRef idx="0">
            <a:schemeClr val="dk1"/>
          </a:fillRef>
          <a:effectRef idx="2">
            <a:schemeClr val="dk1"/>
          </a:effectRef>
          <a:fontRef idx="minor">
            <a:schemeClr val="tx1"/>
          </a:fontRef>
        </p:style>
      </p:cxnSp>
      <p:sp>
        <p:nvSpPr>
          <p:cNvPr id="11" name="Rectangle 10"/>
          <p:cNvSpPr>
            <a:spLocks noChangeArrowheads="1"/>
          </p:cNvSpPr>
          <p:nvPr/>
        </p:nvSpPr>
        <p:spPr bwMode="auto">
          <a:xfrm>
            <a:off x="1752600" y="1035057"/>
            <a:ext cx="8534400" cy="4619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marL="342900" indent="-342900">
              <a:defRPr>
                <a:solidFill>
                  <a:schemeClr val="tx1"/>
                </a:solidFill>
                <a:latin typeface="Arial" panose="020B0604020202020204" pitchFamily="34" charset="0"/>
              </a:defRPr>
            </a:lvl1pPr>
            <a:lvl2pPr marL="742950" indent="-285750">
              <a:defRPr>
                <a:solidFill>
                  <a:schemeClr val="tx1"/>
                </a:solidFill>
                <a:latin typeface="Arial" panose="020B0604020202020204" pitchFamily="34" charset="0"/>
              </a:defRPr>
            </a:lvl2pPr>
            <a:lvl3pPr>
              <a:defRPr>
                <a:solidFill>
                  <a:schemeClr val="tx1"/>
                </a:solidFill>
                <a:latin typeface="Arial" panose="020B0604020202020204" pitchFamily="34" charset="0"/>
              </a:defRPr>
            </a:lvl3pPr>
            <a:lvl4pPr marL="1600200" indent="-228600">
              <a:defRPr>
                <a:solidFill>
                  <a:schemeClr val="tx1"/>
                </a:solidFill>
                <a:latin typeface="Arial" panose="020B0604020202020204" pitchFamily="34" charset="0"/>
              </a:defRPr>
            </a:lvl4pPr>
            <a:lvl5pPr marL="2057400" indent="-22860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marL="0" lvl="2" eaLnBrk="1" hangingPunct="1"/>
            <a:r>
              <a:rPr lang="en-US" altLang="vi-VN" sz="2400" b="1" dirty="0" smtClean="0">
                <a:solidFill>
                  <a:srgbClr val="000099"/>
                </a:solidFill>
                <a:latin typeface="Times New Roman" panose="02020603050405020304" pitchFamily="18" charset="0"/>
                <a:cs typeface="Times New Roman" panose="02020603050405020304" pitchFamily="18" charset="0"/>
              </a:rPr>
              <a:t>1</a:t>
            </a:r>
            <a:r>
              <a:rPr lang="en-US" altLang="vi-VN" sz="2400" b="1" dirty="0">
                <a:solidFill>
                  <a:srgbClr val="000099"/>
                </a:solidFill>
                <a:latin typeface="Times New Roman" panose="02020603050405020304" pitchFamily="18" charset="0"/>
                <a:cs typeface="Times New Roman" panose="02020603050405020304" pitchFamily="18" charset="0"/>
              </a:rPr>
              <a:t>. </a:t>
            </a:r>
            <a:r>
              <a:rPr lang="en-US" altLang="vi-VN" sz="2400" b="1" dirty="0" err="1">
                <a:solidFill>
                  <a:srgbClr val="000099"/>
                </a:solidFill>
                <a:latin typeface="Times New Roman" panose="02020603050405020304" pitchFamily="18" charset="0"/>
                <a:cs typeface="Times New Roman" panose="02020603050405020304" pitchFamily="18" charset="0"/>
              </a:rPr>
              <a:t>Quan</a:t>
            </a:r>
            <a:r>
              <a:rPr lang="en-US" altLang="vi-VN" sz="2400" b="1" dirty="0">
                <a:solidFill>
                  <a:srgbClr val="000099"/>
                </a:solidFill>
                <a:latin typeface="Times New Roman" panose="02020603050405020304" pitchFamily="18" charset="0"/>
                <a:cs typeface="Times New Roman" panose="02020603050405020304" pitchFamily="18" charset="0"/>
              </a:rPr>
              <a:t> </a:t>
            </a:r>
            <a:r>
              <a:rPr lang="en-US" altLang="vi-VN" sz="2400" b="1" dirty="0" err="1">
                <a:solidFill>
                  <a:srgbClr val="000099"/>
                </a:solidFill>
                <a:latin typeface="Times New Roman" panose="02020603050405020304" pitchFamily="18" charset="0"/>
                <a:cs typeface="Times New Roman" panose="02020603050405020304" pitchFamily="18" charset="0"/>
              </a:rPr>
              <a:t>điểm</a:t>
            </a:r>
            <a:endParaRPr lang="en-US" altLang="vi-VN" sz="2400" dirty="0">
              <a:solidFill>
                <a:srgbClr val="000099"/>
              </a:solidFill>
              <a:latin typeface="Times New Roman" panose="02020603050405020304" pitchFamily="18" charset="0"/>
              <a:cs typeface="Times New Roman" panose="02020603050405020304" pitchFamily="18" charset="0"/>
            </a:endParaRPr>
          </a:p>
        </p:txBody>
      </p:sp>
      <p:sp>
        <p:nvSpPr>
          <p:cNvPr id="12" name="Rectangle 11"/>
          <p:cNvSpPr>
            <a:spLocks noChangeArrowheads="1"/>
          </p:cNvSpPr>
          <p:nvPr/>
        </p:nvSpPr>
        <p:spPr bwMode="auto">
          <a:xfrm>
            <a:off x="457200" y="3248025"/>
            <a:ext cx="10744200" cy="8318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marL="285750" indent="-285750">
              <a:defRPr>
                <a:solidFill>
                  <a:schemeClr val="tx1"/>
                </a:solidFill>
                <a:latin typeface="Arial" panose="020B0604020202020204" pitchFamily="34" charset="0"/>
              </a:defRPr>
            </a:lvl1pPr>
            <a:lvl2pPr marL="742950" indent="-285750">
              <a:defRPr>
                <a:solidFill>
                  <a:schemeClr val="tx1"/>
                </a:solidFill>
                <a:latin typeface="Arial" panose="020B0604020202020204" pitchFamily="34" charset="0"/>
              </a:defRPr>
            </a:lvl2pPr>
            <a:lvl3pPr marL="1143000" indent="-228600">
              <a:defRPr>
                <a:solidFill>
                  <a:schemeClr val="tx1"/>
                </a:solidFill>
                <a:latin typeface="Arial" panose="020B0604020202020204" pitchFamily="34" charset="0"/>
              </a:defRPr>
            </a:lvl3pPr>
            <a:lvl4pPr marL="1600200" indent="-228600">
              <a:defRPr>
                <a:solidFill>
                  <a:schemeClr val="tx1"/>
                </a:solidFill>
                <a:latin typeface="Arial" panose="020B0604020202020204" pitchFamily="34" charset="0"/>
              </a:defRPr>
            </a:lvl4pPr>
            <a:lvl5pPr marL="2057400" indent="-22860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algn="just" eaLnBrk="1" hangingPunct="1">
              <a:buFont typeface="Wingdings" panose="05000000000000000000" pitchFamily="2" charset="2"/>
              <a:buChar char="§"/>
            </a:pPr>
            <a:r>
              <a:rPr lang="en-US" altLang="vi-VN" sz="2400" b="1" dirty="0" err="1">
                <a:solidFill>
                  <a:srgbClr val="FF0000"/>
                </a:solidFill>
                <a:latin typeface="Times New Roman" panose="02020603050405020304" pitchFamily="18" charset="0"/>
                <a:cs typeface="Times New Roman" panose="02020603050405020304" pitchFamily="18" charset="0"/>
              </a:rPr>
              <a:t>Phát</a:t>
            </a:r>
            <a:r>
              <a:rPr lang="en-US" altLang="vi-VN" sz="2400" b="1" dirty="0">
                <a:solidFill>
                  <a:srgbClr val="FF0000"/>
                </a:solidFill>
                <a:latin typeface="Times New Roman" panose="02020603050405020304" pitchFamily="18" charset="0"/>
                <a:cs typeface="Times New Roman" panose="02020603050405020304" pitchFamily="18" charset="0"/>
              </a:rPr>
              <a:t> </a:t>
            </a:r>
            <a:r>
              <a:rPr lang="en-US" altLang="vi-VN" sz="2400" b="1" dirty="0" err="1">
                <a:solidFill>
                  <a:srgbClr val="FF0000"/>
                </a:solidFill>
                <a:latin typeface="Times New Roman" panose="02020603050405020304" pitchFamily="18" charset="0"/>
                <a:cs typeface="Times New Roman" panose="02020603050405020304" pitchFamily="18" charset="0"/>
              </a:rPr>
              <a:t>huy</a:t>
            </a:r>
            <a:r>
              <a:rPr lang="en-US" altLang="vi-VN" sz="2400" b="1" dirty="0">
                <a:solidFill>
                  <a:srgbClr val="FF0000"/>
                </a:solidFill>
                <a:latin typeface="Times New Roman" panose="02020603050405020304" pitchFamily="18" charset="0"/>
                <a:cs typeface="Times New Roman" panose="02020603050405020304" pitchFamily="18" charset="0"/>
              </a:rPr>
              <a:t> </a:t>
            </a:r>
            <a:r>
              <a:rPr lang="en-US" altLang="vi-VN" sz="2400" dirty="0" err="1">
                <a:solidFill>
                  <a:srgbClr val="000099"/>
                </a:solidFill>
                <a:latin typeface="Times New Roman" panose="02020603050405020304" pitchFamily="18" charset="0"/>
                <a:cs typeface="Times New Roman" panose="02020603050405020304" pitchFamily="18" charset="0"/>
              </a:rPr>
              <a:t>sức</a:t>
            </a:r>
            <a:r>
              <a:rPr lang="en-US" altLang="vi-VN" sz="2400" dirty="0">
                <a:solidFill>
                  <a:srgbClr val="000099"/>
                </a:solidFill>
                <a:latin typeface="Times New Roman" panose="02020603050405020304" pitchFamily="18" charset="0"/>
                <a:cs typeface="Times New Roman" panose="02020603050405020304" pitchFamily="18" charset="0"/>
              </a:rPr>
              <a:t> </a:t>
            </a:r>
            <a:r>
              <a:rPr lang="en-US" altLang="vi-VN" sz="2400" dirty="0" err="1">
                <a:solidFill>
                  <a:srgbClr val="000099"/>
                </a:solidFill>
                <a:latin typeface="Times New Roman" panose="02020603050405020304" pitchFamily="18" charset="0"/>
                <a:cs typeface="Times New Roman" panose="02020603050405020304" pitchFamily="18" charset="0"/>
              </a:rPr>
              <a:t>mạnh</a:t>
            </a:r>
            <a:r>
              <a:rPr lang="en-US" altLang="vi-VN" sz="2400" dirty="0">
                <a:solidFill>
                  <a:srgbClr val="000099"/>
                </a:solidFill>
                <a:latin typeface="Times New Roman" panose="02020603050405020304" pitchFamily="18" charset="0"/>
                <a:cs typeface="Times New Roman" panose="02020603050405020304" pitchFamily="18" charset="0"/>
              </a:rPr>
              <a:t> </a:t>
            </a:r>
            <a:r>
              <a:rPr lang="en-US" altLang="vi-VN" sz="2400" dirty="0" err="1">
                <a:solidFill>
                  <a:srgbClr val="000099"/>
                </a:solidFill>
                <a:latin typeface="Times New Roman" panose="02020603050405020304" pitchFamily="18" charset="0"/>
                <a:cs typeface="Times New Roman" panose="02020603050405020304" pitchFamily="18" charset="0"/>
              </a:rPr>
              <a:t>tổng</a:t>
            </a:r>
            <a:r>
              <a:rPr lang="en-US" altLang="vi-VN" sz="2400" dirty="0">
                <a:solidFill>
                  <a:srgbClr val="000099"/>
                </a:solidFill>
                <a:latin typeface="Times New Roman" panose="02020603050405020304" pitchFamily="18" charset="0"/>
                <a:cs typeface="Times New Roman" panose="02020603050405020304" pitchFamily="18" charset="0"/>
              </a:rPr>
              <a:t> </a:t>
            </a:r>
            <a:r>
              <a:rPr lang="en-US" altLang="vi-VN" sz="2400" dirty="0" err="1">
                <a:solidFill>
                  <a:srgbClr val="000099"/>
                </a:solidFill>
                <a:latin typeface="Times New Roman" panose="02020603050405020304" pitchFamily="18" charset="0"/>
                <a:cs typeface="Times New Roman" panose="02020603050405020304" pitchFamily="18" charset="0"/>
              </a:rPr>
              <a:t>hợp</a:t>
            </a:r>
            <a:r>
              <a:rPr lang="en-US" altLang="vi-VN" sz="2400" dirty="0">
                <a:solidFill>
                  <a:srgbClr val="000099"/>
                </a:solidFill>
                <a:latin typeface="Times New Roman" panose="02020603050405020304" pitchFamily="18" charset="0"/>
                <a:cs typeface="Times New Roman" panose="02020603050405020304" pitchFamily="18" charset="0"/>
              </a:rPr>
              <a:t> </a:t>
            </a:r>
            <a:r>
              <a:rPr lang="en-US" altLang="vi-VN" sz="2400" dirty="0" err="1">
                <a:solidFill>
                  <a:srgbClr val="000099"/>
                </a:solidFill>
                <a:latin typeface="Times New Roman" panose="02020603050405020304" pitchFamily="18" charset="0"/>
                <a:cs typeface="Times New Roman" panose="02020603050405020304" pitchFamily="18" charset="0"/>
              </a:rPr>
              <a:t>của</a:t>
            </a:r>
            <a:r>
              <a:rPr lang="en-US" altLang="vi-VN" sz="2400" dirty="0">
                <a:solidFill>
                  <a:srgbClr val="000099"/>
                </a:solidFill>
                <a:latin typeface="Times New Roman" panose="02020603050405020304" pitchFamily="18" charset="0"/>
                <a:cs typeface="Times New Roman" panose="02020603050405020304" pitchFamily="18" charset="0"/>
              </a:rPr>
              <a:t> </a:t>
            </a:r>
            <a:r>
              <a:rPr lang="en-US" altLang="vi-VN" sz="2400" dirty="0" err="1">
                <a:solidFill>
                  <a:srgbClr val="000099"/>
                </a:solidFill>
                <a:latin typeface="Times New Roman" panose="02020603050405020304" pitchFamily="18" charset="0"/>
                <a:cs typeface="Times New Roman" panose="02020603050405020304" pitchFamily="18" charset="0"/>
              </a:rPr>
              <a:t>toàn</a:t>
            </a:r>
            <a:r>
              <a:rPr lang="en-US" altLang="vi-VN" sz="2400" dirty="0">
                <a:solidFill>
                  <a:srgbClr val="000099"/>
                </a:solidFill>
                <a:latin typeface="Times New Roman" panose="02020603050405020304" pitchFamily="18" charset="0"/>
                <a:cs typeface="Times New Roman" panose="02020603050405020304" pitchFamily="18" charset="0"/>
              </a:rPr>
              <a:t> </a:t>
            </a:r>
            <a:r>
              <a:rPr lang="en-US" altLang="vi-VN" sz="2400" dirty="0" err="1">
                <a:solidFill>
                  <a:srgbClr val="000099"/>
                </a:solidFill>
                <a:latin typeface="Times New Roman" panose="02020603050405020304" pitchFamily="18" charset="0"/>
                <a:cs typeface="Times New Roman" panose="02020603050405020304" pitchFamily="18" charset="0"/>
              </a:rPr>
              <a:t>dân</a:t>
            </a:r>
            <a:r>
              <a:rPr lang="en-US" altLang="vi-VN" sz="2400" dirty="0">
                <a:solidFill>
                  <a:srgbClr val="000099"/>
                </a:solidFill>
                <a:latin typeface="Times New Roman" panose="02020603050405020304" pitchFamily="18" charset="0"/>
                <a:cs typeface="Times New Roman" panose="02020603050405020304" pitchFamily="18" charset="0"/>
              </a:rPr>
              <a:t> </a:t>
            </a:r>
            <a:r>
              <a:rPr lang="en-US" altLang="vi-VN" sz="2400" dirty="0" err="1">
                <a:solidFill>
                  <a:srgbClr val="000099"/>
                </a:solidFill>
                <a:latin typeface="Times New Roman" panose="02020603050405020304" pitchFamily="18" charset="0"/>
                <a:cs typeface="Times New Roman" panose="02020603050405020304" pitchFamily="18" charset="0"/>
              </a:rPr>
              <a:t>tộc</a:t>
            </a:r>
            <a:r>
              <a:rPr lang="en-US" altLang="vi-VN" sz="2400" dirty="0">
                <a:solidFill>
                  <a:srgbClr val="000099"/>
                </a:solidFill>
                <a:latin typeface="Times New Roman" panose="02020603050405020304" pitchFamily="18" charset="0"/>
                <a:cs typeface="Times New Roman" panose="02020603050405020304" pitchFamily="18" charset="0"/>
              </a:rPr>
              <a:t>, </a:t>
            </a:r>
            <a:r>
              <a:rPr lang="en-US" altLang="vi-VN" sz="2400" b="1" dirty="0" err="1">
                <a:solidFill>
                  <a:srgbClr val="FF0000"/>
                </a:solidFill>
                <a:latin typeface="Times New Roman" panose="02020603050405020304" pitchFamily="18" charset="0"/>
                <a:cs typeface="Times New Roman" panose="02020603050405020304" pitchFamily="18" charset="0"/>
              </a:rPr>
              <a:t>tranh</a:t>
            </a:r>
            <a:r>
              <a:rPr lang="en-US" altLang="vi-VN" sz="2400" b="1" dirty="0">
                <a:solidFill>
                  <a:srgbClr val="FF0000"/>
                </a:solidFill>
                <a:latin typeface="Times New Roman" panose="02020603050405020304" pitchFamily="18" charset="0"/>
                <a:cs typeface="Times New Roman" panose="02020603050405020304" pitchFamily="18" charset="0"/>
              </a:rPr>
              <a:t> </a:t>
            </a:r>
            <a:r>
              <a:rPr lang="en-US" altLang="vi-VN" sz="2400" b="1" dirty="0" err="1">
                <a:solidFill>
                  <a:srgbClr val="FF0000"/>
                </a:solidFill>
                <a:latin typeface="Times New Roman" panose="02020603050405020304" pitchFamily="18" charset="0"/>
                <a:cs typeface="Times New Roman" panose="02020603050405020304" pitchFamily="18" charset="0"/>
              </a:rPr>
              <a:t>thủ</a:t>
            </a:r>
            <a:r>
              <a:rPr lang="en-US" altLang="vi-VN" sz="2400" b="1" dirty="0">
                <a:solidFill>
                  <a:srgbClr val="FF0000"/>
                </a:solidFill>
                <a:latin typeface="Times New Roman" panose="02020603050405020304" pitchFamily="18" charset="0"/>
                <a:cs typeface="Times New Roman" panose="02020603050405020304" pitchFamily="18" charset="0"/>
              </a:rPr>
              <a:t> </a:t>
            </a:r>
            <a:r>
              <a:rPr lang="en-US" altLang="vi-VN" sz="2400" dirty="0" err="1">
                <a:solidFill>
                  <a:srgbClr val="000099"/>
                </a:solidFill>
                <a:latin typeface="Times New Roman" panose="02020603050405020304" pitchFamily="18" charset="0"/>
                <a:cs typeface="Times New Roman" panose="02020603050405020304" pitchFamily="18" charset="0"/>
              </a:rPr>
              <a:t>sự</a:t>
            </a:r>
            <a:r>
              <a:rPr lang="en-US" altLang="vi-VN" sz="2400" dirty="0">
                <a:solidFill>
                  <a:srgbClr val="000099"/>
                </a:solidFill>
                <a:latin typeface="Times New Roman" panose="02020603050405020304" pitchFamily="18" charset="0"/>
                <a:cs typeface="Times New Roman" panose="02020603050405020304" pitchFamily="18" charset="0"/>
              </a:rPr>
              <a:t> </a:t>
            </a:r>
            <a:r>
              <a:rPr lang="en-US" altLang="vi-VN" sz="2400" dirty="0" err="1">
                <a:solidFill>
                  <a:srgbClr val="000099"/>
                </a:solidFill>
                <a:latin typeface="Times New Roman" panose="02020603050405020304" pitchFamily="18" charset="0"/>
                <a:cs typeface="Times New Roman" panose="02020603050405020304" pitchFamily="18" charset="0"/>
              </a:rPr>
              <a:t>ủng</a:t>
            </a:r>
            <a:r>
              <a:rPr lang="en-US" altLang="vi-VN" sz="2400" dirty="0">
                <a:solidFill>
                  <a:srgbClr val="000099"/>
                </a:solidFill>
                <a:latin typeface="Times New Roman" panose="02020603050405020304" pitchFamily="18" charset="0"/>
                <a:cs typeface="Times New Roman" panose="02020603050405020304" pitchFamily="18" charset="0"/>
              </a:rPr>
              <a:t> </a:t>
            </a:r>
            <a:r>
              <a:rPr lang="en-US" altLang="vi-VN" sz="2400" dirty="0" err="1">
                <a:solidFill>
                  <a:srgbClr val="000099"/>
                </a:solidFill>
                <a:latin typeface="Times New Roman" panose="02020603050405020304" pitchFamily="18" charset="0"/>
                <a:cs typeface="Times New Roman" panose="02020603050405020304" pitchFamily="18" charset="0"/>
              </a:rPr>
              <a:t>hộ</a:t>
            </a:r>
            <a:r>
              <a:rPr lang="en-US" altLang="vi-VN" sz="2400" dirty="0">
                <a:solidFill>
                  <a:srgbClr val="000099"/>
                </a:solidFill>
                <a:latin typeface="Times New Roman" panose="02020603050405020304" pitchFamily="18" charset="0"/>
                <a:cs typeface="Times New Roman" panose="02020603050405020304" pitchFamily="18" charset="0"/>
              </a:rPr>
              <a:t> </a:t>
            </a:r>
            <a:r>
              <a:rPr lang="en-US" altLang="vi-VN" sz="2400" dirty="0" err="1">
                <a:solidFill>
                  <a:srgbClr val="000099"/>
                </a:solidFill>
                <a:latin typeface="Times New Roman" panose="02020603050405020304" pitchFamily="18" charset="0"/>
                <a:cs typeface="Times New Roman" panose="02020603050405020304" pitchFamily="18" charset="0"/>
              </a:rPr>
              <a:t>của</a:t>
            </a:r>
            <a:r>
              <a:rPr lang="en-US" altLang="vi-VN" sz="2400" dirty="0">
                <a:solidFill>
                  <a:srgbClr val="000099"/>
                </a:solidFill>
                <a:latin typeface="Times New Roman" panose="02020603050405020304" pitchFamily="18" charset="0"/>
                <a:cs typeface="Times New Roman" panose="02020603050405020304" pitchFamily="18" charset="0"/>
              </a:rPr>
              <a:t> </a:t>
            </a:r>
            <a:r>
              <a:rPr lang="en-US" altLang="vi-VN" sz="2400" dirty="0" err="1">
                <a:solidFill>
                  <a:srgbClr val="000099"/>
                </a:solidFill>
                <a:latin typeface="Times New Roman" panose="02020603050405020304" pitchFamily="18" charset="0"/>
                <a:cs typeface="Times New Roman" panose="02020603050405020304" pitchFamily="18" charset="0"/>
              </a:rPr>
              <a:t>cộng</a:t>
            </a:r>
            <a:r>
              <a:rPr lang="en-US" altLang="vi-VN" sz="2400" dirty="0">
                <a:solidFill>
                  <a:srgbClr val="000099"/>
                </a:solidFill>
                <a:latin typeface="Times New Roman" panose="02020603050405020304" pitchFamily="18" charset="0"/>
                <a:cs typeface="Times New Roman" panose="02020603050405020304" pitchFamily="18" charset="0"/>
              </a:rPr>
              <a:t> </a:t>
            </a:r>
            <a:r>
              <a:rPr lang="en-US" altLang="vi-VN" sz="2400" dirty="0" err="1">
                <a:solidFill>
                  <a:srgbClr val="000099"/>
                </a:solidFill>
                <a:latin typeface="Times New Roman" panose="02020603050405020304" pitchFamily="18" charset="0"/>
                <a:cs typeface="Times New Roman" panose="02020603050405020304" pitchFamily="18" charset="0"/>
              </a:rPr>
              <a:t>đồng</a:t>
            </a:r>
            <a:r>
              <a:rPr lang="en-US" altLang="vi-VN" sz="2400" dirty="0">
                <a:solidFill>
                  <a:srgbClr val="000099"/>
                </a:solidFill>
                <a:latin typeface="Times New Roman" panose="02020603050405020304" pitchFamily="18" charset="0"/>
                <a:cs typeface="Times New Roman" panose="02020603050405020304" pitchFamily="18" charset="0"/>
              </a:rPr>
              <a:t> </a:t>
            </a:r>
            <a:r>
              <a:rPr lang="en-US" altLang="vi-VN" sz="2400" dirty="0" err="1">
                <a:solidFill>
                  <a:srgbClr val="000099"/>
                </a:solidFill>
                <a:latin typeface="Times New Roman" panose="02020603050405020304" pitchFamily="18" charset="0"/>
                <a:cs typeface="Times New Roman" panose="02020603050405020304" pitchFamily="18" charset="0"/>
              </a:rPr>
              <a:t>quốc</a:t>
            </a:r>
            <a:r>
              <a:rPr lang="en-US" altLang="vi-VN" sz="2400" dirty="0">
                <a:solidFill>
                  <a:srgbClr val="000099"/>
                </a:solidFill>
                <a:latin typeface="Times New Roman" panose="02020603050405020304" pitchFamily="18" charset="0"/>
                <a:cs typeface="Times New Roman" panose="02020603050405020304" pitchFamily="18" charset="0"/>
              </a:rPr>
              <a:t> </a:t>
            </a:r>
            <a:r>
              <a:rPr lang="en-US" altLang="vi-VN" sz="2400" dirty="0" err="1">
                <a:solidFill>
                  <a:srgbClr val="000099"/>
                </a:solidFill>
                <a:latin typeface="Times New Roman" panose="02020603050405020304" pitchFamily="18" charset="0"/>
                <a:cs typeface="Times New Roman" panose="02020603050405020304" pitchFamily="18" charset="0"/>
              </a:rPr>
              <a:t>tế</a:t>
            </a:r>
            <a:r>
              <a:rPr lang="en-US" altLang="vi-VN" sz="2400" dirty="0">
                <a:solidFill>
                  <a:srgbClr val="000099"/>
                </a:solidFill>
                <a:latin typeface="Times New Roman" panose="02020603050405020304" pitchFamily="18" charset="0"/>
                <a:cs typeface="Times New Roman" panose="02020603050405020304" pitchFamily="18" charset="0"/>
              </a:rPr>
              <a:t> </a:t>
            </a:r>
            <a:r>
              <a:rPr lang="en-US" altLang="vi-VN" sz="2400" dirty="0" err="1">
                <a:solidFill>
                  <a:srgbClr val="000099"/>
                </a:solidFill>
                <a:latin typeface="Times New Roman" panose="02020603050405020304" pitchFamily="18" charset="0"/>
                <a:cs typeface="Times New Roman" panose="02020603050405020304" pitchFamily="18" charset="0"/>
              </a:rPr>
              <a:t>để</a:t>
            </a:r>
            <a:r>
              <a:rPr lang="en-US" altLang="vi-VN" sz="2400" dirty="0">
                <a:solidFill>
                  <a:srgbClr val="000099"/>
                </a:solidFill>
                <a:latin typeface="Times New Roman" panose="02020603050405020304" pitchFamily="18" charset="0"/>
                <a:cs typeface="Times New Roman" panose="02020603050405020304" pitchFamily="18" charset="0"/>
              </a:rPr>
              <a:t> </a:t>
            </a:r>
            <a:r>
              <a:rPr lang="en-US" altLang="vi-VN" sz="2400" dirty="0" err="1">
                <a:solidFill>
                  <a:srgbClr val="000099"/>
                </a:solidFill>
                <a:latin typeface="Times New Roman" panose="02020603050405020304" pitchFamily="18" charset="0"/>
                <a:cs typeface="Times New Roman" panose="02020603050405020304" pitchFamily="18" charset="0"/>
              </a:rPr>
              <a:t>bảo</a:t>
            </a:r>
            <a:r>
              <a:rPr lang="en-US" altLang="vi-VN" sz="2400" dirty="0">
                <a:solidFill>
                  <a:srgbClr val="000099"/>
                </a:solidFill>
                <a:latin typeface="Times New Roman" panose="02020603050405020304" pitchFamily="18" charset="0"/>
                <a:cs typeface="Times New Roman" panose="02020603050405020304" pitchFamily="18" charset="0"/>
              </a:rPr>
              <a:t> </a:t>
            </a:r>
            <a:r>
              <a:rPr lang="en-US" altLang="vi-VN" sz="2400" dirty="0" err="1">
                <a:solidFill>
                  <a:srgbClr val="000099"/>
                </a:solidFill>
                <a:latin typeface="Times New Roman" panose="02020603050405020304" pitchFamily="18" charset="0"/>
                <a:cs typeface="Times New Roman" panose="02020603050405020304" pitchFamily="18" charset="0"/>
              </a:rPr>
              <a:t>vệ</a:t>
            </a:r>
            <a:r>
              <a:rPr lang="en-US" altLang="vi-VN" sz="2400" dirty="0">
                <a:solidFill>
                  <a:srgbClr val="000099"/>
                </a:solidFill>
                <a:latin typeface="Times New Roman" panose="02020603050405020304" pitchFamily="18" charset="0"/>
                <a:cs typeface="Times New Roman" panose="02020603050405020304" pitchFamily="18" charset="0"/>
              </a:rPr>
              <a:t> </a:t>
            </a:r>
            <a:r>
              <a:rPr lang="en-US" altLang="vi-VN" sz="2400" dirty="0" err="1">
                <a:solidFill>
                  <a:srgbClr val="000099"/>
                </a:solidFill>
                <a:latin typeface="Times New Roman" panose="02020603050405020304" pitchFamily="18" charset="0"/>
                <a:cs typeface="Times New Roman" panose="02020603050405020304" pitchFamily="18" charset="0"/>
              </a:rPr>
              <a:t>Tổ</a:t>
            </a:r>
            <a:r>
              <a:rPr lang="en-US" altLang="vi-VN" sz="2400" dirty="0">
                <a:solidFill>
                  <a:srgbClr val="000099"/>
                </a:solidFill>
                <a:latin typeface="Times New Roman" panose="02020603050405020304" pitchFamily="18" charset="0"/>
                <a:cs typeface="Times New Roman" panose="02020603050405020304" pitchFamily="18" charset="0"/>
              </a:rPr>
              <a:t> </a:t>
            </a:r>
            <a:r>
              <a:rPr lang="en-US" altLang="vi-VN" sz="2400" dirty="0" err="1">
                <a:solidFill>
                  <a:srgbClr val="000099"/>
                </a:solidFill>
                <a:latin typeface="Times New Roman" panose="02020603050405020304" pitchFamily="18" charset="0"/>
                <a:cs typeface="Times New Roman" panose="02020603050405020304" pitchFamily="18" charset="0"/>
              </a:rPr>
              <a:t>quốc</a:t>
            </a:r>
            <a:r>
              <a:rPr lang="en-US" altLang="vi-VN" sz="2400" dirty="0">
                <a:solidFill>
                  <a:srgbClr val="000099"/>
                </a:solidFill>
                <a:latin typeface="Times New Roman" panose="02020603050405020304" pitchFamily="18" charset="0"/>
                <a:cs typeface="Times New Roman" panose="02020603050405020304" pitchFamily="18" charset="0"/>
              </a:rPr>
              <a:t>.</a:t>
            </a:r>
          </a:p>
        </p:txBody>
      </p:sp>
      <p:sp>
        <p:nvSpPr>
          <p:cNvPr id="13" name="Rectangle 12"/>
          <p:cNvSpPr>
            <a:spLocks noChangeArrowheads="1"/>
          </p:cNvSpPr>
          <p:nvPr/>
        </p:nvSpPr>
        <p:spPr bwMode="auto">
          <a:xfrm>
            <a:off x="609600" y="4373563"/>
            <a:ext cx="10896600" cy="46166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marL="285750" indent="-285750">
              <a:defRPr>
                <a:solidFill>
                  <a:schemeClr val="tx1"/>
                </a:solidFill>
                <a:latin typeface="Arial" panose="020B0604020202020204" pitchFamily="34" charset="0"/>
              </a:defRPr>
            </a:lvl1pPr>
            <a:lvl2pPr marL="742950" indent="-285750">
              <a:defRPr>
                <a:solidFill>
                  <a:schemeClr val="tx1"/>
                </a:solidFill>
                <a:latin typeface="Arial" panose="020B0604020202020204" pitchFamily="34" charset="0"/>
              </a:defRPr>
            </a:lvl2pPr>
            <a:lvl3pPr marL="1143000" indent="-228600">
              <a:defRPr>
                <a:solidFill>
                  <a:schemeClr val="tx1"/>
                </a:solidFill>
                <a:latin typeface="Arial" panose="020B0604020202020204" pitchFamily="34" charset="0"/>
              </a:defRPr>
            </a:lvl3pPr>
            <a:lvl4pPr marL="1600200" indent="-228600">
              <a:defRPr>
                <a:solidFill>
                  <a:schemeClr val="tx1"/>
                </a:solidFill>
                <a:latin typeface="Arial" panose="020B0604020202020204" pitchFamily="34" charset="0"/>
              </a:defRPr>
            </a:lvl4pPr>
            <a:lvl5pPr marL="2057400" indent="-22860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algn="just" eaLnBrk="1" hangingPunct="1">
              <a:buFont typeface="Wingdings" panose="05000000000000000000" pitchFamily="2" charset="2"/>
              <a:buChar char="§"/>
            </a:pPr>
            <a:r>
              <a:rPr lang="en-US" altLang="vi-VN" sz="2400" b="1" dirty="0" err="1">
                <a:solidFill>
                  <a:srgbClr val="FF0000"/>
                </a:solidFill>
                <a:latin typeface="Times New Roman" panose="02020603050405020304" pitchFamily="18" charset="0"/>
                <a:cs typeface="Times New Roman" panose="02020603050405020304" pitchFamily="18" charset="0"/>
              </a:rPr>
              <a:t>Kiên</a:t>
            </a:r>
            <a:r>
              <a:rPr lang="en-US" altLang="vi-VN" sz="2400" b="1" dirty="0">
                <a:solidFill>
                  <a:srgbClr val="FF0000"/>
                </a:solidFill>
                <a:latin typeface="Times New Roman" panose="02020603050405020304" pitchFamily="18" charset="0"/>
                <a:cs typeface="Times New Roman" panose="02020603050405020304" pitchFamily="18" charset="0"/>
              </a:rPr>
              <a:t> </a:t>
            </a:r>
            <a:r>
              <a:rPr lang="en-US" altLang="vi-VN" sz="2400" b="1" dirty="0" err="1">
                <a:solidFill>
                  <a:srgbClr val="FF0000"/>
                </a:solidFill>
                <a:latin typeface="Times New Roman" panose="02020603050405020304" pitchFamily="18" charset="0"/>
                <a:cs typeface="Times New Roman" panose="02020603050405020304" pitchFamily="18" charset="0"/>
              </a:rPr>
              <a:t>quyết</a:t>
            </a:r>
            <a:r>
              <a:rPr lang="en-US" altLang="vi-VN" sz="2400" b="1" dirty="0">
                <a:solidFill>
                  <a:srgbClr val="FF0000"/>
                </a:solidFill>
                <a:latin typeface="Times New Roman" panose="02020603050405020304" pitchFamily="18" charset="0"/>
                <a:cs typeface="Times New Roman" panose="02020603050405020304" pitchFamily="18" charset="0"/>
              </a:rPr>
              <a:t>, </a:t>
            </a:r>
            <a:r>
              <a:rPr lang="en-US" altLang="vi-VN" sz="2400" b="1" dirty="0" err="1">
                <a:solidFill>
                  <a:srgbClr val="FF0000"/>
                </a:solidFill>
                <a:latin typeface="Times New Roman" panose="02020603050405020304" pitchFamily="18" charset="0"/>
                <a:cs typeface="Times New Roman" panose="02020603050405020304" pitchFamily="18" charset="0"/>
              </a:rPr>
              <a:t>kiên</a:t>
            </a:r>
            <a:r>
              <a:rPr lang="en-US" altLang="vi-VN" sz="2400" b="1" dirty="0">
                <a:solidFill>
                  <a:srgbClr val="FF0000"/>
                </a:solidFill>
                <a:latin typeface="Times New Roman" panose="02020603050405020304" pitchFamily="18" charset="0"/>
                <a:cs typeface="Times New Roman" panose="02020603050405020304" pitchFamily="18" charset="0"/>
              </a:rPr>
              <a:t> </a:t>
            </a:r>
            <a:r>
              <a:rPr lang="en-US" altLang="vi-VN" sz="2400" b="1" dirty="0" err="1">
                <a:solidFill>
                  <a:srgbClr val="FF0000"/>
                </a:solidFill>
                <a:latin typeface="Times New Roman" panose="02020603050405020304" pitchFamily="18" charset="0"/>
                <a:cs typeface="Times New Roman" panose="02020603050405020304" pitchFamily="18" charset="0"/>
              </a:rPr>
              <a:t>trì</a:t>
            </a:r>
            <a:r>
              <a:rPr lang="en-US" altLang="vi-VN" sz="2400" b="1" dirty="0">
                <a:solidFill>
                  <a:srgbClr val="FF0000"/>
                </a:solidFill>
                <a:latin typeface="Times New Roman" panose="02020603050405020304" pitchFamily="18" charset="0"/>
                <a:cs typeface="Times New Roman" panose="02020603050405020304" pitchFamily="18" charset="0"/>
              </a:rPr>
              <a:t> </a:t>
            </a:r>
            <a:r>
              <a:rPr lang="en-US" altLang="vi-VN" sz="2400" dirty="0" err="1">
                <a:solidFill>
                  <a:srgbClr val="000099"/>
                </a:solidFill>
                <a:latin typeface="Times New Roman" panose="02020603050405020304" pitchFamily="18" charset="0"/>
                <a:cs typeface="Times New Roman" panose="02020603050405020304" pitchFamily="18" charset="0"/>
              </a:rPr>
              <a:t>đấu</a:t>
            </a:r>
            <a:r>
              <a:rPr lang="en-US" altLang="vi-VN" sz="2400" dirty="0">
                <a:solidFill>
                  <a:srgbClr val="000099"/>
                </a:solidFill>
                <a:latin typeface="Times New Roman" panose="02020603050405020304" pitchFamily="18" charset="0"/>
                <a:cs typeface="Times New Roman" panose="02020603050405020304" pitchFamily="18" charset="0"/>
              </a:rPr>
              <a:t> </a:t>
            </a:r>
            <a:r>
              <a:rPr lang="en-US" altLang="vi-VN" sz="2400" dirty="0" err="1">
                <a:solidFill>
                  <a:srgbClr val="000099"/>
                </a:solidFill>
                <a:latin typeface="Times New Roman" panose="02020603050405020304" pitchFamily="18" charset="0"/>
                <a:cs typeface="Times New Roman" panose="02020603050405020304" pitchFamily="18" charset="0"/>
              </a:rPr>
              <a:t>tranh</a:t>
            </a:r>
            <a:r>
              <a:rPr lang="en-US" altLang="vi-VN" sz="2400" dirty="0">
                <a:solidFill>
                  <a:srgbClr val="000099"/>
                </a:solidFill>
                <a:latin typeface="Times New Roman" panose="02020603050405020304" pitchFamily="18" charset="0"/>
                <a:cs typeface="Times New Roman" panose="02020603050405020304" pitchFamily="18" charset="0"/>
              </a:rPr>
              <a:t> </a:t>
            </a:r>
            <a:r>
              <a:rPr lang="en-US" altLang="vi-VN" sz="2400" dirty="0" err="1">
                <a:solidFill>
                  <a:srgbClr val="000099"/>
                </a:solidFill>
                <a:latin typeface="Times New Roman" panose="02020603050405020304" pitchFamily="18" charset="0"/>
                <a:cs typeface="Times New Roman" panose="02020603050405020304" pitchFamily="18" charset="0"/>
              </a:rPr>
              <a:t>bảo</a:t>
            </a:r>
            <a:r>
              <a:rPr lang="en-US" altLang="vi-VN" sz="2400" dirty="0">
                <a:solidFill>
                  <a:srgbClr val="000099"/>
                </a:solidFill>
                <a:latin typeface="Times New Roman" panose="02020603050405020304" pitchFamily="18" charset="0"/>
                <a:cs typeface="Times New Roman" panose="02020603050405020304" pitchFamily="18" charset="0"/>
              </a:rPr>
              <a:t> </a:t>
            </a:r>
            <a:r>
              <a:rPr lang="en-US" altLang="vi-VN" sz="2400" dirty="0" err="1">
                <a:solidFill>
                  <a:srgbClr val="000099"/>
                </a:solidFill>
                <a:latin typeface="Times New Roman" panose="02020603050405020304" pitchFamily="18" charset="0"/>
                <a:cs typeface="Times New Roman" panose="02020603050405020304" pitchFamily="18" charset="0"/>
              </a:rPr>
              <a:t>vệ</a:t>
            </a:r>
            <a:r>
              <a:rPr lang="en-US" altLang="vi-VN" sz="2400" dirty="0">
                <a:solidFill>
                  <a:srgbClr val="000099"/>
                </a:solidFill>
                <a:latin typeface="Times New Roman" panose="02020603050405020304" pitchFamily="18" charset="0"/>
                <a:cs typeface="Times New Roman" panose="02020603050405020304" pitchFamily="18" charset="0"/>
              </a:rPr>
              <a:t> </a:t>
            </a:r>
            <a:r>
              <a:rPr lang="en-US" altLang="vi-VN" sz="2400" dirty="0" err="1">
                <a:solidFill>
                  <a:srgbClr val="000099"/>
                </a:solidFill>
                <a:latin typeface="Times New Roman" panose="02020603050405020304" pitchFamily="18" charset="0"/>
                <a:cs typeface="Times New Roman" panose="02020603050405020304" pitchFamily="18" charset="0"/>
              </a:rPr>
              <a:t>vững</a:t>
            </a:r>
            <a:r>
              <a:rPr lang="en-US" altLang="vi-VN" sz="2400" dirty="0">
                <a:solidFill>
                  <a:srgbClr val="000099"/>
                </a:solidFill>
                <a:latin typeface="Times New Roman" panose="02020603050405020304" pitchFamily="18" charset="0"/>
                <a:cs typeface="Times New Roman" panose="02020603050405020304" pitchFamily="18" charset="0"/>
              </a:rPr>
              <a:t> </a:t>
            </a:r>
            <a:r>
              <a:rPr lang="en-US" altLang="vi-VN" sz="2400" dirty="0" err="1">
                <a:solidFill>
                  <a:srgbClr val="000099"/>
                </a:solidFill>
                <a:latin typeface="Times New Roman" panose="02020603050405020304" pitchFamily="18" charset="0"/>
                <a:cs typeface="Times New Roman" panose="02020603050405020304" pitchFamily="18" charset="0"/>
              </a:rPr>
              <a:t>chắc</a:t>
            </a:r>
            <a:r>
              <a:rPr lang="en-US" altLang="vi-VN" sz="2400" dirty="0">
                <a:solidFill>
                  <a:srgbClr val="000099"/>
                </a:solidFill>
                <a:latin typeface="Times New Roman" panose="02020603050405020304" pitchFamily="18" charset="0"/>
                <a:cs typeface="Times New Roman" panose="02020603050405020304" pitchFamily="18" charset="0"/>
              </a:rPr>
              <a:t> </a:t>
            </a:r>
            <a:r>
              <a:rPr lang="en-US" altLang="vi-VN" sz="2400" dirty="0" err="1">
                <a:solidFill>
                  <a:srgbClr val="000099"/>
                </a:solidFill>
                <a:latin typeface="Times New Roman" panose="02020603050405020304" pitchFamily="18" charset="0"/>
                <a:cs typeface="Times New Roman" panose="02020603050405020304" pitchFamily="18" charset="0"/>
              </a:rPr>
              <a:t>Tổ</a:t>
            </a:r>
            <a:r>
              <a:rPr lang="en-US" altLang="vi-VN" sz="2400" dirty="0">
                <a:solidFill>
                  <a:srgbClr val="000099"/>
                </a:solidFill>
                <a:latin typeface="Times New Roman" panose="02020603050405020304" pitchFamily="18" charset="0"/>
                <a:cs typeface="Times New Roman" panose="02020603050405020304" pitchFamily="18" charset="0"/>
              </a:rPr>
              <a:t> </a:t>
            </a:r>
            <a:r>
              <a:rPr lang="en-US" altLang="vi-VN" sz="2400" dirty="0" err="1">
                <a:solidFill>
                  <a:srgbClr val="000099"/>
                </a:solidFill>
                <a:latin typeface="Times New Roman" panose="02020603050405020304" pitchFamily="18" charset="0"/>
                <a:cs typeface="Times New Roman" panose="02020603050405020304" pitchFamily="18" charset="0"/>
              </a:rPr>
              <a:t>quốc</a:t>
            </a:r>
            <a:r>
              <a:rPr lang="en-US" altLang="vi-VN" sz="2400" dirty="0">
                <a:solidFill>
                  <a:srgbClr val="000099"/>
                </a:solidFill>
                <a:latin typeface="Times New Roman" panose="02020603050405020304" pitchFamily="18" charset="0"/>
                <a:cs typeface="Times New Roman" panose="02020603050405020304" pitchFamily="18" charset="0"/>
              </a:rPr>
              <a:t> </a:t>
            </a:r>
            <a:r>
              <a:rPr lang="en-US" altLang="vi-VN" sz="2400" dirty="0" err="1">
                <a:solidFill>
                  <a:srgbClr val="000099"/>
                </a:solidFill>
                <a:latin typeface="Times New Roman" panose="02020603050405020304" pitchFamily="18" charset="0"/>
                <a:cs typeface="Times New Roman" panose="02020603050405020304" pitchFamily="18" charset="0"/>
              </a:rPr>
              <a:t>Việt</a:t>
            </a:r>
            <a:r>
              <a:rPr lang="en-US" altLang="vi-VN" sz="2400" dirty="0">
                <a:solidFill>
                  <a:srgbClr val="000099"/>
                </a:solidFill>
                <a:latin typeface="Times New Roman" panose="02020603050405020304" pitchFamily="18" charset="0"/>
                <a:cs typeface="Times New Roman" panose="02020603050405020304" pitchFamily="18" charset="0"/>
              </a:rPr>
              <a:t> Nam XHCN.</a:t>
            </a:r>
          </a:p>
        </p:txBody>
      </p:sp>
      <p:sp>
        <p:nvSpPr>
          <p:cNvPr id="14" name="Rectangle 13"/>
          <p:cNvSpPr>
            <a:spLocks noChangeArrowheads="1"/>
          </p:cNvSpPr>
          <p:nvPr/>
        </p:nvSpPr>
        <p:spPr bwMode="auto">
          <a:xfrm>
            <a:off x="457200" y="5432425"/>
            <a:ext cx="10896600" cy="8318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marL="285750" indent="-285750">
              <a:defRPr>
                <a:solidFill>
                  <a:schemeClr val="tx1"/>
                </a:solidFill>
                <a:latin typeface="Arial" panose="020B0604020202020204" pitchFamily="34" charset="0"/>
              </a:defRPr>
            </a:lvl1pPr>
            <a:lvl2pPr marL="742950" indent="-285750">
              <a:defRPr>
                <a:solidFill>
                  <a:schemeClr val="tx1"/>
                </a:solidFill>
                <a:latin typeface="Arial" panose="020B0604020202020204" pitchFamily="34" charset="0"/>
              </a:defRPr>
            </a:lvl2pPr>
            <a:lvl3pPr marL="1143000" indent="-228600">
              <a:defRPr>
                <a:solidFill>
                  <a:schemeClr val="tx1"/>
                </a:solidFill>
                <a:latin typeface="Arial" panose="020B0604020202020204" pitchFamily="34" charset="0"/>
              </a:defRPr>
            </a:lvl3pPr>
            <a:lvl4pPr marL="1600200" indent="-228600">
              <a:defRPr>
                <a:solidFill>
                  <a:schemeClr val="tx1"/>
                </a:solidFill>
                <a:latin typeface="Arial" panose="020B0604020202020204" pitchFamily="34" charset="0"/>
              </a:defRPr>
            </a:lvl4pPr>
            <a:lvl5pPr marL="2057400" indent="-22860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algn="just" eaLnBrk="1" hangingPunct="1">
              <a:buFont typeface="Wingdings" panose="05000000000000000000" pitchFamily="2" charset="2"/>
              <a:buChar char="§"/>
            </a:pPr>
            <a:r>
              <a:rPr lang="en-US" altLang="vi-VN" sz="2400" dirty="0" err="1">
                <a:solidFill>
                  <a:srgbClr val="000099"/>
                </a:solidFill>
                <a:latin typeface="Times New Roman" panose="02020603050405020304" pitchFamily="18" charset="0"/>
                <a:cs typeface="Times New Roman" panose="02020603050405020304" pitchFamily="18" charset="0"/>
              </a:rPr>
              <a:t>Tăng</a:t>
            </a:r>
            <a:r>
              <a:rPr lang="en-US" altLang="vi-VN" sz="2400" dirty="0">
                <a:solidFill>
                  <a:srgbClr val="000099"/>
                </a:solidFill>
                <a:latin typeface="Times New Roman" panose="02020603050405020304" pitchFamily="18" charset="0"/>
                <a:cs typeface="Times New Roman" panose="02020603050405020304" pitchFamily="18" charset="0"/>
              </a:rPr>
              <a:t> </a:t>
            </a:r>
            <a:r>
              <a:rPr lang="en-US" altLang="vi-VN" sz="2400" dirty="0" err="1">
                <a:solidFill>
                  <a:srgbClr val="000099"/>
                </a:solidFill>
                <a:latin typeface="Times New Roman" panose="02020603050405020304" pitchFamily="18" charset="0"/>
                <a:cs typeface="Times New Roman" panose="02020603050405020304" pitchFamily="18" charset="0"/>
              </a:rPr>
              <a:t>cường</a:t>
            </a:r>
            <a:r>
              <a:rPr lang="en-US" altLang="vi-VN" sz="2400" dirty="0">
                <a:solidFill>
                  <a:srgbClr val="000099"/>
                </a:solidFill>
                <a:latin typeface="Times New Roman" panose="02020603050405020304" pitchFamily="18" charset="0"/>
                <a:cs typeface="Times New Roman" panose="02020603050405020304" pitchFamily="18" charset="0"/>
              </a:rPr>
              <a:t> </a:t>
            </a:r>
            <a:r>
              <a:rPr lang="en-US" altLang="vi-VN" sz="2400" dirty="0" err="1">
                <a:solidFill>
                  <a:srgbClr val="000099"/>
                </a:solidFill>
                <a:latin typeface="Times New Roman" panose="02020603050405020304" pitchFamily="18" charset="0"/>
                <a:cs typeface="Times New Roman" panose="02020603050405020304" pitchFamily="18" charset="0"/>
              </a:rPr>
              <a:t>sự</a:t>
            </a:r>
            <a:r>
              <a:rPr lang="en-US" altLang="vi-VN" sz="2400" dirty="0">
                <a:solidFill>
                  <a:srgbClr val="000099"/>
                </a:solidFill>
                <a:latin typeface="Times New Roman" panose="02020603050405020304" pitchFamily="18" charset="0"/>
                <a:cs typeface="Times New Roman" panose="02020603050405020304" pitchFamily="18" charset="0"/>
              </a:rPr>
              <a:t> </a:t>
            </a:r>
            <a:r>
              <a:rPr lang="en-US" altLang="vi-VN" sz="2400" b="1" dirty="0" err="1">
                <a:solidFill>
                  <a:srgbClr val="FF0000"/>
                </a:solidFill>
                <a:latin typeface="Times New Roman" panose="02020603050405020304" pitchFamily="18" charset="0"/>
                <a:cs typeface="Times New Roman" panose="02020603050405020304" pitchFamily="18" charset="0"/>
              </a:rPr>
              <a:t>lãnh</a:t>
            </a:r>
            <a:r>
              <a:rPr lang="en-US" altLang="vi-VN" sz="2400" b="1" dirty="0">
                <a:solidFill>
                  <a:srgbClr val="FF0000"/>
                </a:solidFill>
                <a:latin typeface="Times New Roman" panose="02020603050405020304" pitchFamily="18" charset="0"/>
                <a:cs typeface="Times New Roman" panose="02020603050405020304" pitchFamily="18" charset="0"/>
              </a:rPr>
              <a:t> </a:t>
            </a:r>
            <a:r>
              <a:rPr lang="en-US" altLang="vi-VN" sz="2400" b="1" dirty="0" err="1">
                <a:solidFill>
                  <a:srgbClr val="FF0000"/>
                </a:solidFill>
                <a:latin typeface="Times New Roman" panose="02020603050405020304" pitchFamily="18" charset="0"/>
                <a:cs typeface="Times New Roman" panose="02020603050405020304" pitchFamily="18" charset="0"/>
              </a:rPr>
              <a:t>đạo</a:t>
            </a:r>
            <a:r>
              <a:rPr lang="en-US" altLang="vi-VN" sz="2400" b="1" dirty="0">
                <a:solidFill>
                  <a:srgbClr val="FF0000"/>
                </a:solidFill>
                <a:latin typeface="Times New Roman" panose="02020603050405020304" pitchFamily="18" charset="0"/>
                <a:cs typeface="Times New Roman" panose="02020603050405020304" pitchFamily="18" charset="0"/>
              </a:rPr>
              <a:t> </a:t>
            </a:r>
            <a:r>
              <a:rPr lang="en-US" altLang="vi-VN" sz="2400" b="1" dirty="0" err="1">
                <a:solidFill>
                  <a:srgbClr val="FF0000"/>
                </a:solidFill>
                <a:latin typeface="Times New Roman" panose="02020603050405020304" pitchFamily="18" charset="0"/>
                <a:cs typeface="Times New Roman" panose="02020603050405020304" pitchFamily="18" charset="0"/>
              </a:rPr>
              <a:t>tuyệt</a:t>
            </a:r>
            <a:r>
              <a:rPr lang="en-US" altLang="vi-VN" sz="2400" b="1" dirty="0">
                <a:solidFill>
                  <a:srgbClr val="FF0000"/>
                </a:solidFill>
                <a:latin typeface="Times New Roman" panose="02020603050405020304" pitchFamily="18" charset="0"/>
                <a:cs typeface="Times New Roman" panose="02020603050405020304" pitchFamily="18" charset="0"/>
              </a:rPr>
              <a:t> </a:t>
            </a:r>
            <a:r>
              <a:rPr lang="en-US" altLang="vi-VN" sz="2400" b="1" dirty="0" err="1">
                <a:solidFill>
                  <a:srgbClr val="FF0000"/>
                </a:solidFill>
                <a:latin typeface="Times New Roman" panose="02020603050405020304" pitchFamily="18" charset="0"/>
                <a:cs typeface="Times New Roman" panose="02020603050405020304" pitchFamily="18" charset="0"/>
              </a:rPr>
              <a:t>đối</a:t>
            </a:r>
            <a:r>
              <a:rPr lang="en-US" altLang="vi-VN" sz="2400" dirty="0">
                <a:solidFill>
                  <a:srgbClr val="000099"/>
                </a:solidFill>
                <a:latin typeface="Times New Roman" panose="02020603050405020304" pitchFamily="18" charset="0"/>
                <a:cs typeface="Times New Roman" panose="02020603050405020304" pitchFamily="18" charset="0"/>
              </a:rPr>
              <a:t>, </a:t>
            </a:r>
            <a:r>
              <a:rPr lang="en-US" altLang="vi-VN" sz="2400" dirty="0" err="1">
                <a:solidFill>
                  <a:srgbClr val="000099"/>
                </a:solidFill>
                <a:latin typeface="Times New Roman" panose="02020603050405020304" pitchFamily="18" charset="0"/>
                <a:cs typeface="Times New Roman" panose="02020603050405020304" pitchFamily="18" charset="0"/>
              </a:rPr>
              <a:t>trực</a:t>
            </a:r>
            <a:r>
              <a:rPr lang="en-US" altLang="vi-VN" sz="2400" dirty="0">
                <a:solidFill>
                  <a:srgbClr val="000099"/>
                </a:solidFill>
                <a:latin typeface="Times New Roman" panose="02020603050405020304" pitchFamily="18" charset="0"/>
                <a:cs typeface="Times New Roman" panose="02020603050405020304" pitchFamily="18" charset="0"/>
              </a:rPr>
              <a:t> </a:t>
            </a:r>
            <a:r>
              <a:rPr lang="en-US" altLang="vi-VN" sz="2400" dirty="0" err="1">
                <a:solidFill>
                  <a:srgbClr val="000099"/>
                </a:solidFill>
                <a:latin typeface="Times New Roman" panose="02020603050405020304" pitchFamily="18" charset="0"/>
                <a:cs typeface="Times New Roman" panose="02020603050405020304" pitchFamily="18" charset="0"/>
              </a:rPr>
              <a:t>tiếp</a:t>
            </a:r>
            <a:r>
              <a:rPr lang="en-US" altLang="vi-VN" sz="2400" dirty="0">
                <a:solidFill>
                  <a:srgbClr val="000099"/>
                </a:solidFill>
                <a:latin typeface="Times New Roman" panose="02020603050405020304" pitchFamily="18" charset="0"/>
                <a:cs typeface="Times New Roman" panose="02020603050405020304" pitchFamily="18" charset="0"/>
              </a:rPr>
              <a:t> </a:t>
            </a:r>
            <a:r>
              <a:rPr lang="en-US" altLang="vi-VN" sz="2400" dirty="0" err="1">
                <a:solidFill>
                  <a:srgbClr val="000099"/>
                </a:solidFill>
                <a:latin typeface="Times New Roman" panose="02020603050405020304" pitchFamily="18" charset="0"/>
                <a:cs typeface="Times New Roman" panose="02020603050405020304" pitchFamily="18" charset="0"/>
              </a:rPr>
              <a:t>về</a:t>
            </a:r>
            <a:r>
              <a:rPr lang="en-US" altLang="vi-VN" sz="2400" dirty="0">
                <a:solidFill>
                  <a:srgbClr val="000099"/>
                </a:solidFill>
                <a:latin typeface="Times New Roman" panose="02020603050405020304" pitchFamily="18" charset="0"/>
                <a:cs typeface="Times New Roman" panose="02020603050405020304" pitchFamily="18" charset="0"/>
              </a:rPr>
              <a:t> </a:t>
            </a:r>
            <a:r>
              <a:rPr lang="en-US" altLang="vi-VN" sz="2400" dirty="0" err="1">
                <a:solidFill>
                  <a:srgbClr val="000099"/>
                </a:solidFill>
                <a:latin typeface="Times New Roman" panose="02020603050405020304" pitchFamily="18" charset="0"/>
                <a:cs typeface="Times New Roman" panose="02020603050405020304" pitchFamily="18" charset="0"/>
              </a:rPr>
              <a:t>mọi</a:t>
            </a:r>
            <a:r>
              <a:rPr lang="en-US" altLang="vi-VN" sz="2400" dirty="0">
                <a:solidFill>
                  <a:srgbClr val="000099"/>
                </a:solidFill>
                <a:latin typeface="Times New Roman" panose="02020603050405020304" pitchFamily="18" charset="0"/>
                <a:cs typeface="Times New Roman" panose="02020603050405020304" pitchFamily="18" charset="0"/>
              </a:rPr>
              <a:t> </a:t>
            </a:r>
            <a:r>
              <a:rPr lang="en-US" altLang="vi-VN" sz="2400" dirty="0" err="1">
                <a:solidFill>
                  <a:srgbClr val="000099"/>
                </a:solidFill>
                <a:latin typeface="Times New Roman" panose="02020603050405020304" pitchFamily="18" charset="0"/>
                <a:cs typeface="Times New Roman" panose="02020603050405020304" pitchFamily="18" charset="0"/>
              </a:rPr>
              <a:t>mặt</a:t>
            </a:r>
            <a:r>
              <a:rPr lang="en-US" altLang="vi-VN" sz="2400" dirty="0">
                <a:solidFill>
                  <a:srgbClr val="000099"/>
                </a:solidFill>
                <a:latin typeface="Times New Roman" panose="02020603050405020304" pitchFamily="18" charset="0"/>
                <a:cs typeface="Times New Roman" panose="02020603050405020304" pitchFamily="18" charset="0"/>
              </a:rPr>
              <a:t> </a:t>
            </a:r>
            <a:r>
              <a:rPr lang="en-US" altLang="vi-VN" sz="2400" dirty="0" err="1">
                <a:solidFill>
                  <a:srgbClr val="000099"/>
                </a:solidFill>
                <a:latin typeface="Times New Roman" panose="02020603050405020304" pitchFamily="18" charset="0"/>
                <a:cs typeface="Times New Roman" panose="02020603050405020304" pitchFamily="18" charset="0"/>
              </a:rPr>
              <a:t>của</a:t>
            </a:r>
            <a:r>
              <a:rPr lang="en-US" altLang="vi-VN" sz="2400" dirty="0">
                <a:solidFill>
                  <a:srgbClr val="000099"/>
                </a:solidFill>
                <a:latin typeface="Times New Roman" panose="02020603050405020304" pitchFamily="18" charset="0"/>
                <a:cs typeface="Times New Roman" panose="02020603050405020304" pitchFamily="18" charset="0"/>
              </a:rPr>
              <a:t> </a:t>
            </a:r>
            <a:r>
              <a:rPr lang="en-US" altLang="vi-VN" sz="2400" dirty="0" err="1">
                <a:solidFill>
                  <a:srgbClr val="000099"/>
                </a:solidFill>
                <a:latin typeface="Times New Roman" panose="02020603050405020304" pitchFamily="18" charset="0"/>
                <a:cs typeface="Times New Roman" panose="02020603050405020304" pitchFamily="18" charset="0"/>
              </a:rPr>
              <a:t>Đảng</a:t>
            </a:r>
            <a:r>
              <a:rPr lang="en-US" altLang="vi-VN" sz="2400" dirty="0">
                <a:solidFill>
                  <a:srgbClr val="000099"/>
                </a:solidFill>
                <a:latin typeface="Times New Roman" panose="02020603050405020304" pitchFamily="18" charset="0"/>
                <a:cs typeface="Times New Roman" panose="02020603050405020304" pitchFamily="18" charset="0"/>
              </a:rPr>
              <a:t>, </a:t>
            </a:r>
            <a:r>
              <a:rPr lang="en-US" altLang="vi-VN" sz="2400" dirty="0" err="1">
                <a:solidFill>
                  <a:srgbClr val="000099"/>
                </a:solidFill>
                <a:latin typeface="Times New Roman" panose="02020603050405020304" pitchFamily="18" charset="0"/>
                <a:cs typeface="Times New Roman" panose="02020603050405020304" pitchFamily="18" charset="0"/>
              </a:rPr>
              <a:t>sự</a:t>
            </a:r>
            <a:r>
              <a:rPr lang="en-US" altLang="vi-VN" sz="2400" dirty="0">
                <a:solidFill>
                  <a:srgbClr val="000099"/>
                </a:solidFill>
                <a:latin typeface="Times New Roman" panose="02020603050405020304" pitchFamily="18" charset="0"/>
                <a:cs typeface="Times New Roman" panose="02020603050405020304" pitchFamily="18" charset="0"/>
              </a:rPr>
              <a:t> </a:t>
            </a:r>
            <a:r>
              <a:rPr lang="en-US" altLang="vi-VN" sz="2400" dirty="0" err="1">
                <a:solidFill>
                  <a:srgbClr val="000099"/>
                </a:solidFill>
                <a:latin typeface="Times New Roman" panose="02020603050405020304" pitchFamily="18" charset="0"/>
                <a:cs typeface="Times New Roman" panose="02020603050405020304" pitchFamily="18" charset="0"/>
              </a:rPr>
              <a:t>quản</a:t>
            </a:r>
            <a:r>
              <a:rPr lang="en-US" altLang="vi-VN" sz="2400" dirty="0">
                <a:solidFill>
                  <a:srgbClr val="000099"/>
                </a:solidFill>
                <a:latin typeface="Times New Roman" panose="02020603050405020304" pitchFamily="18" charset="0"/>
                <a:cs typeface="Times New Roman" panose="02020603050405020304" pitchFamily="18" charset="0"/>
              </a:rPr>
              <a:t> </a:t>
            </a:r>
            <a:r>
              <a:rPr lang="en-US" altLang="vi-VN" sz="2400" dirty="0" err="1">
                <a:solidFill>
                  <a:srgbClr val="000099"/>
                </a:solidFill>
                <a:latin typeface="Times New Roman" panose="02020603050405020304" pitchFamily="18" charset="0"/>
                <a:cs typeface="Times New Roman" panose="02020603050405020304" pitchFamily="18" charset="0"/>
              </a:rPr>
              <a:t>lý</a:t>
            </a:r>
            <a:r>
              <a:rPr lang="en-US" altLang="vi-VN" sz="2400" dirty="0">
                <a:solidFill>
                  <a:srgbClr val="000099"/>
                </a:solidFill>
                <a:latin typeface="Times New Roman" panose="02020603050405020304" pitchFamily="18" charset="0"/>
                <a:cs typeface="Times New Roman" panose="02020603050405020304" pitchFamily="18" charset="0"/>
              </a:rPr>
              <a:t> </a:t>
            </a:r>
            <a:r>
              <a:rPr lang="en-US" altLang="vi-VN" sz="2400" dirty="0" err="1">
                <a:solidFill>
                  <a:srgbClr val="000099"/>
                </a:solidFill>
                <a:latin typeface="Times New Roman" panose="02020603050405020304" pitchFamily="18" charset="0"/>
                <a:cs typeface="Times New Roman" panose="02020603050405020304" pitchFamily="18" charset="0"/>
              </a:rPr>
              <a:t>của</a:t>
            </a:r>
            <a:r>
              <a:rPr lang="en-US" altLang="vi-VN" sz="2400" dirty="0">
                <a:solidFill>
                  <a:srgbClr val="000099"/>
                </a:solidFill>
                <a:latin typeface="Times New Roman" panose="02020603050405020304" pitchFamily="18" charset="0"/>
                <a:cs typeface="Times New Roman" panose="02020603050405020304" pitchFamily="18" charset="0"/>
              </a:rPr>
              <a:t> </a:t>
            </a:r>
            <a:r>
              <a:rPr lang="en-US" altLang="vi-VN" sz="2400" dirty="0" err="1">
                <a:solidFill>
                  <a:srgbClr val="000099"/>
                </a:solidFill>
                <a:latin typeface="Times New Roman" panose="02020603050405020304" pitchFamily="18" charset="0"/>
                <a:cs typeface="Times New Roman" panose="02020603050405020304" pitchFamily="18" charset="0"/>
              </a:rPr>
              <a:t>Nhà</a:t>
            </a:r>
            <a:r>
              <a:rPr lang="en-US" altLang="vi-VN" sz="2400" dirty="0">
                <a:solidFill>
                  <a:srgbClr val="000099"/>
                </a:solidFill>
                <a:latin typeface="Times New Roman" panose="02020603050405020304" pitchFamily="18" charset="0"/>
                <a:cs typeface="Times New Roman" panose="02020603050405020304" pitchFamily="18" charset="0"/>
              </a:rPr>
              <a:t> </a:t>
            </a:r>
            <a:r>
              <a:rPr lang="en-US" altLang="vi-VN" sz="2400" dirty="0" err="1">
                <a:solidFill>
                  <a:srgbClr val="000099"/>
                </a:solidFill>
                <a:latin typeface="Times New Roman" panose="02020603050405020304" pitchFamily="18" charset="0"/>
                <a:cs typeface="Times New Roman" panose="02020603050405020304" pitchFamily="18" charset="0"/>
              </a:rPr>
              <a:t>nước</a:t>
            </a:r>
            <a:r>
              <a:rPr lang="en-US" altLang="vi-VN" sz="2400" dirty="0">
                <a:solidFill>
                  <a:srgbClr val="000099"/>
                </a:solidFill>
                <a:latin typeface="Times New Roman" panose="02020603050405020304" pitchFamily="18" charset="0"/>
                <a:cs typeface="Times New Roman" panose="02020603050405020304" pitchFamily="18" charset="0"/>
              </a:rPr>
              <a:t> </a:t>
            </a:r>
            <a:r>
              <a:rPr lang="en-US" altLang="vi-VN" sz="2400" dirty="0" err="1">
                <a:solidFill>
                  <a:srgbClr val="000099"/>
                </a:solidFill>
                <a:latin typeface="Times New Roman" panose="02020603050405020304" pitchFamily="18" charset="0"/>
                <a:cs typeface="Times New Roman" panose="02020603050405020304" pitchFamily="18" charset="0"/>
              </a:rPr>
              <a:t>đối</a:t>
            </a:r>
            <a:r>
              <a:rPr lang="en-US" altLang="vi-VN" sz="2400" dirty="0">
                <a:solidFill>
                  <a:srgbClr val="000099"/>
                </a:solidFill>
                <a:latin typeface="Times New Roman" panose="02020603050405020304" pitchFamily="18" charset="0"/>
                <a:cs typeface="Times New Roman" panose="02020603050405020304" pitchFamily="18" charset="0"/>
              </a:rPr>
              <a:t> </a:t>
            </a:r>
            <a:r>
              <a:rPr lang="en-US" altLang="vi-VN" sz="2400" dirty="0" err="1">
                <a:solidFill>
                  <a:srgbClr val="000099"/>
                </a:solidFill>
                <a:latin typeface="Times New Roman" panose="02020603050405020304" pitchFamily="18" charset="0"/>
                <a:cs typeface="Times New Roman" panose="02020603050405020304" pitchFamily="18" charset="0"/>
              </a:rPr>
              <a:t>với</a:t>
            </a:r>
            <a:r>
              <a:rPr lang="en-US" altLang="vi-VN" sz="2400" dirty="0">
                <a:solidFill>
                  <a:srgbClr val="000099"/>
                </a:solidFill>
                <a:latin typeface="Times New Roman" panose="02020603050405020304" pitchFamily="18" charset="0"/>
                <a:cs typeface="Times New Roman" panose="02020603050405020304" pitchFamily="18" charset="0"/>
              </a:rPr>
              <a:t> </a:t>
            </a:r>
            <a:r>
              <a:rPr lang="en-US" altLang="vi-VN" sz="2400" dirty="0" err="1">
                <a:solidFill>
                  <a:srgbClr val="000099"/>
                </a:solidFill>
                <a:latin typeface="Times New Roman" panose="02020603050405020304" pitchFamily="18" charset="0"/>
                <a:cs typeface="Times New Roman" panose="02020603050405020304" pitchFamily="18" charset="0"/>
              </a:rPr>
              <a:t>quân</a:t>
            </a:r>
            <a:r>
              <a:rPr lang="en-US" altLang="vi-VN" sz="2400" dirty="0">
                <a:solidFill>
                  <a:srgbClr val="000099"/>
                </a:solidFill>
                <a:latin typeface="Times New Roman" panose="02020603050405020304" pitchFamily="18" charset="0"/>
                <a:cs typeface="Times New Roman" panose="02020603050405020304" pitchFamily="18" charset="0"/>
              </a:rPr>
              <a:t> </a:t>
            </a:r>
            <a:r>
              <a:rPr lang="en-US" altLang="vi-VN" sz="2400" dirty="0" err="1">
                <a:solidFill>
                  <a:srgbClr val="000099"/>
                </a:solidFill>
                <a:latin typeface="Times New Roman" panose="02020603050405020304" pitchFamily="18" charset="0"/>
                <a:cs typeface="Times New Roman" panose="02020603050405020304" pitchFamily="18" charset="0"/>
              </a:rPr>
              <a:t>đội</a:t>
            </a:r>
            <a:r>
              <a:rPr lang="en-US" altLang="vi-VN" sz="2400" dirty="0">
                <a:solidFill>
                  <a:srgbClr val="000099"/>
                </a:solidFill>
                <a:latin typeface="Times New Roman" panose="02020603050405020304" pitchFamily="18" charset="0"/>
                <a:cs typeface="Times New Roman" panose="02020603050405020304" pitchFamily="18" charset="0"/>
              </a:rPr>
              <a:t> </a:t>
            </a:r>
            <a:r>
              <a:rPr lang="en-US" altLang="vi-VN" sz="2400" dirty="0" err="1">
                <a:solidFill>
                  <a:srgbClr val="000099"/>
                </a:solidFill>
                <a:latin typeface="Times New Roman" panose="02020603050405020304" pitchFamily="18" charset="0"/>
                <a:cs typeface="Times New Roman" panose="02020603050405020304" pitchFamily="18" charset="0"/>
              </a:rPr>
              <a:t>và</a:t>
            </a:r>
            <a:r>
              <a:rPr lang="en-US" altLang="vi-VN" sz="2400" dirty="0">
                <a:solidFill>
                  <a:srgbClr val="000099"/>
                </a:solidFill>
                <a:latin typeface="Times New Roman" panose="02020603050405020304" pitchFamily="18" charset="0"/>
                <a:cs typeface="Times New Roman" panose="02020603050405020304" pitchFamily="18" charset="0"/>
              </a:rPr>
              <a:t> </a:t>
            </a:r>
            <a:r>
              <a:rPr lang="en-US" altLang="vi-VN" sz="2400" dirty="0" err="1">
                <a:solidFill>
                  <a:srgbClr val="000099"/>
                </a:solidFill>
                <a:latin typeface="Times New Roman" panose="02020603050405020304" pitchFamily="18" charset="0"/>
                <a:cs typeface="Times New Roman" panose="02020603050405020304" pitchFamily="18" charset="0"/>
              </a:rPr>
              <a:t>công</a:t>
            </a:r>
            <a:r>
              <a:rPr lang="en-US" altLang="vi-VN" sz="2400" dirty="0">
                <a:solidFill>
                  <a:srgbClr val="000099"/>
                </a:solidFill>
                <a:latin typeface="Times New Roman" panose="02020603050405020304" pitchFamily="18" charset="0"/>
                <a:cs typeface="Times New Roman" panose="02020603050405020304" pitchFamily="18" charset="0"/>
              </a:rPr>
              <a:t> an</a:t>
            </a:r>
          </a:p>
        </p:txBody>
      </p:sp>
    </p:spTree>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31" presetClass="entr" presetSubtype="0" fill="hold" grpId="0" nodeType="clickEffect">
                                  <p:stCondLst>
                                    <p:cond delay="0"/>
                                  </p:stCondLst>
                                  <p:childTnLst>
                                    <p:set>
                                      <p:cBhvr>
                                        <p:cTn id="6" dur="1" fill="hold">
                                          <p:stCondLst>
                                            <p:cond delay="0"/>
                                          </p:stCondLst>
                                        </p:cTn>
                                        <p:tgtEl>
                                          <p:spTgt spid="5"/>
                                        </p:tgtEl>
                                        <p:attrNameLst>
                                          <p:attrName>style.visibility</p:attrName>
                                        </p:attrNameLst>
                                      </p:cBhvr>
                                      <p:to>
                                        <p:strVal val="visible"/>
                                      </p:to>
                                    </p:set>
                                    <p:anim calcmode="lin" valueType="num">
                                      <p:cBhvr>
                                        <p:cTn id="7" dur="1000" fill="hold"/>
                                        <p:tgtEl>
                                          <p:spTgt spid="5"/>
                                        </p:tgtEl>
                                        <p:attrNameLst>
                                          <p:attrName>ppt_w</p:attrName>
                                        </p:attrNameLst>
                                      </p:cBhvr>
                                      <p:tavLst>
                                        <p:tav tm="0">
                                          <p:val>
                                            <p:fltVal val="0"/>
                                          </p:val>
                                        </p:tav>
                                        <p:tav tm="100000">
                                          <p:val>
                                            <p:strVal val="#ppt_w"/>
                                          </p:val>
                                        </p:tav>
                                      </p:tavLst>
                                    </p:anim>
                                    <p:anim calcmode="lin" valueType="num">
                                      <p:cBhvr>
                                        <p:cTn id="8" dur="1000" fill="hold"/>
                                        <p:tgtEl>
                                          <p:spTgt spid="5"/>
                                        </p:tgtEl>
                                        <p:attrNameLst>
                                          <p:attrName>ppt_h</p:attrName>
                                        </p:attrNameLst>
                                      </p:cBhvr>
                                      <p:tavLst>
                                        <p:tav tm="0">
                                          <p:val>
                                            <p:fltVal val="0"/>
                                          </p:val>
                                        </p:tav>
                                        <p:tav tm="100000">
                                          <p:val>
                                            <p:strVal val="#ppt_h"/>
                                          </p:val>
                                        </p:tav>
                                      </p:tavLst>
                                    </p:anim>
                                    <p:anim calcmode="lin" valueType="num">
                                      <p:cBhvr>
                                        <p:cTn id="9" dur="1000" fill="hold"/>
                                        <p:tgtEl>
                                          <p:spTgt spid="5"/>
                                        </p:tgtEl>
                                        <p:attrNameLst>
                                          <p:attrName>style.rotation</p:attrName>
                                        </p:attrNameLst>
                                      </p:cBhvr>
                                      <p:tavLst>
                                        <p:tav tm="0">
                                          <p:val>
                                            <p:fltVal val="90"/>
                                          </p:val>
                                        </p:tav>
                                        <p:tav tm="100000">
                                          <p:val>
                                            <p:fltVal val="0"/>
                                          </p:val>
                                        </p:tav>
                                      </p:tavLst>
                                    </p:anim>
                                    <p:animEffect transition="in" filter="fade">
                                      <p:cBhvr>
                                        <p:cTn id="10" dur="1000"/>
                                        <p:tgtEl>
                                          <p:spTgt spid="5"/>
                                        </p:tgtEl>
                                      </p:cBhvr>
                                    </p:animEffect>
                                  </p:childTnLst>
                                </p:cTn>
                              </p:par>
                            </p:childTnLst>
                          </p:cTn>
                        </p:par>
                      </p:childTnLst>
                    </p:cTn>
                  </p:par>
                  <p:par>
                    <p:cTn id="11" fill="hold" nodeType="clickPar">
                      <p:stCondLst>
                        <p:cond delay="indefinite"/>
                      </p:stCondLst>
                      <p:childTnLst>
                        <p:par>
                          <p:cTn id="12" fill="hold" nodeType="withGroup">
                            <p:stCondLst>
                              <p:cond delay="0"/>
                            </p:stCondLst>
                            <p:childTnLst>
                              <p:par>
                                <p:cTn id="13" presetID="42" presetClass="entr" presetSubtype="0" fill="hold" grpId="0" nodeType="clickEffect">
                                  <p:stCondLst>
                                    <p:cond delay="0"/>
                                  </p:stCondLst>
                                  <p:childTnLst>
                                    <p:set>
                                      <p:cBhvr>
                                        <p:cTn id="14" dur="1" fill="hold">
                                          <p:stCondLst>
                                            <p:cond delay="0"/>
                                          </p:stCondLst>
                                        </p:cTn>
                                        <p:tgtEl>
                                          <p:spTgt spid="10"/>
                                        </p:tgtEl>
                                        <p:attrNameLst>
                                          <p:attrName>style.visibility</p:attrName>
                                        </p:attrNameLst>
                                      </p:cBhvr>
                                      <p:to>
                                        <p:strVal val="visible"/>
                                      </p:to>
                                    </p:set>
                                    <p:animEffect transition="in" filter="fade">
                                      <p:cBhvr>
                                        <p:cTn id="15" dur="1000"/>
                                        <p:tgtEl>
                                          <p:spTgt spid="10"/>
                                        </p:tgtEl>
                                      </p:cBhvr>
                                    </p:animEffect>
                                    <p:anim calcmode="lin" valueType="num">
                                      <p:cBhvr>
                                        <p:cTn id="16" dur="1000" fill="hold"/>
                                        <p:tgtEl>
                                          <p:spTgt spid="10"/>
                                        </p:tgtEl>
                                        <p:attrNameLst>
                                          <p:attrName>ppt_x</p:attrName>
                                        </p:attrNameLst>
                                      </p:cBhvr>
                                      <p:tavLst>
                                        <p:tav tm="0">
                                          <p:val>
                                            <p:strVal val="#ppt_x"/>
                                          </p:val>
                                        </p:tav>
                                        <p:tav tm="100000">
                                          <p:val>
                                            <p:strVal val="#ppt_x"/>
                                          </p:val>
                                        </p:tav>
                                      </p:tavLst>
                                    </p:anim>
                                    <p:anim calcmode="lin" valueType="num">
                                      <p:cBhvr>
                                        <p:cTn id="17" dur="1000" fill="hold"/>
                                        <p:tgtEl>
                                          <p:spTgt spid="10"/>
                                        </p:tgtEl>
                                        <p:attrNameLst>
                                          <p:attrName>ppt_y</p:attrName>
                                        </p:attrNameLst>
                                      </p:cBhvr>
                                      <p:tavLst>
                                        <p:tav tm="0">
                                          <p:val>
                                            <p:strVal val="#ppt_y+.1"/>
                                          </p:val>
                                        </p:tav>
                                        <p:tav tm="100000">
                                          <p:val>
                                            <p:strVal val="#ppt_y"/>
                                          </p:val>
                                        </p:tav>
                                      </p:tavLst>
                                    </p:anim>
                                  </p:childTnLst>
                                </p:cTn>
                              </p:par>
                            </p:childTnLst>
                          </p:cTn>
                        </p:par>
                      </p:childTnLst>
                    </p:cTn>
                  </p:par>
                  <p:par>
                    <p:cTn id="18" fill="hold" nodeType="clickPar">
                      <p:stCondLst>
                        <p:cond delay="indefinite"/>
                      </p:stCondLst>
                      <p:childTnLst>
                        <p:par>
                          <p:cTn id="19" fill="hold" nodeType="withGroup">
                            <p:stCondLst>
                              <p:cond delay="0"/>
                            </p:stCondLst>
                            <p:childTnLst>
                              <p:par>
                                <p:cTn id="20" presetID="31" presetClass="entr" presetSubtype="0" fill="hold" grpId="0" nodeType="clickEffect">
                                  <p:stCondLst>
                                    <p:cond delay="0"/>
                                  </p:stCondLst>
                                  <p:childTnLst>
                                    <p:set>
                                      <p:cBhvr>
                                        <p:cTn id="21" dur="1" fill="hold">
                                          <p:stCondLst>
                                            <p:cond delay="0"/>
                                          </p:stCondLst>
                                        </p:cTn>
                                        <p:tgtEl>
                                          <p:spTgt spid="11"/>
                                        </p:tgtEl>
                                        <p:attrNameLst>
                                          <p:attrName>style.visibility</p:attrName>
                                        </p:attrNameLst>
                                      </p:cBhvr>
                                      <p:to>
                                        <p:strVal val="visible"/>
                                      </p:to>
                                    </p:set>
                                    <p:anim calcmode="lin" valueType="num">
                                      <p:cBhvr>
                                        <p:cTn id="22" dur="1000" fill="hold"/>
                                        <p:tgtEl>
                                          <p:spTgt spid="11"/>
                                        </p:tgtEl>
                                        <p:attrNameLst>
                                          <p:attrName>ppt_w</p:attrName>
                                        </p:attrNameLst>
                                      </p:cBhvr>
                                      <p:tavLst>
                                        <p:tav tm="0">
                                          <p:val>
                                            <p:fltVal val="0"/>
                                          </p:val>
                                        </p:tav>
                                        <p:tav tm="100000">
                                          <p:val>
                                            <p:strVal val="#ppt_w"/>
                                          </p:val>
                                        </p:tav>
                                      </p:tavLst>
                                    </p:anim>
                                    <p:anim calcmode="lin" valueType="num">
                                      <p:cBhvr>
                                        <p:cTn id="23" dur="1000" fill="hold"/>
                                        <p:tgtEl>
                                          <p:spTgt spid="11"/>
                                        </p:tgtEl>
                                        <p:attrNameLst>
                                          <p:attrName>ppt_h</p:attrName>
                                        </p:attrNameLst>
                                      </p:cBhvr>
                                      <p:tavLst>
                                        <p:tav tm="0">
                                          <p:val>
                                            <p:fltVal val="0"/>
                                          </p:val>
                                        </p:tav>
                                        <p:tav tm="100000">
                                          <p:val>
                                            <p:strVal val="#ppt_h"/>
                                          </p:val>
                                        </p:tav>
                                      </p:tavLst>
                                    </p:anim>
                                    <p:anim calcmode="lin" valueType="num">
                                      <p:cBhvr>
                                        <p:cTn id="24" dur="1000" fill="hold"/>
                                        <p:tgtEl>
                                          <p:spTgt spid="11"/>
                                        </p:tgtEl>
                                        <p:attrNameLst>
                                          <p:attrName>style.rotation</p:attrName>
                                        </p:attrNameLst>
                                      </p:cBhvr>
                                      <p:tavLst>
                                        <p:tav tm="0">
                                          <p:val>
                                            <p:fltVal val="90"/>
                                          </p:val>
                                        </p:tav>
                                        <p:tav tm="100000">
                                          <p:val>
                                            <p:fltVal val="0"/>
                                          </p:val>
                                        </p:tav>
                                      </p:tavLst>
                                    </p:anim>
                                    <p:animEffect transition="in" filter="fade">
                                      <p:cBhvr>
                                        <p:cTn id="25" dur="1000"/>
                                        <p:tgtEl>
                                          <p:spTgt spid="11"/>
                                        </p:tgtEl>
                                      </p:cBhvr>
                                    </p:animEffect>
                                  </p:childTnLst>
                                </p:cTn>
                              </p:par>
                            </p:childTnLst>
                          </p:cTn>
                        </p:par>
                      </p:childTnLst>
                    </p:cTn>
                  </p:par>
                  <p:par>
                    <p:cTn id="26" fill="hold" nodeType="clickPar">
                      <p:stCondLst>
                        <p:cond delay="indefinite"/>
                      </p:stCondLst>
                      <p:childTnLst>
                        <p:par>
                          <p:cTn id="27" fill="hold" nodeType="withGroup">
                            <p:stCondLst>
                              <p:cond delay="0"/>
                            </p:stCondLst>
                            <p:childTnLst>
                              <p:par>
                                <p:cTn id="28" presetID="42" presetClass="entr" presetSubtype="0" fill="hold" grpId="0" nodeType="clickEffect">
                                  <p:stCondLst>
                                    <p:cond delay="0"/>
                                  </p:stCondLst>
                                  <p:childTnLst>
                                    <p:set>
                                      <p:cBhvr>
                                        <p:cTn id="29" dur="1" fill="hold">
                                          <p:stCondLst>
                                            <p:cond delay="0"/>
                                          </p:stCondLst>
                                        </p:cTn>
                                        <p:tgtEl>
                                          <p:spTgt spid="12"/>
                                        </p:tgtEl>
                                        <p:attrNameLst>
                                          <p:attrName>style.visibility</p:attrName>
                                        </p:attrNameLst>
                                      </p:cBhvr>
                                      <p:to>
                                        <p:strVal val="visible"/>
                                      </p:to>
                                    </p:set>
                                    <p:animEffect transition="in" filter="fade">
                                      <p:cBhvr>
                                        <p:cTn id="30" dur="1000"/>
                                        <p:tgtEl>
                                          <p:spTgt spid="12"/>
                                        </p:tgtEl>
                                      </p:cBhvr>
                                    </p:animEffect>
                                    <p:anim calcmode="lin" valueType="num">
                                      <p:cBhvr>
                                        <p:cTn id="31" dur="1000" fill="hold"/>
                                        <p:tgtEl>
                                          <p:spTgt spid="12"/>
                                        </p:tgtEl>
                                        <p:attrNameLst>
                                          <p:attrName>ppt_x</p:attrName>
                                        </p:attrNameLst>
                                      </p:cBhvr>
                                      <p:tavLst>
                                        <p:tav tm="0">
                                          <p:val>
                                            <p:strVal val="#ppt_x"/>
                                          </p:val>
                                        </p:tav>
                                        <p:tav tm="100000">
                                          <p:val>
                                            <p:strVal val="#ppt_x"/>
                                          </p:val>
                                        </p:tav>
                                      </p:tavLst>
                                    </p:anim>
                                    <p:anim calcmode="lin" valueType="num">
                                      <p:cBhvr>
                                        <p:cTn id="32" dur="1000" fill="hold"/>
                                        <p:tgtEl>
                                          <p:spTgt spid="12"/>
                                        </p:tgtEl>
                                        <p:attrNameLst>
                                          <p:attrName>ppt_y</p:attrName>
                                        </p:attrNameLst>
                                      </p:cBhvr>
                                      <p:tavLst>
                                        <p:tav tm="0">
                                          <p:val>
                                            <p:strVal val="#ppt_y+.1"/>
                                          </p:val>
                                        </p:tav>
                                        <p:tav tm="100000">
                                          <p:val>
                                            <p:strVal val="#ppt_y"/>
                                          </p:val>
                                        </p:tav>
                                      </p:tavLst>
                                    </p:anim>
                                  </p:childTnLst>
                                </p:cTn>
                              </p:par>
                            </p:childTnLst>
                          </p:cTn>
                        </p:par>
                      </p:childTnLst>
                    </p:cTn>
                  </p:par>
                  <p:par>
                    <p:cTn id="33" fill="hold" nodeType="clickPar">
                      <p:stCondLst>
                        <p:cond delay="indefinite"/>
                      </p:stCondLst>
                      <p:childTnLst>
                        <p:par>
                          <p:cTn id="34" fill="hold" nodeType="withGroup">
                            <p:stCondLst>
                              <p:cond delay="0"/>
                            </p:stCondLst>
                            <p:childTnLst>
                              <p:par>
                                <p:cTn id="35" presetID="42" presetClass="entr" presetSubtype="0" fill="hold" grpId="0" nodeType="clickEffect">
                                  <p:stCondLst>
                                    <p:cond delay="0"/>
                                  </p:stCondLst>
                                  <p:childTnLst>
                                    <p:set>
                                      <p:cBhvr>
                                        <p:cTn id="36" dur="1" fill="hold">
                                          <p:stCondLst>
                                            <p:cond delay="0"/>
                                          </p:stCondLst>
                                        </p:cTn>
                                        <p:tgtEl>
                                          <p:spTgt spid="13"/>
                                        </p:tgtEl>
                                        <p:attrNameLst>
                                          <p:attrName>style.visibility</p:attrName>
                                        </p:attrNameLst>
                                      </p:cBhvr>
                                      <p:to>
                                        <p:strVal val="visible"/>
                                      </p:to>
                                    </p:set>
                                    <p:animEffect transition="in" filter="fade">
                                      <p:cBhvr>
                                        <p:cTn id="37" dur="1000"/>
                                        <p:tgtEl>
                                          <p:spTgt spid="13"/>
                                        </p:tgtEl>
                                      </p:cBhvr>
                                    </p:animEffect>
                                    <p:anim calcmode="lin" valueType="num">
                                      <p:cBhvr>
                                        <p:cTn id="38" dur="1000" fill="hold"/>
                                        <p:tgtEl>
                                          <p:spTgt spid="13"/>
                                        </p:tgtEl>
                                        <p:attrNameLst>
                                          <p:attrName>ppt_x</p:attrName>
                                        </p:attrNameLst>
                                      </p:cBhvr>
                                      <p:tavLst>
                                        <p:tav tm="0">
                                          <p:val>
                                            <p:strVal val="#ppt_x"/>
                                          </p:val>
                                        </p:tav>
                                        <p:tav tm="100000">
                                          <p:val>
                                            <p:strVal val="#ppt_x"/>
                                          </p:val>
                                        </p:tav>
                                      </p:tavLst>
                                    </p:anim>
                                    <p:anim calcmode="lin" valueType="num">
                                      <p:cBhvr>
                                        <p:cTn id="39" dur="1000" fill="hold"/>
                                        <p:tgtEl>
                                          <p:spTgt spid="13"/>
                                        </p:tgtEl>
                                        <p:attrNameLst>
                                          <p:attrName>ppt_y</p:attrName>
                                        </p:attrNameLst>
                                      </p:cBhvr>
                                      <p:tavLst>
                                        <p:tav tm="0">
                                          <p:val>
                                            <p:strVal val="#ppt_y+.1"/>
                                          </p:val>
                                        </p:tav>
                                        <p:tav tm="100000">
                                          <p:val>
                                            <p:strVal val="#ppt_y"/>
                                          </p:val>
                                        </p:tav>
                                      </p:tavLst>
                                    </p:anim>
                                  </p:childTnLst>
                                </p:cTn>
                              </p:par>
                            </p:childTnLst>
                          </p:cTn>
                        </p:par>
                      </p:childTnLst>
                    </p:cTn>
                  </p:par>
                  <p:par>
                    <p:cTn id="40" fill="hold" nodeType="clickPar">
                      <p:stCondLst>
                        <p:cond delay="indefinite"/>
                      </p:stCondLst>
                      <p:childTnLst>
                        <p:par>
                          <p:cTn id="41" fill="hold" nodeType="withGroup">
                            <p:stCondLst>
                              <p:cond delay="0"/>
                            </p:stCondLst>
                            <p:childTnLst>
                              <p:par>
                                <p:cTn id="42" presetID="42" presetClass="entr" presetSubtype="0" fill="hold" grpId="0" nodeType="clickEffect">
                                  <p:stCondLst>
                                    <p:cond delay="0"/>
                                  </p:stCondLst>
                                  <p:childTnLst>
                                    <p:set>
                                      <p:cBhvr>
                                        <p:cTn id="43" dur="1" fill="hold">
                                          <p:stCondLst>
                                            <p:cond delay="0"/>
                                          </p:stCondLst>
                                        </p:cTn>
                                        <p:tgtEl>
                                          <p:spTgt spid="14"/>
                                        </p:tgtEl>
                                        <p:attrNameLst>
                                          <p:attrName>style.visibility</p:attrName>
                                        </p:attrNameLst>
                                      </p:cBhvr>
                                      <p:to>
                                        <p:strVal val="visible"/>
                                      </p:to>
                                    </p:set>
                                    <p:animEffect transition="in" filter="fade">
                                      <p:cBhvr>
                                        <p:cTn id="44" dur="1000"/>
                                        <p:tgtEl>
                                          <p:spTgt spid="14"/>
                                        </p:tgtEl>
                                      </p:cBhvr>
                                    </p:animEffect>
                                    <p:anim calcmode="lin" valueType="num">
                                      <p:cBhvr>
                                        <p:cTn id="45" dur="1000" fill="hold"/>
                                        <p:tgtEl>
                                          <p:spTgt spid="14"/>
                                        </p:tgtEl>
                                        <p:attrNameLst>
                                          <p:attrName>ppt_x</p:attrName>
                                        </p:attrNameLst>
                                      </p:cBhvr>
                                      <p:tavLst>
                                        <p:tav tm="0">
                                          <p:val>
                                            <p:strVal val="#ppt_x"/>
                                          </p:val>
                                        </p:tav>
                                        <p:tav tm="100000">
                                          <p:val>
                                            <p:strVal val="#ppt_x"/>
                                          </p:val>
                                        </p:tav>
                                      </p:tavLst>
                                    </p:anim>
                                    <p:anim calcmode="lin" valueType="num">
                                      <p:cBhvr>
                                        <p:cTn id="46" dur="1000" fill="hold"/>
                                        <p:tgtEl>
                                          <p:spTgt spid="14"/>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P spid="10" grpId="0"/>
      <p:bldP spid="11" grpId="0"/>
      <p:bldP spid="12" grpId="0"/>
      <p:bldP spid="13" grpId="0"/>
      <p:bldP spid="14" grpId="0"/>
    </p:bld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 name="Rectangle 9"/>
          <p:cNvSpPr>
            <a:spLocks noChangeArrowheads="1"/>
          </p:cNvSpPr>
          <p:nvPr/>
        </p:nvSpPr>
        <p:spPr bwMode="auto">
          <a:xfrm>
            <a:off x="152400" y="914407"/>
            <a:ext cx="11125200" cy="8302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marL="285750" indent="-285750">
              <a:defRPr>
                <a:solidFill>
                  <a:schemeClr val="tx1"/>
                </a:solidFill>
                <a:latin typeface="Arial" panose="020B0604020202020204" pitchFamily="34" charset="0"/>
              </a:defRPr>
            </a:lvl1pPr>
            <a:lvl2pPr marL="742950" indent="-285750">
              <a:defRPr>
                <a:solidFill>
                  <a:schemeClr val="tx1"/>
                </a:solidFill>
                <a:latin typeface="Arial" panose="020B0604020202020204" pitchFamily="34" charset="0"/>
              </a:defRPr>
            </a:lvl2pPr>
            <a:lvl3pPr marL="1143000" indent="-228600">
              <a:defRPr>
                <a:solidFill>
                  <a:schemeClr val="tx1"/>
                </a:solidFill>
                <a:latin typeface="Arial" panose="020B0604020202020204" pitchFamily="34" charset="0"/>
              </a:defRPr>
            </a:lvl3pPr>
            <a:lvl4pPr marL="1600200" indent="-228600">
              <a:defRPr>
                <a:solidFill>
                  <a:schemeClr val="tx1"/>
                </a:solidFill>
                <a:latin typeface="Arial" panose="020B0604020202020204" pitchFamily="34" charset="0"/>
              </a:defRPr>
            </a:lvl4pPr>
            <a:lvl5pPr marL="2057400" indent="-22860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algn="just" eaLnBrk="1" hangingPunct="1">
              <a:buFont typeface="Wingdings" panose="05000000000000000000" pitchFamily="2" charset="2"/>
              <a:buChar char="§"/>
            </a:pPr>
            <a:r>
              <a:rPr lang="en-US" altLang="vi-VN" sz="2400" b="1" dirty="0" err="1">
                <a:solidFill>
                  <a:srgbClr val="003300"/>
                </a:solidFill>
                <a:latin typeface="Times New Roman" panose="02020603050405020304" pitchFamily="18" charset="0"/>
                <a:cs typeface="Times New Roman" panose="02020603050405020304" pitchFamily="18" charset="0"/>
              </a:rPr>
              <a:t>Tăng</a:t>
            </a:r>
            <a:r>
              <a:rPr lang="en-US" altLang="vi-VN" sz="2400" b="1" dirty="0">
                <a:solidFill>
                  <a:srgbClr val="003300"/>
                </a:solidFill>
                <a:latin typeface="Times New Roman" panose="02020603050405020304" pitchFamily="18" charset="0"/>
                <a:cs typeface="Times New Roman" panose="02020603050405020304" pitchFamily="18" charset="0"/>
              </a:rPr>
              <a:t> </a:t>
            </a:r>
            <a:r>
              <a:rPr lang="en-US" altLang="vi-VN" sz="2400" b="1" dirty="0" err="1">
                <a:solidFill>
                  <a:srgbClr val="003300"/>
                </a:solidFill>
                <a:latin typeface="Times New Roman" panose="02020603050405020304" pitchFamily="18" charset="0"/>
                <a:cs typeface="Times New Roman" panose="02020603050405020304" pitchFamily="18" charset="0"/>
              </a:rPr>
              <a:t>cường</a:t>
            </a:r>
            <a:r>
              <a:rPr lang="en-US" altLang="vi-VN" sz="2400" b="1" dirty="0">
                <a:solidFill>
                  <a:srgbClr val="003300"/>
                </a:solidFill>
                <a:latin typeface="Times New Roman" panose="02020603050405020304" pitchFamily="18" charset="0"/>
                <a:cs typeface="Times New Roman" panose="02020603050405020304" pitchFamily="18" charset="0"/>
              </a:rPr>
              <a:t> </a:t>
            </a:r>
            <a:r>
              <a:rPr lang="en-US" altLang="vi-VN" sz="2400" b="1" dirty="0" err="1">
                <a:solidFill>
                  <a:srgbClr val="003300"/>
                </a:solidFill>
                <a:latin typeface="Times New Roman" panose="02020603050405020304" pitchFamily="18" charset="0"/>
                <a:cs typeface="Times New Roman" panose="02020603050405020304" pitchFamily="18" charset="0"/>
              </a:rPr>
              <a:t>tiềm</a:t>
            </a:r>
            <a:r>
              <a:rPr lang="en-US" altLang="vi-VN" sz="2400" b="1" dirty="0">
                <a:solidFill>
                  <a:srgbClr val="003300"/>
                </a:solidFill>
                <a:latin typeface="Times New Roman" panose="02020603050405020304" pitchFamily="18" charset="0"/>
                <a:cs typeface="Times New Roman" panose="02020603050405020304" pitchFamily="18" charset="0"/>
              </a:rPr>
              <a:t> </a:t>
            </a:r>
            <a:r>
              <a:rPr lang="en-US" altLang="vi-VN" sz="2400" b="1" dirty="0" err="1">
                <a:solidFill>
                  <a:srgbClr val="003300"/>
                </a:solidFill>
                <a:latin typeface="Times New Roman" panose="02020603050405020304" pitchFamily="18" charset="0"/>
                <a:cs typeface="Times New Roman" panose="02020603050405020304" pitchFamily="18" charset="0"/>
              </a:rPr>
              <a:t>lực</a:t>
            </a:r>
            <a:r>
              <a:rPr lang="en-US" altLang="vi-VN" sz="2400" b="1" dirty="0">
                <a:solidFill>
                  <a:srgbClr val="003300"/>
                </a:solidFill>
                <a:latin typeface="Times New Roman" panose="02020603050405020304" pitchFamily="18" charset="0"/>
                <a:cs typeface="Times New Roman" panose="02020603050405020304" pitchFamily="18" charset="0"/>
              </a:rPr>
              <a:t> </a:t>
            </a:r>
            <a:r>
              <a:rPr lang="en-US" altLang="vi-VN" sz="2400" b="1" dirty="0" err="1">
                <a:solidFill>
                  <a:srgbClr val="003300"/>
                </a:solidFill>
                <a:latin typeface="Times New Roman" panose="02020603050405020304" pitchFamily="18" charset="0"/>
                <a:cs typeface="Times New Roman" panose="02020603050405020304" pitchFamily="18" charset="0"/>
              </a:rPr>
              <a:t>quốc</a:t>
            </a:r>
            <a:r>
              <a:rPr lang="en-US" altLang="vi-VN" sz="2400" b="1" dirty="0">
                <a:solidFill>
                  <a:srgbClr val="003300"/>
                </a:solidFill>
                <a:latin typeface="Times New Roman" panose="02020603050405020304" pitchFamily="18" charset="0"/>
                <a:cs typeface="Times New Roman" panose="02020603050405020304" pitchFamily="18" charset="0"/>
              </a:rPr>
              <a:t> </a:t>
            </a:r>
            <a:r>
              <a:rPr lang="en-US" altLang="vi-VN" sz="2400" b="1" dirty="0" err="1">
                <a:solidFill>
                  <a:srgbClr val="003300"/>
                </a:solidFill>
                <a:latin typeface="Times New Roman" panose="02020603050405020304" pitchFamily="18" charset="0"/>
                <a:cs typeface="Times New Roman" panose="02020603050405020304" pitchFamily="18" charset="0"/>
              </a:rPr>
              <a:t>phòng</a:t>
            </a:r>
            <a:r>
              <a:rPr lang="en-US" altLang="vi-VN" sz="2400" b="1" dirty="0">
                <a:solidFill>
                  <a:srgbClr val="003300"/>
                </a:solidFill>
                <a:latin typeface="Times New Roman" panose="02020603050405020304" pitchFamily="18" charset="0"/>
                <a:cs typeface="Times New Roman" panose="02020603050405020304" pitchFamily="18" charset="0"/>
              </a:rPr>
              <a:t> </a:t>
            </a:r>
            <a:r>
              <a:rPr lang="en-US" altLang="vi-VN" sz="2400" b="1" dirty="0" err="1">
                <a:solidFill>
                  <a:srgbClr val="003300"/>
                </a:solidFill>
                <a:latin typeface="Times New Roman" panose="02020603050405020304" pitchFamily="18" charset="0"/>
                <a:cs typeface="Times New Roman" panose="02020603050405020304" pitchFamily="18" charset="0"/>
              </a:rPr>
              <a:t>và</a:t>
            </a:r>
            <a:r>
              <a:rPr lang="en-US" altLang="vi-VN" sz="2400" b="1" dirty="0">
                <a:solidFill>
                  <a:srgbClr val="003300"/>
                </a:solidFill>
                <a:latin typeface="Times New Roman" panose="02020603050405020304" pitchFamily="18" charset="0"/>
                <a:cs typeface="Times New Roman" panose="02020603050405020304" pitchFamily="18" charset="0"/>
              </a:rPr>
              <a:t> an </a:t>
            </a:r>
            <a:r>
              <a:rPr lang="en-US" altLang="vi-VN" sz="2400" b="1" dirty="0" err="1">
                <a:solidFill>
                  <a:srgbClr val="003300"/>
                </a:solidFill>
                <a:latin typeface="Times New Roman" panose="02020603050405020304" pitchFamily="18" charset="0"/>
                <a:cs typeface="Times New Roman" panose="02020603050405020304" pitchFamily="18" charset="0"/>
              </a:rPr>
              <a:t>ninh</a:t>
            </a:r>
            <a:r>
              <a:rPr lang="en-US" altLang="vi-VN" sz="2400" b="1" dirty="0">
                <a:solidFill>
                  <a:srgbClr val="003300"/>
                </a:solidFill>
                <a:latin typeface="Times New Roman" panose="02020603050405020304" pitchFamily="18" charset="0"/>
                <a:cs typeface="Times New Roman" panose="02020603050405020304" pitchFamily="18" charset="0"/>
              </a:rPr>
              <a:t>, </a:t>
            </a:r>
            <a:r>
              <a:rPr lang="en-US" altLang="vi-VN" sz="2400" b="1" dirty="0" err="1">
                <a:solidFill>
                  <a:srgbClr val="003300"/>
                </a:solidFill>
                <a:latin typeface="Times New Roman" panose="02020603050405020304" pitchFamily="18" charset="0"/>
                <a:cs typeface="Times New Roman" panose="02020603050405020304" pitchFamily="18" charset="0"/>
              </a:rPr>
              <a:t>xây</a:t>
            </a:r>
            <a:r>
              <a:rPr lang="en-US" altLang="vi-VN" sz="2400" b="1" dirty="0">
                <a:solidFill>
                  <a:srgbClr val="003300"/>
                </a:solidFill>
                <a:latin typeface="Times New Roman" panose="02020603050405020304" pitchFamily="18" charset="0"/>
                <a:cs typeface="Times New Roman" panose="02020603050405020304" pitchFamily="18" charset="0"/>
              </a:rPr>
              <a:t> </a:t>
            </a:r>
            <a:r>
              <a:rPr lang="en-US" altLang="vi-VN" sz="2400" b="1" dirty="0" err="1">
                <a:solidFill>
                  <a:srgbClr val="003300"/>
                </a:solidFill>
                <a:latin typeface="Times New Roman" panose="02020603050405020304" pitchFamily="18" charset="0"/>
                <a:cs typeface="Times New Roman" panose="02020603050405020304" pitchFamily="18" charset="0"/>
              </a:rPr>
              <a:t>dựng</a:t>
            </a:r>
            <a:r>
              <a:rPr lang="en-US" altLang="vi-VN" sz="2400" b="1" dirty="0">
                <a:solidFill>
                  <a:srgbClr val="003300"/>
                </a:solidFill>
                <a:latin typeface="Times New Roman" panose="02020603050405020304" pitchFamily="18" charset="0"/>
                <a:cs typeface="Times New Roman" panose="02020603050405020304" pitchFamily="18" charset="0"/>
              </a:rPr>
              <a:t> </a:t>
            </a:r>
            <a:r>
              <a:rPr lang="en-US" altLang="vi-VN" sz="2400" b="1" dirty="0" err="1">
                <a:solidFill>
                  <a:srgbClr val="003300"/>
                </a:solidFill>
                <a:latin typeface="Times New Roman" panose="02020603050405020304" pitchFamily="18" charset="0"/>
                <a:cs typeface="Times New Roman" panose="02020603050405020304" pitchFamily="18" charset="0"/>
              </a:rPr>
              <a:t>thế</a:t>
            </a:r>
            <a:r>
              <a:rPr lang="en-US" altLang="vi-VN" sz="2400" b="1" dirty="0">
                <a:solidFill>
                  <a:srgbClr val="003300"/>
                </a:solidFill>
                <a:latin typeface="Times New Roman" panose="02020603050405020304" pitchFamily="18" charset="0"/>
                <a:cs typeface="Times New Roman" panose="02020603050405020304" pitchFamily="18" charset="0"/>
              </a:rPr>
              <a:t> </a:t>
            </a:r>
            <a:r>
              <a:rPr lang="en-US" altLang="vi-VN" sz="2400" b="1" dirty="0" err="1">
                <a:solidFill>
                  <a:srgbClr val="003300"/>
                </a:solidFill>
                <a:latin typeface="Times New Roman" panose="02020603050405020304" pitchFamily="18" charset="0"/>
                <a:cs typeface="Times New Roman" panose="02020603050405020304" pitchFamily="18" charset="0"/>
              </a:rPr>
              <a:t>trận</a:t>
            </a:r>
            <a:r>
              <a:rPr lang="en-US" altLang="vi-VN" sz="2400" b="1" dirty="0">
                <a:solidFill>
                  <a:srgbClr val="003300"/>
                </a:solidFill>
                <a:latin typeface="Times New Roman" panose="02020603050405020304" pitchFamily="18" charset="0"/>
                <a:cs typeface="Times New Roman" panose="02020603050405020304" pitchFamily="18" charset="0"/>
              </a:rPr>
              <a:t> </a:t>
            </a:r>
            <a:r>
              <a:rPr lang="en-US" altLang="vi-VN" sz="2400" b="1" dirty="0" err="1">
                <a:solidFill>
                  <a:srgbClr val="003300"/>
                </a:solidFill>
                <a:latin typeface="Times New Roman" panose="02020603050405020304" pitchFamily="18" charset="0"/>
                <a:cs typeface="Times New Roman" panose="02020603050405020304" pitchFamily="18" charset="0"/>
              </a:rPr>
              <a:t>quốc</a:t>
            </a:r>
            <a:r>
              <a:rPr lang="en-US" altLang="vi-VN" sz="2400" b="1" dirty="0">
                <a:solidFill>
                  <a:srgbClr val="003300"/>
                </a:solidFill>
                <a:latin typeface="Times New Roman" panose="02020603050405020304" pitchFamily="18" charset="0"/>
                <a:cs typeface="Times New Roman" panose="02020603050405020304" pitchFamily="18" charset="0"/>
              </a:rPr>
              <a:t> </a:t>
            </a:r>
            <a:r>
              <a:rPr lang="en-US" altLang="vi-VN" sz="2400" b="1" dirty="0" err="1">
                <a:solidFill>
                  <a:srgbClr val="003300"/>
                </a:solidFill>
                <a:latin typeface="Times New Roman" panose="02020603050405020304" pitchFamily="18" charset="0"/>
                <a:cs typeface="Times New Roman" panose="02020603050405020304" pitchFamily="18" charset="0"/>
              </a:rPr>
              <a:t>phòng</a:t>
            </a:r>
            <a:r>
              <a:rPr lang="en-US" altLang="vi-VN" sz="2400" b="1" dirty="0">
                <a:solidFill>
                  <a:srgbClr val="003300"/>
                </a:solidFill>
                <a:latin typeface="Times New Roman" panose="02020603050405020304" pitchFamily="18" charset="0"/>
                <a:cs typeface="Times New Roman" panose="02020603050405020304" pitchFamily="18" charset="0"/>
              </a:rPr>
              <a:t> </a:t>
            </a:r>
            <a:r>
              <a:rPr lang="en-US" altLang="vi-VN" sz="2400" b="1" dirty="0" err="1">
                <a:solidFill>
                  <a:srgbClr val="003300"/>
                </a:solidFill>
                <a:latin typeface="Times New Roman" panose="02020603050405020304" pitchFamily="18" charset="0"/>
                <a:cs typeface="Times New Roman" panose="02020603050405020304" pitchFamily="18" charset="0"/>
              </a:rPr>
              <a:t>toàn</a:t>
            </a:r>
            <a:r>
              <a:rPr lang="en-US" altLang="vi-VN" sz="2400" b="1" dirty="0">
                <a:solidFill>
                  <a:srgbClr val="003300"/>
                </a:solidFill>
                <a:latin typeface="Times New Roman" panose="02020603050405020304" pitchFamily="18" charset="0"/>
                <a:cs typeface="Times New Roman" panose="02020603050405020304" pitchFamily="18" charset="0"/>
              </a:rPr>
              <a:t> </a:t>
            </a:r>
            <a:r>
              <a:rPr lang="en-US" altLang="vi-VN" sz="2400" b="1" dirty="0" err="1">
                <a:solidFill>
                  <a:srgbClr val="003300"/>
                </a:solidFill>
                <a:latin typeface="Times New Roman" panose="02020603050405020304" pitchFamily="18" charset="0"/>
                <a:cs typeface="Times New Roman" panose="02020603050405020304" pitchFamily="18" charset="0"/>
              </a:rPr>
              <a:t>dân</a:t>
            </a:r>
            <a:endParaRPr lang="en-US" altLang="vi-VN" sz="2400" dirty="0">
              <a:solidFill>
                <a:srgbClr val="003300"/>
              </a:solidFill>
              <a:latin typeface="Times New Roman" panose="02020603050405020304" pitchFamily="18" charset="0"/>
              <a:cs typeface="Times New Roman" panose="02020603050405020304" pitchFamily="18" charset="0"/>
            </a:endParaRPr>
          </a:p>
        </p:txBody>
      </p:sp>
      <p:cxnSp>
        <p:nvCxnSpPr>
          <p:cNvPr id="3" name="Straight Connector 2"/>
          <p:cNvCxnSpPr/>
          <p:nvPr/>
        </p:nvCxnSpPr>
        <p:spPr>
          <a:xfrm>
            <a:off x="1524000" y="609600"/>
            <a:ext cx="8991600" cy="0"/>
          </a:xfrm>
          <a:prstGeom prst="line">
            <a:avLst/>
          </a:prstGeom>
        </p:spPr>
        <p:style>
          <a:lnRef idx="3">
            <a:schemeClr val="dk1"/>
          </a:lnRef>
          <a:fillRef idx="0">
            <a:schemeClr val="dk1"/>
          </a:fillRef>
          <a:effectRef idx="2">
            <a:schemeClr val="dk1"/>
          </a:effectRef>
          <a:fontRef idx="minor">
            <a:schemeClr val="tx1"/>
          </a:fontRef>
        </p:style>
      </p:cxnSp>
      <p:sp>
        <p:nvSpPr>
          <p:cNvPr id="56324" name="Rectangle 10"/>
          <p:cNvSpPr>
            <a:spLocks noChangeArrowheads="1"/>
          </p:cNvSpPr>
          <p:nvPr/>
        </p:nvSpPr>
        <p:spPr bwMode="auto">
          <a:xfrm>
            <a:off x="1676400" y="103188"/>
            <a:ext cx="8534400" cy="4619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marL="342900" indent="-342900">
              <a:defRPr>
                <a:solidFill>
                  <a:schemeClr val="tx1"/>
                </a:solidFill>
                <a:latin typeface="Arial" panose="020B0604020202020204" pitchFamily="34" charset="0"/>
              </a:defRPr>
            </a:lvl1pPr>
            <a:lvl2pPr marL="742950" indent="-285750">
              <a:defRPr>
                <a:solidFill>
                  <a:schemeClr val="tx1"/>
                </a:solidFill>
                <a:latin typeface="Arial" panose="020B0604020202020204" pitchFamily="34" charset="0"/>
              </a:defRPr>
            </a:lvl2pPr>
            <a:lvl3pPr>
              <a:defRPr>
                <a:solidFill>
                  <a:schemeClr val="tx1"/>
                </a:solidFill>
                <a:latin typeface="Arial" panose="020B0604020202020204" pitchFamily="34" charset="0"/>
              </a:defRPr>
            </a:lvl3pPr>
            <a:lvl4pPr marL="1600200" indent="-228600">
              <a:defRPr>
                <a:solidFill>
                  <a:schemeClr val="tx1"/>
                </a:solidFill>
                <a:latin typeface="Arial" panose="020B0604020202020204" pitchFamily="34" charset="0"/>
              </a:defRPr>
            </a:lvl4pPr>
            <a:lvl5pPr marL="2057400" indent="-22860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marL="0" lvl="2" eaLnBrk="1" hangingPunct="1"/>
            <a:r>
              <a:rPr lang="en-US" altLang="vi-VN" sz="2400" b="1">
                <a:solidFill>
                  <a:srgbClr val="000099"/>
                </a:solidFill>
                <a:latin typeface="Times New Roman" panose="02020603050405020304" pitchFamily="18" charset="0"/>
                <a:cs typeface="Times New Roman" panose="02020603050405020304" pitchFamily="18" charset="0"/>
              </a:rPr>
              <a:t>2.2. Những nhiệm vụ chủ yếu của quốc phòng, an ninh</a:t>
            </a:r>
            <a:endParaRPr lang="en-US" altLang="vi-VN" sz="2400">
              <a:solidFill>
                <a:srgbClr val="000099"/>
              </a:solidFill>
              <a:latin typeface="Times New Roman" panose="02020603050405020304" pitchFamily="18" charset="0"/>
              <a:cs typeface="Times New Roman" panose="02020603050405020304" pitchFamily="18" charset="0"/>
            </a:endParaRPr>
          </a:p>
        </p:txBody>
      </p:sp>
      <p:pic>
        <p:nvPicPr>
          <p:cNvPr id="2" name="Picture 1"/>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2852738" y="1824038"/>
            <a:ext cx="6672262" cy="4445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4" name="Picture 3"/>
          <p:cNvPicPr>
            <a:picLocks noChangeAspect="1"/>
          </p:cNvPicPr>
          <p:nvPr/>
        </p:nvPicPr>
        <p:blipFill>
          <a:blip r:embed="rId3">
            <a:extLst>
              <a:ext uri="{28A0092B-C50C-407E-A947-70E740481C1C}">
                <a14:useLocalDpi xmlns:a14="http://schemas.microsoft.com/office/drawing/2010/main" val="0"/>
              </a:ext>
            </a:extLst>
          </a:blip>
          <a:srcRect/>
          <a:stretch>
            <a:fillRect/>
          </a:stretch>
        </p:blipFill>
        <p:spPr bwMode="auto">
          <a:xfrm>
            <a:off x="2852738" y="1984375"/>
            <a:ext cx="5910262" cy="44323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10"/>
                                        </p:tgtEl>
                                        <p:attrNameLst>
                                          <p:attrName>style.visibility</p:attrName>
                                        </p:attrNameLst>
                                      </p:cBhvr>
                                      <p:to>
                                        <p:strVal val="visible"/>
                                      </p:to>
                                    </p:set>
                                    <p:animEffect transition="in" filter="fade">
                                      <p:cBhvr>
                                        <p:cTn id="7" dur="1000"/>
                                        <p:tgtEl>
                                          <p:spTgt spid="10"/>
                                        </p:tgtEl>
                                      </p:cBhvr>
                                    </p:animEffect>
                                    <p:anim calcmode="lin" valueType="num">
                                      <p:cBhvr>
                                        <p:cTn id="8" dur="1000" fill="hold"/>
                                        <p:tgtEl>
                                          <p:spTgt spid="10"/>
                                        </p:tgtEl>
                                        <p:attrNameLst>
                                          <p:attrName>ppt_x</p:attrName>
                                        </p:attrNameLst>
                                      </p:cBhvr>
                                      <p:tavLst>
                                        <p:tav tm="0">
                                          <p:val>
                                            <p:strVal val="#ppt_x"/>
                                          </p:val>
                                        </p:tav>
                                        <p:tav tm="100000">
                                          <p:val>
                                            <p:strVal val="#ppt_x"/>
                                          </p:val>
                                        </p:tav>
                                      </p:tavLst>
                                    </p:anim>
                                    <p:anim calcmode="lin" valueType="num">
                                      <p:cBhvr>
                                        <p:cTn id="9" dur="1000" fill="hold"/>
                                        <p:tgtEl>
                                          <p:spTgt spid="10"/>
                                        </p:tgtEl>
                                        <p:attrNameLst>
                                          <p:attrName>ppt_y</p:attrName>
                                        </p:attrNameLst>
                                      </p:cBhvr>
                                      <p:tavLst>
                                        <p:tav tm="0">
                                          <p:val>
                                            <p:strVal val="#ppt_y+.1"/>
                                          </p:val>
                                        </p:tav>
                                        <p:tav tm="100000">
                                          <p:val>
                                            <p:strVal val="#ppt_y"/>
                                          </p:val>
                                        </p:tav>
                                      </p:tavLst>
                                    </p:anim>
                                  </p:childTnLst>
                                </p:cTn>
                              </p:par>
                            </p:childTnLst>
                          </p:cTn>
                        </p:par>
                      </p:childTnLst>
                    </p:cTn>
                  </p:par>
                  <p:par>
                    <p:cTn id="10" fill="hold" nodeType="clickPar">
                      <p:stCondLst>
                        <p:cond delay="indefinite"/>
                      </p:stCondLst>
                      <p:childTnLst>
                        <p:par>
                          <p:cTn id="11" fill="hold" nodeType="withGroup">
                            <p:stCondLst>
                              <p:cond delay="0"/>
                            </p:stCondLst>
                            <p:childTnLst>
                              <p:par>
                                <p:cTn id="12" presetID="1" presetClass="entr" presetSubtype="0" fill="hold" nodeType="clickEffect">
                                  <p:stCondLst>
                                    <p:cond delay="0"/>
                                  </p:stCondLst>
                                  <p:childTnLst>
                                    <p:set>
                                      <p:cBhvr>
                                        <p:cTn id="13" dur="1" fill="hold">
                                          <p:stCondLst>
                                            <p:cond delay="0"/>
                                          </p:stCondLst>
                                        </p:cTn>
                                        <p:tgtEl>
                                          <p:spTgt spid="4"/>
                                        </p:tgtEl>
                                        <p:attrNameLst>
                                          <p:attrName>style.visibility</p:attrName>
                                        </p:attrNameLst>
                                      </p:cBhvr>
                                      <p:to>
                                        <p:strVal val="visible"/>
                                      </p:to>
                                    </p:set>
                                  </p:childTnLst>
                                </p:cTn>
                              </p:par>
                            </p:childTnLst>
                          </p:cTn>
                        </p:par>
                      </p:childTnLst>
                    </p:cTn>
                  </p:par>
                  <p:par>
                    <p:cTn id="14" fill="hold" nodeType="clickPar">
                      <p:stCondLst>
                        <p:cond delay="indefinite"/>
                      </p:stCondLst>
                      <p:childTnLst>
                        <p:par>
                          <p:cTn id="15" fill="hold" nodeType="withGroup">
                            <p:stCondLst>
                              <p:cond delay="0"/>
                            </p:stCondLst>
                            <p:childTnLst>
                              <p:par>
                                <p:cTn id="16" presetID="55" presetClass="exit" presetSubtype="0" fill="hold" nodeType="clickEffect">
                                  <p:stCondLst>
                                    <p:cond delay="0"/>
                                  </p:stCondLst>
                                  <p:childTnLst>
                                    <p:anim calcmode="lin" valueType="num">
                                      <p:cBhvr>
                                        <p:cTn id="17" dur="1000"/>
                                        <p:tgtEl>
                                          <p:spTgt spid="4"/>
                                        </p:tgtEl>
                                        <p:attrNameLst>
                                          <p:attrName>ppt_w</p:attrName>
                                        </p:attrNameLst>
                                      </p:cBhvr>
                                      <p:tavLst>
                                        <p:tav tm="0">
                                          <p:val>
                                            <p:strVal val="ppt_w"/>
                                          </p:val>
                                        </p:tav>
                                        <p:tav tm="100000">
                                          <p:val>
                                            <p:strVal val="ppt_w*0.70"/>
                                          </p:val>
                                        </p:tav>
                                      </p:tavLst>
                                    </p:anim>
                                    <p:anim calcmode="lin" valueType="num">
                                      <p:cBhvr>
                                        <p:cTn id="18" dur="1000"/>
                                        <p:tgtEl>
                                          <p:spTgt spid="4"/>
                                        </p:tgtEl>
                                        <p:attrNameLst>
                                          <p:attrName>ppt_h</p:attrName>
                                        </p:attrNameLst>
                                      </p:cBhvr>
                                      <p:tavLst>
                                        <p:tav tm="0">
                                          <p:val>
                                            <p:strVal val="ppt_h"/>
                                          </p:val>
                                        </p:tav>
                                        <p:tav tm="100000">
                                          <p:val>
                                            <p:strVal val="ppt_h"/>
                                          </p:val>
                                        </p:tav>
                                      </p:tavLst>
                                    </p:anim>
                                    <p:animEffect transition="out" filter="fade">
                                      <p:cBhvr>
                                        <p:cTn id="19" dur="1000"/>
                                        <p:tgtEl>
                                          <p:spTgt spid="4"/>
                                        </p:tgtEl>
                                      </p:cBhvr>
                                    </p:animEffect>
                                    <p:set>
                                      <p:cBhvr>
                                        <p:cTn id="20" dur="1" fill="hold">
                                          <p:stCondLst>
                                            <p:cond delay="999"/>
                                          </p:stCondLst>
                                        </p:cTn>
                                        <p:tgtEl>
                                          <p:spTgt spid="4"/>
                                        </p:tgtEl>
                                        <p:attrNameLst>
                                          <p:attrName>style.visibility</p:attrName>
                                        </p:attrNameLst>
                                      </p:cBhvr>
                                      <p:to>
                                        <p:strVal val="hidden"/>
                                      </p:to>
                                    </p:set>
                                  </p:childTnLst>
                                </p:cTn>
                              </p:par>
                            </p:childTnLst>
                          </p:cTn>
                        </p:par>
                      </p:childTnLst>
                    </p:cTn>
                  </p:par>
                  <p:par>
                    <p:cTn id="21" fill="hold" nodeType="clickPar">
                      <p:stCondLst>
                        <p:cond delay="indefinite"/>
                      </p:stCondLst>
                      <p:childTnLst>
                        <p:par>
                          <p:cTn id="22" fill="hold" nodeType="withGroup">
                            <p:stCondLst>
                              <p:cond delay="0"/>
                            </p:stCondLst>
                            <p:childTnLst>
                              <p:par>
                                <p:cTn id="23" presetID="10" presetClass="entr" presetSubtype="0" fill="hold" nodeType="clickEffect">
                                  <p:stCondLst>
                                    <p:cond delay="0"/>
                                  </p:stCondLst>
                                  <p:childTnLst>
                                    <p:set>
                                      <p:cBhvr>
                                        <p:cTn id="24" dur="1" fill="hold">
                                          <p:stCondLst>
                                            <p:cond delay="0"/>
                                          </p:stCondLst>
                                        </p:cTn>
                                        <p:tgtEl>
                                          <p:spTgt spid="2"/>
                                        </p:tgtEl>
                                        <p:attrNameLst>
                                          <p:attrName>style.visibility</p:attrName>
                                        </p:attrNameLst>
                                      </p:cBhvr>
                                      <p:to>
                                        <p:strVal val="visible"/>
                                      </p:to>
                                    </p:set>
                                    <p:animEffect transition="in" filter="fade">
                                      <p:cBhvr>
                                        <p:cTn id="25" dur="5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 grpId="0"/>
    </p:bld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 name="Rectangle 9"/>
          <p:cNvSpPr>
            <a:spLocks noChangeArrowheads="1"/>
          </p:cNvSpPr>
          <p:nvPr/>
        </p:nvSpPr>
        <p:spPr bwMode="auto">
          <a:xfrm>
            <a:off x="1619257" y="228607"/>
            <a:ext cx="8520113" cy="8302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marL="285750" indent="-285750">
              <a:defRPr>
                <a:solidFill>
                  <a:schemeClr val="tx1"/>
                </a:solidFill>
                <a:latin typeface="Arial" panose="020B0604020202020204" pitchFamily="34" charset="0"/>
              </a:defRPr>
            </a:lvl1pPr>
            <a:lvl2pPr marL="742950" indent="-285750">
              <a:defRPr>
                <a:solidFill>
                  <a:schemeClr val="tx1"/>
                </a:solidFill>
                <a:latin typeface="Arial" panose="020B0604020202020204" pitchFamily="34" charset="0"/>
              </a:defRPr>
            </a:lvl2pPr>
            <a:lvl3pPr marL="1143000" indent="-228600">
              <a:defRPr>
                <a:solidFill>
                  <a:schemeClr val="tx1"/>
                </a:solidFill>
                <a:latin typeface="Arial" panose="020B0604020202020204" pitchFamily="34" charset="0"/>
              </a:defRPr>
            </a:lvl3pPr>
            <a:lvl4pPr marL="1600200" indent="-228600">
              <a:defRPr>
                <a:solidFill>
                  <a:schemeClr val="tx1"/>
                </a:solidFill>
                <a:latin typeface="Arial" panose="020B0604020202020204" pitchFamily="34" charset="0"/>
              </a:defRPr>
            </a:lvl4pPr>
            <a:lvl5pPr marL="2057400" indent="-22860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algn="just" eaLnBrk="1" hangingPunct="1">
              <a:buFont typeface="Wingdings" panose="05000000000000000000" pitchFamily="2" charset="2"/>
              <a:buChar char="§"/>
            </a:pPr>
            <a:r>
              <a:rPr lang="en-US" altLang="vi-VN" sz="2400" b="1">
                <a:solidFill>
                  <a:srgbClr val="003300"/>
                </a:solidFill>
                <a:latin typeface="Times New Roman" panose="02020603050405020304" pitchFamily="18" charset="0"/>
                <a:cs typeface="Times New Roman" panose="02020603050405020304" pitchFamily="18" charset="0"/>
              </a:rPr>
              <a:t>Chủ động đấu tranh làm thất bại mọi âm mưu chống phá của các thế lực thù địch</a:t>
            </a:r>
            <a:endParaRPr lang="en-US" altLang="vi-VN" sz="2400">
              <a:solidFill>
                <a:srgbClr val="003300"/>
              </a:solidFill>
              <a:latin typeface="Times New Roman" panose="02020603050405020304" pitchFamily="18" charset="0"/>
              <a:cs typeface="Times New Roman" panose="02020603050405020304" pitchFamily="18" charset="0"/>
            </a:endParaRPr>
          </a:p>
        </p:txBody>
      </p:sp>
      <p:grpSp>
        <p:nvGrpSpPr>
          <p:cNvPr id="6" name="Group 5"/>
          <p:cNvGrpSpPr>
            <a:grpSpLocks/>
          </p:cNvGrpSpPr>
          <p:nvPr/>
        </p:nvGrpSpPr>
        <p:grpSpPr bwMode="auto">
          <a:xfrm>
            <a:off x="2895600" y="1219207"/>
            <a:ext cx="6477000" cy="5319713"/>
            <a:chOff x="1371600" y="1219200"/>
            <a:chExt cx="6477000" cy="5319415"/>
          </a:xfrm>
        </p:grpSpPr>
        <p:pic>
          <p:nvPicPr>
            <p:cNvPr id="57348" name="Picture 4"/>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1371600" y="1219200"/>
              <a:ext cx="6477000" cy="48577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57349" name="Rectangle 7"/>
            <p:cNvSpPr>
              <a:spLocks noChangeArrowheads="1"/>
            </p:cNvSpPr>
            <p:nvPr/>
          </p:nvSpPr>
          <p:spPr bwMode="auto">
            <a:xfrm>
              <a:off x="3184071" y="6076950"/>
              <a:ext cx="2852057" cy="46166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Arial" panose="020B0604020202020204" pitchFamily="34" charset="0"/>
                </a:defRPr>
              </a:lvl1pPr>
              <a:lvl2pPr marL="742950" indent="-285750">
                <a:defRPr>
                  <a:solidFill>
                    <a:schemeClr val="tx1"/>
                  </a:solidFill>
                  <a:latin typeface="Arial" panose="020B0604020202020204" pitchFamily="34" charset="0"/>
                </a:defRPr>
              </a:lvl2pPr>
              <a:lvl3pPr marL="1143000" indent="-228600">
                <a:defRPr>
                  <a:solidFill>
                    <a:schemeClr val="tx1"/>
                  </a:solidFill>
                  <a:latin typeface="Arial" panose="020B0604020202020204" pitchFamily="34" charset="0"/>
                </a:defRPr>
              </a:lvl3pPr>
              <a:lvl4pPr marL="1600200" indent="-228600">
                <a:defRPr>
                  <a:solidFill>
                    <a:schemeClr val="tx1"/>
                  </a:solidFill>
                  <a:latin typeface="Arial" panose="020B0604020202020204" pitchFamily="34" charset="0"/>
                </a:defRPr>
              </a:lvl4pPr>
              <a:lvl5pPr marL="2057400" indent="-22860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algn="just" eaLnBrk="1" hangingPunct="1"/>
              <a:r>
                <a:rPr lang="en-US" altLang="vi-VN" sz="2400" b="1">
                  <a:solidFill>
                    <a:srgbClr val="003300"/>
                  </a:solidFill>
                  <a:latin typeface="Times New Roman" panose="02020603050405020304" pitchFamily="18" charset="0"/>
                  <a:cs typeface="Times New Roman" panose="02020603050405020304" pitchFamily="18" charset="0"/>
                </a:rPr>
                <a:t>Lê Công Định </a:t>
              </a:r>
              <a:endParaRPr lang="en-US" altLang="vi-VN" sz="2400">
                <a:solidFill>
                  <a:srgbClr val="003300"/>
                </a:solidFill>
                <a:latin typeface="Times New Roman" panose="02020603050405020304" pitchFamily="18" charset="0"/>
                <a:cs typeface="Times New Roman" panose="02020603050405020304" pitchFamily="18" charset="0"/>
              </a:endParaRPr>
            </a:p>
          </p:txBody>
        </p:sp>
      </p:grpSp>
    </p:spTree>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10"/>
                                        </p:tgtEl>
                                        <p:attrNameLst>
                                          <p:attrName>style.visibility</p:attrName>
                                        </p:attrNameLst>
                                      </p:cBhvr>
                                      <p:to>
                                        <p:strVal val="visible"/>
                                      </p:to>
                                    </p:set>
                                    <p:animEffect transition="in" filter="fade">
                                      <p:cBhvr>
                                        <p:cTn id="7" dur="1000"/>
                                        <p:tgtEl>
                                          <p:spTgt spid="10"/>
                                        </p:tgtEl>
                                      </p:cBhvr>
                                    </p:animEffect>
                                    <p:anim calcmode="lin" valueType="num">
                                      <p:cBhvr>
                                        <p:cTn id="8" dur="1000" fill="hold"/>
                                        <p:tgtEl>
                                          <p:spTgt spid="10"/>
                                        </p:tgtEl>
                                        <p:attrNameLst>
                                          <p:attrName>ppt_x</p:attrName>
                                        </p:attrNameLst>
                                      </p:cBhvr>
                                      <p:tavLst>
                                        <p:tav tm="0">
                                          <p:val>
                                            <p:strVal val="#ppt_x"/>
                                          </p:val>
                                        </p:tav>
                                        <p:tav tm="100000">
                                          <p:val>
                                            <p:strVal val="#ppt_x"/>
                                          </p:val>
                                        </p:tav>
                                      </p:tavLst>
                                    </p:anim>
                                    <p:anim calcmode="lin" valueType="num">
                                      <p:cBhvr>
                                        <p:cTn id="9" dur="1000" fill="hold"/>
                                        <p:tgtEl>
                                          <p:spTgt spid="10"/>
                                        </p:tgtEl>
                                        <p:attrNameLst>
                                          <p:attrName>ppt_y</p:attrName>
                                        </p:attrNameLst>
                                      </p:cBhvr>
                                      <p:tavLst>
                                        <p:tav tm="0">
                                          <p:val>
                                            <p:strVal val="#ppt_y+.1"/>
                                          </p:val>
                                        </p:tav>
                                        <p:tav tm="100000">
                                          <p:val>
                                            <p:strVal val="#ppt_y"/>
                                          </p:val>
                                        </p:tav>
                                      </p:tavLst>
                                    </p:anim>
                                  </p:childTnLst>
                                </p:cTn>
                              </p:par>
                            </p:childTnLst>
                          </p:cTn>
                        </p:par>
                      </p:childTnLst>
                    </p:cTn>
                  </p:par>
                  <p:par>
                    <p:cTn id="10" fill="hold" nodeType="clickPar">
                      <p:stCondLst>
                        <p:cond delay="indefinite"/>
                      </p:stCondLst>
                      <p:childTnLst>
                        <p:par>
                          <p:cTn id="11" fill="hold" nodeType="withGroup">
                            <p:stCondLst>
                              <p:cond delay="0"/>
                            </p:stCondLst>
                            <p:childTnLst>
                              <p:par>
                                <p:cTn id="12" presetID="10" presetClass="entr" presetSubtype="0" fill="hold" nodeType="clickEffect">
                                  <p:stCondLst>
                                    <p:cond delay="0"/>
                                  </p:stCondLst>
                                  <p:childTnLst>
                                    <p:set>
                                      <p:cBhvr>
                                        <p:cTn id="13" dur="1" fill="hold">
                                          <p:stCondLst>
                                            <p:cond delay="0"/>
                                          </p:stCondLst>
                                        </p:cTn>
                                        <p:tgtEl>
                                          <p:spTgt spid="6"/>
                                        </p:tgtEl>
                                        <p:attrNameLst>
                                          <p:attrName>style.visibility</p:attrName>
                                        </p:attrNameLst>
                                      </p:cBhvr>
                                      <p:to>
                                        <p:strVal val="visible"/>
                                      </p:to>
                                    </p:set>
                                    <p:animEffect transition="in" filter="fade">
                                      <p:cBhvr>
                                        <p:cTn id="14" dur="500"/>
                                        <p:tgtEl>
                                          <p:spTgt spid="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 grpId="0"/>
    </p:bld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 name="Rectangle 9"/>
          <p:cNvSpPr>
            <a:spLocks noChangeArrowheads="1"/>
          </p:cNvSpPr>
          <p:nvPr/>
        </p:nvSpPr>
        <p:spPr bwMode="auto">
          <a:xfrm>
            <a:off x="1619257" y="228607"/>
            <a:ext cx="8520113" cy="8302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marL="285750" indent="-285750">
              <a:defRPr>
                <a:solidFill>
                  <a:schemeClr val="tx1"/>
                </a:solidFill>
                <a:latin typeface="Arial" panose="020B0604020202020204" pitchFamily="34" charset="0"/>
              </a:defRPr>
            </a:lvl1pPr>
            <a:lvl2pPr marL="742950" indent="-285750">
              <a:defRPr>
                <a:solidFill>
                  <a:schemeClr val="tx1"/>
                </a:solidFill>
                <a:latin typeface="Arial" panose="020B0604020202020204" pitchFamily="34" charset="0"/>
              </a:defRPr>
            </a:lvl2pPr>
            <a:lvl3pPr marL="1143000" indent="-228600">
              <a:defRPr>
                <a:solidFill>
                  <a:schemeClr val="tx1"/>
                </a:solidFill>
                <a:latin typeface="Arial" panose="020B0604020202020204" pitchFamily="34" charset="0"/>
              </a:defRPr>
            </a:lvl3pPr>
            <a:lvl4pPr marL="1600200" indent="-228600">
              <a:defRPr>
                <a:solidFill>
                  <a:schemeClr val="tx1"/>
                </a:solidFill>
                <a:latin typeface="Arial" panose="020B0604020202020204" pitchFamily="34" charset="0"/>
              </a:defRPr>
            </a:lvl4pPr>
            <a:lvl5pPr marL="2057400" indent="-22860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algn="just" eaLnBrk="1" hangingPunct="1">
              <a:buFont typeface="Wingdings" panose="05000000000000000000" pitchFamily="2" charset="2"/>
              <a:buChar char="§"/>
            </a:pPr>
            <a:r>
              <a:rPr lang="en-US" altLang="vi-VN" sz="2400" b="1">
                <a:solidFill>
                  <a:srgbClr val="003300"/>
                </a:solidFill>
                <a:latin typeface="Times New Roman" panose="02020603050405020304" pitchFamily="18" charset="0"/>
                <a:cs typeface="Times New Roman" panose="02020603050405020304" pitchFamily="18" charset="0"/>
              </a:rPr>
              <a:t>Sẵn sàng ứng phó với các mối đe dọa an ninh, bảo đảm an ninh, an toàn thông tin</a:t>
            </a:r>
            <a:endParaRPr lang="en-US" altLang="vi-VN" sz="2400">
              <a:solidFill>
                <a:srgbClr val="003300"/>
              </a:solidFill>
              <a:latin typeface="Times New Roman" panose="02020603050405020304" pitchFamily="18" charset="0"/>
              <a:cs typeface="Times New Roman" panose="02020603050405020304" pitchFamily="18" charset="0"/>
            </a:endParaRPr>
          </a:p>
        </p:txBody>
      </p:sp>
      <p:pic>
        <p:nvPicPr>
          <p:cNvPr id="58371" name="Picture 1"/>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2514600" y="1447807"/>
            <a:ext cx="7391400" cy="46275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10"/>
                                        </p:tgtEl>
                                        <p:attrNameLst>
                                          <p:attrName>style.visibility</p:attrName>
                                        </p:attrNameLst>
                                      </p:cBhvr>
                                      <p:to>
                                        <p:strVal val="visible"/>
                                      </p:to>
                                    </p:set>
                                    <p:animEffect transition="in" filter="fade">
                                      <p:cBhvr>
                                        <p:cTn id="7" dur="1000"/>
                                        <p:tgtEl>
                                          <p:spTgt spid="10"/>
                                        </p:tgtEl>
                                      </p:cBhvr>
                                    </p:animEffect>
                                    <p:anim calcmode="lin" valueType="num">
                                      <p:cBhvr>
                                        <p:cTn id="8" dur="1000" fill="hold"/>
                                        <p:tgtEl>
                                          <p:spTgt spid="10"/>
                                        </p:tgtEl>
                                        <p:attrNameLst>
                                          <p:attrName>ppt_x</p:attrName>
                                        </p:attrNameLst>
                                      </p:cBhvr>
                                      <p:tavLst>
                                        <p:tav tm="0">
                                          <p:val>
                                            <p:strVal val="#ppt_x"/>
                                          </p:val>
                                        </p:tav>
                                        <p:tav tm="100000">
                                          <p:val>
                                            <p:strVal val="#ppt_x"/>
                                          </p:val>
                                        </p:tav>
                                      </p:tavLst>
                                    </p:anim>
                                    <p:anim calcmode="lin" valueType="num">
                                      <p:cBhvr>
                                        <p:cTn id="9" dur="1000" fill="hold"/>
                                        <p:tgtEl>
                                          <p:spTgt spid="10"/>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10" presetClass="entr" presetSubtype="0" fill="hold" nodeType="clickEffect">
                                  <p:stCondLst>
                                    <p:cond delay="0"/>
                                  </p:stCondLst>
                                  <p:childTnLst>
                                    <p:set>
                                      <p:cBhvr>
                                        <p:cTn id="13" dur="1" fill="hold">
                                          <p:stCondLst>
                                            <p:cond delay="0"/>
                                          </p:stCondLst>
                                        </p:cTn>
                                        <p:tgtEl>
                                          <p:spTgt spid="58371"/>
                                        </p:tgtEl>
                                        <p:attrNameLst>
                                          <p:attrName>style.visibility</p:attrName>
                                        </p:attrNameLst>
                                      </p:cBhvr>
                                      <p:to>
                                        <p:strVal val="visible"/>
                                      </p:to>
                                    </p:set>
                                    <p:animEffect transition="in" filter="fade">
                                      <p:cBhvr>
                                        <p:cTn id="14" dur="500"/>
                                        <p:tgtEl>
                                          <p:spTgt spid="5837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 grpId="0"/>
    </p:bld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 name="Rectangle 9"/>
          <p:cNvSpPr>
            <a:spLocks noChangeArrowheads="1"/>
          </p:cNvSpPr>
          <p:nvPr/>
        </p:nvSpPr>
        <p:spPr bwMode="auto">
          <a:xfrm>
            <a:off x="1619257" y="228607"/>
            <a:ext cx="8520113" cy="8302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marL="285750" indent="-285750">
              <a:defRPr>
                <a:solidFill>
                  <a:schemeClr val="tx1"/>
                </a:solidFill>
                <a:latin typeface="Arial" panose="020B0604020202020204" pitchFamily="34" charset="0"/>
              </a:defRPr>
            </a:lvl1pPr>
            <a:lvl2pPr marL="742950" indent="-285750">
              <a:defRPr>
                <a:solidFill>
                  <a:schemeClr val="tx1"/>
                </a:solidFill>
                <a:latin typeface="Arial" panose="020B0604020202020204" pitchFamily="34" charset="0"/>
              </a:defRPr>
            </a:lvl2pPr>
            <a:lvl3pPr marL="1143000" indent="-228600">
              <a:defRPr>
                <a:solidFill>
                  <a:schemeClr val="tx1"/>
                </a:solidFill>
                <a:latin typeface="Arial" panose="020B0604020202020204" pitchFamily="34" charset="0"/>
              </a:defRPr>
            </a:lvl3pPr>
            <a:lvl4pPr marL="1600200" indent="-228600">
              <a:defRPr>
                <a:solidFill>
                  <a:schemeClr val="tx1"/>
                </a:solidFill>
                <a:latin typeface="Arial" panose="020B0604020202020204" pitchFamily="34" charset="0"/>
              </a:defRPr>
            </a:lvl4pPr>
            <a:lvl5pPr marL="2057400" indent="-22860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algn="just" eaLnBrk="1" hangingPunct="1">
              <a:buFont typeface="Wingdings" panose="05000000000000000000" pitchFamily="2" charset="2"/>
              <a:buChar char="§"/>
            </a:pPr>
            <a:r>
              <a:rPr lang="en-US" altLang="vi-VN" sz="2400" b="1">
                <a:solidFill>
                  <a:srgbClr val="003300"/>
                </a:solidFill>
                <a:latin typeface="Times New Roman" panose="02020603050405020304" pitchFamily="18" charset="0"/>
                <a:cs typeface="Times New Roman" panose="02020603050405020304" pitchFamily="18" charset="0"/>
              </a:rPr>
              <a:t>Kiên quyết đấu tranh bảo vệ độc lập, chủ quyền và toàn vẹn lãnh thổ, giữ vững môi trường hòa bình</a:t>
            </a:r>
            <a:endParaRPr lang="en-US" altLang="vi-VN" sz="2400">
              <a:solidFill>
                <a:srgbClr val="003300"/>
              </a:solidFill>
              <a:latin typeface="Times New Roman" panose="02020603050405020304" pitchFamily="18" charset="0"/>
              <a:cs typeface="Times New Roman" panose="02020603050405020304" pitchFamily="18" charset="0"/>
            </a:endParaRPr>
          </a:p>
        </p:txBody>
      </p:sp>
      <p:pic>
        <p:nvPicPr>
          <p:cNvPr id="3" name="Picture 2"/>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6629400" y="1295400"/>
            <a:ext cx="3810000" cy="2286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4" name="Picture 3"/>
          <p:cNvPicPr>
            <a:picLocks noChangeAspect="1"/>
          </p:cNvPicPr>
          <p:nvPr/>
        </p:nvPicPr>
        <p:blipFill>
          <a:blip r:embed="rId3">
            <a:extLst>
              <a:ext uri="{28A0092B-C50C-407E-A947-70E740481C1C}">
                <a14:useLocalDpi xmlns:a14="http://schemas.microsoft.com/office/drawing/2010/main" val="0"/>
              </a:ext>
            </a:extLst>
          </a:blip>
          <a:srcRect/>
          <a:stretch>
            <a:fillRect/>
          </a:stretch>
        </p:blipFill>
        <p:spPr bwMode="auto">
          <a:xfrm>
            <a:off x="1905000" y="1273175"/>
            <a:ext cx="4476750" cy="29797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5" name="Picture 4"/>
          <p:cNvPicPr>
            <a:picLocks noChangeAspect="1"/>
          </p:cNvPicPr>
          <p:nvPr/>
        </p:nvPicPr>
        <p:blipFill>
          <a:blip r:embed="rId4">
            <a:extLst>
              <a:ext uri="{28A0092B-C50C-407E-A947-70E740481C1C}">
                <a14:useLocalDpi xmlns:a14="http://schemas.microsoft.com/office/drawing/2010/main" val="0"/>
              </a:ext>
            </a:extLst>
          </a:blip>
          <a:srcRect/>
          <a:stretch>
            <a:fillRect/>
          </a:stretch>
        </p:blipFill>
        <p:spPr bwMode="auto">
          <a:xfrm>
            <a:off x="2286000" y="4456120"/>
            <a:ext cx="3276600" cy="21812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6" name="Picture 5"/>
          <p:cNvPicPr>
            <a:picLocks noChangeAspect="1"/>
          </p:cNvPicPr>
          <p:nvPr/>
        </p:nvPicPr>
        <p:blipFill>
          <a:blip r:embed="rId5">
            <a:extLst>
              <a:ext uri="{28A0092B-C50C-407E-A947-70E740481C1C}">
                <a14:useLocalDpi xmlns:a14="http://schemas.microsoft.com/office/drawing/2010/main" val="0"/>
              </a:ext>
            </a:extLst>
          </a:blip>
          <a:srcRect/>
          <a:stretch>
            <a:fillRect/>
          </a:stretch>
        </p:blipFill>
        <p:spPr bwMode="auto">
          <a:xfrm>
            <a:off x="6556375" y="3832225"/>
            <a:ext cx="3810000" cy="28575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10"/>
                                        </p:tgtEl>
                                        <p:attrNameLst>
                                          <p:attrName>style.visibility</p:attrName>
                                        </p:attrNameLst>
                                      </p:cBhvr>
                                      <p:to>
                                        <p:strVal val="visible"/>
                                      </p:to>
                                    </p:set>
                                    <p:animEffect transition="in" filter="fade">
                                      <p:cBhvr>
                                        <p:cTn id="7" dur="1000"/>
                                        <p:tgtEl>
                                          <p:spTgt spid="10"/>
                                        </p:tgtEl>
                                      </p:cBhvr>
                                    </p:animEffect>
                                    <p:anim calcmode="lin" valueType="num">
                                      <p:cBhvr>
                                        <p:cTn id="8" dur="1000" fill="hold"/>
                                        <p:tgtEl>
                                          <p:spTgt spid="10"/>
                                        </p:tgtEl>
                                        <p:attrNameLst>
                                          <p:attrName>ppt_x</p:attrName>
                                        </p:attrNameLst>
                                      </p:cBhvr>
                                      <p:tavLst>
                                        <p:tav tm="0">
                                          <p:val>
                                            <p:strVal val="#ppt_x"/>
                                          </p:val>
                                        </p:tav>
                                        <p:tav tm="100000">
                                          <p:val>
                                            <p:strVal val="#ppt_x"/>
                                          </p:val>
                                        </p:tav>
                                      </p:tavLst>
                                    </p:anim>
                                    <p:anim calcmode="lin" valueType="num">
                                      <p:cBhvr>
                                        <p:cTn id="9" dur="1000" fill="hold"/>
                                        <p:tgtEl>
                                          <p:spTgt spid="10"/>
                                        </p:tgtEl>
                                        <p:attrNameLst>
                                          <p:attrName>ppt_y</p:attrName>
                                        </p:attrNameLst>
                                      </p:cBhvr>
                                      <p:tavLst>
                                        <p:tav tm="0">
                                          <p:val>
                                            <p:strVal val="#ppt_y+.1"/>
                                          </p:val>
                                        </p:tav>
                                        <p:tav tm="100000">
                                          <p:val>
                                            <p:strVal val="#ppt_y"/>
                                          </p:val>
                                        </p:tav>
                                      </p:tavLst>
                                    </p:anim>
                                  </p:childTnLst>
                                </p:cTn>
                              </p:par>
                            </p:childTnLst>
                          </p:cTn>
                        </p:par>
                      </p:childTnLst>
                    </p:cTn>
                  </p:par>
                  <p:par>
                    <p:cTn id="10" fill="hold" nodeType="clickPar">
                      <p:stCondLst>
                        <p:cond delay="indefinite"/>
                      </p:stCondLst>
                      <p:childTnLst>
                        <p:par>
                          <p:cTn id="11" fill="hold" nodeType="withGroup">
                            <p:stCondLst>
                              <p:cond delay="0"/>
                            </p:stCondLst>
                            <p:childTnLst>
                              <p:par>
                                <p:cTn id="12" presetID="10" presetClass="entr" presetSubtype="0" fill="hold" nodeType="clickEffect">
                                  <p:stCondLst>
                                    <p:cond delay="0"/>
                                  </p:stCondLst>
                                  <p:childTnLst>
                                    <p:set>
                                      <p:cBhvr>
                                        <p:cTn id="13" dur="1" fill="hold">
                                          <p:stCondLst>
                                            <p:cond delay="0"/>
                                          </p:stCondLst>
                                        </p:cTn>
                                        <p:tgtEl>
                                          <p:spTgt spid="4"/>
                                        </p:tgtEl>
                                        <p:attrNameLst>
                                          <p:attrName>style.visibility</p:attrName>
                                        </p:attrNameLst>
                                      </p:cBhvr>
                                      <p:to>
                                        <p:strVal val="visible"/>
                                      </p:to>
                                    </p:set>
                                    <p:animEffect transition="in" filter="fade">
                                      <p:cBhvr>
                                        <p:cTn id="14" dur="500"/>
                                        <p:tgtEl>
                                          <p:spTgt spid="4"/>
                                        </p:tgtEl>
                                      </p:cBhvr>
                                    </p:animEffect>
                                  </p:childTnLst>
                                </p:cTn>
                              </p:par>
                            </p:childTnLst>
                          </p:cTn>
                        </p:par>
                      </p:childTnLst>
                    </p:cTn>
                  </p:par>
                  <p:par>
                    <p:cTn id="15" fill="hold" nodeType="clickPar">
                      <p:stCondLst>
                        <p:cond delay="indefinite"/>
                      </p:stCondLst>
                      <p:childTnLst>
                        <p:par>
                          <p:cTn id="16" fill="hold" nodeType="withGroup">
                            <p:stCondLst>
                              <p:cond delay="0"/>
                            </p:stCondLst>
                            <p:childTnLst>
                              <p:par>
                                <p:cTn id="17" presetID="10" presetClass="entr" presetSubtype="0" fill="hold" nodeType="clickEffect">
                                  <p:stCondLst>
                                    <p:cond delay="0"/>
                                  </p:stCondLst>
                                  <p:childTnLst>
                                    <p:set>
                                      <p:cBhvr>
                                        <p:cTn id="18" dur="1" fill="hold">
                                          <p:stCondLst>
                                            <p:cond delay="0"/>
                                          </p:stCondLst>
                                        </p:cTn>
                                        <p:tgtEl>
                                          <p:spTgt spid="3"/>
                                        </p:tgtEl>
                                        <p:attrNameLst>
                                          <p:attrName>style.visibility</p:attrName>
                                        </p:attrNameLst>
                                      </p:cBhvr>
                                      <p:to>
                                        <p:strVal val="visible"/>
                                      </p:to>
                                    </p:set>
                                    <p:animEffect transition="in" filter="fade">
                                      <p:cBhvr>
                                        <p:cTn id="19" dur="500"/>
                                        <p:tgtEl>
                                          <p:spTgt spid="3"/>
                                        </p:tgtEl>
                                      </p:cBhvr>
                                    </p:animEffect>
                                  </p:childTnLst>
                                </p:cTn>
                              </p:par>
                            </p:childTnLst>
                          </p:cTn>
                        </p:par>
                      </p:childTnLst>
                    </p:cTn>
                  </p:par>
                  <p:par>
                    <p:cTn id="20" fill="hold" nodeType="clickPar">
                      <p:stCondLst>
                        <p:cond delay="indefinite"/>
                      </p:stCondLst>
                      <p:childTnLst>
                        <p:par>
                          <p:cTn id="21" fill="hold" nodeType="withGroup">
                            <p:stCondLst>
                              <p:cond delay="0"/>
                            </p:stCondLst>
                            <p:childTnLst>
                              <p:par>
                                <p:cTn id="22" presetID="10" presetClass="entr" presetSubtype="0" fill="hold" nodeType="clickEffect">
                                  <p:stCondLst>
                                    <p:cond delay="0"/>
                                  </p:stCondLst>
                                  <p:childTnLst>
                                    <p:set>
                                      <p:cBhvr>
                                        <p:cTn id="23" dur="1" fill="hold">
                                          <p:stCondLst>
                                            <p:cond delay="0"/>
                                          </p:stCondLst>
                                        </p:cTn>
                                        <p:tgtEl>
                                          <p:spTgt spid="6"/>
                                        </p:tgtEl>
                                        <p:attrNameLst>
                                          <p:attrName>style.visibility</p:attrName>
                                        </p:attrNameLst>
                                      </p:cBhvr>
                                      <p:to>
                                        <p:strVal val="visible"/>
                                      </p:to>
                                    </p:set>
                                    <p:animEffect transition="in" filter="fade">
                                      <p:cBhvr>
                                        <p:cTn id="24" dur="500"/>
                                        <p:tgtEl>
                                          <p:spTgt spid="6"/>
                                        </p:tgtEl>
                                      </p:cBhvr>
                                    </p:animEffect>
                                  </p:childTnLst>
                                </p:cTn>
                              </p:par>
                            </p:childTnLst>
                          </p:cTn>
                        </p:par>
                      </p:childTnLst>
                    </p:cTn>
                  </p:par>
                  <p:par>
                    <p:cTn id="25" fill="hold" nodeType="clickPar">
                      <p:stCondLst>
                        <p:cond delay="indefinite"/>
                      </p:stCondLst>
                      <p:childTnLst>
                        <p:par>
                          <p:cTn id="26" fill="hold" nodeType="withGroup">
                            <p:stCondLst>
                              <p:cond delay="0"/>
                            </p:stCondLst>
                            <p:childTnLst>
                              <p:par>
                                <p:cTn id="27" presetID="10" presetClass="entr" presetSubtype="0" fill="hold" nodeType="clickEffect">
                                  <p:stCondLst>
                                    <p:cond delay="0"/>
                                  </p:stCondLst>
                                  <p:childTnLst>
                                    <p:set>
                                      <p:cBhvr>
                                        <p:cTn id="28" dur="1" fill="hold">
                                          <p:stCondLst>
                                            <p:cond delay="0"/>
                                          </p:stCondLst>
                                        </p:cTn>
                                        <p:tgtEl>
                                          <p:spTgt spid="5"/>
                                        </p:tgtEl>
                                        <p:attrNameLst>
                                          <p:attrName>style.visibility</p:attrName>
                                        </p:attrNameLst>
                                      </p:cBhvr>
                                      <p:to>
                                        <p:strVal val="visible"/>
                                      </p:to>
                                    </p:set>
                                    <p:animEffect transition="in" filter="fade">
                                      <p:cBhvr>
                                        <p:cTn id="29" dur="5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 grpId="0"/>
    </p:bld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 name="Rectangle 9"/>
          <p:cNvSpPr>
            <a:spLocks noChangeArrowheads="1"/>
          </p:cNvSpPr>
          <p:nvPr/>
        </p:nvSpPr>
        <p:spPr bwMode="auto">
          <a:xfrm>
            <a:off x="1619250" y="228607"/>
            <a:ext cx="8820150" cy="8302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marL="285750" indent="-285750">
              <a:defRPr>
                <a:solidFill>
                  <a:schemeClr val="tx1"/>
                </a:solidFill>
                <a:latin typeface="Arial" panose="020B0604020202020204" pitchFamily="34" charset="0"/>
              </a:defRPr>
            </a:lvl1pPr>
            <a:lvl2pPr marL="742950" indent="-285750">
              <a:defRPr>
                <a:solidFill>
                  <a:schemeClr val="tx1"/>
                </a:solidFill>
                <a:latin typeface="Arial" panose="020B0604020202020204" pitchFamily="34" charset="0"/>
              </a:defRPr>
            </a:lvl2pPr>
            <a:lvl3pPr marL="1143000" indent="-228600">
              <a:defRPr>
                <a:solidFill>
                  <a:schemeClr val="tx1"/>
                </a:solidFill>
                <a:latin typeface="Arial" panose="020B0604020202020204" pitchFamily="34" charset="0"/>
              </a:defRPr>
            </a:lvl3pPr>
            <a:lvl4pPr marL="1600200" indent="-228600">
              <a:defRPr>
                <a:solidFill>
                  <a:schemeClr val="tx1"/>
                </a:solidFill>
                <a:latin typeface="Arial" panose="020B0604020202020204" pitchFamily="34" charset="0"/>
              </a:defRPr>
            </a:lvl4pPr>
            <a:lvl5pPr marL="2057400" indent="-22860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algn="just" eaLnBrk="1" hangingPunct="1">
              <a:buFont typeface="Wingdings" panose="05000000000000000000" pitchFamily="2" charset="2"/>
              <a:buChar char="§"/>
            </a:pPr>
            <a:r>
              <a:rPr lang="en-US" altLang="vi-VN" sz="2400" b="1">
                <a:solidFill>
                  <a:srgbClr val="003300"/>
                </a:solidFill>
                <a:latin typeface="Times New Roman" panose="02020603050405020304" pitchFamily="18" charset="0"/>
                <a:cs typeface="Times New Roman" panose="02020603050405020304" pitchFamily="18" charset="0"/>
              </a:rPr>
              <a:t>Kết hợp chặt chẽ giữa phát triển kinh tế, văn hóa, xã hội với đảm bảo quốc phòng, an ninh </a:t>
            </a:r>
            <a:endParaRPr lang="en-US" altLang="vi-VN" sz="2400">
              <a:solidFill>
                <a:srgbClr val="003300"/>
              </a:solidFill>
              <a:latin typeface="Times New Roman" panose="02020603050405020304" pitchFamily="18" charset="0"/>
              <a:cs typeface="Times New Roman" panose="02020603050405020304" pitchFamily="18" charset="0"/>
            </a:endParaRPr>
          </a:p>
        </p:txBody>
      </p:sp>
      <p:pic>
        <p:nvPicPr>
          <p:cNvPr id="2" name="Picture 1"/>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1947863" y="1095375"/>
            <a:ext cx="4794250" cy="24018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7" name="Picture 6"/>
          <p:cNvPicPr>
            <a:picLocks noChangeAspect="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5992813" y="3733807"/>
            <a:ext cx="4267200" cy="28479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8" name="Picture 7"/>
          <p:cNvPicPr>
            <a:picLocks noChangeAspect="1"/>
          </p:cNvPicPr>
          <p:nvPr/>
        </p:nvPicPr>
        <p:blipFill>
          <a:blip r:embed="rId4">
            <a:extLst>
              <a:ext uri="{28A0092B-C50C-407E-A947-70E740481C1C}">
                <a14:useLocalDpi xmlns:a14="http://schemas.microsoft.com/office/drawing/2010/main" val="0"/>
              </a:ext>
            </a:extLst>
          </a:blip>
          <a:srcRect/>
          <a:stretch>
            <a:fillRect/>
          </a:stretch>
        </p:blipFill>
        <p:spPr bwMode="auto">
          <a:xfrm>
            <a:off x="1905000" y="3813182"/>
            <a:ext cx="3505200" cy="25304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9" name="Picture 8"/>
          <p:cNvPicPr>
            <a:picLocks noChangeAspect="1"/>
          </p:cNvPicPr>
          <p:nvPr/>
        </p:nvPicPr>
        <p:blipFill>
          <a:blip r:embed="rId5">
            <a:extLst>
              <a:ext uri="{28A0092B-C50C-407E-A947-70E740481C1C}">
                <a14:useLocalDpi xmlns:a14="http://schemas.microsoft.com/office/drawing/2010/main" val="0"/>
              </a:ext>
            </a:extLst>
          </a:blip>
          <a:srcRect/>
          <a:stretch>
            <a:fillRect/>
          </a:stretch>
        </p:blipFill>
        <p:spPr bwMode="auto">
          <a:xfrm>
            <a:off x="6964370" y="1058870"/>
            <a:ext cx="3475037" cy="23764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10"/>
                                        </p:tgtEl>
                                        <p:attrNameLst>
                                          <p:attrName>style.visibility</p:attrName>
                                        </p:attrNameLst>
                                      </p:cBhvr>
                                      <p:to>
                                        <p:strVal val="visible"/>
                                      </p:to>
                                    </p:set>
                                    <p:animEffect transition="in" filter="fade">
                                      <p:cBhvr>
                                        <p:cTn id="7" dur="1000"/>
                                        <p:tgtEl>
                                          <p:spTgt spid="10"/>
                                        </p:tgtEl>
                                      </p:cBhvr>
                                    </p:animEffect>
                                    <p:anim calcmode="lin" valueType="num">
                                      <p:cBhvr>
                                        <p:cTn id="8" dur="1000" fill="hold"/>
                                        <p:tgtEl>
                                          <p:spTgt spid="10"/>
                                        </p:tgtEl>
                                        <p:attrNameLst>
                                          <p:attrName>ppt_x</p:attrName>
                                        </p:attrNameLst>
                                      </p:cBhvr>
                                      <p:tavLst>
                                        <p:tav tm="0">
                                          <p:val>
                                            <p:strVal val="#ppt_x"/>
                                          </p:val>
                                        </p:tav>
                                        <p:tav tm="100000">
                                          <p:val>
                                            <p:strVal val="#ppt_x"/>
                                          </p:val>
                                        </p:tav>
                                      </p:tavLst>
                                    </p:anim>
                                    <p:anim calcmode="lin" valueType="num">
                                      <p:cBhvr>
                                        <p:cTn id="9" dur="1000" fill="hold"/>
                                        <p:tgtEl>
                                          <p:spTgt spid="10"/>
                                        </p:tgtEl>
                                        <p:attrNameLst>
                                          <p:attrName>ppt_y</p:attrName>
                                        </p:attrNameLst>
                                      </p:cBhvr>
                                      <p:tavLst>
                                        <p:tav tm="0">
                                          <p:val>
                                            <p:strVal val="#ppt_y+.1"/>
                                          </p:val>
                                        </p:tav>
                                        <p:tav tm="100000">
                                          <p:val>
                                            <p:strVal val="#ppt_y"/>
                                          </p:val>
                                        </p:tav>
                                      </p:tavLst>
                                    </p:anim>
                                  </p:childTnLst>
                                </p:cTn>
                              </p:par>
                            </p:childTnLst>
                          </p:cTn>
                        </p:par>
                      </p:childTnLst>
                    </p:cTn>
                  </p:par>
                  <p:par>
                    <p:cTn id="10" fill="hold" nodeType="clickPar">
                      <p:stCondLst>
                        <p:cond delay="indefinite"/>
                      </p:stCondLst>
                      <p:childTnLst>
                        <p:par>
                          <p:cTn id="11" fill="hold" nodeType="withGroup">
                            <p:stCondLst>
                              <p:cond delay="0"/>
                            </p:stCondLst>
                            <p:childTnLst>
                              <p:par>
                                <p:cTn id="12" presetID="1" presetClass="entr" presetSubtype="0" fill="hold" nodeType="clickEffect">
                                  <p:stCondLst>
                                    <p:cond delay="0"/>
                                  </p:stCondLst>
                                  <p:childTnLst>
                                    <p:set>
                                      <p:cBhvr>
                                        <p:cTn id="13" dur="1" fill="hold">
                                          <p:stCondLst>
                                            <p:cond delay="0"/>
                                          </p:stCondLst>
                                        </p:cTn>
                                        <p:tgtEl>
                                          <p:spTgt spid="9"/>
                                        </p:tgtEl>
                                        <p:attrNameLst>
                                          <p:attrName>style.visibility</p:attrName>
                                        </p:attrNameLst>
                                      </p:cBhvr>
                                      <p:to>
                                        <p:strVal val="visible"/>
                                      </p:to>
                                    </p:set>
                                  </p:childTnLst>
                                </p:cTn>
                              </p:par>
                            </p:childTnLst>
                          </p:cTn>
                        </p:par>
                      </p:childTnLst>
                    </p:cTn>
                  </p:par>
                  <p:par>
                    <p:cTn id="14" fill="hold" nodeType="clickPar">
                      <p:stCondLst>
                        <p:cond delay="indefinite"/>
                      </p:stCondLst>
                      <p:childTnLst>
                        <p:par>
                          <p:cTn id="15" fill="hold" nodeType="withGroup">
                            <p:stCondLst>
                              <p:cond delay="0"/>
                            </p:stCondLst>
                            <p:childTnLst>
                              <p:par>
                                <p:cTn id="16" presetID="1" presetClass="entr" presetSubtype="0" fill="hold" nodeType="clickEffect">
                                  <p:stCondLst>
                                    <p:cond delay="0"/>
                                  </p:stCondLst>
                                  <p:childTnLst>
                                    <p:set>
                                      <p:cBhvr>
                                        <p:cTn id="17" dur="1" fill="hold">
                                          <p:stCondLst>
                                            <p:cond delay="0"/>
                                          </p:stCondLst>
                                        </p:cTn>
                                        <p:tgtEl>
                                          <p:spTgt spid="2"/>
                                        </p:tgtEl>
                                        <p:attrNameLst>
                                          <p:attrName>style.visibility</p:attrName>
                                        </p:attrNameLst>
                                      </p:cBhvr>
                                      <p:to>
                                        <p:strVal val="visible"/>
                                      </p:to>
                                    </p:set>
                                  </p:childTnLst>
                                </p:cTn>
                              </p:par>
                            </p:childTnLst>
                          </p:cTn>
                        </p:par>
                      </p:childTnLst>
                    </p:cTn>
                  </p:par>
                  <p:par>
                    <p:cTn id="18" fill="hold" nodeType="clickPar">
                      <p:stCondLst>
                        <p:cond delay="indefinite"/>
                      </p:stCondLst>
                      <p:childTnLst>
                        <p:par>
                          <p:cTn id="19" fill="hold" nodeType="withGroup">
                            <p:stCondLst>
                              <p:cond delay="0"/>
                            </p:stCondLst>
                            <p:childTnLst>
                              <p:par>
                                <p:cTn id="20" presetID="1" presetClass="entr" presetSubtype="0" fill="hold" nodeType="clickEffect">
                                  <p:stCondLst>
                                    <p:cond delay="0"/>
                                  </p:stCondLst>
                                  <p:childTnLst>
                                    <p:set>
                                      <p:cBhvr>
                                        <p:cTn id="21" dur="1" fill="hold">
                                          <p:stCondLst>
                                            <p:cond delay="0"/>
                                          </p:stCondLst>
                                        </p:cTn>
                                        <p:tgtEl>
                                          <p:spTgt spid="8"/>
                                        </p:tgtEl>
                                        <p:attrNameLst>
                                          <p:attrName>style.visibility</p:attrName>
                                        </p:attrNameLst>
                                      </p:cBhvr>
                                      <p:to>
                                        <p:strVal val="visible"/>
                                      </p:to>
                                    </p:set>
                                  </p:childTnLst>
                                </p:cTn>
                              </p:par>
                            </p:childTnLst>
                          </p:cTn>
                        </p:par>
                      </p:childTnLst>
                    </p:cTn>
                  </p:par>
                  <p:par>
                    <p:cTn id="22" fill="hold" nodeType="clickPar">
                      <p:stCondLst>
                        <p:cond delay="indefinite"/>
                      </p:stCondLst>
                      <p:childTnLst>
                        <p:par>
                          <p:cTn id="23" fill="hold" nodeType="withGroup">
                            <p:stCondLst>
                              <p:cond delay="0"/>
                            </p:stCondLst>
                            <p:childTnLst>
                              <p:par>
                                <p:cTn id="24" presetID="1" presetClass="entr" presetSubtype="0" fill="hold" nodeType="clickEffect">
                                  <p:stCondLst>
                                    <p:cond delay="0"/>
                                  </p:stCondLst>
                                  <p:childTnLst>
                                    <p:set>
                                      <p:cBhvr>
                                        <p:cTn id="25" dur="1" fill="hold">
                                          <p:stCondLst>
                                            <p:cond delay="0"/>
                                          </p:stCondLst>
                                        </p:cTn>
                                        <p:tgtEl>
                                          <p:spTgt spid="7"/>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 grpId="0"/>
    </p:bld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 name="Rectangle 9"/>
          <p:cNvSpPr>
            <a:spLocks noChangeArrowheads="1"/>
          </p:cNvSpPr>
          <p:nvPr/>
        </p:nvSpPr>
        <p:spPr bwMode="auto">
          <a:xfrm>
            <a:off x="1619250" y="76207"/>
            <a:ext cx="8820150" cy="4619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marL="285750" indent="-285750">
              <a:defRPr>
                <a:solidFill>
                  <a:schemeClr val="tx1"/>
                </a:solidFill>
                <a:latin typeface="Arial" panose="020B0604020202020204" pitchFamily="34" charset="0"/>
              </a:defRPr>
            </a:lvl1pPr>
            <a:lvl2pPr marL="742950" indent="-285750">
              <a:defRPr>
                <a:solidFill>
                  <a:schemeClr val="tx1"/>
                </a:solidFill>
                <a:latin typeface="Arial" panose="020B0604020202020204" pitchFamily="34" charset="0"/>
              </a:defRPr>
            </a:lvl2pPr>
            <a:lvl3pPr marL="1143000" indent="-228600">
              <a:defRPr>
                <a:solidFill>
                  <a:schemeClr val="tx1"/>
                </a:solidFill>
                <a:latin typeface="Arial" panose="020B0604020202020204" pitchFamily="34" charset="0"/>
              </a:defRPr>
            </a:lvl3pPr>
            <a:lvl4pPr marL="1600200" indent="-228600">
              <a:defRPr>
                <a:solidFill>
                  <a:schemeClr val="tx1"/>
                </a:solidFill>
                <a:latin typeface="Arial" panose="020B0604020202020204" pitchFamily="34" charset="0"/>
              </a:defRPr>
            </a:lvl4pPr>
            <a:lvl5pPr marL="2057400" indent="-22860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algn="just" eaLnBrk="1" hangingPunct="1">
              <a:buFont typeface="Wingdings" panose="05000000000000000000" pitchFamily="2" charset="2"/>
              <a:buChar char="§"/>
            </a:pPr>
            <a:r>
              <a:rPr lang="en-US" altLang="vi-VN" sz="2400" b="1">
                <a:solidFill>
                  <a:srgbClr val="003300"/>
                </a:solidFill>
                <a:latin typeface="Times New Roman" panose="02020603050405020304" pitchFamily="18" charset="0"/>
                <a:cs typeface="Times New Roman" panose="02020603050405020304" pitchFamily="18" charset="0"/>
              </a:rPr>
              <a:t>Tăng cường hợp tác quốc tế về quốc phòng, an ninh</a:t>
            </a:r>
            <a:endParaRPr lang="en-US" altLang="vi-VN" sz="2400">
              <a:solidFill>
                <a:srgbClr val="003300"/>
              </a:solidFill>
              <a:latin typeface="Times New Roman" panose="02020603050405020304" pitchFamily="18" charset="0"/>
              <a:cs typeface="Times New Roman" panose="02020603050405020304" pitchFamily="18" charset="0"/>
            </a:endParaRPr>
          </a:p>
        </p:txBody>
      </p:sp>
      <p:pic>
        <p:nvPicPr>
          <p:cNvPr id="3" name="Picture 2"/>
          <p:cNvPicPr>
            <a:picLocks noChangeAspect="1"/>
          </p:cNvPicPr>
          <p:nvPr/>
        </p:nvPicPr>
        <p:blipFill>
          <a:blip r:embed="rId2">
            <a:extLst>
              <a:ext uri="{28A0092B-C50C-407E-A947-70E740481C1C}">
                <a14:useLocalDpi xmlns:a14="http://schemas.microsoft.com/office/drawing/2010/main" val="0"/>
              </a:ext>
            </a:extLst>
          </a:blip>
          <a:srcRect l="8199" t="15625" r="36749" b="53125"/>
          <a:stretch>
            <a:fillRect/>
          </a:stretch>
        </p:blipFill>
        <p:spPr bwMode="auto">
          <a:xfrm>
            <a:off x="2447925" y="4343400"/>
            <a:ext cx="7162800" cy="2286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4" name="Picture 3"/>
          <p:cNvPicPr>
            <a:picLocks noChangeAspect="1"/>
          </p:cNvPicPr>
          <p:nvPr/>
        </p:nvPicPr>
        <p:blipFill>
          <a:blip r:embed="rId3">
            <a:extLst>
              <a:ext uri="{28A0092B-C50C-407E-A947-70E740481C1C}">
                <a14:useLocalDpi xmlns:a14="http://schemas.microsoft.com/office/drawing/2010/main" val="0"/>
              </a:ext>
            </a:extLst>
          </a:blip>
          <a:srcRect/>
          <a:stretch>
            <a:fillRect/>
          </a:stretch>
        </p:blipFill>
        <p:spPr bwMode="auto">
          <a:xfrm>
            <a:off x="2209807" y="750895"/>
            <a:ext cx="5426075" cy="33480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61445" name="Rectangle 4"/>
          <p:cNvSpPr>
            <a:spLocks noChangeArrowheads="1"/>
          </p:cNvSpPr>
          <p:nvPr/>
        </p:nvSpPr>
        <p:spPr bwMode="auto">
          <a:xfrm>
            <a:off x="7710488" y="1752600"/>
            <a:ext cx="2728912" cy="3698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a:solidFill>
                  <a:schemeClr val="tx1"/>
                </a:solidFill>
                <a:latin typeface="Arial" panose="020B0604020202020204" pitchFamily="34" charset="0"/>
              </a:defRPr>
            </a:lvl1pPr>
            <a:lvl2pPr marL="742950" indent="-285750">
              <a:defRPr>
                <a:solidFill>
                  <a:schemeClr val="tx1"/>
                </a:solidFill>
                <a:latin typeface="Arial" panose="020B0604020202020204" pitchFamily="34" charset="0"/>
              </a:defRPr>
            </a:lvl2pPr>
            <a:lvl3pPr marL="1143000" indent="-228600">
              <a:defRPr>
                <a:solidFill>
                  <a:schemeClr val="tx1"/>
                </a:solidFill>
                <a:latin typeface="Arial" panose="020B0604020202020204" pitchFamily="34" charset="0"/>
              </a:defRPr>
            </a:lvl3pPr>
            <a:lvl4pPr marL="1600200" indent="-228600">
              <a:defRPr>
                <a:solidFill>
                  <a:schemeClr val="tx1"/>
                </a:solidFill>
                <a:latin typeface="Arial" panose="020B0604020202020204" pitchFamily="34" charset="0"/>
              </a:defRPr>
            </a:lvl4pPr>
            <a:lvl5pPr marL="2057400" indent="-22860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eaLnBrk="1" hangingPunct="1"/>
            <a:r>
              <a:rPr lang="vi-VN" altLang="vi-VN" b="1">
                <a:solidFill>
                  <a:srgbClr val="FF0000"/>
                </a:solidFill>
                <a:latin typeface="Times New Roman" panose="02020603050405020304" pitchFamily="18" charset="0"/>
              </a:rPr>
              <a:t>Tàu 011 Đinh Tiên Hoàng</a:t>
            </a:r>
          </a:p>
        </p:txBody>
      </p:sp>
    </p:spTree>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10"/>
                                        </p:tgtEl>
                                        <p:attrNameLst>
                                          <p:attrName>style.visibility</p:attrName>
                                        </p:attrNameLst>
                                      </p:cBhvr>
                                      <p:to>
                                        <p:strVal val="visible"/>
                                      </p:to>
                                    </p:set>
                                    <p:animEffect transition="in" filter="fade">
                                      <p:cBhvr>
                                        <p:cTn id="7" dur="1000"/>
                                        <p:tgtEl>
                                          <p:spTgt spid="10"/>
                                        </p:tgtEl>
                                      </p:cBhvr>
                                    </p:animEffect>
                                    <p:anim calcmode="lin" valueType="num">
                                      <p:cBhvr>
                                        <p:cTn id="8" dur="1000" fill="hold"/>
                                        <p:tgtEl>
                                          <p:spTgt spid="10"/>
                                        </p:tgtEl>
                                        <p:attrNameLst>
                                          <p:attrName>ppt_x</p:attrName>
                                        </p:attrNameLst>
                                      </p:cBhvr>
                                      <p:tavLst>
                                        <p:tav tm="0">
                                          <p:val>
                                            <p:strVal val="#ppt_x"/>
                                          </p:val>
                                        </p:tav>
                                        <p:tav tm="100000">
                                          <p:val>
                                            <p:strVal val="#ppt_x"/>
                                          </p:val>
                                        </p:tav>
                                      </p:tavLst>
                                    </p:anim>
                                    <p:anim calcmode="lin" valueType="num">
                                      <p:cBhvr>
                                        <p:cTn id="9" dur="1000" fill="hold"/>
                                        <p:tgtEl>
                                          <p:spTgt spid="10"/>
                                        </p:tgtEl>
                                        <p:attrNameLst>
                                          <p:attrName>ppt_y</p:attrName>
                                        </p:attrNameLst>
                                      </p:cBhvr>
                                      <p:tavLst>
                                        <p:tav tm="0">
                                          <p:val>
                                            <p:strVal val="#ppt_y+.1"/>
                                          </p:val>
                                        </p:tav>
                                        <p:tav tm="100000">
                                          <p:val>
                                            <p:strVal val="#ppt_y"/>
                                          </p:val>
                                        </p:tav>
                                      </p:tavLst>
                                    </p:anim>
                                  </p:childTnLst>
                                </p:cTn>
                              </p:par>
                            </p:childTnLst>
                          </p:cTn>
                        </p:par>
                      </p:childTnLst>
                    </p:cTn>
                  </p:par>
                  <p:par>
                    <p:cTn id="10" fill="hold" nodeType="clickPar">
                      <p:stCondLst>
                        <p:cond delay="indefinite"/>
                      </p:stCondLst>
                      <p:childTnLst>
                        <p:par>
                          <p:cTn id="11" fill="hold" nodeType="withGroup">
                            <p:stCondLst>
                              <p:cond delay="0"/>
                            </p:stCondLst>
                            <p:childTnLst>
                              <p:par>
                                <p:cTn id="12" presetID="1" presetClass="entr" presetSubtype="0" fill="hold" nodeType="clickEffect">
                                  <p:stCondLst>
                                    <p:cond delay="0"/>
                                  </p:stCondLst>
                                  <p:childTnLst>
                                    <p:set>
                                      <p:cBhvr>
                                        <p:cTn id="13" dur="1" fill="hold">
                                          <p:stCondLst>
                                            <p:cond delay="0"/>
                                          </p:stCondLst>
                                        </p:cTn>
                                        <p:tgtEl>
                                          <p:spTgt spid="4"/>
                                        </p:tgtEl>
                                        <p:attrNameLst>
                                          <p:attrName>style.visibility</p:attrName>
                                        </p:attrNameLst>
                                      </p:cBhvr>
                                      <p:to>
                                        <p:strVal val="visible"/>
                                      </p:to>
                                    </p:set>
                                  </p:childTnLst>
                                </p:cTn>
                              </p:par>
                              <p:par>
                                <p:cTn id="14" presetID="1" presetClass="entr" presetSubtype="0" fill="hold" nodeType="withEffect">
                                  <p:stCondLst>
                                    <p:cond delay="0"/>
                                  </p:stCondLst>
                                  <p:childTnLst>
                                    <p:set>
                                      <p:cBhvr>
                                        <p:cTn id="15" dur="1" fill="hold">
                                          <p:stCondLst>
                                            <p:cond delay="0"/>
                                          </p:stCondLst>
                                        </p:cTn>
                                        <p:tgtEl>
                                          <p:spTgt spid="3"/>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 grpId="0"/>
    </p:bld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2466" name="Picture 3"/>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2133600" y="457200"/>
            <a:ext cx="7486650" cy="49911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62467" name="Rectangle 4"/>
          <p:cNvSpPr>
            <a:spLocks noChangeArrowheads="1"/>
          </p:cNvSpPr>
          <p:nvPr/>
        </p:nvSpPr>
        <p:spPr bwMode="auto">
          <a:xfrm>
            <a:off x="3886207" y="5943600"/>
            <a:ext cx="2151063" cy="3698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a:solidFill>
                  <a:schemeClr val="tx1"/>
                </a:solidFill>
                <a:latin typeface="Arial" panose="020B0604020202020204" pitchFamily="34" charset="0"/>
              </a:defRPr>
            </a:lvl1pPr>
            <a:lvl2pPr marL="742950" indent="-285750">
              <a:defRPr>
                <a:solidFill>
                  <a:schemeClr val="tx1"/>
                </a:solidFill>
                <a:latin typeface="Arial" panose="020B0604020202020204" pitchFamily="34" charset="0"/>
              </a:defRPr>
            </a:lvl2pPr>
            <a:lvl3pPr marL="1143000" indent="-228600">
              <a:defRPr>
                <a:solidFill>
                  <a:schemeClr val="tx1"/>
                </a:solidFill>
                <a:latin typeface="Arial" panose="020B0604020202020204" pitchFamily="34" charset="0"/>
              </a:defRPr>
            </a:lvl3pPr>
            <a:lvl4pPr marL="1600200" indent="-228600">
              <a:defRPr>
                <a:solidFill>
                  <a:schemeClr val="tx1"/>
                </a:solidFill>
                <a:latin typeface="Arial" panose="020B0604020202020204" pitchFamily="34" charset="0"/>
              </a:defRPr>
            </a:lvl4pPr>
            <a:lvl5pPr marL="2057400" indent="-22860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eaLnBrk="1" hangingPunct="1"/>
            <a:r>
              <a:rPr lang="vi-VN" altLang="vi-VN" b="1">
                <a:solidFill>
                  <a:srgbClr val="FF0000"/>
                </a:solidFill>
                <a:latin typeface="Times New Roman" panose="02020603050405020304" pitchFamily="18" charset="0"/>
              </a:rPr>
              <a:t>Tàu 012 Lý Thái Tổ</a:t>
            </a:r>
          </a:p>
        </p:txBody>
      </p:sp>
    </p:spTree>
  </p:cSld>
  <p:clrMapOvr>
    <a:masterClrMapping/>
  </p:clrMapOvr>
  <p:timing>
    <p:tnLst>
      <p:par>
        <p:cTn id="1" dur="indefinite" restart="never" nodeType="tmRoot"/>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3490" name="Picture 1"/>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3124200" y="152400"/>
            <a:ext cx="4876800" cy="31702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63491" name="Rectangle 2"/>
          <p:cNvSpPr>
            <a:spLocks noChangeArrowheads="1"/>
          </p:cNvSpPr>
          <p:nvPr/>
        </p:nvSpPr>
        <p:spPr bwMode="auto">
          <a:xfrm>
            <a:off x="7772400" y="3886207"/>
            <a:ext cx="2590800" cy="6461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Arial" panose="020B0604020202020204" pitchFamily="34" charset="0"/>
              </a:defRPr>
            </a:lvl1pPr>
            <a:lvl2pPr marL="742950" indent="-285750">
              <a:defRPr>
                <a:solidFill>
                  <a:schemeClr val="tx1"/>
                </a:solidFill>
                <a:latin typeface="Arial" panose="020B0604020202020204" pitchFamily="34" charset="0"/>
              </a:defRPr>
            </a:lvl2pPr>
            <a:lvl3pPr marL="1143000" indent="-228600">
              <a:defRPr>
                <a:solidFill>
                  <a:schemeClr val="tx1"/>
                </a:solidFill>
                <a:latin typeface="Arial" panose="020B0604020202020204" pitchFamily="34" charset="0"/>
              </a:defRPr>
            </a:lvl3pPr>
            <a:lvl4pPr marL="1600200" indent="-228600">
              <a:defRPr>
                <a:solidFill>
                  <a:schemeClr val="tx1"/>
                </a:solidFill>
                <a:latin typeface="Arial" panose="020B0604020202020204" pitchFamily="34" charset="0"/>
              </a:defRPr>
            </a:lvl4pPr>
            <a:lvl5pPr marL="2057400" indent="-22860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eaLnBrk="1" hangingPunct="1"/>
            <a:r>
              <a:rPr lang="vi-VN" altLang="vi-VN" b="1">
                <a:solidFill>
                  <a:srgbClr val="FF0000"/>
                </a:solidFill>
                <a:latin typeface="Times New Roman" panose="02020603050405020304" pitchFamily="18" charset="0"/>
              </a:rPr>
              <a:t>Tàu 015 Trần Hưng Đạo và 016 Quang Trung</a:t>
            </a:r>
          </a:p>
        </p:txBody>
      </p:sp>
      <p:pic>
        <p:nvPicPr>
          <p:cNvPr id="63492" name="Picture 5"/>
          <p:cNvPicPr>
            <a:picLocks noChangeAspect="1"/>
          </p:cNvPicPr>
          <p:nvPr/>
        </p:nvPicPr>
        <p:blipFill>
          <a:blip r:embed="rId3">
            <a:extLst>
              <a:ext uri="{28A0092B-C50C-407E-A947-70E740481C1C}">
                <a14:useLocalDpi xmlns:a14="http://schemas.microsoft.com/office/drawing/2010/main" val="0"/>
              </a:ext>
            </a:extLst>
          </a:blip>
          <a:srcRect/>
          <a:stretch>
            <a:fillRect/>
          </a:stretch>
        </p:blipFill>
        <p:spPr bwMode="auto">
          <a:xfrm>
            <a:off x="3352800" y="3505200"/>
            <a:ext cx="3860800" cy="28956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timing>
    <p:tnLst>
      <p:par>
        <p:cTn id="1" dur="indefinite" restart="never" nodeType="tmRoot"/>
      </p:par>
    </p:tn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4514" name="Content Placeholder 3"/>
          <p:cNvPicPr>
            <a:picLocks noGrp="1" noChangeAspect="1"/>
          </p:cNvPicPr>
          <p:nvPr>
            <p:ph idx="4294967295"/>
          </p:nvPr>
        </p:nvPicPr>
        <p:blipFill>
          <a:blip r:embed="rId2">
            <a:extLst>
              <a:ext uri="{28A0092B-C50C-407E-A947-70E740481C1C}">
                <a14:useLocalDpi xmlns:a14="http://schemas.microsoft.com/office/drawing/2010/main" val="0"/>
              </a:ext>
            </a:extLst>
          </a:blip>
          <a:srcRect/>
          <a:stretch>
            <a:fillRect/>
          </a:stretch>
        </p:blipFill>
        <p:spPr>
          <a:xfrm>
            <a:off x="2209800" y="457200"/>
            <a:ext cx="7543800" cy="3900488"/>
          </a:xfrm>
        </p:spPr>
      </p:pic>
      <p:sp>
        <p:nvSpPr>
          <p:cNvPr id="64515" name="Rectangle 4"/>
          <p:cNvSpPr>
            <a:spLocks noChangeArrowheads="1"/>
          </p:cNvSpPr>
          <p:nvPr/>
        </p:nvSpPr>
        <p:spPr bwMode="auto">
          <a:xfrm>
            <a:off x="4724400" y="5181600"/>
            <a:ext cx="1981200" cy="3698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Arial" panose="020B0604020202020204" pitchFamily="34" charset="0"/>
              </a:defRPr>
            </a:lvl1pPr>
            <a:lvl2pPr marL="742950" indent="-285750">
              <a:defRPr>
                <a:solidFill>
                  <a:schemeClr val="tx1"/>
                </a:solidFill>
                <a:latin typeface="Arial" panose="020B0604020202020204" pitchFamily="34" charset="0"/>
              </a:defRPr>
            </a:lvl2pPr>
            <a:lvl3pPr marL="1143000" indent="-228600">
              <a:defRPr>
                <a:solidFill>
                  <a:schemeClr val="tx1"/>
                </a:solidFill>
                <a:latin typeface="Arial" panose="020B0604020202020204" pitchFamily="34" charset="0"/>
              </a:defRPr>
            </a:lvl3pPr>
            <a:lvl4pPr marL="1600200" indent="-228600">
              <a:defRPr>
                <a:solidFill>
                  <a:schemeClr val="tx1"/>
                </a:solidFill>
                <a:latin typeface="Arial" panose="020B0604020202020204" pitchFamily="34" charset="0"/>
              </a:defRPr>
            </a:lvl4pPr>
            <a:lvl5pPr marL="2057400" indent="-22860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eaLnBrk="1" hangingPunct="1"/>
            <a:r>
              <a:rPr lang="vi-VN" altLang="vi-VN" b="1">
                <a:solidFill>
                  <a:srgbClr val="FF0000"/>
                </a:solidFill>
              </a:rPr>
              <a:t>Tàu ngầm Kilo</a:t>
            </a:r>
          </a:p>
        </p:txBody>
      </p:sp>
    </p:spTree>
  </p:cSld>
  <p:clrMapOvr>
    <a:masterClrMapping/>
  </p:clrMapOvr>
  <p:timing>
    <p:tnLst>
      <p:par>
        <p:cTn id="1" dur="indefinite" restart="never" nodeType="tmRoot"/>
      </p:par>
    </p:tn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5538" name="Picture 3"/>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2667000" y="609607"/>
            <a:ext cx="6781800" cy="44481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65539" name="Rectangle 4"/>
          <p:cNvSpPr>
            <a:spLocks noChangeArrowheads="1"/>
          </p:cNvSpPr>
          <p:nvPr/>
        </p:nvSpPr>
        <p:spPr bwMode="auto">
          <a:xfrm>
            <a:off x="4692650" y="5486400"/>
            <a:ext cx="2165350" cy="3698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Arial" panose="020B0604020202020204" pitchFamily="34" charset="0"/>
              </a:defRPr>
            </a:lvl1pPr>
            <a:lvl2pPr marL="742950" indent="-285750">
              <a:defRPr>
                <a:solidFill>
                  <a:schemeClr val="tx1"/>
                </a:solidFill>
                <a:latin typeface="Arial" panose="020B0604020202020204" pitchFamily="34" charset="0"/>
              </a:defRPr>
            </a:lvl2pPr>
            <a:lvl3pPr marL="1143000" indent="-228600">
              <a:defRPr>
                <a:solidFill>
                  <a:schemeClr val="tx1"/>
                </a:solidFill>
                <a:latin typeface="Arial" panose="020B0604020202020204" pitchFamily="34" charset="0"/>
              </a:defRPr>
            </a:lvl3pPr>
            <a:lvl4pPr marL="1600200" indent="-228600">
              <a:defRPr>
                <a:solidFill>
                  <a:schemeClr val="tx1"/>
                </a:solidFill>
                <a:latin typeface="Arial" panose="020B0604020202020204" pitchFamily="34" charset="0"/>
              </a:defRPr>
            </a:lvl4pPr>
            <a:lvl5pPr marL="2057400" indent="-22860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eaLnBrk="1" hangingPunct="1"/>
            <a:r>
              <a:rPr lang="vi-VN" altLang="vi-VN" b="1">
                <a:solidFill>
                  <a:srgbClr val="FF0000"/>
                </a:solidFill>
              </a:rPr>
              <a:t>Tàu tên lửa</a:t>
            </a:r>
          </a:p>
        </p:txBody>
      </p:sp>
    </p:spTree>
  </p:cSld>
  <p:clrMapOvr>
    <a:masterClrMapping/>
  </p:clrMapOvr>
  <p:timing>
    <p:tnLst>
      <p:par>
        <p:cTn id="1" dur="indefinite" restart="never" nodeType="tmRoot"/>
      </p:par>
    </p:tn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 name="Rectangle 9"/>
          <p:cNvSpPr>
            <a:spLocks noChangeArrowheads="1"/>
          </p:cNvSpPr>
          <p:nvPr/>
        </p:nvSpPr>
        <p:spPr bwMode="auto">
          <a:xfrm>
            <a:off x="228600" y="76207"/>
            <a:ext cx="11506200" cy="8302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marL="285750" indent="-285750">
              <a:defRPr>
                <a:solidFill>
                  <a:schemeClr val="tx1"/>
                </a:solidFill>
                <a:latin typeface="Arial" panose="020B0604020202020204" pitchFamily="34" charset="0"/>
              </a:defRPr>
            </a:lvl1pPr>
            <a:lvl2pPr marL="742950" indent="-285750">
              <a:defRPr>
                <a:solidFill>
                  <a:schemeClr val="tx1"/>
                </a:solidFill>
                <a:latin typeface="Arial" panose="020B0604020202020204" pitchFamily="34" charset="0"/>
              </a:defRPr>
            </a:lvl2pPr>
            <a:lvl3pPr marL="1143000" indent="-228600">
              <a:defRPr>
                <a:solidFill>
                  <a:schemeClr val="tx1"/>
                </a:solidFill>
                <a:latin typeface="Arial" panose="020B0604020202020204" pitchFamily="34" charset="0"/>
              </a:defRPr>
            </a:lvl3pPr>
            <a:lvl4pPr marL="1600200" indent="-228600">
              <a:defRPr>
                <a:solidFill>
                  <a:schemeClr val="tx1"/>
                </a:solidFill>
                <a:latin typeface="Arial" panose="020B0604020202020204" pitchFamily="34" charset="0"/>
              </a:defRPr>
            </a:lvl4pPr>
            <a:lvl5pPr marL="2057400" indent="-22860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algn="just" eaLnBrk="1" hangingPunct="1">
              <a:buFont typeface="Wingdings" panose="05000000000000000000" pitchFamily="2" charset="2"/>
              <a:buChar char="§"/>
            </a:pPr>
            <a:r>
              <a:rPr lang="en-US" altLang="vi-VN" sz="2400" b="1" dirty="0" err="1">
                <a:solidFill>
                  <a:srgbClr val="003300"/>
                </a:solidFill>
                <a:latin typeface="Times New Roman" panose="02020603050405020304" pitchFamily="18" charset="0"/>
                <a:cs typeface="Times New Roman" panose="02020603050405020304" pitchFamily="18" charset="0"/>
              </a:rPr>
              <a:t>Xây</a:t>
            </a:r>
            <a:r>
              <a:rPr lang="en-US" altLang="vi-VN" sz="2400" b="1" dirty="0">
                <a:solidFill>
                  <a:srgbClr val="003300"/>
                </a:solidFill>
                <a:latin typeface="Times New Roman" panose="02020603050405020304" pitchFamily="18" charset="0"/>
                <a:cs typeface="Times New Roman" panose="02020603050405020304" pitchFamily="18" charset="0"/>
              </a:rPr>
              <a:t> </a:t>
            </a:r>
            <a:r>
              <a:rPr lang="en-US" altLang="vi-VN" sz="2400" b="1" dirty="0" err="1">
                <a:solidFill>
                  <a:srgbClr val="003300"/>
                </a:solidFill>
                <a:latin typeface="Times New Roman" panose="02020603050405020304" pitchFamily="18" charset="0"/>
                <a:cs typeface="Times New Roman" panose="02020603050405020304" pitchFamily="18" charset="0"/>
              </a:rPr>
              <a:t>dựng</a:t>
            </a:r>
            <a:r>
              <a:rPr lang="en-US" altLang="vi-VN" sz="2400" b="1" dirty="0">
                <a:solidFill>
                  <a:srgbClr val="003300"/>
                </a:solidFill>
                <a:latin typeface="Times New Roman" panose="02020603050405020304" pitchFamily="18" charset="0"/>
                <a:cs typeface="Times New Roman" panose="02020603050405020304" pitchFamily="18" charset="0"/>
              </a:rPr>
              <a:t> </a:t>
            </a:r>
            <a:r>
              <a:rPr lang="en-US" altLang="vi-VN" sz="2400" b="1" dirty="0" err="1">
                <a:solidFill>
                  <a:srgbClr val="003300"/>
                </a:solidFill>
                <a:latin typeface="Times New Roman" panose="02020603050405020304" pitchFamily="18" charset="0"/>
                <a:cs typeface="Times New Roman" panose="02020603050405020304" pitchFamily="18" charset="0"/>
              </a:rPr>
              <a:t>Quân</a:t>
            </a:r>
            <a:r>
              <a:rPr lang="en-US" altLang="vi-VN" sz="2400" b="1" dirty="0">
                <a:solidFill>
                  <a:srgbClr val="003300"/>
                </a:solidFill>
                <a:latin typeface="Times New Roman" panose="02020603050405020304" pitchFamily="18" charset="0"/>
                <a:cs typeface="Times New Roman" panose="02020603050405020304" pitchFamily="18" charset="0"/>
              </a:rPr>
              <a:t> </a:t>
            </a:r>
            <a:r>
              <a:rPr lang="en-US" altLang="vi-VN" sz="2400" b="1" dirty="0" err="1">
                <a:solidFill>
                  <a:srgbClr val="003300"/>
                </a:solidFill>
                <a:latin typeface="Times New Roman" panose="02020603050405020304" pitchFamily="18" charset="0"/>
                <a:cs typeface="Times New Roman" panose="02020603050405020304" pitchFamily="18" charset="0"/>
              </a:rPr>
              <a:t>đội</a:t>
            </a:r>
            <a:r>
              <a:rPr lang="en-US" altLang="vi-VN" sz="2400" b="1" dirty="0">
                <a:solidFill>
                  <a:srgbClr val="003300"/>
                </a:solidFill>
                <a:latin typeface="Times New Roman" panose="02020603050405020304" pitchFamily="18" charset="0"/>
                <a:cs typeface="Times New Roman" panose="02020603050405020304" pitchFamily="18" charset="0"/>
              </a:rPr>
              <a:t> </a:t>
            </a:r>
            <a:r>
              <a:rPr lang="en-US" altLang="vi-VN" sz="2400" b="1" dirty="0" err="1">
                <a:solidFill>
                  <a:srgbClr val="003300"/>
                </a:solidFill>
                <a:latin typeface="Times New Roman" panose="02020603050405020304" pitchFamily="18" charset="0"/>
                <a:cs typeface="Times New Roman" panose="02020603050405020304" pitchFamily="18" charset="0"/>
              </a:rPr>
              <a:t>nhân</a:t>
            </a:r>
            <a:r>
              <a:rPr lang="en-US" altLang="vi-VN" sz="2400" b="1" dirty="0">
                <a:solidFill>
                  <a:srgbClr val="003300"/>
                </a:solidFill>
                <a:latin typeface="Times New Roman" panose="02020603050405020304" pitchFamily="18" charset="0"/>
                <a:cs typeface="Times New Roman" panose="02020603050405020304" pitchFamily="18" charset="0"/>
              </a:rPr>
              <a:t> </a:t>
            </a:r>
            <a:r>
              <a:rPr lang="en-US" altLang="vi-VN" sz="2400" b="1" dirty="0" err="1">
                <a:solidFill>
                  <a:srgbClr val="003300"/>
                </a:solidFill>
                <a:latin typeface="Times New Roman" panose="02020603050405020304" pitchFamily="18" charset="0"/>
                <a:cs typeface="Times New Roman" panose="02020603050405020304" pitchFamily="18" charset="0"/>
              </a:rPr>
              <a:t>dân</a:t>
            </a:r>
            <a:r>
              <a:rPr lang="en-US" altLang="vi-VN" sz="2400" b="1" dirty="0">
                <a:solidFill>
                  <a:srgbClr val="003300"/>
                </a:solidFill>
                <a:latin typeface="Times New Roman" panose="02020603050405020304" pitchFamily="18" charset="0"/>
                <a:cs typeface="Times New Roman" panose="02020603050405020304" pitchFamily="18" charset="0"/>
              </a:rPr>
              <a:t>, </a:t>
            </a:r>
            <a:r>
              <a:rPr lang="en-US" altLang="vi-VN" sz="2400" b="1" dirty="0" err="1">
                <a:solidFill>
                  <a:srgbClr val="003300"/>
                </a:solidFill>
                <a:latin typeface="Times New Roman" panose="02020603050405020304" pitchFamily="18" charset="0"/>
                <a:cs typeface="Times New Roman" panose="02020603050405020304" pitchFamily="18" charset="0"/>
              </a:rPr>
              <a:t>Công</a:t>
            </a:r>
            <a:r>
              <a:rPr lang="en-US" altLang="vi-VN" sz="2400" b="1" dirty="0">
                <a:solidFill>
                  <a:srgbClr val="003300"/>
                </a:solidFill>
                <a:latin typeface="Times New Roman" panose="02020603050405020304" pitchFamily="18" charset="0"/>
                <a:cs typeface="Times New Roman" panose="02020603050405020304" pitchFamily="18" charset="0"/>
              </a:rPr>
              <a:t> an </a:t>
            </a:r>
            <a:r>
              <a:rPr lang="en-US" altLang="vi-VN" sz="2400" b="1" dirty="0" err="1">
                <a:solidFill>
                  <a:srgbClr val="003300"/>
                </a:solidFill>
                <a:latin typeface="Times New Roman" panose="02020603050405020304" pitchFamily="18" charset="0"/>
                <a:cs typeface="Times New Roman" panose="02020603050405020304" pitchFamily="18" charset="0"/>
              </a:rPr>
              <a:t>nhân</a:t>
            </a:r>
            <a:r>
              <a:rPr lang="en-US" altLang="vi-VN" sz="2400" b="1" dirty="0">
                <a:solidFill>
                  <a:srgbClr val="003300"/>
                </a:solidFill>
                <a:latin typeface="Times New Roman" panose="02020603050405020304" pitchFamily="18" charset="0"/>
                <a:cs typeface="Times New Roman" panose="02020603050405020304" pitchFamily="18" charset="0"/>
              </a:rPr>
              <a:t> </a:t>
            </a:r>
            <a:r>
              <a:rPr lang="en-US" altLang="vi-VN" sz="2400" b="1" dirty="0" err="1">
                <a:solidFill>
                  <a:srgbClr val="003300"/>
                </a:solidFill>
                <a:latin typeface="Times New Roman" panose="02020603050405020304" pitchFamily="18" charset="0"/>
                <a:cs typeface="Times New Roman" panose="02020603050405020304" pitchFamily="18" charset="0"/>
              </a:rPr>
              <a:t>dân</a:t>
            </a:r>
            <a:r>
              <a:rPr lang="en-US" altLang="vi-VN" sz="2400" b="1" dirty="0">
                <a:solidFill>
                  <a:srgbClr val="003300"/>
                </a:solidFill>
                <a:latin typeface="Times New Roman" panose="02020603050405020304" pitchFamily="18" charset="0"/>
                <a:cs typeface="Times New Roman" panose="02020603050405020304" pitchFamily="18" charset="0"/>
              </a:rPr>
              <a:t> </a:t>
            </a:r>
            <a:r>
              <a:rPr lang="en-US" altLang="vi-VN" sz="2400" b="1" dirty="0" err="1">
                <a:solidFill>
                  <a:srgbClr val="003300"/>
                </a:solidFill>
                <a:latin typeface="Times New Roman" panose="02020603050405020304" pitchFamily="18" charset="0"/>
                <a:cs typeface="Times New Roman" panose="02020603050405020304" pitchFamily="18" charset="0"/>
              </a:rPr>
              <a:t>chính</a:t>
            </a:r>
            <a:r>
              <a:rPr lang="en-US" altLang="vi-VN" sz="2400" b="1" dirty="0">
                <a:solidFill>
                  <a:srgbClr val="003300"/>
                </a:solidFill>
                <a:latin typeface="Times New Roman" panose="02020603050405020304" pitchFamily="18" charset="0"/>
                <a:cs typeface="Times New Roman" panose="02020603050405020304" pitchFamily="18" charset="0"/>
              </a:rPr>
              <a:t> </a:t>
            </a:r>
            <a:r>
              <a:rPr lang="en-US" altLang="vi-VN" sz="2400" b="1" dirty="0" err="1">
                <a:solidFill>
                  <a:srgbClr val="003300"/>
                </a:solidFill>
                <a:latin typeface="Times New Roman" panose="02020603050405020304" pitchFamily="18" charset="0"/>
                <a:cs typeface="Times New Roman" panose="02020603050405020304" pitchFamily="18" charset="0"/>
              </a:rPr>
              <a:t>quy</a:t>
            </a:r>
            <a:r>
              <a:rPr lang="en-US" altLang="vi-VN" sz="2400" b="1" dirty="0">
                <a:solidFill>
                  <a:srgbClr val="003300"/>
                </a:solidFill>
                <a:latin typeface="Times New Roman" panose="02020603050405020304" pitchFamily="18" charset="0"/>
                <a:cs typeface="Times New Roman" panose="02020603050405020304" pitchFamily="18" charset="0"/>
              </a:rPr>
              <a:t>, </a:t>
            </a:r>
            <a:r>
              <a:rPr lang="en-US" altLang="vi-VN" sz="2400" b="1" dirty="0" err="1">
                <a:solidFill>
                  <a:srgbClr val="003300"/>
                </a:solidFill>
                <a:latin typeface="Times New Roman" panose="02020603050405020304" pitchFamily="18" charset="0"/>
                <a:cs typeface="Times New Roman" panose="02020603050405020304" pitchFamily="18" charset="0"/>
              </a:rPr>
              <a:t>bản</a:t>
            </a:r>
            <a:r>
              <a:rPr lang="en-US" altLang="vi-VN" sz="2400" b="1" dirty="0">
                <a:solidFill>
                  <a:srgbClr val="003300"/>
                </a:solidFill>
                <a:latin typeface="Times New Roman" panose="02020603050405020304" pitchFamily="18" charset="0"/>
                <a:cs typeface="Times New Roman" panose="02020603050405020304" pitchFamily="18" charset="0"/>
              </a:rPr>
              <a:t> </a:t>
            </a:r>
            <a:r>
              <a:rPr lang="en-US" altLang="vi-VN" sz="2400" b="1" dirty="0" err="1">
                <a:solidFill>
                  <a:srgbClr val="003300"/>
                </a:solidFill>
                <a:latin typeface="Times New Roman" panose="02020603050405020304" pitchFamily="18" charset="0"/>
                <a:cs typeface="Times New Roman" panose="02020603050405020304" pitchFamily="18" charset="0"/>
              </a:rPr>
              <a:t>lĩnh</a:t>
            </a:r>
            <a:r>
              <a:rPr lang="en-US" altLang="vi-VN" sz="2400" b="1" dirty="0">
                <a:solidFill>
                  <a:srgbClr val="003300"/>
                </a:solidFill>
                <a:latin typeface="Times New Roman" panose="02020603050405020304" pitchFamily="18" charset="0"/>
                <a:cs typeface="Times New Roman" panose="02020603050405020304" pitchFamily="18" charset="0"/>
              </a:rPr>
              <a:t>, </a:t>
            </a:r>
            <a:r>
              <a:rPr lang="en-US" altLang="vi-VN" sz="2400" b="1" dirty="0" err="1">
                <a:solidFill>
                  <a:srgbClr val="003300"/>
                </a:solidFill>
                <a:latin typeface="Times New Roman" panose="02020603050405020304" pitchFamily="18" charset="0"/>
                <a:cs typeface="Times New Roman" panose="02020603050405020304" pitchFamily="18" charset="0"/>
              </a:rPr>
              <a:t>tinh</a:t>
            </a:r>
            <a:r>
              <a:rPr lang="en-US" altLang="vi-VN" sz="2400" b="1" dirty="0">
                <a:solidFill>
                  <a:srgbClr val="003300"/>
                </a:solidFill>
                <a:latin typeface="Times New Roman" panose="02020603050405020304" pitchFamily="18" charset="0"/>
                <a:cs typeface="Times New Roman" panose="02020603050405020304" pitchFamily="18" charset="0"/>
              </a:rPr>
              <a:t> </a:t>
            </a:r>
            <a:r>
              <a:rPr lang="en-US" altLang="vi-VN" sz="2400" b="1" dirty="0" err="1">
                <a:solidFill>
                  <a:srgbClr val="003300"/>
                </a:solidFill>
                <a:latin typeface="Times New Roman" panose="02020603050405020304" pitchFamily="18" charset="0"/>
                <a:cs typeface="Times New Roman" panose="02020603050405020304" pitchFamily="18" charset="0"/>
              </a:rPr>
              <a:t>nhuệ</a:t>
            </a:r>
            <a:r>
              <a:rPr lang="en-US" altLang="vi-VN" sz="2400" b="1" dirty="0">
                <a:solidFill>
                  <a:srgbClr val="003300"/>
                </a:solidFill>
                <a:latin typeface="Times New Roman" panose="02020603050405020304" pitchFamily="18" charset="0"/>
                <a:cs typeface="Times New Roman" panose="02020603050405020304" pitchFamily="18" charset="0"/>
              </a:rPr>
              <a:t>, </a:t>
            </a:r>
            <a:r>
              <a:rPr lang="en-US" altLang="vi-VN" sz="2400" b="1" dirty="0" err="1">
                <a:solidFill>
                  <a:srgbClr val="003300"/>
                </a:solidFill>
                <a:latin typeface="Times New Roman" panose="02020603050405020304" pitchFamily="18" charset="0"/>
                <a:cs typeface="Times New Roman" panose="02020603050405020304" pitchFamily="18" charset="0"/>
              </a:rPr>
              <a:t>hiện</a:t>
            </a:r>
            <a:r>
              <a:rPr lang="en-US" altLang="vi-VN" sz="2400" b="1" dirty="0">
                <a:solidFill>
                  <a:srgbClr val="003300"/>
                </a:solidFill>
                <a:latin typeface="Times New Roman" panose="02020603050405020304" pitchFamily="18" charset="0"/>
                <a:cs typeface="Times New Roman" panose="02020603050405020304" pitchFamily="18" charset="0"/>
              </a:rPr>
              <a:t> </a:t>
            </a:r>
            <a:r>
              <a:rPr lang="en-US" altLang="vi-VN" sz="2400" b="1" dirty="0" err="1">
                <a:solidFill>
                  <a:srgbClr val="003300"/>
                </a:solidFill>
                <a:latin typeface="Times New Roman" panose="02020603050405020304" pitchFamily="18" charset="0"/>
                <a:cs typeface="Times New Roman" panose="02020603050405020304" pitchFamily="18" charset="0"/>
              </a:rPr>
              <a:t>đại</a:t>
            </a:r>
            <a:r>
              <a:rPr lang="en-US" altLang="vi-VN" sz="2400" b="1" dirty="0">
                <a:solidFill>
                  <a:srgbClr val="003300"/>
                </a:solidFill>
                <a:latin typeface="Times New Roman" panose="02020603050405020304" pitchFamily="18" charset="0"/>
                <a:cs typeface="Times New Roman" panose="02020603050405020304" pitchFamily="18" charset="0"/>
              </a:rPr>
              <a:t> </a:t>
            </a:r>
            <a:endParaRPr lang="en-US" altLang="vi-VN" sz="2400" dirty="0">
              <a:solidFill>
                <a:srgbClr val="003300"/>
              </a:solidFill>
              <a:latin typeface="Times New Roman" panose="02020603050405020304" pitchFamily="18" charset="0"/>
              <a:cs typeface="Times New Roman" panose="02020603050405020304" pitchFamily="18" charset="0"/>
            </a:endParaRPr>
          </a:p>
        </p:txBody>
      </p:sp>
      <p:pic>
        <p:nvPicPr>
          <p:cNvPr id="2" name="Picture 1"/>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1981200" y="1219207"/>
            <a:ext cx="7620000" cy="52101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10"/>
                                        </p:tgtEl>
                                        <p:attrNameLst>
                                          <p:attrName>style.visibility</p:attrName>
                                        </p:attrNameLst>
                                      </p:cBhvr>
                                      <p:to>
                                        <p:strVal val="visible"/>
                                      </p:to>
                                    </p:set>
                                    <p:animEffect transition="in" filter="fade">
                                      <p:cBhvr>
                                        <p:cTn id="7" dur="1000"/>
                                        <p:tgtEl>
                                          <p:spTgt spid="10"/>
                                        </p:tgtEl>
                                      </p:cBhvr>
                                    </p:animEffect>
                                    <p:anim calcmode="lin" valueType="num">
                                      <p:cBhvr>
                                        <p:cTn id="8" dur="1000" fill="hold"/>
                                        <p:tgtEl>
                                          <p:spTgt spid="10"/>
                                        </p:tgtEl>
                                        <p:attrNameLst>
                                          <p:attrName>ppt_x</p:attrName>
                                        </p:attrNameLst>
                                      </p:cBhvr>
                                      <p:tavLst>
                                        <p:tav tm="0">
                                          <p:val>
                                            <p:strVal val="#ppt_x"/>
                                          </p:val>
                                        </p:tav>
                                        <p:tav tm="100000">
                                          <p:val>
                                            <p:strVal val="#ppt_x"/>
                                          </p:val>
                                        </p:tav>
                                      </p:tavLst>
                                    </p:anim>
                                    <p:anim calcmode="lin" valueType="num">
                                      <p:cBhvr>
                                        <p:cTn id="9" dur="1000" fill="hold"/>
                                        <p:tgtEl>
                                          <p:spTgt spid="10"/>
                                        </p:tgtEl>
                                        <p:attrNameLst>
                                          <p:attrName>ppt_y</p:attrName>
                                        </p:attrNameLst>
                                      </p:cBhvr>
                                      <p:tavLst>
                                        <p:tav tm="0">
                                          <p:val>
                                            <p:strVal val="#ppt_y+.1"/>
                                          </p:val>
                                        </p:tav>
                                        <p:tav tm="100000">
                                          <p:val>
                                            <p:strVal val="#ppt_y"/>
                                          </p:val>
                                        </p:tav>
                                      </p:tavLst>
                                    </p:anim>
                                  </p:childTnLst>
                                </p:cTn>
                              </p:par>
                            </p:childTnLst>
                          </p:cTn>
                        </p:par>
                      </p:childTnLst>
                    </p:cTn>
                  </p:par>
                  <p:par>
                    <p:cTn id="10" fill="hold" nodeType="clickPar">
                      <p:stCondLst>
                        <p:cond delay="indefinite"/>
                      </p:stCondLst>
                      <p:childTnLst>
                        <p:par>
                          <p:cTn id="11" fill="hold" nodeType="withGroup">
                            <p:stCondLst>
                              <p:cond delay="0"/>
                            </p:stCondLst>
                            <p:childTnLst>
                              <p:par>
                                <p:cTn id="12" presetID="2" presetClass="entr" presetSubtype="4" fill="hold" nodeType="clickEffect">
                                  <p:stCondLst>
                                    <p:cond delay="0"/>
                                  </p:stCondLst>
                                  <p:childTnLst>
                                    <p:set>
                                      <p:cBhvr>
                                        <p:cTn id="13" dur="1" fill="hold">
                                          <p:stCondLst>
                                            <p:cond delay="0"/>
                                          </p:stCondLst>
                                        </p:cTn>
                                        <p:tgtEl>
                                          <p:spTgt spid="2"/>
                                        </p:tgtEl>
                                        <p:attrNameLst>
                                          <p:attrName>style.visibility</p:attrName>
                                        </p:attrNameLst>
                                      </p:cBhvr>
                                      <p:to>
                                        <p:strVal val="visible"/>
                                      </p:to>
                                    </p:set>
                                    <p:anim calcmode="lin" valueType="num">
                                      <p:cBhvr additive="base">
                                        <p:cTn id="14" dur="500" fill="hold"/>
                                        <p:tgtEl>
                                          <p:spTgt spid="2"/>
                                        </p:tgtEl>
                                        <p:attrNameLst>
                                          <p:attrName>ppt_x</p:attrName>
                                        </p:attrNameLst>
                                      </p:cBhvr>
                                      <p:tavLst>
                                        <p:tav tm="0">
                                          <p:val>
                                            <p:strVal val="#ppt_x"/>
                                          </p:val>
                                        </p:tav>
                                        <p:tav tm="100000">
                                          <p:val>
                                            <p:strVal val="#ppt_x"/>
                                          </p:val>
                                        </p:tav>
                                      </p:tavLst>
                                    </p:anim>
                                    <p:anim calcmode="lin" valueType="num">
                                      <p:cBhvr additive="base">
                                        <p:cTn id="15" dur="500" fill="hold"/>
                                        <p:tgtEl>
                                          <p:spTgt spid="2"/>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 grpId="0"/>
    </p:bld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 name="Rectangle 9"/>
          <p:cNvSpPr>
            <a:spLocks noChangeArrowheads="1"/>
          </p:cNvSpPr>
          <p:nvPr/>
        </p:nvSpPr>
        <p:spPr bwMode="auto">
          <a:xfrm>
            <a:off x="1524000" y="76207"/>
            <a:ext cx="9144000" cy="4619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marL="285750" indent="-285750">
              <a:defRPr>
                <a:solidFill>
                  <a:schemeClr val="tx1"/>
                </a:solidFill>
                <a:latin typeface="Arial" panose="020B0604020202020204" pitchFamily="34" charset="0"/>
              </a:defRPr>
            </a:lvl1pPr>
            <a:lvl2pPr marL="742950" indent="-285750">
              <a:defRPr>
                <a:solidFill>
                  <a:schemeClr val="tx1"/>
                </a:solidFill>
                <a:latin typeface="Arial" panose="020B0604020202020204" pitchFamily="34" charset="0"/>
              </a:defRPr>
            </a:lvl2pPr>
            <a:lvl3pPr marL="1143000" indent="-228600">
              <a:defRPr>
                <a:solidFill>
                  <a:schemeClr val="tx1"/>
                </a:solidFill>
                <a:latin typeface="Arial" panose="020B0604020202020204" pitchFamily="34" charset="0"/>
              </a:defRPr>
            </a:lvl3pPr>
            <a:lvl4pPr marL="1600200" indent="-228600">
              <a:defRPr>
                <a:solidFill>
                  <a:schemeClr val="tx1"/>
                </a:solidFill>
                <a:latin typeface="Arial" panose="020B0604020202020204" pitchFamily="34" charset="0"/>
              </a:defRPr>
            </a:lvl4pPr>
            <a:lvl5pPr marL="2057400" indent="-22860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algn="just" eaLnBrk="1" hangingPunct="1">
              <a:buFont typeface="Wingdings" panose="05000000000000000000" pitchFamily="2" charset="2"/>
              <a:buChar char="§"/>
            </a:pPr>
            <a:r>
              <a:rPr lang="en-US" altLang="vi-VN" sz="2400" b="1">
                <a:solidFill>
                  <a:srgbClr val="003300"/>
                </a:solidFill>
                <a:latin typeface="Times New Roman" panose="02020603050405020304" pitchFamily="18" charset="0"/>
                <a:cs typeface="Times New Roman" panose="02020603050405020304" pitchFamily="18" charset="0"/>
              </a:rPr>
              <a:t>Kiên quyết giữ vững ổn định kinh tế - xã hội trong mọi tình huống</a:t>
            </a:r>
            <a:endParaRPr lang="en-US" altLang="vi-VN" sz="2400">
              <a:solidFill>
                <a:srgbClr val="003300"/>
              </a:solidFill>
              <a:latin typeface="Times New Roman" panose="02020603050405020304" pitchFamily="18" charset="0"/>
              <a:cs typeface="Times New Roman" panose="02020603050405020304" pitchFamily="18" charset="0"/>
            </a:endParaRPr>
          </a:p>
        </p:txBody>
      </p:sp>
      <p:pic>
        <p:nvPicPr>
          <p:cNvPr id="67587" name="Picture 2"/>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2438400" y="990607"/>
            <a:ext cx="7010400" cy="48053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10"/>
                                        </p:tgtEl>
                                        <p:attrNameLst>
                                          <p:attrName>style.visibility</p:attrName>
                                        </p:attrNameLst>
                                      </p:cBhvr>
                                      <p:to>
                                        <p:strVal val="visible"/>
                                      </p:to>
                                    </p:set>
                                    <p:animEffect transition="in" filter="fade">
                                      <p:cBhvr>
                                        <p:cTn id="7" dur="1000"/>
                                        <p:tgtEl>
                                          <p:spTgt spid="10"/>
                                        </p:tgtEl>
                                      </p:cBhvr>
                                    </p:animEffect>
                                    <p:anim calcmode="lin" valueType="num">
                                      <p:cBhvr>
                                        <p:cTn id="8" dur="1000" fill="hold"/>
                                        <p:tgtEl>
                                          <p:spTgt spid="10"/>
                                        </p:tgtEl>
                                        <p:attrNameLst>
                                          <p:attrName>ppt_x</p:attrName>
                                        </p:attrNameLst>
                                      </p:cBhvr>
                                      <p:tavLst>
                                        <p:tav tm="0">
                                          <p:val>
                                            <p:strVal val="#ppt_x"/>
                                          </p:val>
                                        </p:tav>
                                        <p:tav tm="100000">
                                          <p:val>
                                            <p:strVal val="#ppt_x"/>
                                          </p:val>
                                        </p:tav>
                                      </p:tavLst>
                                    </p:anim>
                                    <p:anim calcmode="lin" valueType="num">
                                      <p:cBhvr>
                                        <p:cTn id="9" dur="1000" fill="hold"/>
                                        <p:tgtEl>
                                          <p:spTgt spid="10"/>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1" presetClass="entr" presetSubtype="0" fill="hold" nodeType="clickEffect">
                                  <p:stCondLst>
                                    <p:cond delay="0"/>
                                  </p:stCondLst>
                                  <p:childTnLst>
                                    <p:set>
                                      <p:cBhvr>
                                        <p:cTn id="13" dur="1" fill="hold">
                                          <p:stCondLst>
                                            <p:cond delay="0"/>
                                          </p:stCondLst>
                                        </p:cTn>
                                        <p:tgtEl>
                                          <p:spTgt spid="67587"/>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 grpId="0"/>
    </p:bld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 name="Rectangle 9"/>
          <p:cNvSpPr>
            <a:spLocks noChangeArrowheads="1"/>
          </p:cNvSpPr>
          <p:nvPr/>
        </p:nvSpPr>
        <p:spPr bwMode="auto">
          <a:xfrm>
            <a:off x="1524000" y="76207"/>
            <a:ext cx="9144000" cy="4619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marL="285750" indent="-285750">
              <a:defRPr>
                <a:solidFill>
                  <a:schemeClr val="tx1"/>
                </a:solidFill>
                <a:latin typeface="Arial" panose="020B0604020202020204" pitchFamily="34" charset="0"/>
              </a:defRPr>
            </a:lvl1pPr>
            <a:lvl2pPr marL="742950" indent="-285750">
              <a:defRPr>
                <a:solidFill>
                  <a:schemeClr val="tx1"/>
                </a:solidFill>
                <a:latin typeface="Arial" panose="020B0604020202020204" pitchFamily="34" charset="0"/>
              </a:defRPr>
            </a:lvl2pPr>
            <a:lvl3pPr marL="1143000" indent="-228600">
              <a:defRPr>
                <a:solidFill>
                  <a:schemeClr val="tx1"/>
                </a:solidFill>
                <a:latin typeface="Arial" panose="020B0604020202020204" pitchFamily="34" charset="0"/>
              </a:defRPr>
            </a:lvl3pPr>
            <a:lvl4pPr marL="1600200" indent="-228600">
              <a:defRPr>
                <a:solidFill>
                  <a:schemeClr val="tx1"/>
                </a:solidFill>
                <a:latin typeface="Arial" panose="020B0604020202020204" pitchFamily="34" charset="0"/>
              </a:defRPr>
            </a:lvl4pPr>
            <a:lvl5pPr marL="2057400" indent="-22860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algn="just" eaLnBrk="1" hangingPunct="1">
              <a:buFont typeface="Wingdings" panose="05000000000000000000" pitchFamily="2" charset="2"/>
              <a:buChar char="§"/>
            </a:pPr>
            <a:r>
              <a:rPr lang="en-US" altLang="vi-VN" sz="2400" b="1">
                <a:solidFill>
                  <a:srgbClr val="003300"/>
                </a:solidFill>
                <a:latin typeface="Times New Roman" panose="02020603050405020304" pitchFamily="18" charset="0"/>
                <a:cs typeface="Times New Roman" panose="02020603050405020304" pitchFamily="18" charset="0"/>
              </a:rPr>
              <a:t>Hợp tác, hữu nghị giữ gìn hòa bình thế giới và khu vực</a:t>
            </a:r>
            <a:endParaRPr lang="en-US" altLang="vi-VN" sz="2400">
              <a:solidFill>
                <a:srgbClr val="003300"/>
              </a:solidFill>
              <a:latin typeface="Times New Roman" panose="02020603050405020304" pitchFamily="18" charset="0"/>
              <a:cs typeface="Times New Roman" panose="02020603050405020304" pitchFamily="18" charset="0"/>
            </a:endParaRPr>
          </a:p>
        </p:txBody>
      </p:sp>
      <p:pic>
        <p:nvPicPr>
          <p:cNvPr id="2" name="Picture 1"/>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1828800" y="1143007"/>
            <a:ext cx="8229600" cy="44497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10"/>
                                        </p:tgtEl>
                                        <p:attrNameLst>
                                          <p:attrName>style.visibility</p:attrName>
                                        </p:attrNameLst>
                                      </p:cBhvr>
                                      <p:to>
                                        <p:strVal val="visible"/>
                                      </p:to>
                                    </p:set>
                                    <p:animEffect transition="in" filter="fade">
                                      <p:cBhvr>
                                        <p:cTn id="7" dur="1000"/>
                                        <p:tgtEl>
                                          <p:spTgt spid="10"/>
                                        </p:tgtEl>
                                      </p:cBhvr>
                                    </p:animEffect>
                                    <p:anim calcmode="lin" valueType="num">
                                      <p:cBhvr>
                                        <p:cTn id="8" dur="1000" fill="hold"/>
                                        <p:tgtEl>
                                          <p:spTgt spid="10"/>
                                        </p:tgtEl>
                                        <p:attrNameLst>
                                          <p:attrName>ppt_x</p:attrName>
                                        </p:attrNameLst>
                                      </p:cBhvr>
                                      <p:tavLst>
                                        <p:tav tm="0">
                                          <p:val>
                                            <p:strVal val="#ppt_x"/>
                                          </p:val>
                                        </p:tav>
                                        <p:tav tm="100000">
                                          <p:val>
                                            <p:strVal val="#ppt_x"/>
                                          </p:val>
                                        </p:tav>
                                      </p:tavLst>
                                    </p:anim>
                                    <p:anim calcmode="lin" valueType="num">
                                      <p:cBhvr>
                                        <p:cTn id="9" dur="1000" fill="hold"/>
                                        <p:tgtEl>
                                          <p:spTgt spid="10"/>
                                        </p:tgtEl>
                                        <p:attrNameLst>
                                          <p:attrName>ppt_y</p:attrName>
                                        </p:attrNameLst>
                                      </p:cBhvr>
                                      <p:tavLst>
                                        <p:tav tm="0">
                                          <p:val>
                                            <p:strVal val="#ppt_y+.1"/>
                                          </p:val>
                                        </p:tav>
                                        <p:tav tm="100000">
                                          <p:val>
                                            <p:strVal val="#ppt_y"/>
                                          </p:val>
                                        </p:tav>
                                      </p:tavLst>
                                    </p:anim>
                                  </p:childTnLst>
                                </p:cTn>
                              </p:par>
                            </p:childTnLst>
                          </p:cTn>
                        </p:par>
                      </p:childTnLst>
                    </p:cTn>
                  </p:par>
                  <p:par>
                    <p:cTn id="10" fill="hold" nodeType="clickPar">
                      <p:stCondLst>
                        <p:cond delay="indefinite"/>
                      </p:stCondLst>
                      <p:childTnLst>
                        <p:par>
                          <p:cTn id="11" fill="hold" nodeType="withGroup">
                            <p:stCondLst>
                              <p:cond delay="0"/>
                            </p:stCondLst>
                            <p:childTnLst>
                              <p:par>
                                <p:cTn id="12" presetID="2" presetClass="entr" presetSubtype="4" fill="hold" nodeType="clickEffect">
                                  <p:stCondLst>
                                    <p:cond delay="0"/>
                                  </p:stCondLst>
                                  <p:childTnLst>
                                    <p:set>
                                      <p:cBhvr>
                                        <p:cTn id="13" dur="1" fill="hold">
                                          <p:stCondLst>
                                            <p:cond delay="0"/>
                                          </p:stCondLst>
                                        </p:cTn>
                                        <p:tgtEl>
                                          <p:spTgt spid="2"/>
                                        </p:tgtEl>
                                        <p:attrNameLst>
                                          <p:attrName>style.visibility</p:attrName>
                                        </p:attrNameLst>
                                      </p:cBhvr>
                                      <p:to>
                                        <p:strVal val="visible"/>
                                      </p:to>
                                    </p:set>
                                    <p:anim calcmode="lin" valueType="num">
                                      <p:cBhvr additive="base">
                                        <p:cTn id="14" dur="500" fill="hold"/>
                                        <p:tgtEl>
                                          <p:spTgt spid="2"/>
                                        </p:tgtEl>
                                        <p:attrNameLst>
                                          <p:attrName>ppt_x</p:attrName>
                                        </p:attrNameLst>
                                      </p:cBhvr>
                                      <p:tavLst>
                                        <p:tav tm="0">
                                          <p:val>
                                            <p:strVal val="#ppt_x"/>
                                          </p:val>
                                        </p:tav>
                                        <p:tav tm="100000">
                                          <p:val>
                                            <p:strVal val="#ppt_x"/>
                                          </p:val>
                                        </p:tav>
                                      </p:tavLst>
                                    </p:anim>
                                    <p:anim calcmode="lin" valueType="num">
                                      <p:cBhvr additive="base">
                                        <p:cTn id="15" dur="500" fill="hold"/>
                                        <p:tgtEl>
                                          <p:spTgt spid="2"/>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 grpId="0"/>
    </p:bldLst>
  </p:timing>
</p:sld>
</file>

<file path=ppt/slides/slide32.xml><?xml version="1.0" encoding="utf-8"?>
<p:sld xmlns:a="http://schemas.openxmlformats.org/drawingml/2006/main" xmlns:r="http://schemas.openxmlformats.org/officeDocument/2006/relationships" xmlns:p="http://schemas.openxmlformats.org/presentationml/2006/main">
  <p:cSld>
    <p:bg>
      <p:bgPr>
        <a:blipFill dpi="0" rotWithShape="0">
          <a:blip r:embed="rId2"/>
          <a:srcRect/>
          <a:stretch>
            <a:fillRect/>
          </a:stretch>
        </a:blipFill>
        <a:effectLst/>
      </p:bgPr>
    </p:bg>
    <p:spTree>
      <p:nvGrpSpPr>
        <p:cNvPr id="1" name=""/>
        <p:cNvGrpSpPr/>
        <p:nvPr/>
      </p:nvGrpSpPr>
      <p:grpSpPr>
        <a:xfrm>
          <a:off x="0" y="0"/>
          <a:ext cx="0" cy="0"/>
          <a:chOff x="0" y="0"/>
          <a:chExt cx="0" cy="0"/>
        </a:xfrm>
      </p:grpSpPr>
      <p:sp>
        <p:nvSpPr>
          <p:cNvPr id="422914" name="Rectangle 2"/>
          <p:cNvSpPr>
            <a:spLocks noGrp="1" noChangeArrowheads="1"/>
          </p:cNvSpPr>
          <p:nvPr>
            <p:ph type="title"/>
          </p:nvPr>
        </p:nvSpPr>
        <p:spPr>
          <a:xfrm>
            <a:off x="2171700" y="-14514"/>
            <a:ext cx="8229600" cy="609600"/>
          </a:xfrm>
          <a:extLst>
            <a:ext uri="{909E8E84-426E-40DD-AFC4-6F175D3DCCD1}">
              <a14:hiddenFill xmlns:a14="http://schemas.microsoft.com/office/drawing/2010/main">
                <a:solidFill>
                  <a:srgbClr val="FF3300"/>
                </a:solidFill>
              </a14:hiddenFill>
            </a:ext>
          </a:extLst>
        </p:spPr>
        <p:txBody>
          <a:bodyPr/>
          <a:lstStyle/>
          <a:p>
            <a:pPr eaLnBrk="1" hangingPunct="1"/>
            <a:r>
              <a:rPr lang="en-US" altLang="vi-VN" sz="2800" dirty="0">
                <a:solidFill>
                  <a:srgbClr val="FF0000"/>
                </a:solidFill>
                <a:latin typeface="VNI-Times" pitchFamily="2" charset="0"/>
              </a:rPr>
              <a:t> </a:t>
            </a:r>
            <a:r>
              <a:rPr lang="en-US" altLang="vi-VN" sz="3400" dirty="0">
                <a:solidFill>
                  <a:srgbClr val="FF0000"/>
                </a:solidFill>
                <a:latin typeface="VNI-Times" pitchFamily="2" charset="0"/>
              </a:rPr>
              <a:t>Tìm hiểu một số </a:t>
            </a:r>
            <a:r>
              <a:rPr lang="en-US" altLang="vi-VN" sz="3400" dirty="0" err="1">
                <a:solidFill>
                  <a:srgbClr val="FF0000"/>
                </a:solidFill>
                <a:latin typeface="VNI-Times" pitchFamily="2" charset="0"/>
              </a:rPr>
              <a:t>caâu</a:t>
            </a:r>
            <a:r>
              <a:rPr lang="en-US" altLang="vi-VN" sz="3400" dirty="0">
                <a:solidFill>
                  <a:srgbClr val="FF0000"/>
                </a:solidFill>
                <a:latin typeface="VNI-Times" pitchFamily="2" charset="0"/>
              </a:rPr>
              <a:t> </a:t>
            </a:r>
            <a:r>
              <a:rPr lang="en-US" altLang="vi-VN" sz="3400" dirty="0" err="1">
                <a:solidFill>
                  <a:srgbClr val="FF0000"/>
                </a:solidFill>
                <a:latin typeface="VNI-Times" pitchFamily="2" charset="0"/>
              </a:rPr>
              <a:t>hoûi</a:t>
            </a:r>
            <a:r>
              <a:rPr lang="en-US" altLang="vi-VN" sz="3400" dirty="0">
                <a:solidFill>
                  <a:srgbClr val="FF0000"/>
                </a:solidFill>
                <a:latin typeface="VNI-Times" pitchFamily="2" charset="0"/>
              </a:rPr>
              <a:t> sau?</a:t>
            </a:r>
          </a:p>
        </p:txBody>
      </p:sp>
      <p:sp>
        <p:nvSpPr>
          <p:cNvPr id="422915" name="Rectangle 3"/>
          <p:cNvSpPr>
            <a:spLocks noGrp="1" noChangeArrowheads="1"/>
          </p:cNvSpPr>
          <p:nvPr>
            <p:ph idx="1"/>
          </p:nvPr>
        </p:nvSpPr>
        <p:spPr>
          <a:xfrm>
            <a:off x="1524000" y="685800"/>
            <a:ext cx="9144000" cy="5791200"/>
          </a:xfrm>
        </p:spPr>
        <p:txBody>
          <a:bodyPr/>
          <a:lstStyle/>
          <a:p>
            <a:pPr eaLnBrk="1" hangingPunct="1">
              <a:lnSpc>
                <a:spcPct val="90000"/>
              </a:lnSpc>
              <a:buClr>
                <a:schemeClr val="tx1"/>
              </a:buClr>
              <a:buFont typeface="Wingdings" panose="05000000000000000000" pitchFamily="2" charset="2"/>
              <a:buBlip>
                <a:blip r:embed="rId3"/>
              </a:buBlip>
            </a:pPr>
            <a:r>
              <a:rPr lang="en-US" altLang="vi-VN" dirty="0" err="1" smtClean="0">
                <a:latin typeface="VNI-Times" pitchFamily="2" charset="0"/>
              </a:rPr>
              <a:t>Ñaây</a:t>
            </a:r>
            <a:r>
              <a:rPr lang="en-US" altLang="vi-VN" dirty="0" smtClean="0">
                <a:latin typeface="VNI-Times" pitchFamily="2" charset="0"/>
              </a:rPr>
              <a:t> </a:t>
            </a:r>
            <a:r>
              <a:rPr lang="en-US" altLang="vi-VN" dirty="0" err="1" smtClean="0">
                <a:latin typeface="VNI-Times" pitchFamily="2" charset="0"/>
              </a:rPr>
              <a:t>laø</a:t>
            </a:r>
            <a:r>
              <a:rPr lang="en-US" altLang="vi-VN" dirty="0" smtClean="0">
                <a:latin typeface="VNI-Times" pitchFamily="2" charset="0"/>
              </a:rPr>
              <a:t> </a:t>
            </a:r>
            <a:r>
              <a:rPr lang="en-US" altLang="vi-VN" dirty="0" err="1" smtClean="0">
                <a:latin typeface="VNI-Times" pitchFamily="2" charset="0"/>
              </a:rPr>
              <a:t>saân</a:t>
            </a:r>
            <a:r>
              <a:rPr lang="en-US" altLang="vi-VN" dirty="0" smtClean="0">
                <a:latin typeface="VNI-Times" pitchFamily="2" charset="0"/>
              </a:rPr>
              <a:t> </a:t>
            </a:r>
            <a:r>
              <a:rPr lang="en-US" altLang="vi-VN" dirty="0" err="1" smtClean="0">
                <a:latin typeface="VNI-Times" pitchFamily="2" charset="0"/>
              </a:rPr>
              <a:t>chôi</a:t>
            </a:r>
            <a:r>
              <a:rPr lang="en-US" altLang="vi-VN" dirty="0" smtClean="0">
                <a:latin typeface="VNI-Times" pitchFamily="2" charset="0"/>
              </a:rPr>
              <a:t> kinh </a:t>
            </a:r>
            <a:r>
              <a:rPr lang="en-US" altLang="vi-VN" dirty="0" err="1" smtClean="0">
                <a:latin typeface="VNI-Times" pitchFamily="2" charset="0"/>
              </a:rPr>
              <a:t>teá</a:t>
            </a:r>
            <a:r>
              <a:rPr lang="en-US" altLang="vi-VN" dirty="0" smtClean="0">
                <a:latin typeface="VNI-Times" pitchFamily="2" charset="0"/>
              </a:rPr>
              <a:t> </a:t>
            </a:r>
            <a:r>
              <a:rPr lang="en-US" altLang="vi-VN" dirty="0" err="1" smtClean="0">
                <a:latin typeface="VNI-Times" pitchFamily="2" charset="0"/>
              </a:rPr>
              <a:t>toaøn</a:t>
            </a:r>
            <a:r>
              <a:rPr lang="en-US" altLang="vi-VN" dirty="0" smtClean="0">
                <a:latin typeface="VNI-Times" pitchFamily="2" charset="0"/>
              </a:rPr>
              <a:t> </a:t>
            </a:r>
            <a:r>
              <a:rPr lang="en-US" altLang="vi-VN" dirty="0" err="1" smtClean="0">
                <a:latin typeface="VNI-Times" pitchFamily="2" charset="0"/>
              </a:rPr>
              <a:t>caàu</a:t>
            </a:r>
            <a:r>
              <a:rPr lang="en-US" altLang="vi-VN" dirty="0" smtClean="0">
                <a:latin typeface="VNI-Times" pitchFamily="2" charset="0"/>
              </a:rPr>
              <a:t> </a:t>
            </a:r>
            <a:r>
              <a:rPr lang="en-US" altLang="vi-VN" dirty="0" err="1" smtClean="0">
                <a:latin typeface="VNI-Times" pitchFamily="2" charset="0"/>
              </a:rPr>
              <a:t>chieám</a:t>
            </a:r>
            <a:r>
              <a:rPr lang="en-US" altLang="vi-VN" dirty="0" smtClean="0">
                <a:latin typeface="VNI-Times" pitchFamily="2" charset="0"/>
              </a:rPr>
              <a:t> </a:t>
            </a:r>
            <a:r>
              <a:rPr lang="en-US" altLang="vi-VN" dirty="0" err="1" smtClean="0">
                <a:latin typeface="VNI-Times" pitchFamily="2" charset="0"/>
              </a:rPr>
              <a:t>khoaûng</a:t>
            </a:r>
            <a:r>
              <a:rPr lang="en-US" altLang="vi-VN" dirty="0" smtClean="0">
                <a:latin typeface="VNI-Times" pitchFamily="2" charset="0"/>
              </a:rPr>
              <a:t> 90% </a:t>
            </a:r>
            <a:r>
              <a:rPr lang="en-US" altLang="vi-VN" dirty="0" err="1" smtClean="0">
                <a:latin typeface="VNI-Times" pitchFamily="2" charset="0"/>
              </a:rPr>
              <a:t>daân</a:t>
            </a:r>
            <a:r>
              <a:rPr lang="en-US" altLang="vi-VN" dirty="0" smtClean="0">
                <a:latin typeface="VNI-Times" pitchFamily="2" charset="0"/>
              </a:rPr>
              <a:t> </a:t>
            </a:r>
            <a:r>
              <a:rPr lang="en-US" altLang="vi-VN" dirty="0" err="1" smtClean="0">
                <a:latin typeface="VNI-Times" pitchFamily="2" charset="0"/>
              </a:rPr>
              <a:t>soá</a:t>
            </a:r>
            <a:r>
              <a:rPr lang="en-US" altLang="vi-VN" dirty="0" smtClean="0">
                <a:latin typeface="VNI-Times" pitchFamily="2" charset="0"/>
              </a:rPr>
              <a:t> </a:t>
            </a:r>
            <a:r>
              <a:rPr lang="en-US" altLang="vi-VN" dirty="0" err="1" smtClean="0">
                <a:latin typeface="VNI-Times" pitchFamily="2" charset="0"/>
              </a:rPr>
              <a:t>theá</a:t>
            </a:r>
            <a:r>
              <a:rPr lang="en-US" altLang="vi-VN" dirty="0" smtClean="0">
                <a:latin typeface="VNI-Times" pitchFamily="2" charset="0"/>
              </a:rPr>
              <a:t> </a:t>
            </a:r>
            <a:r>
              <a:rPr lang="en-US" altLang="vi-VN" dirty="0" err="1" smtClean="0">
                <a:latin typeface="VNI-Times" pitchFamily="2" charset="0"/>
              </a:rPr>
              <a:t>giôùi</a:t>
            </a:r>
            <a:r>
              <a:rPr lang="en-US" altLang="vi-VN" dirty="0" smtClean="0">
                <a:latin typeface="VNI-Times" pitchFamily="2" charset="0"/>
              </a:rPr>
              <a:t>, 95% GDP, 95% </a:t>
            </a:r>
            <a:r>
              <a:rPr lang="en-US" altLang="vi-VN" dirty="0" err="1" smtClean="0">
                <a:latin typeface="VNI-Times" pitchFamily="2" charset="0"/>
              </a:rPr>
              <a:t>giaù</a:t>
            </a:r>
            <a:r>
              <a:rPr lang="en-US" altLang="vi-VN" dirty="0" smtClean="0">
                <a:latin typeface="VNI-Times" pitchFamily="2" charset="0"/>
              </a:rPr>
              <a:t> trò </a:t>
            </a:r>
            <a:r>
              <a:rPr lang="en-US" altLang="vi-VN" dirty="0" err="1" smtClean="0">
                <a:latin typeface="VNI-Times" pitchFamily="2" charset="0"/>
              </a:rPr>
              <a:t>thöông</a:t>
            </a:r>
            <a:r>
              <a:rPr lang="en-US" altLang="vi-VN" dirty="0" smtClean="0">
                <a:latin typeface="VNI-Times" pitchFamily="2" charset="0"/>
              </a:rPr>
              <a:t> </a:t>
            </a:r>
            <a:r>
              <a:rPr lang="en-US" altLang="vi-VN" dirty="0" err="1" smtClean="0">
                <a:latin typeface="VNI-Times" pitchFamily="2" charset="0"/>
              </a:rPr>
              <a:t>maïi</a:t>
            </a:r>
            <a:r>
              <a:rPr lang="en-US" altLang="vi-VN" dirty="0" smtClean="0">
                <a:latin typeface="VNI-Times" pitchFamily="2" charset="0"/>
              </a:rPr>
              <a:t> </a:t>
            </a:r>
            <a:r>
              <a:rPr lang="en-US" altLang="vi-VN" dirty="0" err="1" smtClean="0">
                <a:latin typeface="VNI-Times" pitchFamily="2" charset="0"/>
              </a:rPr>
              <a:t>toaøn</a:t>
            </a:r>
            <a:r>
              <a:rPr lang="en-US" altLang="vi-VN" dirty="0" smtClean="0">
                <a:latin typeface="VNI-Times" pitchFamily="2" charset="0"/>
              </a:rPr>
              <a:t> </a:t>
            </a:r>
            <a:r>
              <a:rPr lang="en-US" altLang="vi-VN" dirty="0" err="1" smtClean="0">
                <a:latin typeface="VNI-Times" pitchFamily="2" charset="0"/>
              </a:rPr>
              <a:t>theá</a:t>
            </a:r>
            <a:r>
              <a:rPr lang="en-US" altLang="vi-VN" dirty="0" smtClean="0">
                <a:latin typeface="VNI-Times" pitchFamily="2" charset="0"/>
              </a:rPr>
              <a:t> </a:t>
            </a:r>
            <a:r>
              <a:rPr lang="en-US" altLang="vi-VN" dirty="0" err="1" smtClean="0">
                <a:latin typeface="VNI-Times" pitchFamily="2" charset="0"/>
              </a:rPr>
              <a:t>giôùi</a:t>
            </a:r>
            <a:r>
              <a:rPr lang="en-US" altLang="vi-VN" dirty="0" smtClean="0">
                <a:latin typeface="VNI-Times" pitchFamily="2" charset="0"/>
              </a:rPr>
              <a:t>?</a:t>
            </a:r>
          </a:p>
          <a:p>
            <a:pPr eaLnBrk="1" hangingPunct="1">
              <a:lnSpc>
                <a:spcPct val="90000"/>
              </a:lnSpc>
              <a:buClr>
                <a:schemeClr val="tx1"/>
              </a:buClr>
              <a:buFont typeface="Wingdings" panose="05000000000000000000" pitchFamily="2" charset="2"/>
              <a:buBlip>
                <a:blip r:embed="rId3"/>
              </a:buBlip>
            </a:pPr>
            <a:r>
              <a:rPr lang="en-US" altLang="vi-VN" dirty="0" smtClean="0">
                <a:latin typeface="VNI-Times" pitchFamily="2" charset="0"/>
              </a:rPr>
              <a:t>VN gia </a:t>
            </a:r>
            <a:r>
              <a:rPr lang="en-US" altLang="vi-VN" dirty="0" err="1" smtClean="0">
                <a:latin typeface="VNI-Times" pitchFamily="2" charset="0"/>
              </a:rPr>
              <a:t>nhaäp</a:t>
            </a:r>
            <a:r>
              <a:rPr lang="en-US" altLang="vi-VN" dirty="0" smtClean="0">
                <a:latin typeface="VNI-Times" pitchFamily="2" charset="0"/>
              </a:rPr>
              <a:t> </a:t>
            </a:r>
            <a:r>
              <a:rPr lang="en-US" altLang="vi-VN" dirty="0" err="1" smtClean="0">
                <a:latin typeface="VNI-Times" pitchFamily="2" charset="0"/>
              </a:rPr>
              <a:t>dieãn</a:t>
            </a:r>
            <a:r>
              <a:rPr lang="en-US" altLang="vi-VN" dirty="0" smtClean="0">
                <a:latin typeface="VNI-Times" pitchFamily="2" charset="0"/>
              </a:rPr>
              <a:t> </a:t>
            </a:r>
            <a:r>
              <a:rPr lang="en-US" altLang="vi-VN" dirty="0" err="1" smtClean="0">
                <a:latin typeface="VNI-Times" pitchFamily="2" charset="0"/>
              </a:rPr>
              <a:t>ñaøn</a:t>
            </a:r>
            <a:r>
              <a:rPr lang="en-US" altLang="vi-VN" dirty="0" smtClean="0">
                <a:latin typeface="VNI-Times" pitchFamily="2" charset="0"/>
              </a:rPr>
              <a:t> </a:t>
            </a:r>
            <a:r>
              <a:rPr lang="en-US" altLang="vi-VN" dirty="0" err="1" smtClean="0">
                <a:latin typeface="VNI-Times" pitchFamily="2" charset="0"/>
              </a:rPr>
              <a:t>hôïp</a:t>
            </a:r>
            <a:r>
              <a:rPr lang="en-US" altLang="vi-VN" dirty="0" smtClean="0">
                <a:latin typeface="VNI-Times" pitchFamily="2" charset="0"/>
              </a:rPr>
              <a:t> </a:t>
            </a:r>
            <a:r>
              <a:rPr lang="en-US" altLang="vi-VN" dirty="0" err="1" smtClean="0">
                <a:latin typeface="VNI-Times" pitchFamily="2" charset="0"/>
              </a:rPr>
              <a:t>taùc</a:t>
            </a:r>
            <a:r>
              <a:rPr lang="en-US" altLang="vi-VN" dirty="0" smtClean="0">
                <a:latin typeface="VNI-Times" pitchFamily="2" charset="0"/>
              </a:rPr>
              <a:t> kinh </a:t>
            </a:r>
            <a:r>
              <a:rPr lang="en-US" altLang="vi-VN" dirty="0" err="1" smtClean="0">
                <a:latin typeface="VNI-Times" pitchFamily="2" charset="0"/>
              </a:rPr>
              <a:t>teá</a:t>
            </a:r>
            <a:r>
              <a:rPr lang="en-US" altLang="vi-VN" dirty="0" smtClean="0">
                <a:latin typeface="VNI-Times" pitchFamily="2" charset="0"/>
              </a:rPr>
              <a:t> </a:t>
            </a:r>
            <a:r>
              <a:rPr lang="en-US" altLang="vi-VN" dirty="0" err="1" smtClean="0">
                <a:latin typeface="VNI-Times" pitchFamily="2" charset="0"/>
              </a:rPr>
              <a:t>chaâu</a:t>
            </a:r>
            <a:r>
              <a:rPr lang="en-US" altLang="vi-VN" dirty="0" smtClean="0">
                <a:latin typeface="VNI-Times" pitchFamily="2" charset="0"/>
              </a:rPr>
              <a:t> AÙ -TBD (APEC) </a:t>
            </a:r>
            <a:r>
              <a:rPr lang="en-US" altLang="vi-VN" dirty="0" err="1" smtClean="0">
                <a:latin typeface="VNI-Times" pitchFamily="2" charset="0"/>
              </a:rPr>
              <a:t>vaøo</a:t>
            </a:r>
            <a:r>
              <a:rPr lang="en-US" altLang="vi-VN" dirty="0" smtClean="0">
                <a:latin typeface="VNI-Times" pitchFamily="2" charset="0"/>
              </a:rPr>
              <a:t> </a:t>
            </a:r>
            <a:r>
              <a:rPr lang="en-US" altLang="vi-VN" dirty="0" err="1" smtClean="0">
                <a:latin typeface="VNI-Times" pitchFamily="2" charset="0"/>
              </a:rPr>
              <a:t>naêm</a:t>
            </a:r>
            <a:r>
              <a:rPr lang="en-US" altLang="vi-VN" dirty="0" smtClean="0">
                <a:latin typeface="VNI-Times" pitchFamily="2" charset="0"/>
              </a:rPr>
              <a:t> </a:t>
            </a:r>
            <a:r>
              <a:rPr lang="en-US" altLang="vi-VN" dirty="0" err="1" smtClean="0">
                <a:latin typeface="VNI-Times" pitchFamily="2" charset="0"/>
              </a:rPr>
              <a:t>naøo</a:t>
            </a:r>
            <a:r>
              <a:rPr lang="en-US" altLang="vi-VN" dirty="0" smtClean="0">
                <a:latin typeface="VNI-Times" pitchFamily="2" charset="0"/>
              </a:rPr>
              <a:t>?</a:t>
            </a:r>
          </a:p>
          <a:p>
            <a:pPr eaLnBrk="1" hangingPunct="1">
              <a:lnSpc>
                <a:spcPct val="90000"/>
              </a:lnSpc>
              <a:buClr>
                <a:schemeClr val="tx1"/>
              </a:buClr>
              <a:buFont typeface="Wingdings" panose="05000000000000000000" pitchFamily="2" charset="2"/>
              <a:buBlip>
                <a:blip r:embed="rId3"/>
              </a:buBlip>
            </a:pPr>
            <a:r>
              <a:rPr lang="en-US" altLang="vi-VN" dirty="0" smtClean="0">
                <a:latin typeface="VNI-Times" pitchFamily="2" charset="0"/>
              </a:rPr>
              <a:t>VN </a:t>
            </a:r>
            <a:r>
              <a:rPr lang="en-US" altLang="vi-VN" dirty="0" err="1" smtClean="0">
                <a:latin typeface="VNI-Times" pitchFamily="2" charset="0"/>
              </a:rPr>
              <a:t>trôû</a:t>
            </a:r>
            <a:r>
              <a:rPr lang="en-US" altLang="vi-VN" dirty="0" smtClean="0">
                <a:latin typeface="VNI-Times" pitchFamily="2" charset="0"/>
              </a:rPr>
              <a:t> </a:t>
            </a:r>
            <a:r>
              <a:rPr lang="en-US" altLang="vi-VN" dirty="0" err="1" smtClean="0">
                <a:latin typeface="VNI-Times" pitchFamily="2" charset="0"/>
              </a:rPr>
              <a:t>thaønh</a:t>
            </a:r>
            <a:r>
              <a:rPr lang="en-US" altLang="vi-VN" dirty="0" smtClean="0">
                <a:latin typeface="VNI-Times" pitchFamily="2" charset="0"/>
              </a:rPr>
              <a:t> </a:t>
            </a:r>
            <a:r>
              <a:rPr lang="en-US" altLang="vi-VN" dirty="0" err="1" smtClean="0">
                <a:latin typeface="VNI-Times" pitchFamily="2" charset="0"/>
              </a:rPr>
              <a:t>thaønh</a:t>
            </a:r>
            <a:r>
              <a:rPr lang="en-US" altLang="vi-VN" dirty="0" smtClean="0">
                <a:latin typeface="VNI-Times" pitchFamily="2" charset="0"/>
              </a:rPr>
              <a:t> </a:t>
            </a:r>
            <a:r>
              <a:rPr lang="en-US" altLang="vi-VN" dirty="0" err="1" smtClean="0">
                <a:latin typeface="VNI-Times" pitchFamily="2" charset="0"/>
              </a:rPr>
              <a:t>vieân</a:t>
            </a:r>
            <a:r>
              <a:rPr lang="en-US" altLang="vi-VN" dirty="0" smtClean="0">
                <a:latin typeface="VNI-Times" pitchFamily="2" charset="0"/>
              </a:rPr>
              <a:t> </a:t>
            </a:r>
            <a:r>
              <a:rPr lang="en-US" altLang="vi-VN" dirty="0" err="1" smtClean="0">
                <a:latin typeface="VNI-Times" pitchFamily="2" charset="0"/>
              </a:rPr>
              <a:t>cuûa</a:t>
            </a:r>
            <a:r>
              <a:rPr lang="en-US" altLang="vi-VN" dirty="0" smtClean="0">
                <a:latin typeface="VNI-Times" pitchFamily="2" charset="0"/>
              </a:rPr>
              <a:t> ASEAN </a:t>
            </a:r>
            <a:r>
              <a:rPr lang="en-US" altLang="vi-VN" dirty="0" err="1" smtClean="0">
                <a:latin typeface="VNI-Times" pitchFamily="2" charset="0"/>
              </a:rPr>
              <a:t>vaøo</a:t>
            </a:r>
            <a:r>
              <a:rPr lang="en-US" altLang="vi-VN" dirty="0" smtClean="0">
                <a:latin typeface="VNI-Times" pitchFamily="2" charset="0"/>
              </a:rPr>
              <a:t>              </a:t>
            </a:r>
            <a:r>
              <a:rPr lang="en-US" altLang="vi-VN" dirty="0" err="1" smtClean="0">
                <a:latin typeface="VNI-Times" pitchFamily="2" charset="0"/>
              </a:rPr>
              <a:t>ngaøy,thaùng</a:t>
            </a:r>
            <a:r>
              <a:rPr lang="en-US" altLang="vi-VN" dirty="0" smtClean="0">
                <a:latin typeface="VNI-Times" pitchFamily="2" charset="0"/>
              </a:rPr>
              <a:t>, </a:t>
            </a:r>
            <a:r>
              <a:rPr lang="en-US" altLang="vi-VN" dirty="0" err="1" smtClean="0">
                <a:latin typeface="VNI-Times" pitchFamily="2" charset="0"/>
              </a:rPr>
              <a:t>naêm</a:t>
            </a:r>
            <a:r>
              <a:rPr lang="en-US" altLang="vi-VN" dirty="0" smtClean="0">
                <a:latin typeface="VNI-Times" pitchFamily="2" charset="0"/>
              </a:rPr>
              <a:t> </a:t>
            </a:r>
            <a:r>
              <a:rPr lang="en-US" altLang="vi-VN" dirty="0" err="1" smtClean="0">
                <a:latin typeface="VNI-Times" pitchFamily="2" charset="0"/>
              </a:rPr>
              <a:t>naøo</a:t>
            </a:r>
            <a:r>
              <a:rPr lang="en-US" altLang="vi-VN" dirty="0" smtClean="0">
                <a:latin typeface="VNI-Times" pitchFamily="2" charset="0"/>
              </a:rPr>
              <a:t>?</a:t>
            </a:r>
          </a:p>
          <a:p>
            <a:pPr eaLnBrk="1" hangingPunct="1">
              <a:lnSpc>
                <a:spcPct val="90000"/>
              </a:lnSpc>
              <a:buClr>
                <a:schemeClr val="tx1"/>
              </a:buClr>
              <a:buFont typeface="Wingdings" panose="05000000000000000000" pitchFamily="2" charset="2"/>
              <a:buBlip>
                <a:blip r:embed="rId3"/>
              </a:buBlip>
            </a:pPr>
            <a:r>
              <a:rPr lang="en-US" altLang="vi-VN" dirty="0" smtClean="0">
                <a:latin typeface="VNI-Times" pitchFamily="2" charset="0"/>
              </a:rPr>
              <a:t>VN chính </a:t>
            </a:r>
            <a:r>
              <a:rPr lang="en-US" altLang="vi-VN" dirty="0" err="1" smtClean="0">
                <a:latin typeface="VNI-Times" pitchFamily="2" charset="0"/>
              </a:rPr>
              <a:t>thöùc</a:t>
            </a:r>
            <a:r>
              <a:rPr lang="en-US" altLang="vi-VN" dirty="0" smtClean="0">
                <a:latin typeface="VNI-Times" pitchFamily="2" charset="0"/>
              </a:rPr>
              <a:t> gia </a:t>
            </a:r>
            <a:r>
              <a:rPr lang="en-US" altLang="vi-VN" dirty="0" err="1" smtClean="0">
                <a:latin typeface="VNI-Times" pitchFamily="2" charset="0"/>
              </a:rPr>
              <a:t>nhaäp</a:t>
            </a:r>
            <a:r>
              <a:rPr lang="en-US" altLang="vi-VN" dirty="0" smtClean="0">
                <a:latin typeface="VNI-Times" pitchFamily="2" charset="0"/>
              </a:rPr>
              <a:t> WTO </a:t>
            </a:r>
            <a:r>
              <a:rPr lang="en-US" altLang="vi-VN" dirty="0" err="1" smtClean="0">
                <a:latin typeface="VNI-Times" pitchFamily="2" charset="0"/>
              </a:rPr>
              <a:t>vaøo</a:t>
            </a:r>
            <a:r>
              <a:rPr lang="en-US" altLang="vi-VN" dirty="0" smtClean="0">
                <a:latin typeface="VNI-Times" pitchFamily="2" charset="0"/>
              </a:rPr>
              <a:t> </a:t>
            </a:r>
            <a:r>
              <a:rPr lang="en-US" altLang="vi-VN" dirty="0" err="1" smtClean="0">
                <a:latin typeface="VNI-Times" pitchFamily="2" charset="0"/>
              </a:rPr>
              <a:t>ngaøy</a:t>
            </a:r>
            <a:r>
              <a:rPr lang="en-US" altLang="vi-VN" dirty="0" smtClean="0">
                <a:latin typeface="VNI-Times" pitchFamily="2" charset="0"/>
              </a:rPr>
              <a:t>, </a:t>
            </a:r>
            <a:r>
              <a:rPr lang="en-US" altLang="vi-VN" dirty="0" err="1" smtClean="0">
                <a:latin typeface="VNI-Times" pitchFamily="2" charset="0"/>
              </a:rPr>
              <a:t>thaùng</a:t>
            </a:r>
            <a:r>
              <a:rPr lang="en-US" altLang="vi-VN" dirty="0" smtClean="0">
                <a:latin typeface="VNI-Times" pitchFamily="2" charset="0"/>
              </a:rPr>
              <a:t>, </a:t>
            </a:r>
            <a:r>
              <a:rPr lang="en-US" altLang="vi-VN" dirty="0" err="1" smtClean="0">
                <a:latin typeface="VNI-Times" pitchFamily="2" charset="0"/>
              </a:rPr>
              <a:t>naêm</a:t>
            </a:r>
            <a:r>
              <a:rPr lang="en-US" altLang="vi-VN" dirty="0" smtClean="0">
                <a:latin typeface="VNI-Times" pitchFamily="2" charset="0"/>
              </a:rPr>
              <a:t> </a:t>
            </a:r>
            <a:r>
              <a:rPr lang="en-US" altLang="vi-VN" dirty="0" err="1" smtClean="0">
                <a:latin typeface="VNI-Times" pitchFamily="2" charset="0"/>
              </a:rPr>
              <a:t>naøo</a:t>
            </a:r>
            <a:r>
              <a:rPr lang="en-US" altLang="vi-VN" dirty="0" smtClean="0">
                <a:latin typeface="VNI-Times" pitchFamily="2" charset="0"/>
              </a:rPr>
              <a:t>?</a:t>
            </a:r>
          </a:p>
          <a:p>
            <a:pPr eaLnBrk="1" hangingPunct="1">
              <a:lnSpc>
                <a:spcPct val="90000"/>
              </a:lnSpc>
              <a:buClr>
                <a:schemeClr val="tx1"/>
              </a:buClr>
              <a:buFont typeface="Wingdings" panose="05000000000000000000" pitchFamily="2" charset="2"/>
              <a:buBlip>
                <a:blip r:embed="rId3"/>
              </a:buBlip>
            </a:pPr>
            <a:endParaRPr lang="en-US" altLang="vi-VN" dirty="0">
              <a:latin typeface="VNI-Times" pitchFamily="2" charset="0"/>
            </a:endParaRPr>
          </a:p>
          <a:p>
            <a:pPr marL="0" indent="0">
              <a:buClr>
                <a:schemeClr val="tx1"/>
              </a:buClr>
              <a:buNone/>
            </a:pPr>
            <a:endParaRPr lang="en-US" altLang="vi-VN" dirty="0" smtClean="0">
              <a:latin typeface="VNI-Times" pitchFamily="2" charset="0"/>
            </a:endParaRPr>
          </a:p>
          <a:p>
            <a:pPr eaLnBrk="1" hangingPunct="1">
              <a:lnSpc>
                <a:spcPct val="90000"/>
              </a:lnSpc>
              <a:buClr>
                <a:schemeClr val="tx1"/>
              </a:buClr>
              <a:buFont typeface="Wingdings" panose="05000000000000000000" pitchFamily="2" charset="2"/>
              <a:buBlip>
                <a:blip r:embed="rId3"/>
              </a:buBlip>
            </a:pPr>
            <a:r>
              <a:rPr lang="en-US" altLang="vi-VN" dirty="0" err="1" smtClean="0">
                <a:latin typeface="VNI-Times" pitchFamily="2" charset="0"/>
              </a:rPr>
              <a:t>Hieän</a:t>
            </a:r>
            <a:r>
              <a:rPr lang="en-US" altLang="vi-VN" dirty="0" smtClean="0">
                <a:latin typeface="VNI-Times" pitchFamily="2" charset="0"/>
              </a:rPr>
              <a:t> nay </a:t>
            </a:r>
            <a:r>
              <a:rPr lang="en-US" altLang="vi-VN" dirty="0" err="1" smtClean="0">
                <a:latin typeface="VNI-Times" pitchFamily="2" charset="0"/>
              </a:rPr>
              <a:t>chuùng</a:t>
            </a:r>
            <a:r>
              <a:rPr lang="en-US" altLang="vi-VN" dirty="0" smtClean="0">
                <a:latin typeface="VNI-Times" pitchFamily="2" charset="0"/>
              </a:rPr>
              <a:t> ta </a:t>
            </a:r>
            <a:r>
              <a:rPr lang="en-US" altLang="vi-VN" dirty="0" err="1" smtClean="0">
                <a:latin typeface="VNI-Times" pitchFamily="2" charset="0"/>
              </a:rPr>
              <a:t>coù</a:t>
            </a:r>
            <a:r>
              <a:rPr lang="en-US" altLang="vi-VN" dirty="0" smtClean="0">
                <a:latin typeface="VNI-Times" pitchFamily="2" charset="0"/>
              </a:rPr>
              <a:t> quan </a:t>
            </a:r>
            <a:r>
              <a:rPr lang="en-US" altLang="vi-VN" dirty="0" err="1" smtClean="0">
                <a:latin typeface="VNI-Times" pitchFamily="2" charset="0"/>
              </a:rPr>
              <a:t>heä</a:t>
            </a:r>
            <a:r>
              <a:rPr lang="en-US" altLang="vi-VN" dirty="0" smtClean="0">
                <a:latin typeface="VNI-Times" pitchFamily="2" charset="0"/>
              </a:rPr>
              <a:t> </a:t>
            </a:r>
            <a:r>
              <a:rPr lang="en-US" altLang="vi-VN" dirty="0" err="1" smtClean="0">
                <a:latin typeface="VNI-Times" pitchFamily="2" charset="0"/>
              </a:rPr>
              <a:t>ngoaïi</a:t>
            </a:r>
            <a:r>
              <a:rPr lang="en-US" altLang="vi-VN" dirty="0" smtClean="0">
                <a:latin typeface="VNI-Times" pitchFamily="2" charset="0"/>
              </a:rPr>
              <a:t> giao </a:t>
            </a:r>
            <a:r>
              <a:rPr lang="en-US" altLang="vi-VN" dirty="0" err="1" smtClean="0">
                <a:latin typeface="VNI-Times" pitchFamily="2" charset="0"/>
              </a:rPr>
              <a:t>vôùi</a:t>
            </a:r>
            <a:r>
              <a:rPr lang="en-US" altLang="vi-VN" dirty="0" smtClean="0">
                <a:latin typeface="VNI-Times" pitchFamily="2" charset="0"/>
              </a:rPr>
              <a:t> </a:t>
            </a:r>
            <a:r>
              <a:rPr lang="en-US" altLang="vi-VN" dirty="0" err="1" smtClean="0">
                <a:latin typeface="VNI-Times" pitchFamily="2" charset="0"/>
              </a:rPr>
              <a:t>khoaûng</a:t>
            </a:r>
            <a:r>
              <a:rPr lang="en-US" altLang="vi-VN" dirty="0" smtClean="0">
                <a:latin typeface="VNI-Times" pitchFamily="2" charset="0"/>
              </a:rPr>
              <a:t> bao </a:t>
            </a:r>
            <a:r>
              <a:rPr lang="en-US" altLang="vi-VN" dirty="0" err="1" smtClean="0">
                <a:latin typeface="VNI-Times" pitchFamily="2" charset="0"/>
              </a:rPr>
              <a:t>nhieâu</a:t>
            </a:r>
            <a:r>
              <a:rPr lang="en-US" altLang="vi-VN" dirty="0" smtClean="0">
                <a:latin typeface="VNI-Times" pitchFamily="2" charset="0"/>
              </a:rPr>
              <a:t> </a:t>
            </a:r>
            <a:r>
              <a:rPr lang="en-US" altLang="vi-VN" dirty="0" err="1" smtClean="0">
                <a:latin typeface="VNI-Times" pitchFamily="2" charset="0"/>
              </a:rPr>
              <a:t>nöôùc</a:t>
            </a:r>
            <a:r>
              <a:rPr lang="en-US" altLang="vi-VN" dirty="0" smtClean="0">
                <a:latin typeface="VNI-Times" pitchFamily="2" charset="0"/>
              </a:rPr>
              <a:t>?</a:t>
            </a:r>
          </a:p>
          <a:p>
            <a:pPr eaLnBrk="1" hangingPunct="1">
              <a:lnSpc>
                <a:spcPct val="90000"/>
              </a:lnSpc>
              <a:buClr>
                <a:schemeClr val="tx1"/>
              </a:buClr>
              <a:buFont typeface="Wingdings" panose="05000000000000000000" pitchFamily="2" charset="2"/>
              <a:buBlip>
                <a:blip r:embed="rId3"/>
              </a:buBlip>
            </a:pPr>
            <a:endParaRPr lang="en-US" altLang="vi-VN" dirty="0" smtClean="0">
              <a:latin typeface="VNI-Times" pitchFamily="2" charset="0"/>
            </a:endParaRPr>
          </a:p>
        </p:txBody>
      </p:sp>
      <p:pic>
        <p:nvPicPr>
          <p:cNvPr id="422916" name="Picture 4" descr="QUESTI_2"/>
          <p:cNvPicPr>
            <a:picLocks noChangeAspect="1" noChangeArrowheads="1" noCrop="1"/>
          </p:cNvPicPr>
          <p:nvPr/>
        </p:nvPicPr>
        <p:blipFill>
          <a:blip r:embed="rId4">
            <a:extLst>
              <a:ext uri="{28A0092B-C50C-407E-A947-70E740481C1C}">
                <a14:useLocalDpi xmlns:a14="http://schemas.microsoft.com/office/drawing/2010/main" val="0"/>
              </a:ext>
            </a:extLst>
          </a:blip>
          <a:srcRect/>
          <a:stretch>
            <a:fillRect/>
          </a:stretch>
        </p:blipFill>
        <p:spPr bwMode="auto">
          <a:xfrm>
            <a:off x="1524007" y="0"/>
            <a:ext cx="561975" cy="9144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422917" name="Text Box 5"/>
          <p:cNvSpPr txBox="1">
            <a:spLocks noChangeArrowheads="1"/>
          </p:cNvSpPr>
          <p:nvPr/>
        </p:nvSpPr>
        <p:spPr bwMode="auto">
          <a:xfrm>
            <a:off x="6248400" y="1477963"/>
            <a:ext cx="1143000" cy="57943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a:spcBef>
                <a:spcPct val="20000"/>
              </a:spcBef>
              <a:buClr>
                <a:schemeClr val="folHlink"/>
              </a:buClr>
              <a:buSzPct val="60000"/>
              <a:buFont typeface="Wingdings" panose="05000000000000000000" pitchFamily="2" charset="2"/>
              <a:buChar char="n"/>
              <a:defRPr sz="3200">
                <a:solidFill>
                  <a:srgbClr val="0000FF"/>
                </a:solidFill>
                <a:latin typeface="VNI-Times" pitchFamily="2" charset="0"/>
              </a:defRPr>
            </a:lvl1pPr>
            <a:lvl2pPr marL="742950" indent="-285750">
              <a:spcBef>
                <a:spcPct val="20000"/>
              </a:spcBef>
              <a:buClr>
                <a:schemeClr val="hlink"/>
              </a:buClr>
              <a:buSzPct val="55000"/>
              <a:buFont typeface="Wingdings" panose="05000000000000000000" pitchFamily="2" charset="2"/>
              <a:buChar char="n"/>
              <a:defRPr sz="2800">
                <a:solidFill>
                  <a:srgbClr val="0000FF"/>
                </a:solidFill>
                <a:latin typeface="VNI-Times" pitchFamily="2" charset="0"/>
              </a:defRPr>
            </a:lvl2pPr>
            <a:lvl3pPr marL="1143000" indent="-228600">
              <a:spcBef>
                <a:spcPct val="20000"/>
              </a:spcBef>
              <a:buClr>
                <a:schemeClr val="folHlink"/>
              </a:buClr>
              <a:buSzPct val="50000"/>
              <a:buFont typeface="Wingdings" panose="05000000000000000000" pitchFamily="2" charset="2"/>
              <a:buChar char="n"/>
              <a:defRPr sz="2400">
                <a:solidFill>
                  <a:srgbClr val="0000FF"/>
                </a:solidFill>
                <a:latin typeface="VNI-Times" pitchFamily="2" charset="0"/>
              </a:defRPr>
            </a:lvl3pPr>
            <a:lvl4pPr marL="1600200" indent="-228600">
              <a:spcBef>
                <a:spcPct val="20000"/>
              </a:spcBef>
              <a:buClr>
                <a:schemeClr val="accent2"/>
              </a:buClr>
              <a:buSzPct val="55000"/>
              <a:buFont typeface="Wingdings" panose="05000000000000000000" pitchFamily="2" charset="2"/>
              <a:buChar char="n"/>
              <a:defRPr sz="2000">
                <a:solidFill>
                  <a:srgbClr val="0000FF"/>
                </a:solidFill>
                <a:latin typeface="VNI-Times" pitchFamily="2" charset="0"/>
              </a:defRPr>
            </a:lvl4pPr>
            <a:lvl5pPr marL="2057400" indent="-228600">
              <a:spcBef>
                <a:spcPct val="20000"/>
              </a:spcBef>
              <a:buClr>
                <a:schemeClr val="accent1"/>
              </a:buClr>
              <a:buSzPct val="50000"/>
              <a:buFont typeface="Wingdings" panose="05000000000000000000" pitchFamily="2" charset="2"/>
              <a:buChar char="n"/>
              <a:defRPr sz="2000">
                <a:solidFill>
                  <a:srgbClr val="0000FF"/>
                </a:solidFill>
                <a:latin typeface="VNI-Times" pitchFamily="2" charset="0"/>
              </a:defRPr>
            </a:lvl5pPr>
            <a:lvl6pPr marL="2514600" indent="-228600" eaLnBrk="0" fontAlgn="base" hangingPunct="0">
              <a:spcBef>
                <a:spcPct val="20000"/>
              </a:spcBef>
              <a:spcAft>
                <a:spcPct val="0"/>
              </a:spcAft>
              <a:buClr>
                <a:schemeClr val="accent1"/>
              </a:buClr>
              <a:buSzPct val="50000"/>
              <a:buFont typeface="Wingdings" panose="05000000000000000000" pitchFamily="2" charset="2"/>
              <a:buChar char="n"/>
              <a:defRPr sz="2000">
                <a:solidFill>
                  <a:srgbClr val="0000FF"/>
                </a:solidFill>
                <a:latin typeface="VNI-Times" pitchFamily="2" charset="0"/>
              </a:defRPr>
            </a:lvl6pPr>
            <a:lvl7pPr marL="2971800" indent="-228600" eaLnBrk="0" fontAlgn="base" hangingPunct="0">
              <a:spcBef>
                <a:spcPct val="20000"/>
              </a:spcBef>
              <a:spcAft>
                <a:spcPct val="0"/>
              </a:spcAft>
              <a:buClr>
                <a:schemeClr val="accent1"/>
              </a:buClr>
              <a:buSzPct val="50000"/>
              <a:buFont typeface="Wingdings" panose="05000000000000000000" pitchFamily="2" charset="2"/>
              <a:buChar char="n"/>
              <a:defRPr sz="2000">
                <a:solidFill>
                  <a:srgbClr val="0000FF"/>
                </a:solidFill>
                <a:latin typeface="VNI-Times" pitchFamily="2" charset="0"/>
              </a:defRPr>
            </a:lvl7pPr>
            <a:lvl8pPr marL="3429000" indent="-228600" eaLnBrk="0" fontAlgn="base" hangingPunct="0">
              <a:spcBef>
                <a:spcPct val="20000"/>
              </a:spcBef>
              <a:spcAft>
                <a:spcPct val="0"/>
              </a:spcAft>
              <a:buClr>
                <a:schemeClr val="accent1"/>
              </a:buClr>
              <a:buSzPct val="50000"/>
              <a:buFont typeface="Wingdings" panose="05000000000000000000" pitchFamily="2" charset="2"/>
              <a:buChar char="n"/>
              <a:defRPr sz="2000">
                <a:solidFill>
                  <a:srgbClr val="0000FF"/>
                </a:solidFill>
                <a:latin typeface="VNI-Times" pitchFamily="2" charset="0"/>
              </a:defRPr>
            </a:lvl8pPr>
            <a:lvl9pPr marL="3886200" indent="-228600" eaLnBrk="0" fontAlgn="base" hangingPunct="0">
              <a:spcBef>
                <a:spcPct val="20000"/>
              </a:spcBef>
              <a:spcAft>
                <a:spcPct val="0"/>
              </a:spcAft>
              <a:buClr>
                <a:schemeClr val="accent1"/>
              </a:buClr>
              <a:buSzPct val="50000"/>
              <a:buFont typeface="Wingdings" panose="05000000000000000000" pitchFamily="2" charset="2"/>
              <a:buChar char="n"/>
              <a:defRPr sz="2000">
                <a:solidFill>
                  <a:srgbClr val="0000FF"/>
                </a:solidFill>
                <a:latin typeface="VNI-Times" pitchFamily="2" charset="0"/>
              </a:defRPr>
            </a:lvl9pPr>
          </a:lstStyle>
          <a:p>
            <a:pPr eaLnBrk="1" hangingPunct="1">
              <a:spcBef>
                <a:spcPct val="50000"/>
              </a:spcBef>
              <a:buClrTx/>
              <a:buSzTx/>
              <a:buFontTx/>
              <a:buNone/>
            </a:pPr>
            <a:r>
              <a:rPr lang="en-US" altLang="vi-VN" dirty="0">
                <a:solidFill>
                  <a:srgbClr val="FF3300"/>
                </a:solidFill>
              </a:rPr>
              <a:t>WTO</a:t>
            </a:r>
          </a:p>
        </p:txBody>
      </p:sp>
      <p:sp>
        <p:nvSpPr>
          <p:cNvPr id="422918" name="Text Box 6"/>
          <p:cNvSpPr txBox="1">
            <a:spLocks noChangeArrowheads="1"/>
          </p:cNvSpPr>
          <p:nvPr/>
        </p:nvSpPr>
        <p:spPr bwMode="auto">
          <a:xfrm>
            <a:off x="7467600" y="2331243"/>
            <a:ext cx="1905000" cy="57943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a:spcBef>
                <a:spcPct val="20000"/>
              </a:spcBef>
              <a:buClr>
                <a:schemeClr val="folHlink"/>
              </a:buClr>
              <a:buSzPct val="60000"/>
              <a:buFont typeface="Wingdings" panose="05000000000000000000" pitchFamily="2" charset="2"/>
              <a:buChar char="n"/>
              <a:defRPr sz="3200">
                <a:solidFill>
                  <a:srgbClr val="0000FF"/>
                </a:solidFill>
                <a:latin typeface="VNI-Times" pitchFamily="2" charset="0"/>
              </a:defRPr>
            </a:lvl1pPr>
            <a:lvl2pPr marL="742950" indent="-285750">
              <a:spcBef>
                <a:spcPct val="20000"/>
              </a:spcBef>
              <a:buClr>
                <a:schemeClr val="hlink"/>
              </a:buClr>
              <a:buSzPct val="55000"/>
              <a:buFont typeface="Wingdings" panose="05000000000000000000" pitchFamily="2" charset="2"/>
              <a:buChar char="n"/>
              <a:defRPr sz="2800">
                <a:solidFill>
                  <a:srgbClr val="0000FF"/>
                </a:solidFill>
                <a:latin typeface="VNI-Times" pitchFamily="2" charset="0"/>
              </a:defRPr>
            </a:lvl2pPr>
            <a:lvl3pPr marL="1143000" indent="-228600">
              <a:spcBef>
                <a:spcPct val="20000"/>
              </a:spcBef>
              <a:buClr>
                <a:schemeClr val="folHlink"/>
              </a:buClr>
              <a:buSzPct val="50000"/>
              <a:buFont typeface="Wingdings" panose="05000000000000000000" pitchFamily="2" charset="2"/>
              <a:buChar char="n"/>
              <a:defRPr sz="2400">
                <a:solidFill>
                  <a:srgbClr val="0000FF"/>
                </a:solidFill>
                <a:latin typeface="VNI-Times" pitchFamily="2" charset="0"/>
              </a:defRPr>
            </a:lvl3pPr>
            <a:lvl4pPr marL="1600200" indent="-228600">
              <a:spcBef>
                <a:spcPct val="20000"/>
              </a:spcBef>
              <a:buClr>
                <a:schemeClr val="accent2"/>
              </a:buClr>
              <a:buSzPct val="55000"/>
              <a:buFont typeface="Wingdings" panose="05000000000000000000" pitchFamily="2" charset="2"/>
              <a:buChar char="n"/>
              <a:defRPr sz="2000">
                <a:solidFill>
                  <a:srgbClr val="0000FF"/>
                </a:solidFill>
                <a:latin typeface="VNI-Times" pitchFamily="2" charset="0"/>
              </a:defRPr>
            </a:lvl4pPr>
            <a:lvl5pPr marL="2057400" indent="-228600">
              <a:spcBef>
                <a:spcPct val="20000"/>
              </a:spcBef>
              <a:buClr>
                <a:schemeClr val="accent1"/>
              </a:buClr>
              <a:buSzPct val="50000"/>
              <a:buFont typeface="Wingdings" panose="05000000000000000000" pitchFamily="2" charset="2"/>
              <a:buChar char="n"/>
              <a:defRPr sz="2000">
                <a:solidFill>
                  <a:srgbClr val="0000FF"/>
                </a:solidFill>
                <a:latin typeface="VNI-Times" pitchFamily="2" charset="0"/>
              </a:defRPr>
            </a:lvl5pPr>
            <a:lvl6pPr marL="2514600" indent="-228600" eaLnBrk="0" fontAlgn="base" hangingPunct="0">
              <a:spcBef>
                <a:spcPct val="20000"/>
              </a:spcBef>
              <a:spcAft>
                <a:spcPct val="0"/>
              </a:spcAft>
              <a:buClr>
                <a:schemeClr val="accent1"/>
              </a:buClr>
              <a:buSzPct val="50000"/>
              <a:buFont typeface="Wingdings" panose="05000000000000000000" pitchFamily="2" charset="2"/>
              <a:buChar char="n"/>
              <a:defRPr sz="2000">
                <a:solidFill>
                  <a:srgbClr val="0000FF"/>
                </a:solidFill>
                <a:latin typeface="VNI-Times" pitchFamily="2" charset="0"/>
              </a:defRPr>
            </a:lvl6pPr>
            <a:lvl7pPr marL="2971800" indent="-228600" eaLnBrk="0" fontAlgn="base" hangingPunct="0">
              <a:spcBef>
                <a:spcPct val="20000"/>
              </a:spcBef>
              <a:spcAft>
                <a:spcPct val="0"/>
              </a:spcAft>
              <a:buClr>
                <a:schemeClr val="accent1"/>
              </a:buClr>
              <a:buSzPct val="50000"/>
              <a:buFont typeface="Wingdings" panose="05000000000000000000" pitchFamily="2" charset="2"/>
              <a:buChar char="n"/>
              <a:defRPr sz="2000">
                <a:solidFill>
                  <a:srgbClr val="0000FF"/>
                </a:solidFill>
                <a:latin typeface="VNI-Times" pitchFamily="2" charset="0"/>
              </a:defRPr>
            </a:lvl7pPr>
            <a:lvl8pPr marL="3429000" indent="-228600" eaLnBrk="0" fontAlgn="base" hangingPunct="0">
              <a:spcBef>
                <a:spcPct val="20000"/>
              </a:spcBef>
              <a:spcAft>
                <a:spcPct val="0"/>
              </a:spcAft>
              <a:buClr>
                <a:schemeClr val="accent1"/>
              </a:buClr>
              <a:buSzPct val="50000"/>
              <a:buFont typeface="Wingdings" panose="05000000000000000000" pitchFamily="2" charset="2"/>
              <a:buChar char="n"/>
              <a:defRPr sz="2000">
                <a:solidFill>
                  <a:srgbClr val="0000FF"/>
                </a:solidFill>
                <a:latin typeface="VNI-Times" pitchFamily="2" charset="0"/>
              </a:defRPr>
            </a:lvl8pPr>
            <a:lvl9pPr marL="3886200" indent="-228600" eaLnBrk="0" fontAlgn="base" hangingPunct="0">
              <a:spcBef>
                <a:spcPct val="20000"/>
              </a:spcBef>
              <a:spcAft>
                <a:spcPct val="0"/>
              </a:spcAft>
              <a:buClr>
                <a:schemeClr val="accent1"/>
              </a:buClr>
              <a:buSzPct val="50000"/>
              <a:buFont typeface="Wingdings" panose="05000000000000000000" pitchFamily="2" charset="2"/>
              <a:buChar char="n"/>
              <a:defRPr sz="2000">
                <a:solidFill>
                  <a:srgbClr val="0000FF"/>
                </a:solidFill>
                <a:latin typeface="VNI-Times" pitchFamily="2" charset="0"/>
              </a:defRPr>
            </a:lvl9pPr>
          </a:lstStyle>
          <a:p>
            <a:pPr eaLnBrk="1" hangingPunct="1">
              <a:spcBef>
                <a:spcPct val="50000"/>
              </a:spcBef>
              <a:buClrTx/>
              <a:buSzTx/>
              <a:buFontTx/>
              <a:buNone/>
            </a:pPr>
            <a:r>
              <a:rPr lang="en-US" altLang="vi-VN" dirty="0">
                <a:solidFill>
                  <a:srgbClr val="FF3300"/>
                </a:solidFill>
              </a:rPr>
              <a:t>11/1998</a:t>
            </a:r>
          </a:p>
        </p:txBody>
      </p:sp>
      <p:sp>
        <p:nvSpPr>
          <p:cNvPr id="422919" name="Text Box 7"/>
          <p:cNvSpPr txBox="1">
            <a:spLocks noChangeArrowheads="1"/>
          </p:cNvSpPr>
          <p:nvPr/>
        </p:nvSpPr>
        <p:spPr bwMode="auto">
          <a:xfrm>
            <a:off x="7239000" y="3131344"/>
            <a:ext cx="2362200" cy="57943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a:spcBef>
                <a:spcPct val="20000"/>
              </a:spcBef>
              <a:buClr>
                <a:schemeClr val="folHlink"/>
              </a:buClr>
              <a:buSzPct val="60000"/>
              <a:buFont typeface="Wingdings" panose="05000000000000000000" pitchFamily="2" charset="2"/>
              <a:buChar char="n"/>
              <a:defRPr sz="3200">
                <a:solidFill>
                  <a:srgbClr val="0000FF"/>
                </a:solidFill>
                <a:latin typeface="VNI-Times" pitchFamily="2" charset="0"/>
              </a:defRPr>
            </a:lvl1pPr>
            <a:lvl2pPr marL="742950" indent="-285750">
              <a:spcBef>
                <a:spcPct val="20000"/>
              </a:spcBef>
              <a:buClr>
                <a:schemeClr val="hlink"/>
              </a:buClr>
              <a:buSzPct val="55000"/>
              <a:buFont typeface="Wingdings" panose="05000000000000000000" pitchFamily="2" charset="2"/>
              <a:buChar char="n"/>
              <a:defRPr sz="2800">
                <a:solidFill>
                  <a:srgbClr val="0000FF"/>
                </a:solidFill>
                <a:latin typeface="VNI-Times" pitchFamily="2" charset="0"/>
              </a:defRPr>
            </a:lvl2pPr>
            <a:lvl3pPr marL="1143000" indent="-228600">
              <a:spcBef>
                <a:spcPct val="20000"/>
              </a:spcBef>
              <a:buClr>
                <a:schemeClr val="folHlink"/>
              </a:buClr>
              <a:buSzPct val="50000"/>
              <a:buFont typeface="Wingdings" panose="05000000000000000000" pitchFamily="2" charset="2"/>
              <a:buChar char="n"/>
              <a:defRPr sz="2400">
                <a:solidFill>
                  <a:srgbClr val="0000FF"/>
                </a:solidFill>
                <a:latin typeface="VNI-Times" pitchFamily="2" charset="0"/>
              </a:defRPr>
            </a:lvl3pPr>
            <a:lvl4pPr marL="1600200" indent="-228600">
              <a:spcBef>
                <a:spcPct val="20000"/>
              </a:spcBef>
              <a:buClr>
                <a:schemeClr val="accent2"/>
              </a:buClr>
              <a:buSzPct val="55000"/>
              <a:buFont typeface="Wingdings" panose="05000000000000000000" pitchFamily="2" charset="2"/>
              <a:buChar char="n"/>
              <a:defRPr sz="2000">
                <a:solidFill>
                  <a:srgbClr val="0000FF"/>
                </a:solidFill>
                <a:latin typeface="VNI-Times" pitchFamily="2" charset="0"/>
              </a:defRPr>
            </a:lvl4pPr>
            <a:lvl5pPr marL="2057400" indent="-228600">
              <a:spcBef>
                <a:spcPct val="20000"/>
              </a:spcBef>
              <a:buClr>
                <a:schemeClr val="accent1"/>
              </a:buClr>
              <a:buSzPct val="50000"/>
              <a:buFont typeface="Wingdings" panose="05000000000000000000" pitchFamily="2" charset="2"/>
              <a:buChar char="n"/>
              <a:defRPr sz="2000">
                <a:solidFill>
                  <a:srgbClr val="0000FF"/>
                </a:solidFill>
                <a:latin typeface="VNI-Times" pitchFamily="2" charset="0"/>
              </a:defRPr>
            </a:lvl5pPr>
            <a:lvl6pPr marL="2514600" indent="-228600" eaLnBrk="0" fontAlgn="base" hangingPunct="0">
              <a:spcBef>
                <a:spcPct val="20000"/>
              </a:spcBef>
              <a:spcAft>
                <a:spcPct val="0"/>
              </a:spcAft>
              <a:buClr>
                <a:schemeClr val="accent1"/>
              </a:buClr>
              <a:buSzPct val="50000"/>
              <a:buFont typeface="Wingdings" panose="05000000000000000000" pitchFamily="2" charset="2"/>
              <a:buChar char="n"/>
              <a:defRPr sz="2000">
                <a:solidFill>
                  <a:srgbClr val="0000FF"/>
                </a:solidFill>
                <a:latin typeface="VNI-Times" pitchFamily="2" charset="0"/>
              </a:defRPr>
            </a:lvl6pPr>
            <a:lvl7pPr marL="2971800" indent="-228600" eaLnBrk="0" fontAlgn="base" hangingPunct="0">
              <a:spcBef>
                <a:spcPct val="20000"/>
              </a:spcBef>
              <a:spcAft>
                <a:spcPct val="0"/>
              </a:spcAft>
              <a:buClr>
                <a:schemeClr val="accent1"/>
              </a:buClr>
              <a:buSzPct val="50000"/>
              <a:buFont typeface="Wingdings" panose="05000000000000000000" pitchFamily="2" charset="2"/>
              <a:buChar char="n"/>
              <a:defRPr sz="2000">
                <a:solidFill>
                  <a:srgbClr val="0000FF"/>
                </a:solidFill>
                <a:latin typeface="VNI-Times" pitchFamily="2" charset="0"/>
              </a:defRPr>
            </a:lvl7pPr>
            <a:lvl8pPr marL="3429000" indent="-228600" eaLnBrk="0" fontAlgn="base" hangingPunct="0">
              <a:spcBef>
                <a:spcPct val="20000"/>
              </a:spcBef>
              <a:spcAft>
                <a:spcPct val="0"/>
              </a:spcAft>
              <a:buClr>
                <a:schemeClr val="accent1"/>
              </a:buClr>
              <a:buSzPct val="50000"/>
              <a:buFont typeface="Wingdings" panose="05000000000000000000" pitchFamily="2" charset="2"/>
              <a:buChar char="n"/>
              <a:defRPr sz="2000">
                <a:solidFill>
                  <a:srgbClr val="0000FF"/>
                </a:solidFill>
                <a:latin typeface="VNI-Times" pitchFamily="2" charset="0"/>
              </a:defRPr>
            </a:lvl8pPr>
            <a:lvl9pPr marL="3886200" indent="-228600" eaLnBrk="0" fontAlgn="base" hangingPunct="0">
              <a:spcBef>
                <a:spcPct val="20000"/>
              </a:spcBef>
              <a:spcAft>
                <a:spcPct val="0"/>
              </a:spcAft>
              <a:buClr>
                <a:schemeClr val="accent1"/>
              </a:buClr>
              <a:buSzPct val="50000"/>
              <a:buFont typeface="Wingdings" panose="05000000000000000000" pitchFamily="2" charset="2"/>
              <a:buChar char="n"/>
              <a:defRPr sz="2000">
                <a:solidFill>
                  <a:srgbClr val="0000FF"/>
                </a:solidFill>
                <a:latin typeface="VNI-Times" pitchFamily="2" charset="0"/>
              </a:defRPr>
            </a:lvl9pPr>
          </a:lstStyle>
          <a:p>
            <a:pPr eaLnBrk="1" hangingPunct="1">
              <a:spcBef>
                <a:spcPct val="50000"/>
              </a:spcBef>
              <a:buClrTx/>
              <a:buSzTx/>
              <a:buFontTx/>
              <a:buNone/>
            </a:pPr>
            <a:r>
              <a:rPr lang="en-US" altLang="vi-VN" dirty="0">
                <a:solidFill>
                  <a:srgbClr val="FF3300"/>
                </a:solidFill>
              </a:rPr>
              <a:t>28/7/1995</a:t>
            </a:r>
          </a:p>
        </p:txBody>
      </p:sp>
      <p:sp>
        <p:nvSpPr>
          <p:cNvPr id="422920" name="Text Box 8"/>
          <p:cNvSpPr txBox="1">
            <a:spLocks noChangeArrowheads="1"/>
          </p:cNvSpPr>
          <p:nvPr/>
        </p:nvSpPr>
        <p:spPr bwMode="auto">
          <a:xfrm>
            <a:off x="6705600" y="4495800"/>
            <a:ext cx="2362200" cy="57943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a:spcBef>
                <a:spcPct val="20000"/>
              </a:spcBef>
              <a:buClr>
                <a:schemeClr val="folHlink"/>
              </a:buClr>
              <a:buSzPct val="60000"/>
              <a:buFont typeface="Wingdings" panose="05000000000000000000" pitchFamily="2" charset="2"/>
              <a:buChar char="n"/>
              <a:defRPr sz="3200">
                <a:solidFill>
                  <a:srgbClr val="0000FF"/>
                </a:solidFill>
                <a:latin typeface="VNI-Times" pitchFamily="2" charset="0"/>
              </a:defRPr>
            </a:lvl1pPr>
            <a:lvl2pPr marL="742950" indent="-285750">
              <a:spcBef>
                <a:spcPct val="20000"/>
              </a:spcBef>
              <a:buClr>
                <a:schemeClr val="hlink"/>
              </a:buClr>
              <a:buSzPct val="55000"/>
              <a:buFont typeface="Wingdings" panose="05000000000000000000" pitchFamily="2" charset="2"/>
              <a:buChar char="n"/>
              <a:defRPr sz="2800">
                <a:solidFill>
                  <a:srgbClr val="0000FF"/>
                </a:solidFill>
                <a:latin typeface="VNI-Times" pitchFamily="2" charset="0"/>
              </a:defRPr>
            </a:lvl2pPr>
            <a:lvl3pPr marL="1143000" indent="-228600">
              <a:spcBef>
                <a:spcPct val="20000"/>
              </a:spcBef>
              <a:buClr>
                <a:schemeClr val="folHlink"/>
              </a:buClr>
              <a:buSzPct val="50000"/>
              <a:buFont typeface="Wingdings" panose="05000000000000000000" pitchFamily="2" charset="2"/>
              <a:buChar char="n"/>
              <a:defRPr sz="2400">
                <a:solidFill>
                  <a:srgbClr val="0000FF"/>
                </a:solidFill>
                <a:latin typeface="VNI-Times" pitchFamily="2" charset="0"/>
              </a:defRPr>
            </a:lvl3pPr>
            <a:lvl4pPr marL="1600200" indent="-228600">
              <a:spcBef>
                <a:spcPct val="20000"/>
              </a:spcBef>
              <a:buClr>
                <a:schemeClr val="accent2"/>
              </a:buClr>
              <a:buSzPct val="55000"/>
              <a:buFont typeface="Wingdings" panose="05000000000000000000" pitchFamily="2" charset="2"/>
              <a:buChar char="n"/>
              <a:defRPr sz="2000">
                <a:solidFill>
                  <a:srgbClr val="0000FF"/>
                </a:solidFill>
                <a:latin typeface="VNI-Times" pitchFamily="2" charset="0"/>
              </a:defRPr>
            </a:lvl4pPr>
            <a:lvl5pPr marL="2057400" indent="-228600">
              <a:spcBef>
                <a:spcPct val="20000"/>
              </a:spcBef>
              <a:buClr>
                <a:schemeClr val="accent1"/>
              </a:buClr>
              <a:buSzPct val="50000"/>
              <a:buFont typeface="Wingdings" panose="05000000000000000000" pitchFamily="2" charset="2"/>
              <a:buChar char="n"/>
              <a:defRPr sz="2000">
                <a:solidFill>
                  <a:srgbClr val="0000FF"/>
                </a:solidFill>
                <a:latin typeface="VNI-Times" pitchFamily="2" charset="0"/>
              </a:defRPr>
            </a:lvl5pPr>
            <a:lvl6pPr marL="2514600" indent="-228600" eaLnBrk="0" fontAlgn="base" hangingPunct="0">
              <a:spcBef>
                <a:spcPct val="20000"/>
              </a:spcBef>
              <a:spcAft>
                <a:spcPct val="0"/>
              </a:spcAft>
              <a:buClr>
                <a:schemeClr val="accent1"/>
              </a:buClr>
              <a:buSzPct val="50000"/>
              <a:buFont typeface="Wingdings" panose="05000000000000000000" pitchFamily="2" charset="2"/>
              <a:buChar char="n"/>
              <a:defRPr sz="2000">
                <a:solidFill>
                  <a:srgbClr val="0000FF"/>
                </a:solidFill>
                <a:latin typeface="VNI-Times" pitchFamily="2" charset="0"/>
              </a:defRPr>
            </a:lvl6pPr>
            <a:lvl7pPr marL="2971800" indent="-228600" eaLnBrk="0" fontAlgn="base" hangingPunct="0">
              <a:spcBef>
                <a:spcPct val="20000"/>
              </a:spcBef>
              <a:spcAft>
                <a:spcPct val="0"/>
              </a:spcAft>
              <a:buClr>
                <a:schemeClr val="accent1"/>
              </a:buClr>
              <a:buSzPct val="50000"/>
              <a:buFont typeface="Wingdings" panose="05000000000000000000" pitchFamily="2" charset="2"/>
              <a:buChar char="n"/>
              <a:defRPr sz="2000">
                <a:solidFill>
                  <a:srgbClr val="0000FF"/>
                </a:solidFill>
                <a:latin typeface="VNI-Times" pitchFamily="2" charset="0"/>
              </a:defRPr>
            </a:lvl7pPr>
            <a:lvl8pPr marL="3429000" indent="-228600" eaLnBrk="0" fontAlgn="base" hangingPunct="0">
              <a:spcBef>
                <a:spcPct val="20000"/>
              </a:spcBef>
              <a:spcAft>
                <a:spcPct val="0"/>
              </a:spcAft>
              <a:buClr>
                <a:schemeClr val="accent1"/>
              </a:buClr>
              <a:buSzPct val="50000"/>
              <a:buFont typeface="Wingdings" panose="05000000000000000000" pitchFamily="2" charset="2"/>
              <a:buChar char="n"/>
              <a:defRPr sz="2000">
                <a:solidFill>
                  <a:srgbClr val="0000FF"/>
                </a:solidFill>
                <a:latin typeface="VNI-Times" pitchFamily="2" charset="0"/>
              </a:defRPr>
            </a:lvl8pPr>
            <a:lvl9pPr marL="3886200" indent="-228600" eaLnBrk="0" fontAlgn="base" hangingPunct="0">
              <a:spcBef>
                <a:spcPct val="20000"/>
              </a:spcBef>
              <a:spcAft>
                <a:spcPct val="0"/>
              </a:spcAft>
              <a:buClr>
                <a:schemeClr val="accent1"/>
              </a:buClr>
              <a:buSzPct val="50000"/>
              <a:buFont typeface="Wingdings" panose="05000000000000000000" pitchFamily="2" charset="2"/>
              <a:buChar char="n"/>
              <a:defRPr sz="2000">
                <a:solidFill>
                  <a:srgbClr val="0000FF"/>
                </a:solidFill>
                <a:latin typeface="VNI-Times" pitchFamily="2" charset="0"/>
              </a:defRPr>
            </a:lvl9pPr>
          </a:lstStyle>
          <a:p>
            <a:pPr eaLnBrk="1" hangingPunct="1">
              <a:spcBef>
                <a:spcPct val="50000"/>
              </a:spcBef>
              <a:buClrTx/>
              <a:buSzTx/>
              <a:buFontTx/>
              <a:buNone/>
            </a:pPr>
            <a:r>
              <a:rPr lang="en-US" altLang="vi-VN" dirty="0">
                <a:solidFill>
                  <a:srgbClr val="FF3300"/>
                </a:solidFill>
              </a:rPr>
              <a:t>7/11/2006</a:t>
            </a:r>
          </a:p>
        </p:txBody>
      </p:sp>
      <p:sp>
        <p:nvSpPr>
          <p:cNvPr id="422921" name="Line 9"/>
          <p:cNvSpPr>
            <a:spLocks noChangeShapeType="1"/>
          </p:cNvSpPr>
          <p:nvPr/>
        </p:nvSpPr>
        <p:spPr bwMode="auto">
          <a:xfrm>
            <a:off x="5105400" y="1752600"/>
            <a:ext cx="914400" cy="0"/>
          </a:xfrm>
          <a:prstGeom prst="line">
            <a:avLst/>
          </a:prstGeom>
          <a:noFill/>
          <a:ln w="57150">
            <a:solidFill>
              <a:schemeClr val="tx1"/>
            </a:solidFill>
            <a:round/>
            <a:headEnd/>
            <a:tailEnd type="triangle" w="med"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vi-VN"/>
          </a:p>
        </p:txBody>
      </p:sp>
      <p:sp>
        <p:nvSpPr>
          <p:cNvPr id="422922" name="Line 10"/>
          <p:cNvSpPr>
            <a:spLocks noChangeShapeType="1"/>
          </p:cNvSpPr>
          <p:nvPr/>
        </p:nvSpPr>
        <p:spPr bwMode="auto">
          <a:xfrm>
            <a:off x="6324600" y="2616200"/>
            <a:ext cx="838200" cy="0"/>
          </a:xfrm>
          <a:prstGeom prst="line">
            <a:avLst/>
          </a:prstGeom>
          <a:noFill/>
          <a:ln w="57150">
            <a:solidFill>
              <a:schemeClr val="tx1"/>
            </a:solidFill>
            <a:round/>
            <a:headEnd/>
            <a:tailEnd type="triangle" w="med"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vi-VN"/>
          </a:p>
        </p:txBody>
      </p:sp>
      <p:sp>
        <p:nvSpPr>
          <p:cNvPr id="422923" name="Line 11"/>
          <p:cNvSpPr>
            <a:spLocks noChangeShapeType="1"/>
          </p:cNvSpPr>
          <p:nvPr/>
        </p:nvSpPr>
        <p:spPr bwMode="auto">
          <a:xfrm>
            <a:off x="6096000" y="3505200"/>
            <a:ext cx="838200" cy="0"/>
          </a:xfrm>
          <a:prstGeom prst="line">
            <a:avLst/>
          </a:prstGeom>
          <a:noFill/>
          <a:ln w="57150">
            <a:solidFill>
              <a:schemeClr val="tx1"/>
            </a:solidFill>
            <a:round/>
            <a:headEnd/>
            <a:tailEnd type="triangle" w="med"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vi-VN"/>
          </a:p>
        </p:txBody>
      </p:sp>
      <p:sp>
        <p:nvSpPr>
          <p:cNvPr id="422924" name="Line 12"/>
          <p:cNvSpPr>
            <a:spLocks noChangeShapeType="1"/>
          </p:cNvSpPr>
          <p:nvPr/>
        </p:nvSpPr>
        <p:spPr bwMode="auto">
          <a:xfrm>
            <a:off x="5867400" y="4800600"/>
            <a:ext cx="838200" cy="0"/>
          </a:xfrm>
          <a:prstGeom prst="line">
            <a:avLst/>
          </a:prstGeom>
          <a:noFill/>
          <a:ln w="57150">
            <a:solidFill>
              <a:schemeClr val="tx1"/>
            </a:solidFill>
            <a:round/>
            <a:headEnd/>
            <a:tailEnd type="triangle" w="med"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vi-VN"/>
          </a:p>
        </p:txBody>
      </p:sp>
      <p:sp>
        <p:nvSpPr>
          <p:cNvPr id="422925" name="Line 13"/>
          <p:cNvSpPr>
            <a:spLocks noChangeShapeType="1"/>
          </p:cNvSpPr>
          <p:nvPr/>
        </p:nvSpPr>
        <p:spPr bwMode="auto">
          <a:xfrm>
            <a:off x="4419600" y="6019800"/>
            <a:ext cx="838200" cy="0"/>
          </a:xfrm>
          <a:prstGeom prst="line">
            <a:avLst/>
          </a:prstGeom>
          <a:noFill/>
          <a:ln w="57150">
            <a:solidFill>
              <a:schemeClr val="tx1"/>
            </a:solidFill>
            <a:round/>
            <a:headEnd/>
            <a:tailEnd type="triangle" w="med"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vi-VN"/>
          </a:p>
        </p:txBody>
      </p:sp>
      <p:sp>
        <p:nvSpPr>
          <p:cNvPr id="422926" name="Text Box 14"/>
          <p:cNvSpPr txBox="1">
            <a:spLocks noChangeArrowheads="1"/>
          </p:cNvSpPr>
          <p:nvPr/>
        </p:nvSpPr>
        <p:spPr bwMode="auto">
          <a:xfrm>
            <a:off x="5867400" y="5715003"/>
            <a:ext cx="4800600" cy="58477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a:spAutoFit/>
          </a:bodyPr>
          <a:lstStyle>
            <a:lvl1pPr>
              <a:spcBef>
                <a:spcPct val="20000"/>
              </a:spcBef>
              <a:buClr>
                <a:schemeClr val="folHlink"/>
              </a:buClr>
              <a:buSzPct val="60000"/>
              <a:buFont typeface="Wingdings" panose="05000000000000000000" pitchFamily="2" charset="2"/>
              <a:buChar char="n"/>
              <a:defRPr sz="3200">
                <a:solidFill>
                  <a:srgbClr val="0000FF"/>
                </a:solidFill>
                <a:latin typeface="VNI-Times" pitchFamily="2" charset="0"/>
              </a:defRPr>
            </a:lvl1pPr>
            <a:lvl2pPr marL="742950" indent="-285750">
              <a:spcBef>
                <a:spcPct val="20000"/>
              </a:spcBef>
              <a:buClr>
                <a:schemeClr val="hlink"/>
              </a:buClr>
              <a:buSzPct val="55000"/>
              <a:buFont typeface="Wingdings" panose="05000000000000000000" pitchFamily="2" charset="2"/>
              <a:buChar char="n"/>
              <a:defRPr sz="2800">
                <a:solidFill>
                  <a:srgbClr val="0000FF"/>
                </a:solidFill>
                <a:latin typeface="VNI-Times" pitchFamily="2" charset="0"/>
              </a:defRPr>
            </a:lvl2pPr>
            <a:lvl3pPr marL="1143000" indent="-228600">
              <a:spcBef>
                <a:spcPct val="20000"/>
              </a:spcBef>
              <a:buClr>
                <a:schemeClr val="folHlink"/>
              </a:buClr>
              <a:buSzPct val="50000"/>
              <a:buFont typeface="Wingdings" panose="05000000000000000000" pitchFamily="2" charset="2"/>
              <a:buChar char="n"/>
              <a:defRPr sz="2400">
                <a:solidFill>
                  <a:srgbClr val="0000FF"/>
                </a:solidFill>
                <a:latin typeface="VNI-Times" pitchFamily="2" charset="0"/>
              </a:defRPr>
            </a:lvl3pPr>
            <a:lvl4pPr marL="1600200" indent="-228600">
              <a:spcBef>
                <a:spcPct val="20000"/>
              </a:spcBef>
              <a:buClr>
                <a:schemeClr val="accent2"/>
              </a:buClr>
              <a:buSzPct val="55000"/>
              <a:buFont typeface="Wingdings" panose="05000000000000000000" pitchFamily="2" charset="2"/>
              <a:buChar char="n"/>
              <a:defRPr sz="2000">
                <a:solidFill>
                  <a:srgbClr val="0000FF"/>
                </a:solidFill>
                <a:latin typeface="VNI-Times" pitchFamily="2" charset="0"/>
              </a:defRPr>
            </a:lvl4pPr>
            <a:lvl5pPr marL="2057400" indent="-228600">
              <a:spcBef>
                <a:spcPct val="20000"/>
              </a:spcBef>
              <a:buClr>
                <a:schemeClr val="accent1"/>
              </a:buClr>
              <a:buSzPct val="50000"/>
              <a:buFont typeface="Wingdings" panose="05000000000000000000" pitchFamily="2" charset="2"/>
              <a:buChar char="n"/>
              <a:defRPr sz="2000">
                <a:solidFill>
                  <a:srgbClr val="0000FF"/>
                </a:solidFill>
                <a:latin typeface="VNI-Times" pitchFamily="2" charset="0"/>
              </a:defRPr>
            </a:lvl5pPr>
            <a:lvl6pPr marL="2514600" indent="-228600" eaLnBrk="0" fontAlgn="base" hangingPunct="0">
              <a:spcBef>
                <a:spcPct val="20000"/>
              </a:spcBef>
              <a:spcAft>
                <a:spcPct val="0"/>
              </a:spcAft>
              <a:buClr>
                <a:schemeClr val="accent1"/>
              </a:buClr>
              <a:buSzPct val="50000"/>
              <a:buFont typeface="Wingdings" panose="05000000000000000000" pitchFamily="2" charset="2"/>
              <a:buChar char="n"/>
              <a:defRPr sz="2000">
                <a:solidFill>
                  <a:srgbClr val="0000FF"/>
                </a:solidFill>
                <a:latin typeface="VNI-Times" pitchFamily="2" charset="0"/>
              </a:defRPr>
            </a:lvl6pPr>
            <a:lvl7pPr marL="2971800" indent="-228600" eaLnBrk="0" fontAlgn="base" hangingPunct="0">
              <a:spcBef>
                <a:spcPct val="20000"/>
              </a:spcBef>
              <a:spcAft>
                <a:spcPct val="0"/>
              </a:spcAft>
              <a:buClr>
                <a:schemeClr val="accent1"/>
              </a:buClr>
              <a:buSzPct val="50000"/>
              <a:buFont typeface="Wingdings" panose="05000000000000000000" pitchFamily="2" charset="2"/>
              <a:buChar char="n"/>
              <a:defRPr sz="2000">
                <a:solidFill>
                  <a:srgbClr val="0000FF"/>
                </a:solidFill>
                <a:latin typeface="VNI-Times" pitchFamily="2" charset="0"/>
              </a:defRPr>
            </a:lvl7pPr>
            <a:lvl8pPr marL="3429000" indent="-228600" eaLnBrk="0" fontAlgn="base" hangingPunct="0">
              <a:spcBef>
                <a:spcPct val="20000"/>
              </a:spcBef>
              <a:spcAft>
                <a:spcPct val="0"/>
              </a:spcAft>
              <a:buClr>
                <a:schemeClr val="accent1"/>
              </a:buClr>
              <a:buSzPct val="50000"/>
              <a:buFont typeface="Wingdings" panose="05000000000000000000" pitchFamily="2" charset="2"/>
              <a:buChar char="n"/>
              <a:defRPr sz="2000">
                <a:solidFill>
                  <a:srgbClr val="0000FF"/>
                </a:solidFill>
                <a:latin typeface="VNI-Times" pitchFamily="2" charset="0"/>
              </a:defRPr>
            </a:lvl8pPr>
            <a:lvl9pPr marL="3886200" indent="-228600" eaLnBrk="0" fontAlgn="base" hangingPunct="0">
              <a:spcBef>
                <a:spcPct val="20000"/>
              </a:spcBef>
              <a:spcAft>
                <a:spcPct val="0"/>
              </a:spcAft>
              <a:buClr>
                <a:schemeClr val="accent1"/>
              </a:buClr>
              <a:buSzPct val="50000"/>
              <a:buFont typeface="Wingdings" panose="05000000000000000000" pitchFamily="2" charset="2"/>
              <a:buChar char="n"/>
              <a:defRPr sz="2000">
                <a:solidFill>
                  <a:srgbClr val="0000FF"/>
                </a:solidFill>
                <a:latin typeface="VNI-Times" pitchFamily="2" charset="0"/>
              </a:defRPr>
            </a:lvl9pPr>
          </a:lstStyle>
          <a:p>
            <a:pPr algn="ctr" eaLnBrk="1" hangingPunct="1">
              <a:spcBef>
                <a:spcPct val="50000"/>
              </a:spcBef>
              <a:buClrTx/>
              <a:buSzTx/>
              <a:buFontTx/>
              <a:buNone/>
            </a:pPr>
            <a:r>
              <a:rPr lang="en-US" altLang="vi-VN" dirty="0">
                <a:solidFill>
                  <a:srgbClr val="FF3300"/>
                </a:solidFill>
              </a:rPr>
              <a:t>189 </a:t>
            </a:r>
            <a:r>
              <a:rPr lang="en-US" altLang="vi-VN" dirty="0" err="1">
                <a:solidFill>
                  <a:srgbClr val="FF3300"/>
                </a:solidFill>
              </a:rPr>
              <a:t>nöôùc</a:t>
            </a:r>
            <a:r>
              <a:rPr lang="en-US" altLang="vi-VN" dirty="0">
                <a:solidFill>
                  <a:srgbClr val="FF3300"/>
                </a:solidFill>
              </a:rPr>
              <a:t> (</a:t>
            </a:r>
            <a:r>
              <a:rPr lang="en-US" altLang="vi-VN" dirty="0">
                <a:solidFill>
                  <a:srgbClr val="FF3300"/>
                </a:solidFill>
                <a:latin typeface="Times New Roman" panose="02020603050405020304" pitchFamily="18" charset="0"/>
              </a:rPr>
              <a:t>tháng 12/2019</a:t>
            </a:r>
            <a:r>
              <a:rPr lang="en-US" altLang="vi-VN" dirty="0">
                <a:solidFill>
                  <a:srgbClr val="FF3300"/>
                </a:solidFill>
              </a:rPr>
              <a:t>)</a:t>
            </a:r>
          </a:p>
        </p:txBody>
      </p:sp>
    </p:spTree>
  </p:cSld>
  <p:clrMapOvr>
    <a:masterClrMapping/>
  </p:clrMapOvr>
  <p:transition spd="med">
    <p:blinds dir="vert"/>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20" presetClass="entr" presetSubtype="0" fill="hold" nodeType="clickEffect">
                                  <p:stCondLst>
                                    <p:cond delay="0"/>
                                  </p:stCondLst>
                                  <p:childTnLst>
                                    <p:set>
                                      <p:cBhvr>
                                        <p:cTn id="6" dur="1" fill="hold">
                                          <p:stCondLst>
                                            <p:cond delay="0"/>
                                          </p:stCondLst>
                                        </p:cTn>
                                        <p:tgtEl>
                                          <p:spTgt spid="422916"/>
                                        </p:tgtEl>
                                        <p:attrNameLst>
                                          <p:attrName>style.visibility</p:attrName>
                                        </p:attrNameLst>
                                      </p:cBhvr>
                                      <p:to>
                                        <p:strVal val="visible"/>
                                      </p:to>
                                    </p:set>
                                    <p:animEffect transition="in" filter="wedge">
                                      <p:cBhvr>
                                        <p:cTn id="7" dur="2000"/>
                                        <p:tgtEl>
                                          <p:spTgt spid="422916"/>
                                        </p:tgtEl>
                                      </p:cBhvr>
                                    </p:animEffect>
                                  </p:childTnLst>
                                </p:cTn>
                              </p:par>
                            </p:childTnLst>
                          </p:cTn>
                        </p:par>
                      </p:childTnLst>
                    </p:cTn>
                  </p:par>
                  <p:par>
                    <p:cTn id="8" fill="hold" nodeType="clickPar">
                      <p:stCondLst>
                        <p:cond delay="indefinite"/>
                      </p:stCondLst>
                      <p:childTnLst>
                        <p:par>
                          <p:cTn id="9" fill="hold" nodeType="withGroup">
                            <p:stCondLst>
                              <p:cond delay="0"/>
                            </p:stCondLst>
                            <p:childTnLst>
                              <p:par>
                                <p:cTn id="10" presetID="3" presetClass="entr" presetSubtype="10" fill="hold" grpId="0" nodeType="clickEffect">
                                  <p:stCondLst>
                                    <p:cond delay="0"/>
                                  </p:stCondLst>
                                  <p:childTnLst>
                                    <p:set>
                                      <p:cBhvr>
                                        <p:cTn id="11" dur="1" fill="hold">
                                          <p:stCondLst>
                                            <p:cond delay="0"/>
                                          </p:stCondLst>
                                        </p:cTn>
                                        <p:tgtEl>
                                          <p:spTgt spid="422914"/>
                                        </p:tgtEl>
                                        <p:attrNameLst>
                                          <p:attrName>style.visibility</p:attrName>
                                        </p:attrNameLst>
                                      </p:cBhvr>
                                      <p:to>
                                        <p:strVal val="visible"/>
                                      </p:to>
                                    </p:set>
                                    <p:animEffect transition="in" filter="blinds(horizontal)">
                                      <p:cBhvr>
                                        <p:cTn id="12" dur="500"/>
                                        <p:tgtEl>
                                          <p:spTgt spid="422914"/>
                                        </p:tgtEl>
                                      </p:cBhvr>
                                    </p:animEffect>
                                  </p:childTnLst>
                                </p:cTn>
                              </p:par>
                            </p:childTnLst>
                          </p:cTn>
                        </p:par>
                      </p:childTnLst>
                    </p:cTn>
                  </p:par>
                  <p:par>
                    <p:cTn id="13" fill="hold" nodeType="clickPar">
                      <p:stCondLst>
                        <p:cond delay="indefinite"/>
                      </p:stCondLst>
                      <p:childTnLst>
                        <p:par>
                          <p:cTn id="14" fill="hold" nodeType="withGroup">
                            <p:stCondLst>
                              <p:cond delay="0"/>
                            </p:stCondLst>
                            <p:childTnLst>
                              <p:par>
                                <p:cTn id="15" presetID="8" presetClass="entr" presetSubtype="16" fill="hold" nodeType="clickEffect">
                                  <p:stCondLst>
                                    <p:cond delay="0"/>
                                  </p:stCondLst>
                                  <p:childTnLst>
                                    <p:set>
                                      <p:cBhvr>
                                        <p:cTn id="16" dur="1" fill="hold">
                                          <p:stCondLst>
                                            <p:cond delay="0"/>
                                          </p:stCondLst>
                                        </p:cTn>
                                        <p:tgtEl>
                                          <p:spTgt spid="422915">
                                            <p:txEl>
                                              <p:pRg st="0" end="0"/>
                                            </p:txEl>
                                          </p:spTgt>
                                        </p:tgtEl>
                                        <p:attrNameLst>
                                          <p:attrName>style.visibility</p:attrName>
                                        </p:attrNameLst>
                                      </p:cBhvr>
                                      <p:to>
                                        <p:strVal val="visible"/>
                                      </p:to>
                                    </p:set>
                                    <p:animEffect transition="in" filter="diamond(in)">
                                      <p:cBhvr>
                                        <p:cTn id="17" dur="2000"/>
                                        <p:tgtEl>
                                          <p:spTgt spid="422915">
                                            <p:txEl>
                                              <p:pRg st="0" end="0"/>
                                            </p:txEl>
                                          </p:spTgt>
                                        </p:tgtEl>
                                      </p:cBhvr>
                                    </p:animEffect>
                                  </p:childTnLst>
                                </p:cTn>
                              </p:par>
                            </p:childTnLst>
                          </p:cTn>
                        </p:par>
                      </p:childTnLst>
                    </p:cTn>
                  </p:par>
                  <p:par>
                    <p:cTn id="18" fill="hold" nodeType="clickPar">
                      <p:stCondLst>
                        <p:cond delay="indefinite"/>
                      </p:stCondLst>
                      <p:childTnLst>
                        <p:par>
                          <p:cTn id="19" fill="hold" nodeType="withGroup">
                            <p:stCondLst>
                              <p:cond delay="0"/>
                            </p:stCondLst>
                            <p:childTnLst>
                              <p:par>
                                <p:cTn id="20" presetID="3" presetClass="entr" presetSubtype="10" fill="hold" nodeType="clickEffect">
                                  <p:stCondLst>
                                    <p:cond delay="0"/>
                                  </p:stCondLst>
                                  <p:childTnLst>
                                    <p:set>
                                      <p:cBhvr>
                                        <p:cTn id="21" dur="1" fill="hold">
                                          <p:stCondLst>
                                            <p:cond delay="0"/>
                                          </p:stCondLst>
                                        </p:cTn>
                                        <p:tgtEl>
                                          <p:spTgt spid="422921"/>
                                        </p:tgtEl>
                                        <p:attrNameLst>
                                          <p:attrName>style.visibility</p:attrName>
                                        </p:attrNameLst>
                                      </p:cBhvr>
                                      <p:to>
                                        <p:strVal val="visible"/>
                                      </p:to>
                                    </p:set>
                                    <p:animEffect transition="in" filter="blinds(horizontal)">
                                      <p:cBhvr>
                                        <p:cTn id="22" dur="500"/>
                                        <p:tgtEl>
                                          <p:spTgt spid="422921"/>
                                        </p:tgtEl>
                                      </p:cBhvr>
                                    </p:animEffect>
                                  </p:childTnLst>
                                </p:cTn>
                              </p:par>
                            </p:childTnLst>
                          </p:cTn>
                        </p:par>
                      </p:childTnLst>
                    </p:cTn>
                  </p:par>
                  <p:par>
                    <p:cTn id="23" fill="hold" nodeType="clickPar">
                      <p:stCondLst>
                        <p:cond delay="indefinite"/>
                      </p:stCondLst>
                      <p:childTnLst>
                        <p:par>
                          <p:cTn id="24" fill="hold" nodeType="withGroup">
                            <p:stCondLst>
                              <p:cond delay="0"/>
                            </p:stCondLst>
                            <p:childTnLst>
                              <p:par>
                                <p:cTn id="25" presetID="3" presetClass="entr" presetSubtype="10" fill="hold" grpId="0" nodeType="clickEffect">
                                  <p:stCondLst>
                                    <p:cond delay="0"/>
                                  </p:stCondLst>
                                  <p:childTnLst>
                                    <p:set>
                                      <p:cBhvr>
                                        <p:cTn id="26" dur="1" fill="hold">
                                          <p:stCondLst>
                                            <p:cond delay="0"/>
                                          </p:stCondLst>
                                        </p:cTn>
                                        <p:tgtEl>
                                          <p:spTgt spid="422917"/>
                                        </p:tgtEl>
                                        <p:attrNameLst>
                                          <p:attrName>style.visibility</p:attrName>
                                        </p:attrNameLst>
                                      </p:cBhvr>
                                      <p:to>
                                        <p:strVal val="visible"/>
                                      </p:to>
                                    </p:set>
                                    <p:animEffect transition="in" filter="blinds(horizontal)">
                                      <p:cBhvr>
                                        <p:cTn id="27" dur="500"/>
                                        <p:tgtEl>
                                          <p:spTgt spid="422917"/>
                                        </p:tgtEl>
                                      </p:cBhvr>
                                    </p:animEffect>
                                  </p:childTnLst>
                                </p:cTn>
                              </p:par>
                            </p:childTnLst>
                          </p:cTn>
                        </p:par>
                      </p:childTnLst>
                    </p:cTn>
                  </p:par>
                  <p:par>
                    <p:cTn id="28" fill="hold" nodeType="clickPar">
                      <p:stCondLst>
                        <p:cond delay="indefinite"/>
                      </p:stCondLst>
                      <p:childTnLst>
                        <p:par>
                          <p:cTn id="29" fill="hold" nodeType="withGroup">
                            <p:stCondLst>
                              <p:cond delay="0"/>
                            </p:stCondLst>
                            <p:childTnLst>
                              <p:par>
                                <p:cTn id="30" presetID="3" presetClass="entr" presetSubtype="10" fill="hold" nodeType="clickEffect">
                                  <p:stCondLst>
                                    <p:cond delay="0"/>
                                  </p:stCondLst>
                                  <p:childTnLst>
                                    <p:set>
                                      <p:cBhvr>
                                        <p:cTn id="31" dur="1" fill="hold">
                                          <p:stCondLst>
                                            <p:cond delay="0"/>
                                          </p:stCondLst>
                                        </p:cTn>
                                        <p:tgtEl>
                                          <p:spTgt spid="422915">
                                            <p:txEl>
                                              <p:pRg st="1" end="1"/>
                                            </p:txEl>
                                          </p:spTgt>
                                        </p:tgtEl>
                                        <p:attrNameLst>
                                          <p:attrName>style.visibility</p:attrName>
                                        </p:attrNameLst>
                                      </p:cBhvr>
                                      <p:to>
                                        <p:strVal val="visible"/>
                                      </p:to>
                                    </p:set>
                                    <p:animEffect transition="in" filter="blinds(horizontal)">
                                      <p:cBhvr>
                                        <p:cTn id="32" dur="500"/>
                                        <p:tgtEl>
                                          <p:spTgt spid="422915">
                                            <p:txEl>
                                              <p:pRg st="1" end="1"/>
                                            </p:txEl>
                                          </p:spTgt>
                                        </p:tgtEl>
                                      </p:cBhvr>
                                    </p:animEffect>
                                  </p:childTnLst>
                                </p:cTn>
                              </p:par>
                            </p:childTnLst>
                          </p:cTn>
                        </p:par>
                      </p:childTnLst>
                    </p:cTn>
                  </p:par>
                  <p:par>
                    <p:cTn id="33" fill="hold" nodeType="clickPar">
                      <p:stCondLst>
                        <p:cond delay="indefinite"/>
                      </p:stCondLst>
                      <p:childTnLst>
                        <p:par>
                          <p:cTn id="34" fill="hold" nodeType="withGroup">
                            <p:stCondLst>
                              <p:cond delay="0"/>
                            </p:stCondLst>
                            <p:childTnLst>
                              <p:par>
                                <p:cTn id="35" presetID="3" presetClass="entr" presetSubtype="10" fill="hold" nodeType="clickEffect">
                                  <p:stCondLst>
                                    <p:cond delay="0"/>
                                  </p:stCondLst>
                                  <p:childTnLst>
                                    <p:set>
                                      <p:cBhvr>
                                        <p:cTn id="36" dur="1" fill="hold">
                                          <p:stCondLst>
                                            <p:cond delay="0"/>
                                          </p:stCondLst>
                                        </p:cTn>
                                        <p:tgtEl>
                                          <p:spTgt spid="422922"/>
                                        </p:tgtEl>
                                        <p:attrNameLst>
                                          <p:attrName>style.visibility</p:attrName>
                                        </p:attrNameLst>
                                      </p:cBhvr>
                                      <p:to>
                                        <p:strVal val="visible"/>
                                      </p:to>
                                    </p:set>
                                    <p:animEffect transition="in" filter="blinds(horizontal)">
                                      <p:cBhvr>
                                        <p:cTn id="37" dur="500"/>
                                        <p:tgtEl>
                                          <p:spTgt spid="422922"/>
                                        </p:tgtEl>
                                      </p:cBhvr>
                                    </p:animEffect>
                                  </p:childTnLst>
                                </p:cTn>
                              </p:par>
                            </p:childTnLst>
                          </p:cTn>
                        </p:par>
                      </p:childTnLst>
                    </p:cTn>
                  </p:par>
                  <p:par>
                    <p:cTn id="38" fill="hold" nodeType="clickPar">
                      <p:stCondLst>
                        <p:cond delay="indefinite"/>
                      </p:stCondLst>
                      <p:childTnLst>
                        <p:par>
                          <p:cTn id="39" fill="hold" nodeType="withGroup">
                            <p:stCondLst>
                              <p:cond delay="0"/>
                            </p:stCondLst>
                            <p:childTnLst>
                              <p:par>
                                <p:cTn id="40" presetID="3" presetClass="entr" presetSubtype="10" fill="hold" grpId="0" nodeType="clickEffect">
                                  <p:stCondLst>
                                    <p:cond delay="0"/>
                                  </p:stCondLst>
                                  <p:childTnLst>
                                    <p:set>
                                      <p:cBhvr>
                                        <p:cTn id="41" dur="1" fill="hold">
                                          <p:stCondLst>
                                            <p:cond delay="0"/>
                                          </p:stCondLst>
                                        </p:cTn>
                                        <p:tgtEl>
                                          <p:spTgt spid="422918"/>
                                        </p:tgtEl>
                                        <p:attrNameLst>
                                          <p:attrName>style.visibility</p:attrName>
                                        </p:attrNameLst>
                                      </p:cBhvr>
                                      <p:to>
                                        <p:strVal val="visible"/>
                                      </p:to>
                                    </p:set>
                                    <p:animEffect transition="in" filter="blinds(horizontal)">
                                      <p:cBhvr>
                                        <p:cTn id="42" dur="500"/>
                                        <p:tgtEl>
                                          <p:spTgt spid="422918"/>
                                        </p:tgtEl>
                                      </p:cBhvr>
                                    </p:animEffect>
                                  </p:childTnLst>
                                </p:cTn>
                              </p:par>
                            </p:childTnLst>
                          </p:cTn>
                        </p:par>
                      </p:childTnLst>
                    </p:cTn>
                  </p:par>
                  <p:par>
                    <p:cTn id="43" fill="hold" nodeType="clickPar">
                      <p:stCondLst>
                        <p:cond delay="indefinite"/>
                      </p:stCondLst>
                      <p:childTnLst>
                        <p:par>
                          <p:cTn id="44" fill="hold" nodeType="withGroup">
                            <p:stCondLst>
                              <p:cond delay="0"/>
                            </p:stCondLst>
                            <p:childTnLst>
                              <p:par>
                                <p:cTn id="45" presetID="3" presetClass="entr" presetSubtype="10" fill="hold" nodeType="clickEffect">
                                  <p:stCondLst>
                                    <p:cond delay="0"/>
                                  </p:stCondLst>
                                  <p:childTnLst>
                                    <p:set>
                                      <p:cBhvr>
                                        <p:cTn id="46" dur="1" fill="hold">
                                          <p:stCondLst>
                                            <p:cond delay="0"/>
                                          </p:stCondLst>
                                        </p:cTn>
                                        <p:tgtEl>
                                          <p:spTgt spid="422915">
                                            <p:txEl>
                                              <p:pRg st="2" end="2"/>
                                            </p:txEl>
                                          </p:spTgt>
                                        </p:tgtEl>
                                        <p:attrNameLst>
                                          <p:attrName>style.visibility</p:attrName>
                                        </p:attrNameLst>
                                      </p:cBhvr>
                                      <p:to>
                                        <p:strVal val="visible"/>
                                      </p:to>
                                    </p:set>
                                    <p:animEffect transition="in" filter="blinds(horizontal)">
                                      <p:cBhvr>
                                        <p:cTn id="47" dur="500"/>
                                        <p:tgtEl>
                                          <p:spTgt spid="422915">
                                            <p:txEl>
                                              <p:pRg st="2" end="2"/>
                                            </p:txEl>
                                          </p:spTgt>
                                        </p:tgtEl>
                                      </p:cBhvr>
                                    </p:animEffect>
                                  </p:childTnLst>
                                </p:cTn>
                              </p:par>
                            </p:childTnLst>
                          </p:cTn>
                        </p:par>
                      </p:childTnLst>
                    </p:cTn>
                  </p:par>
                  <p:par>
                    <p:cTn id="48" fill="hold" nodeType="clickPar">
                      <p:stCondLst>
                        <p:cond delay="indefinite"/>
                      </p:stCondLst>
                      <p:childTnLst>
                        <p:par>
                          <p:cTn id="49" fill="hold" nodeType="withGroup">
                            <p:stCondLst>
                              <p:cond delay="0"/>
                            </p:stCondLst>
                            <p:childTnLst>
                              <p:par>
                                <p:cTn id="50" presetID="3" presetClass="entr" presetSubtype="10" fill="hold" nodeType="clickEffect">
                                  <p:stCondLst>
                                    <p:cond delay="0"/>
                                  </p:stCondLst>
                                  <p:childTnLst>
                                    <p:set>
                                      <p:cBhvr>
                                        <p:cTn id="51" dur="1" fill="hold">
                                          <p:stCondLst>
                                            <p:cond delay="0"/>
                                          </p:stCondLst>
                                        </p:cTn>
                                        <p:tgtEl>
                                          <p:spTgt spid="422923"/>
                                        </p:tgtEl>
                                        <p:attrNameLst>
                                          <p:attrName>style.visibility</p:attrName>
                                        </p:attrNameLst>
                                      </p:cBhvr>
                                      <p:to>
                                        <p:strVal val="visible"/>
                                      </p:to>
                                    </p:set>
                                    <p:animEffect transition="in" filter="blinds(horizontal)">
                                      <p:cBhvr>
                                        <p:cTn id="52" dur="500"/>
                                        <p:tgtEl>
                                          <p:spTgt spid="422923"/>
                                        </p:tgtEl>
                                      </p:cBhvr>
                                    </p:animEffect>
                                  </p:childTnLst>
                                </p:cTn>
                              </p:par>
                            </p:childTnLst>
                          </p:cTn>
                        </p:par>
                      </p:childTnLst>
                    </p:cTn>
                  </p:par>
                  <p:par>
                    <p:cTn id="53" fill="hold" nodeType="clickPar">
                      <p:stCondLst>
                        <p:cond delay="indefinite"/>
                      </p:stCondLst>
                      <p:childTnLst>
                        <p:par>
                          <p:cTn id="54" fill="hold" nodeType="withGroup">
                            <p:stCondLst>
                              <p:cond delay="0"/>
                            </p:stCondLst>
                            <p:childTnLst>
                              <p:par>
                                <p:cTn id="55" presetID="3" presetClass="entr" presetSubtype="10" fill="hold" grpId="0" nodeType="clickEffect">
                                  <p:stCondLst>
                                    <p:cond delay="0"/>
                                  </p:stCondLst>
                                  <p:childTnLst>
                                    <p:set>
                                      <p:cBhvr>
                                        <p:cTn id="56" dur="1" fill="hold">
                                          <p:stCondLst>
                                            <p:cond delay="0"/>
                                          </p:stCondLst>
                                        </p:cTn>
                                        <p:tgtEl>
                                          <p:spTgt spid="422919"/>
                                        </p:tgtEl>
                                        <p:attrNameLst>
                                          <p:attrName>style.visibility</p:attrName>
                                        </p:attrNameLst>
                                      </p:cBhvr>
                                      <p:to>
                                        <p:strVal val="visible"/>
                                      </p:to>
                                    </p:set>
                                    <p:animEffect transition="in" filter="blinds(horizontal)">
                                      <p:cBhvr>
                                        <p:cTn id="57" dur="500"/>
                                        <p:tgtEl>
                                          <p:spTgt spid="422919"/>
                                        </p:tgtEl>
                                      </p:cBhvr>
                                    </p:animEffect>
                                  </p:childTnLst>
                                </p:cTn>
                              </p:par>
                            </p:childTnLst>
                          </p:cTn>
                        </p:par>
                      </p:childTnLst>
                    </p:cTn>
                  </p:par>
                  <p:par>
                    <p:cTn id="58" fill="hold" nodeType="clickPar">
                      <p:stCondLst>
                        <p:cond delay="indefinite"/>
                      </p:stCondLst>
                      <p:childTnLst>
                        <p:par>
                          <p:cTn id="59" fill="hold" nodeType="withGroup">
                            <p:stCondLst>
                              <p:cond delay="0"/>
                            </p:stCondLst>
                            <p:childTnLst>
                              <p:par>
                                <p:cTn id="60" presetID="3" presetClass="entr" presetSubtype="10" fill="hold" nodeType="clickEffect">
                                  <p:stCondLst>
                                    <p:cond delay="0"/>
                                  </p:stCondLst>
                                  <p:childTnLst>
                                    <p:set>
                                      <p:cBhvr>
                                        <p:cTn id="61" dur="1" fill="hold">
                                          <p:stCondLst>
                                            <p:cond delay="0"/>
                                          </p:stCondLst>
                                        </p:cTn>
                                        <p:tgtEl>
                                          <p:spTgt spid="422915">
                                            <p:txEl>
                                              <p:pRg st="3" end="3"/>
                                            </p:txEl>
                                          </p:spTgt>
                                        </p:tgtEl>
                                        <p:attrNameLst>
                                          <p:attrName>style.visibility</p:attrName>
                                        </p:attrNameLst>
                                      </p:cBhvr>
                                      <p:to>
                                        <p:strVal val="visible"/>
                                      </p:to>
                                    </p:set>
                                    <p:animEffect transition="in" filter="blinds(horizontal)">
                                      <p:cBhvr>
                                        <p:cTn id="62" dur="500"/>
                                        <p:tgtEl>
                                          <p:spTgt spid="422915">
                                            <p:txEl>
                                              <p:pRg st="3" end="3"/>
                                            </p:txEl>
                                          </p:spTgt>
                                        </p:tgtEl>
                                      </p:cBhvr>
                                    </p:animEffect>
                                  </p:childTnLst>
                                </p:cTn>
                              </p:par>
                            </p:childTnLst>
                          </p:cTn>
                        </p:par>
                      </p:childTnLst>
                    </p:cTn>
                  </p:par>
                  <p:par>
                    <p:cTn id="63" fill="hold" nodeType="clickPar">
                      <p:stCondLst>
                        <p:cond delay="indefinite"/>
                      </p:stCondLst>
                      <p:childTnLst>
                        <p:par>
                          <p:cTn id="64" fill="hold" nodeType="withGroup">
                            <p:stCondLst>
                              <p:cond delay="0"/>
                            </p:stCondLst>
                            <p:childTnLst>
                              <p:par>
                                <p:cTn id="65" presetID="8" presetClass="entr" presetSubtype="16" fill="hold" nodeType="clickEffect">
                                  <p:stCondLst>
                                    <p:cond delay="0"/>
                                  </p:stCondLst>
                                  <p:childTnLst>
                                    <p:set>
                                      <p:cBhvr>
                                        <p:cTn id="66" dur="1" fill="hold">
                                          <p:stCondLst>
                                            <p:cond delay="0"/>
                                          </p:stCondLst>
                                        </p:cTn>
                                        <p:tgtEl>
                                          <p:spTgt spid="422924"/>
                                        </p:tgtEl>
                                        <p:attrNameLst>
                                          <p:attrName>style.visibility</p:attrName>
                                        </p:attrNameLst>
                                      </p:cBhvr>
                                      <p:to>
                                        <p:strVal val="visible"/>
                                      </p:to>
                                    </p:set>
                                    <p:animEffect transition="in" filter="diamond(in)">
                                      <p:cBhvr>
                                        <p:cTn id="67" dur="500"/>
                                        <p:tgtEl>
                                          <p:spTgt spid="422924"/>
                                        </p:tgtEl>
                                      </p:cBhvr>
                                    </p:animEffect>
                                  </p:childTnLst>
                                </p:cTn>
                              </p:par>
                            </p:childTnLst>
                          </p:cTn>
                        </p:par>
                      </p:childTnLst>
                    </p:cTn>
                  </p:par>
                  <p:par>
                    <p:cTn id="68" fill="hold" nodeType="clickPar">
                      <p:stCondLst>
                        <p:cond delay="indefinite"/>
                      </p:stCondLst>
                      <p:childTnLst>
                        <p:par>
                          <p:cTn id="69" fill="hold" nodeType="withGroup">
                            <p:stCondLst>
                              <p:cond delay="0"/>
                            </p:stCondLst>
                            <p:childTnLst>
                              <p:par>
                                <p:cTn id="70" presetID="8" presetClass="entr" presetSubtype="16" fill="hold" grpId="0" nodeType="clickEffect">
                                  <p:stCondLst>
                                    <p:cond delay="0"/>
                                  </p:stCondLst>
                                  <p:childTnLst>
                                    <p:set>
                                      <p:cBhvr>
                                        <p:cTn id="71" dur="1" fill="hold">
                                          <p:stCondLst>
                                            <p:cond delay="0"/>
                                          </p:stCondLst>
                                        </p:cTn>
                                        <p:tgtEl>
                                          <p:spTgt spid="422920"/>
                                        </p:tgtEl>
                                        <p:attrNameLst>
                                          <p:attrName>style.visibility</p:attrName>
                                        </p:attrNameLst>
                                      </p:cBhvr>
                                      <p:to>
                                        <p:strVal val="visible"/>
                                      </p:to>
                                    </p:set>
                                    <p:animEffect transition="in" filter="diamond(in)">
                                      <p:cBhvr>
                                        <p:cTn id="72" dur="2000"/>
                                        <p:tgtEl>
                                          <p:spTgt spid="422920"/>
                                        </p:tgtEl>
                                      </p:cBhvr>
                                    </p:animEffect>
                                  </p:childTnLst>
                                </p:cTn>
                              </p:par>
                            </p:childTnLst>
                          </p:cTn>
                        </p:par>
                      </p:childTnLst>
                    </p:cTn>
                  </p:par>
                  <p:par>
                    <p:cTn id="73" fill="hold" nodeType="clickPar">
                      <p:stCondLst>
                        <p:cond delay="indefinite"/>
                      </p:stCondLst>
                      <p:childTnLst>
                        <p:par>
                          <p:cTn id="74" fill="hold" nodeType="withGroup">
                            <p:stCondLst>
                              <p:cond delay="0"/>
                            </p:stCondLst>
                            <p:childTnLst>
                              <p:par>
                                <p:cTn id="75" presetID="2" presetClass="entr" presetSubtype="4" fill="hold" nodeType="clickEffect">
                                  <p:stCondLst>
                                    <p:cond delay="0"/>
                                  </p:stCondLst>
                                  <p:childTnLst>
                                    <p:set>
                                      <p:cBhvr>
                                        <p:cTn id="76" dur="1" fill="hold">
                                          <p:stCondLst>
                                            <p:cond delay="0"/>
                                          </p:stCondLst>
                                        </p:cTn>
                                        <p:tgtEl>
                                          <p:spTgt spid="422915">
                                            <p:txEl>
                                              <p:pRg st="6" end="6"/>
                                            </p:txEl>
                                          </p:spTgt>
                                        </p:tgtEl>
                                        <p:attrNameLst>
                                          <p:attrName>style.visibility</p:attrName>
                                        </p:attrNameLst>
                                      </p:cBhvr>
                                      <p:to>
                                        <p:strVal val="visible"/>
                                      </p:to>
                                    </p:set>
                                    <p:anim calcmode="lin" valueType="num">
                                      <p:cBhvr additive="base">
                                        <p:cTn id="77" dur="500" fill="hold"/>
                                        <p:tgtEl>
                                          <p:spTgt spid="422915">
                                            <p:txEl>
                                              <p:pRg st="6" end="6"/>
                                            </p:txEl>
                                          </p:spTgt>
                                        </p:tgtEl>
                                        <p:attrNameLst>
                                          <p:attrName>ppt_x</p:attrName>
                                        </p:attrNameLst>
                                      </p:cBhvr>
                                      <p:tavLst>
                                        <p:tav tm="0">
                                          <p:val>
                                            <p:strVal val="#ppt_x"/>
                                          </p:val>
                                        </p:tav>
                                        <p:tav tm="100000">
                                          <p:val>
                                            <p:strVal val="#ppt_x"/>
                                          </p:val>
                                        </p:tav>
                                      </p:tavLst>
                                    </p:anim>
                                    <p:anim calcmode="lin" valueType="num">
                                      <p:cBhvr additive="base">
                                        <p:cTn id="78" dur="500" fill="hold"/>
                                        <p:tgtEl>
                                          <p:spTgt spid="422915">
                                            <p:txEl>
                                              <p:pRg st="6" end="6"/>
                                            </p:txEl>
                                          </p:spTgt>
                                        </p:tgtEl>
                                        <p:attrNameLst>
                                          <p:attrName>ppt_y</p:attrName>
                                        </p:attrNameLst>
                                      </p:cBhvr>
                                      <p:tavLst>
                                        <p:tav tm="0">
                                          <p:val>
                                            <p:strVal val="1+#ppt_h/2"/>
                                          </p:val>
                                        </p:tav>
                                        <p:tav tm="100000">
                                          <p:val>
                                            <p:strVal val="#ppt_y"/>
                                          </p:val>
                                        </p:tav>
                                      </p:tavLst>
                                    </p:anim>
                                  </p:childTnLst>
                                </p:cTn>
                              </p:par>
                            </p:childTnLst>
                          </p:cTn>
                        </p:par>
                      </p:childTnLst>
                    </p:cTn>
                  </p:par>
                  <p:par>
                    <p:cTn id="79" fill="hold" nodeType="clickPar">
                      <p:stCondLst>
                        <p:cond delay="indefinite"/>
                      </p:stCondLst>
                      <p:childTnLst>
                        <p:par>
                          <p:cTn id="80" fill="hold" nodeType="withGroup">
                            <p:stCondLst>
                              <p:cond delay="0"/>
                            </p:stCondLst>
                            <p:childTnLst>
                              <p:par>
                                <p:cTn id="81" presetID="2" presetClass="entr" presetSubtype="4" fill="hold" nodeType="clickEffect">
                                  <p:stCondLst>
                                    <p:cond delay="0"/>
                                  </p:stCondLst>
                                  <p:childTnLst>
                                    <p:set>
                                      <p:cBhvr>
                                        <p:cTn id="82" dur="1" fill="hold">
                                          <p:stCondLst>
                                            <p:cond delay="0"/>
                                          </p:stCondLst>
                                        </p:cTn>
                                        <p:tgtEl>
                                          <p:spTgt spid="422925"/>
                                        </p:tgtEl>
                                        <p:attrNameLst>
                                          <p:attrName>style.visibility</p:attrName>
                                        </p:attrNameLst>
                                      </p:cBhvr>
                                      <p:to>
                                        <p:strVal val="visible"/>
                                      </p:to>
                                    </p:set>
                                    <p:anim calcmode="lin" valueType="num">
                                      <p:cBhvr additive="base">
                                        <p:cTn id="83" dur="500" fill="hold"/>
                                        <p:tgtEl>
                                          <p:spTgt spid="422925"/>
                                        </p:tgtEl>
                                        <p:attrNameLst>
                                          <p:attrName>ppt_x</p:attrName>
                                        </p:attrNameLst>
                                      </p:cBhvr>
                                      <p:tavLst>
                                        <p:tav tm="0">
                                          <p:val>
                                            <p:strVal val="#ppt_x"/>
                                          </p:val>
                                        </p:tav>
                                        <p:tav tm="100000">
                                          <p:val>
                                            <p:strVal val="#ppt_x"/>
                                          </p:val>
                                        </p:tav>
                                      </p:tavLst>
                                    </p:anim>
                                    <p:anim calcmode="lin" valueType="num">
                                      <p:cBhvr additive="base">
                                        <p:cTn id="84" dur="500" fill="hold"/>
                                        <p:tgtEl>
                                          <p:spTgt spid="422925"/>
                                        </p:tgtEl>
                                        <p:attrNameLst>
                                          <p:attrName>ppt_y</p:attrName>
                                        </p:attrNameLst>
                                      </p:cBhvr>
                                      <p:tavLst>
                                        <p:tav tm="0">
                                          <p:val>
                                            <p:strVal val="1+#ppt_h/2"/>
                                          </p:val>
                                        </p:tav>
                                        <p:tav tm="100000">
                                          <p:val>
                                            <p:strVal val="#ppt_y"/>
                                          </p:val>
                                        </p:tav>
                                      </p:tavLst>
                                    </p:anim>
                                  </p:childTnLst>
                                </p:cTn>
                              </p:par>
                            </p:childTnLst>
                          </p:cTn>
                        </p:par>
                      </p:childTnLst>
                    </p:cTn>
                  </p:par>
                  <p:par>
                    <p:cTn id="85" fill="hold" nodeType="clickPar">
                      <p:stCondLst>
                        <p:cond delay="indefinite"/>
                      </p:stCondLst>
                      <p:childTnLst>
                        <p:par>
                          <p:cTn id="86" fill="hold" nodeType="withGroup">
                            <p:stCondLst>
                              <p:cond delay="0"/>
                            </p:stCondLst>
                            <p:childTnLst>
                              <p:par>
                                <p:cTn id="87" presetID="3" presetClass="entr" presetSubtype="10" fill="hold" grpId="0" nodeType="clickEffect">
                                  <p:stCondLst>
                                    <p:cond delay="0"/>
                                  </p:stCondLst>
                                  <p:childTnLst>
                                    <p:set>
                                      <p:cBhvr>
                                        <p:cTn id="88" dur="1" fill="hold">
                                          <p:stCondLst>
                                            <p:cond delay="0"/>
                                          </p:stCondLst>
                                        </p:cTn>
                                        <p:tgtEl>
                                          <p:spTgt spid="422926"/>
                                        </p:tgtEl>
                                        <p:attrNameLst>
                                          <p:attrName>style.visibility</p:attrName>
                                        </p:attrNameLst>
                                      </p:cBhvr>
                                      <p:to>
                                        <p:strVal val="visible"/>
                                      </p:to>
                                    </p:set>
                                    <p:animEffect transition="in" filter="blinds(horizontal)">
                                      <p:cBhvr>
                                        <p:cTn id="89" dur="500"/>
                                        <p:tgtEl>
                                          <p:spTgt spid="42292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22914" grpId="0"/>
      <p:bldP spid="422917" grpId="0"/>
      <p:bldP spid="422918" grpId="0"/>
      <p:bldP spid="422919" grpId="0"/>
      <p:bldP spid="422920" grpId="0"/>
      <p:bldP spid="422926" grpId="0"/>
    </p:bld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0658" name="Rectangle 4"/>
          <p:cNvSpPr>
            <a:spLocks noChangeArrowheads="1"/>
          </p:cNvSpPr>
          <p:nvPr/>
        </p:nvSpPr>
        <p:spPr bwMode="auto">
          <a:xfrm>
            <a:off x="609600" y="111132"/>
            <a:ext cx="10058400" cy="46166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marL="342900" indent="-342900">
              <a:defRPr>
                <a:solidFill>
                  <a:schemeClr val="tx1"/>
                </a:solidFill>
                <a:latin typeface="Arial" panose="020B0604020202020204" pitchFamily="34" charset="0"/>
              </a:defRPr>
            </a:lvl1pPr>
            <a:lvl2pPr marL="742950" indent="-285750">
              <a:defRPr>
                <a:solidFill>
                  <a:schemeClr val="tx1"/>
                </a:solidFill>
                <a:latin typeface="Arial" panose="020B0604020202020204" pitchFamily="34" charset="0"/>
              </a:defRPr>
            </a:lvl2pPr>
            <a:lvl3pPr>
              <a:defRPr>
                <a:solidFill>
                  <a:schemeClr val="tx1"/>
                </a:solidFill>
                <a:latin typeface="Arial" panose="020B0604020202020204" pitchFamily="34" charset="0"/>
              </a:defRPr>
            </a:lvl3pPr>
            <a:lvl4pPr marL="1600200" indent="-228600">
              <a:defRPr>
                <a:solidFill>
                  <a:schemeClr val="tx1"/>
                </a:solidFill>
                <a:latin typeface="Arial" panose="020B0604020202020204" pitchFamily="34" charset="0"/>
              </a:defRPr>
            </a:lvl4pPr>
            <a:lvl5pPr marL="2057400" indent="-22860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marL="0" lvl="2" eaLnBrk="1" hangingPunct="1"/>
            <a:r>
              <a:rPr lang="en-US" altLang="vi-VN" sz="2400" b="1" dirty="0" smtClean="0">
                <a:solidFill>
                  <a:srgbClr val="FF0000"/>
                </a:solidFill>
                <a:latin typeface="Times New Roman" panose="02020603050405020304" pitchFamily="18" charset="0"/>
                <a:cs typeface="Times New Roman" panose="02020603050405020304" pitchFamily="18" charset="0"/>
              </a:rPr>
              <a:t>III.</a:t>
            </a:r>
            <a:r>
              <a:rPr lang="en-US" altLang="vi-VN" sz="2400" b="1" dirty="0" smtClean="0">
                <a:solidFill>
                  <a:srgbClr val="FF0000"/>
                </a:solidFill>
                <a:latin typeface="Times New Roman" panose="02020603050405020304" pitchFamily="18" charset="0"/>
                <a:cs typeface="Times New Roman" panose="02020603050405020304" pitchFamily="18" charset="0"/>
              </a:rPr>
              <a:t> </a:t>
            </a:r>
            <a:r>
              <a:rPr lang="en-US" altLang="vi-VN" sz="2400" b="1" dirty="0" err="1">
                <a:solidFill>
                  <a:srgbClr val="FF0000"/>
                </a:solidFill>
                <a:latin typeface="Times New Roman" panose="02020603050405020304" pitchFamily="18" charset="0"/>
                <a:cs typeface="Times New Roman" panose="02020603050405020304" pitchFamily="18" charset="0"/>
              </a:rPr>
              <a:t>Quan</a:t>
            </a:r>
            <a:r>
              <a:rPr lang="en-US" altLang="vi-VN" sz="2400" b="1" dirty="0">
                <a:solidFill>
                  <a:srgbClr val="FF0000"/>
                </a:solidFill>
                <a:latin typeface="Times New Roman" panose="02020603050405020304" pitchFamily="18" charset="0"/>
                <a:cs typeface="Times New Roman" panose="02020603050405020304" pitchFamily="18" charset="0"/>
              </a:rPr>
              <a:t> </a:t>
            </a:r>
            <a:r>
              <a:rPr lang="en-US" altLang="vi-VN" sz="2400" b="1" dirty="0" err="1">
                <a:solidFill>
                  <a:srgbClr val="FF0000"/>
                </a:solidFill>
                <a:latin typeface="Times New Roman" panose="02020603050405020304" pitchFamily="18" charset="0"/>
                <a:cs typeface="Times New Roman" panose="02020603050405020304" pitchFamily="18" charset="0"/>
              </a:rPr>
              <a:t>điểm</a:t>
            </a:r>
            <a:r>
              <a:rPr lang="en-US" altLang="vi-VN" sz="2400" b="1" dirty="0">
                <a:solidFill>
                  <a:srgbClr val="FF0000"/>
                </a:solidFill>
                <a:latin typeface="Times New Roman" panose="02020603050405020304" pitchFamily="18" charset="0"/>
                <a:cs typeface="Times New Roman" panose="02020603050405020304" pitchFamily="18" charset="0"/>
              </a:rPr>
              <a:t> </a:t>
            </a:r>
            <a:r>
              <a:rPr lang="en-US" altLang="vi-VN" sz="2400" b="1" dirty="0" err="1">
                <a:solidFill>
                  <a:srgbClr val="FF0000"/>
                </a:solidFill>
                <a:latin typeface="Times New Roman" panose="02020603050405020304" pitchFamily="18" charset="0"/>
                <a:cs typeface="Times New Roman" panose="02020603050405020304" pitchFamily="18" charset="0"/>
              </a:rPr>
              <a:t>và</a:t>
            </a:r>
            <a:r>
              <a:rPr lang="en-US" altLang="vi-VN" sz="2400" b="1" dirty="0">
                <a:solidFill>
                  <a:srgbClr val="FF0000"/>
                </a:solidFill>
                <a:latin typeface="Times New Roman" panose="02020603050405020304" pitchFamily="18" charset="0"/>
                <a:cs typeface="Times New Roman" panose="02020603050405020304" pitchFamily="18" charset="0"/>
              </a:rPr>
              <a:t> </a:t>
            </a:r>
            <a:r>
              <a:rPr lang="en-US" altLang="vi-VN" sz="2400" b="1" dirty="0" err="1">
                <a:solidFill>
                  <a:srgbClr val="FF0000"/>
                </a:solidFill>
                <a:latin typeface="Times New Roman" panose="02020603050405020304" pitchFamily="18" charset="0"/>
                <a:cs typeface="Times New Roman" panose="02020603050405020304" pitchFamily="18" charset="0"/>
              </a:rPr>
              <a:t>những</a:t>
            </a:r>
            <a:r>
              <a:rPr lang="en-US" altLang="vi-VN" sz="2400" b="1" dirty="0">
                <a:solidFill>
                  <a:srgbClr val="FF0000"/>
                </a:solidFill>
                <a:latin typeface="Times New Roman" panose="02020603050405020304" pitchFamily="18" charset="0"/>
                <a:cs typeface="Times New Roman" panose="02020603050405020304" pitchFamily="18" charset="0"/>
              </a:rPr>
              <a:t> </a:t>
            </a:r>
            <a:r>
              <a:rPr lang="en-US" altLang="vi-VN" sz="2400" b="1" dirty="0" err="1">
                <a:solidFill>
                  <a:srgbClr val="FF0000"/>
                </a:solidFill>
                <a:latin typeface="Times New Roman" panose="02020603050405020304" pitchFamily="18" charset="0"/>
                <a:cs typeface="Times New Roman" panose="02020603050405020304" pitchFamily="18" charset="0"/>
              </a:rPr>
              <a:t>nhiệm</a:t>
            </a:r>
            <a:r>
              <a:rPr lang="en-US" altLang="vi-VN" sz="2400" b="1" dirty="0">
                <a:solidFill>
                  <a:srgbClr val="FF0000"/>
                </a:solidFill>
                <a:latin typeface="Times New Roman" panose="02020603050405020304" pitchFamily="18" charset="0"/>
                <a:cs typeface="Times New Roman" panose="02020603050405020304" pitchFamily="18" charset="0"/>
              </a:rPr>
              <a:t> </a:t>
            </a:r>
            <a:r>
              <a:rPr lang="en-US" altLang="vi-VN" sz="2400" b="1" dirty="0" err="1">
                <a:solidFill>
                  <a:srgbClr val="FF0000"/>
                </a:solidFill>
                <a:latin typeface="Times New Roman" panose="02020603050405020304" pitchFamily="18" charset="0"/>
                <a:cs typeface="Times New Roman" panose="02020603050405020304" pitchFamily="18" charset="0"/>
              </a:rPr>
              <a:t>vụ</a:t>
            </a:r>
            <a:r>
              <a:rPr lang="en-US" altLang="vi-VN" sz="2400" b="1" dirty="0">
                <a:solidFill>
                  <a:srgbClr val="FF0000"/>
                </a:solidFill>
                <a:latin typeface="Times New Roman" panose="02020603050405020304" pitchFamily="18" charset="0"/>
                <a:cs typeface="Times New Roman" panose="02020603050405020304" pitchFamily="18" charset="0"/>
              </a:rPr>
              <a:t> </a:t>
            </a:r>
            <a:r>
              <a:rPr lang="en-US" altLang="vi-VN" sz="2400" b="1" dirty="0" err="1">
                <a:solidFill>
                  <a:srgbClr val="FF0000"/>
                </a:solidFill>
                <a:latin typeface="Times New Roman" panose="02020603050405020304" pitchFamily="18" charset="0"/>
                <a:cs typeface="Times New Roman" panose="02020603050405020304" pitchFamily="18" charset="0"/>
              </a:rPr>
              <a:t>chủ</a:t>
            </a:r>
            <a:r>
              <a:rPr lang="en-US" altLang="vi-VN" sz="2400" b="1" dirty="0">
                <a:solidFill>
                  <a:srgbClr val="FF0000"/>
                </a:solidFill>
                <a:latin typeface="Times New Roman" panose="02020603050405020304" pitchFamily="18" charset="0"/>
                <a:cs typeface="Times New Roman" panose="02020603050405020304" pitchFamily="18" charset="0"/>
              </a:rPr>
              <a:t> </a:t>
            </a:r>
            <a:r>
              <a:rPr lang="en-US" altLang="vi-VN" sz="2400" b="1" dirty="0" err="1">
                <a:solidFill>
                  <a:srgbClr val="FF0000"/>
                </a:solidFill>
                <a:latin typeface="Times New Roman" panose="02020603050405020304" pitchFamily="18" charset="0"/>
                <a:cs typeface="Times New Roman" panose="02020603050405020304" pitchFamily="18" charset="0"/>
              </a:rPr>
              <a:t>yếu</a:t>
            </a:r>
            <a:r>
              <a:rPr lang="en-US" altLang="vi-VN" sz="2400" b="1" dirty="0">
                <a:solidFill>
                  <a:srgbClr val="FF0000"/>
                </a:solidFill>
                <a:latin typeface="Times New Roman" panose="02020603050405020304" pitchFamily="18" charset="0"/>
                <a:cs typeface="Times New Roman" panose="02020603050405020304" pitchFamily="18" charset="0"/>
              </a:rPr>
              <a:t> </a:t>
            </a:r>
            <a:r>
              <a:rPr lang="en-US" altLang="vi-VN" sz="2400" b="1" dirty="0" err="1">
                <a:solidFill>
                  <a:srgbClr val="FF0000"/>
                </a:solidFill>
                <a:latin typeface="Times New Roman" panose="02020603050405020304" pitchFamily="18" charset="0"/>
                <a:cs typeface="Times New Roman" panose="02020603050405020304" pitchFamily="18" charset="0"/>
              </a:rPr>
              <a:t>của</a:t>
            </a:r>
            <a:r>
              <a:rPr lang="en-US" altLang="vi-VN" sz="2400" b="1" dirty="0">
                <a:solidFill>
                  <a:srgbClr val="FF0000"/>
                </a:solidFill>
                <a:latin typeface="Times New Roman" panose="02020603050405020304" pitchFamily="18" charset="0"/>
                <a:cs typeface="Times New Roman" panose="02020603050405020304" pitchFamily="18" charset="0"/>
              </a:rPr>
              <a:t> </a:t>
            </a:r>
            <a:r>
              <a:rPr lang="en-US" altLang="vi-VN" sz="2400" b="1" dirty="0" err="1">
                <a:solidFill>
                  <a:srgbClr val="FF0000"/>
                </a:solidFill>
                <a:latin typeface="Times New Roman" panose="02020603050405020304" pitchFamily="18" charset="0"/>
                <a:cs typeface="Times New Roman" panose="02020603050405020304" pitchFamily="18" charset="0"/>
              </a:rPr>
              <a:t>đường</a:t>
            </a:r>
            <a:r>
              <a:rPr lang="en-US" altLang="vi-VN" sz="2400" b="1" dirty="0">
                <a:solidFill>
                  <a:srgbClr val="FF0000"/>
                </a:solidFill>
                <a:latin typeface="Times New Roman" panose="02020603050405020304" pitchFamily="18" charset="0"/>
                <a:cs typeface="Times New Roman" panose="02020603050405020304" pitchFamily="18" charset="0"/>
              </a:rPr>
              <a:t> </a:t>
            </a:r>
            <a:r>
              <a:rPr lang="en-US" altLang="vi-VN" sz="2400" b="1" dirty="0" err="1">
                <a:solidFill>
                  <a:srgbClr val="FF0000"/>
                </a:solidFill>
                <a:latin typeface="Times New Roman" panose="02020603050405020304" pitchFamily="18" charset="0"/>
                <a:cs typeface="Times New Roman" panose="02020603050405020304" pitchFamily="18" charset="0"/>
              </a:rPr>
              <a:t>lối</a:t>
            </a:r>
            <a:r>
              <a:rPr lang="en-US" altLang="vi-VN" sz="2400" b="1" dirty="0">
                <a:solidFill>
                  <a:srgbClr val="FF0000"/>
                </a:solidFill>
                <a:latin typeface="Times New Roman" panose="02020603050405020304" pitchFamily="18" charset="0"/>
                <a:cs typeface="Times New Roman" panose="02020603050405020304" pitchFamily="18" charset="0"/>
              </a:rPr>
              <a:t> </a:t>
            </a:r>
            <a:r>
              <a:rPr lang="en-US" altLang="vi-VN" sz="2400" b="1" dirty="0" err="1">
                <a:solidFill>
                  <a:srgbClr val="FF0000"/>
                </a:solidFill>
                <a:latin typeface="Times New Roman" panose="02020603050405020304" pitchFamily="18" charset="0"/>
                <a:cs typeface="Times New Roman" panose="02020603050405020304" pitchFamily="18" charset="0"/>
              </a:rPr>
              <a:t>đối</a:t>
            </a:r>
            <a:r>
              <a:rPr lang="en-US" altLang="vi-VN" sz="2400" b="1" dirty="0">
                <a:solidFill>
                  <a:srgbClr val="FF0000"/>
                </a:solidFill>
                <a:latin typeface="Times New Roman" panose="02020603050405020304" pitchFamily="18" charset="0"/>
                <a:cs typeface="Times New Roman" panose="02020603050405020304" pitchFamily="18" charset="0"/>
              </a:rPr>
              <a:t> </a:t>
            </a:r>
            <a:r>
              <a:rPr lang="en-US" altLang="vi-VN" sz="2400" b="1" dirty="0" err="1">
                <a:solidFill>
                  <a:srgbClr val="FF0000"/>
                </a:solidFill>
                <a:latin typeface="Times New Roman" panose="02020603050405020304" pitchFamily="18" charset="0"/>
                <a:cs typeface="Times New Roman" panose="02020603050405020304" pitchFamily="18" charset="0"/>
              </a:rPr>
              <a:t>ngoại</a:t>
            </a:r>
            <a:endParaRPr lang="en-US" altLang="vi-VN" sz="2400" dirty="0">
              <a:solidFill>
                <a:srgbClr val="FF0000"/>
              </a:solidFill>
              <a:latin typeface="Times New Roman" panose="02020603050405020304" pitchFamily="18" charset="0"/>
              <a:cs typeface="Times New Roman" panose="02020603050405020304" pitchFamily="18" charset="0"/>
            </a:endParaRPr>
          </a:p>
        </p:txBody>
      </p:sp>
      <p:cxnSp>
        <p:nvCxnSpPr>
          <p:cNvPr id="3" name="Straight Connector 2"/>
          <p:cNvCxnSpPr/>
          <p:nvPr/>
        </p:nvCxnSpPr>
        <p:spPr>
          <a:xfrm>
            <a:off x="152400" y="1049345"/>
            <a:ext cx="11658600" cy="0"/>
          </a:xfrm>
          <a:prstGeom prst="line">
            <a:avLst/>
          </a:prstGeom>
        </p:spPr>
        <p:style>
          <a:lnRef idx="3">
            <a:schemeClr val="dk1"/>
          </a:lnRef>
          <a:fillRef idx="0">
            <a:schemeClr val="dk1"/>
          </a:fillRef>
          <a:effectRef idx="2">
            <a:schemeClr val="dk1"/>
          </a:effectRef>
          <a:fontRef idx="minor">
            <a:schemeClr val="tx1"/>
          </a:fontRef>
        </p:style>
      </p:cxnSp>
      <p:sp>
        <p:nvSpPr>
          <p:cNvPr id="70660" name="Rectangle 10"/>
          <p:cNvSpPr>
            <a:spLocks noChangeArrowheads="1"/>
          </p:cNvSpPr>
          <p:nvPr/>
        </p:nvSpPr>
        <p:spPr bwMode="auto">
          <a:xfrm>
            <a:off x="1811338" y="587382"/>
            <a:ext cx="8534400" cy="4619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marL="342900" indent="-342900">
              <a:defRPr>
                <a:solidFill>
                  <a:schemeClr val="tx1"/>
                </a:solidFill>
                <a:latin typeface="Arial" panose="020B0604020202020204" pitchFamily="34" charset="0"/>
              </a:defRPr>
            </a:lvl1pPr>
            <a:lvl2pPr marL="742950" indent="-285750">
              <a:defRPr>
                <a:solidFill>
                  <a:schemeClr val="tx1"/>
                </a:solidFill>
                <a:latin typeface="Arial" panose="020B0604020202020204" pitchFamily="34" charset="0"/>
              </a:defRPr>
            </a:lvl2pPr>
            <a:lvl3pPr>
              <a:defRPr>
                <a:solidFill>
                  <a:schemeClr val="tx1"/>
                </a:solidFill>
                <a:latin typeface="Arial" panose="020B0604020202020204" pitchFamily="34" charset="0"/>
              </a:defRPr>
            </a:lvl3pPr>
            <a:lvl4pPr marL="1600200" indent="-228600">
              <a:defRPr>
                <a:solidFill>
                  <a:schemeClr val="tx1"/>
                </a:solidFill>
                <a:latin typeface="Arial" panose="020B0604020202020204" pitchFamily="34" charset="0"/>
              </a:defRPr>
            </a:lvl4pPr>
            <a:lvl5pPr marL="2057400" indent="-22860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marL="0" lvl="2" eaLnBrk="1" hangingPunct="1"/>
            <a:r>
              <a:rPr lang="en-US" altLang="vi-VN" sz="2400" b="1" dirty="0" smtClean="0">
                <a:solidFill>
                  <a:srgbClr val="000099"/>
                </a:solidFill>
                <a:latin typeface="Times New Roman" panose="02020603050405020304" pitchFamily="18" charset="0"/>
                <a:cs typeface="Times New Roman" panose="02020603050405020304" pitchFamily="18" charset="0"/>
              </a:rPr>
              <a:t>1</a:t>
            </a:r>
            <a:r>
              <a:rPr lang="en-US" altLang="vi-VN" sz="2400" b="1" dirty="0">
                <a:solidFill>
                  <a:srgbClr val="000099"/>
                </a:solidFill>
                <a:latin typeface="Times New Roman" panose="02020603050405020304" pitchFamily="18" charset="0"/>
                <a:cs typeface="Times New Roman" panose="02020603050405020304" pitchFamily="18" charset="0"/>
              </a:rPr>
              <a:t>. </a:t>
            </a:r>
            <a:r>
              <a:rPr lang="en-US" altLang="vi-VN" sz="2400" b="1" dirty="0" err="1">
                <a:solidFill>
                  <a:srgbClr val="000099"/>
                </a:solidFill>
                <a:latin typeface="Times New Roman" panose="02020603050405020304" pitchFamily="18" charset="0"/>
                <a:cs typeface="Times New Roman" panose="02020603050405020304" pitchFamily="18" charset="0"/>
              </a:rPr>
              <a:t>Quan</a:t>
            </a:r>
            <a:r>
              <a:rPr lang="en-US" altLang="vi-VN" sz="2400" b="1" dirty="0">
                <a:solidFill>
                  <a:srgbClr val="000099"/>
                </a:solidFill>
                <a:latin typeface="Times New Roman" panose="02020603050405020304" pitchFamily="18" charset="0"/>
                <a:cs typeface="Times New Roman" panose="02020603050405020304" pitchFamily="18" charset="0"/>
              </a:rPr>
              <a:t> </a:t>
            </a:r>
            <a:r>
              <a:rPr lang="en-US" altLang="vi-VN" sz="2400" b="1" dirty="0" err="1">
                <a:solidFill>
                  <a:srgbClr val="000099"/>
                </a:solidFill>
                <a:latin typeface="Times New Roman" panose="02020603050405020304" pitchFamily="18" charset="0"/>
                <a:cs typeface="Times New Roman" panose="02020603050405020304" pitchFamily="18" charset="0"/>
              </a:rPr>
              <a:t>điểm</a:t>
            </a:r>
            <a:endParaRPr lang="en-US" altLang="vi-VN" sz="2400" dirty="0">
              <a:solidFill>
                <a:srgbClr val="000099"/>
              </a:solidFill>
              <a:latin typeface="Times New Roman" panose="02020603050405020304" pitchFamily="18" charset="0"/>
              <a:cs typeface="Times New Roman" panose="02020603050405020304" pitchFamily="18" charset="0"/>
            </a:endParaRPr>
          </a:p>
        </p:txBody>
      </p:sp>
      <p:sp>
        <p:nvSpPr>
          <p:cNvPr id="70661" name="Content Placeholder 2"/>
          <p:cNvSpPr>
            <a:spLocks noGrp="1"/>
          </p:cNvSpPr>
          <p:nvPr>
            <p:ph idx="4294967295"/>
          </p:nvPr>
        </p:nvSpPr>
        <p:spPr>
          <a:xfrm>
            <a:off x="381000" y="1524000"/>
            <a:ext cx="11353800" cy="3276600"/>
          </a:xfrm>
        </p:spPr>
        <p:txBody>
          <a:bodyPr/>
          <a:lstStyle/>
          <a:p>
            <a:pPr algn="just" eaLnBrk="1" hangingPunct="1">
              <a:lnSpc>
                <a:spcPct val="120000"/>
              </a:lnSpc>
            </a:pPr>
            <a:r>
              <a:rPr lang="vi-VN" altLang="vi-VN" sz="2400" b="1" dirty="0">
                <a:solidFill>
                  <a:schemeClr val="tx1"/>
                </a:solidFill>
                <a:latin typeface="Times New Roman" panose="02020603050405020304" pitchFamily="18" charset="0"/>
                <a:cs typeface="Times New Roman" panose="02020603050405020304" pitchFamily="18" charset="0"/>
              </a:rPr>
              <a:t>- Bảo đảm lợi ích dân tộc chân chính là </a:t>
            </a:r>
            <a:r>
              <a:rPr lang="vi-VN" altLang="vi-VN" sz="2400" b="1" dirty="0">
                <a:solidFill>
                  <a:srgbClr val="FF0000"/>
                </a:solidFill>
                <a:latin typeface="Times New Roman" panose="02020603050405020304" pitchFamily="18" charset="0"/>
                <a:cs typeface="Times New Roman" panose="02020603050405020304" pitchFamily="18" charset="0"/>
              </a:rPr>
              <a:t>xây dựng </a:t>
            </a:r>
            <a:r>
              <a:rPr lang="vi-VN" altLang="vi-VN" sz="2400" b="1" dirty="0">
                <a:solidFill>
                  <a:schemeClr val="tx1"/>
                </a:solidFill>
                <a:latin typeface="Times New Roman" panose="02020603050405020304" pitchFamily="18" charset="0"/>
                <a:cs typeface="Times New Roman" panose="02020603050405020304" pitchFamily="18" charset="0"/>
              </a:rPr>
              <a:t>thành công và </a:t>
            </a:r>
            <a:r>
              <a:rPr lang="vi-VN" altLang="vi-VN" sz="2400" b="1" dirty="0">
                <a:solidFill>
                  <a:srgbClr val="FF0000"/>
                </a:solidFill>
                <a:latin typeface="Times New Roman" panose="02020603050405020304" pitchFamily="18" charset="0"/>
                <a:cs typeface="Times New Roman" panose="02020603050405020304" pitchFamily="18" charset="0"/>
              </a:rPr>
              <a:t>bảo vệ vững chắc </a:t>
            </a:r>
            <a:r>
              <a:rPr lang="vi-VN" altLang="vi-VN" sz="2400" b="1" dirty="0">
                <a:solidFill>
                  <a:schemeClr val="tx1"/>
                </a:solidFill>
                <a:latin typeface="Times New Roman" panose="02020603050405020304" pitchFamily="18" charset="0"/>
                <a:cs typeface="Times New Roman" panose="02020603050405020304" pitchFamily="18" charset="0"/>
              </a:rPr>
              <a:t>Tổ quốc xã hội chủ nghĩa, đồng thời </a:t>
            </a:r>
            <a:r>
              <a:rPr lang="vi-VN" altLang="vi-VN" sz="2400" b="1" dirty="0">
                <a:solidFill>
                  <a:srgbClr val="FF0000"/>
                </a:solidFill>
                <a:latin typeface="Times New Roman" panose="02020603050405020304" pitchFamily="18" charset="0"/>
                <a:cs typeface="Times New Roman" panose="02020603050405020304" pitchFamily="18" charset="0"/>
              </a:rPr>
              <a:t>thực hiện nghĩa vụ quốc tế </a:t>
            </a:r>
            <a:r>
              <a:rPr lang="vi-VN" altLang="vi-VN" sz="2400" b="1" dirty="0">
                <a:solidFill>
                  <a:schemeClr val="tx1"/>
                </a:solidFill>
                <a:latin typeface="Times New Roman" panose="02020603050405020304" pitchFamily="18" charset="0"/>
                <a:cs typeface="Times New Roman" panose="02020603050405020304" pitchFamily="18" charset="0"/>
              </a:rPr>
              <a:t>theo khả năng của Việt Nam.</a:t>
            </a:r>
          </a:p>
          <a:p>
            <a:pPr algn="just" eaLnBrk="1" hangingPunct="1">
              <a:lnSpc>
                <a:spcPct val="120000"/>
              </a:lnSpc>
            </a:pPr>
            <a:r>
              <a:rPr lang="vi-VN" altLang="vi-VN" sz="2400" b="1" dirty="0">
                <a:solidFill>
                  <a:schemeClr val="tx1"/>
                </a:solidFill>
                <a:latin typeface="Times New Roman" panose="02020603050405020304" pitchFamily="18" charset="0"/>
                <a:cs typeface="Times New Roman" panose="02020603050405020304" pitchFamily="18" charset="0"/>
              </a:rPr>
              <a:t>- Giữ vững độc lập tự chủ, tự cường đi đôi với đẩy mạnh </a:t>
            </a:r>
            <a:r>
              <a:rPr lang="vi-VN" altLang="vi-VN" sz="2400" b="1" dirty="0">
                <a:solidFill>
                  <a:srgbClr val="FF0000"/>
                </a:solidFill>
                <a:latin typeface="Times New Roman" panose="02020603050405020304" pitchFamily="18" charset="0"/>
                <a:cs typeface="Times New Roman" panose="02020603050405020304" pitchFamily="18" charset="0"/>
              </a:rPr>
              <a:t>đa phương hóa, đa dạng hóa</a:t>
            </a:r>
            <a:r>
              <a:rPr lang="vi-VN" altLang="vi-VN" sz="2400" b="1" dirty="0">
                <a:solidFill>
                  <a:schemeClr val="tx1"/>
                </a:solidFill>
                <a:latin typeface="Times New Roman" panose="02020603050405020304" pitchFamily="18" charset="0"/>
                <a:cs typeface="Times New Roman" panose="02020603050405020304" pitchFamily="18" charset="0"/>
              </a:rPr>
              <a:t> quan hệ đối ngoại.</a:t>
            </a:r>
          </a:p>
          <a:p>
            <a:pPr algn="just" eaLnBrk="1" hangingPunct="1">
              <a:lnSpc>
                <a:spcPct val="120000"/>
              </a:lnSpc>
            </a:pPr>
            <a:r>
              <a:rPr lang="vi-VN" altLang="vi-VN" sz="2400" b="1" dirty="0">
                <a:solidFill>
                  <a:schemeClr val="tx1"/>
                </a:solidFill>
                <a:latin typeface="Times New Roman" panose="02020603050405020304" pitchFamily="18" charset="0"/>
                <a:cs typeface="Times New Roman" panose="02020603050405020304" pitchFamily="18" charset="0"/>
              </a:rPr>
              <a:t>- Nắm vững hai </a:t>
            </a:r>
            <a:r>
              <a:rPr lang="vi-VN" altLang="vi-VN" sz="2400" b="1" dirty="0">
                <a:solidFill>
                  <a:srgbClr val="FF0000"/>
                </a:solidFill>
                <a:latin typeface="Times New Roman" panose="02020603050405020304" pitchFamily="18" charset="0"/>
                <a:cs typeface="Times New Roman" panose="02020603050405020304" pitchFamily="18" charset="0"/>
              </a:rPr>
              <a:t>mặt hợp tác và đấu tranh </a:t>
            </a:r>
            <a:r>
              <a:rPr lang="vi-VN" altLang="vi-VN" sz="2400" b="1" dirty="0">
                <a:solidFill>
                  <a:schemeClr val="tx1"/>
                </a:solidFill>
                <a:latin typeface="Times New Roman" panose="02020603050405020304" pitchFamily="18" charset="0"/>
                <a:cs typeface="Times New Roman" panose="02020603050405020304" pitchFamily="18" charset="0"/>
              </a:rPr>
              <a:t>trong quan hệ quốc tế</a:t>
            </a:r>
          </a:p>
          <a:p>
            <a:pPr algn="just" eaLnBrk="1" hangingPunct="1">
              <a:lnSpc>
                <a:spcPct val="120000"/>
              </a:lnSpc>
            </a:pPr>
            <a:endParaRPr lang="vi-VN" altLang="vi-VN" sz="2400" b="1" dirty="0">
              <a:solidFill>
                <a:schemeClr val="tx1"/>
              </a:solidFill>
              <a:latin typeface="Times New Roman" panose="02020603050405020304" pitchFamily="18" charset="0"/>
              <a:cs typeface="Times New Roman" panose="02020603050405020304" pitchFamily="18" charset="0"/>
            </a:endParaRPr>
          </a:p>
        </p:txBody>
      </p:sp>
      <p:pic>
        <p:nvPicPr>
          <p:cNvPr id="70662" name="Picture 1"/>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4191000" y="4800600"/>
            <a:ext cx="2971800" cy="19240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timing>
    <p:tnLst>
      <p:par>
        <p:cTn id="1" dur="indefinite" restart="never" nodeType="tmRoot"/>
      </p:par>
    </p:tn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682" name="Content Placeholder 2"/>
          <p:cNvSpPr>
            <a:spLocks noGrp="1"/>
          </p:cNvSpPr>
          <p:nvPr>
            <p:ph idx="4294967295"/>
          </p:nvPr>
        </p:nvSpPr>
        <p:spPr>
          <a:xfrm>
            <a:off x="381000" y="152400"/>
            <a:ext cx="11353800" cy="3505200"/>
          </a:xfrm>
        </p:spPr>
        <p:txBody>
          <a:bodyPr/>
          <a:lstStyle/>
          <a:p>
            <a:pPr algn="just" eaLnBrk="1" hangingPunct="1">
              <a:lnSpc>
                <a:spcPct val="120000"/>
              </a:lnSpc>
            </a:pPr>
            <a:r>
              <a:rPr lang="vi-VN" altLang="vi-VN" sz="2400" b="1" dirty="0">
                <a:solidFill>
                  <a:schemeClr val="tx1"/>
                </a:solidFill>
                <a:latin typeface="Times New Roman" panose="02020603050405020304" pitchFamily="18" charset="0"/>
                <a:cs typeface="Times New Roman" panose="02020603050405020304" pitchFamily="18" charset="0"/>
              </a:rPr>
              <a:t>- </a:t>
            </a:r>
            <a:r>
              <a:rPr lang="vi-VN" altLang="vi-VN" sz="2400" b="1" dirty="0">
                <a:solidFill>
                  <a:srgbClr val="FF0000"/>
                </a:solidFill>
                <a:latin typeface="Times New Roman" panose="02020603050405020304" pitchFamily="18" charset="0"/>
                <a:cs typeface="Times New Roman" panose="02020603050405020304" pitchFamily="18" charset="0"/>
              </a:rPr>
              <a:t>Mở rộng quan hệ </a:t>
            </a:r>
            <a:r>
              <a:rPr lang="vi-VN" altLang="vi-VN" sz="2400" b="1" dirty="0">
                <a:solidFill>
                  <a:schemeClr val="tx1"/>
                </a:solidFill>
                <a:latin typeface="Times New Roman" panose="02020603050405020304" pitchFamily="18" charset="0"/>
                <a:cs typeface="Times New Roman" panose="02020603050405020304" pitchFamily="18" charset="0"/>
              </a:rPr>
              <a:t>với mọi quốc gia và vùng lãnh thổ trên thế giới, không phân biệt chế độ chính trị xã hội. </a:t>
            </a:r>
            <a:r>
              <a:rPr lang="vi-VN" altLang="vi-VN" sz="2400" b="1" dirty="0">
                <a:solidFill>
                  <a:srgbClr val="FF0000"/>
                </a:solidFill>
                <a:latin typeface="Times New Roman" panose="02020603050405020304" pitchFamily="18" charset="0"/>
                <a:cs typeface="Times New Roman" panose="02020603050405020304" pitchFamily="18" charset="0"/>
              </a:rPr>
              <a:t>Coi trọng quan hệ hòa bình</a:t>
            </a:r>
            <a:r>
              <a:rPr lang="vi-VN" altLang="vi-VN" sz="2400" b="1" dirty="0">
                <a:solidFill>
                  <a:schemeClr val="tx1"/>
                </a:solidFill>
                <a:latin typeface="Times New Roman" panose="02020603050405020304" pitchFamily="18" charset="0"/>
                <a:cs typeface="Times New Roman" panose="02020603050405020304" pitchFamily="18" charset="0"/>
              </a:rPr>
              <a:t>, hợp tác với khu vực; </a:t>
            </a:r>
            <a:r>
              <a:rPr lang="vi-VN" altLang="vi-VN" sz="2400" b="1" dirty="0">
                <a:solidFill>
                  <a:srgbClr val="FF0000"/>
                </a:solidFill>
                <a:latin typeface="Times New Roman" panose="02020603050405020304" pitchFamily="18" charset="0"/>
                <a:cs typeface="Times New Roman" panose="02020603050405020304" pitchFamily="18" charset="0"/>
              </a:rPr>
              <a:t>chủ động </a:t>
            </a:r>
            <a:r>
              <a:rPr lang="vi-VN" altLang="vi-VN" sz="2400" b="1" dirty="0">
                <a:solidFill>
                  <a:schemeClr val="tx1"/>
                </a:solidFill>
                <a:latin typeface="Times New Roman" panose="02020603050405020304" pitchFamily="18" charset="0"/>
                <a:cs typeface="Times New Roman" panose="02020603050405020304" pitchFamily="18" charset="0"/>
              </a:rPr>
              <a:t>tham gia các tổ chức đa phương, khu vực và toàn cầu.</a:t>
            </a:r>
          </a:p>
          <a:p>
            <a:pPr algn="just" eaLnBrk="1" hangingPunct="1">
              <a:lnSpc>
                <a:spcPct val="120000"/>
              </a:lnSpc>
            </a:pPr>
            <a:r>
              <a:rPr lang="vi-VN" altLang="vi-VN" sz="2400" b="1" dirty="0">
                <a:solidFill>
                  <a:schemeClr val="tx1"/>
                </a:solidFill>
                <a:latin typeface="Times New Roman" panose="02020603050405020304" pitchFamily="18" charset="0"/>
                <a:cs typeface="Times New Roman" panose="02020603050405020304" pitchFamily="18" charset="0"/>
              </a:rPr>
              <a:t>- </a:t>
            </a:r>
            <a:r>
              <a:rPr lang="vi-VN" altLang="vi-VN" sz="2400" b="1" dirty="0">
                <a:solidFill>
                  <a:srgbClr val="FF0000"/>
                </a:solidFill>
                <a:latin typeface="Times New Roman" panose="02020603050405020304" pitchFamily="18" charset="0"/>
                <a:cs typeface="Times New Roman" panose="02020603050405020304" pitchFamily="18" charset="0"/>
              </a:rPr>
              <a:t>Giữ vững </a:t>
            </a:r>
            <a:r>
              <a:rPr lang="vi-VN" altLang="vi-VN" sz="2400" b="1" dirty="0">
                <a:solidFill>
                  <a:schemeClr val="tx1"/>
                </a:solidFill>
                <a:latin typeface="Times New Roman" panose="02020603050405020304" pitchFamily="18" charset="0"/>
                <a:cs typeface="Times New Roman" panose="02020603050405020304" pitchFamily="18" charset="0"/>
              </a:rPr>
              <a:t>ổn định chính trị, kinh tế - xã hội; </a:t>
            </a:r>
            <a:r>
              <a:rPr lang="vi-VN" altLang="vi-VN" sz="2400" b="1" dirty="0">
                <a:solidFill>
                  <a:srgbClr val="FF0000"/>
                </a:solidFill>
                <a:latin typeface="Times New Roman" panose="02020603050405020304" pitchFamily="18" charset="0"/>
                <a:cs typeface="Times New Roman" panose="02020603050405020304" pitchFamily="18" charset="0"/>
              </a:rPr>
              <a:t>giữ gìn bản sắc văn hóa dân tộc</a:t>
            </a:r>
            <a:r>
              <a:rPr lang="vi-VN" altLang="vi-VN" sz="2400" b="1" dirty="0">
                <a:solidFill>
                  <a:schemeClr val="tx1"/>
                </a:solidFill>
                <a:latin typeface="Times New Roman" panose="02020603050405020304" pitchFamily="18" charset="0"/>
                <a:cs typeface="Times New Roman" panose="02020603050405020304" pitchFamily="18" charset="0"/>
              </a:rPr>
              <a:t>; bảo vệ môi trường sinh thái trong quá trình hội nhập quốc tế. </a:t>
            </a:r>
          </a:p>
          <a:p>
            <a:pPr algn="just" eaLnBrk="1" hangingPunct="1">
              <a:lnSpc>
                <a:spcPct val="120000"/>
              </a:lnSpc>
            </a:pPr>
            <a:endParaRPr lang="vi-VN" altLang="vi-VN" sz="2400" b="1" dirty="0">
              <a:solidFill>
                <a:schemeClr val="tx1"/>
              </a:solidFill>
              <a:latin typeface="Times New Roman" panose="02020603050405020304" pitchFamily="18" charset="0"/>
              <a:cs typeface="Times New Roman" panose="02020603050405020304" pitchFamily="18" charset="0"/>
            </a:endParaRPr>
          </a:p>
        </p:txBody>
      </p:sp>
      <p:pic>
        <p:nvPicPr>
          <p:cNvPr id="71683" name="Picture 1"/>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6561138" y="3476625"/>
            <a:ext cx="3878262" cy="3048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71684" name="Picture 2"/>
          <p:cNvPicPr>
            <a:picLocks noChangeAspect="1"/>
          </p:cNvPicPr>
          <p:nvPr/>
        </p:nvPicPr>
        <p:blipFill>
          <a:blip r:embed="rId3">
            <a:extLst>
              <a:ext uri="{28A0092B-C50C-407E-A947-70E740481C1C}">
                <a14:useLocalDpi xmlns:a14="http://schemas.microsoft.com/office/drawing/2010/main" val="0"/>
              </a:ext>
            </a:extLst>
          </a:blip>
          <a:srcRect/>
          <a:stretch>
            <a:fillRect/>
          </a:stretch>
        </p:blipFill>
        <p:spPr bwMode="auto">
          <a:xfrm>
            <a:off x="2062163" y="3676657"/>
            <a:ext cx="4265612" cy="28479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timing>
    <p:tnLst>
      <p:par>
        <p:cTn id="1" dur="indefinite" restart="never" nodeType="tmRoot"/>
      </p:par>
    </p:tnLst>
  </p:timing>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2706" name="Content Placeholder 2"/>
          <p:cNvSpPr>
            <a:spLocks noGrp="1"/>
          </p:cNvSpPr>
          <p:nvPr>
            <p:ph idx="4294967295"/>
          </p:nvPr>
        </p:nvSpPr>
        <p:spPr>
          <a:xfrm>
            <a:off x="304800" y="152400"/>
            <a:ext cx="11506200" cy="4343400"/>
          </a:xfrm>
        </p:spPr>
        <p:txBody>
          <a:bodyPr/>
          <a:lstStyle/>
          <a:p>
            <a:pPr algn="just" eaLnBrk="1" hangingPunct="1">
              <a:lnSpc>
                <a:spcPct val="120000"/>
              </a:lnSpc>
            </a:pPr>
            <a:r>
              <a:rPr lang="vi-VN" altLang="vi-VN" sz="2400" b="1" dirty="0">
                <a:solidFill>
                  <a:schemeClr val="tx1"/>
                </a:solidFill>
                <a:latin typeface="Times New Roman" panose="02020603050405020304" pitchFamily="18" charset="0"/>
                <a:cs typeface="Times New Roman" panose="02020603050405020304" pitchFamily="18" charset="0"/>
              </a:rPr>
              <a:t>- </a:t>
            </a:r>
            <a:r>
              <a:rPr lang="vi-VN" altLang="vi-VN" sz="2400" b="1" dirty="0">
                <a:solidFill>
                  <a:srgbClr val="FF0000"/>
                </a:solidFill>
                <a:latin typeface="Times New Roman" panose="02020603050405020304" pitchFamily="18" charset="0"/>
                <a:cs typeface="Times New Roman" panose="02020603050405020304" pitchFamily="18" charset="0"/>
              </a:rPr>
              <a:t>Phát huy </a:t>
            </a:r>
            <a:r>
              <a:rPr lang="vi-VN" altLang="vi-VN" sz="2400" b="1" dirty="0">
                <a:solidFill>
                  <a:schemeClr val="tx1"/>
                </a:solidFill>
                <a:latin typeface="Times New Roman" panose="02020603050405020304" pitchFamily="18" charset="0"/>
                <a:cs typeface="Times New Roman" panose="02020603050405020304" pitchFamily="18" charset="0"/>
              </a:rPr>
              <a:t>tối đa </a:t>
            </a:r>
            <a:r>
              <a:rPr lang="vi-VN" altLang="vi-VN" sz="2400" b="1" dirty="0">
                <a:solidFill>
                  <a:srgbClr val="FF0000"/>
                </a:solidFill>
                <a:latin typeface="Times New Roman" panose="02020603050405020304" pitchFamily="18" charset="0"/>
                <a:cs typeface="Times New Roman" panose="02020603050405020304" pitchFamily="18" charset="0"/>
              </a:rPr>
              <a:t>nội lực </a:t>
            </a:r>
            <a:r>
              <a:rPr lang="vi-VN" altLang="vi-VN" sz="2400" b="1" dirty="0">
                <a:solidFill>
                  <a:schemeClr val="tx1"/>
                </a:solidFill>
                <a:latin typeface="Times New Roman" panose="02020603050405020304" pitchFamily="18" charset="0"/>
                <a:cs typeface="Times New Roman" panose="02020603050405020304" pitchFamily="18" charset="0"/>
              </a:rPr>
              <a:t>đi đôi với thu hút và sử dụng có hiệu quả các </a:t>
            </a:r>
            <a:r>
              <a:rPr lang="vi-VN" altLang="vi-VN" sz="2400" b="1" dirty="0">
                <a:solidFill>
                  <a:srgbClr val="FF0000"/>
                </a:solidFill>
                <a:latin typeface="Times New Roman" panose="02020603050405020304" pitchFamily="18" charset="0"/>
                <a:cs typeface="Times New Roman" panose="02020603050405020304" pitchFamily="18" charset="0"/>
              </a:rPr>
              <a:t>nguồn lực bên ngoài</a:t>
            </a:r>
            <a:r>
              <a:rPr lang="vi-VN" altLang="vi-VN" sz="2400" b="1" dirty="0">
                <a:solidFill>
                  <a:schemeClr val="tx1"/>
                </a:solidFill>
                <a:latin typeface="Times New Roman" panose="02020603050405020304" pitchFamily="18" charset="0"/>
                <a:cs typeface="Times New Roman" panose="02020603050405020304" pitchFamily="18" charset="0"/>
              </a:rPr>
              <a:t>; xây dựng nền kinh tế độc lập tự chủ.</a:t>
            </a:r>
          </a:p>
          <a:p>
            <a:pPr algn="just" eaLnBrk="1" hangingPunct="1">
              <a:lnSpc>
                <a:spcPct val="120000"/>
              </a:lnSpc>
            </a:pPr>
            <a:r>
              <a:rPr lang="vi-VN" altLang="vi-VN" sz="2400" b="1" dirty="0">
                <a:solidFill>
                  <a:schemeClr val="tx1"/>
                </a:solidFill>
                <a:latin typeface="Times New Roman" panose="02020603050405020304" pitchFamily="18" charset="0"/>
                <a:cs typeface="Times New Roman" panose="02020603050405020304" pitchFamily="18" charset="0"/>
              </a:rPr>
              <a:t>- Bảo đảm sự </a:t>
            </a:r>
            <a:r>
              <a:rPr lang="vi-VN" altLang="vi-VN" sz="2400" b="1" dirty="0">
                <a:solidFill>
                  <a:srgbClr val="FF0000"/>
                </a:solidFill>
                <a:latin typeface="Times New Roman" panose="02020603050405020304" pitchFamily="18" charset="0"/>
                <a:cs typeface="Times New Roman" panose="02020603050405020304" pitchFamily="18" charset="0"/>
              </a:rPr>
              <a:t>lãnh đạo thống nhất của Đảng</a:t>
            </a:r>
            <a:r>
              <a:rPr lang="vi-VN" altLang="vi-VN" sz="2400" b="1" dirty="0">
                <a:solidFill>
                  <a:schemeClr val="tx1"/>
                </a:solidFill>
                <a:latin typeface="Times New Roman" panose="02020603050405020304" pitchFamily="18" charset="0"/>
                <a:cs typeface="Times New Roman" panose="02020603050405020304" pitchFamily="18" charset="0"/>
              </a:rPr>
              <a:t>, sự quản lý tập trung của Nhà nước đối với hoạt động đối ngoại. Phối hợp chặt chẽ hoạt động đối ngoại của </a:t>
            </a:r>
            <a:r>
              <a:rPr lang="vi-VN" altLang="vi-VN" sz="2400" b="1" dirty="0">
                <a:solidFill>
                  <a:srgbClr val="FF0000"/>
                </a:solidFill>
                <a:latin typeface="Times New Roman" panose="02020603050405020304" pitchFamily="18" charset="0"/>
                <a:cs typeface="Times New Roman" panose="02020603050405020304" pitchFamily="18" charset="0"/>
              </a:rPr>
              <a:t>Đảng,</a:t>
            </a:r>
            <a:r>
              <a:rPr lang="vi-VN" altLang="vi-VN" sz="2400" b="1" dirty="0">
                <a:solidFill>
                  <a:schemeClr val="tx1"/>
                </a:solidFill>
                <a:latin typeface="Times New Roman" panose="02020603050405020304" pitchFamily="18" charset="0"/>
                <a:cs typeface="Times New Roman" panose="02020603050405020304" pitchFamily="18" charset="0"/>
              </a:rPr>
              <a:t> ngoại giao </a:t>
            </a:r>
            <a:r>
              <a:rPr lang="vi-VN" altLang="vi-VN" sz="2400" b="1" dirty="0">
                <a:solidFill>
                  <a:srgbClr val="FF0000"/>
                </a:solidFill>
                <a:latin typeface="Times New Roman" panose="02020603050405020304" pitchFamily="18" charset="0"/>
                <a:cs typeface="Times New Roman" panose="02020603050405020304" pitchFamily="18" charset="0"/>
              </a:rPr>
              <a:t>Nhà nước </a:t>
            </a:r>
            <a:r>
              <a:rPr lang="vi-VN" altLang="vi-VN" sz="2400" b="1" dirty="0">
                <a:solidFill>
                  <a:schemeClr val="tx1"/>
                </a:solidFill>
                <a:latin typeface="Times New Roman" panose="02020603050405020304" pitchFamily="18" charset="0"/>
                <a:cs typeface="Times New Roman" panose="02020603050405020304" pitchFamily="18" charset="0"/>
              </a:rPr>
              <a:t>và </a:t>
            </a:r>
            <a:r>
              <a:rPr lang="vi-VN" altLang="vi-VN" sz="2400" b="1" dirty="0">
                <a:solidFill>
                  <a:srgbClr val="FF0000"/>
                </a:solidFill>
                <a:latin typeface="Times New Roman" panose="02020603050405020304" pitchFamily="18" charset="0"/>
                <a:cs typeface="Times New Roman" panose="02020603050405020304" pitchFamily="18" charset="0"/>
              </a:rPr>
              <a:t>ngoại giao nhân dân</a:t>
            </a:r>
            <a:r>
              <a:rPr lang="vi-VN" altLang="vi-VN" sz="2400" b="1" dirty="0">
                <a:solidFill>
                  <a:schemeClr val="tx1"/>
                </a:solidFill>
                <a:latin typeface="Times New Roman" panose="02020603050405020304" pitchFamily="18" charset="0"/>
                <a:cs typeface="Times New Roman" panose="02020603050405020304" pitchFamily="18" charset="0"/>
              </a:rPr>
              <a:t>; giữa ngoại giao chính trị với ngoại giao kinh tế và ngoại giao văn hóa; giữa đối ngoại với quốc phòng, an ninh.</a:t>
            </a:r>
          </a:p>
          <a:p>
            <a:pPr algn="just" eaLnBrk="1" hangingPunct="1">
              <a:lnSpc>
                <a:spcPct val="120000"/>
              </a:lnSpc>
            </a:pPr>
            <a:endParaRPr lang="vi-VN" altLang="vi-VN" sz="2400" b="1" dirty="0">
              <a:solidFill>
                <a:schemeClr val="tx1"/>
              </a:solidFill>
              <a:latin typeface="Times New Roman" panose="02020603050405020304" pitchFamily="18" charset="0"/>
              <a:cs typeface="Times New Roman" panose="02020603050405020304" pitchFamily="18" charset="0"/>
            </a:endParaRPr>
          </a:p>
          <a:p>
            <a:pPr algn="just" eaLnBrk="1" hangingPunct="1">
              <a:lnSpc>
                <a:spcPct val="120000"/>
              </a:lnSpc>
            </a:pPr>
            <a:endParaRPr lang="vi-VN" altLang="vi-VN" sz="2400" b="1" dirty="0">
              <a:solidFill>
                <a:schemeClr val="tx1"/>
              </a:solidFill>
              <a:latin typeface="Times New Roman" panose="02020603050405020304" pitchFamily="18" charset="0"/>
              <a:cs typeface="Times New Roman" panose="02020603050405020304" pitchFamily="18" charset="0"/>
            </a:endParaRPr>
          </a:p>
        </p:txBody>
      </p:sp>
      <p:pic>
        <p:nvPicPr>
          <p:cNvPr id="72707" name="Picture 1"/>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1901832" y="4114807"/>
            <a:ext cx="4232275" cy="26654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72708" name="Picture 3"/>
          <p:cNvPicPr>
            <a:picLocks noChangeAspect="1"/>
          </p:cNvPicPr>
          <p:nvPr/>
        </p:nvPicPr>
        <p:blipFill>
          <a:blip r:embed="rId3">
            <a:extLst>
              <a:ext uri="{28A0092B-C50C-407E-A947-70E740481C1C}">
                <a14:useLocalDpi xmlns:a14="http://schemas.microsoft.com/office/drawing/2010/main" val="0"/>
              </a:ext>
            </a:extLst>
          </a:blip>
          <a:srcRect/>
          <a:stretch>
            <a:fillRect/>
          </a:stretch>
        </p:blipFill>
        <p:spPr bwMode="auto">
          <a:xfrm>
            <a:off x="6372232" y="4114807"/>
            <a:ext cx="4219575" cy="24749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timing>
    <p:tnLst>
      <p:par>
        <p:cTn id="1" dur="indefinite" restart="never" nodeType="tmRoot"/>
      </p:par>
    </p:tnLst>
  </p:timing>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cxnSp>
        <p:nvCxnSpPr>
          <p:cNvPr id="3" name="Straight Connector 2"/>
          <p:cNvCxnSpPr/>
          <p:nvPr/>
        </p:nvCxnSpPr>
        <p:spPr>
          <a:xfrm>
            <a:off x="1582738" y="609600"/>
            <a:ext cx="8991600" cy="0"/>
          </a:xfrm>
          <a:prstGeom prst="line">
            <a:avLst/>
          </a:prstGeom>
        </p:spPr>
        <p:style>
          <a:lnRef idx="3">
            <a:schemeClr val="dk1"/>
          </a:lnRef>
          <a:fillRef idx="0">
            <a:schemeClr val="dk1"/>
          </a:fillRef>
          <a:effectRef idx="2">
            <a:schemeClr val="dk1"/>
          </a:effectRef>
          <a:fontRef idx="minor">
            <a:schemeClr val="tx1"/>
          </a:fontRef>
        </p:style>
      </p:cxnSp>
      <p:sp>
        <p:nvSpPr>
          <p:cNvPr id="73731" name="Rectangle 10"/>
          <p:cNvSpPr>
            <a:spLocks noChangeArrowheads="1"/>
          </p:cNvSpPr>
          <p:nvPr/>
        </p:nvSpPr>
        <p:spPr bwMode="auto">
          <a:xfrm>
            <a:off x="1811338" y="28582"/>
            <a:ext cx="8534400" cy="4619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marL="342900" indent="-342900">
              <a:defRPr>
                <a:solidFill>
                  <a:schemeClr val="tx1"/>
                </a:solidFill>
                <a:latin typeface="Arial" panose="020B0604020202020204" pitchFamily="34" charset="0"/>
              </a:defRPr>
            </a:lvl1pPr>
            <a:lvl2pPr marL="742950" indent="-285750">
              <a:defRPr>
                <a:solidFill>
                  <a:schemeClr val="tx1"/>
                </a:solidFill>
                <a:latin typeface="Arial" panose="020B0604020202020204" pitchFamily="34" charset="0"/>
              </a:defRPr>
            </a:lvl2pPr>
            <a:lvl3pPr>
              <a:defRPr>
                <a:solidFill>
                  <a:schemeClr val="tx1"/>
                </a:solidFill>
                <a:latin typeface="Arial" panose="020B0604020202020204" pitchFamily="34" charset="0"/>
              </a:defRPr>
            </a:lvl3pPr>
            <a:lvl4pPr marL="1600200" indent="-228600">
              <a:defRPr>
                <a:solidFill>
                  <a:schemeClr val="tx1"/>
                </a:solidFill>
                <a:latin typeface="Arial" panose="020B0604020202020204" pitchFamily="34" charset="0"/>
              </a:defRPr>
            </a:lvl4pPr>
            <a:lvl5pPr marL="2057400" indent="-22860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marL="0" lvl="2" eaLnBrk="1" hangingPunct="1"/>
            <a:r>
              <a:rPr lang="en-US" altLang="vi-VN" sz="2400" b="1">
                <a:solidFill>
                  <a:srgbClr val="000099"/>
                </a:solidFill>
                <a:latin typeface="Times New Roman" panose="02020603050405020304" pitchFamily="18" charset="0"/>
                <a:cs typeface="Times New Roman" panose="02020603050405020304" pitchFamily="18" charset="0"/>
              </a:rPr>
              <a:t>3.2. Những nhiệm vụ chủ yếu của đường lối đối ngoại</a:t>
            </a:r>
            <a:endParaRPr lang="en-US" altLang="vi-VN" sz="2400">
              <a:solidFill>
                <a:srgbClr val="000099"/>
              </a:solidFill>
              <a:latin typeface="Times New Roman" panose="02020603050405020304" pitchFamily="18" charset="0"/>
              <a:cs typeface="Times New Roman" panose="02020603050405020304" pitchFamily="18" charset="0"/>
            </a:endParaRPr>
          </a:p>
        </p:txBody>
      </p:sp>
      <p:sp>
        <p:nvSpPr>
          <p:cNvPr id="73732" name="Content Placeholder 2"/>
          <p:cNvSpPr>
            <a:spLocks noGrp="1"/>
          </p:cNvSpPr>
          <p:nvPr>
            <p:ph idx="4294967295"/>
          </p:nvPr>
        </p:nvSpPr>
        <p:spPr>
          <a:xfrm>
            <a:off x="381000" y="990600"/>
            <a:ext cx="11353800" cy="1905000"/>
          </a:xfrm>
        </p:spPr>
        <p:txBody>
          <a:bodyPr>
            <a:normAutofit fontScale="85000" lnSpcReduction="20000"/>
          </a:bodyPr>
          <a:lstStyle/>
          <a:p>
            <a:pPr indent="457200" algn="just">
              <a:lnSpc>
                <a:spcPct val="120000"/>
              </a:lnSpc>
              <a:spcAft>
                <a:spcPct val="0"/>
              </a:spcAft>
            </a:pPr>
            <a:r>
              <a:rPr lang="vi-VN" altLang="vi-VN" sz="2400" b="1" dirty="0">
                <a:solidFill>
                  <a:schemeClr val="tx1"/>
                </a:solidFill>
                <a:latin typeface="Times New Roman" panose="02020603050405020304" pitchFamily="18" charset="0"/>
                <a:cs typeface="Times New Roman" panose="02020603050405020304" pitchFamily="18" charset="0"/>
              </a:rPr>
              <a:t>- </a:t>
            </a:r>
            <a:r>
              <a:rPr lang="en-US" altLang="vi-VN" sz="2400" b="1" dirty="0" err="1" smtClean="0">
                <a:solidFill>
                  <a:srgbClr val="FF0000"/>
                </a:solidFill>
                <a:latin typeface="Times New Roman" panose="02020603050405020304" pitchFamily="18" charset="0"/>
                <a:cs typeface="Times New Roman" panose="02020603050405020304" pitchFamily="18" charset="0"/>
              </a:rPr>
              <a:t>Thư</a:t>
            </a:r>
            <a:r>
              <a:rPr lang="en-US" altLang="vi-VN" sz="2400" b="1" dirty="0" smtClean="0">
                <a:solidFill>
                  <a:srgbClr val="FF0000"/>
                </a:solidFill>
                <a:latin typeface="Times New Roman" panose="02020603050405020304" pitchFamily="18" charset="0"/>
                <a:cs typeface="Times New Roman" panose="02020603050405020304" pitchFamily="18" charset="0"/>
              </a:rPr>
              <a:t>́ </a:t>
            </a:r>
            <a:r>
              <a:rPr lang="en-US" altLang="vi-VN" sz="2400" b="1" dirty="0" err="1" smtClean="0">
                <a:solidFill>
                  <a:srgbClr val="FF0000"/>
                </a:solidFill>
                <a:latin typeface="Times New Roman" panose="02020603050405020304" pitchFamily="18" charset="0"/>
                <a:cs typeface="Times New Roman" panose="02020603050405020304" pitchFamily="18" charset="0"/>
              </a:rPr>
              <a:t>nhất</a:t>
            </a:r>
            <a:r>
              <a:rPr lang="en-US" altLang="vi-VN" sz="2400" b="1" dirty="0" smtClean="0">
                <a:solidFill>
                  <a:srgbClr val="FF0000"/>
                </a:solidFill>
                <a:latin typeface="Times New Roman" panose="02020603050405020304" pitchFamily="18" charset="0"/>
                <a:cs typeface="Times New Roman" panose="02020603050405020304" pitchFamily="18" charset="0"/>
              </a:rPr>
              <a:t>, </a:t>
            </a:r>
            <a:r>
              <a:rPr lang="en-US" altLang="vi-VN" sz="2400" b="1" dirty="0" err="1" smtClean="0">
                <a:solidFill>
                  <a:schemeClr val="tx1"/>
                </a:solidFill>
                <a:latin typeface="Times New Roman" panose="02020603050405020304" pitchFamily="18" charset="0"/>
                <a:cs typeface="Times New Roman" panose="02020603050405020304" pitchFamily="18" charset="0"/>
              </a:rPr>
              <a:t>Thực</a:t>
            </a:r>
            <a:r>
              <a:rPr lang="en-US" altLang="vi-VN" sz="2400" b="1" dirty="0" smtClean="0">
                <a:solidFill>
                  <a:schemeClr val="tx1"/>
                </a:solidFill>
                <a:latin typeface="Times New Roman" panose="02020603050405020304" pitchFamily="18" charset="0"/>
                <a:cs typeface="Times New Roman" panose="02020603050405020304" pitchFamily="18" charset="0"/>
              </a:rPr>
              <a:t> </a:t>
            </a:r>
            <a:r>
              <a:rPr lang="en-US" altLang="vi-VN" sz="2400" b="1" dirty="0" err="1" smtClean="0">
                <a:solidFill>
                  <a:schemeClr val="tx1"/>
                </a:solidFill>
                <a:latin typeface="Times New Roman" panose="02020603050405020304" pitchFamily="18" charset="0"/>
                <a:cs typeface="Times New Roman" panose="02020603050405020304" pitchFamily="18" charset="0"/>
              </a:rPr>
              <a:t>hiện</a:t>
            </a:r>
            <a:r>
              <a:rPr lang="en-US" altLang="vi-VN" sz="2400" b="1" dirty="0" smtClean="0">
                <a:solidFill>
                  <a:schemeClr val="tx1"/>
                </a:solidFill>
                <a:latin typeface="Times New Roman" panose="02020603050405020304" pitchFamily="18" charset="0"/>
                <a:cs typeface="Times New Roman" panose="02020603050405020304" pitchFamily="18" charset="0"/>
              </a:rPr>
              <a:t> </a:t>
            </a:r>
            <a:r>
              <a:rPr lang="en-US" altLang="vi-VN" sz="2400" b="1" dirty="0" err="1" smtClean="0">
                <a:solidFill>
                  <a:schemeClr val="tx1"/>
                </a:solidFill>
                <a:latin typeface="Times New Roman" panose="02020603050405020304" pitchFamily="18" charset="0"/>
                <a:cs typeface="Times New Roman" panose="02020603050405020304" pitchFamily="18" charset="0"/>
              </a:rPr>
              <a:t>nhất</a:t>
            </a:r>
            <a:r>
              <a:rPr lang="en-US" altLang="vi-VN" sz="2400" b="1" dirty="0" smtClean="0">
                <a:solidFill>
                  <a:schemeClr val="tx1"/>
                </a:solidFill>
                <a:latin typeface="Times New Roman" panose="02020603050405020304" pitchFamily="18" charset="0"/>
                <a:cs typeface="Times New Roman" panose="02020603050405020304" pitchFamily="18" charset="0"/>
              </a:rPr>
              <a:t> </a:t>
            </a:r>
            <a:r>
              <a:rPr lang="en-US" altLang="vi-VN" sz="2400" b="1" dirty="0" err="1" smtClean="0">
                <a:solidFill>
                  <a:schemeClr val="tx1"/>
                </a:solidFill>
                <a:latin typeface="Times New Roman" panose="02020603050405020304" pitchFamily="18" charset="0"/>
                <a:cs typeface="Times New Roman" panose="02020603050405020304" pitchFamily="18" charset="0"/>
              </a:rPr>
              <a:t>quán</a:t>
            </a:r>
            <a:r>
              <a:rPr lang="en-US" altLang="vi-VN" sz="2400" b="1" dirty="0" smtClean="0">
                <a:solidFill>
                  <a:schemeClr val="tx1"/>
                </a:solidFill>
                <a:latin typeface="Times New Roman" panose="02020603050405020304" pitchFamily="18" charset="0"/>
                <a:cs typeface="Times New Roman" panose="02020603050405020304" pitchFamily="18" charset="0"/>
              </a:rPr>
              <a:t> </a:t>
            </a:r>
            <a:r>
              <a:rPr lang="en-US" altLang="vi-VN" sz="2400" b="1" dirty="0" err="1" smtClean="0">
                <a:solidFill>
                  <a:schemeClr val="tx1"/>
                </a:solidFill>
                <a:latin typeface="Times New Roman" panose="02020603050405020304" pitchFamily="18" charset="0"/>
                <a:cs typeface="Times New Roman" panose="02020603050405020304" pitchFamily="18" charset="0"/>
              </a:rPr>
              <a:t>đường</a:t>
            </a:r>
            <a:r>
              <a:rPr lang="en-US" altLang="vi-VN" sz="2400" b="1" dirty="0" smtClean="0">
                <a:solidFill>
                  <a:schemeClr val="tx1"/>
                </a:solidFill>
                <a:latin typeface="Times New Roman" panose="02020603050405020304" pitchFamily="18" charset="0"/>
                <a:cs typeface="Times New Roman" panose="02020603050405020304" pitchFamily="18" charset="0"/>
              </a:rPr>
              <a:t> </a:t>
            </a:r>
            <a:r>
              <a:rPr lang="en-US" altLang="vi-VN" sz="2400" b="1" dirty="0" err="1" smtClean="0">
                <a:solidFill>
                  <a:schemeClr val="tx1"/>
                </a:solidFill>
                <a:latin typeface="Times New Roman" panose="02020603050405020304" pitchFamily="18" charset="0"/>
                <a:cs typeface="Times New Roman" panose="02020603050405020304" pitchFamily="18" charset="0"/>
              </a:rPr>
              <a:t>lối</a:t>
            </a:r>
            <a:r>
              <a:rPr lang="en-US" altLang="vi-VN" sz="2400" b="1" dirty="0" smtClean="0">
                <a:solidFill>
                  <a:schemeClr val="tx1"/>
                </a:solidFill>
                <a:latin typeface="Times New Roman" panose="02020603050405020304" pitchFamily="18" charset="0"/>
                <a:cs typeface="Times New Roman" panose="02020603050405020304" pitchFamily="18" charset="0"/>
              </a:rPr>
              <a:t> </a:t>
            </a:r>
            <a:r>
              <a:rPr lang="en-US" altLang="vi-VN" sz="2400" b="1" dirty="0" err="1" smtClean="0">
                <a:solidFill>
                  <a:schemeClr val="tx1"/>
                </a:solidFill>
                <a:latin typeface="Times New Roman" panose="02020603050405020304" pitchFamily="18" charset="0"/>
                <a:cs typeface="Times New Roman" panose="02020603050405020304" pitchFamily="18" charset="0"/>
              </a:rPr>
              <a:t>đối</a:t>
            </a:r>
            <a:r>
              <a:rPr lang="en-US" altLang="vi-VN" sz="2400" b="1" dirty="0" smtClean="0">
                <a:solidFill>
                  <a:schemeClr val="tx1"/>
                </a:solidFill>
                <a:latin typeface="Times New Roman" panose="02020603050405020304" pitchFamily="18" charset="0"/>
                <a:cs typeface="Times New Roman" panose="02020603050405020304" pitchFamily="18" charset="0"/>
              </a:rPr>
              <a:t> </a:t>
            </a:r>
            <a:r>
              <a:rPr lang="en-US" altLang="vi-VN" sz="2400" b="1" dirty="0" err="1" smtClean="0">
                <a:solidFill>
                  <a:schemeClr val="tx1"/>
                </a:solidFill>
                <a:latin typeface="Times New Roman" panose="02020603050405020304" pitchFamily="18" charset="0"/>
                <a:cs typeface="Times New Roman" panose="02020603050405020304" pitchFamily="18" charset="0"/>
              </a:rPr>
              <a:t>ngoại</a:t>
            </a:r>
            <a:r>
              <a:rPr lang="en-US" altLang="vi-VN" sz="2400" b="1" dirty="0" smtClean="0">
                <a:solidFill>
                  <a:schemeClr val="tx1"/>
                </a:solidFill>
                <a:latin typeface="Times New Roman" panose="02020603050405020304" pitchFamily="18" charset="0"/>
                <a:cs typeface="Times New Roman" panose="02020603050405020304" pitchFamily="18" charset="0"/>
              </a:rPr>
              <a:t> </a:t>
            </a:r>
            <a:r>
              <a:rPr lang="en-US" altLang="vi-VN" sz="2400" b="1" dirty="0" err="1" smtClean="0">
                <a:solidFill>
                  <a:schemeClr val="tx1"/>
                </a:solidFill>
                <a:latin typeface="Times New Roman" panose="02020603050405020304" pitchFamily="18" charset="0"/>
                <a:cs typeface="Times New Roman" panose="02020603050405020304" pitchFamily="18" charset="0"/>
              </a:rPr>
              <a:t>độc</a:t>
            </a:r>
            <a:r>
              <a:rPr lang="en-US" altLang="vi-VN" sz="2400" b="1" dirty="0" smtClean="0">
                <a:solidFill>
                  <a:schemeClr val="tx1"/>
                </a:solidFill>
                <a:latin typeface="Times New Roman" panose="02020603050405020304" pitchFamily="18" charset="0"/>
                <a:cs typeface="Times New Roman" panose="02020603050405020304" pitchFamily="18" charset="0"/>
              </a:rPr>
              <a:t> </a:t>
            </a:r>
            <a:r>
              <a:rPr lang="en-US" altLang="vi-VN" sz="2400" b="1" dirty="0" err="1" smtClean="0">
                <a:solidFill>
                  <a:schemeClr val="tx1"/>
                </a:solidFill>
                <a:latin typeface="Times New Roman" panose="02020603050405020304" pitchFamily="18" charset="0"/>
                <a:cs typeface="Times New Roman" panose="02020603050405020304" pitchFamily="18" charset="0"/>
              </a:rPr>
              <a:t>lập</a:t>
            </a:r>
            <a:r>
              <a:rPr lang="en-US" altLang="vi-VN" sz="2400" b="1" dirty="0" smtClean="0">
                <a:solidFill>
                  <a:schemeClr val="tx1"/>
                </a:solidFill>
                <a:latin typeface="Times New Roman" panose="02020603050405020304" pitchFamily="18" charset="0"/>
                <a:cs typeface="Times New Roman" panose="02020603050405020304" pitchFamily="18" charset="0"/>
              </a:rPr>
              <a:t>, </a:t>
            </a:r>
            <a:r>
              <a:rPr lang="en-US" altLang="vi-VN" sz="2400" b="1" dirty="0" err="1" smtClean="0">
                <a:solidFill>
                  <a:schemeClr val="tx1"/>
                </a:solidFill>
                <a:latin typeface="Times New Roman" panose="02020603050405020304" pitchFamily="18" charset="0"/>
                <a:cs typeface="Times New Roman" panose="02020603050405020304" pitchFamily="18" charset="0"/>
              </a:rPr>
              <a:t>tư</a:t>
            </a:r>
            <a:r>
              <a:rPr lang="en-US" altLang="vi-VN" sz="2400" b="1" dirty="0" smtClean="0">
                <a:solidFill>
                  <a:schemeClr val="tx1"/>
                </a:solidFill>
                <a:latin typeface="Times New Roman" panose="02020603050405020304" pitchFamily="18" charset="0"/>
                <a:cs typeface="Times New Roman" panose="02020603050405020304" pitchFamily="18" charset="0"/>
              </a:rPr>
              <a:t>̣ </a:t>
            </a:r>
            <a:r>
              <a:rPr lang="en-US" altLang="vi-VN" sz="2400" b="1" dirty="0" err="1" smtClean="0">
                <a:solidFill>
                  <a:schemeClr val="tx1"/>
                </a:solidFill>
                <a:latin typeface="Times New Roman" panose="02020603050405020304" pitchFamily="18" charset="0"/>
                <a:cs typeface="Times New Roman" panose="02020603050405020304" pitchFamily="18" charset="0"/>
              </a:rPr>
              <a:t>chu</a:t>
            </a:r>
            <a:r>
              <a:rPr lang="en-US" altLang="vi-VN" sz="2400" b="1" dirty="0" smtClean="0">
                <a:solidFill>
                  <a:schemeClr val="tx1"/>
                </a:solidFill>
                <a:latin typeface="Times New Roman" panose="02020603050405020304" pitchFamily="18" charset="0"/>
                <a:cs typeface="Times New Roman" panose="02020603050405020304" pitchFamily="18" charset="0"/>
              </a:rPr>
              <a:t>̉, </a:t>
            </a:r>
            <a:r>
              <a:rPr lang="en-US" altLang="vi-VN" sz="2400" b="1" dirty="0" err="1" smtClean="0">
                <a:solidFill>
                  <a:schemeClr val="tx1"/>
                </a:solidFill>
                <a:latin typeface="Times New Roman" panose="02020603050405020304" pitchFamily="18" charset="0"/>
                <a:cs typeface="Times New Roman" panose="02020603050405020304" pitchFamily="18" charset="0"/>
              </a:rPr>
              <a:t>hòa</a:t>
            </a:r>
            <a:r>
              <a:rPr lang="en-US" altLang="vi-VN" sz="2400" b="1" dirty="0" smtClean="0">
                <a:solidFill>
                  <a:schemeClr val="tx1"/>
                </a:solidFill>
                <a:latin typeface="Times New Roman" panose="02020603050405020304" pitchFamily="18" charset="0"/>
                <a:cs typeface="Times New Roman" panose="02020603050405020304" pitchFamily="18" charset="0"/>
              </a:rPr>
              <a:t> </a:t>
            </a:r>
            <a:r>
              <a:rPr lang="en-US" altLang="vi-VN" sz="2400" b="1" dirty="0" err="1" smtClean="0">
                <a:solidFill>
                  <a:schemeClr val="tx1"/>
                </a:solidFill>
                <a:latin typeface="Times New Roman" panose="02020603050405020304" pitchFamily="18" charset="0"/>
                <a:cs typeface="Times New Roman" panose="02020603050405020304" pitchFamily="18" charset="0"/>
              </a:rPr>
              <a:t>bình</a:t>
            </a:r>
            <a:r>
              <a:rPr lang="en-US" altLang="vi-VN" sz="2400" b="1" dirty="0" smtClean="0">
                <a:solidFill>
                  <a:schemeClr val="tx1"/>
                </a:solidFill>
                <a:latin typeface="Times New Roman" panose="02020603050405020304" pitchFamily="18" charset="0"/>
                <a:cs typeface="Times New Roman" panose="02020603050405020304" pitchFamily="18" charset="0"/>
              </a:rPr>
              <a:t>, </a:t>
            </a:r>
            <a:r>
              <a:rPr lang="en-US" altLang="vi-VN" sz="2400" b="1" dirty="0" err="1" smtClean="0">
                <a:solidFill>
                  <a:schemeClr val="tx1"/>
                </a:solidFill>
                <a:latin typeface="Times New Roman" panose="02020603050405020304" pitchFamily="18" charset="0"/>
                <a:cs typeface="Times New Roman" panose="02020603050405020304" pitchFamily="18" charset="0"/>
              </a:rPr>
              <a:t>hợp</a:t>
            </a:r>
            <a:r>
              <a:rPr lang="en-US" altLang="vi-VN" sz="2400" b="1" dirty="0" smtClean="0">
                <a:solidFill>
                  <a:schemeClr val="tx1"/>
                </a:solidFill>
                <a:latin typeface="Times New Roman" panose="02020603050405020304" pitchFamily="18" charset="0"/>
                <a:cs typeface="Times New Roman" panose="02020603050405020304" pitchFamily="18" charset="0"/>
              </a:rPr>
              <a:t> </a:t>
            </a:r>
            <a:r>
              <a:rPr lang="en-US" altLang="vi-VN" sz="2400" b="1" dirty="0" err="1" smtClean="0">
                <a:solidFill>
                  <a:schemeClr val="tx1"/>
                </a:solidFill>
                <a:latin typeface="Times New Roman" panose="02020603050405020304" pitchFamily="18" charset="0"/>
                <a:cs typeface="Times New Roman" panose="02020603050405020304" pitchFamily="18" charset="0"/>
              </a:rPr>
              <a:t>tác</a:t>
            </a:r>
            <a:r>
              <a:rPr lang="en-US" altLang="vi-VN" sz="2400" b="1" dirty="0" smtClean="0">
                <a:solidFill>
                  <a:schemeClr val="tx1"/>
                </a:solidFill>
                <a:latin typeface="Times New Roman" panose="02020603050405020304" pitchFamily="18" charset="0"/>
                <a:cs typeface="Times New Roman" panose="02020603050405020304" pitchFamily="18" charset="0"/>
              </a:rPr>
              <a:t> </a:t>
            </a:r>
            <a:r>
              <a:rPr lang="en-US" altLang="vi-VN" sz="2400" b="1" dirty="0" err="1" smtClean="0">
                <a:solidFill>
                  <a:schemeClr val="tx1"/>
                </a:solidFill>
                <a:latin typeface="Times New Roman" panose="02020603050405020304" pitchFamily="18" charset="0"/>
                <a:cs typeface="Times New Roman" panose="02020603050405020304" pitchFamily="18" charset="0"/>
              </a:rPr>
              <a:t>cùng</a:t>
            </a:r>
            <a:r>
              <a:rPr lang="en-US" altLang="vi-VN" sz="2400" b="1" dirty="0" smtClean="0">
                <a:solidFill>
                  <a:schemeClr val="tx1"/>
                </a:solidFill>
                <a:latin typeface="Times New Roman" panose="02020603050405020304" pitchFamily="18" charset="0"/>
                <a:cs typeface="Times New Roman" panose="02020603050405020304" pitchFamily="18" charset="0"/>
              </a:rPr>
              <a:t> </a:t>
            </a:r>
            <a:r>
              <a:rPr lang="en-US" altLang="vi-VN" sz="2400" b="1" dirty="0" err="1" smtClean="0">
                <a:solidFill>
                  <a:schemeClr val="tx1"/>
                </a:solidFill>
                <a:latin typeface="Times New Roman" panose="02020603050405020304" pitchFamily="18" charset="0"/>
                <a:cs typeface="Times New Roman" panose="02020603050405020304" pitchFamily="18" charset="0"/>
              </a:rPr>
              <a:t>phát</a:t>
            </a:r>
            <a:r>
              <a:rPr lang="en-US" altLang="vi-VN" sz="2400" b="1" dirty="0" smtClean="0">
                <a:solidFill>
                  <a:schemeClr val="tx1"/>
                </a:solidFill>
                <a:latin typeface="Times New Roman" panose="02020603050405020304" pitchFamily="18" charset="0"/>
                <a:cs typeface="Times New Roman" panose="02020603050405020304" pitchFamily="18" charset="0"/>
              </a:rPr>
              <a:t> </a:t>
            </a:r>
            <a:r>
              <a:rPr lang="en-US" altLang="vi-VN" sz="2400" b="1" dirty="0" err="1" smtClean="0">
                <a:solidFill>
                  <a:schemeClr val="tx1"/>
                </a:solidFill>
                <a:latin typeface="Times New Roman" panose="02020603050405020304" pitchFamily="18" charset="0"/>
                <a:cs typeface="Times New Roman" panose="02020603050405020304" pitchFamily="18" charset="0"/>
              </a:rPr>
              <a:t>triển</a:t>
            </a:r>
            <a:r>
              <a:rPr lang="en-US" altLang="vi-VN" sz="2400" b="1" dirty="0" smtClean="0">
                <a:solidFill>
                  <a:schemeClr val="tx1"/>
                </a:solidFill>
                <a:latin typeface="Times New Roman" panose="02020603050405020304" pitchFamily="18" charset="0"/>
                <a:cs typeface="Times New Roman" panose="02020603050405020304" pitchFamily="18" charset="0"/>
              </a:rPr>
              <a:t>.</a:t>
            </a:r>
          </a:p>
          <a:p>
            <a:pPr indent="457200" algn="just">
              <a:lnSpc>
                <a:spcPct val="120000"/>
              </a:lnSpc>
              <a:spcAft>
                <a:spcPct val="0"/>
              </a:spcAft>
            </a:pPr>
            <a:r>
              <a:rPr lang="vi-VN" altLang="vi-VN" sz="2400" b="1" dirty="0" smtClean="0">
                <a:solidFill>
                  <a:srgbClr val="FF0000"/>
                </a:solidFill>
                <a:latin typeface="Times New Roman" panose="02020603050405020304" pitchFamily="18" charset="0"/>
                <a:cs typeface="Times New Roman" panose="02020603050405020304" pitchFamily="18" charset="0"/>
              </a:rPr>
              <a:t>Nâng </a:t>
            </a:r>
            <a:r>
              <a:rPr lang="vi-VN" altLang="vi-VN" sz="2400" b="1" dirty="0">
                <a:solidFill>
                  <a:srgbClr val="FF0000"/>
                </a:solidFill>
                <a:latin typeface="Times New Roman" panose="02020603050405020304" pitchFamily="18" charset="0"/>
                <a:cs typeface="Times New Roman" panose="02020603050405020304" pitchFamily="18" charset="0"/>
              </a:rPr>
              <a:t>cao hiệu quả </a:t>
            </a:r>
            <a:r>
              <a:rPr lang="vi-VN" altLang="vi-VN" sz="2400" b="1" dirty="0">
                <a:solidFill>
                  <a:schemeClr val="tx1"/>
                </a:solidFill>
                <a:latin typeface="Times New Roman" panose="02020603050405020304" pitchFamily="18" charset="0"/>
                <a:cs typeface="Times New Roman" panose="02020603050405020304" pitchFamily="18" charset="0"/>
              </a:rPr>
              <a:t>các hoạt động đối ngoại, tiếp tục đưa các mối quan hệ</a:t>
            </a:r>
            <a:r>
              <a:rPr lang="vi-VN" altLang="vi-VN" sz="1800" b="1" dirty="0">
                <a:solidFill>
                  <a:schemeClr val="tx1"/>
                </a:solidFill>
                <a:latin typeface="Calibri" panose="020F0502020204030204" pitchFamily="34" charset="0"/>
                <a:cs typeface="Times New Roman" panose="02020603050405020304" pitchFamily="18" charset="0"/>
              </a:rPr>
              <a:t> </a:t>
            </a:r>
            <a:r>
              <a:rPr lang="vi-VN" altLang="vi-VN" sz="2400" b="1" dirty="0">
                <a:solidFill>
                  <a:schemeClr val="tx1"/>
                </a:solidFill>
                <a:latin typeface="Times New Roman" panose="02020603050405020304" pitchFamily="18" charset="0"/>
                <a:cs typeface="Times New Roman" panose="02020603050405020304" pitchFamily="18" charset="0"/>
              </a:rPr>
              <a:t>hợp tác đi vào chiều sâu, nâng cao chất lượng, hiệu quả công tác đa phương, </a:t>
            </a:r>
            <a:r>
              <a:rPr lang="vi-VN" altLang="vi-VN" sz="2400" b="1" dirty="0">
                <a:solidFill>
                  <a:srgbClr val="FF0000"/>
                </a:solidFill>
                <a:latin typeface="Times New Roman" panose="02020603050405020304" pitchFamily="18" charset="0"/>
                <a:cs typeface="Times New Roman" panose="02020603050405020304" pitchFamily="18" charset="0"/>
              </a:rPr>
              <a:t>chủ động và tích cực </a:t>
            </a:r>
            <a:r>
              <a:rPr lang="vi-VN" altLang="vi-VN" sz="2400" b="1" dirty="0">
                <a:solidFill>
                  <a:schemeClr val="tx1"/>
                </a:solidFill>
                <a:latin typeface="Times New Roman" panose="02020603050405020304" pitchFamily="18" charset="0"/>
                <a:cs typeface="Times New Roman" panose="02020603050405020304" pitchFamily="18" charset="0"/>
              </a:rPr>
              <a:t>đóng góp xây dựng, định hình các thể chế đa phương. </a:t>
            </a:r>
          </a:p>
        </p:txBody>
      </p:sp>
      <p:grpSp>
        <p:nvGrpSpPr>
          <p:cNvPr id="73733" name="Group 6"/>
          <p:cNvGrpSpPr>
            <a:grpSpLocks/>
          </p:cNvGrpSpPr>
          <p:nvPr/>
        </p:nvGrpSpPr>
        <p:grpSpPr bwMode="auto">
          <a:xfrm>
            <a:off x="990600" y="3312458"/>
            <a:ext cx="4572000" cy="3313112"/>
            <a:chOff x="287338" y="2895600"/>
            <a:chExt cx="4572000" cy="3313331"/>
          </a:xfrm>
        </p:grpSpPr>
        <p:pic>
          <p:nvPicPr>
            <p:cNvPr id="73735" name="Picture 3"/>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287338" y="2895600"/>
              <a:ext cx="4445000" cy="2667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6" name="Rectangle 5"/>
            <p:cNvSpPr/>
            <p:nvPr/>
          </p:nvSpPr>
          <p:spPr>
            <a:xfrm>
              <a:off x="287338" y="5562776"/>
              <a:ext cx="4572000" cy="646155"/>
            </a:xfrm>
            <a:prstGeom prst="rect">
              <a:avLst/>
            </a:prstGeom>
          </p:spPr>
          <p:txBody>
            <a:bodyPr>
              <a:spAutoFit/>
            </a:bodyPr>
            <a:lstStyle/>
            <a:p>
              <a:pPr algn="just">
                <a:defRPr/>
              </a:pPr>
              <a:r>
                <a:rPr lang="vi-VN" dirty="0">
                  <a:latin typeface="+mj-lt"/>
                </a:rPr>
                <a:t>Hiệp định Đối tác Toàn diện và Tiến bộ xuyên Thái Bình Dương gọi tắt là Hiệp định CPTPP </a:t>
              </a:r>
            </a:p>
          </p:txBody>
        </p:sp>
      </p:grpSp>
      <p:pic>
        <p:nvPicPr>
          <p:cNvPr id="73734" name="Picture 9"/>
          <p:cNvPicPr>
            <a:picLocks noChangeAspect="1"/>
          </p:cNvPicPr>
          <p:nvPr/>
        </p:nvPicPr>
        <p:blipFill>
          <a:blip r:embed="rId3">
            <a:extLst>
              <a:ext uri="{28A0092B-C50C-407E-A947-70E740481C1C}">
                <a14:useLocalDpi xmlns:a14="http://schemas.microsoft.com/office/drawing/2010/main" val="0"/>
              </a:ext>
            </a:extLst>
          </a:blip>
          <a:srcRect/>
          <a:stretch>
            <a:fillRect/>
          </a:stretch>
        </p:blipFill>
        <p:spPr bwMode="auto">
          <a:xfrm>
            <a:off x="6919913" y="3509132"/>
            <a:ext cx="3654425" cy="24701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timing>
    <p:tnLst>
      <p:par>
        <p:cTn id="1" dur="indefinite" restart="never" nodeType="tmRoot"/>
      </p:par>
    </p:tnLst>
  </p:timing>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4754" name="Rectangle 2"/>
          <p:cNvSpPr>
            <a:spLocks noChangeArrowheads="1"/>
          </p:cNvSpPr>
          <p:nvPr/>
        </p:nvSpPr>
        <p:spPr bwMode="auto">
          <a:xfrm>
            <a:off x="457200" y="381007"/>
            <a:ext cx="10210800" cy="5191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anchor="ctr">
            <a:spAutoFit/>
          </a:bodyPr>
          <a:lstStyle>
            <a:lvl1pPr marL="342900" indent="-342900">
              <a:defRPr>
                <a:solidFill>
                  <a:schemeClr val="tx1"/>
                </a:solidFill>
                <a:latin typeface="Arial" panose="020B0604020202020204" pitchFamily="34" charset="0"/>
              </a:defRPr>
            </a:lvl1pPr>
            <a:lvl2pPr marL="742950" indent="-285750">
              <a:defRPr>
                <a:solidFill>
                  <a:schemeClr val="tx1"/>
                </a:solidFill>
                <a:latin typeface="Arial" panose="020B0604020202020204" pitchFamily="34" charset="0"/>
              </a:defRPr>
            </a:lvl2pPr>
            <a:lvl3pPr marL="1143000" indent="-228600">
              <a:defRPr>
                <a:solidFill>
                  <a:schemeClr val="tx1"/>
                </a:solidFill>
                <a:latin typeface="Arial" panose="020B0604020202020204" pitchFamily="34" charset="0"/>
              </a:defRPr>
            </a:lvl3pPr>
            <a:lvl4pPr marL="1600200" indent="-228600">
              <a:defRPr>
                <a:solidFill>
                  <a:schemeClr val="tx1"/>
                </a:solidFill>
                <a:latin typeface="Arial" panose="020B0604020202020204" pitchFamily="34" charset="0"/>
              </a:defRPr>
            </a:lvl4pPr>
            <a:lvl5pPr marL="2057400" indent="-22860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algn="just" eaLnBrk="1" hangingPunct="1"/>
            <a:r>
              <a:rPr lang="en-US" altLang="vi-VN" sz="2800" b="1" dirty="0">
                <a:solidFill>
                  <a:srgbClr val="000000"/>
                </a:solidFill>
                <a:latin typeface="Times New Roman" panose="02020603050405020304" pitchFamily="18" charset="0"/>
                <a:sym typeface="Wingdings 2" panose="05020102010507070707" pitchFamily="18" charset="2"/>
              </a:rPr>
              <a:t>- 12/1987 </a:t>
            </a:r>
            <a:r>
              <a:rPr lang="en-US" altLang="vi-VN" sz="2800" b="1" dirty="0" err="1">
                <a:solidFill>
                  <a:srgbClr val="000000"/>
                </a:solidFill>
                <a:latin typeface="Times New Roman" panose="02020603050405020304" pitchFamily="18" charset="0"/>
                <a:sym typeface="Wingdings 2" panose="05020102010507070707" pitchFamily="18" charset="2"/>
              </a:rPr>
              <a:t>Luật</a:t>
            </a:r>
            <a:r>
              <a:rPr lang="en-US" altLang="vi-VN" sz="2800" b="1" dirty="0">
                <a:solidFill>
                  <a:srgbClr val="000000"/>
                </a:solidFill>
                <a:latin typeface="Times New Roman" panose="02020603050405020304" pitchFamily="18" charset="0"/>
                <a:sym typeface="Wingdings 2" panose="05020102010507070707" pitchFamily="18" charset="2"/>
              </a:rPr>
              <a:t> </a:t>
            </a:r>
            <a:r>
              <a:rPr lang="en-US" altLang="vi-VN" sz="2800" b="1" dirty="0" err="1">
                <a:solidFill>
                  <a:srgbClr val="000000"/>
                </a:solidFill>
                <a:latin typeface="Times New Roman" panose="02020603050405020304" pitchFamily="18" charset="0"/>
                <a:sym typeface="Wingdings 2" panose="05020102010507070707" pitchFamily="18" charset="2"/>
              </a:rPr>
              <a:t>đầu</a:t>
            </a:r>
            <a:r>
              <a:rPr lang="en-US" altLang="vi-VN" sz="2800" b="1" dirty="0">
                <a:solidFill>
                  <a:srgbClr val="000000"/>
                </a:solidFill>
                <a:latin typeface="Times New Roman" panose="02020603050405020304" pitchFamily="18" charset="0"/>
                <a:sym typeface="Wingdings 2" panose="05020102010507070707" pitchFamily="18" charset="2"/>
              </a:rPr>
              <a:t> </a:t>
            </a:r>
            <a:r>
              <a:rPr lang="en-US" altLang="vi-VN" sz="2800" b="1" dirty="0" err="1">
                <a:solidFill>
                  <a:srgbClr val="000000"/>
                </a:solidFill>
                <a:latin typeface="Times New Roman" panose="02020603050405020304" pitchFamily="18" charset="0"/>
                <a:sym typeface="Wingdings 2" panose="05020102010507070707" pitchFamily="18" charset="2"/>
              </a:rPr>
              <a:t>tư</a:t>
            </a:r>
            <a:r>
              <a:rPr lang="en-US" altLang="vi-VN" sz="2800" b="1" dirty="0">
                <a:solidFill>
                  <a:srgbClr val="000000"/>
                </a:solidFill>
                <a:latin typeface="Times New Roman" panose="02020603050405020304" pitchFamily="18" charset="0"/>
                <a:sym typeface="Wingdings 2" panose="05020102010507070707" pitchFamily="18" charset="2"/>
              </a:rPr>
              <a:t> </a:t>
            </a:r>
            <a:r>
              <a:rPr lang="en-US" altLang="vi-VN" sz="2800" b="1" dirty="0" err="1">
                <a:solidFill>
                  <a:srgbClr val="000000"/>
                </a:solidFill>
                <a:latin typeface="Times New Roman" panose="02020603050405020304" pitchFamily="18" charset="0"/>
                <a:sym typeface="Wingdings 2" panose="05020102010507070707" pitchFamily="18" charset="2"/>
              </a:rPr>
              <a:t>ra</a:t>
            </a:r>
            <a:r>
              <a:rPr lang="en-US" altLang="vi-VN" sz="2800" b="1" dirty="0">
                <a:solidFill>
                  <a:srgbClr val="000000"/>
                </a:solidFill>
                <a:latin typeface="Times New Roman" panose="02020603050405020304" pitchFamily="18" charset="0"/>
                <a:sym typeface="Wingdings 2" panose="05020102010507070707" pitchFamily="18" charset="2"/>
              </a:rPr>
              <a:t> </a:t>
            </a:r>
            <a:r>
              <a:rPr lang="en-US" altLang="vi-VN" sz="2800" b="1" dirty="0" err="1">
                <a:solidFill>
                  <a:srgbClr val="000000"/>
                </a:solidFill>
                <a:latin typeface="Times New Roman" panose="02020603050405020304" pitchFamily="18" charset="0"/>
                <a:sym typeface="Wingdings 2" panose="05020102010507070707" pitchFamily="18" charset="2"/>
              </a:rPr>
              <a:t>nước</a:t>
            </a:r>
            <a:r>
              <a:rPr lang="en-US" altLang="vi-VN" sz="2800" b="1" dirty="0">
                <a:solidFill>
                  <a:srgbClr val="000000"/>
                </a:solidFill>
                <a:latin typeface="Times New Roman" panose="02020603050405020304" pitchFamily="18" charset="0"/>
                <a:sym typeface="Wingdings 2" panose="05020102010507070707" pitchFamily="18" charset="2"/>
              </a:rPr>
              <a:t> </a:t>
            </a:r>
            <a:r>
              <a:rPr lang="en-US" altLang="vi-VN" sz="2800" b="1" dirty="0" err="1">
                <a:solidFill>
                  <a:srgbClr val="000000"/>
                </a:solidFill>
                <a:latin typeface="Times New Roman" panose="02020603050405020304" pitchFamily="18" charset="0"/>
                <a:sym typeface="Wingdings 2" panose="05020102010507070707" pitchFamily="18" charset="2"/>
              </a:rPr>
              <a:t>ngoài</a:t>
            </a:r>
            <a:r>
              <a:rPr lang="en-US" altLang="vi-VN" sz="2800" b="1" dirty="0">
                <a:solidFill>
                  <a:srgbClr val="000000"/>
                </a:solidFill>
                <a:latin typeface="Times New Roman" panose="02020603050405020304" pitchFamily="18" charset="0"/>
                <a:sym typeface="Wingdings 2" panose="05020102010507070707" pitchFamily="18" charset="2"/>
              </a:rPr>
              <a:t> </a:t>
            </a:r>
            <a:r>
              <a:rPr lang="en-US" altLang="vi-VN" sz="2800" b="1" dirty="0" err="1">
                <a:solidFill>
                  <a:srgbClr val="000000"/>
                </a:solidFill>
                <a:latin typeface="Times New Roman" panose="02020603050405020304" pitchFamily="18" charset="0"/>
                <a:sym typeface="Wingdings 2" panose="05020102010507070707" pitchFamily="18" charset="2"/>
              </a:rPr>
              <a:t>được</a:t>
            </a:r>
            <a:r>
              <a:rPr lang="en-US" altLang="vi-VN" sz="2800" b="1" dirty="0">
                <a:solidFill>
                  <a:srgbClr val="000000"/>
                </a:solidFill>
                <a:latin typeface="Times New Roman" panose="02020603050405020304" pitchFamily="18" charset="0"/>
                <a:sym typeface="Wingdings 2" panose="05020102010507070707" pitchFamily="18" charset="2"/>
              </a:rPr>
              <a:t> ban </a:t>
            </a:r>
            <a:r>
              <a:rPr lang="en-US" altLang="vi-VN" sz="2800" b="1" dirty="0" err="1">
                <a:solidFill>
                  <a:srgbClr val="000000"/>
                </a:solidFill>
                <a:latin typeface="Times New Roman" panose="02020603050405020304" pitchFamily="18" charset="0"/>
                <a:sym typeface="Wingdings 2" panose="05020102010507070707" pitchFamily="18" charset="2"/>
              </a:rPr>
              <a:t>hành</a:t>
            </a:r>
            <a:endParaRPr lang="en-US" altLang="vi-VN" sz="2800" b="1" dirty="0">
              <a:solidFill>
                <a:srgbClr val="000000"/>
              </a:solidFill>
              <a:latin typeface="Times New Roman" panose="02020603050405020304" pitchFamily="18" charset="0"/>
            </a:endParaRPr>
          </a:p>
        </p:txBody>
      </p:sp>
      <p:sp>
        <p:nvSpPr>
          <p:cNvPr id="74755" name="Rectangle 2"/>
          <p:cNvSpPr>
            <a:spLocks noChangeArrowheads="1"/>
          </p:cNvSpPr>
          <p:nvPr/>
        </p:nvSpPr>
        <p:spPr bwMode="auto">
          <a:xfrm>
            <a:off x="304800" y="1566298"/>
            <a:ext cx="11353800" cy="177279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anchor="ctr">
            <a:spAutoFit/>
          </a:bodyPr>
          <a:lstStyle>
            <a:lvl1pPr marL="63500" indent="-1588">
              <a:tabLst>
                <a:tab pos="465138" algn="l"/>
              </a:tabLst>
              <a:defRPr>
                <a:solidFill>
                  <a:schemeClr val="tx1"/>
                </a:solidFill>
                <a:latin typeface="Arial" panose="020B0604020202020204" pitchFamily="34" charset="0"/>
              </a:defRPr>
            </a:lvl1pPr>
            <a:lvl2pPr marL="742950" indent="-285750">
              <a:tabLst>
                <a:tab pos="465138" algn="l"/>
              </a:tabLst>
              <a:defRPr>
                <a:solidFill>
                  <a:schemeClr val="tx1"/>
                </a:solidFill>
                <a:latin typeface="Arial" panose="020B0604020202020204" pitchFamily="34" charset="0"/>
              </a:defRPr>
            </a:lvl2pPr>
            <a:lvl3pPr marL="1143000" indent="-228600">
              <a:tabLst>
                <a:tab pos="465138" algn="l"/>
              </a:tabLst>
              <a:defRPr>
                <a:solidFill>
                  <a:schemeClr val="tx1"/>
                </a:solidFill>
                <a:latin typeface="Arial" panose="020B0604020202020204" pitchFamily="34" charset="0"/>
              </a:defRPr>
            </a:lvl3pPr>
            <a:lvl4pPr marL="1600200" indent="-228600">
              <a:tabLst>
                <a:tab pos="465138" algn="l"/>
              </a:tabLst>
              <a:defRPr>
                <a:solidFill>
                  <a:schemeClr val="tx1"/>
                </a:solidFill>
                <a:latin typeface="Arial" panose="020B0604020202020204" pitchFamily="34" charset="0"/>
              </a:defRPr>
            </a:lvl4pPr>
            <a:lvl5pPr marL="2057400" indent="-228600">
              <a:tabLst>
                <a:tab pos="465138" algn="l"/>
              </a:tabLst>
              <a:defRPr>
                <a:solidFill>
                  <a:schemeClr val="tx1"/>
                </a:solidFill>
                <a:latin typeface="Arial" panose="020B0604020202020204" pitchFamily="34" charset="0"/>
              </a:defRPr>
            </a:lvl5pPr>
            <a:lvl6pPr marL="2514600" indent="-228600" eaLnBrk="0" fontAlgn="base" hangingPunct="0">
              <a:spcBef>
                <a:spcPct val="0"/>
              </a:spcBef>
              <a:spcAft>
                <a:spcPct val="0"/>
              </a:spcAft>
              <a:tabLst>
                <a:tab pos="465138" algn="l"/>
              </a:tabLst>
              <a:defRPr>
                <a:solidFill>
                  <a:schemeClr val="tx1"/>
                </a:solidFill>
                <a:latin typeface="Arial" panose="020B0604020202020204" pitchFamily="34" charset="0"/>
              </a:defRPr>
            </a:lvl6pPr>
            <a:lvl7pPr marL="2971800" indent="-228600" eaLnBrk="0" fontAlgn="base" hangingPunct="0">
              <a:spcBef>
                <a:spcPct val="0"/>
              </a:spcBef>
              <a:spcAft>
                <a:spcPct val="0"/>
              </a:spcAft>
              <a:tabLst>
                <a:tab pos="465138" algn="l"/>
              </a:tabLst>
              <a:defRPr>
                <a:solidFill>
                  <a:schemeClr val="tx1"/>
                </a:solidFill>
                <a:latin typeface="Arial" panose="020B0604020202020204" pitchFamily="34" charset="0"/>
              </a:defRPr>
            </a:lvl7pPr>
            <a:lvl8pPr marL="3429000" indent="-228600" eaLnBrk="0" fontAlgn="base" hangingPunct="0">
              <a:spcBef>
                <a:spcPct val="0"/>
              </a:spcBef>
              <a:spcAft>
                <a:spcPct val="0"/>
              </a:spcAft>
              <a:tabLst>
                <a:tab pos="465138" algn="l"/>
              </a:tabLst>
              <a:defRPr>
                <a:solidFill>
                  <a:schemeClr val="tx1"/>
                </a:solidFill>
                <a:latin typeface="Arial" panose="020B0604020202020204" pitchFamily="34" charset="0"/>
              </a:defRPr>
            </a:lvl8pPr>
            <a:lvl9pPr marL="3886200" indent="-228600" eaLnBrk="0" fontAlgn="base" hangingPunct="0">
              <a:spcBef>
                <a:spcPct val="0"/>
              </a:spcBef>
              <a:spcAft>
                <a:spcPct val="0"/>
              </a:spcAft>
              <a:tabLst>
                <a:tab pos="465138" algn="l"/>
              </a:tabLst>
              <a:defRPr>
                <a:solidFill>
                  <a:schemeClr val="tx1"/>
                </a:solidFill>
                <a:latin typeface="Arial" panose="020B0604020202020204" pitchFamily="34" charset="0"/>
              </a:defRPr>
            </a:lvl9pPr>
          </a:lstStyle>
          <a:p>
            <a:pPr algn="just" eaLnBrk="1" hangingPunct="1">
              <a:lnSpc>
                <a:spcPct val="130000"/>
              </a:lnSpc>
            </a:pPr>
            <a:r>
              <a:rPr lang="en-US" altLang="vi-VN" sz="2800" b="1" dirty="0">
                <a:solidFill>
                  <a:srgbClr val="000000"/>
                </a:solidFill>
                <a:latin typeface="Times New Roman" panose="02020603050405020304" pitchFamily="18" charset="0"/>
                <a:sym typeface="Wingdings 2" panose="05020102010507070707" pitchFamily="18" charset="2"/>
              </a:rPr>
              <a:t>- 5/1988 </a:t>
            </a:r>
            <a:r>
              <a:rPr lang="en-US" altLang="vi-VN" sz="2800" b="1" dirty="0" err="1">
                <a:solidFill>
                  <a:srgbClr val="000000"/>
                </a:solidFill>
                <a:latin typeface="Times New Roman" panose="02020603050405020304" pitchFamily="18" charset="0"/>
                <a:sym typeface="Wingdings 2" panose="05020102010507070707" pitchFamily="18" charset="2"/>
              </a:rPr>
              <a:t>Bộ</a:t>
            </a:r>
            <a:r>
              <a:rPr lang="en-US" altLang="vi-VN" sz="2800" b="1" dirty="0">
                <a:solidFill>
                  <a:srgbClr val="000000"/>
                </a:solidFill>
                <a:latin typeface="Times New Roman" panose="02020603050405020304" pitchFamily="18" charset="0"/>
                <a:sym typeface="Wingdings 2" panose="05020102010507070707" pitchFamily="18" charset="2"/>
              </a:rPr>
              <a:t> </a:t>
            </a:r>
            <a:r>
              <a:rPr lang="en-US" altLang="vi-VN" sz="2800" b="1" dirty="0" err="1">
                <a:solidFill>
                  <a:srgbClr val="000000"/>
                </a:solidFill>
                <a:latin typeface="Times New Roman" panose="02020603050405020304" pitchFamily="18" charset="0"/>
                <a:sym typeface="Wingdings 2" panose="05020102010507070707" pitchFamily="18" charset="2"/>
              </a:rPr>
              <a:t>chính</a:t>
            </a:r>
            <a:r>
              <a:rPr lang="en-US" altLang="vi-VN" sz="2800" b="1" dirty="0">
                <a:solidFill>
                  <a:srgbClr val="000000"/>
                </a:solidFill>
                <a:latin typeface="Times New Roman" panose="02020603050405020304" pitchFamily="18" charset="0"/>
                <a:sym typeface="Wingdings 2" panose="05020102010507070707" pitchFamily="18" charset="2"/>
              </a:rPr>
              <a:t> </a:t>
            </a:r>
            <a:r>
              <a:rPr lang="en-US" altLang="vi-VN" sz="2800" b="1" dirty="0" err="1">
                <a:solidFill>
                  <a:srgbClr val="000000"/>
                </a:solidFill>
                <a:latin typeface="Times New Roman" panose="02020603050405020304" pitchFamily="18" charset="0"/>
                <a:sym typeface="Wingdings 2" panose="05020102010507070707" pitchFamily="18" charset="2"/>
              </a:rPr>
              <a:t>trị</a:t>
            </a:r>
            <a:r>
              <a:rPr lang="en-US" altLang="vi-VN" sz="2800" b="1" dirty="0">
                <a:solidFill>
                  <a:srgbClr val="000000"/>
                </a:solidFill>
                <a:latin typeface="Times New Roman" panose="02020603050405020304" pitchFamily="18" charset="0"/>
                <a:sym typeface="Wingdings 2" panose="05020102010507070707" pitchFamily="18" charset="2"/>
              </a:rPr>
              <a:t> </a:t>
            </a:r>
            <a:r>
              <a:rPr lang="en-US" altLang="vi-VN" sz="2800" b="1" dirty="0" err="1">
                <a:solidFill>
                  <a:srgbClr val="000000"/>
                </a:solidFill>
                <a:latin typeface="Times New Roman" panose="02020603050405020304" pitchFamily="18" charset="0"/>
                <a:sym typeface="Wingdings 2" panose="05020102010507070707" pitchFamily="18" charset="2"/>
              </a:rPr>
              <a:t>ra</a:t>
            </a:r>
            <a:r>
              <a:rPr lang="en-US" altLang="vi-VN" sz="2800" b="1" dirty="0">
                <a:solidFill>
                  <a:srgbClr val="000000"/>
                </a:solidFill>
                <a:latin typeface="Times New Roman" panose="02020603050405020304" pitchFamily="18" charset="0"/>
                <a:sym typeface="Wingdings 2" panose="05020102010507070707" pitchFamily="18" charset="2"/>
              </a:rPr>
              <a:t> </a:t>
            </a:r>
            <a:r>
              <a:rPr lang="en-US" altLang="vi-VN" sz="2800" b="1" dirty="0" err="1">
                <a:solidFill>
                  <a:srgbClr val="000000"/>
                </a:solidFill>
                <a:latin typeface="Times New Roman" panose="02020603050405020304" pitchFamily="18" charset="0"/>
                <a:sym typeface="Wingdings 2" panose="05020102010507070707" pitchFamily="18" charset="2"/>
              </a:rPr>
              <a:t>nghị</a:t>
            </a:r>
            <a:r>
              <a:rPr lang="en-US" altLang="vi-VN" sz="2800" b="1" dirty="0">
                <a:solidFill>
                  <a:srgbClr val="000000"/>
                </a:solidFill>
                <a:latin typeface="Times New Roman" panose="02020603050405020304" pitchFamily="18" charset="0"/>
                <a:sym typeface="Wingdings 2" panose="05020102010507070707" pitchFamily="18" charset="2"/>
              </a:rPr>
              <a:t> </a:t>
            </a:r>
            <a:r>
              <a:rPr lang="en-US" altLang="vi-VN" sz="2800" b="1" dirty="0" err="1">
                <a:solidFill>
                  <a:srgbClr val="000000"/>
                </a:solidFill>
                <a:latin typeface="Times New Roman" panose="02020603050405020304" pitchFamily="18" charset="0"/>
                <a:sym typeface="Wingdings 2" panose="05020102010507070707" pitchFamily="18" charset="2"/>
              </a:rPr>
              <a:t>quyết</a:t>
            </a:r>
            <a:r>
              <a:rPr lang="en-US" altLang="vi-VN" sz="2800" b="1" dirty="0">
                <a:solidFill>
                  <a:srgbClr val="000000"/>
                </a:solidFill>
                <a:latin typeface="Times New Roman" panose="02020603050405020304" pitchFamily="18" charset="0"/>
                <a:sym typeface="Wingdings 2" panose="05020102010507070707" pitchFamily="18" charset="2"/>
              </a:rPr>
              <a:t> </a:t>
            </a:r>
            <a:r>
              <a:rPr lang="en-US" altLang="vi-VN" sz="2800" b="1" dirty="0" err="1">
                <a:solidFill>
                  <a:srgbClr val="000000"/>
                </a:solidFill>
                <a:latin typeface="Times New Roman" panose="02020603050405020304" pitchFamily="18" charset="0"/>
                <a:sym typeface="Wingdings 2" panose="05020102010507070707" pitchFamily="18" charset="2"/>
              </a:rPr>
              <a:t>số</a:t>
            </a:r>
            <a:r>
              <a:rPr lang="en-US" altLang="vi-VN" sz="2800" b="1" dirty="0">
                <a:solidFill>
                  <a:srgbClr val="000000"/>
                </a:solidFill>
                <a:latin typeface="Times New Roman" panose="02020603050405020304" pitchFamily="18" charset="0"/>
                <a:sym typeface="Wingdings 2" panose="05020102010507070707" pitchFamily="18" charset="2"/>
              </a:rPr>
              <a:t> 13 </a:t>
            </a:r>
            <a:r>
              <a:rPr lang="en-US" altLang="vi-VN" sz="2800" b="1" dirty="0" err="1">
                <a:solidFill>
                  <a:srgbClr val="000000"/>
                </a:solidFill>
                <a:latin typeface="Times New Roman" panose="02020603050405020304" pitchFamily="18" charset="0"/>
                <a:sym typeface="Wingdings 2" panose="05020102010507070707" pitchFamily="18" charset="2"/>
              </a:rPr>
              <a:t>về</a:t>
            </a:r>
            <a:r>
              <a:rPr lang="en-US" altLang="vi-VN" sz="2800" b="1" dirty="0">
                <a:solidFill>
                  <a:srgbClr val="000000"/>
                </a:solidFill>
                <a:latin typeface="Times New Roman" panose="02020603050405020304" pitchFamily="18" charset="0"/>
                <a:sym typeface="Wingdings 2" panose="05020102010507070707" pitchFamily="18" charset="2"/>
              </a:rPr>
              <a:t> </a:t>
            </a:r>
            <a:r>
              <a:rPr lang="en-US" altLang="vi-VN" sz="2800" b="1" dirty="0" err="1">
                <a:solidFill>
                  <a:srgbClr val="000000"/>
                </a:solidFill>
                <a:latin typeface="Times New Roman" panose="02020603050405020304" pitchFamily="18" charset="0"/>
                <a:sym typeface="Wingdings 2" panose="05020102010507070707" pitchFamily="18" charset="2"/>
              </a:rPr>
              <a:t>nhiệm</a:t>
            </a:r>
            <a:r>
              <a:rPr lang="en-US" altLang="vi-VN" sz="2800" b="1" dirty="0">
                <a:solidFill>
                  <a:srgbClr val="000000"/>
                </a:solidFill>
                <a:latin typeface="Times New Roman" panose="02020603050405020304" pitchFamily="18" charset="0"/>
                <a:sym typeface="Wingdings 2" panose="05020102010507070707" pitchFamily="18" charset="2"/>
              </a:rPr>
              <a:t> </a:t>
            </a:r>
            <a:r>
              <a:rPr lang="en-US" altLang="vi-VN" sz="2800" b="1" dirty="0" err="1">
                <a:solidFill>
                  <a:srgbClr val="000000"/>
                </a:solidFill>
                <a:latin typeface="Times New Roman" panose="02020603050405020304" pitchFamily="18" charset="0"/>
                <a:sym typeface="Wingdings 2" panose="05020102010507070707" pitchFamily="18" charset="2"/>
              </a:rPr>
              <a:t>vụ</a:t>
            </a:r>
            <a:r>
              <a:rPr lang="en-US" altLang="vi-VN" sz="2800" b="1" dirty="0">
                <a:solidFill>
                  <a:srgbClr val="000000"/>
                </a:solidFill>
                <a:latin typeface="Times New Roman" panose="02020603050405020304" pitchFamily="18" charset="0"/>
                <a:sym typeface="Wingdings 2" panose="05020102010507070707" pitchFamily="18" charset="2"/>
              </a:rPr>
              <a:t> </a:t>
            </a:r>
            <a:r>
              <a:rPr lang="en-US" altLang="vi-VN" sz="2800" b="1" dirty="0" err="1">
                <a:solidFill>
                  <a:srgbClr val="000000"/>
                </a:solidFill>
                <a:latin typeface="Times New Roman" panose="02020603050405020304" pitchFamily="18" charset="0"/>
                <a:sym typeface="Wingdings 2" panose="05020102010507070707" pitchFamily="18" charset="2"/>
              </a:rPr>
              <a:t>và</a:t>
            </a:r>
            <a:r>
              <a:rPr lang="en-US" altLang="vi-VN" sz="2800" b="1" dirty="0">
                <a:solidFill>
                  <a:srgbClr val="000000"/>
                </a:solidFill>
                <a:latin typeface="Times New Roman" panose="02020603050405020304" pitchFamily="18" charset="0"/>
                <a:sym typeface="Wingdings 2" panose="05020102010507070707" pitchFamily="18" charset="2"/>
              </a:rPr>
              <a:t> </a:t>
            </a:r>
            <a:r>
              <a:rPr lang="en-US" altLang="vi-VN" sz="2800" b="1" dirty="0" err="1">
                <a:solidFill>
                  <a:srgbClr val="000000"/>
                </a:solidFill>
                <a:latin typeface="Times New Roman" panose="02020603050405020304" pitchFamily="18" charset="0"/>
                <a:sym typeface="Wingdings 2" panose="05020102010507070707" pitchFamily="18" charset="2"/>
              </a:rPr>
              <a:t>chính</a:t>
            </a:r>
            <a:r>
              <a:rPr lang="en-US" altLang="vi-VN" sz="2800" b="1" dirty="0">
                <a:solidFill>
                  <a:srgbClr val="000000"/>
                </a:solidFill>
                <a:latin typeface="Times New Roman" panose="02020603050405020304" pitchFamily="18" charset="0"/>
                <a:sym typeface="Wingdings 2" panose="05020102010507070707" pitchFamily="18" charset="2"/>
              </a:rPr>
              <a:t> </a:t>
            </a:r>
            <a:r>
              <a:rPr lang="en-US" altLang="vi-VN" sz="2800" b="1" dirty="0" err="1">
                <a:solidFill>
                  <a:srgbClr val="000000"/>
                </a:solidFill>
                <a:latin typeface="Times New Roman" panose="02020603050405020304" pitchFamily="18" charset="0"/>
                <a:sym typeface="Wingdings 2" panose="05020102010507070707" pitchFamily="18" charset="2"/>
              </a:rPr>
              <a:t>sách</a:t>
            </a:r>
            <a:r>
              <a:rPr lang="en-US" altLang="vi-VN" sz="2800" b="1" dirty="0">
                <a:solidFill>
                  <a:srgbClr val="000000"/>
                </a:solidFill>
                <a:latin typeface="Times New Roman" panose="02020603050405020304" pitchFamily="18" charset="0"/>
                <a:sym typeface="Wingdings 2" panose="05020102010507070707" pitchFamily="18" charset="2"/>
              </a:rPr>
              <a:t> </a:t>
            </a:r>
            <a:r>
              <a:rPr lang="en-US" altLang="vi-VN" sz="2800" b="1" dirty="0" err="1">
                <a:solidFill>
                  <a:srgbClr val="000000"/>
                </a:solidFill>
                <a:latin typeface="Times New Roman" panose="02020603050405020304" pitchFamily="18" charset="0"/>
                <a:sym typeface="Wingdings 2" panose="05020102010507070707" pitchFamily="18" charset="2"/>
              </a:rPr>
              <a:t>đối</a:t>
            </a:r>
            <a:r>
              <a:rPr lang="en-US" altLang="vi-VN" sz="2800" b="1" dirty="0">
                <a:solidFill>
                  <a:srgbClr val="000000"/>
                </a:solidFill>
                <a:latin typeface="Times New Roman" panose="02020603050405020304" pitchFamily="18" charset="0"/>
                <a:sym typeface="Wingdings 2" panose="05020102010507070707" pitchFamily="18" charset="2"/>
              </a:rPr>
              <a:t> </a:t>
            </a:r>
            <a:r>
              <a:rPr lang="en-US" altLang="vi-VN" sz="2800" b="1" dirty="0" err="1">
                <a:solidFill>
                  <a:srgbClr val="000000"/>
                </a:solidFill>
                <a:latin typeface="Times New Roman" panose="02020603050405020304" pitchFamily="18" charset="0"/>
                <a:sym typeface="Wingdings 2" panose="05020102010507070707" pitchFamily="18" charset="2"/>
              </a:rPr>
              <a:t>ngoại</a:t>
            </a:r>
            <a:r>
              <a:rPr lang="en-US" altLang="vi-VN" sz="2800" b="1" dirty="0">
                <a:solidFill>
                  <a:srgbClr val="000000"/>
                </a:solidFill>
                <a:latin typeface="Times New Roman" panose="02020603050405020304" pitchFamily="18" charset="0"/>
                <a:sym typeface="Wingdings 2" panose="05020102010507070707" pitchFamily="18" charset="2"/>
              </a:rPr>
              <a:t> </a:t>
            </a:r>
            <a:r>
              <a:rPr lang="en-US" altLang="vi-VN" sz="2800" b="1" dirty="0" err="1">
                <a:solidFill>
                  <a:srgbClr val="000000"/>
                </a:solidFill>
                <a:latin typeface="Times New Roman" panose="02020603050405020304" pitchFamily="18" charset="0"/>
                <a:sym typeface="Wingdings 2" panose="05020102010507070707" pitchFamily="18" charset="2"/>
              </a:rPr>
              <a:t>trong</a:t>
            </a:r>
            <a:r>
              <a:rPr lang="en-US" altLang="vi-VN" sz="2800" b="1" dirty="0">
                <a:solidFill>
                  <a:srgbClr val="000000"/>
                </a:solidFill>
                <a:latin typeface="Times New Roman" panose="02020603050405020304" pitchFamily="18" charset="0"/>
                <a:sym typeface="Wingdings 2" panose="05020102010507070707" pitchFamily="18" charset="2"/>
              </a:rPr>
              <a:t> </a:t>
            </a:r>
            <a:r>
              <a:rPr lang="en-US" altLang="vi-VN" sz="2800" b="1" dirty="0" err="1">
                <a:solidFill>
                  <a:srgbClr val="000000"/>
                </a:solidFill>
                <a:latin typeface="Times New Roman" panose="02020603050405020304" pitchFamily="18" charset="0"/>
                <a:sym typeface="Wingdings 2" panose="05020102010507070707" pitchFamily="18" charset="2"/>
              </a:rPr>
              <a:t>tình</a:t>
            </a:r>
            <a:r>
              <a:rPr lang="en-US" altLang="vi-VN" sz="2800" b="1" dirty="0">
                <a:solidFill>
                  <a:srgbClr val="000000"/>
                </a:solidFill>
                <a:latin typeface="Times New Roman" panose="02020603050405020304" pitchFamily="18" charset="0"/>
                <a:sym typeface="Wingdings 2" panose="05020102010507070707" pitchFamily="18" charset="2"/>
              </a:rPr>
              <a:t> </a:t>
            </a:r>
            <a:r>
              <a:rPr lang="en-US" altLang="vi-VN" sz="2800" b="1" dirty="0" err="1">
                <a:solidFill>
                  <a:srgbClr val="000000"/>
                </a:solidFill>
                <a:latin typeface="Times New Roman" panose="02020603050405020304" pitchFamily="18" charset="0"/>
                <a:sym typeface="Wingdings 2" panose="05020102010507070707" pitchFamily="18" charset="2"/>
              </a:rPr>
              <a:t>hình</a:t>
            </a:r>
            <a:r>
              <a:rPr lang="en-US" altLang="vi-VN" sz="2800" b="1" dirty="0">
                <a:solidFill>
                  <a:srgbClr val="000000"/>
                </a:solidFill>
                <a:latin typeface="Times New Roman" panose="02020603050405020304" pitchFamily="18" charset="0"/>
                <a:sym typeface="Wingdings 2" panose="05020102010507070707" pitchFamily="18" charset="2"/>
              </a:rPr>
              <a:t> </a:t>
            </a:r>
            <a:r>
              <a:rPr lang="en-US" altLang="vi-VN" sz="2800" b="1" dirty="0" err="1">
                <a:solidFill>
                  <a:srgbClr val="000000"/>
                </a:solidFill>
                <a:latin typeface="Times New Roman" panose="02020603050405020304" pitchFamily="18" charset="0"/>
                <a:sym typeface="Wingdings 2" panose="05020102010507070707" pitchFamily="18" charset="2"/>
              </a:rPr>
              <a:t>mới</a:t>
            </a:r>
            <a:r>
              <a:rPr lang="en-US" altLang="vi-VN" sz="2800" b="1" dirty="0">
                <a:solidFill>
                  <a:srgbClr val="000000"/>
                </a:solidFill>
                <a:latin typeface="Times New Roman" panose="02020603050405020304" pitchFamily="18" charset="0"/>
                <a:sym typeface="Wingdings 2" panose="05020102010507070707" pitchFamily="18" charset="2"/>
              </a:rPr>
              <a:t> </a:t>
            </a:r>
            <a:r>
              <a:rPr lang="en-US" altLang="vi-VN" sz="2800" b="1" dirty="0">
                <a:solidFill>
                  <a:srgbClr val="000099"/>
                </a:solidFill>
                <a:latin typeface="Times New Roman" panose="02020603050405020304" pitchFamily="18" charset="0"/>
                <a:sym typeface="Wingdings 2" panose="05020102010507070707" pitchFamily="18" charset="2"/>
              </a:rPr>
              <a:t>(</a:t>
            </a:r>
            <a:r>
              <a:rPr lang="en-US" altLang="vi-VN" sz="2800" b="1" i="1" dirty="0" err="1">
                <a:solidFill>
                  <a:srgbClr val="000099"/>
                </a:solidFill>
                <a:latin typeface="Times New Roman" panose="02020603050405020304" pitchFamily="18" charset="0"/>
                <a:sym typeface="Wingdings 2" panose="05020102010507070707" pitchFamily="18" charset="2"/>
              </a:rPr>
              <a:t>củng</a:t>
            </a:r>
            <a:r>
              <a:rPr lang="en-US" altLang="vi-VN" sz="2800" b="1" i="1" dirty="0">
                <a:solidFill>
                  <a:srgbClr val="000099"/>
                </a:solidFill>
                <a:latin typeface="Times New Roman" panose="02020603050405020304" pitchFamily="18" charset="0"/>
                <a:sym typeface="Wingdings 2" panose="05020102010507070707" pitchFamily="18" charset="2"/>
              </a:rPr>
              <a:t> </a:t>
            </a:r>
            <a:r>
              <a:rPr lang="en-US" altLang="vi-VN" sz="2800" b="1" i="1" dirty="0" err="1">
                <a:solidFill>
                  <a:srgbClr val="000099"/>
                </a:solidFill>
                <a:latin typeface="Times New Roman" panose="02020603050405020304" pitchFamily="18" charset="0"/>
                <a:sym typeface="Wingdings 2" panose="05020102010507070707" pitchFamily="18" charset="2"/>
              </a:rPr>
              <a:t>cố</a:t>
            </a:r>
            <a:r>
              <a:rPr lang="en-US" altLang="vi-VN" sz="2800" b="1" i="1" dirty="0">
                <a:solidFill>
                  <a:srgbClr val="000099"/>
                </a:solidFill>
                <a:latin typeface="Times New Roman" panose="02020603050405020304" pitchFamily="18" charset="0"/>
                <a:sym typeface="Wingdings 2" panose="05020102010507070707" pitchFamily="18" charset="2"/>
              </a:rPr>
              <a:t> </a:t>
            </a:r>
            <a:r>
              <a:rPr lang="en-US" altLang="vi-VN" sz="2800" b="1" i="1" dirty="0" err="1">
                <a:solidFill>
                  <a:srgbClr val="000099"/>
                </a:solidFill>
                <a:latin typeface="Times New Roman" panose="02020603050405020304" pitchFamily="18" charset="0"/>
                <a:sym typeface="Wingdings 2" panose="05020102010507070707" pitchFamily="18" charset="2"/>
              </a:rPr>
              <a:t>và</a:t>
            </a:r>
            <a:r>
              <a:rPr lang="en-US" altLang="vi-VN" sz="2800" b="1" i="1" dirty="0">
                <a:solidFill>
                  <a:srgbClr val="000099"/>
                </a:solidFill>
                <a:latin typeface="Times New Roman" panose="02020603050405020304" pitchFamily="18" charset="0"/>
                <a:sym typeface="Wingdings 2" panose="05020102010507070707" pitchFamily="18" charset="2"/>
              </a:rPr>
              <a:t> </a:t>
            </a:r>
            <a:r>
              <a:rPr lang="en-US" altLang="vi-VN" sz="2800" b="1" i="1" dirty="0" err="1">
                <a:solidFill>
                  <a:srgbClr val="000099"/>
                </a:solidFill>
                <a:latin typeface="Times New Roman" panose="02020603050405020304" pitchFamily="18" charset="0"/>
                <a:sym typeface="Wingdings 2" panose="05020102010507070707" pitchFamily="18" charset="2"/>
              </a:rPr>
              <a:t>giữ</a:t>
            </a:r>
            <a:r>
              <a:rPr lang="en-US" altLang="vi-VN" sz="2800" b="1" i="1" dirty="0">
                <a:solidFill>
                  <a:srgbClr val="000099"/>
                </a:solidFill>
                <a:latin typeface="Times New Roman" panose="02020603050405020304" pitchFamily="18" charset="0"/>
                <a:sym typeface="Wingdings 2" panose="05020102010507070707" pitchFamily="18" charset="2"/>
              </a:rPr>
              <a:t> </a:t>
            </a:r>
            <a:r>
              <a:rPr lang="en-US" altLang="vi-VN" sz="2800" b="1" i="1" dirty="0" err="1">
                <a:solidFill>
                  <a:srgbClr val="000099"/>
                </a:solidFill>
                <a:latin typeface="Times New Roman" panose="02020603050405020304" pitchFamily="18" charset="0"/>
                <a:sym typeface="Wingdings 2" panose="05020102010507070707" pitchFamily="18" charset="2"/>
              </a:rPr>
              <a:t>vững</a:t>
            </a:r>
            <a:r>
              <a:rPr lang="en-US" altLang="vi-VN" sz="2800" b="1" i="1" dirty="0">
                <a:solidFill>
                  <a:srgbClr val="000099"/>
                </a:solidFill>
                <a:latin typeface="Times New Roman" panose="02020603050405020304" pitchFamily="18" charset="0"/>
                <a:sym typeface="Wingdings 2" panose="05020102010507070707" pitchFamily="18" charset="2"/>
              </a:rPr>
              <a:t> </a:t>
            </a:r>
            <a:r>
              <a:rPr lang="en-US" altLang="vi-VN" sz="2800" b="1" i="1" dirty="0" err="1">
                <a:solidFill>
                  <a:srgbClr val="000099"/>
                </a:solidFill>
                <a:latin typeface="Times New Roman" panose="02020603050405020304" pitchFamily="18" charset="0"/>
                <a:sym typeface="Wingdings 2" panose="05020102010507070707" pitchFamily="18" charset="2"/>
              </a:rPr>
              <a:t>hòa</a:t>
            </a:r>
            <a:r>
              <a:rPr lang="en-US" altLang="vi-VN" sz="2800" b="1" i="1" dirty="0">
                <a:solidFill>
                  <a:srgbClr val="000099"/>
                </a:solidFill>
                <a:latin typeface="Times New Roman" panose="02020603050405020304" pitchFamily="18" charset="0"/>
                <a:sym typeface="Wingdings 2" panose="05020102010507070707" pitchFamily="18" charset="2"/>
              </a:rPr>
              <a:t> </a:t>
            </a:r>
            <a:r>
              <a:rPr lang="en-US" altLang="vi-VN" sz="2800" b="1" i="1" dirty="0" err="1">
                <a:solidFill>
                  <a:srgbClr val="000099"/>
                </a:solidFill>
                <a:latin typeface="Times New Roman" panose="02020603050405020304" pitchFamily="18" charset="0"/>
                <a:sym typeface="Wingdings 2" panose="05020102010507070707" pitchFamily="18" charset="2"/>
              </a:rPr>
              <a:t>bình</a:t>
            </a:r>
            <a:r>
              <a:rPr lang="en-US" altLang="vi-VN" sz="2800" b="1" i="1" dirty="0">
                <a:solidFill>
                  <a:srgbClr val="000099"/>
                </a:solidFill>
                <a:latin typeface="Times New Roman" panose="02020603050405020304" pitchFamily="18" charset="0"/>
                <a:sym typeface="Wingdings 2" panose="05020102010507070707" pitchFamily="18" charset="2"/>
              </a:rPr>
              <a:t>, </a:t>
            </a:r>
            <a:r>
              <a:rPr lang="en-US" altLang="vi-VN" sz="2800" b="1" i="1" dirty="0" err="1">
                <a:solidFill>
                  <a:srgbClr val="000099"/>
                </a:solidFill>
                <a:latin typeface="Times New Roman" panose="02020603050405020304" pitchFamily="18" charset="0"/>
                <a:sym typeface="Wingdings 2" panose="05020102010507070707" pitchFamily="18" charset="2"/>
              </a:rPr>
              <a:t>chủ</a:t>
            </a:r>
            <a:r>
              <a:rPr lang="en-US" altLang="vi-VN" sz="2800" b="1" i="1" dirty="0">
                <a:solidFill>
                  <a:srgbClr val="000099"/>
                </a:solidFill>
                <a:latin typeface="Times New Roman" panose="02020603050405020304" pitchFamily="18" charset="0"/>
                <a:sym typeface="Wingdings 2" panose="05020102010507070707" pitchFamily="18" charset="2"/>
              </a:rPr>
              <a:t> </a:t>
            </a:r>
            <a:r>
              <a:rPr lang="en-US" altLang="vi-VN" sz="2800" b="1" i="1" dirty="0" err="1">
                <a:solidFill>
                  <a:srgbClr val="000099"/>
                </a:solidFill>
                <a:latin typeface="Times New Roman" panose="02020603050405020304" pitchFamily="18" charset="0"/>
                <a:sym typeface="Wingdings 2" panose="05020102010507070707" pitchFamily="18" charset="2"/>
              </a:rPr>
              <a:t>động</a:t>
            </a:r>
            <a:r>
              <a:rPr lang="en-US" altLang="vi-VN" sz="2800" b="1" i="1" dirty="0">
                <a:solidFill>
                  <a:srgbClr val="000099"/>
                </a:solidFill>
                <a:latin typeface="Times New Roman" panose="02020603050405020304" pitchFamily="18" charset="0"/>
                <a:sym typeface="Wingdings 2" panose="05020102010507070707" pitchFamily="18" charset="2"/>
              </a:rPr>
              <a:t> </a:t>
            </a:r>
            <a:r>
              <a:rPr lang="en-US" altLang="vi-VN" sz="2800" b="1" i="1" dirty="0" err="1">
                <a:solidFill>
                  <a:srgbClr val="000099"/>
                </a:solidFill>
                <a:latin typeface="Times New Roman" panose="02020603050405020304" pitchFamily="18" charset="0"/>
                <a:sym typeface="Wingdings 2" panose="05020102010507070707" pitchFamily="18" charset="2"/>
              </a:rPr>
              <a:t>mở</a:t>
            </a:r>
            <a:r>
              <a:rPr lang="en-US" altLang="vi-VN" sz="2800" b="1" i="1" dirty="0">
                <a:solidFill>
                  <a:srgbClr val="000099"/>
                </a:solidFill>
                <a:latin typeface="Times New Roman" panose="02020603050405020304" pitchFamily="18" charset="0"/>
                <a:sym typeface="Wingdings 2" panose="05020102010507070707" pitchFamily="18" charset="2"/>
              </a:rPr>
              <a:t> </a:t>
            </a:r>
            <a:r>
              <a:rPr lang="en-US" altLang="vi-VN" sz="2800" b="1" i="1" dirty="0" err="1">
                <a:solidFill>
                  <a:srgbClr val="000099"/>
                </a:solidFill>
                <a:latin typeface="Times New Roman" panose="02020603050405020304" pitchFamily="18" charset="0"/>
                <a:sym typeface="Wingdings 2" panose="05020102010507070707" pitchFamily="18" charset="2"/>
              </a:rPr>
              <a:t>rộng</a:t>
            </a:r>
            <a:r>
              <a:rPr lang="en-US" altLang="vi-VN" sz="2800" b="1" i="1" dirty="0">
                <a:solidFill>
                  <a:srgbClr val="000099"/>
                </a:solidFill>
                <a:latin typeface="Times New Roman" panose="02020603050405020304" pitchFamily="18" charset="0"/>
                <a:sym typeface="Wingdings 2" panose="05020102010507070707" pitchFamily="18" charset="2"/>
              </a:rPr>
              <a:t> </a:t>
            </a:r>
            <a:r>
              <a:rPr lang="en-US" altLang="vi-VN" sz="2800" b="1" i="1" dirty="0" err="1">
                <a:solidFill>
                  <a:srgbClr val="000099"/>
                </a:solidFill>
                <a:latin typeface="Times New Roman" panose="02020603050405020304" pitchFamily="18" charset="0"/>
                <a:sym typeface="Wingdings 2" panose="05020102010507070707" pitchFamily="18" charset="2"/>
              </a:rPr>
              <a:t>đa</a:t>
            </a:r>
            <a:r>
              <a:rPr lang="en-US" altLang="vi-VN" sz="2800" b="1" i="1" dirty="0">
                <a:solidFill>
                  <a:srgbClr val="000099"/>
                </a:solidFill>
                <a:latin typeface="Times New Roman" panose="02020603050405020304" pitchFamily="18" charset="0"/>
                <a:sym typeface="Wingdings 2" panose="05020102010507070707" pitchFamily="18" charset="2"/>
              </a:rPr>
              <a:t> </a:t>
            </a:r>
            <a:r>
              <a:rPr lang="en-US" altLang="vi-VN" sz="2800" b="1" i="1" dirty="0" err="1">
                <a:solidFill>
                  <a:srgbClr val="000099"/>
                </a:solidFill>
                <a:latin typeface="Times New Roman" panose="02020603050405020304" pitchFamily="18" charset="0"/>
                <a:sym typeface="Wingdings 2" panose="05020102010507070707" pitchFamily="18" charset="2"/>
              </a:rPr>
              <a:t>phương</a:t>
            </a:r>
            <a:r>
              <a:rPr lang="en-US" altLang="vi-VN" sz="2800" b="1" i="1" dirty="0">
                <a:solidFill>
                  <a:srgbClr val="000099"/>
                </a:solidFill>
                <a:latin typeface="Times New Roman" panose="02020603050405020304" pitchFamily="18" charset="0"/>
                <a:sym typeface="Wingdings 2" panose="05020102010507070707" pitchFamily="18" charset="2"/>
              </a:rPr>
              <a:t> </a:t>
            </a:r>
            <a:r>
              <a:rPr lang="en-US" altLang="vi-VN" sz="2800" b="1" i="1" dirty="0" err="1">
                <a:solidFill>
                  <a:srgbClr val="000099"/>
                </a:solidFill>
                <a:latin typeface="Times New Roman" panose="02020603050405020304" pitchFamily="18" charset="0"/>
                <a:sym typeface="Wingdings 2" panose="05020102010507070707" pitchFamily="18" charset="2"/>
              </a:rPr>
              <a:t>hóa</a:t>
            </a:r>
            <a:r>
              <a:rPr lang="en-US" altLang="vi-VN" sz="2800" b="1" i="1" dirty="0">
                <a:solidFill>
                  <a:srgbClr val="000099"/>
                </a:solidFill>
                <a:latin typeface="Times New Roman" panose="02020603050405020304" pitchFamily="18" charset="0"/>
                <a:sym typeface="Wingdings 2" panose="05020102010507070707" pitchFamily="18" charset="2"/>
              </a:rPr>
              <a:t>, </a:t>
            </a:r>
            <a:r>
              <a:rPr lang="en-US" altLang="vi-VN" sz="2800" b="1" i="1" dirty="0" err="1">
                <a:solidFill>
                  <a:srgbClr val="000099"/>
                </a:solidFill>
                <a:latin typeface="Times New Roman" panose="02020603050405020304" pitchFamily="18" charset="0"/>
                <a:sym typeface="Wingdings 2" panose="05020102010507070707" pitchFamily="18" charset="2"/>
              </a:rPr>
              <a:t>đa</a:t>
            </a:r>
            <a:r>
              <a:rPr lang="en-US" altLang="vi-VN" sz="2800" b="1" i="1" dirty="0">
                <a:solidFill>
                  <a:srgbClr val="000099"/>
                </a:solidFill>
                <a:latin typeface="Times New Roman" panose="02020603050405020304" pitchFamily="18" charset="0"/>
                <a:sym typeface="Wingdings 2" panose="05020102010507070707" pitchFamily="18" charset="2"/>
              </a:rPr>
              <a:t> </a:t>
            </a:r>
            <a:r>
              <a:rPr lang="en-US" altLang="vi-VN" sz="2800" b="1" i="1" dirty="0" err="1">
                <a:solidFill>
                  <a:srgbClr val="000099"/>
                </a:solidFill>
                <a:latin typeface="Times New Roman" panose="02020603050405020304" pitchFamily="18" charset="0"/>
                <a:sym typeface="Wingdings 2" panose="05020102010507070707" pitchFamily="18" charset="2"/>
              </a:rPr>
              <a:t>dạng</a:t>
            </a:r>
            <a:r>
              <a:rPr lang="en-US" altLang="vi-VN" sz="2800" b="1" i="1" dirty="0">
                <a:solidFill>
                  <a:srgbClr val="000099"/>
                </a:solidFill>
                <a:latin typeface="Times New Roman" panose="02020603050405020304" pitchFamily="18" charset="0"/>
                <a:sym typeface="Wingdings 2" panose="05020102010507070707" pitchFamily="18" charset="2"/>
              </a:rPr>
              <a:t> </a:t>
            </a:r>
            <a:r>
              <a:rPr lang="en-US" altLang="vi-VN" sz="2800" b="1" i="1" dirty="0" err="1">
                <a:solidFill>
                  <a:srgbClr val="000099"/>
                </a:solidFill>
                <a:latin typeface="Times New Roman" panose="02020603050405020304" pitchFamily="18" charset="0"/>
                <a:sym typeface="Wingdings 2" panose="05020102010507070707" pitchFamily="18" charset="2"/>
              </a:rPr>
              <a:t>hóa</a:t>
            </a:r>
            <a:r>
              <a:rPr lang="en-US" altLang="vi-VN" sz="2800" b="1" i="1" dirty="0">
                <a:solidFill>
                  <a:srgbClr val="000099"/>
                </a:solidFill>
                <a:latin typeface="Times New Roman" panose="02020603050405020304" pitchFamily="18" charset="0"/>
                <a:sym typeface="Wingdings 2" panose="05020102010507070707" pitchFamily="18" charset="2"/>
              </a:rPr>
              <a:t> </a:t>
            </a:r>
            <a:r>
              <a:rPr lang="en-US" altLang="vi-VN" sz="2800" b="1" i="1" dirty="0" err="1">
                <a:solidFill>
                  <a:srgbClr val="000099"/>
                </a:solidFill>
                <a:latin typeface="Times New Roman" panose="02020603050405020304" pitchFamily="18" charset="0"/>
                <a:sym typeface="Wingdings 2" panose="05020102010507070707" pitchFamily="18" charset="2"/>
              </a:rPr>
              <a:t>quan</a:t>
            </a:r>
            <a:r>
              <a:rPr lang="en-US" altLang="vi-VN" sz="2800" b="1" i="1" dirty="0">
                <a:solidFill>
                  <a:srgbClr val="000099"/>
                </a:solidFill>
                <a:latin typeface="Times New Roman" panose="02020603050405020304" pitchFamily="18" charset="0"/>
                <a:sym typeface="Wingdings 2" panose="05020102010507070707" pitchFamily="18" charset="2"/>
              </a:rPr>
              <a:t> </a:t>
            </a:r>
            <a:r>
              <a:rPr lang="en-US" altLang="vi-VN" sz="2800" b="1" i="1" dirty="0" err="1">
                <a:solidFill>
                  <a:srgbClr val="000099"/>
                </a:solidFill>
                <a:latin typeface="Times New Roman" panose="02020603050405020304" pitchFamily="18" charset="0"/>
                <a:sym typeface="Wingdings 2" panose="05020102010507070707" pitchFamily="18" charset="2"/>
              </a:rPr>
              <a:t>hệ</a:t>
            </a:r>
            <a:r>
              <a:rPr lang="en-US" altLang="vi-VN" sz="2800" b="1" i="1" dirty="0">
                <a:solidFill>
                  <a:srgbClr val="000099"/>
                </a:solidFill>
                <a:latin typeface="Times New Roman" panose="02020603050405020304" pitchFamily="18" charset="0"/>
                <a:sym typeface="Wingdings 2" panose="05020102010507070707" pitchFamily="18" charset="2"/>
              </a:rPr>
              <a:t> </a:t>
            </a:r>
            <a:r>
              <a:rPr lang="en-US" altLang="vi-VN" sz="2800" b="1" i="1" dirty="0" err="1">
                <a:solidFill>
                  <a:srgbClr val="000099"/>
                </a:solidFill>
                <a:latin typeface="Times New Roman" panose="02020603050405020304" pitchFamily="18" charset="0"/>
                <a:sym typeface="Wingdings 2" panose="05020102010507070707" pitchFamily="18" charset="2"/>
              </a:rPr>
              <a:t>quốc</a:t>
            </a:r>
            <a:r>
              <a:rPr lang="en-US" altLang="vi-VN" sz="2800" b="1" i="1" dirty="0">
                <a:solidFill>
                  <a:srgbClr val="000099"/>
                </a:solidFill>
                <a:latin typeface="Times New Roman" panose="02020603050405020304" pitchFamily="18" charset="0"/>
                <a:sym typeface="Wingdings 2" panose="05020102010507070707" pitchFamily="18" charset="2"/>
              </a:rPr>
              <a:t> </a:t>
            </a:r>
            <a:r>
              <a:rPr lang="en-US" altLang="vi-VN" sz="2800" b="1" i="1" dirty="0" err="1">
                <a:solidFill>
                  <a:srgbClr val="000099"/>
                </a:solidFill>
                <a:latin typeface="Times New Roman" panose="02020603050405020304" pitchFamily="18" charset="0"/>
                <a:sym typeface="Wingdings 2" panose="05020102010507070707" pitchFamily="18" charset="2"/>
              </a:rPr>
              <a:t>tế</a:t>
            </a:r>
            <a:r>
              <a:rPr lang="en-US" altLang="vi-VN" sz="2800" b="1" i="1" dirty="0">
                <a:solidFill>
                  <a:srgbClr val="000099"/>
                </a:solidFill>
                <a:latin typeface="Times New Roman" panose="02020603050405020304" pitchFamily="18" charset="0"/>
                <a:sym typeface="Wingdings 2" panose="05020102010507070707" pitchFamily="18" charset="2"/>
              </a:rPr>
              <a:t>)</a:t>
            </a:r>
            <a:endParaRPr lang="en-US" altLang="vi-VN" sz="2800" b="1" i="1" dirty="0">
              <a:solidFill>
                <a:srgbClr val="000099"/>
              </a:solidFill>
              <a:latin typeface="Times New Roman" panose="02020603050405020304" pitchFamily="18" charset="0"/>
            </a:endParaRPr>
          </a:p>
        </p:txBody>
      </p:sp>
      <p:sp>
        <p:nvSpPr>
          <p:cNvPr id="74756" name="Rectangle 5"/>
          <p:cNvSpPr>
            <a:spLocks noChangeArrowheads="1"/>
          </p:cNvSpPr>
          <p:nvPr/>
        </p:nvSpPr>
        <p:spPr bwMode="auto">
          <a:xfrm>
            <a:off x="457200" y="3902082"/>
            <a:ext cx="11049000" cy="12033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anchor="ctr">
            <a:spAutoFit/>
          </a:bodyPr>
          <a:lstStyle>
            <a:lvl1pPr marL="63500" indent="-1588">
              <a:tabLst>
                <a:tab pos="465138" algn="l"/>
              </a:tabLst>
              <a:defRPr>
                <a:solidFill>
                  <a:schemeClr val="tx1"/>
                </a:solidFill>
                <a:latin typeface="Arial" panose="020B0604020202020204" pitchFamily="34" charset="0"/>
              </a:defRPr>
            </a:lvl1pPr>
            <a:lvl2pPr marL="742950" indent="-285750">
              <a:tabLst>
                <a:tab pos="465138" algn="l"/>
              </a:tabLst>
              <a:defRPr>
                <a:solidFill>
                  <a:schemeClr val="tx1"/>
                </a:solidFill>
                <a:latin typeface="Arial" panose="020B0604020202020204" pitchFamily="34" charset="0"/>
              </a:defRPr>
            </a:lvl2pPr>
            <a:lvl3pPr marL="1143000" indent="-228600">
              <a:tabLst>
                <a:tab pos="465138" algn="l"/>
              </a:tabLst>
              <a:defRPr>
                <a:solidFill>
                  <a:schemeClr val="tx1"/>
                </a:solidFill>
                <a:latin typeface="Arial" panose="020B0604020202020204" pitchFamily="34" charset="0"/>
              </a:defRPr>
            </a:lvl3pPr>
            <a:lvl4pPr marL="1600200" indent="-228600">
              <a:tabLst>
                <a:tab pos="465138" algn="l"/>
              </a:tabLst>
              <a:defRPr>
                <a:solidFill>
                  <a:schemeClr val="tx1"/>
                </a:solidFill>
                <a:latin typeface="Arial" panose="020B0604020202020204" pitchFamily="34" charset="0"/>
              </a:defRPr>
            </a:lvl4pPr>
            <a:lvl5pPr marL="2057400" indent="-228600">
              <a:tabLst>
                <a:tab pos="465138" algn="l"/>
              </a:tabLst>
              <a:defRPr>
                <a:solidFill>
                  <a:schemeClr val="tx1"/>
                </a:solidFill>
                <a:latin typeface="Arial" panose="020B0604020202020204" pitchFamily="34" charset="0"/>
              </a:defRPr>
            </a:lvl5pPr>
            <a:lvl6pPr marL="2514600" indent="-228600" eaLnBrk="0" fontAlgn="base" hangingPunct="0">
              <a:spcBef>
                <a:spcPct val="0"/>
              </a:spcBef>
              <a:spcAft>
                <a:spcPct val="0"/>
              </a:spcAft>
              <a:tabLst>
                <a:tab pos="465138" algn="l"/>
              </a:tabLst>
              <a:defRPr>
                <a:solidFill>
                  <a:schemeClr val="tx1"/>
                </a:solidFill>
                <a:latin typeface="Arial" panose="020B0604020202020204" pitchFamily="34" charset="0"/>
              </a:defRPr>
            </a:lvl6pPr>
            <a:lvl7pPr marL="2971800" indent="-228600" eaLnBrk="0" fontAlgn="base" hangingPunct="0">
              <a:spcBef>
                <a:spcPct val="0"/>
              </a:spcBef>
              <a:spcAft>
                <a:spcPct val="0"/>
              </a:spcAft>
              <a:tabLst>
                <a:tab pos="465138" algn="l"/>
              </a:tabLst>
              <a:defRPr>
                <a:solidFill>
                  <a:schemeClr val="tx1"/>
                </a:solidFill>
                <a:latin typeface="Arial" panose="020B0604020202020204" pitchFamily="34" charset="0"/>
              </a:defRPr>
            </a:lvl7pPr>
            <a:lvl8pPr marL="3429000" indent="-228600" eaLnBrk="0" fontAlgn="base" hangingPunct="0">
              <a:spcBef>
                <a:spcPct val="0"/>
              </a:spcBef>
              <a:spcAft>
                <a:spcPct val="0"/>
              </a:spcAft>
              <a:tabLst>
                <a:tab pos="465138" algn="l"/>
              </a:tabLst>
              <a:defRPr>
                <a:solidFill>
                  <a:schemeClr val="tx1"/>
                </a:solidFill>
                <a:latin typeface="Arial" panose="020B0604020202020204" pitchFamily="34" charset="0"/>
              </a:defRPr>
            </a:lvl8pPr>
            <a:lvl9pPr marL="3886200" indent="-228600" eaLnBrk="0" fontAlgn="base" hangingPunct="0">
              <a:spcBef>
                <a:spcPct val="0"/>
              </a:spcBef>
              <a:spcAft>
                <a:spcPct val="0"/>
              </a:spcAft>
              <a:tabLst>
                <a:tab pos="465138" algn="l"/>
              </a:tabLst>
              <a:defRPr>
                <a:solidFill>
                  <a:schemeClr val="tx1"/>
                </a:solidFill>
                <a:latin typeface="Arial" panose="020B0604020202020204" pitchFamily="34" charset="0"/>
              </a:defRPr>
            </a:lvl9pPr>
          </a:lstStyle>
          <a:p>
            <a:pPr algn="just" eaLnBrk="1" hangingPunct="1">
              <a:lnSpc>
                <a:spcPct val="130000"/>
              </a:lnSpc>
            </a:pPr>
            <a:r>
              <a:rPr lang="en-US" altLang="vi-VN" sz="2800" b="1" dirty="0">
                <a:solidFill>
                  <a:srgbClr val="000000"/>
                </a:solidFill>
                <a:latin typeface="Times New Roman" panose="02020603050405020304" pitchFamily="18" charset="0"/>
                <a:sym typeface="Wingdings 2" panose="05020102010507070707" pitchFamily="18" charset="2"/>
              </a:rPr>
              <a:t>- 1989 </a:t>
            </a:r>
            <a:r>
              <a:rPr lang="en-US" altLang="vi-VN" sz="2800" b="1" dirty="0" err="1">
                <a:solidFill>
                  <a:srgbClr val="000000"/>
                </a:solidFill>
                <a:latin typeface="Times New Roman" panose="02020603050405020304" pitchFamily="18" charset="0"/>
                <a:sym typeface="Wingdings 2" panose="05020102010507070707" pitchFamily="18" charset="2"/>
              </a:rPr>
              <a:t>Đảng</a:t>
            </a:r>
            <a:r>
              <a:rPr lang="en-US" altLang="vi-VN" sz="2800" b="1" dirty="0">
                <a:solidFill>
                  <a:srgbClr val="000000"/>
                </a:solidFill>
                <a:latin typeface="Times New Roman" panose="02020603050405020304" pitchFamily="18" charset="0"/>
                <a:sym typeface="Wingdings 2" panose="05020102010507070707" pitchFamily="18" charset="2"/>
              </a:rPr>
              <a:t> </a:t>
            </a:r>
            <a:r>
              <a:rPr lang="en-US" altLang="vi-VN" sz="2800" b="1" dirty="0" err="1">
                <a:solidFill>
                  <a:srgbClr val="000000"/>
                </a:solidFill>
                <a:latin typeface="Times New Roman" panose="02020603050405020304" pitchFamily="18" charset="0"/>
                <a:sym typeface="Wingdings 2" panose="05020102010507070707" pitchFamily="18" charset="2"/>
              </a:rPr>
              <a:t>chủ</a:t>
            </a:r>
            <a:r>
              <a:rPr lang="en-US" altLang="vi-VN" sz="2800" b="1" dirty="0">
                <a:solidFill>
                  <a:srgbClr val="000000"/>
                </a:solidFill>
                <a:latin typeface="Times New Roman" panose="02020603050405020304" pitchFamily="18" charset="0"/>
                <a:sym typeface="Wingdings 2" panose="05020102010507070707" pitchFamily="18" charset="2"/>
              </a:rPr>
              <a:t> </a:t>
            </a:r>
            <a:r>
              <a:rPr lang="en-US" altLang="vi-VN" sz="2800" b="1" dirty="0" err="1">
                <a:solidFill>
                  <a:srgbClr val="000000"/>
                </a:solidFill>
                <a:latin typeface="Times New Roman" panose="02020603050405020304" pitchFamily="18" charset="0"/>
                <a:sym typeface="Wingdings 2" panose="05020102010507070707" pitchFamily="18" charset="2"/>
              </a:rPr>
              <a:t>trương</a:t>
            </a:r>
            <a:r>
              <a:rPr lang="en-US" altLang="vi-VN" sz="2800" b="1" dirty="0">
                <a:solidFill>
                  <a:srgbClr val="000000"/>
                </a:solidFill>
                <a:latin typeface="Times New Roman" panose="02020603050405020304" pitchFamily="18" charset="0"/>
                <a:sym typeface="Wingdings 2" panose="05020102010507070707" pitchFamily="18" charset="2"/>
              </a:rPr>
              <a:t> </a:t>
            </a:r>
            <a:r>
              <a:rPr lang="en-US" altLang="vi-VN" sz="2800" b="1" dirty="0" err="1">
                <a:solidFill>
                  <a:srgbClr val="000000"/>
                </a:solidFill>
                <a:latin typeface="Times New Roman" panose="02020603050405020304" pitchFamily="18" charset="0"/>
                <a:sym typeface="Wingdings 2" panose="05020102010507070707" pitchFamily="18" charset="2"/>
              </a:rPr>
              <a:t>xóa</a:t>
            </a:r>
            <a:r>
              <a:rPr lang="en-US" altLang="vi-VN" sz="2800" b="1" dirty="0">
                <a:solidFill>
                  <a:srgbClr val="000000"/>
                </a:solidFill>
                <a:latin typeface="Times New Roman" panose="02020603050405020304" pitchFamily="18" charset="0"/>
                <a:sym typeface="Wingdings 2" panose="05020102010507070707" pitchFamily="18" charset="2"/>
              </a:rPr>
              <a:t> </a:t>
            </a:r>
            <a:r>
              <a:rPr lang="en-US" altLang="vi-VN" sz="2800" b="1" dirty="0" err="1">
                <a:solidFill>
                  <a:srgbClr val="000000"/>
                </a:solidFill>
                <a:latin typeface="Times New Roman" panose="02020603050405020304" pitchFamily="18" charset="0"/>
                <a:sym typeface="Wingdings 2" panose="05020102010507070707" pitchFamily="18" charset="2"/>
              </a:rPr>
              <a:t>bỏ</a:t>
            </a:r>
            <a:r>
              <a:rPr lang="en-US" altLang="vi-VN" sz="2800" b="1" dirty="0">
                <a:solidFill>
                  <a:srgbClr val="000000"/>
                </a:solidFill>
                <a:latin typeface="Times New Roman" panose="02020603050405020304" pitchFamily="18" charset="0"/>
                <a:sym typeface="Wingdings 2" panose="05020102010507070707" pitchFamily="18" charset="2"/>
              </a:rPr>
              <a:t> </a:t>
            </a:r>
            <a:r>
              <a:rPr lang="en-US" altLang="vi-VN" sz="2800" b="1" dirty="0" err="1">
                <a:solidFill>
                  <a:srgbClr val="000000"/>
                </a:solidFill>
                <a:latin typeface="Times New Roman" panose="02020603050405020304" pitchFamily="18" charset="0"/>
                <a:sym typeface="Wingdings 2" panose="05020102010507070707" pitchFamily="18" charset="2"/>
              </a:rPr>
              <a:t>độc</a:t>
            </a:r>
            <a:r>
              <a:rPr lang="en-US" altLang="vi-VN" sz="2800" b="1" dirty="0">
                <a:solidFill>
                  <a:srgbClr val="000000"/>
                </a:solidFill>
                <a:latin typeface="Times New Roman" panose="02020603050405020304" pitchFamily="18" charset="0"/>
                <a:sym typeface="Wingdings 2" panose="05020102010507070707" pitchFamily="18" charset="2"/>
              </a:rPr>
              <a:t> </a:t>
            </a:r>
            <a:r>
              <a:rPr lang="en-US" altLang="vi-VN" sz="2800" b="1" dirty="0" err="1">
                <a:solidFill>
                  <a:srgbClr val="000000"/>
                </a:solidFill>
                <a:latin typeface="Times New Roman" panose="02020603050405020304" pitchFamily="18" charset="0"/>
                <a:sym typeface="Wingdings 2" panose="05020102010507070707" pitchFamily="18" charset="2"/>
              </a:rPr>
              <a:t>quyền</a:t>
            </a:r>
            <a:r>
              <a:rPr lang="en-US" altLang="vi-VN" sz="2800" b="1" dirty="0">
                <a:solidFill>
                  <a:srgbClr val="000000"/>
                </a:solidFill>
                <a:latin typeface="Times New Roman" panose="02020603050405020304" pitchFamily="18" charset="0"/>
                <a:sym typeface="Wingdings 2" panose="05020102010507070707" pitchFamily="18" charset="2"/>
              </a:rPr>
              <a:t> </a:t>
            </a:r>
            <a:r>
              <a:rPr lang="en-US" altLang="vi-VN" sz="2800" b="1" dirty="0" err="1">
                <a:solidFill>
                  <a:srgbClr val="000000"/>
                </a:solidFill>
                <a:latin typeface="Times New Roman" panose="02020603050405020304" pitchFamily="18" charset="0"/>
                <a:sym typeface="Wingdings 2" panose="05020102010507070707" pitchFamily="18" charset="2"/>
              </a:rPr>
              <a:t>trong</a:t>
            </a:r>
            <a:r>
              <a:rPr lang="en-US" altLang="vi-VN" sz="2800" b="1" dirty="0">
                <a:solidFill>
                  <a:srgbClr val="000000"/>
                </a:solidFill>
                <a:latin typeface="Times New Roman" panose="02020603050405020304" pitchFamily="18" charset="0"/>
                <a:sym typeface="Wingdings 2" panose="05020102010507070707" pitchFamily="18" charset="2"/>
              </a:rPr>
              <a:t> </a:t>
            </a:r>
            <a:r>
              <a:rPr lang="en-US" altLang="vi-VN" sz="2800" b="1" dirty="0" err="1">
                <a:solidFill>
                  <a:srgbClr val="000000"/>
                </a:solidFill>
                <a:latin typeface="Times New Roman" panose="02020603050405020304" pitchFamily="18" charset="0"/>
                <a:sym typeface="Wingdings 2" panose="05020102010507070707" pitchFamily="18" charset="2"/>
              </a:rPr>
              <a:t>sản</a:t>
            </a:r>
            <a:r>
              <a:rPr lang="en-US" altLang="vi-VN" sz="2800" b="1" dirty="0">
                <a:solidFill>
                  <a:srgbClr val="000000"/>
                </a:solidFill>
                <a:latin typeface="Times New Roman" panose="02020603050405020304" pitchFamily="18" charset="0"/>
                <a:sym typeface="Wingdings 2" panose="05020102010507070707" pitchFamily="18" charset="2"/>
              </a:rPr>
              <a:t> </a:t>
            </a:r>
            <a:r>
              <a:rPr lang="en-US" altLang="vi-VN" sz="2800" b="1" dirty="0" err="1">
                <a:solidFill>
                  <a:srgbClr val="000000"/>
                </a:solidFill>
                <a:latin typeface="Times New Roman" panose="02020603050405020304" pitchFamily="18" charset="0"/>
                <a:sym typeface="Wingdings 2" panose="05020102010507070707" pitchFamily="18" charset="2"/>
              </a:rPr>
              <a:t>xuất</a:t>
            </a:r>
            <a:r>
              <a:rPr lang="en-US" altLang="vi-VN" sz="2800" b="1" dirty="0">
                <a:solidFill>
                  <a:srgbClr val="000000"/>
                </a:solidFill>
                <a:latin typeface="Times New Roman" panose="02020603050405020304" pitchFamily="18" charset="0"/>
                <a:sym typeface="Wingdings 2" panose="05020102010507070707" pitchFamily="18" charset="2"/>
              </a:rPr>
              <a:t> </a:t>
            </a:r>
            <a:r>
              <a:rPr lang="en-US" altLang="vi-VN" sz="2800" b="1" dirty="0" err="1">
                <a:solidFill>
                  <a:srgbClr val="000000"/>
                </a:solidFill>
                <a:latin typeface="Times New Roman" panose="02020603050405020304" pitchFamily="18" charset="0"/>
                <a:sym typeface="Wingdings 2" panose="05020102010507070707" pitchFamily="18" charset="2"/>
              </a:rPr>
              <a:t>và</a:t>
            </a:r>
            <a:r>
              <a:rPr lang="en-US" altLang="vi-VN" sz="2800" b="1" dirty="0">
                <a:solidFill>
                  <a:srgbClr val="000000"/>
                </a:solidFill>
                <a:latin typeface="Times New Roman" panose="02020603050405020304" pitchFamily="18" charset="0"/>
                <a:sym typeface="Wingdings 2" panose="05020102010507070707" pitchFamily="18" charset="2"/>
              </a:rPr>
              <a:t> </a:t>
            </a:r>
            <a:r>
              <a:rPr lang="en-US" altLang="vi-VN" sz="2800" b="1" dirty="0" err="1">
                <a:solidFill>
                  <a:srgbClr val="000000"/>
                </a:solidFill>
                <a:latin typeface="Times New Roman" panose="02020603050405020304" pitchFamily="18" charset="0"/>
                <a:sym typeface="Wingdings 2" panose="05020102010507070707" pitchFamily="18" charset="2"/>
              </a:rPr>
              <a:t>kinh</a:t>
            </a:r>
            <a:r>
              <a:rPr lang="en-US" altLang="vi-VN" sz="2800" b="1" dirty="0">
                <a:solidFill>
                  <a:srgbClr val="000000"/>
                </a:solidFill>
                <a:latin typeface="Times New Roman" panose="02020603050405020304" pitchFamily="18" charset="0"/>
                <a:sym typeface="Wingdings 2" panose="05020102010507070707" pitchFamily="18" charset="2"/>
              </a:rPr>
              <a:t> </a:t>
            </a:r>
            <a:r>
              <a:rPr lang="en-US" altLang="vi-VN" sz="2800" b="1" dirty="0" err="1">
                <a:solidFill>
                  <a:srgbClr val="000000"/>
                </a:solidFill>
                <a:latin typeface="Times New Roman" panose="02020603050405020304" pitchFamily="18" charset="0"/>
                <a:sym typeface="Wingdings 2" panose="05020102010507070707" pitchFamily="18" charset="2"/>
              </a:rPr>
              <a:t>doanh</a:t>
            </a:r>
            <a:endParaRPr lang="en-US" altLang="vi-VN" sz="2800" b="1" i="1" dirty="0">
              <a:solidFill>
                <a:srgbClr val="000099"/>
              </a:solidFill>
              <a:latin typeface="Times New Roman" panose="02020603050405020304" pitchFamily="18" charset="0"/>
            </a:endParaRPr>
          </a:p>
        </p:txBody>
      </p:sp>
    </p:spTree>
  </p:cSld>
  <p:clrMapOvr>
    <a:masterClrMapping/>
  </p:clrMapOvr>
  <p:timing>
    <p:tnLst>
      <p:par>
        <p:cTn id="1" dur="indefinite" restart="never" nodeType="tmRoot"/>
      </p:par>
    </p:tnLst>
  </p:timing>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75778" name="Group 3"/>
          <p:cNvGrpSpPr>
            <a:grpSpLocks/>
          </p:cNvGrpSpPr>
          <p:nvPr/>
        </p:nvGrpSpPr>
        <p:grpSpPr bwMode="auto">
          <a:xfrm>
            <a:off x="1658938" y="2057400"/>
            <a:ext cx="1681162" cy="3792538"/>
            <a:chOff x="720" y="901"/>
            <a:chExt cx="1367" cy="2389"/>
          </a:xfrm>
        </p:grpSpPr>
        <p:sp>
          <p:nvSpPr>
            <p:cNvPr id="75809" name="AutoShape 4"/>
            <p:cNvSpPr>
              <a:spLocks noChangeArrowheads="1"/>
            </p:cNvSpPr>
            <p:nvPr/>
          </p:nvSpPr>
          <p:spPr bwMode="gray">
            <a:xfrm>
              <a:off x="720" y="1490"/>
              <a:ext cx="1363" cy="1800"/>
            </a:xfrm>
            <a:prstGeom prst="roundRect">
              <a:avLst>
                <a:gd name="adj" fmla="val 17509"/>
              </a:avLst>
            </a:prstGeom>
            <a:gradFill rotWithShape="1">
              <a:gsLst>
                <a:gs pos="0">
                  <a:srgbClr val="4E91D4"/>
                </a:gs>
                <a:gs pos="100000">
                  <a:srgbClr val="3477A4"/>
                </a:gs>
              </a:gsLst>
              <a:lin ang="2700000" scaled="1"/>
            </a:gradFill>
            <a:ln>
              <a:noFill/>
            </a:ln>
            <a:extLst>
              <a:ext uri="{91240B29-F687-4F45-9708-019B960494DF}">
                <a14:hiddenLine xmlns:a14="http://schemas.microsoft.com/office/drawing/2010/main" w="9525">
                  <a:solidFill>
                    <a:srgbClr val="000000"/>
                  </a:solidFill>
                  <a:round/>
                  <a:headEnd/>
                  <a:tailEnd/>
                </a14:hiddenLine>
              </a:ext>
            </a:extLst>
          </p:spPr>
          <p:txBody>
            <a:bodyPr wrap="none" anchor="ctr"/>
            <a:lstStyle>
              <a:lvl1pPr>
                <a:defRPr>
                  <a:solidFill>
                    <a:schemeClr val="tx1"/>
                  </a:solidFill>
                  <a:latin typeface="Arial" panose="020B0604020202020204" pitchFamily="34" charset="0"/>
                </a:defRPr>
              </a:lvl1pPr>
              <a:lvl2pPr marL="742950" indent="-285750">
                <a:defRPr>
                  <a:solidFill>
                    <a:schemeClr val="tx1"/>
                  </a:solidFill>
                  <a:latin typeface="Arial" panose="020B0604020202020204" pitchFamily="34" charset="0"/>
                </a:defRPr>
              </a:lvl2pPr>
              <a:lvl3pPr marL="1143000" indent="-228600">
                <a:defRPr>
                  <a:solidFill>
                    <a:schemeClr val="tx1"/>
                  </a:solidFill>
                  <a:latin typeface="Arial" panose="020B0604020202020204" pitchFamily="34" charset="0"/>
                </a:defRPr>
              </a:lvl3pPr>
              <a:lvl4pPr marL="1600200" indent="-228600">
                <a:defRPr>
                  <a:solidFill>
                    <a:schemeClr val="tx1"/>
                  </a:solidFill>
                  <a:latin typeface="Arial" panose="020B0604020202020204" pitchFamily="34" charset="0"/>
                </a:defRPr>
              </a:lvl4pPr>
              <a:lvl5pPr marL="2057400" indent="-22860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eaLnBrk="1" hangingPunct="1"/>
              <a:endParaRPr lang="vi-VN" altLang="vi-VN">
                <a:solidFill>
                  <a:srgbClr val="0E3558"/>
                </a:solidFill>
                <a:cs typeface="Arial" panose="020B0604020202020204" pitchFamily="34" charset="0"/>
              </a:endParaRPr>
            </a:p>
          </p:txBody>
        </p:sp>
        <p:sp>
          <p:nvSpPr>
            <p:cNvPr id="75810" name="AutoShape 5"/>
            <p:cNvSpPr>
              <a:spLocks noChangeArrowheads="1"/>
            </p:cNvSpPr>
            <p:nvPr/>
          </p:nvSpPr>
          <p:spPr bwMode="gray">
            <a:xfrm>
              <a:off x="741" y="1495"/>
              <a:ext cx="1322" cy="1766"/>
            </a:xfrm>
            <a:prstGeom prst="roundRect">
              <a:avLst>
                <a:gd name="adj" fmla="val 16667"/>
              </a:avLst>
            </a:prstGeom>
            <a:solidFill>
              <a:srgbClr val="3CA1E6"/>
            </a:solidFill>
            <a:ln>
              <a:noFill/>
            </a:ln>
            <a:extLst>
              <a:ext uri="{91240B29-F687-4F45-9708-019B960494DF}">
                <a14:hiddenLine xmlns:a14="http://schemas.microsoft.com/office/drawing/2010/main" w="9525">
                  <a:solidFill>
                    <a:srgbClr val="000000"/>
                  </a:solidFill>
                  <a:round/>
                  <a:headEnd/>
                  <a:tailEnd/>
                </a14:hiddenLine>
              </a:ext>
            </a:extLst>
          </p:spPr>
          <p:txBody>
            <a:bodyPr wrap="none" anchor="ctr"/>
            <a:lstStyle>
              <a:lvl1pPr>
                <a:defRPr>
                  <a:solidFill>
                    <a:schemeClr val="tx1"/>
                  </a:solidFill>
                  <a:latin typeface="Arial" panose="020B0604020202020204" pitchFamily="34" charset="0"/>
                </a:defRPr>
              </a:lvl1pPr>
              <a:lvl2pPr marL="742950" indent="-285750">
                <a:defRPr>
                  <a:solidFill>
                    <a:schemeClr val="tx1"/>
                  </a:solidFill>
                  <a:latin typeface="Arial" panose="020B0604020202020204" pitchFamily="34" charset="0"/>
                </a:defRPr>
              </a:lvl2pPr>
              <a:lvl3pPr marL="1143000" indent="-228600">
                <a:defRPr>
                  <a:solidFill>
                    <a:schemeClr val="tx1"/>
                  </a:solidFill>
                  <a:latin typeface="Arial" panose="020B0604020202020204" pitchFamily="34" charset="0"/>
                </a:defRPr>
              </a:lvl3pPr>
              <a:lvl4pPr marL="1600200" indent="-228600">
                <a:defRPr>
                  <a:solidFill>
                    <a:schemeClr val="tx1"/>
                  </a:solidFill>
                  <a:latin typeface="Arial" panose="020B0604020202020204" pitchFamily="34" charset="0"/>
                </a:defRPr>
              </a:lvl4pPr>
              <a:lvl5pPr marL="2057400" indent="-22860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eaLnBrk="1" hangingPunct="1"/>
              <a:endParaRPr lang="vi-VN" altLang="vi-VN">
                <a:solidFill>
                  <a:srgbClr val="0E3558"/>
                </a:solidFill>
                <a:cs typeface="Arial" panose="020B0604020202020204" pitchFamily="34" charset="0"/>
              </a:endParaRPr>
            </a:p>
          </p:txBody>
        </p:sp>
        <p:sp>
          <p:nvSpPr>
            <p:cNvPr id="75811" name="AutoShape 6"/>
            <p:cNvSpPr>
              <a:spLocks noChangeArrowheads="1"/>
            </p:cNvSpPr>
            <p:nvPr/>
          </p:nvSpPr>
          <p:spPr bwMode="gray">
            <a:xfrm>
              <a:off x="752" y="2795"/>
              <a:ext cx="1304" cy="447"/>
            </a:xfrm>
            <a:prstGeom prst="roundRect">
              <a:avLst>
                <a:gd name="adj" fmla="val 50000"/>
              </a:avLst>
            </a:prstGeom>
            <a:gradFill rotWithShape="1">
              <a:gsLst>
                <a:gs pos="0">
                  <a:srgbClr val="3CA1E6">
                    <a:alpha val="0"/>
                  </a:srgbClr>
                </a:gs>
                <a:gs pos="100000">
                  <a:srgbClr val="9BCFF2"/>
                </a:gs>
              </a:gsLst>
              <a:lin ang="5400000" scaled="1"/>
            </a:gradFill>
            <a:ln>
              <a:noFill/>
            </a:ln>
            <a:extLst>
              <a:ext uri="{91240B29-F687-4F45-9708-019B960494DF}">
                <a14:hiddenLine xmlns:a14="http://schemas.microsoft.com/office/drawing/2010/main" w="9525">
                  <a:solidFill>
                    <a:srgbClr val="000000"/>
                  </a:solidFill>
                  <a:round/>
                  <a:headEnd/>
                  <a:tailEnd/>
                </a14:hiddenLine>
              </a:ext>
            </a:extLst>
          </p:spPr>
          <p:txBody>
            <a:bodyPr wrap="none" anchor="ctr"/>
            <a:lstStyle>
              <a:lvl1pPr>
                <a:defRPr>
                  <a:solidFill>
                    <a:schemeClr val="tx1"/>
                  </a:solidFill>
                  <a:latin typeface="Arial" panose="020B0604020202020204" pitchFamily="34" charset="0"/>
                </a:defRPr>
              </a:lvl1pPr>
              <a:lvl2pPr marL="742950" indent="-285750">
                <a:defRPr>
                  <a:solidFill>
                    <a:schemeClr val="tx1"/>
                  </a:solidFill>
                  <a:latin typeface="Arial" panose="020B0604020202020204" pitchFamily="34" charset="0"/>
                </a:defRPr>
              </a:lvl2pPr>
              <a:lvl3pPr marL="1143000" indent="-228600">
                <a:defRPr>
                  <a:solidFill>
                    <a:schemeClr val="tx1"/>
                  </a:solidFill>
                  <a:latin typeface="Arial" panose="020B0604020202020204" pitchFamily="34" charset="0"/>
                </a:defRPr>
              </a:lvl3pPr>
              <a:lvl4pPr marL="1600200" indent="-228600">
                <a:defRPr>
                  <a:solidFill>
                    <a:schemeClr val="tx1"/>
                  </a:solidFill>
                  <a:latin typeface="Arial" panose="020B0604020202020204" pitchFamily="34" charset="0"/>
                </a:defRPr>
              </a:lvl4pPr>
              <a:lvl5pPr marL="2057400" indent="-22860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eaLnBrk="1" hangingPunct="1"/>
              <a:endParaRPr lang="vi-VN" altLang="vi-VN">
                <a:solidFill>
                  <a:srgbClr val="0E3558"/>
                </a:solidFill>
                <a:cs typeface="Arial" panose="020B0604020202020204" pitchFamily="34" charset="0"/>
              </a:endParaRPr>
            </a:p>
          </p:txBody>
        </p:sp>
        <p:sp>
          <p:nvSpPr>
            <p:cNvPr id="75812" name="AutoShape 7"/>
            <p:cNvSpPr>
              <a:spLocks noChangeArrowheads="1"/>
            </p:cNvSpPr>
            <p:nvPr/>
          </p:nvSpPr>
          <p:spPr bwMode="gray">
            <a:xfrm>
              <a:off x="752" y="1509"/>
              <a:ext cx="1304" cy="446"/>
            </a:xfrm>
            <a:prstGeom prst="roundRect">
              <a:avLst>
                <a:gd name="adj" fmla="val 50000"/>
              </a:avLst>
            </a:prstGeom>
            <a:gradFill rotWithShape="1">
              <a:gsLst>
                <a:gs pos="0">
                  <a:srgbClr val="BEE0F7"/>
                </a:gs>
                <a:gs pos="100000">
                  <a:srgbClr val="3CA1E6">
                    <a:alpha val="0"/>
                  </a:srgbClr>
                </a:gs>
              </a:gsLst>
              <a:lin ang="5400000" scaled="1"/>
            </a:gradFill>
            <a:ln>
              <a:noFill/>
            </a:ln>
            <a:extLst>
              <a:ext uri="{91240B29-F687-4F45-9708-019B960494DF}">
                <a14:hiddenLine xmlns:a14="http://schemas.microsoft.com/office/drawing/2010/main" w="9525">
                  <a:solidFill>
                    <a:srgbClr val="000000"/>
                  </a:solidFill>
                  <a:round/>
                  <a:headEnd/>
                  <a:tailEnd/>
                </a14:hiddenLine>
              </a:ext>
            </a:extLst>
          </p:spPr>
          <p:txBody>
            <a:bodyPr wrap="none" anchor="ctr"/>
            <a:lstStyle>
              <a:lvl1pPr>
                <a:defRPr>
                  <a:solidFill>
                    <a:schemeClr val="tx1"/>
                  </a:solidFill>
                  <a:latin typeface="Arial" panose="020B0604020202020204" pitchFamily="34" charset="0"/>
                </a:defRPr>
              </a:lvl1pPr>
              <a:lvl2pPr marL="742950" indent="-285750">
                <a:defRPr>
                  <a:solidFill>
                    <a:schemeClr val="tx1"/>
                  </a:solidFill>
                  <a:latin typeface="Arial" panose="020B0604020202020204" pitchFamily="34" charset="0"/>
                </a:defRPr>
              </a:lvl2pPr>
              <a:lvl3pPr marL="1143000" indent="-228600">
                <a:defRPr>
                  <a:solidFill>
                    <a:schemeClr val="tx1"/>
                  </a:solidFill>
                  <a:latin typeface="Arial" panose="020B0604020202020204" pitchFamily="34" charset="0"/>
                </a:defRPr>
              </a:lvl3pPr>
              <a:lvl4pPr marL="1600200" indent="-228600">
                <a:defRPr>
                  <a:solidFill>
                    <a:schemeClr val="tx1"/>
                  </a:solidFill>
                  <a:latin typeface="Arial" panose="020B0604020202020204" pitchFamily="34" charset="0"/>
                </a:defRPr>
              </a:lvl4pPr>
              <a:lvl5pPr marL="2057400" indent="-22860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eaLnBrk="1" hangingPunct="1"/>
              <a:endParaRPr lang="vi-VN" altLang="vi-VN">
                <a:solidFill>
                  <a:srgbClr val="0E3558"/>
                </a:solidFill>
                <a:cs typeface="Arial" panose="020B0604020202020204" pitchFamily="34" charset="0"/>
              </a:endParaRPr>
            </a:p>
          </p:txBody>
        </p:sp>
        <p:sp>
          <p:nvSpPr>
            <p:cNvPr id="66576" name="Text Box 16"/>
            <p:cNvSpPr txBox="1">
              <a:spLocks noChangeArrowheads="1"/>
            </p:cNvSpPr>
            <p:nvPr/>
          </p:nvSpPr>
          <p:spPr bwMode="gray">
            <a:xfrm>
              <a:off x="761" y="901"/>
              <a:ext cx="1326" cy="446"/>
            </a:xfrm>
            <a:prstGeom prst="rect">
              <a:avLst/>
            </a:prstGeom>
            <a:noFill/>
            <a:ln>
              <a:noFill/>
            </a:ln>
            <a:effectLst/>
            <a:extLst/>
          </p:spPr>
          <p:txBody>
            <a:bodyPr>
              <a:spAutoFit/>
            </a:bodyPr>
            <a:lstStyle/>
            <a:p>
              <a:pPr algn="ctr">
                <a:defRPr/>
              </a:pPr>
              <a:r>
                <a:rPr lang="en-US" sz="2000" b="1" dirty="0" err="1">
                  <a:ln w="1905"/>
                  <a:solidFill>
                    <a:srgbClr val="000099"/>
                  </a:solidFill>
                  <a:effectLst>
                    <a:innerShdw blurRad="69850" dist="43180" dir="5400000">
                      <a:srgbClr val="000000">
                        <a:alpha val="65000"/>
                      </a:srgbClr>
                    </a:innerShdw>
                  </a:effectLst>
                  <a:latin typeface="Times New Roman" panose="02020603050405020304" pitchFamily="18" charset="0"/>
                  <a:cs typeface="Times New Roman" panose="02020603050405020304" pitchFamily="18" charset="0"/>
                </a:rPr>
                <a:t>Ðại</a:t>
              </a:r>
              <a:r>
                <a:rPr lang="en-US" sz="2000" b="1" dirty="0">
                  <a:ln w="1905"/>
                  <a:solidFill>
                    <a:srgbClr val="000099"/>
                  </a:solidFill>
                  <a:effectLst>
                    <a:innerShdw blurRad="69850" dist="43180" dir="5400000">
                      <a:srgbClr val="000000">
                        <a:alpha val="65000"/>
                      </a:srgbClr>
                    </a:innerShdw>
                  </a:effectLst>
                  <a:latin typeface="Times New Roman" panose="02020603050405020304" pitchFamily="18" charset="0"/>
                  <a:cs typeface="Times New Roman" panose="02020603050405020304" pitchFamily="18" charset="0"/>
                </a:rPr>
                <a:t> </a:t>
              </a:r>
              <a:r>
                <a:rPr lang="en-US" sz="2000" b="1" dirty="0" err="1">
                  <a:ln w="1905"/>
                  <a:solidFill>
                    <a:srgbClr val="000099"/>
                  </a:solidFill>
                  <a:effectLst>
                    <a:innerShdw blurRad="69850" dist="43180" dir="5400000">
                      <a:srgbClr val="000000">
                        <a:alpha val="65000"/>
                      </a:srgbClr>
                    </a:innerShdw>
                  </a:effectLst>
                  <a:latin typeface="Times New Roman" panose="02020603050405020304" pitchFamily="18" charset="0"/>
                  <a:cs typeface="Times New Roman" panose="02020603050405020304" pitchFamily="18" charset="0"/>
                </a:rPr>
                <a:t>hội</a:t>
              </a:r>
              <a:r>
                <a:rPr lang="en-US" sz="2000" b="1" dirty="0">
                  <a:ln w="1905"/>
                  <a:solidFill>
                    <a:srgbClr val="000099"/>
                  </a:solidFill>
                  <a:effectLst>
                    <a:innerShdw blurRad="69850" dist="43180" dir="5400000">
                      <a:srgbClr val="000000">
                        <a:alpha val="65000"/>
                      </a:srgbClr>
                    </a:innerShdw>
                  </a:effectLst>
                  <a:latin typeface="Times New Roman" panose="02020603050405020304" pitchFamily="18" charset="0"/>
                  <a:cs typeface="Times New Roman" panose="02020603050405020304" pitchFamily="18" charset="0"/>
                </a:rPr>
                <a:t> VII, VIII</a:t>
              </a:r>
            </a:p>
          </p:txBody>
        </p:sp>
      </p:grpSp>
      <p:sp>
        <p:nvSpPr>
          <p:cNvPr id="75779" name="AutoShape 20"/>
          <p:cNvSpPr>
            <a:spLocks noChangeArrowheads="1"/>
          </p:cNvSpPr>
          <p:nvPr/>
        </p:nvSpPr>
        <p:spPr bwMode="gray">
          <a:xfrm>
            <a:off x="3379795" y="2452695"/>
            <a:ext cx="1736725" cy="2803525"/>
          </a:xfrm>
          <a:prstGeom prst="roundRect">
            <a:avLst>
              <a:gd name="adj" fmla="val 16667"/>
            </a:avLst>
          </a:prstGeom>
          <a:solidFill>
            <a:srgbClr val="73E77E"/>
          </a:solidFill>
          <a:ln>
            <a:noFill/>
          </a:ln>
          <a:extLst>
            <a:ext uri="{91240B29-F687-4F45-9708-019B960494DF}">
              <a14:hiddenLine xmlns:a14="http://schemas.microsoft.com/office/drawing/2010/main" w="9525">
                <a:solidFill>
                  <a:srgbClr val="000000"/>
                </a:solidFill>
                <a:round/>
                <a:headEnd/>
                <a:tailEnd/>
              </a14:hiddenLine>
            </a:ext>
          </a:extLst>
        </p:spPr>
        <p:txBody>
          <a:bodyPr wrap="none" anchor="ctr"/>
          <a:lstStyle>
            <a:lvl1pPr>
              <a:defRPr>
                <a:solidFill>
                  <a:schemeClr val="tx1"/>
                </a:solidFill>
                <a:latin typeface="Arial" panose="020B0604020202020204" pitchFamily="34" charset="0"/>
              </a:defRPr>
            </a:lvl1pPr>
            <a:lvl2pPr marL="742950" indent="-285750">
              <a:defRPr>
                <a:solidFill>
                  <a:schemeClr val="tx1"/>
                </a:solidFill>
                <a:latin typeface="Arial" panose="020B0604020202020204" pitchFamily="34" charset="0"/>
              </a:defRPr>
            </a:lvl2pPr>
            <a:lvl3pPr marL="1143000" indent="-228600">
              <a:defRPr>
                <a:solidFill>
                  <a:schemeClr val="tx1"/>
                </a:solidFill>
                <a:latin typeface="Arial" panose="020B0604020202020204" pitchFamily="34" charset="0"/>
              </a:defRPr>
            </a:lvl3pPr>
            <a:lvl4pPr marL="1600200" indent="-228600">
              <a:defRPr>
                <a:solidFill>
                  <a:schemeClr val="tx1"/>
                </a:solidFill>
                <a:latin typeface="Arial" panose="020B0604020202020204" pitchFamily="34" charset="0"/>
              </a:defRPr>
            </a:lvl4pPr>
            <a:lvl5pPr marL="2057400" indent="-22860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eaLnBrk="1" hangingPunct="1"/>
            <a:endParaRPr lang="vi-VN" altLang="vi-VN">
              <a:solidFill>
                <a:srgbClr val="0E3558"/>
              </a:solidFill>
              <a:cs typeface="Arial" panose="020B0604020202020204" pitchFamily="34" charset="0"/>
            </a:endParaRPr>
          </a:p>
        </p:txBody>
      </p:sp>
      <p:sp>
        <p:nvSpPr>
          <p:cNvPr id="75780" name="AutoShape 21"/>
          <p:cNvSpPr>
            <a:spLocks noChangeArrowheads="1"/>
          </p:cNvSpPr>
          <p:nvPr/>
        </p:nvSpPr>
        <p:spPr bwMode="gray">
          <a:xfrm>
            <a:off x="3394082" y="4516438"/>
            <a:ext cx="1712913" cy="709612"/>
          </a:xfrm>
          <a:prstGeom prst="roundRect">
            <a:avLst>
              <a:gd name="adj" fmla="val 50000"/>
            </a:avLst>
          </a:prstGeom>
          <a:gradFill rotWithShape="1">
            <a:gsLst>
              <a:gs pos="0">
                <a:srgbClr val="73E77E"/>
              </a:gs>
              <a:gs pos="100000">
                <a:srgbClr val="B3F2B9"/>
              </a:gs>
            </a:gsLst>
            <a:lin ang="5400000" scaled="1"/>
          </a:gradFill>
          <a:ln>
            <a:noFill/>
          </a:ln>
          <a:extLst>
            <a:ext uri="{91240B29-F687-4F45-9708-019B960494DF}">
              <a14:hiddenLine xmlns:a14="http://schemas.microsoft.com/office/drawing/2010/main" w="9525">
                <a:solidFill>
                  <a:srgbClr val="000000"/>
                </a:solidFill>
                <a:round/>
                <a:headEnd/>
                <a:tailEnd/>
              </a14:hiddenLine>
            </a:ext>
          </a:extLst>
        </p:spPr>
        <p:txBody>
          <a:bodyPr wrap="none" anchor="ctr"/>
          <a:lstStyle>
            <a:lvl1pPr>
              <a:defRPr>
                <a:solidFill>
                  <a:schemeClr val="tx1"/>
                </a:solidFill>
                <a:latin typeface="Arial" panose="020B0604020202020204" pitchFamily="34" charset="0"/>
              </a:defRPr>
            </a:lvl1pPr>
            <a:lvl2pPr marL="742950" indent="-285750">
              <a:defRPr>
                <a:solidFill>
                  <a:schemeClr val="tx1"/>
                </a:solidFill>
                <a:latin typeface="Arial" panose="020B0604020202020204" pitchFamily="34" charset="0"/>
              </a:defRPr>
            </a:lvl2pPr>
            <a:lvl3pPr marL="1143000" indent="-228600">
              <a:defRPr>
                <a:solidFill>
                  <a:schemeClr val="tx1"/>
                </a:solidFill>
                <a:latin typeface="Arial" panose="020B0604020202020204" pitchFamily="34" charset="0"/>
              </a:defRPr>
            </a:lvl3pPr>
            <a:lvl4pPr marL="1600200" indent="-228600">
              <a:defRPr>
                <a:solidFill>
                  <a:schemeClr val="tx1"/>
                </a:solidFill>
                <a:latin typeface="Arial" panose="020B0604020202020204" pitchFamily="34" charset="0"/>
              </a:defRPr>
            </a:lvl4pPr>
            <a:lvl5pPr marL="2057400" indent="-22860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eaLnBrk="1" hangingPunct="1"/>
            <a:endParaRPr lang="vi-VN" altLang="vi-VN">
              <a:solidFill>
                <a:srgbClr val="0E3558"/>
              </a:solidFill>
              <a:cs typeface="Arial" panose="020B0604020202020204" pitchFamily="34" charset="0"/>
            </a:endParaRPr>
          </a:p>
        </p:txBody>
      </p:sp>
      <p:sp>
        <p:nvSpPr>
          <p:cNvPr id="75781" name="AutoShape 22"/>
          <p:cNvSpPr>
            <a:spLocks noChangeArrowheads="1"/>
          </p:cNvSpPr>
          <p:nvPr/>
        </p:nvSpPr>
        <p:spPr bwMode="gray">
          <a:xfrm>
            <a:off x="3394082" y="2474920"/>
            <a:ext cx="1712913" cy="708025"/>
          </a:xfrm>
          <a:prstGeom prst="roundRect">
            <a:avLst>
              <a:gd name="adj" fmla="val 50000"/>
            </a:avLst>
          </a:prstGeom>
          <a:gradFill rotWithShape="1">
            <a:gsLst>
              <a:gs pos="0">
                <a:srgbClr val="D0F7D4"/>
              </a:gs>
              <a:gs pos="100000">
                <a:srgbClr val="73E77E"/>
              </a:gs>
            </a:gsLst>
            <a:lin ang="5400000" scaled="1"/>
          </a:gradFill>
          <a:ln>
            <a:noFill/>
          </a:ln>
          <a:extLst>
            <a:ext uri="{91240B29-F687-4F45-9708-019B960494DF}">
              <a14:hiddenLine xmlns:a14="http://schemas.microsoft.com/office/drawing/2010/main" w="9525">
                <a:solidFill>
                  <a:srgbClr val="000000"/>
                </a:solidFill>
                <a:round/>
                <a:headEnd/>
                <a:tailEnd/>
              </a14:hiddenLine>
            </a:ext>
          </a:extLst>
        </p:spPr>
        <p:txBody>
          <a:bodyPr wrap="none" anchor="ctr"/>
          <a:lstStyle>
            <a:lvl1pPr>
              <a:defRPr>
                <a:solidFill>
                  <a:schemeClr val="tx1"/>
                </a:solidFill>
                <a:latin typeface="Arial" panose="020B0604020202020204" pitchFamily="34" charset="0"/>
              </a:defRPr>
            </a:lvl1pPr>
            <a:lvl2pPr marL="742950" indent="-285750">
              <a:defRPr>
                <a:solidFill>
                  <a:schemeClr val="tx1"/>
                </a:solidFill>
                <a:latin typeface="Arial" panose="020B0604020202020204" pitchFamily="34" charset="0"/>
              </a:defRPr>
            </a:lvl2pPr>
            <a:lvl3pPr marL="1143000" indent="-228600">
              <a:defRPr>
                <a:solidFill>
                  <a:schemeClr val="tx1"/>
                </a:solidFill>
                <a:latin typeface="Arial" panose="020B0604020202020204" pitchFamily="34" charset="0"/>
              </a:defRPr>
            </a:lvl3pPr>
            <a:lvl4pPr marL="1600200" indent="-228600">
              <a:defRPr>
                <a:solidFill>
                  <a:schemeClr val="tx1"/>
                </a:solidFill>
                <a:latin typeface="Arial" panose="020B0604020202020204" pitchFamily="34" charset="0"/>
              </a:defRPr>
            </a:lvl4pPr>
            <a:lvl5pPr marL="2057400" indent="-22860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eaLnBrk="1" hangingPunct="1"/>
            <a:endParaRPr lang="vi-VN" altLang="vi-VN">
              <a:solidFill>
                <a:srgbClr val="0E3558"/>
              </a:solidFill>
              <a:cs typeface="Arial" panose="020B0604020202020204" pitchFamily="34" charset="0"/>
            </a:endParaRPr>
          </a:p>
        </p:txBody>
      </p:sp>
      <p:grpSp>
        <p:nvGrpSpPr>
          <p:cNvPr id="75782" name="Group 8"/>
          <p:cNvGrpSpPr>
            <a:grpSpLocks/>
          </p:cNvGrpSpPr>
          <p:nvPr/>
        </p:nvGrpSpPr>
        <p:grpSpPr bwMode="auto">
          <a:xfrm>
            <a:off x="3392488" y="1514482"/>
            <a:ext cx="1789112" cy="3787775"/>
            <a:chOff x="1828800" y="1514475"/>
            <a:chExt cx="1789663" cy="3787775"/>
          </a:xfrm>
        </p:grpSpPr>
        <p:sp>
          <p:nvSpPr>
            <p:cNvPr id="75807" name="AutoShape 19"/>
            <p:cNvSpPr>
              <a:spLocks noChangeArrowheads="1"/>
            </p:cNvSpPr>
            <p:nvPr/>
          </p:nvSpPr>
          <p:spPr bwMode="gray">
            <a:xfrm>
              <a:off x="1828800" y="2444750"/>
              <a:ext cx="1789663" cy="2857500"/>
            </a:xfrm>
            <a:prstGeom prst="roundRect">
              <a:avLst>
                <a:gd name="adj" fmla="val 17509"/>
              </a:avLst>
            </a:prstGeom>
            <a:gradFill rotWithShape="1">
              <a:gsLst>
                <a:gs pos="0">
                  <a:srgbClr val="34B034"/>
                </a:gs>
                <a:gs pos="100000">
                  <a:srgbClr val="3F8B4A"/>
                </a:gs>
              </a:gsLst>
              <a:lin ang="2700000" scaled="1"/>
            </a:gradFill>
            <a:ln>
              <a:noFill/>
            </a:ln>
            <a:extLst>
              <a:ext uri="{91240B29-F687-4F45-9708-019B960494DF}">
                <a14:hiddenLine xmlns:a14="http://schemas.microsoft.com/office/drawing/2010/main" w="9525">
                  <a:solidFill>
                    <a:srgbClr val="000000"/>
                  </a:solidFill>
                  <a:round/>
                  <a:headEnd/>
                  <a:tailEnd/>
                </a14:hiddenLine>
              </a:ext>
            </a:extLst>
          </p:spPr>
          <p:txBody>
            <a:bodyPr wrap="none" anchor="ctr"/>
            <a:lstStyle>
              <a:lvl1pPr>
                <a:defRPr>
                  <a:solidFill>
                    <a:schemeClr val="tx1"/>
                  </a:solidFill>
                  <a:latin typeface="Arial" panose="020B0604020202020204" pitchFamily="34" charset="0"/>
                </a:defRPr>
              </a:lvl1pPr>
              <a:lvl2pPr marL="742950" indent="-285750">
                <a:defRPr>
                  <a:solidFill>
                    <a:schemeClr val="tx1"/>
                  </a:solidFill>
                  <a:latin typeface="Arial" panose="020B0604020202020204" pitchFamily="34" charset="0"/>
                </a:defRPr>
              </a:lvl2pPr>
              <a:lvl3pPr marL="1143000" indent="-228600">
                <a:defRPr>
                  <a:solidFill>
                    <a:schemeClr val="tx1"/>
                  </a:solidFill>
                  <a:latin typeface="Arial" panose="020B0604020202020204" pitchFamily="34" charset="0"/>
                </a:defRPr>
              </a:lvl3pPr>
              <a:lvl4pPr marL="1600200" indent="-228600">
                <a:defRPr>
                  <a:solidFill>
                    <a:schemeClr val="tx1"/>
                  </a:solidFill>
                  <a:latin typeface="Arial" panose="020B0604020202020204" pitchFamily="34" charset="0"/>
                </a:defRPr>
              </a:lvl4pPr>
              <a:lvl5pPr marL="2057400" indent="-22860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eaLnBrk="1" hangingPunct="1"/>
              <a:endParaRPr lang="vi-VN" altLang="vi-VN">
                <a:solidFill>
                  <a:srgbClr val="0E3558"/>
                </a:solidFill>
                <a:cs typeface="Arial" panose="020B0604020202020204" pitchFamily="34" charset="0"/>
              </a:endParaRPr>
            </a:p>
          </p:txBody>
        </p:sp>
        <p:sp>
          <p:nvSpPr>
            <p:cNvPr id="66588" name="Text Box 28"/>
            <p:cNvSpPr txBox="1">
              <a:spLocks noChangeArrowheads="1"/>
            </p:cNvSpPr>
            <p:nvPr/>
          </p:nvSpPr>
          <p:spPr bwMode="gray">
            <a:xfrm>
              <a:off x="1876296" y="1514475"/>
              <a:ext cx="1648716" cy="461665"/>
            </a:xfrm>
            <a:prstGeom prst="rect">
              <a:avLst/>
            </a:prstGeom>
            <a:noFill/>
            <a:ln>
              <a:noFill/>
            </a:ln>
            <a:effectLst/>
            <a:extLst/>
          </p:spPr>
          <p:txBody>
            <a:bodyPr wrap="none">
              <a:spAutoFit/>
              <a:scene3d>
                <a:camera prst="orthographicFront"/>
                <a:lightRig rig="soft" dir="tl">
                  <a:rot lat="0" lon="0" rev="0"/>
                </a:lightRig>
              </a:scene3d>
              <a:sp3d contourW="25400" prstMaterial="matte">
                <a:bevelT w="25400" h="55880" prst="artDeco"/>
                <a:contourClr>
                  <a:schemeClr val="accent2">
                    <a:tint val="20000"/>
                  </a:schemeClr>
                </a:contourClr>
              </a:sp3d>
            </a:bodyPr>
            <a:lstStyle/>
            <a:p>
              <a:pPr algn="ctr">
                <a:defRPr/>
              </a:pPr>
              <a:r>
                <a:rPr lang="en-US" sz="2400" b="1" spc="50" dirty="0" err="1">
                  <a:ln w="11430"/>
                  <a:solidFill>
                    <a:srgbClr val="FF0000"/>
                  </a:solidFill>
                  <a:effectLst>
                    <a:outerShdw blurRad="76200" dist="50800" dir="5400000" algn="tl" rotWithShape="0">
                      <a:srgbClr val="000000">
                        <a:alpha val="65000"/>
                      </a:srgbClr>
                    </a:outerShdw>
                  </a:effectLst>
                  <a:latin typeface="Arial" charset="0"/>
                  <a:cs typeface="Arial" pitchFamily="34" charset="0"/>
                </a:rPr>
                <a:t>Đại</a:t>
              </a:r>
              <a:r>
                <a:rPr lang="en-US" sz="2400" b="1" spc="50" dirty="0">
                  <a:ln w="11430"/>
                  <a:solidFill>
                    <a:srgbClr val="FF0000"/>
                  </a:solidFill>
                  <a:effectLst>
                    <a:outerShdw blurRad="76200" dist="50800" dir="5400000" algn="tl" rotWithShape="0">
                      <a:srgbClr val="000000">
                        <a:alpha val="65000"/>
                      </a:srgbClr>
                    </a:outerShdw>
                  </a:effectLst>
                  <a:latin typeface="Arial" charset="0"/>
                  <a:cs typeface="Arial" pitchFamily="34" charset="0"/>
                </a:rPr>
                <a:t> </a:t>
              </a:r>
              <a:r>
                <a:rPr lang="en-US" sz="2400" b="1" spc="50" dirty="0" err="1">
                  <a:ln w="11430"/>
                  <a:solidFill>
                    <a:srgbClr val="FF0000"/>
                  </a:solidFill>
                  <a:effectLst>
                    <a:outerShdw blurRad="76200" dist="50800" dir="5400000" algn="tl" rotWithShape="0">
                      <a:srgbClr val="000000">
                        <a:alpha val="65000"/>
                      </a:srgbClr>
                    </a:outerShdw>
                  </a:effectLst>
                  <a:latin typeface="Arial" charset="0"/>
                  <a:cs typeface="Arial" pitchFamily="34" charset="0"/>
                </a:rPr>
                <a:t>hội</a:t>
              </a:r>
              <a:r>
                <a:rPr lang="en-US" sz="2400" b="1" spc="50" dirty="0">
                  <a:ln w="11430"/>
                  <a:solidFill>
                    <a:srgbClr val="FF0000"/>
                  </a:solidFill>
                  <a:effectLst>
                    <a:outerShdw blurRad="76200" dist="50800" dir="5400000" algn="tl" rotWithShape="0">
                      <a:srgbClr val="000000">
                        <a:alpha val="65000"/>
                      </a:srgbClr>
                    </a:outerShdw>
                  </a:effectLst>
                  <a:latin typeface="Arial" charset="0"/>
                  <a:cs typeface="Arial" pitchFamily="34" charset="0"/>
                </a:rPr>
                <a:t> IX</a:t>
              </a:r>
              <a:endParaRPr lang="en-US" b="1" spc="50" dirty="0">
                <a:ln w="11430"/>
                <a:solidFill>
                  <a:srgbClr val="FF0000"/>
                </a:solidFill>
                <a:effectLst>
                  <a:outerShdw blurRad="76200" dist="50800" dir="5400000" algn="tl" rotWithShape="0">
                    <a:srgbClr val="000000">
                      <a:alpha val="65000"/>
                    </a:srgbClr>
                  </a:outerShdw>
                </a:effectLst>
                <a:latin typeface="Arial" charset="0"/>
                <a:cs typeface="Arial" pitchFamily="34" charset="0"/>
              </a:endParaRPr>
            </a:p>
          </p:txBody>
        </p:sp>
      </p:grpSp>
      <p:sp>
        <p:nvSpPr>
          <p:cNvPr id="75783" name="AutoShape 34"/>
          <p:cNvSpPr>
            <a:spLocks noChangeArrowheads="1"/>
          </p:cNvSpPr>
          <p:nvPr/>
        </p:nvSpPr>
        <p:spPr bwMode="gray">
          <a:xfrm>
            <a:off x="5462595" y="1797057"/>
            <a:ext cx="1444625" cy="3527425"/>
          </a:xfrm>
          <a:prstGeom prst="roundRect">
            <a:avLst>
              <a:gd name="adj" fmla="val 16667"/>
            </a:avLst>
          </a:prstGeom>
          <a:solidFill>
            <a:srgbClr val="E9E065"/>
          </a:solidFill>
          <a:ln>
            <a:noFill/>
          </a:ln>
          <a:extLst>
            <a:ext uri="{91240B29-F687-4F45-9708-019B960494DF}">
              <a14:hiddenLine xmlns:a14="http://schemas.microsoft.com/office/drawing/2010/main" w="9525">
                <a:solidFill>
                  <a:srgbClr val="000000"/>
                </a:solidFill>
                <a:round/>
                <a:headEnd/>
                <a:tailEnd/>
              </a14:hiddenLine>
            </a:ext>
          </a:extLst>
        </p:spPr>
        <p:txBody>
          <a:bodyPr wrap="none" anchor="ctr"/>
          <a:lstStyle>
            <a:lvl1pPr>
              <a:defRPr>
                <a:solidFill>
                  <a:schemeClr val="tx1"/>
                </a:solidFill>
                <a:latin typeface="Arial" panose="020B0604020202020204" pitchFamily="34" charset="0"/>
              </a:defRPr>
            </a:lvl1pPr>
            <a:lvl2pPr marL="742950" indent="-285750">
              <a:defRPr>
                <a:solidFill>
                  <a:schemeClr val="tx1"/>
                </a:solidFill>
                <a:latin typeface="Arial" panose="020B0604020202020204" pitchFamily="34" charset="0"/>
              </a:defRPr>
            </a:lvl2pPr>
            <a:lvl3pPr marL="1143000" indent="-228600">
              <a:defRPr>
                <a:solidFill>
                  <a:schemeClr val="tx1"/>
                </a:solidFill>
                <a:latin typeface="Arial" panose="020B0604020202020204" pitchFamily="34" charset="0"/>
              </a:defRPr>
            </a:lvl3pPr>
            <a:lvl4pPr marL="1600200" indent="-228600">
              <a:defRPr>
                <a:solidFill>
                  <a:schemeClr val="tx1"/>
                </a:solidFill>
                <a:latin typeface="Arial" panose="020B0604020202020204" pitchFamily="34" charset="0"/>
              </a:defRPr>
            </a:lvl4pPr>
            <a:lvl5pPr marL="2057400" indent="-22860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eaLnBrk="1" hangingPunct="1"/>
            <a:endParaRPr lang="vi-VN" altLang="vi-VN">
              <a:solidFill>
                <a:srgbClr val="0E3558"/>
              </a:solidFill>
              <a:cs typeface="Arial" panose="020B0604020202020204" pitchFamily="34" charset="0"/>
            </a:endParaRPr>
          </a:p>
        </p:txBody>
      </p:sp>
      <p:sp>
        <p:nvSpPr>
          <p:cNvPr id="75784" name="AutoShape 35"/>
          <p:cNvSpPr>
            <a:spLocks noChangeArrowheads="1"/>
          </p:cNvSpPr>
          <p:nvPr/>
        </p:nvSpPr>
        <p:spPr bwMode="gray">
          <a:xfrm>
            <a:off x="5153032" y="4392613"/>
            <a:ext cx="1744663" cy="893762"/>
          </a:xfrm>
          <a:prstGeom prst="roundRect">
            <a:avLst>
              <a:gd name="adj" fmla="val 50000"/>
            </a:avLst>
          </a:prstGeom>
          <a:gradFill rotWithShape="1">
            <a:gsLst>
              <a:gs pos="0">
                <a:srgbClr val="E9E065"/>
              </a:gs>
              <a:gs pos="100000">
                <a:srgbClr val="F2EDA6"/>
              </a:gs>
            </a:gsLst>
            <a:lin ang="5400000" scaled="1"/>
          </a:gradFill>
          <a:ln>
            <a:noFill/>
          </a:ln>
          <a:extLst>
            <a:ext uri="{91240B29-F687-4F45-9708-019B960494DF}">
              <a14:hiddenLine xmlns:a14="http://schemas.microsoft.com/office/drawing/2010/main" w="9525">
                <a:solidFill>
                  <a:srgbClr val="000000"/>
                </a:solidFill>
                <a:round/>
                <a:headEnd/>
                <a:tailEnd/>
              </a14:hiddenLine>
            </a:ext>
          </a:extLst>
        </p:spPr>
        <p:txBody>
          <a:bodyPr wrap="none" anchor="ctr"/>
          <a:lstStyle>
            <a:lvl1pPr>
              <a:defRPr>
                <a:solidFill>
                  <a:schemeClr val="tx1"/>
                </a:solidFill>
                <a:latin typeface="Arial" panose="020B0604020202020204" pitchFamily="34" charset="0"/>
              </a:defRPr>
            </a:lvl1pPr>
            <a:lvl2pPr marL="742950" indent="-285750">
              <a:defRPr>
                <a:solidFill>
                  <a:schemeClr val="tx1"/>
                </a:solidFill>
                <a:latin typeface="Arial" panose="020B0604020202020204" pitchFamily="34" charset="0"/>
              </a:defRPr>
            </a:lvl2pPr>
            <a:lvl3pPr marL="1143000" indent="-228600">
              <a:defRPr>
                <a:solidFill>
                  <a:schemeClr val="tx1"/>
                </a:solidFill>
                <a:latin typeface="Arial" panose="020B0604020202020204" pitchFamily="34" charset="0"/>
              </a:defRPr>
            </a:lvl3pPr>
            <a:lvl4pPr marL="1600200" indent="-228600">
              <a:defRPr>
                <a:solidFill>
                  <a:schemeClr val="tx1"/>
                </a:solidFill>
                <a:latin typeface="Arial" panose="020B0604020202020204" pitchFamily="34" charset="0"/>
              </a:defRPr>
            </a:lvl4pPr>
            <a:lvl5pPr marL="2057400" indent="-22860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eaLnBrk="1" hangingPunct="1"/>
            <a:endParaRPr lang="vi-VN" altLang="vi-VN">
              <a:solidFill>
                <a:srgbClr val="0E3558"/>
              </a:solidFill>
              <a:cs typeface="Arial" panose="020B0604020202020204" pitchFamily="34" charset="0"/>
            </a:endParaRPr>
          </a:p>
        </p:txBody>
      </p:sp>
      <p:sp>
        <p:nvSpPr>
          <p:cNvPr id="75785" name="AutoShape 36"/>
          <p:cNvSpPr>
            <a:spLocks noChangeArrowheads="1"/>
          </p:cNvSpPr>
          <p:nvPr/>
        </p:nvSpPr>
        <p:spPr bwMode="gray">
          <a:xfrm>
            <a:off x="5153032" y="1824045"/>
            <a:ext cx="1744663" cy="890587"/>
          </a:xfrm>
          <a:prstGeom prst="roundRect">
            <a:avLst>
              <a:gd name="adj" fmla="val 50000"/>
            </a:avLst>
          </a:prstGeom>
          <a:gradFill rotWithShape="1">
            <a:gsLst>
              <a:gs pos="0">
                <a:srgbClr val="F8F5CC"/>
              </a:gs>
              <a:gs pos="100000">
                <a:srgbClr val="E9E065"/>
              </a:gs>
            </a:gsLst>
            <a:lin ang="5400000" scaled="1"/>
          </a:gradFill>
          <a:ln>
            <a:noFill/>
          </a:ln>
          <a:extLst>
            <a:ext uri="{91240B29-F687-4F45-9708-019B960494DF}">
              <a14:hiddenLine xmlns:a14="http://schemas.microsoft.com/office/drawing/2010/main" w="9525">
                <a:solidFill>
                  <a:srgbClr val="000000"/>
                </a:solidFill>
                <a:round/>
                <a:headEnd/>
                <a:tailEnd/>
              </a14:hiddenLine>
            </a:ext>
          </a:extLst>
        </p:spPr>
        <p:txBody>
          <a:bodyPr wrap="none" anchor="ctr"/>
          <a:lstStyle>
            <a:lvl1pPr>
              <a:defRPr>
                <a:solidFill>
                  <a:schemeClr val="tx1"/>
                </a:solidFill>
                <a:latin typeface="Arial" panose="020B0604020202020204" pitchFamily="34" charset="0"/>
              </a:defRPr>
            </a:lvl1pPr>
            <a:lvl2pPr marL="742950" indent="-285750">
              <a:defRPr>
                <a:solidFill>
                  <a:schemeClr val="tx1"/>
                </a:solidFill>
                <a:latin typeface="Arial" panose="020B0604020202020204" pitchFamily="34" charset="0"/>
              </a:defRPr>
            </a:lvl2pPr>
            <a:lvl3pPr marL="1143000" indent="-228600">
              <a:defRPr>
                <a:solidFill>
                  <a:schemeClr val="tx1"/>
                </a:solidFill>
                <a:latin typeface="Arial" panose="020B0604020202020204" pitchFamily="34" charset="0"/>
              </a:defRPr>
            </a:lvl3pPr>
            <a:lvl4pPr marL="1600200" indent="-228600">
              <a:defRPr>
                <a:solidFill>
                  <a:schemeClr val="tx1"/>
                </a:solidFill>
                <a:latin typeface="Arial" panose="020B0604020202020204" pitchFamily="34" charset="0"/>
              </a:defRPr>
            </a:lvl4pPr>
            <a:lvl5pPr marL="2057400" indent="-22860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eaLnBrk="1" hangingPunct="1"/>
            <a:endParaRPr lang="vi-VN" altLang="vi-VN">
              <a:solidFill>
                <a:srgbClr val="0E3558"/>
              </a:solidFill>
              <a:cs typeface="Arial" panose="020B0604020202020204" pitchFamily="34" charset="0"/>
            </a:endParaRPr>
          </a:p>
        </p:txBody>
      </p:sp>
      <p:sp>
        <p:nvSpPr>
          <p:cNvPr id="3" name="Rectangle 2"/>
          <p:cNvSpPr/>
          <p:nvPr/>
        </p:nvSpPr>
        <p:spPr>
          <a:xfrm>
            <a:off x="1709745" y="3262320"/>
            <a:ext cx="1589087" cy="2124075"/>
          </a:xfrm>
          <a:prstGeom prst="rect">
            <a:avLst/>
          </a:prstGeom>
        </p:spPr>
        <p:txBody>
          <a:bodyPr>
            <a:spAutoFit/>
          </a:bodyPr>
          <a:lstStyle/>
          <a:p>
            <a:pPr algn="ctr">
              <a:defRPr/>
            </a:pPr>
            <a:r>
              <a:rPr lang="vi-VN" sz="2200" b="1" dirty="0">
                <a:solidFill>
                  <a:schemeClr val="bg1"/>
                </a:solidFill>
                <a:effectLst>
                  <a:outerShdw blurRad="38100" dist="38100" dir="2700000" algn="tl">
                    <a:srgbClr val="000000">
                      <a:alpha val="43137"/>
                    </a:srgbClr>
                  </a:outerShdw>
                </a:effectLst>
                <a:latin typeface="Times New Roman"/>
                <a:ea typeface="Times New Roman"/>
                <a:cs typeface="Arial" pitchFamily="34" charset="0"/>
              </a:rPr>
              <a:t>“Việt Nam muốn là bạn với tất cả các nước trên </a:t>
            </a:r>
            <a:endParaRPr lang="en-US" sz="2200" b="1" dirty="0">
              <a:solidFill>
                <a:schemeClr val="bg1"/>
              </a:solidFill>
              <a:effectLst>
                <a:outerShdw blurRad="38100" dist="38100" dir="2700000" algn="tl">
                  <a:srgbClr val="000000">
                    <a:alpha val="43137"/>
                  </a:srgbClr>
                </a:outerShdw>
              </a:effectLst>
              <a:latin typeface="Times New Roman"/>
              <a:ea typeface="Times New Roman"/>
              <a:cs typeface="Arial" pitchFamily="34" charset="0"/>
            </a:endParaRPr>
          </a:p>
          <a:p>
            <a:pPr algn="ctr">
              <a:defRPr/>
            </a:pPr>
            <a:r>
              <a:rPr lang="vi-VN" sz="2200" b="1" dirty="0">
                <a:solidFill>
                  <a:schemeClr val="bg1"/>
                </a:solidFill>
                <a:effectLst>
                  <a:outerShdw blurRad="38100" dist="38100" dir="2700000" algn="tl">
                    <a:srgbClr val="000000">
                      <a:alpha val="43137"/>
                    </a:srgbClr>
                  </a:outerShdw>
                </a:effectLst>
                <a:latin typeface="Times New Roman"/>
                <a:ea typeface="Times New Roman"/>
                <a:cs typeface="Arial" pitchFamily="34" charset="0"/>
              </a:rPr>
              <a:t>thế giới”</a:t>
            </a:r>
            <a:endParaRPr lang="en-US" sz="2200" b="1" dirty="0">
              <a:solidFill>
                <a:schemeClr val="bg1"/>
              </a:solidFill>
              <a:effectLst>
                <a:outerShdw blurRad="38100" dist="38100" dir="2700000" algn="tl">
                  <a:srgbClr val="000000">
                    <a:alpha val="43137"/>
                  </a:srgbClr>
                </a:outerShdw>
              </a:effectLst>
              <a:latin typeface="Times New Roman"/>
              <a:ea typeface="Times New Roman"/>
              <a:cs typeface="Arial" pitchFamily="34" charset="0"/>
            </a:endParaRPr>
          </a:p>
        </p:txBody>
      </p:sp>
      <p:sp>
        <p:nvSpPr>
          <p:cNvPr id="75787" name="Rectangle 3"/>
          <p:cNvSpPr>
            <a:spLocks noChangeArrowheads="1"/>
          </p:cNvSpPr>
          <p:nvPr/>
        </p:nvSpPr>
        <p:spPr bwMode="auto">
          <a:xfrm>
            <a:off x="3429000" y="2551120"/>
            <a:ext cx="1543050" cy="25542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Arial" panose="020B0604020202020204" pitchFamily="34" charset="0"/>
              </a:defRPr>
            </a:lvl1pPr>
            <a:lvl2pPr marL="742950" indent="-285750">
              <a:defRPr>
                <a:solidFill>
                  <a:schemeClr val="tx1"/>
                </a:solidFill>
                <a:latin typeface="Arial" panose="020B0604020202020204" pitchFamily="34" charset="0"/>
              </a:defRPr>
            </a:lvl2pPr>
            <a:lvl3pPr marL="1143000" indent="-228600">
              <a:defRPr>
                <a:solidFill>
                  <a:schemeClr val="tx1"/>
                </a:solidFill>
                <a:latin typeface="Arial" panose="020B0604020202020204" pitchFamily="34" charset="0"/>
              </a:defRPr>
            </a:lvl3pPr>
            <a:lvl4pPr marL="1600200" indent="-228600">
              <a:defRPr>
                <a:solidFill>
                  <a:schemeClr val="tx1"/>
                </a:solidFill>
                <a:latin typeface="Arial" panose="020B0604020202020204" pitchFamily="34" charset="0"/>
              </a:defRPr>
            </a:lvl4pPr>
            <a:lvl5pPr marL="2057400" indent="-22860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algn="ctr"/>
            <a:r>
              <a:rPr lang="vi-VN" altLang="vi-VN" sz="2000" b="1">
                <a:solidFill>
                  <a:srgbClr val="C00000"/>
                </a:solidFill>
                <a:latin typeface="Times New Roman" panose="02020603050405020304" pitchFamily="18" charset="0"/>
                <a:ea typeface="Times New Roman" panose="02020603050405020304" pitchFamily="18" charset="0"/>
                <a:cs typeface="Arial" panose="020B0604020202020204" pitchFamily="34" charset="0"/>
              </a:rPr>
              <a:t>“Việt Nam sẵn sàng là bạn, là đối tác tin cậy của các nước trong cộng đồng quốc tế”</a:t>
            </a:r>
            <a:endParaRPr lang="en-US" altLang="vi-VN" sz="2000" b="1">
              <a:solidFill>
                <a:srgbClr val="C00000"/>
              </a:solidFill>
              <a:ea typeface="Times New Roman" panose="02020603050405020304" pitchFamily="18" charset="0"/>
              <a:cs typeface="Arial" panose="020B0604020202020204" pitchFamily="34" charset="0"/>
            </a:endParaRPr>
          </a:p>
        </p:txBody>
      </p:sp>
      <p:grpSp>
        <p:nvGrpSpPr>
          <p:cNvPr id="75788" name="Group 13"/>
          <p:cNvGrpSpPr>
            <a:grpSpLocks/>
          </p:cNvGrpSpPr>
          <p:nvPr/>
        </p:nvGrpSpPr>
        <p:grpSpPr bwMode="auto">
          <a:xfrm>
            <a:off x="5173670" y="609600"/>
            <a:ext cx="1836737" cy="4776788"/>
            <a:chOff x="3548336" y="609601"/>
            <a:chExt cx="1861313" cy="4772631"/>
          </a:xfrm>
        </p:grpSpPr>
        <p:sp>
          <p:nvSpPr>
            <p:cNvPr id="75804" name="AutoShape 33"/>
            <p:cNvSpPr>
              <a:spLocks noChangeArrowheads="1"/>
            </p:cNvSpPr>
            <p:nvPr/>
          </p:nvSpPr>
          <p:spPr bwMode="gray">
            <a:xfrm>
              <a:off x="3586749" y="1786277"/>
              <a:ext cx="1822900" cy="3595955"/>
            </a:xfrm>
            <a:prstGeom prst="roundRect">
              <a:avLst>
                <a:gd name="adj" fmla="val 17509"/>
              </a:avLst>
            </a:prstGeom>
            <a:gradFill rotWithShape="1">
              <a:gsLst>
                <a:gs pos="0">
                  <a:srgbClr val="B59F43"/>
                </a:gs>
                <a:gs pos="100000">
                  <a:srgbClr val="8F8849"/>
                </a:gs>
              </a:gsLst>
              <a:lin ang="2700000" scaled="1"/>
            </a:gradFill>
            <a:ln>
              <a:noFill/>
            </a:ln>
            <a:extLst>
              <a:ext uri="{91240B29-F687-4F45-9708-019B960494DF}">
                <a14:hiddenLine xmlns:a14="http://schemas.microsoft.com/office/drawing/2010/main" w="9525">
                  <a:solidFill>
                    <a:srgbClr val="000000"/>
                  </a:solidFill>
                  <a:round/>
                  <a:headEnd/>
                  <a:tailEnd/>
                </a14:hiddenLine>
              </a:ext>
            </a:extLst>
          </p:spPr>
          <p:txBody>
            <a:bodyPr wrap="none" anchor="ctr"/>
            <a:lstStyle>
              <a:lvl1pPr>
                <a:defRPr>
                  <a:solidFill>
                    <a:schemeClr val="tx1"/>
                  </a:solidFill>
                  <a:latin typeface="Arial" panose="020B0604020202020204" pitchFamily="34" charset="0"/>
                </a:defRPr>
              </a:lvl1pPr>
              <a:lvl2pPr marL="742950" indent="-285750">
                <a:defRPr>
                  <a:solidFill>
                    <a:schemeClr val="tx1"/>
                  </a:solidFill>
                  <a:latin typeface="Arial" panose="020B0604020202020204" pitchFamily="34" charset="0"/>
                </a:defRPr>
              </a:lvl2pPr>
              <a:lvl3pPr marL="1143000" indent="-228600">
                <a:defRPr>
                  <a:solidFill>
                    <a:schemeClr val="tx1"/>
                  </a:solidFill>
                  <a:latin typeface="Arial" panose="020B0604020202020204" pitchFamily="34" charset="0"/>
                </a:defRPr>
              </a:lvl3pPr>
              <a:lvl4pPr marL="1600200" indent="-228600">
                <a:defRPr>
                  <a:solidFill>
                    <a:schemeClr val="tx1"/>
                  </a:solidFill>
                  <a:latin typeface="Arial" panose="020B0604020202020204" pitchFamily="34" charset="0"/>
                </a:defRPr>
              </a:lvl4pPr>
              <a:lvl5pPr marL="2057400" indent="-22860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eaLnBrk="1" hangingPunct="1"/>
              <a:endParaRPr lang="vi-VN" altLang="vi-VN">
                <a:solidFill>
                  <a:srgbClr val="0E3558"/>
                </a:solidFill>
                <a:cs typeface="Arial" panose="020B0604020202020204" pitchFamily="34" charset="0"/>
              </a:endParaRPr>
            </a:p>
          </p:txBody>
        </p:sp>
        <p:sp>
          <p:nvSpPr>
            <p:cNvPr id="66603" name="Text Box 43"/>
            <p:cNvSpPr txBox="1">
              <a:spLocks noChangeArrowheads="1"/>
            </p:cNvSpPr>
            <p:nvPr/>
          </p:nvSpPr>
          <p:spPr bwMode="gray">
            <a:xfrm>
              <a:off x="3719212" y="609601"/>
              <a:ext cx="1519188" cy="461263"/>
            </a:xfrm>
            <a:prstGeom prst="rect">
              <a:avLst/>
            </a:prstGeom>
            <a:noFill/>
            <a:ln>
              <a:noFill/>
            </a:ln>
            <a:effectLst/>
            <a:extLst/>
          </p:spPr>
          <p:txBody>
            <a:bodyPr wrap="none">
              <a:spAutoFit/>
            </a:bodyPr>
            <a:lstStyle/>
            <a:p>
              <a:pPr algn="ctr">
                <a:defRPr/>
              </a:pPr>
              <a:r>
                <a:rPr lang="en-US" sz="2400" b="1" dirty="0" err="1">
                  <a:ln w="18000">
                    <a:solidFill>
                      <a:srgbClr val="5CB68D">
                        <a:satMod val="140000"/>
                      </a:srgbClr>
                    </a:solidFill>
                    <a:prstDash val="solid"/>
                    <a:miter lim="800000"/>
                  </a:ln>
                  <a:solidFill>
                    <a:srgbClr val="0E3558"/>
                  </a:solidFill>
                  <a:effectLst>
                    <a:outerShdw blurRad="25500" dist="23000" dir="7020000" algn="tl">
                      <a:srgbClr val="000000">
                        <a:alpha val="50000"/>
                      </a:srgbClr>
                    </a:outerShdw>
                  </a:effectLst>
                  <a:latin typeface="Arial" charset="0"/>
                  <a:cs typeface="Arial" pitchFamily="34" charset="0"/>
                </a:rPr>
                <a:t>Đại</a:t>
              </a:r>
              <a:r>
                <a:rPr lang="en-US" sz="2400" b="1" dirty="0">
                  <a:ln w="18000">
                    <a:solidFill>
                      <a:srgbClr val="5CB68D">
                        <a:satMod val="140000"/>
                      </a:srgbClr>
                    </a:solidFill>
                    <a:prstDash val="solid"/>
                    <a:miter lim="800000"/>
                  </a:ln>
                  <a:solidFill>
                    <a:srgbClr val="0E3558"/>
                  </a:solidFill>
                  <a:effectLst>
                    <a:outerShdw blurRad="25500" dist="23000" dir="7020000" algn="tl">
                      <a:srgbClr val="000000">
                        <a:alpha val="50000"/>
                      </a:srgbClr>
                    </a:outerShdw>
                  </a:effectLst>
                  <a:latin typeface="Arial" charset="0"/>
                  <a:cs typeface="Arial" pitchFamily="34" charset="0"/>
                </a:rPr>
                <a:t> </a:t>
              </a:r>
              <a:r>
                <a:rPr lang="en-US" sz="2400" b="1" dirty="0" err="1">
                  <a:ln w="18000">
                    <a:solidFill>
                      <a:srgbClr val="5CB68D">
                        <a:satMod val="140000"/>
                      </a:srgbClr>
                    </a:solidFill>
                    <a:prstDash val="solid"/>
                    <a:miter lim="800000"/>
                  </a:ln>
                  <a:solidFill>
                    <a:srgbClr val="0E3558"/>
                  </a:solidFill>
                  <a:effectLst>
                    <a:outerShdw blurRad="25500" dist="23000" dir="7020000" algn="tl">
                      <a:srgbClr val="000000">
                        <a:alpha val="50000"/>
                      </a:srgbClr>
                    </a:outerShdw>
                  </a:effectLst>
                  <a:latin typeface="Arial" charset="0"/>
                  <a:cs typeface="Arial" pitchFamily="34" charset="0"/>
                </a:rPr>
                <a:t>hội</a:t>
              </a:r>
              <a:r>
                <a:rPr lang="en-US" sz="2400" b="1" dirty="0">
                  <a:ln w="18000">
                    <a:solidFill>
                      <a:srgbClr val="5CB68D">
                        <a:satMod val="140000"/>
                      </a:srgbClr>
                    </a:solidFill>
                    <a:prstDash val="solid"/>
                    <a:miter lim="800000"/>
                  </a:ln>
                  <a:solidFill>
                    <a:srgbClr val="0E3558"/>
                  </a:solidFill>
                  <a:effectLst>
                    <a:outerShdw blurRad="25500" dist="23000" dir="7020000" algn="tl">
                      <a:srgbClr val="000000">
                        <a:alpha val="50000"/>
                      </a:srgbClr>
                    </a:outerShdw>
                  </a:effectLst>
                  <a:latin typeface="Arial" charset="0"/>
                  <a:cs typeface="Arial" pitchFamily="34" charset="0"/>
                </a:rPr>
                <a:t> X</a:t>
              </a:r>
              <a:endParaRPr lang="en-US" b="1" dirty="0">
                <a:ln w="18000">
                  <a:solidFill>
                    <a:srgbClr val="5CB68D">
                      <a:satMod val="140000"/>
                    </a:srgbClr>
                  </a:solidFill>
                  <a:prstDash val="solid"/>
                  <a:miter lim="800000"/>
                </a:ln>
                <a:solidFill>
                  <a:srgbClr val="0E3558"/>
                </a:solidFill>
                <a:effectLst>
                  <a:outerShdw blurRad="25500" dist="23000" dir="7020000" algn="tl">
                    <a:srgbClr val="000000">
                      <a:alpha val="50000"/>
                    </a:srgbClr>
                  </a:outerShdw>
                </a:effectLst>
                <a:latin typeface="Arial" charset="0"/>
                <a:cs typeface="Arial" pitchFamily="34" charset="0"/>
              </a:endParaRPr>
            </a:p>
          </p:txBody>
        </p:sp>
        <p:sp>
          <p:nvSpPr>
            <p:cNvPr id="75806" name="Rectangle 4"/>
            <p:cNvSpPr>
              <a:spLocks noChangeArrowheads="1"/>
            </p:cNvSpPr>
            <p:nvPr/>
          </p:nvSpPr>
          <p:spPr bwMode="auto">
            <a:xfrm>
              <a:off x="3548336" y="1923391"/>
              <a:ext cx="1697538" cy="330600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Arial" panose="020B0604020202020204" pitchFamily="34" charset="0"/>
                </a:defRPr>
              </a:lvl1pPr>
              <a:lvl2pPr marL="742950" indent="-285750">
                <a:defRPr>
                  <a:solidFill>
                    <a:schemeClr val="tx1"/>
                  </a:solidFill>
                  <a:latin typeface="Arial" panose="020B0604020202020204" pitchFamily="34" charset="0"/>
                </a:defRPr>
              </a:lvl2pPr>
              <a:lvl3pPr marL="1143000" indent="-228600">
                <a:defRPr>
                  <a:solidFill>
                    <a:schemeClr val="tx1"/>
                  </a:solidFill>
                  <a:latin typeface="Arial" panose="020B0604020202020204" pitchFamily="34" charset="0"/>
                </a:defRPr>
              </a:lvl3pPr>
              <a:lvl4pPr marL="1600200" indent="-228600">
                <a:defRPr>
                  <a:solidFill>
                    <a:schemeClr val="tx1"/>
                  </a:solidFill>
                  <a:latin typeface="Arial" panose="020B0604020202020204" pitchFamily="34" charset="0"/>
                </a:defRPr>
              </a:lvl4pPr>
              <a:lvl5pPr marL="2057400" indent="-22860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algn="ctr" eaLnBrk="1" hangingPunct="1"/>
              <a:r>
                <a:rPr lang="vi-VN" altLang="vi-VN" sz="1900" b="1">
                  <a:solidFill>
                    <a:srgbClr val="371DA3"/>
                  </a:solidFill>
                  <a:latin typeface="Times New Roman" panose="02020603050405020304" pitchFamily="18" charset="0"/>
                  <a:ea typeface="Times New Roman" panose="02020603050405020304" pitchFamily="18" charset="0"/>
                  <a:cs typeface="Arial" panose="020B0604020202020204" pitchFamily="34" charset="0"/>
                </a:rPr>
                <a:t>“Việt Nam là bạn, đối tác tin cậy của các nước trong cộng đồng quốc tế, tham gia tích cực vào tiến trình hợp tác quốc tế </a:t>
              </a:r>
              <a:endParaRPr lang="en-US" altLang="vi-VN" sz="1900" b="1">
                <a:solidFill>
                  <a:srgbClr val="371DA3"/>
                </a:solidFill>
                <a:latin typeface="Times New Roman" panose="02020603050405020304" pitchFamily="18" charset="0"/>
                <a:ea typeface="Times New Roman" panose="02020603050405020304" pitchFamily="18" charset="0"/>
                <a:cs typeface="Arial" panose="020B0604020202020204" pitchFamily="34" charset="0"/>
              </a:endParaRPr>
            </a:p>
            <a:p>
              <a:pPr algn="ctr" eaLnBrk="1" hangingPunct="1"/>
              <a:r>
                <a:rPr lang="vi-VN" altLang="vi-VN" sz="1900" b="1">
                  <a:solidFill>
                    <a:srgbClr val="371DA3"/>
                  </a:solidFill>
                  <a:latin typeface="Times New Roman" panose="02020603050405020304" pitchFamily="18" charset="0"/>
                  <a:ea typeface="Times New Roman" panose="02020603050405020304" pitchFamily="18" charset="0"/>
                  <a:cs typeface="Arial" panose="020B0604020202020204" pitchFamily="34" charset="0"/>
                </a:rPr>
                <a:t>và khu vực”</a:t>
              </a:r>
              <a:endParaRPr lang="en-US" altLang="vi-VN" sz="1900" b="1">
                <a:solidFill>
                  <a:srgbClr val="371DA3"/>
                </a:solidFill>
                <a:latin typeface="Times New Roman" panose="02020603050405020304" pitchFamily="18" charset="0"/>
                <a:ea typeface="Times New Roman" panose="02020603050405020304" pitchFamily="18" charset="0"/>
                <a:cs typeface="Arial" panose="020B0604020202020204" pitchFamily="34" charset="0"/>
              </a:endParaRPr>
            </a:p>
          </p:txBody>
        </p:sp>
      </p:grpSp>
      <p:sp>
        <p:nvSpPr>
          <p:cNvPr id="75789" name="AutoShape 4"/>
          <p:cNvSpPr>
            <a:spLocks noChangeArrowheads="1"/>
          </p:cNvSpPr>
          <p:nvPr/>
        </p:nvSpPr>
        <p:spPr bwMode="gray">
          <a:xfrm>
            <a:off x="7010407" y="1279532"/>
            <a:ext cx="1497013" cy="3751263"/>
          </a:xfrm>
          <a:prstGeom prst="roundRect">
            <a:avLst>
              <a:gd name="adj" fmla="val 17509"/>
            </a:avLst>
          </a:prstGeom>
          <a:gradFill rotWithShape="1">
            <a:gsLst>
              <a:gs pos="0">
                <a:srgbClr val="4E91D4"/>
              </a:gs>
              <a:gs pos="100000">
                <a:srgbClr val="3477A4"/>
              </a:gs>
            </a:gsLst>
            <a:lin ang="2700000" scaled="1"/>
          </a:gradFill>
          <a:ln>
            <a:noFill/>
          </a:ln>
          <a:extLst>
            <a:ext uri="{91240B29-F687-4F45-9708-019B960494DF}">
              <a14:hiddenLine xmlns:a14="http://schemas.microsoft.com/office/drawing/2010/main" w="9525">
                <a:solidFill>
                  <a:srgbClr val="000000"/>
                </a:solidFill>
                <a:round/>
                <a:headEnd/>
                <a:tailEnd/>
              </a14:hiddenLine>
            </a:ext>
          </a:extLst>
        </p:spPr>
        <p:txBody>
          <a:bodyPr wrap="none" anchor="ctr"/>
          <a:lstStyle>
            <a:lvl1pPr>
              <a:defRPr>
                <a:solidFill>
                  <a:schemeClr val="tx1"/>
                </a:solidFill>
                <a:latin typeface="Arial" panose="020B0604020202020204" pitchFamily="34" charset="0"/>
              </a:defRPr>
            </a:lvl1pPr>
            <a:lvl2pPr marL="742950" indent="-285750">
              <a:defRPr>
                <a:solidFill>
                  <a:schemeClr val="tx1"/>
                </a:solidFill>
                <a:latin typeface="Arial" panose="020B0604020202020204" pitchFamily="34" charset="0"/>
              </a:defRPr>
            </a:lvl2pPr>
            <a:lvl3pPr marL="1143000" indent="-228600">
              <a:defRPr>
                <a:solidFill>
                  <a:schemeClr val="tx1"/>
                </a:solidFill>
                <a:latin typeface="Arial" panose="020B0604020202020204" pitchFamily="34" charset="0"/>
              </a:defRPr>
            </a:lvl3pPr>
            <a:lvl4pPr marL="1600200" indent="-228600">
              <a:defRPr>
                <a:solidFill>
                  <a:schemeClr val="tx1"/>
                </a:solidFill>
                <a:latin typeface="Arial" panose="020B0604020202020204" pitchFamily="34" charset="0"/>
              </a:defRPr>
            </a:lvl4pPr>
            <a:lvl5pPr marL="2057400" indent="-22860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eaLnBrk="1" hangingPunct="1"/>
            <a:endParaRPr lang="vi-VN" altLang="vi-VN">
              <a:solidFill>
                <a:srgbClr val="0E3558"/>
              </a:solidFill>
              <a:cs typeface="Arial" panose="020B0604020202020204" pitchFamily="34" charset="0"/>
            </a:endParaRPr>
          </a:p>
        </p:txBody>
      </p:sp>
      <p:sp>
        <p:nvSpPr>
          <p:cNvPr id="75790" name="AutoShape 5"/>
          <p:cNvSpPr>
            <a:spLocks noChangeArrowheads="1"/>
          </p:cNvSpPr>
          <p:nvPr/>
        </p:nvSpPr>
        <p:spPr bwMode="gray">
          <a:xfrm>
            <a:off x="7086600" y="1290645"/>
            <a:ext cx="1619250" cy="3679825"/>
          </a:xfrm>
          <a:prstGeom prst="roundRect">
            <a:avLst>
              <a:gd name="adj" fmla="val 16667"/>
            </a:avLst>
          </a:prstGeom>
          <a:solidFill>
            <a:srgbClr val="3CA1E6"/>
          </a:solidFill>
          <a:ln>
            <a:noFill/>
          </a:ln>
          <a:extLst>
            <a:ext uri="{91240B29-F687-4F45-9708-019B960494DF}">
              <a14:hiddenLine xmlns:a14="http://schemas.microsoft.com/office/drawing/2010/main" w="9525">
                <a:solidFill>
                  <a:srgbClr val="000000"/>
                </a:solidFill>
                <a:round/>
                <a:headEnd/>
                <a:tailEnd/>
              </a14:hiddenLine>
            </a:ext>
          </a:extLst>
        </p:spPr>
        <p:txBody>
          <a:bodyPr wrap="none" anchor="ctr"/>
          <a:lstStyle>
            <a:lvl1pPr>
              <a:defRPr>
                <a:solidFill>
                  <a:schemeClr val="tx1"/>
                </a:solidFill>
                <a:latin typeface="Arial" panose="020B0604020202020204" pitchFamily="34" charset="0"/>
              </a:defRPr>
            </a:lvl1pPr>
            <a:lvl2pPr marL="742950" indent="-285750">
              <a:defRPr>
                <a:solidFill>
                  <a:schemeClr val="tx1"/>
                </a:solidFill>
                <a:latin typeface="Arial" panose="020B0604020202020204" pitchFamily="34" charset="0"/>
              </a:defRPr>
            </a:lvl2pPr>
            <a:lvl3pPr marL="1143000" indent="-228600">
              <a:defRPr>
                <a:solidFill>
                  <a:schemeClr val="tx1"/>
                </a:solidFill>
                <a:latin typeface="Arial" panose="020B0604020202020204" pitchFamily="34" charset="0"/>
              </a:defRPr>
            </a:lvl3pPr>
            <a:lvl4pPr marL="1600200" indent="-228600">
              <a:defRPr>
                <a:solidFill>
                  <a:schemeClr val="tx1"/>
                </a:solidFill>
                <a:latin typeface="Arial" panose="020B0604020202020204" pitchFamily="34" charset="0"/>
              </a:defRPr>
            </a:lvl4pPr>
            <a:lvl5pPr marL="2057400" indent="-22860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eaLnBrk="1" hangingPunct="1"/>
            <a:endParaRPr lang="vi-VN" altLang="vi-VN">
              <a:solidFill>
                <a:srgbClr val="0E3558"/>
              </a:solidFill>
              <a:cs typeface="Arial" panose="020B0604020202020204" pitchFamily="34" charset="0"/>
            </a:endParaRPr>
          </a:p>
        </p:txBody>
      </p:sp>
      <p:sp>
        <p:nvSpPr>
          <p:cNvPr id="75791" name="AutoShape 6"/>
          <p:cNvSpPr>
            <a:spLocks noChangeArrowheads="1"/>
          </p:cNvSpPr>
          <p:nvPr/>
        </p:nvSpPr>
        <p:spPr bwMode="gray">
          <a:xfrm>
            <a:off x="7029457" y="3998913"/>
            <a:ext cx="1597025" cy="931862"/>
          </a:xfrm>
          <a:prstGeom prst="roundRect">
            <a:avLst>
              <a:gd name="adj" fmla="val 50000"/>
            </a:avLst>
          </a:prstGeom>
          <a:gradFill rotWithShape="1">
            <a:gsLst>
              <a:gs pos="0">
                <a:srgbClr val="3CA1E6">
                  <a:alpha val="0"/>
                </a:srgbClr>
              </a:gs>
              <a:gs pos="100000">
                <a:srgbClr val="9BCFF2"/>
              </a:gs>
            </a:gsLst>
            <a:lin ang="5400000" scaled="1"/>
          </a:gradFill>
          <a:ln>
            <a:noFill/>
          </a:ln>
          <a:extLst>
            <a:ext uri="{91240B29-F687-4F45-9708-019B960494DF}">
              <a14:hiddenLine xmlns:a14="http://schemas.microsoft.com/office/drawing/2010/main" w="9525">
                <a:solidFill>
                  <a:srgbClr val="000000"/>
                </a:solidFill>
                <a:round/>
                <a:headEnd/>
                <a:tailEnd/>
              </a14:hiddenLine>
            </a:ext>
          </a:extLst>
        </p:spPr>
        <p:txBody>
          <a:bodyPr wrap="none" anchor="ctr"/>
          <a:lstStyle>
            <a:lvl1pPr>
              <a:defRPr>
                <a:solidFill>
                  <a:schemeClr val="tx1"/>
                </a:solidFill>
                <a:latin typeface="Arial" panose="020B0604020202020204" pitchFamily="34" charset="0"/>
              </a:defRPr>
            </a:lvl1pPr>
            <a:lvl2pPr marL="742950" indent="-285750">
              <a:defRPr>
                <a:solidFill>
                  <a:schemeClr val="tx1"/>
                </a:solidFill>
                <a:latin typeface="Arial" panose="020B0604020202020204" pitchFamily="34" charset="0"/>
              </a:defRPr>
            </a:lvl2pPr>
            <a:lvl3pPr marL="1143000" indent="-228600">
              <a:defRPr>
                <a:solidFill>
                  <a:schemeClr val="tx1"/>
                </a:solidFill>
                <a:latin typeface="Arial" panose="020B0604020202020204" pitchFamily="34" charset="0"/>
              </a:defRPr>
            </a:lvl3pPr>
            <a:lvl4pPr marL="1600200" indent="-228600">
              <a:defRPr>
                <a:solidFill>
                  <a:schemeClr val="tx1"/>
                </a:solidFill>
                <a:latin typeface="Arial" panose="020B0604020202020204" pitchFamily="34" charset="0"/>
              </a:defRPr>
            </a:lvl4pPr>
            <a:lvl5pPr marL="2057400" indent="-22860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eaLnBrk="1" hangingPunct="1"/>
            <a:endParaRPr lang="vi-VN" altLang="vi-VN">
              <a:solidFill>
                <a:srgbClr val="0E3558"/>
              </a:solidFill>
              <a:cs typeface="Arial" panose="020B0604020202020204" pitchFamily="34" charset="0"/>
            </a:endParaRPr>
          </a:p>
        </p:txBody>
      </p:sp>
      <p:grpSp>
        <p:nvGrpSpPr>
          <p:cNvPr id="75792" name="Group 14"/>
          <p:cNvGrpSpPr>
            <a:grpSpLocks/>
          </p:cNvGrpSpPr>
          <p:nvPr/>
        </p:nvGrpSpPr>
        <p:grpSpPr bwMode="auto">
          <a:xfrm>
            <a:off x="7118322" y="325438"/>
            <a:ext cx="1720880" cy="4328516"/>
            <a:chOff x="5382311" y="325944"/>
            <a:chExt cx="1720789" cy="4328009"/>
          </a:xfrm>
        </p:grpSpPr>
        <p:sp>
          <p:nvSpPr>
            <p:cNvPr id="75801" name="AutoShape 7"/>
            <p:cNvSpPr>
              <a:spLocks noChangeArrowheads="1"/>
            </p:cNvSpPr>
            <p:nvPr/>
          </p:nvSpPr>
          <p:spPr bwMode="gray">
            <a:xfrm>
              <a:off x="5506159" y="1319270"/>
              <a:ext cx="1596941" cy="929329"/>
            </a:xfrm>
            <a:prstGeom prst="roundRect">
              <a:avLst>
                <a:gd name="adj" fmla="val 50000"/>
              </a:avLst>
            </a:prstGeom>
            <a:gradFill rotWithShape="1">
              <a:gsLst>
                <a:gs pos="0">
                  <a:srgbClr val="BEE0F7"/>
                </a:gs>
                <a:gs pos="100000">
                  <a:srgbClr val="3CA1E6">
                    <a:alpha val="0"/>
                  </a:srgbClr>
                </a:gs>
              </a:gsLst>
              <a:lin ang="5400000" scaled="1"/>
            </a:gradFill>
            <a:ln>
              <a:noFill/>
            </a:ln>
            <a:extLst>
              <a:ext uri="{91240B29-F687-4F45-9708-019B960494DF}">
                <a14:hiddenLine xmlns:a14="http://schemas.microsoft.com/office/drawing/2010/main" w="9525">
                  <a:solidFill>
                    <a:srgbClr val="000000"/>
                  </a:solidFill>
                  <a:round/>
                  <a:headEnd/>
                  <a:tailEnd/>
                </a14:hiddenLine>
              </a:ext>
            </a:extLst>
          </p:spPr>
          <p:txBody>
            <a:bodyPr wrap="none" anchor="ctr"/>
            <a:lstStyle>
              <a:lvl1pPr>
                <a:defRPr>
                  <a:solidFill>
                    <a:schemeClr val="tx1"/>
                  </a:solidFill>
                  <a:latin typeface="Arial" panose="020B0604020202020204" pitchFamily="34" charset="0"/>
                </a:defRPr>
              </a:lvl1pPr>
              <a:lvl2pPr marL="742950" indent="-285750">
                <a:defRPr>
                  <a:solidFill>
                    <a:schemeClr val="tx1"/>
                  </a:solidFill>
                  <a:latin typeface="Arial" panose="020B0604020202020204" pitchFamily="34" charset="0"/>
                </a:defRPr>
              </a:lvl2pPr>
              <a:lvl3pPr marL="1143000" indent="-228600">
                <a:defRPr>
                  <a:solidFill>
                    <a:schemeClr val="tx1"/>
                  </a:solidFill>
                  <a:latin typeface="Arial" panose="020B0604020202020204" pitchFamily="34" charset="0"/>
                </a:defRPr>
              </a:lvl3pPr>
              <a:lvl4pPr marL="1600200" indent="-228600">
                <a:defRPr>
                  <a:solidFill>
                    <a:schemeClr val="tx1"/>
                  </a:solidFill>
                  <a:latin typeface="Arial" panose="020B0604020202020204" pitchFamily="34" charset="0"/>
                </a:defRPr>
              </a:lvl4pPr>
              <a:lvl5pPr marL="2057400" indent="-22860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eaLnBrk="1" hangingPunct="1"/>
              <a:endParaRPr lang="vi-VN" altLang="vi-VN">
                <a:solidFill>
                  <a:srgbClr val="0E3558"/>
                </a:solidFill>
                <a:cs typeface="Arial" panose="020B0604020202020204" pitchFamily="34" charset="0"/>
              </a:endParaRPr>
            </a:p>
          </p:txBody>
        </p:sp>
        <p:sp>
          <p:nvSpPr>
            <p:cNvPr id="56" name="Text Box 16"/>
            <p:cNvSpPr txBox="1">
              <a:spLocks noChangeArrowheads="1"/>
            </p:cNvSpPr>
            <p:nvPr/>
          </p:nvSpPr>
          <p:spPr bwMode="gray">
            <a:xfrm>
              <a:off x="5433138" y="325944"/>
              <a:ext cx="1584005" cy="461611"/>
            </a:xfrm>
            <a:prstGeom prst="rect">
              <a:avLst/>
            </a:prstGeom>
            <a:noFill/>
            <a:ln>
              <a:noFill/>
            </a:ln>
            <a:effectLst/>
            <a:extLst/>
          </p:spPr>
          <p:txBody>
            <a:bodyPr wrap="none">
              <a:spAutoFit/>
            </a:bodyPr>
            <a:lstStyle/>
            <a:p>
              <a:pPr algn="ctr">
                <a:defRPr/>
              </a:pPr>
              <a:r>
                <a:rPr lang="en-US" sz="2400" b="1" dirty="0" err="1">
                  <a:ln w="1905"/>
                  <a:gradFill>
                    <a:gsLst>
                      <a:gs pos="0">
                        <a:srgbClr val="53A57F">
                          <a:shade val="20000"/>
                          <a:satMod val="200000"/>
                        </a:srgbClr>
                      </a:gs>
                      <a:gs pos="78000">
                        <a:srgbClr val="53A57F">
                          <a:tint val="90000"/>
                          <a:shade val="89000"/>
                          <a:satMod val="220000"/>
                        </a:srgbClr>
                      </a:gs>
                      <a:gs pos="100000">
                        <a:srgbClr val="53A57F">
                          <a:tint val="12000"/>
                          <a:satMod val="255000"/>
                        </a:srgbClr>
                      </a:gs>
                    </a:gsLst>
                    <a:lin ang="5400000"/>
                  </a:gradFill>
                  <a:effectLst>
                    <a:innerShdw blurRad="69850" dist="43180" dir="5400000">
                      <a:srgbClr val="000000">
                        <a:alpha val="65000"/>
                      </a:srgbClr>
                    </a:innerShdw>
                  </a:effectLst>
                  <a:latin typeface="Arial" charset="0"/>
                  <a:cs typeface="Arial" pitchFamily="34" charset="0"/>
                </a:rPr>
                <a:t>Ðại</a:t>
              </a:r>
              <a:r>
                <a:rPr lang="en-US" sz="2400" b="1" dirty="0">
                  <a:ln w="1905"/>
                  <a:gradFill>
                    <a:gsLst>
                      <a:gs pos="0">
                        <a:srgbClr val="53A57F">
                          <a:shade val="20000"/>
                          <a:satMod val="200000"/>
                        </a:srgbClr>
                      </a:gs>
                      <a:gs pos="78000">
                        <a:srgbClr val="53A57F">
                          <a:tint val="90000"/>
                          <a:shade val="89000"/>
                          <a:satMod val="220000"/>
                        </a:srgbClr>
                      </a:gs>
                      <a:gs pos="100000">
                        <a:srgbClr val="53A57F">
                          <a:tint val="12000"/>
                          <a:satMod val="255000"/>
                        </a:srgbClr>
                      </a:gs>
                    </a:gsLst>
                    <a:lin ang="5400000"/>
                  </a:gradFill>
                  <a:effectLst>
                    <a:innerShdw blurRad="69850" dist="43180" dir="5400000">
                      <a:srgbClr val="000000">
                        <a:alpha val="65000"/>
                      </a:srgbClr>
                    </a:innerShdw>
                  </a:effectLst>
                  <a:latin typeface="Arial" charset="0"/>
                  <a:cs typeface="Arial" pitchFamily="34" charset="0"/>
                </a:rPr>
                <a:t> </a:t>
              </a:r>
              <a:r>
                <a:rPr lang="en-US" sz="2400" b="1" dirty="0" err="1">
                  <a:ln w="1905"/>
                  <a:gradFill>
                    <a:gsLst>
                      <a:gs pos="0">
                        <a:srgbClr val="53A57F">
                          <a:shade val="20000"/>
                          <a:satMod val="200000"/>
                        </a:srgbClr>
                      </a:gs>
                      <a:gs pos="78000">
                        <a:srgbClr val="53A57F">
                          <a:tint val="90000"/>
                          <a:shade val="89000"/>
                          <a:satMod val="220000"/>
                        </a:srgbClr>
                      </a:gs>
                      <a:gs pos="100000">
                        <a:srgbClr val="53A57F">
                          <a:tint val="12000"/>
                          <a:satMod val="255000"/>
                        </a:srgbClr>
                      </a:gs>
                    </a:gsLst>
                    <a:lin ang="5400000"/>
                  </a:gradFill>
                  <a:effectLst>
                    <a:innerShdw blurRad="69850" dist="43180" dir="5400000">
                      <a:srgbClr val="000000">
                        <a:alpha val="65000"/>
                      </a:srgbClr>
                    </a:innerShdw>
                  </a:effectLst>
                  <a:latin typeface="Arial" charset="0"/>
                  <a:cs typeface="Arial" pitchFamily="34" charset="0"/>
                </a:rPr>
                <a:t>hội</a:t>
              </a:r>
              <a:r>
                <a:rPr lang="en-US" sz="2400" b="1" dirty="0">
                  <a:ln w="1905"/>
                  <a:gradFill>
                    <a:gsLst>
                      <a:gs pos="0">
                        <a:srgbClr val="53A57F">
                          <a:shade val="20000"/>
                          <a:satMod val="200000"/>
                        </a:srgbClr>
                      </a:gs>
                      <a:gs pos="78000">
                        <a:srgbClr val="53A57F">
                          <a:tint val="90000"/>
                          <a:shade val="89000"/>
                          <a:satMod val="220000"/>
                        </a:srgbClr>
                      </a:gs>
                      <a:gs pos="100000">
                        <a:srgbClr val="53A57F">
                          <a:tint val="12000"/>
                          <a:satMod val="255000"/>
                        </a:srgbClr>
                      </a:gs>
                    </a:gsLst>
                    <a:lin ang="5400000"/>
                  </a:gradFill>
                  <a:effectLst>
                    <a:innerShdw blurRad="69850" dist="43180" dir="5400000">
                      <a:srgbClr val="000000">
                        <a:alpha val="65000"/>
                      </a:srgbClr>
                    </a:innerShdw>
                  </a:effectLst>
                  <a:latin typeface="Arial" charset="0"/>
                  <a:cs typeface="Arial" pitchFamily="34" charset="0"/>
                </a:rPr>
                <a:t> XI</a:t>
              </a:r>
              <a:endParaRPr lang="en-US" b="1" dirty="0">
                <a:ln w="1905"/>
                <a:gradFill>
                  <a:gsLst>
                    <a:gs pos="0">
                      <a:srgbClr val="53A57F">
                        <a:shade val="20000"/>
                        <a:satMod val="200000"/>
                      </a:srgbClr>
                    </a:gs>
                    <a:gs pos="78000">
                      <a:srgbClr val="53A57F">
                        <a:tint val="90000"/>
                        <a:shade val="89000"/>
                        <a:satMod val="220000"/>
                      </a:srgbClr>
                    </a:gs>
                    <a:gs pos="100000">
                      <a:srgbClr val="53A57F">
                        <a:tint val="12000"/>
                        <a:satMod val="255000"/>
                      </a:srgbClr>
                    </a:gs>
                  </a:gsLst>
                  <a:lin ang="5400000"/>
                </a:gradFill>
                <a:effectLst>
                  <a:innerShdw blurRad="69850" dist="43180" dir="5400000">
                    <a:srgbClr val="000000">
                      <a:alpha val="65000"/>
                    </a:srgbClr>
                  </a:innerShdw>
                </a:effectLst>
                <a:latin typeface="Arial" charset="0"/>
                <a:cs typeface="Arial" pitchFamily="34" charset="0"/>
              </a:endParaRPr>
            </a:p>
          </p:txBody>
        </p:sp>
        <p:sp>
          <p:nvSpPr>
            <p:cNvPr id="75803" name="Rectangle 61"/>
            <p:cNvSpPr>
              <a:spLocks noChangeArrowheads="1"/>
            </p:cNvSpPr>
            <p:nvPr/>
          </p:nvSpPr>
          <p:spPr bwMode="auto">
            <a:xfrm>
              <a:off x="5382311" y="1791631"/>
              <a:ext cx="1560220" cy="286232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Arial" panose="020B0604020202020204" pitchFamily="34" charset="0"/>
                </a:defRPr>
              </a:lvl1pPr>
              <a:lvl2pPr marL="742950" indent="-285750">
                <a:defRPr>
                  <a:solidFill>
                    <a:schemeClr val="tx1"/>
                  </a:solidFill>
                  <a:latin typeface="Arial" panose="020B0604020202020204" pitchFamily="34" charset="0"/>
                </a:defRPr>
              </a:lvl2pPr>
              <a:lvl3pPr marL="1143000" indent="-228600">
                <a:defRPr>
                  <a:solidFill>
                    <a:schemeClr val="tx1"/>
                  </a:solidFill>
                  <a:latin typeface="Arial" panose="020B0604020202020204" pitchFamily="34" charset="0"/>
                </a:defRPr>
              </a:lvl3pPr>
              <a:lvl4pPr marL="1600200" indent="-228600">
                <a:defRPr>
                  <a:solidFill>
                    <a:schemeClr val="tx1"/>
                  </a:solidFill>
                  <a:latin typeface="Arial" panose="020B0604020202020204" pitchFamily="34" charset="0"/>
                </a:defRPr>
              </a:lvl4pPr>
              <a:lvl5pPr marL="2057400" indent="-22860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algn="ctr"/>
              <a:r>
                <a:rPr lang="vi-VN" altLang="vi-VN" sz="2000" b="1" dirty="0">
                  <a:latin typeface="Times New Roman" panose="02020603050405020304" pitchFamily="18" charset="0"/>
                  <a:ea typeface="Times New Roman" panose="02020603050405020304" pitchFamily="18" charset="0"/>
                  <a:cs typeface="Arial" panose="020B0604020202020204" pitchFamily="34" charset="0"/>
                </a:rPr>
                <a:t>“Thành viên có trách nhiệm trước cộng đồng quốc tế”, phấn đấu vì hòa bình và phát triển bền vững. </a:t>
              </a:r>
              <a:endParaRPr lang="en-US" altLang="vi-VN" sz="2000" b="1" dirty="0">
                <a:latin typeface="Times New Roman" panose="02020603050405020304" pitchFamily="18" charset="0"/>
                <a:ea typeface="Times New Roman" panose="02020603050405020304" pitchFamily="18" charset="0"/>
                <a:cs typeface="Arial" panose="020B0604020202020204" pitchFamily="34" charset="0"/>
              </a:endParaRPr>
            </a:p>
          </p:txBody>
        </p:sp>
      </p:grpSp>
      <p:grpSp>
        <p:nvGrpSpPr>
          <p:cNvPr id="75793" name="Group 6"/>
          <p:cNvGrpSpPr>
            <a:grpSpLocks/>
          </p:cNvGrpSpPr>
          <p:nvPr/>
        </p:nvGrpSpPr>
        <p:grpSpPr bwMode="auto">
          <a:xfrm>
            <a:off x="3536950" y="4100513"/>
            <a:ext cx="3333750" cy="900112"/>
            <a:chOff x="2013545" y="4100567"/>
            <a:chExt cx="3333154" cy="900000"/>
          </a:xfrm>
        </p:grpSpPr>
        <p:sp>
          <p:nvSpPr>
            <p:cNvPr id="10" name="Freeform 9"/>
            <p:cNvSpPr/>
            <p:nvPr/>
          </p:nvSpPr>
          <p:spPr>
            <a:xfrm>
              <a:off x="3830908" y="4100567"/>
              <a:ext cx="1515791" cy="900000"/>
            </a:xfrm>
            <a:custGeom>
              <a:avLst/>
              <a:gdLst>
                <a:gd name="connsiteX0" fmla="*/ 0 w 1515070"/>
                <a:gd name="connsiteY0" fmla="*/ 0 h 900000"/>
                <a:gd name="connsiteX1" fmla="*/ 1515070 w 1515070"/>
                <a:gd name="connsiteY1" fmla="*/ 0 h 900000"/>
                <a:gd name="connsiteX2" fmla="*/ 1515070 w 1515070"/>
                <a:gd name="connsiteY2" fmla="*/ 900000 h 900000"/>
                <a:gd name="connsiteX3" fmla="*/ 0 w 1515070"/>
                <a:gd name="connsiteY3" fmla="*/ 900000 h 900000"/>
                <a:gd name="connsiteX4" fmla="*/ 0 w 1515070"/>
                <a:gd name="connsiteY4" fmla="*/ 0 h 90000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515070" h="900000">
                  <a:moveTo>
                    <a:pt x="0" y="0"/>
                  </a:moveTo>
                  <a:lnTo>
                    <a:pt x="1515070" y="0"/>
                  </a:lnTo>
                  <a:lnTo>
                    <a:pt x="1515070" y="900000"/>
                  </a:lnTo>
                  <a:lnTo>
                    <a:pt x="0" y="900000"/>
                  </a:lnTo>
                  <a:lnTo>
                    <a:pt x="0" y="0"/>
                  </a:lnTo>
                  <a:close/>
                </a:path>
              </a:pathLst>
            </a:custGeom>
          </p:spPr>
          <p:style>
            <a:lnRef idx="0">
              <a:schemeClr val="dk1">
                <a:alpha val="0"/>
                <a:hueOff val="0"/>
                <a:satOff val="0"/>
                <a:lumOff val="0"/>
                <a:alphaOff val="0"/>
              </a:schemeClr>
            </a:lnRef>
            <a:fillRef idx="0">
              <a:schemeClr val="lt1">
                <a:alpha val="0"/>
                <a:hueOff val="0"/>
                <a:satOff val="0"/>
                <a:lumOff val="0"/>
                <a:alphaOff val="0"/>
              </a:schemeClr>
            </a:fillRef>
            <a:effectRef idx="0">
              <a:schemeClr val="lt1">
                <a:alpha val="0"/>
                <a:hueOff val="0"/>
                <a:satOff val="0"/>
                <a:lumOff val="0"/>
                <a:alphaOff val="0"/>
              </a:schemeClr>
            </a:effectRef>
            <a:fontRef idx="minor">
              <a:schemeClr val="tx1">
                <a:hueOff val="0"/>
                <a:satOff val="0"/>
                <a:lumOff val="0"/>
                <a:alphaOff val="0"/>
              </a:schemeClr>
            </a:fontRef>
          </p:style>
          <p:txBody>
            <a:bodyPr lIns="0" tIns="254000" rIns="0" bIns="254000" spcCol="1270" anchor="ctr"/>
            <a:lstStyle/>
            <a:p>
              <a:pPr algn="ctr" defTabSz="1111250">
                <a:lnSpc>
                  <a:spcPct val="90000"/>
                </a:lnSpc>
                <a:spcAft>
                  <a:spcPct val="35000"/>
                </a:spcAft>
                <a:defRPr/>
              </a:pPr>
              <a:endParaRPr lang="en-US" sz="2500">
                <a:solidFill>
                  <a:srgbClr val="000000">
                    <a:hueOff val="0"/>
                    <a:satOff val="0"/>
                    <a:lumOff val="0"/>
                    <a:alphaOff val="0"/>
                  </a:srgbClr>
                </a:solidFill>
              </a:endParaRPr>
            </a:p>
          </p:txBody>
        </p:sp>
        <p:sp>
          <p:nvSpPr>
            <p:cNvPr id="11" name="Freeform 10"/>
            <p:cNvSpPr/>
            <p:nvPr/>
          </p:nvSpPr>
          <p:spPr>
            <a:xfrm>
              <a:off x="2013545" y="4100567"/>
              <a:ext cx="1515792" cy="900000"/>
            </a:xfrm>
            <a:custGeom>
              <a:avLst/>
              <a:gdLst>
                <a:gd name="connsiteX0" fmla="*/ 0 w 1515070"/>
                <a:gd name="connsiteY0" fmla="*/ 0 h 900000"/>
                <a:gd name="connsiteX1" fmla="*/ 1515070 w 1515070"/>
                <a:gd name="connsiteY1" fmla="*/ 0 h 900000"/>
                <a:gd name="connsiteX2" fmla="*/ 1515070 w 1515070"/>
                <a:gd name="connsiteY2" fmla="*/ 900000 h 900000"/>
                <a:gd name="connsiteX3" fmla="*/ 0 w 1515070"/>
                <a:gd name="connsiteY3" fmla="*/ 900000 h 900000"/>
                <a:gd name="connsiteX4" fmla="*/ 0 w 1515070"/>
                <a:gd name="connsiteY4" fmla="*/ 0 h 90000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515070" h="900000">
                  <a:moveTo>
                    <a:pt x="0" y="0"/>
                  </a:moveTo>
                  <a:lnTo>
                    <a:pt x="1515070" y="0"/>
                  </a:lnTo>
                  <a:lnTo>
                    <a:pt x="1515070" y="900000"/>
                  </a:lnTo>
                  <a:lnTo>
                    <a:pt x="0" y="900000"/>
                  </a:lnTo>
                  <a:lnTo>
                    <a:pt x="0" y="0"/>
                  </a:lnTo>
                  <a:close/>
                </a:path>
              </a:pathLst>
            </a:custGeom>
          </p:spPr>
          <p:style>
            <a:lnRef idx="0">
              <a:schemeClr val="dk1">
                <a:alpha val="0"/>
                <a:hueOff val="0"/>
                <a:satOff val="0"/>
                <a:lumOff val="0"/>
                <a:alphaOff val="0"/>
              </a:schemeClr>
            </a:lnRef>
            <a:fillRef idx="0">
              <a:schemeClr val="lt1">
                <a:alpha val="0"/>
                <a:hueOff val="0"/>
                <a:satOff val="0"/>
                <a:lumOff val="0"/>
                <a:alphaOff val="0"/>
              </a:schemeClr>
            </a:fillRef>
            <a:effectRef idx="0">
              <a:schemeClr val="lt1">
                <a:alpha val="0"/>
                <a:hueOff val="0"/>
                <a:satOff val="0"/>
                <a:lumOff val="0"/>
                <a:alphaOff val="0"/>
              </a:schemeClr>
            </a:effectRef>
            <a:fontRef idx="minor">
              <a:schemeClr val="tx1">
                <a:hueOff val="0"/>
                <a:satOff val="0"/>
                <a:lumOff val="0"/>
                <a:alphaOff val="0"/>
              </a:schemeClr>
            </a:fontRef>
          </p:style>
          <p:txBody>
            <a:bodyPr lIns="0" tIns="254000" rIns="0" bIns="254000" spcCol="1270" anchor="ctr"/>
            <a:lstStyle/>
            <a:p>
              <a:pPr algn="ctr" defTabSz="1111250">
                <a:lnSpc>
                  <a:spcPct val="90000"/>
                </a:lnSpc>
                <a:spcAft>
                  <a:spcPct val="35000"/>
                </a:spcAft>
                <a:defRPr/>
              </a:pPr>
              <a:endParaRPr lang="en-US" sz="2500">
                <a:solidFill>
                  <a:srgbClr val="000000">
                    <a:hueOff val="0"/>
                    <a:satOff val="0"/>
                    <a:lumOff val="0"/>
                    <a:alphaOff val="0"/>
                  </a:srgbClr>
                </a:solidFill>
              </a:endParaRPr>
            </a:p>
          </p:txBody>
        </p:sp>
      </p:grpSp>
      <p:cxnSp>
        <p:nvCxnSpPr>
          <p:cNvPr id="13" name="Straight Arrow Connector 12"/>
          <p:cNvCxnSpPr/>
          <p:nvPr/>
        </p:nvCxnSpPr>
        <p:spPr>
          <a:xfrm flipV="1">
            <a:off x="2730500" y="4552950"/>
            <a:ext cx="7653338" cy="1924050"/>
          </a:xfrm>
          <a:prstGeom prst="straightConnector1">
            <a:avLst/>
          </a:prstGeom>
          <a:ln w="127000">
            <a:solidFill>
              <a:srgbClr val="FF0000"/>
            </a:solidFill>
            <a:tailEnd type="arrow"/>
          </a:ln>
        </p:spPr>
        <p:style>
          <a:lnRef idx="3">
            <a:schemeClr val="accent6"/>
          </a:lnRef>
          <a:fillRef idx="0">
            <a:schemeClr val="accent6"/>
          </a:fillRef>
          <a:effectRef idx="2">
            <a:schemeClr val="accent6"/>
          </a:effectRef>
          <a:fontRef idx="minor">
            <a:schemeClr val="tx1"/>
          </a:fontRef>
        </p:style>
      </p:cxnSp>
      <p:grpSp>
        <p:nvGrpSpPr>
          <p:cNvPr id="75795" name="Group 3"/>
          <p:cNvGrpSpPr>
            <a:grpSpLocks/>
          </p:cNvGrpSpPr>
          <p:nvPr/>
        </p:nvGrpSpPr>
        <p:grpSpPr bwMode="auto">
          <a:xfrm>
            <a:off x="8745712" y="152407"/>
            <a:ext cx="1922295" cy="3846513"/>
            <a:chOff x="551" y="746"/>
            <a:chExt cx="1474" cy="2146"/>
          </a:xfrm>
        </p:grpSpPr>
        <p:sp>
          <p:nvSpPr>
            <p:cNvPr id="75796" name="AutoShape 5"/>
            <p:cNvSpPr>
              <a:spLocks noChangeArrowheads="1"/>
            </p:cNvSpPr>
            <p:nvPr/>
          </p:nvSpPr>
          <p:spPr bwMode="gray">
            <a:xfrm>
              <a:off x="659" y="1101"/>
              <a:ext cx="1322" cy="1766"/>
            </a:xfrm>
            <a:prstGeom prst="roundRect">
              <a:avLst>
                <a:gd name="adj" fmla="val 16667"/>
              </a:avLst>
            </a:prstGeom>
            <a:solidFill>
              <a:srgbClr val="3CA1E6"/>
            </a:solidFill>
            <a:ln>
              <a:noFill/>
            </a:ln>
            <a:extLst>
              <a:ext uri="{91240B29-F687-4F45-9708-019B960494DF}">
                <a14:hiddenLine xmlns:a14="http://schemas.microsoft.com/office/drawing/2010/main" w="9525">
                  <a:solidFill>
                    <a:srgbClr val="000000"/>
                  </a:solidFill>
                  <a:round/>
                  <a:headEnd/>
                  <a:tailEnd/>
                </a14:hiddenLine>
              </a:ext>
            </a:extLst>
          </p:spPr>
          <p:txBody>
            <a:bodyPr wrap="none" anchor="ctr"/>
            <a:lstStyle>
              <a:lvl1pPr>
                <a:defRPr>
                  <a:solidFill>
                    <a:schemeClr val="tx1"/>
                  </a:solidFill>
                  <a:latin typeface="Arial" panose="020B0604020202020204" pitchFamily="34" charset="0"/>
                </a:defRPr>
              </a:lvl1pPr>
              <a:lvl2pPr marL="742950" indent="-285750">
                <a:defRPr>
                  <a:solidFill>
                    <a:schemeClr val="tx1"/>
                  </a:solidFill>
                  <a:latin typeface="Arial" panose="020B0604020202020204" pitchFamily="34" charset="0"/>
                </a:defRPr>
              </a:lvl2pPr>
              <a:lvl3pPr marL="1143000" indent="-228600">
                <a:defRPr>
                  <a:solidFill>
                    <a:schemeClr val="tx1"/>
                  </a:solidFill>
                  <a:latin typeface="Arial" panose="020B0604020202020204" pitchFamily="34" charset="0"/>
                </a:defRPr>
              </a:lvl3pPr>
              <a:lvl4pPr marL="1600200" indent="-228600">
                <a:defRPr>
                  <a:solidFill>
                    <a:schemeClr val="tx1"/>
                  </a:solidFill>
                  <a:latin typeface="Arial" panose="020B0604020202020204" pitchFamily="34" charset="0"/>
                </a:defRPr>
              </a:lvl4pPr>
              <a:lvl5pPr marL="2057400" indent="-22860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eaLnBrk="1" hangingPunct="1"/>
              <a:endParaRPr lang="vi-VN" altLang="vi-VN">
                <a:solidFill>
                  <a:srgbClr val="0E3558"/>
                </a:solidFill>
                <a:cs typeface="Arial" panose="020B0604020202020204" pitchFamily="34" charset="0"/>
              </a:endParaRPr>
            </a:p>
          </p:txBody>
        </p:sp>
        <p:sp>
          <p:nvSpPr>
            <p:cNvPr id="71" name="AutoShape 7"/>
            <p:cNvSpPr>
              <a:spLocks noChangeArrowheads="1"/>
            </p:cNvSpPr>
            <p:nvPr/>
          </p:nvSpPr>
          <p:spPr bwMode="gray">
            <a:xfrm>
              <a:off x="665" y="1206"/>
              <a:ext cx="1360" cy="1686"/>
            </a:xfrm>
            <a:prstGeom prst="roundRect">
              <a:avLst>
                <a:gd name="adj" fmla="val 50000"/>
              </a:avLst>
            </a:prstGeom>
            <a:gradFill rotWithShape="1">
              <a:gsLst>
                <a:gs pos="0">
                  <a:srgbClr val="BEE0F7"/>
                </a:gs>
                <a:gs pos="100000">
                  <a:srgbClr val="3CA1E6">
                    <a:alpha val="0"/>
                  </a:srgbClr>
                </a:gs>
              </a:gsLst>
              <a:lin ang="5400000" scaled="1"/>
            </a:gra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eaLnBrk="0" hangingPunct="0">
                <a:defRPr>
                  <a:solidFill>
                    <a:schemeClr val="tx1"/>
                  </a:solidFill>
                  <a:latin typeface="Arial" panose="020B0604020202020204" pitchFamily="34" charset="0"/>
                </a:defRPr>
              </a:lvl1pPr>
              <a:lvl2pPr marL="742950" indent="-285750" eaLnBrk="0" hangingPunct="0">
                <a:defRPr>
                  <a:solidFill>
                    <a:schemeClr val="tx1"/>
                  </a:solidFill>
                  <a:latin typeface="Arial" panose="020B0604020202020204" pitchFamily="34" charset="0"/>
                </a:defRPr>
              </a:lvl2pPr>
              <a:lvl3pPr marL="1143000" indent="-228600" eaLnBrk="0" hangingPunct="0">
                <a:defRPr>
                  <a:solidFill>
                    <a:schemeClr val="tx1"/>
                  </a:solidFill>
                  <a:latin typeface="Arial" panose="020B0604020202020204" pitchFamily="34" charset="0"/>
                </a:defRPr>
              </a:lvl3pPr>
              <a:lvl4pPr marL="1600200" indent="-228600" eaLnBrk="0" hangingPunct="0">
                <a:defRPr>
                  <a:solidFill>
                    <a:schemeClr val="tx1"/>
                  </a:solidFill>
                  <a:latin typeface="Arial" panose="020B0604020202020204" pitchFamily="34" charset="0"/>
                </a:defRPr>
              </a:lvl4pPr>
              <a:lvl5pPr marL="2057400" indent="-228600" eaLnBrk="0" hangingPunct="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algn="ctr" eaLnBrk="1" hangingPunct="1">
                <a:defRPr/>
              </a:pPr>
              <a:r>
                <a:rPr lang="vi-VN" altLang="vi-VN" sz="2000" b="1" dirty="0">
                  <a:solidFill>
                    <a:srgbClr val="FF0000"/>
                  </a:solidFill>
                  <a:latin typeface="+mj-lt"/>
                  <a:cs typeface="Arial" panose="020B0604020202020204" pitchFamily="34" charset="0"/>
                </a:rPr>
                <a:t>“bảo vệ vững chắc Tổ quốc, giữ vững môi trường hoà bình, ổn định” </a:t>
              </a:r>
            </a:p>
          </p:txBody>
        </p:sp>
        <p:sp>
          <p:nvSpPr>
            <p:cNvPr id="75" name="Text Box 16"/>
            <p:cNvSpPr txBox="1">
              <a:spLocks noChangeArrowheads="1"/>
            </p:cNvSpPr>
            <p:nvPr/>
          </p:nvSpPr>
          <p:spPr bwMode="gray">
            <a:xfrm>
              <a:off x="551" y="746"/>
              <a:ext cx="1280" cy="258"/>
            </a:xfrm>
            <a:prstGeom prst="rect">
              <a:avLst/>
            </a:prstGeom>
            <a:noFill/>
            <a:ln>
              <a:noFill/>
            </a:ln>
            <a:effectLst/>
            <a:extLst/>
          </p:spPr>
          <p:txBody>
            <a:bodyPr wrap="none">
              <a:spAutoFit/>
            </a:bodyPr>
            <a:lstStyle/>
            <a:p>
              <a:pPr algn="ctr">
                <a:defRPr/>
              </a:pPr>
              <a:r>
                <a:rPr lang="en-US" sz="2400" b="1" dirty="0" err="1">
                  <a:ln w="1905"/>
                  <a:solidFill>
                    <a:srgbClr val="FF0000"/>
                  </a:solidFill>
                  <a:effectLst>
                    <a:innerShdw blurRad="69850" dist="43180" dir="5400000">
                      <a:srgbClr val="000000">
                        <a:alpha val="65000"/>
                      </a:srgbClr>
                    </a:innerShdw>
                  </a:effectLst>
                  <a:latin typeface="Arial" charset="0"/>
                  <a:cs typeface="Arial" pitchFamily="34" charset="0"/>
                </a:rPr>
                <a:t>Ðại</a:t>
              </a:r>
              <a:r>
                <a:rPr lang="en-US" sz="2400" b="1" dirty="0">
                  <a:ln w="1905"/>
                  <a:solidFill>
                    <a:srgbClr val="FF0000"/>
                  </a:solidFill>
                  <a:effectLst>
                    <a:innerShdw blurRad="69850" dist="43180" dir="5400000">
                      <a:srgbClr val="000000">
                        <a:alpha val="65000"/>
                      </a:srgbClr>
                    </a:innerShdw>
                  </a:effectLst>
                  <a:latin typeface="Arial" charset="0"/>
                  <a:cs typeface="Arial" pitchFamily="34" charset="0"/>
                </a:rPr>
                <a:t> hội XII</a:t>
              </a:r>
              <a:endParaRPr lang="en-US" b="1" dirty="0">
                <a:ln w="1905"/>
                <a:solidFill>
                  <a:srgbClr val="FF0000"/>
                </a:solidFill>
                <a:effectLst>
                  <a:innerShdw blurRad="69850" dist="43180" dir="5400000">
                    <a:srgbClr val="000000">
                      <a:alpha val="65000"/>
                    </a:srgbClr>
                  </a:innerShdw>
                </a:effectLst>
                <a:latin typeface="Arial" charset="0"/>
                <a:cs typeface="Arial" pitchFamily="34" charset="0"/>
              </a:endParaRPr>
            </a:p>
          </p:txBody>
        </p:sp>
      </p:grpSp>
    </p:spTree>
  </p:cSld>
  <p:clrMapOvr>
    <a:masterClrMapping/>
  </p:clrMapOvr>
  <p:transition/>
  <p:timing>
    <p:tnLst>
      <p:par>
        <p:cTn id="1" dur="indefinite" restart="never" nodeType="tmRoot"/>
      </p:par>
    </p:tnLst>
  </p:timing>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Content Placeholder 2"/>
          <p:cNvSpPr>
            <a:spLocks noGrp="1"/>
          </p:cNvSpPr>
          <p:nvPr>
            <p:ph idx="4294967295"/>
          </p:nvPr>
        </p:nvSpPr>
        <p:spPr>
          <a:xfrm>
            <a:off x="152400" y="0"/>
            <a:ext cx="11734800" cy="1905000"/>
          </a:xfrm>
        </p:spPr>
        <p:txBody>
          <a:bodyPr rtlCol="0">
            <a:noAutofit/>
          </a:bodyPr>
          <a:lstStyle/>
          <a:p>
            <a:pPr indent="457200" algn="just">
              <a:lnSpc>
                <a:spcPct val="120000"/>
              </a:lnSpc>
              <a:spcAft>
                <a:spcPts val="0"/>
              </a:spcAft>
              <a:defRPr/>
            </a:pPr>
            <a:r>
              <a:rPr lang="vi-VN" sz="2400" b="1" dirty="0">
                <a:solidFill>
                  <a:schemeClr val="tx1"/>
                </a:solidFill>
                <a:latin typeface="+mj-lt"/>
                <a:cs typeface="Times New Roman" panose="02020603050405020304" pitchFamily="18" charset="0"/>
              </a:rPr>
              <a:t>- </a:t>
            </a:r>
            <a:r>
              <a:rPr lang="vi-VN" sz="2400" b="1" dirty="0">
                <a:solidFill>
                  <a:schemeClr val="tx1"/>
                </a:solidFill>
                <a:latin typeface="+mj-lt"/>
              </a:rPr>
              <a:t> </a:t>
            </a:r>
            <a:r>
              <a:rPr lang="vi-VN" sz="2400" b="1" dirty="0">
                <a:solidFill>
                  <a:srgbClr val="FF0000"/>
                </a:solidFill>
                <a:latin typeface="+mj-lt"/>
              </a:rPr>
              <a:t>Kiên quyết</a:t>
            </a:r>
            <a:r>
              <a:rPr lang="vi-VN" sz="2400" b="1" dirty="0">
                <a:solidFill>
                  <a:schemeClr val="tx1"/>
                </a:solidFill>
                <a:latin typeface="+mj-lt"/>
              </a:rPr>
              <a:t> đấu tranh, làm thất bại mọi âm mưu, hành động can thiệp vào công việc nội bộ, xâm phạm độc lập, chủ quyền, thống nhất, toàn vẹn lãnh thổ, an ninh quốc gia và ổn định chính trị của đất nước. </a:t>
            </a:r>
            <a:endParaRPr lang="vi-VN" sz="2400" b="1" dirty="0">
              <a:solidFill>
                <a:schemeClr val="tx1"/>
              </a:solidFill>
              <a:latin typeface="+mj-lt"/>
              <a:cs typeface="Times New Roman" panose="02020603050405020304" pitchFamily="18" charset="0"/>
            </a:endParaRPr>
          </a:p>
        </p:txBody>
      </p:sp>
      <p:pic>
        <p:nvPicPr>
          <p:cNvPr id="2" name="Picture 1"/>
          <p:cNvPicPr>
            <a:picLocks noChangeAspect="1"/>
          </p:cNvPicPr>
          <p:nvPr/>
        </p:nvPicPr>
        <p:blipFill>
          <a:blip r:embed="rId2"/>
          <a:stretch>
            <a:fillRect/>
          </a:stretch>
        </p:blipFill>
        <p:spPr>
          <a:xfrm>
            <a:off x="3810003" y="1905000"/>
            <a:ext cx="5547867" cy="4779256"/>
          </a:xfrm>
          <a:prstGeom prst="rect">
            <a:avLst/>
          </a:prstGeom>
        </p:spPr>
      </p:pic>
    </p:spTree>
  </p:cSld>
  <p:clrMapOvr>
    <a:masterClrMapping/>
  </p:clrMapOvr>
  <p:timing>
    <p:tnLst>
      <p:par>
        <p:cTn id="1" dur="indefinite" restart="never" nodeType="tmRoot"/>
      </p:par>
    </p:tnLst>
  </p:timing>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Content Placeholder 2"/>
          <p:cNvSpPr>
            <a:spLocks noGrp="1"/>
          </p:cNvSpPr>
          <p:nvPr>
            <p:ph idx="4294967295"/>
          </p:nvPr>
        </p:nvSpPr>
        <p:spPr>
          <a:xfrm>
            <a:off x="152400" y="0"/>
            <a:ext cx="11658600" cy="1066800"/>
          </a:xfrm>
        </p:spPr>
        <p:txBody>
          <a:bodyPr rtlCol="0">
            <a:noAutofit/>
          </a:bodyPr>
          <a:lstStyle/>
          <a:p>
            <a:pPr indent="457200" algn="just">
              <a:lnSpc>
                <a:spcPct val="120000"/>
              </a:lnSpc>
              <a:spcAft>
                <a:spcPts val="0"/>
              </a:spcAft>
              <a:defRPr/>
            </a:pPr>
            <a:r>
              <a:rPr lang="vi-VN" sz="2400" b="1" dirty="0">
                <a:solidFill>
                  <a:schemeClr val="tx1"/>
                </a:solidFill>
                <a:latin typeface="+mj-lt"/>
                <a:cs typeface="Times New Roman" panose="02020603050405020304" pitchFamily="18" charset="0"/>
              </a:rPr>
              <a:t>- </a:t>
            </a:r>
            <a:r>
              <a:rPr lang="vi-VN" sz="2400" b="1" dirty="0">
                <a:solidFill>
                  <a:schemeClr val="tx1"/>
                </a:solidFill>
                <a:latin typeface="+mj-lt"/>
              </a:rPr>
              <a:t> Tiếp tục hoàn thành việc </a:t>
            </a:r>
            <a:r>
              <a:rPr lang="vi-VN" sz="2400" b="1" dirty="0">
                <a:solidFill>
                  <a:srgbClr val="FF0000"/>
                </a:solidFill>
                <a:latin typeface="+mj-lt"/>
              </a:rPr>
              <a:t>phân định biên giới </a:t>
            </a:r>
            <a:r>
              <a:rPr lang="vi-VN" sz="2400" b="1" dirty="0">
                <a:solidFill>
                  <a:schemeClr val="tx1"/>
                </a:solidFill>
                <a:latin typeface="+mj-lt"/>
              </a:rPr>
              <a:t>trên bộ, thúc đẩy giải quyết các vấn đề trên biển. </a:t>
            </a:r>
            <a:endParaRPr lang="vi-VN" sz="2400" b="1" dirty="0">
              <a:solidFill>
                <a:schemeClr val="tx1"/>
              </a:solidFill>
              <a:latin typeface="+mj-lt"/>
              <a:cs typeface="Times New Roman" panose="02020603050405020304" pitchFamily="18" charset="0"/>
            </a:endParaRPr>
          </a:p>
        </p:txBody>
      </p:sp>
      <p:pic>
        <p:nvPicPr>
          <p:cNvPr id="3" name="Picture 2"/>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2057403" y="1371600"/>
            <a:ext cx="7710715" cy="5181600"/>
          </a:xfrm>
          <a:prstGeom prst="rect">
            <a:avLst/>
          </a:prstGeom>
        </p:spPr>
      </p:pic>
      <p:pic>
        <p:nvPicPr>
          <p:cNvPr id="4" name="Picture 3"/>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2079173" y="1335314"/>
            <a:ext cx="7369629" cy="4913086"/>
          </a:xfrm>
          <a:prstGeom prst="rect">
            <a:avLst/>
          </a:prstGeom>
        </p:spPr>
      </p:pic>
      <p:pic>
        <p:nvPicPr>
          <p:cNvPr id="5" name="Picture 4"/>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6330110" y="1069664"/>
            <a:ext cx="3878443" cy="2590800"/>
          </a:xfrm>
          <a:prstGeom prst="rect">
            <a:avLst/>
          </a:prstGeom>
        </p:spPr>
      </p:pic>
      <p:pic>
        <p:nvPicPr>
          <p:cNvPr id="6" name="Picture 5"/>
          <p:cNvPicPr>
            <a:picLocks noChangeAspect="1"/>
          </p:cNvPicPr>
          <p:nvPr/>
        </p:nvPicPr>
        <p:blipFill rotWithShape="1">
          <a:blip r:embed="rId5">
            <a:extLst>
              <a:ext uri="{28A0092B-C50C-407E-A947-70E740481C1C}">
                <a14:useLocalDpi xmlns:a14="http://schemas.microsoft.com/office/drawing/2010/main" val="0"/>
              </a:ext>
            </a:extLst>
          </a:blip>
          <a:srcRect l="7896" r="13771"/>
          <a:stretch/>
        </p:blipFill>
        <p:spPr>
          <a:xfrm>
            <a:off x="1759857" y="1338946"/>
            <a:ext cx="4225537" cy="4304203"/>
          </a:xfrm>
          <a:prstGeom prst="rect">
            <a:avLst/>
          </a:prstGeom>
        </p:spPr>
      </p:pic>
      <p:pic>
        <p:nvPicPr>
          <p:cNvPr id="7" name="Picture 6"/>
          <p:cNvPicPr>
            <a:picLocks noChangeAspect="1"/>
          </p:cNvPicPr>
          <p:nvPr/>
        </p:nvPicPr>
        <p:blipFill rotWithShape="1">
          <a:blip r:embed="rId6" cstate="print">
            <a:extLst>
              <a:ext uri="{28A0092B-C50C-407E-A947-70E740481C1C}">
                <a14:useLocalDpi xmlns:a14="http://schemas.microsoft.com/office/drawing/2010/main" val="0"/>
              </a:ext>
            </a:extLst>
          </a:blip>
          <a:srcRect l="6486"/>
          <a:stretch/>
        </p:blipFill>
        <p:spPr>
          <a:xfrm>
            <a:off x="6304707" y="3873221"/>
            <a:ext cx="4090512" cy="2407839"/>
          </a:xfrm>
          <a:prstGeom prst="rect">
            <a:avLst/>
          </a:prstGeom>
        </p:spPr>
      </p:pic>
    </p:spTree>
    <p:extLst>
      <p:ext uri="{BB962C8B-B14F-4D97-AF65-F5344CB8AC3E}">
        <p14:creationId xmlns:p14="http://schemas.microsoft.com/office/powerpoint/2010/main" val="52472402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nodeType="clickEffect">
                                  <p:stCondLst>
                                    <p:cond delay="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ppt_x"/>
                                          </p:val>
                                        </p:tav>
                                        <p:tav tm="100000">
                                          <p:val>
                                            <p:strVal val="#ppt_x"/>
                                          </p:val>
                                        </p:tav>
                                      </p:tavLst>
                                    </p:anim>
                                    <p:anim calcmode="lin" valueType="num">
                                      <p:cBhvr additive="base">
                                        <p:cTn id="8" dur="500" fill="hold"/>
                                        <p:tgtEl>
                                          <p:spTgt spid="3"/>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1" presetClass="exit" presetSubtype="1" fill="hold" nodeType="clickEffect">
                                  <p:stCondLst>
                                    <p:cond delay="0"/>
                                  </p:stCondLst>
                                  <p:childTnLst>
                                    <p:animEffect transition="out" filter="wheel(1)">
                                      <p:cBhvr>
                                        <p:cTn id="12" dur="2000"/>
                                        <p:tgtEl>
                                          <p:spTgt spid="3"/>
                                        </p:tgtEl>
                                      </p:cBhvr>
                                    </p:animEffect>
                                    <p:set>
                                      <p:cBhvr>
                                        <p:cTn id="13" dur="1" fill="hold">
                                          <p:stCondLst>
                                            <p:cond delay="1999"/>
                                          </p:stCondLst>
                                        </p:cTn>
                                        <p:tgtEl>
                                          <p:spTgt spid="3"/>
                                        </p:tgtEl>
                                        <p:attrNameLst>
                                          <p:attrName>style.visibility</p:attrName>
                                        </p:attrNameLst>
                                      </p:cBhvr>
                                      <p:to>
                                        <p:strVal val="hidden"/>
                                      </p:to>
                                    </p:set>
                                  </p:childTnLst>
                                </p:cTn>
                              </p:par>
                            </p:childTnLst>
                          </p:cTn>
                        </p:par>
                      </p:childTnLst>
                    </p:cTn>
                  </p:par>
                  <p:par>
                    <p:cTn id="14" fill="hold">
                      <p:stCondLst>
                        <p:cond delay="indefinite"/>
                      </p:stCondLst>
                      <p:childTnLst>
                        <p:par>
                          <p:cTn id="15" fill="hold">
                            <p:stCondLst>
                              <p:cond delay="0"/>
                            </p:stCondLst>
                            <p:childTnLst>
                              <p:par>
                                <p:cTn id="16" presetID="10" presetClass="entr" presetSubtype="0" fill="hold" nodeType="clickEffect">
                                  <p:stCondLst>
                                    <p:cond delay="0"/>
                                  </p:stCondLst>
                                  <p:childTnLst>
                                    <p:set>
                                      <p:cBhvr>
                                        <p:cTn id="17" dur="1" fill="hold">
                                          <p:stCondLst>
                                            <p:cond delay="0"/>
                                          </p:stCondLst>
                                        </p:cTn>
                                        <p:tgtEl>
                                          <p:spTgt spid="4"/>
                                        </p:tgtEl>
                                        <p:attrNameLst>
                                          <p:attrName>style.visibility</p:attrName>
                                        </p:attrNameLst>
                                      </p:cBhvr>
                                      <p:to>
                                        <p:strVal val="visible"/>
                                      </p:to>
                                    </p:set>
                                    <p:animEffect transition="in" filter="fade">
                                      <p:cBhvr>
                                        <p:cTn id="18" dur="500"/>
                                        <p:tgtEl>
                                          <p:spTgt spid="4"/>
                                        </p:tgtEl>
                                      </p:cBhvr>
                                    </p:animEffect>
                                  </p:childTnLst>
                                </p:cTn>
                              </p:par>
                            </p:childTnLst>
                          </p:cTn>
                        </p:par>
                      </p:childTnLst>
                    </p:cTn>
                  </p:par>
                  <p:par>
                    <p:cTn id="19" fill="hold">
                      <p:stCondLst>
                        <p:cond delay="indefinite"/>
                      </p:stCondLst>
                      <p:childTnLst>
                        <p:par>
                          <p:cTn id="20" fill="hold">
                            <p:stCondLst>
                              <p:cond delay="0"/>
                            </p:stCondLst>
                            <p:childTnLst>
                              <p:par>
                                <p:cTn id="21" presetID="18" presetClass="exit" presetSubtype="12" fill="hold" nodeType="clickEffect">
                                  <p:stCondLst>
                                    <p:cond delay="0"/>
                                  </p:stCondLst>
                                  <p:childTnLst>
                                    <p:animEffect transition="out" filter="strips(downLeft)">
                                      <p:cBhvr>
                                        <p:cTn id="22" dur="500"/>
                                        <p:tgtEl>
                                          <p:spTgt spid="4"/>
                                        </p:tgtEl>
                                      </p:cBhvr>
                                    </p:animEffect>
                                    <p:set>
                                      <p:cBhvr>
                                        <p:cTn id="23" dur="1" fill="hold">
                                          <p:stCondLst>
                                            <p:cond delay="499"/>
                                          </p:stCondLst>
                                        </p:cTn>
                                        <p:tgtEl>
                                          <p:spTgt spid="4"/>
                                        </p:tgtEl>
                                        <p:attrNameLst>
                                          <p:attrName>style.visibility</p:attrName>
                                        </p:attrNameLst>
                                      </p:cBhvr>
                                      <p:to>
                                        <p:strVal val="hidden"/>
                                      </p:to>
                                    </p:set>
                                  </p:childTnLst>
                                </p:cTn>
                              </p:par>
                            </p:childTnLst>
                          </p:cTn>
                        </p:par>
                      </p:childTnLst>
                    </p:cTn>
                  </p:par>
                  <p:par>
                    <p:cTn id="24" fill="hold">
                      <p:stCondLst>
                        <p:cond delay="indefinite"/>
                      </p:stCondLst>
                      <p:childTnLst>
                        <p:par>
                          <p:cTn id="25" fill="hold">
                            <p:stCondLst>
                              <p:cond delay="0"/>
                            </p:stCondLst>
                            <p:childTnLst>
                              <p:par>
                                <p:cTn id="26" presetID="10" presetClass="entr" presetSubtype="0" fill="hold" nodeType="clickEffect">
                                  <p:stCondLst>
                                    <p:cond delay="0"/>
                                  </p:stCondLst>
                                  <p:childTnLst>
                                    <p:set>
                                      <p:cBhvr>
                                        <p:cTn id="27" dur="1" fill="hold">
                                          <p:stCondLst>
                                            <p:cond delay="0"/>
                                          </p:stCondLst>
                                        </p:cTn>
                                        <p:tgtEl>
                                          <p:spTgt spid="6"/>
                                        </p:tgtEl>
                                        <p:attrNameLst>
                                          <p:attrName>style.visibility</p:attrName>
                                        </p:attrNameLst>
                                      </p:cBhvr>
                                      <p:to>
                                        <p:strVal val="visible"/>
                                      </p:to>
                                    </p:set>
                                    <p:animEffect transition="in" filter="fade">
                                      <p:cBhvr>
                                        <p:cTn id="28" dur="500"/>
                                        <p:tgtEl>
                                          <p:spTgt spid="6"/>
                                        </p:tgtEl>
                                      </p:cBhvr>
                                    </p:animEffect>
                                  </p:childTnLst>
                                </p:cTn>
                              </p:par>
                              <p:par>
                                <p:cTn id="29" presetID="10" presetClass="entr" presetSubtype="0" fill="hold" nodeType="withEffect">
                                  <p:stCondLst>
                                    <p:cond delay="0"/>
                                  </p:stCondLst>
                                  <p:childTnLst>
                                    <p:set>
                                      <p:cBhvr>
                                        <p:cTn id="30" dur="1" fill="hold">
                                          <p:stCondLst>
                                            <p:cond delay="0"/>
                                          </p:stCondLst>
                                        </p:cTn>
                                        <p:tgtEl>
                                          <p:spTgt spid="5"/>
                                        </p:tgtEl>
                                        <p:attrNameLst>
                                          <p:attrName>style.visibility</p:attrName>
                                        </p:attrNameLst>
                                      </p:cBhvr>
                                      <p:to>
                                        <p:strVal val="visible"/>
                                      </p:to>
                                    </p:set>
                                    <p:animEffect transition="in" filter="fade">
                                      <p:cBhvr>
                                        <p:cTn id="31" dur="500"/>
                                        <p:tgtEl>
                                          <p:spTgt spid="5"/>
                                        </p:tgtEl>
                                      </p:cBhvr>
                                    </p:animEffect>
                                  </p:childTnLst>
                                </p:cTn>
                              </p:par>
                            </p:childTnLst>
                          </p:cTn>
                        </p:par>
                      </p:childTnLst>
                    </p:cTn>
                  </p:par>
                  <p:par>
                    <p:cTn id="32" fill="hold">
                      <p:stCondLst>
                        <p:cond delay="indefinite"/>
                      </p:stCondLst>
                      <p:childTnLst>
                        <p:par>
                          <p:cTn id="33" fill="hold">
                            <p:stCondLst>
                              <p:cond delay="0"/>
                            </p:stCondLst>
                            <p:childTnLst>
                              <p:par>
                                <p:cTn id="34" presetID="10" presetClass="entr" presetSubtype="0" fill="hold" nodeType="clickEffect">
                                  <p:stCondLst>
                                    <p:cond delay="0"/>
                                  </p:stCondLst>
                                  <p:childTnLst>
                                    <p:set>
                                      <p:cBhvr>
                                        <p:cTn id="35" dur="1" fill="hold">
                                          <p:stCondLst>
                                            <p:cond delay="0"/>
                                          </p:stCondLst>
                                        </p:cTn>
                                        <p:tgtEl>
                                          <p:spTgt spid="7"/>
                                        </p:tgtEl>
                                        <p:attrNameLst>
                                          <p:attrName>style.visibility</p:attrName>
                                        </p:attrNameLst>
                                      </p:cBhvr>
                                      <p:to>
                                        <p:strVal val="visible"/>
                                      </p:to>
                                    </p:set>
                                    <p:animEffect transition="in" filter="fade">
                                      <p:cBhvr>
                                        <p:cTn id="36" dur="500"/>
                                        <p:tgtEl>
                                          <p:spTgt spid="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Content Placeholder 2"/>
          <p:cNvSpPr>
            <a:spLocks noGrp="1"/>
          </p:cNvSpPr>
          <p:nvPr>
            <p:ph idx="4294967295"/>
          </p:nvPr>
        </p:nvSpPr>
        <p:spPr>
          <a:xfrm>
            <a:off x="228600" y="29031"/>
            <a:ext cx="11353800" cy="1571171"/>
          </a:xfrm>
        </p:spPr>
        <p:txBody>
          <a:bodyPr rtlCol="0">
            <a:noAutofit/>
          </a:bodyPr>
          <a:lstStyle/>
          <a:p>
            <a:pPr indent="457200" algn="just">
              <a:lnSpc>
                <a:spcPct val="120000"/>
              </a:lnSpc>
              <a:spcAft>
                <a:spcPts val="0"/>
              </a:spcAft>
              <a:defRPr/>
            </a:pPr>
            <a:r>
              <a:rPr lang="vi-VN" sz="2400" b="1" dirty="0">
                <a:solidFill>
                  <a:schemeClr val="tx1"/>
                </a:solidFill>
                <a:latin typeface="+mj-lt"/>
                <a:cs typeface="Times New Roman" panose="02020603050405020304" pitchFamily="18" charset="0"/>
              </a:rPr>
              <a:t>- </a:t>
            </a:r>
            <a:r>
              <a:rPr lang="en-US" sz="2400" b="1" i="1" dirty="0" err="1" smtClean="0">
                <a:solidFill>
                  <a:srgbClr val="FF0000"/>
                </a:solidFill>
                <a:latin typeface="Times New Roman" panose="02020603050405020304" pitchFamily="18" charset="0"/>
                <a:cs typeface="Times New Roman" panose="02020603050405020304" pitchFamily="18" charset="0"/>
              </a:rPr>
              <a:t>Ha</a:t>
            </a:r>
            <a:r>
              <a:rPr lang="en-US" sz="2400" b="1" i="1" dirty="0" err="1" smtClean="0">
                <a:solidFill>
                  <a:srgbClr val="FF0000"/>
                </a:solidFill>
                <a:latin typeface="Times New Roman" panose="02020603050405020304" pitchFamily="18" charset="0"/>
                <a:cs typeface="Times New Roman" panose="02020603050405020304" pitchFamily="18" charset="0"/>
              </a:rPr>
              <a:t>i</a:t>
            </a:r>
            <a:r>
              <a:rPr lang="en-US" sz="2400" b="1" i="1" dirty="0" smtClean="0">
                <a:solidFill>
                  <a:srgbClr val="FF0000"/>
                </a:solidFill>
                <a:latin typeface="Times New Roman" panose="02020603050405020304" pitchFamily="18" charset="0"/>
                <a:cs typeface="Times New Roman" panose="02020603050405020304" pitchFamily="18" charset="0"/>
              </a:rPr>
              <a:t> là</a:t>
            </a:r>
            <a:r>
              <a:rPr lang="en-US" sz="2400" b="1" dirty="0" smtClean="0">
                <a:solidFill>
                  <a:schemeClr val="tx1"/>
                </a:solidFill>
                <a:latin typeface="+mj-lt"/>
                <a:cs typeface="Times New Roman" panose="02020603050405020304" pitchFamily="18" charset="0"/>
              </a:rPr>
              <a:t>, </a:t>
            </a:r>
            <a:r>
              <a:rPr lang="vi-VN" sz="2400" b="1" dirty="0" smtClean="0">
                <a:solidFill>
                  <a:schemeClr val="tx1"/>
                </a:solidFill>
                <a:latin typeface="+mj-lt"/>
              </a:rPr>
              <a:t> </a:t>
            </a:r>
            <a:r>
              <a:rPr lang="vi-VN" sz="2400" b="1" dirty="0">
                <a:solidFill>
                  <a:schemeClr val="tx1"/>
                </a:solidFill>
                <a:latin typeface="+mj-lt"/>
              </a:rPr>
              <a:t>Chú trọng phát triển quan hệ hợp tác, hữu nghị, truyền thống với các </a:t>
            </a:r>
            <a:r>
              <a:rPr lang="vi-VN" sz="2400" b="1" dirty="0">
                <a:solidFill>
                  <a:srgbClr val="FF0000"/>
                </a:solidFill>
                <a:latin typeface="+mj-lt"/>
              </a:rPr>
              <a:t>nước láng giềng</a:t>
            </a:r>
            <a:r>
              <a:rPr lang="vi-VN" sz="2400" b="1" dirty="0">
                <a:solidFill>
                  <a:schemeClr val="tx1"/>
                </a:solidFill>
                <a:latin typeface="+mj-lt"/>
              </a:rPr>
              <a:t>, thúc đẩy quan hệ với các đối tác lớn</a:t>
            </a:r>
            <a:r>
              <a:rPr lang="vi-VN" sz="2400" b="1" dirty="0">
                <a:solidFill>
                  <a:srgbClr val="FF0000"/>
                </a:solidFill>
                <a:latin typeface="+mj-lt"/>
              </a:rPr>
              <a:t>, đối tác quan trọng</a:t>
            </a:r>
            <a:r>
              <a:rPr lang="vi-VN" sz="2400" b="1" dirty="0">
                <a:solidFill>
                  <a:schemeClr val="tx1"/>
                </a:solidFill>
                <a:latin typeface="+mj-lt"/>
              </a:rPr>
              <a:t>. </a:t>
            </a:r>
            <a:endParaRPr lang="vi-VN" sz="2400" b="1" dirty="0">
              <a:solidFill>
                <a:schemeClr val="tx1"/>
              </a:solidFill>
              <a:latin typeface="+mj-lt"/>
              <a:cs typeface="Times New Roman" panose="02020603050405020304" pitchFamily="18" charset="0"/>
            </a:endParaRPr>
          </a:p>
        </p:txBody>
      </p:sp>
      <p:pic>
        <p:nvPicPr>
          <p:cNvPr id="2" name="Picture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3352800" y="1600202"/>
            <a:ext cx="5715000" cy="5019675"/>
          </a:xfrm>
          <a:prstGeom prst="rect">
            <a:avLst/>
          </a:prstGeom>
        </p:spPr>
      </p:pic>
      <p:pic>
        <p:nvPicPr>
          <p:cNvPr id="8" name="Picture 7"/>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2743200" y="1676400"/>
            <a:ext cx="7237144" cy="4495802"/>
          </a:xfrm>
          <a:prstGeom prst="rect">
            <a:avLst/>
          </a:prstGeom>
        </p:spPr>
      </p:pic>
      <p:sp>
        <p:nvSpPr>
          <p:cNvPr id="11" name="Rectangle 10"/>
          <p:cNvSpPr/>
          <p:nvPr/>
        </p:nvSpPr>
        <p:spPr>
          <a:xfrm>
            <a:off x="3124200" y="6248405"/>
            <a:ext cx="7086600" cy="371471"/>
          </a:xfrm>
          <a:prstGeom prst="rect">
            <a:avLst/>
          </a:prstGeom>
          <a:solidFill>
            <a:schemeClr val="bg1"/>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vi-VN" sz="2400" b="1" dirty="0">
                <a:solidFill>
                  <a:srgbClr val="FF0000"/>
                </a:solidFill>
                <a:latin typeface="+mj-lt"/>
              </a:rPr>
              <a:t>Quan</a:t>
            </a:r>
            <a:r>
              <a:rPr lang="vi-VN" sz="2400" b="1" dirty="0">
                <a:solidFill>
                  <a:srgbClr val="FF0000"/>
                </a:solidFill>
              </a:rPr>
              <a:t> hệ hợp tác Việt – Trung từ 1950 tới nay</a:t>
            </a:r>
          </a:p>
        </p:txBody>
      </p:sp>
    </p:spTree>
    <p:extLst>
      <p:ext uri="{BB962C8B-B14F-4D97-AF65-F5344CB8AC3E}">
        <p14:creationId xmlns:p14="http://schemas.microsoft.com/office/powerpoint/2010/main" val="218614958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nodeType="click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additive="base">
                                        <p:cTn id="7" dur="500" fill="hold"/>
                                        <p:tgtEl>
                                          <p:spTgt spid="2"/>
                                        </p:tgtEl>
                                        <p:attrNameLst>
                                          <p:attrName>ppt_x</p:attrName>
                                        </p:attrNameLst>
                                      </p:cBhvr>
                                      <p:tavLst>
                                        <p:tav tm="0">
                                          <p:val>
                                            <p:strVal val="#ppt_x"/>
                                          </p:val>
                                        </p:tav>
                                        <p:tav tm="100000">
                                          <p:val>
                                            <p:strVal val="#ppt_x"/>
                                          </p:val>
                                        </p:tav>
                                      </p:tavLst>
                                    </p:anim>
                                    <p:anim calcmode="lin" valueType="num">
                                      <p:cBhvr additive="base">
                                        <p:cTn id="8" dur="500" fill="hold"/>
                                        <p:tgtEl>
                                          <p:spTgt spid="2"/>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1" presetClass="exit" presetSubtype="1" fill="hold" nodeType="clickEffect">
                                  <p:stCondLst>
                                    <p:cond delay="0"/>
                                  </p:stCondLst>
                                  <p:childTnLst>
                                    <p:animEffect transition="out" filter="wheel(1)">
                                      <p:cBhvr>
                                        <p:cTn id="12" dur="2000"/>
                                        <p:tgtEl>
                                          <p:spTgt spid="2"/>
                                        </p:tgtEl>
                                      </p:cBhvr>
                                    </p:animEffect>
                                    <p:set>
                                      <p:cBhvr>
                                        <p:cTn id="13" dur="1" fill="hold">
                                          <p:stCondLst>
                                            <p:cond delay="1999"/>
                                          </p:stCondLst>
                                        </p:cTn>
                                        <p:tgtEl>
                                          <p:spTgt spid="2"/>
                                        </p:tgtEl>
                                        <p:attrNameLst>
                                          <p:attrName>style.visibility</p:attrName>
                                        </p:attrNameLst>
                                      </p:cBhvr>
                                      <p:to>
                                        <p:strVal val="hidden"/>
                                      </p:to>
                                    </p:set>
                                  </p:childTnLst>
                                </p:cTn>
                              </p:par>
                            </p:childTnLst>
                          </p:cTn>
                        </p:par>
                      </p:childTnLst>
                    </p:cTn>
                  </p:par>
                  <p:par>
                    <p:cTn id="14" fill="hold">
                      <p:stCondLst>
                        <p:cond delay="indefinite"/>
                      </p:stCondLst>
                      <p:childTnLst>
                        <p:par>
                          <p:cTn id="15" fill="hold">
                            <p:stCondLst>
                              <p:cond delay="0"/>
                            </p:stCondLst>
                            <p:childTnLst>
                              <p:par>
                                <p:cTn id="16" presetID="10" presetClass="entr" presetSubtype="0" fill="hold" nodeType="clickEffect">
                                  <p:stCondLst>
                                    <p:cond delay="0"/>
                                  </p:stCondLst>
                                  <p:childTnLst>
                                    <p:set>
                                      <p:cBhvr>
                                        <p:cTn id="17" dur="1" fill="hold">
                                          <p:stCondLst>
                                            <p:cond delay="0"/>
                                          </p:stCondLst>
                                        </p:cTn>
                                        <p:tgtEl>
                                          <p:spTgt spid="8"/>
                                        </p:tgtEl>
                                        <p:attrNameLst>
                                          <p:attrName>style.visibility</p:attrName>
                                        </p:attrNameLst>
                                      </p:cBhvr>
                                      <p:to>
                                        <p:strVal val="visible"/>
                                      </p:to>
                                    </p:set>
                                    <p:animEffect transition="in" filter="fade">
                                      <p:cBhvr>
                                        <p:cTn id="18" dur="500"/>
                                        <p:tgtEl>
                                          <p:spTgt spid="8"/>
                                        </p:tgtEl>
                                      </p:cBhvr>
                                    </p:animEffect>
                                  </p:childTnLst>
                                </p:cTn>
                              </p:par>
                            </p:childTnLst>
                          </p:cTn>
                        </p:par>
                      </p:childTnLst>
                    </p:cTn>
                  </p:par>
                  <p:par>
                    <p:cTn id="19" fill="hold">
                      <p:stCondLst>
                        <p:cond delay="indefinite"/>
                      </p:stCondLst>
                      <p:childTnLst>
                        <p:par>
                          <p:cTn id="20" fill="hold">
                            <p:stCondLst>
                              <p:cond delay="0"/>
                            </p:stCondLst>
                            <p:childTnLst>
                              <p:par>
                                <p:cTn id="21" presetID="6" presetClass="exit" presetSubtype="32" fill="hold" nodeType="clickEffect">
                                  <p:stCondLst>
                                    <p:cond delay="0"/>
                                  </p:stCondLst>
                                  <p:childTnLst>
                                    <p:animEffect transition="out" filter="circle(out)">
                                      <p:cBhvr>
                                        <p:cTn id="22" dur="2000"/>
                                        <p:tgtEl>
                                          <p:spTgt spid="8"/>
                                        </p:tgtEl>
                                      </p:cBhvr>
                                    </p:animEffect>
                                    <p:set>
                                      <p:cBhvr>
                                        <p:cTn id="23" dur="1" fill="hold">
                                          <p:stCondLst>
                                            <p:cond delay="1999"/>
                                          </p:stCondLst>
                                        </p:cTn>
                                        <p:tgtEl>
                                          <p:spTgt spid="8"/>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Rectangle 4"/>
          <p:cNvSpPr/>
          <p:nvPr/>
        </p:nvSpPr>
        <p:spPr>
          <a:xfrm>
            <a:off x="533400" y="152403"/>
            <a:ext cx="9220200" cy="461665"/>
          </a:xfrm>
          <a:prstGeom prst="rect">
            <a:avLst/>
          </a:prstGeom>
        </p:spPr>
        <p:txBody>
          <a:bodyPr wrap="square">
            <a:spAutoFit/>
          </a:bodyPr>
          <a:lstStyle/>
          <a:p>
            <a:r>
              <a:rPr lang="vi-VN" sz="2400" b="1" dirty="0">
                <a:solidFill>
                  <a:srgbClr val="FF0000"/>
                </a:solidFill>
                <a:latin typeface="+mj-lt"/>
              </a:rPr>
              <a:t>4 tốt: </a:t>
            </a:r>
            <a:r>
              <a:rPr lang="vi-VN" sz="2400" b="1" dirty="0">
                <a:solidFill>
                  <a:srgbClr val="0000CC"/>
                </a:solidFill>
                <a:latin typeface="+mj-lt"/>
              </a:rPr>
              <a:t>Láng giềng tốt, bạn bè tốt, đồng chí tốt, đối tác tốt”.</a:t>
            </a:r>
          </a:p>
        </p:txBody>
      </p:sp>
      <p:sp>
        <p:nvSpPr>
          <p:cNvPr id="6" name="Rectangle 5"/>
          <p:cNvSpPr/>
          <p:nvPr/>
        </p:nvSpPr>
        <p:spPr>
          <a:xfrm>
            <a:off x="685800" y="776205"/>
            <a:ext cx="11125200" cy="1052596"/>
          </a:xfrm>
          <a:prstGeom prst="rect">
            <a:avLst/>
          </a:prstGeom>
        </p:spPr>
        <p:txBody>
          <a:bodyPr wrap="square">
            <a:spAutoFit/>
          </a:bodyPr>
          <a:lstStyle/>
          <a:p>
            <a:pPr>
              <a:lnSpc>
                <a:spcPct val="130000"/>
              </a:lnSpc>
            </a:pPr>
            <a:r>
              <a:rPr lang="vi-VN" sz="2400" b="1" dirty="0">
                <a:solidFill>
                  <a:srgbClr val="FF0000"/>
                </a:solidFill>
                <a:latin typeface="+mj-lt"/>
              </a:rPr>
              <a:t>16 chữ vàng: </a:t>
            </a:r>
            <a:r>
              <a:rPr lang="vi-VN" sz="2400" b="1" dirty="0">
                <a:solidFill>
                  <a:srgbClr val="0000CC"/>
                </a:solidFill>
                <a:latin typeface="+mj-lt"/>
              </a:rPr>
              <a:t>Hữu nghị láng giềng, hợp tác toàn diện, ổn định lâu dài, hướng tới tương lai</a:t>
            </a:r>
          </a:p>
        </p:txBody>
      </p:sp>
      <p:pic>
        <p:nvPicPr>
          <p:cNvPr id="8" name="Picture 7"/>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2133603" y="1990939"/>
            <a:ext cx="7309877" cy="4564944"/>
          </a:xfrm>
          <a:prstGeom prst="rect">
            <a:avLst/>
          </a:prstGeom>
        </p:spPr>
      </p:pic>
    </p:spTree>
    <p:extLst>
      <p:ext uri="{BB962C8B-B14F-4D97-AF65-F5344CB8AC3E}">
        <p14:creationId xmlns:p14="http://schemas.microsoft.com/office/powerpoint/2010/main" val="3327035520"/>
      </p:ext>
    </p:extLst>
  </p:cSld>
  <p:clrMapOvr>
    <a:masterClrMapping/>
  </p:clrMapOvr>
  <p:timing>
    <p:tnLst>
      <p:par>
        <p:cTn id="1" dur="indefinite" restart="never" nodeType="tmRoot"/>
      </p:par>
    </p:tnLst>
  </p:timing>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7423656" y="3"/>
            <a:ext cx="2714625" cy="1552575"/>
          </a:xfrm>
          <a:prstGeom prst="rect">
            <a:avLst/>
          </a:prstGeom>
        </p:spPr>
      </p:pic>
      <p:pic>
        <p:nvPicPr>
          <p:cNvPr id="5" name="Picture 4"/>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600200" y="152400"/>
            <a:ext cx="5614002" cy="4038600"/>
          </a:xfrm>
          <a:prstGeom prst="rect">
            <a:avLst/>
          </a:prstGeom>
        </p:spPr>
      </p:pic>
      <p:pic>
        <p:nvPicPr>
          <p:cNvPr id="6" name="Picture 5"/>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6761032" y="4724403"/>
            <a:ext cx="3009741" cy="1833627"/>
          </a:xfrm>
          <a:prstGeom prst="rect">
            <a:avLst/>
          </a:prstGeom>
        </p:spPr>
      </p:pic>
      <p:pic>
        <p:nvPicPr>
          <p:cNvPr id="7" name="Picture 6"/>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7445424" y="1667286"/>
            <a:ext cx="3129140" cy="2534603"/>
          </a:xfrm>
          <a:prstGeom prst="rect">
            <a:avLst/>
          </a:prstGeom>
        </p:spPr>
      </p:pic>
      <p:pic>
        <p:nvPicPr>
          <p:cNvPr id="8" name="Picture 7"/>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1680987" y="4572003"/>
            <a:ext cx="3492669" cy="1986027"/>
          </a:xfrm>
          <a:prstGeom prst="rect">
            <a:avLst/>
          </a:prstGeom>
        </p:spPr>
      </p:pic>
      <p:sp>
        <p:nvSpPr>
          <p:cNvPr id="9" name="Rectangle 8"/>
          <p:cNvSpPr/>
          <p:nvPr/>
        </p:nvSpPr>
        <p:spPr>
          <a:xfrm>
            <a:off x="3886203" y="4263088"/>
            <a:ext cx="4608299" cy="400110"/>
          </a:xfrm>
          <a:prstGeom prst="rect">
            <a:avLst/>
          </a:prstGeom>
        </p:spPr>
        <p:txBody>
          <a:bodyPr wrap="square">
            <a:spAutoFit/>
          </a:bodyPr>
          <a:lstStyle/>
          <a:p>
            <a:r>
              <a:rPr lang="vi-VN" sz="2000" b="1" dirty="0">
                <a:solidFill>
                  <a:srgbClr val="FF0000"/>
                </a:solidFill>
                <a:latin typeface="+mj-lt"/>
              </a:rPr>
              <a:t>Quan hệ Việt – Lào từ 1962 tới nay</a:t>
            </a:r>
            <a:endParaRPr lang="vi-VN" sz="2000" b="1" dirty="0">
              <a:solidFill>
                <a:srgbClr val="0000CC"/>
              </a:solidFill>
              <a:latin typeface="+mj-lt"/>
            </a:endParaRPr>
          </a:p>
        </p:txBody>
      </p:sp>
    </p:spTree>
    <p:extLst>
      <p:ext uri="{BB962C8B-B14F-4D97-AF65-F5344CB8AC3E}">
        <p14:creationId xmlns:p14="http://schemas.microsoft.com/office/powerpoint/2010/main" val="4021950551"/>
      </p:ext>
    </p:extLst>
  </p:cSld>
  <p:clrMapOvr>
    <a:masterClrMapping/>
  </p:clrMapOvr>
  <p:timing>
    <p:tnLst>
      <p:par>
        <p:cTn id="1" dur="indefinite" restart="never" nodeType="tmRoot"/>
      </p:par>
    </p:tnLst>
  </p:timing>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Rectangle 8"/>
          <p:cNvSpPr/>
          <p:nvPr/>
        </p:nvSpPr>
        <p:spPr>
          <a:xfrm>
            <a:off x="2514600" y="6457890"/>
            <a:ext cx="5943600" cy="400110"/>
          </a:xfrm>
          <a:prstGeom prst="rect">
            <a:avLst/>
          </a:prstGeom>
        </p:spPr>
        <p:txBody>
          <a:bodyPr wrap="square">
            <a:spAutoFit/>
          </a:bodyPr>
          <a:lstStyle/>
          <a:p>
            <a:pPr>
              <a:defRPr/>
            </a:pPr>
            <a:r>
              <a:rPr lang="vi-VN" sz="2000" b="1" dirty="0">
                <a:solidFill>
                  <a:srgbClr val="FF0000"/>
                </a:solidFill>
                <a:latin typeface="Times New Roman" panose="02020603050405020304" pitchFamily="18" charset="0"/>
              </a:rPr>
              <a:t>Quan hệ Việt Nam – Campuchia từ 1967 tới nay</a:t>
            </a:r>
            <a:endParaRPr lang="vi-VN" sz="2000" b="1" dirty="0">
              <a:solidFill>
                <a:srgbClr val="0000CC"/>
              </a:solidFill>
              <a:latin typeface="Times New Roman" panose="02020603050405020304" pitchFamily="18" charset="0"/>
            </a:endParaRPr>
          </a:p>
        </p:txBody>
      </p:sp>
      <p:pic>
        <p:nvPicPr>
          <p:cNvPr id="2" name="Picture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6324600" y="258526"/>
            <a:ext cx="3886200" cy="2590800"/>
          </a:xfrm>
          <a:prstGeom prst="rect">
            <a:avLst/>
          </a:prstGeom>
        </p:spPr>
      </p:pic>
      <p:pic>
        <p:nvPicPr>
          <p:cNvPr id="3" name="Picture 2"/>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2140211" y="182326"/>
            <a:ext cx="4077325" cy="2713274"/>
          </a:xfrm>
          <a:prstGeom prst="rect">
            <a:avLst/>
          </a:prstGeom>
        </p:spPr>
      </p:pic>
      <p:pic>
        <p:nvPicPr>
          <p:cNvPr id="4" name="Picture 3"/>
          <p:cNvPicPr>
            <a:picLocks noChangeAspect="1"/>
          </p:cNvPicPr>
          <p:nvPr/>
        </p:nvPicPr>
        <p:blipFill>
          <a:blip r:embed="rId4"/>
          <a:stretch>
            <a:fillRect/>
          </a:stretch>
        </p:blipFill>
        <p:spPr>
          <a:xfrm>
            <a:off x="1905000" y="3150859"/>
            <a:ext cx="4547742" cy="3274374"/>
          </a:xfrm>
          <a:prstGeom prst="rect">
            <a:avLst/>
          </a:prstGeom>
        </p:spPr>
      </p:pic>
      <p:pic>
        <p:nvPicPr>
          <p:cNvPr id="5" name="Picture 4"/>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6781800" y="3434408"/>
            <a:ext cx="3612444" cy="2438400"/>
          </a:xfrm>
          <a:prstGeom prst="rect">
            <a:avLst/>
          </a:prstGeom>
        </p:spPr>
      </p:pic>
    </p:spTree>
    <p:extLst>
      <p:ext uri="{BB962C8B-B14F-4D97-AF65-F5344CB8AC3E}">
        <p14:creationId xmlns:p14="http://schemas.microsoft.com/office/powerpoint/2010/main" val="4264398571"/>
      </p:ext>
    </p:extLst>
  </p:cSld>
  <p:clrMapOvr>
    <a:masterClrMapping/>
  </p:clrMapOvr>
  <p:timing>
    <p:tnLst>
      <p:par>
        <p:cTn id="1" dur="indefinite" restart="never" nodeType="tmRoot"/>
      </p:par>
    </p:tnLst>
  </p:timing>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Content Placeholder 2"/>
          <p:cNvSpPr>
            <a:spLocks noGrp="1"/>
          </p:cNvSpPr>
          <p:nvPr>
            <p:ph idx="4294967295"/>
          </p:nvPr>
        </p:nvSpPr>
        <p:spPr>
          <a:xfrm>
            <a:off x="228600" y="0"/>
            <a:ext cx="11125200" cy="1066800"/>
          </a:xfrm>
        </p:spPr>
        <p:txBody>
          <a:bodyPr rtlCol="0">
            <a:noAutofit/>
          </a:bodyPr>
          <a:lstStyle/>
          <a:p>
            <a:pPr indent="457200" algn="just">
              <a:lnSpc>
                <a:spcPct val="120000"/>
              </a:lnSpc>
              <a:spcAft>
                <a:spcPts val="0"/>
              </a:spcAft>
              <a:defRPr/>
            </a:pPr>
            <a:r>
              <a:rPr lang="en-US" sz="2400" b="1" i="1" dirty="0" smtClean="0">
                <a:solidFill>
                  <a:srgbClr val="FF0000"/>
                </a:solidFill>
                <a:latin typeface="Times New Roman" panose="02020603050405020304" pitchFamily="18" charset="0"/>
                <a:cs typeface="Times New Roman" panose="02020603050405020304" pitchFamily="18" charset="0"/>
              </a:rPr>
              <a:t>Ba là</a:t>
            </a:r>
            <a:r>
              <a:rPr lang="en-US" sz="2400" b="1" dirty="0" smtClean="0">
                <a:solidFill>
                  <a:schemeClr val="tx1"/>
                </a:solidFill>
                <a:latin typeface="Times New Roman" panose="02020603050405020304" pitchFamily="18" charset="0"/>
                <a:cs typeface="Times New Roman" panose="02020603050405020304" pitchFamily="18" charset="0"/>
              </a:rPr>
              <a:t>, </a:t>
            </a:r>
            <a:r>
              <a:rPr lang="en-US" sz="2400" b="1" dirty="0" err="1" smtClean="0">
                <a:solidFill>
                  <a:schemeClr val="tx1"/>
                </a:solidFill>
                <a:latin typeface="Times New Roman" panose="02020603050405020304" pitchFamily="18" charset="0"/>
                <a:cs typeface="Times New Roman" panose="02020603050405020304" pitchFamily="18" charset="0"/>
              </a:rPr>
              <a:t>Triển</a:t>
            </a:r>
            <a:r>
              <a:rPr lang="en-US" sz="2400" b="1" dirty="0" smtClean="0">
                <a:solidFill>
                  <a:schemeClr val="tx1"/>
                </a:solidFill>
                <a:latin typeface="Times New Roman" panose="02020603050405020304" pitchFamily="18" charset="0"/>
                <a:cs typeface="Times New Roman" panose="02020603050405020304" pitchFamily="18" charset="0"/>
              </a:rPr>
              <a:t> </a:t>
            </a:r>
            <a:r>
              <a:rPr lang="en-US" sz="2400" b="1" dirty="0" err="1" smtClean="0">
                <a:solidFill>
                  <a:schemeClr val="tx1"/>
                </a:solidFill>
                <a:latin typeface="Times New Roman" panose="02020603050405020304" pitchFamily="18" charset="0"/>
                <a:cs typeface="Times New Roman" panose="02020603050405020304" pitchFamily="18" charset="0"/>
              </a:rPr>
              <a:t>khai</a:t>
            </a:r>
            <a:r>
              <a:rPr lang="en-US" sz="2400" b="1" dirty="0" smtClean="0">
                <a:solidFill>
                  <a:schemeClr val="tx1"/>
                </a:solidFill>
                <a:latin typeface="Times New Roman" panose="02020603050405020304" pitchFamily="18" charset="0"/>
                <a:cs typeface="Times New Roman" panose="02020603050405020304" pitchFamily="18" charset="0"/>
              </a:rPr>
              <a:t> </a:t>
            </a:r>
            <a:r>
              <a:rPr lang="en-US" sz="2400" b="1" dirty="0" err="1" smtClean="0">
                <a:solidFill>
                  <a:schemeClr val="tx1"/>
                </a:solidFill>
                <a:latin typeface="Times New Roman" panose="02020603050405020304" pitchFamily="18" charset="0"/>
                <a:cs typeface="Times New Roman" panose="02020603050405020304" pitchFamily="18" charset="0"/>
              </a:rPr>
              <a:t>mạnh</a:t>
            </a:r>
            <a:r>
              <a:rPr lang="en-US" sz="2400" b="1" dirty="0" smtClean="0">
                <a:solidFill>
                  <a:schemeClr val="tx1"/>
                </a:solidFill>
                <a:latin typeface="Times New Roman" panose="02020603050405020304" pitchFamily="18" charset="0"/>
                <a:cs typeface="Times New Roman" panose="02020603050405020304" pitchFamily="18" charset="0"/>
              </a:rPr>
              <a:t> mẽ </a:t>
            </a:r>
            <a:r>
              <a:rPr lang="en-US" sz="2400" b="1" dirty="0" err="1" smtClean="0">
                <a:solidFill>
                  <a:schemeClr val="tx1"/>
                </a:solidFill>
                <a:latin typeface="Times New Roman" panose="02020603050405020304" pitchFamily="18" charset="0"/>
                <a:cs typeface="Times New Roman" panose="02020603050405020304" pitchFamily="18" charset="0"/>
              </a:rPr>
              <a:t>định</a:t>
            </a:r>
            <a:r>
              <a:rPr lang="en-US" sz="2400" b="1" dirty="0" smtClean="0">
                <a:solidFill>
                  <a:schemeClr val="tx1"/>
                </a:solidFill>
                <a:latin typeface="Times New Roman" panose="02020603050405020304" pitchFamily="18" charset="0"/>
                <a:cs typeface="Times New Roman" panose="02020603050405020304" pitchFamily="18" charset="0"/>
              </a:rPr>
              <a:t> </a:t>
            </a:r>
            <a:r>
              <a:rPr lang="en-US" sz="2400" b="1" dirty="0" err="1" smtClean="0">
                <a:solidFill>
                  <a:schemeClr val="tx1"/>
                </a:solidFill>
                <a:latin typeface="Times New Roman" panose="02020603050405020304" pitchFamily="18" charset="0"/>
                <a:cs typeface="Times New Roman" panose="02020603050405020304" pitchFamily="18" charset="0"/>
              </a:rPr>
              <a:t>hướng</a:t>
            </a:r>
            <a:r>
              <a:rPr lang="en-US" sz="2400" b="1" dirty="0" smtClean="0">
                <a:solidFill>
                  <a:schemeClr val="tx1"/>
                </a:solidFill>
                <a:latin typeface="Times New Roman" panose="02020603050405020304" pitchFamily="18" charset="0"/>
                <a:cs typeface="Times New Roman" panose="02020603050405020304" pitchFamily="18" charset="0"/>
              </a:rPr>
              <a:t> </a:t>
            </a:r>
            <a:r>
              <a:rPr lang="en-US" sz="2400" b="1" dirty="0" err="1" smtClean="0">
                <a:solidFill>
                  <a:schemeClr val="tx1"/>
                </a:solidFill>
                <a:latin typeface="Times New Roman" panose="02020603050405020304" pitchFamily="18" charset="0"/>
                <a:cs typeface="Times New Roman" panose="02020603050405020304" pitchFamily="18" charset="0"/>
              </a:rPr>
              <a:t>chiến</a:t>
            </a:r>
            <a:r>
              <a:rPr lang="en-US" sz="2400" b="1" dirty="0" smtClean="0">
                <a:solidFill>
                  <a:schemeClr val="tx1"/>
                </a:solidFill>
                <a:latin typeface="Times New Roman" panose="02020603050405020304" pitchFamily="18" charset="0"/>
                <a:cs typeface="Times New Roman" panose="02020603050405020304" pitchFamily="18" charset="0"/>
              </a:rPr>
              <a:t> </a:t>
            </a:r>
            <a:r>
              <a:rPr lang="en-US" sz="2400" b="1" dirty="0" err="1" smtClean="0">
                <a:solidFill>
                  <a:schemeClr val="tx1"/>
                </a:solidFill>
                <a:latin typeface="Times New Roman" panose="02020603050405020304" pitchFamily="18" charset="0"/>
                <a:cs typeface="Times New Roman" panose="02020603050405020304" pitchFamily="18" charset="0"/>
              </a:rPr>
              <a:t>lược</a:t>
            </a:r>
            <a:r>
              <a:rPr lang="en-US" sz="2400" b="1" dirty="0" smtClean="0">
                <a:solidFill>
                  <a:schemeClr val="tx1"/>
                </a:solidFill>
                <a:latin typeface="Times New Roman" panose="02020603050405020304" pitchFamily="18" charset="0"/>
                <a:cs typeface="Times New Roman" panose="02020603050405020304" pitchFamily="18" charset="0"/>
              </a:rPr>
              <a:t> </a:t>
            </a:r>
            <a:r>
              <a:rPr lang="en-US" sz="2400" b="1" dirty="0">
                <a:solidFill>
                  <a:schemeClr val="tx1"/>
                </a:solidFill>
                <a:latin typeface="Times New Roman" panose="02020603050405020304" pitchFamily="18" charset="0"/>
                <a:cs typeface="Times New Roman" panose="02020603050405020304" pitchFamily="18" charset="0"/>
              </a:rPr>
              <a:t>c</a:t>
            </a:r>
            <a:r>
              <a:rPr lang="vi-VN" sz="2400" b="1" dirty="0" smtClean="0">
                <a:solidFill>
                  <a:schemeClr val="tx1"/>
                </a:solidFill>
                <a:latin typeface="Times New Roman" panose="02020603050405020304" pitchFamily="18" charset="0"/>
                <a:cs typeface="Times New Roman" panose="02020603050405020304" pitchFamily="18" charset="0"/>
              </a:rPr>
              <a:t>hủ </a:t>
            </a:r>
            <a:r>
              <a:rPr lang="vi-VN" sz="2400" b="1" dirty="0">
                <a:solidFill>
                  <a:schemeClr val="tx1"/>
                </a:solidFill>
                <a:latin typeface="Times New Roman" panose="02020603050405020304" pitchFamily="18" charset="0"/>
                <a:cs typeface="Times New Roman" panose="02020603050405020304" pitchFamily="18" charset="0"/>
              </a:rPr>
              <a:t>động, tích cực </a:t>
            </a:r>
            <a:r>
              <a:rPr lang="en-US" sz="2400" b="1" dirty="0" err="1" smtClean="0">
                <a:solidFill>
                  <a:schemeClr val="tx1"/>
                </a:solidFill>
                <a:latin typeface="Times New Roman" panose="02020603050405020304" pitchFamily="18" charset="0"/>
                <a:cs typeface="Times New Roman" panose="02020603050405020304" pitchFamily="18" charset="0"/>
              </a:rPr>
              <a:t>hội</a:t>
            </a:r>
            <a:r>
              <a:rPr lang="en-US" sz="2400" b="1" dirty="0" smtClean="0">
                <a:solidFill>
                  <a:schemeClr val="tx1"/>
                </a:solidFill>
                <a:latin typeface="Times New Roman" panose="02020603050405020304" pitchFamily="18" charset="0"/>
                <a:cs typeface="Times New Roman" panose="02020603050405020304" pitchFamily="18" charset="0"/>
              </a:rPr>
              <a:t> </a:t>
            </a:r>
            <a:r>
              <a:rPr lang="en-US" sz="2400" b="1" dirty="0" err="1" smtClean="0">
                <a:solidFill>
                  <a:schemeClr val="tx1"/>
                </a:solidFill>
                <a:latin typeface="Times New Roman" panose="02020603050405020304" pitchFamily="18" charset="0"/>
                <a:cs typeface="Times New Roman" panose="02020603050405020304" pitchFamily="18" charset="0"/>
              </a:rPr>
              <a:t>nhập</a:t>
            </a:r>
            <a:r>
              <a:rPr lang="en-US" sz="2400" b="1" dirty="0" smtClean="0">
                <a:solidFill>
                  <a:schemeClr val="tx1"/>
                </a:solidFill>
                <a:latin typeface="Times New Roman" panose="02020603050405020304" pitchFamily="18" charset="0"/>
                <a:cs typeface="Times New Roman" panose="02020603050405020304" pitchFamily="18" charset="0"/>
              </a:rPr>
              <a:t> </a:t>
            </a:r>
            <a:r>
              <a:rPr lang="en-US" sz="2400" b="1" dirty="0" err="1" smtClean="0">
                <a:solidFill>
                  <a:schemeClr val="tx1"/>
                </a:solidFill>
                <a:latin typeface="Times New Roman" panose="02020603050405020304" pitchFamily="18" charset="0"/>
                <a:cs typeface="Times New Roman" panose="02020603050405020304" pitchFamily="18" charset="0"/>
              </a:rPr>
              <a:t>kinh</a:t>
            </a:r>
            <a:r>
              <a:rPr lang="en-US" sz="2400" b="1" dirty="0" smtClean="0">
                <a:solidFill>
                  <a:schemeClr val="tx1"/>
                </a:solidFill>
                <a:latin typeface="Times New Roman" panose="02020603050405020304" pitchFamily="18" charset="0"/>
                <a:cs typeface="Times New Roman" panose="02020603050405020304" pitchFamily="18" charset="0"/>
              </a:rPr>
              <a:t> </a:t>
            </a:r>
            <a:r>
              <a:rPr lang="en-US" sz="2400" b="1" dirty="0" err="1" smtClean="0">
                <a:solidFill>
                  <a:schemeClr val="tx1"/>
                </a:solidFill>
                <a:latin typeface="Times New Roman" panose="02020603050405020304" pitchFamily="18" charset="0"/>
                <a:cs typeface="Times New Roman" panose="02020603050405020304" pitchFamily="18" charset="0"/>
              </a:rPr>
              <a:t>tê</a:t>
            </a:r>
            <a:r>
              <a:rPr lang="en-US" sz="2400" b="1" dirty="0" smtClean="0">
                <a:solidFill>
                  <a:schemeClr val="tx1"/>
                </a:solidFill>
                <a:latin typeface="Times New Roman" panose="02020603050405020304" pitchFamily="18" charset="0"/>
                <a:cs typeface="Times New Roman" panose="02020603050405020304" pitchFamily="18" charset="0"/>
              </a:rPr>
              <a:t>́ </a:t>
            </a:r>
            <a:r>
              <a:rPr lang="en-US" sz="2400" b="1" dirty="0" err="1" smtClean="0">
                <a:solidFill>
                  <a:schemeClr val="tx1"/>
                </a:solidFill>
                <a:latin typeface="Times New Roman" panose="02020603050405020304" pitchFamily="18" charset="0"/>
                <a:cs typeface="Times New Roman" panose="02020603050405020304" pitchFamily="18" charset="0"/>
              </a:rPr>
              <a:t>quốc</a:t>
            </a:r>
            <a:r>
              <a:rPr lang="en-US" sz="2400" b="1" dirty="0" smtClean="0">
                <a:solidFill>
                  <a:schemeClr val="tx1"/>
                </a:solidFill>
                <a:latin typeface="Times New Roman" panose="02020603050405020304" pitchFamily="18" charset="0"/>
                <a:cs typeface="Times New Roman" panose="02020603050405020304" pitchFamily="18" charset="0"/>
              </a:rPr>
              <a:t> </a:t>
            </a:r>
            <a:r>
              <a:rPr lang="en-US" sz="2400" b="1" dirty="0" err="1" smtClean="0">
                <a:solidFill>
                  <a:schemeClr val="tx1"/>
                </a:solidFill>
                <a:latin typeface="Times New Roman" panose="02020603050405020304" pitchFamily="18" charset="0"/>
                <a:cs typeface="Times New Roman" panose="02020603050405020304" pitchFamily="18" charset="0"/>
              </a:rPr>
              <a:t>tê</a:t>
            </a:r>
            <a:r>
              <a:rPr lang="en-US" sz="2400" b="1" dirty="0" smtClean="0">
                <a:solidFill>
                  <a:schemeClr val="tx1"/>
                </a:solidFill>
                <a:latin typeface="Times New Roman" panose="02020603050405020304" pitchFamily="18" charset="0"/>
                <a:cs typeface="Times New Roman" panose="02020603050405020304" pitchFamily="18" charset="0"/>
              </a:rPr>
              <a:t>́.</a:t>
            </a:r>
            <a:endParaRPr lang="vi-VN" sz="2400" b="1" dirty="0">
              <a:solidFill>
                <a:schemeClr val="tx1"/>
              </a:solidFill>
              <a:latin typeface="Times New Roman" panose="02020603050405020304" pitchFamily="18" charset="0"/>
              <a:cs typeface="Times New Roman" panose="02020603050405020304" pitchFamily="18" charset="0"/>
            </a:endParaRPr>
          </a:p>
        </p:txBody>
      </p:sp>
      <p:pic>
        <p:nvPicPr>
          <p:cNvPr id="2" name="Picture 1"/>
          <p:cNvPicPr>
            <a:picLocks noChangeAspect="1"/>
          </p:cNvPicPr>
          <p:nvPr/>
        </p:nvPicPr>
        <p:blipFill rotWithShape="1">
          <a:blip r:embed="rId2">
            <a:extLst>
              <a:ext uri="{28A0092B-C50C-407E-A947-70E740481C1C}">
                <a14:useLocalDpi xmlns:a14="http://schemas.microsoft.com/office/drawing/2010/main" val="0"/>
              </a:ext>
            </a:extLst>
          </a:blip>
          <a:srcRect l="25051" t="11650" r="23689" b="14565"/>
          <a:stretch/>
        </p:blipFill>
        <p:spPr>
          <a:xfrm>
            <a:off x="6974116" y="3846578"/>
            <a:ext cx="3352801" cy="2895601"/>
          </a:xfrm>
          <a:prstGeom prst="rect">
            <a:avLst/>
          </a:prstGeom>
        </p:spPr>
      </p:pic>
      <p:pic>
        <p:nvPicPr>
          <p:cNvPr id="3" name="Picture 2"/>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2348656" y="3962400"/>
            <a:ext cx="4343400" cy="2779776"/>
          </a:xfrm>
          <a:prstGeom prst="rect">
            <a:avLst/>
          </a:prstGeom>
        </p:spPr>
      </p:pic>
      <p:pic>
        <p:nvPicPr>
          <p:cNvPr id="4" name="Picture 3"/>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2579790" y="1098790"/>
            <a:ext cx="3554313" cy="2668341"/>
          </a:xfrm>
          <a:prstGeom prst="rect">
            <a:avLst/>
          </a:prstGeom>
        </p:spPr>
      </p:pic>
      <p:pic>
        <p:nvPicPr>
          <p:cNvPr id="5" name="Picture 4"/>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6324600" y="1262075"/>
            <a:ext cx="4145188" cy="2161419"/>
          </a:xfrm>
          <a:prstGeom prst="rect">
            <a:avLst/>
          </a:prstGeom>
        </p:spPr>
      </p:pic>
    </p:spTree>
    <p:extLst>
      <p:ext uri="{BB962C8B-B14F-4D97-AF65-F5344CB8AC3E}">
        <p14:creationId xmlns:p14="http://schemas.microsoft.com/office/powerpoint/2010/main" val="1430806195"/>
      </p:ext>
    </p:extLst>
  </p:cSld>
  <p:clrMapOvr>
    <a:masterClrMapping/>
  </p:clrMapOvr>
  <p:timing>
    <p:tnLst>
      <p:par>
        <p:cTn id="1" dur="indefinite" restart="never" nodeType="tmRoot"/>
      </p:par>
    </p:tnLst>
  </p:timing>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Content Placeholder 2"/>
          <p:cNvSpPr>
            <a:spLocks noGrp="1"/>
          </p:cNvSpPr>
          <p:nvPr>
            <p:ph idx="4294967295"/>
          </p:nvPr>
        </p:nvSpPr>
        <p:spPr>
          <a:xfrm>
            <a:off x="228600" y="0"/>
            <a:ext cx="11125200" cy="1066800"/>
          </a:xfrm>
        </p:spPr>
        <p:txBody>
          <a:bodyPr rtlCol="0">
            <a:noAutofit/>
          </a:bodyPr>
          <a:lstStyle/>
          <a:p>
            <a:pPr indent="457200" algn="just">
              <a:lnSpc>
                <a:spcPct val="120000"/>
              </a:lnSpc>
              <a:spcAft>
                <a:spcPts val="0"/>
              </a:spcAft>
              <a:defRPr/>
            </a:pPr>
            <a:r>
              <a:rPr lang="en-US" sz="2400" b="1" i="1" dirty="0" err="1" smtClean="0">
                <a:solidFill>
                  <a:srgbClr val="FF0000"/>
                </a:solidFill>
                <a:latin typeface="Times New Roman" panose="02020603050405020304" pitchFamily="18" charset="0"/>
                <a:cs typeface="Times New Roman" panose="02020603050405020304" pitchFamily="18" charset="0"/>
              </a:rPr>
              <a:t>Bốn</a:t>
            </a:r>
            <a:r>
              <a:rPr lang="en-US" sz="2400" b="1" i="1" dirty="0" smtClean="0">
                <a:solidFill>
                  <a:srgbClr val="FF0000"/>
                </a:solidFill>
                <a:latin typeface="Times New Roman" panose="02020603050405020304" pitchFamily="18" charset="0"/>
                <a:cs typeface="Times New Roman" panose="02020603050405020304" pitchFamily="18" charset="0"/>
              </a:rPr>
              <a:t> là</a:t>
            </a:r>
            <a:r>
              <a:rPr lang="en-US" sz="2400" b="1" dirty="0" smtClean="0">
                <a:solidFill>
                  <a:schemeClr val="tx1"/>
                </a:solidFill>
                <a:latin typeface="Times New Roman" panose="02020603050405020304" pitchFamily="18" charset="0"/>
                <a:cs typeface="Times New Roman" panose="02020603050405020304" pitchFamily="18" charset="0"/>
              </a:rPr>
              <a:t>, </a:t>
            </a:r>
            <a:r>
              <a:rPr lang="en-US" sz="2400" b="1" dirty="0" err="1" smtClean="0">
                <a:solidFill>
                  <a:schemeClr val="tx1"/>
                </a:solidFill>
                <a:latin typeface="Times New Roman" panose="02020603050405020304" pitchFamily="18" charset="0"/>
                <a:cs typeface="Times New Roman" panose="02020603050405020304" pitchFamily="18" charset="0"/>
              </a:rPr>
              <a:t>nâng</a:t>
            </a:r>
            <a:r>
              <a:rPr lang="en-US" sz="2400" b="1" dirty="0" smtClean="0">
                <a:solidFill>
                  <a:schemeClr val="tx1"/>
                </a:solidFill>
                <a:latin typeface="Times New Roman" panose="02020603050405020304" pitchFamily="18" charset="0"/>
                <a:cs typeface="Times New Roman" panose="02020603050405020304" pitchFamily="18" charset="0"/>
              </a:rPr>
              <a:t> </a:t>
            </a:r>
            <a:r>
              <a:rPr lang="en-US" sz="2400" b="1" dirty="0" err="1" smtClean="0">
                <a:solidFill>
                  <a:schemeClr val="tx1"/>
                </a:solidFill>
                <a:latin typeface="Times New Roman" panose="02020603050405020304" pitchFamily="18" charset="0"/>
                <a:cs typeface="Times New Roman" panose="02020603050405020304" pitchFamily="18" charset="0"/>
              </a:rPr>
              <a:t>cao</a:t>
            </a:r>
            <a:r>
              <a:rPr lang="en-US" sz="2400" b="1" dirty="0" smtClean="0">
                <a:solidFill>
                  <a:schemeClr val="tx1"/>
                </a:solidFill>
                <a:latin typeface="Times New Roman" panose="02020603050405020304" pitchFamily="18" charset="0"/>
                <a:cs typeface="Times New Roman" panose="02020603050405020304" pitchFamily="18" charset="0"/>
              </a:rPr>
              <a:t> </a:t>
            </a:r>
            <a:r>
              <a:rPr lang="en-US" sz="2400" b="1" dirty="0" err="1" smtClean="0">
                <a:solidFill>
                  <a:schemeClr val="tx1"/>
                </a:solidFill>
                <a:latin typeface="Times New Roman" panose="02020603050405020304" pitchFamily="18" charset="0"/>
                <a:cs typeface="Times New Roman" panose="02020603050405020304" pitchFamily="18" charset="0"/>
              </a:rPr>
              <a:t>hiệu</a:t>
            </a:r>
            <a:r>
              <a:rPr lang="en-US" sz="2400" b="1" dirty="0" smtClean="0">
                <a:solidFill>
                  <a:schemeClr val="tx1"/>
                </a:solidFill>
                <a:latin typeface="Times New Roman" panose="02020603050405020304" pitchFamily="18" charset="0"/>
                <a:cs typeface="Times New Roman" panose="02020603050405020304" pitchFamily="18" charset="0"/>
              </a:rPr>
              <a:t> quả</a:t>
            </a:r>
            <a:r>
              <a:rPr lang="vi-VN" sz="2400" b="1" dirty="0" smtClean="0">
                <a:solidFill>
                  <a:schemeClr val="tx1"/>
                </a:solidFill>
                <a:latin typeface="Times New Roman" panose="02020603050405020304" pitchFamily="18" charset="0"/>
                <a:cs typeface="Times New Roman" panose="02020603050405020304" pitchFamily="18" charset="0"/>
              </a:rPr>
              <a:t> </a:t>
            </a:r>
            <a:r>
              <a:rPr lang="en-US" sz="2400" b="1" dirty="0" err="1" smtClean="0">
                <a:solidFill>
                  <a:schemeClr val="tx1"/>
                </a:solidFill>
                <a:latin typeface="Times New Roman" panose="02020603050405020304" pitchFamily="18" charset="0"/>
                <a:cs typeface="Times New Roman" panose="02020603050405020304" pitchFamily="18" charset="0"/>
              </a:rPr>
              <a:t>hội</a:t>
            </a:r>
            <a:r>
              <a:rPr lang="en-US" sz="2400" b="1" dirty="0" smtClean="0">
                <a:solidFill>
                  <a:schemeClr val="tx1"/>
                </a:solidFill>
                <a:latin typeface="Times New Roman" panose="02020603050405020304" pitchFamily="18" charset="0"/>
                <a:cs typeface="Times New Roman" panose="02020603050405020304" pitchFamily="18" charset="0"/>
              </a:rPr>
              <a:t> </a:t>
            </a:r>
            <a:r>
              <a:rPr lang="en-US" sz="2400" b="1" dirty="0" err="1" smtClean="0">
                <a:solidFill>
                  <a:schemeClr val="tx1"/>
                </a:solidFill>
                <a:latin typeface="Times New Roman" panose="02020603050405020304" pitchFamily="18" charset="0"/>
                <a:cs typeface="Times New Roman" panose="02020603050405020304" pitchFamily="18" charset="0"/>
              </a:rPr>
              <a:t>nhập</a:t>
            </a:r>
            <a:r>
              <a:rPr lang="en-US" sz="2400" b="1" dirty="0" smtClean="0">
                <a:solidFill>
                  <a:schemeClr val="tx1"/>
                </a:solidFill>
                <a:latin typeface="Times New Roman" panose="02020603050405020304" pitchFamily="18" charset="0"/>
                <a:cs typeface="Times New Roman" panose="02020603050405020304" pitchFamily="18" charset="0"/>
              </a:rPr>
              <a:t> </a:t>
            </a:r>
            <a:r>
              <a:rPr lang="en-US" sz="2400" b="1" dirty="0" err="1" smtClean="0">
                <a:solidFill>
                  <a:schemeClr val="tx1"/>
                </a:solidFill>
                <a:latin typeface="Times New Roman" panose="02020603050405020304" pitchFamily="18" charset="0"/>
                <a:cs typeface="Times New Roman" panose="02020603050405020304" pitchFamily="18" charset="0"/>
              </a:rPr>
              <a:t>kinh</a:t>
            </a:r>
            <a:r>
              <a:rPr lang="en-US" sz="2400" b="1" dirty="0" smtClean="0">
                <a:solidFill>
                  <a:schemeClr val="tx1"/>
                </a:solidFill>
                <a:latin typeface="Times New Roman" panose="02020603050405020304" pitchFamily="18" charset="0"/>
                <a:cs typeface="Times New Roman" panose="02020603050405020304" pitchFamily="18" charset="0"/>
              </a:rPr>
              <a:t> </a:t>
            </a:r>
            <a:r>
              <a:rPr lang="en-US" sz="2400" b="1" dirty="0" err="1" smtClean="0">
                <a:solidFill>
                  <a:schemeClr val="tx1"/>
                </a:solidFill>
                <a:latin typeface="Times New Roman" panose="02020603050405020304" pitchFamily="18" charset="0"/>
                <a:cs typeface="Times New Roman" panose="02020603050405020304" pitchFamily="18" charset="0"/>
              </a:rPr>
              <a:t>tê</a:t>
            </a:r>
            <a:r>
              <a:rPr lang="en-US" sz="2400" b="1" dirty="0" smtClean="0">
                <a:solidFill>
                  <a:schemeClr val="tx1"/>
                </a:solidFill>
                <a:latin typeface="Times New Roman" panose="02020603050405020304" pitchFamily="18" charset="0"/>
                <a:cs typeface="Times New Roman" panose="02020603050405020304" pitchFamily="18" charset="0"/>
              </a:rPr>
              <a:t>́ </a:t>
            </a:r>
            <a:r>
              <a:rPr lang="en-US" sz="2400" b="1" dirty="0" err="1" smtClean="0">
                <a:solidFill>
                  <a:schemeClr val="tx1"/>
                </a:solidFill>
                <a:latin typeface="Times New Roman" panose="02020603050405020304" pitchFamily="18" charset="0"/>
                <a:cs typeface="Times New Roman" panose="02020603050405020304" pitchFamily="18" charset="0"/>
              </a:rPr>
              <a:t>quốc</a:t>
            </a:r>
            <a:r>
              <a:rPr lang="en-US" sz="2400" b="1" dirty="0" smtClean="0">
                <a:solidFill>
                  <a:schemeClr val="tx1"/>
                </a:solidFill>
                <a:latin typeface="Times New Roman" panose="02020603050405020304" pitchFamily="18" charset="0"/>
                <a:cs typeface="Times New Roman" panose="02020603050405020304" pitchFamily="18" charset="0"/>
              </a:rPr>
              <a:t> </a:t>
            </a:r>
            <a:r>
              <a:rPr lang="en-US" sz="2400" b="1" dirty="0" err="1" smtClean="0">
                <a:solidFill>
                  <a:schemeClr val="tx1"/>
                </a:solidFill>
                <a:latin typeface="Times New Roman" panose="02020603050405020304" pitchFamily="18" charset="0"/>
                <a:cs typeface="Times New Roman" panose="02020603050405020304" pitchFamily="18" charset="0"/>
              </a:rPr>
              <a:t>tê</a:t>
            </a:r>
            <a:r>
              <a:rPr lang="en-US" sz="2400" b="1" dirty="0" smtClean="0">
                <a:solidFill>
                  <a:schemeClr val="tx1"/>
                </a:solidFill>
                <a:latin typeface="Times New Roman" panose="02020603050405020304" pitchFamily="18" charset="0"/>
                <a:cs typeface="Times New Roman" panose="02020603050405020304" pitchFamily="18" charset="0"/>
              </a:rPr>
              <a:t>́, </a:t>
            </a:r>
            <a:r>
              <a:rPr lang="en-US" sz="2400" b="1" dirty="0" err="1" smtClean="0">
                <a:solidFill>
                  <a:schemeClr val="tx1"/>
                </a:solidFill>
                <a:latin typeface="Times New Roman" panose="02020603050405020304" pitchFamily="18" charset="0"/>
                <a:cs typeface="Times New Roman" panose="02020603050405020304" pitchFamily="18" charset="0"/>
              </a:rPr>
              <a:t>thực</a:t>
            </a:r>
            <a:r>
              <a:rPr lang="en-US" sz="2400" b="1" dirty="0" smtClean="0">
                <a:solidFill>
                  <a:schemeClr val="tx1"/>
                </a:solidFill>
                <a:latin typeface="Times New Roman" panose="02020603050405020304" pitchFamily="18" charset="0"/>
                <a:cs typeface="Times New Roman" panose="02020603050405020304" pitchFamily="18" charset="0"/>
              </a:rPr>
              <a:t> </a:t>
            </a:r>
            <a:r>
              <a:rPr lang="en-US" sz="2400" b="1" dirty="0" err="1" smtClean="0">
                <a:solidFill>
                  <a:schemeClr val="tx1"/>
                </a:solidFill>
                <a:latin typeface="Times New Roman" panose="02020603050405020304" pitchFamily="18" charset="0"/>
                <a:cs typeface="Times New Roman" panose="02020603050405020304" pitchFamily="18" charset="0"/>
              </a:rPr>
              <a:t>hiện</a:t>
            </a:r>
            <a:r>
              <a:rPr lang="en-US" sz="2400" b="1" dirty="0" smtClean="0">
                <a:solidFill>
                  <a:schemeClr val="tx1"/>
                </a:solidFill>
                <a:latin typeface="Times New Roman" panose="02020603050405020304" pitchFamily="18" charset="0"/>
                <a:cs typeface="Times New Roman" panose="02020603050405020304" pitchFamily="18" charset="0"/>
              </a:rPr>
              <a:t> </a:t>
            </a:r>
            <a:r>
              <a:rPr lang="en-US" sz="2400" b="1" dirty="0" err="1" smtClean="0">
                <a:solidFill>
                  <a:schemeClr val="tx1"/>
                </a:solidFill>
                <a:latin typeface="Times New Roman" panose="02020603050405020304" pitchFamily="18" charset="0"/>
                <a:cs typeface="Times New Roman" panose="02020603050405020304" pitchFamily="18" charset="0"/>
              </a:rPr>
              <a:t>đầy</a:t>
            </a:r>
            <a:r>
              <a:rPr lang="en-US" sz="2400" b="1" dirty="0" smtClean="0">
                <a:solidFill>
                  <a:schemeClr val="tx1"/>
                </a:solidFill>
                <a:latin typeface="Times New Roman" panose="02020603050405020304" pitchFamily="18" charset="0"/>
                <a:cs typeface="Times New Roman" panose="02020603050405020304" pitchFamily="18" charset="0"/>
              </a:rPr>
              <a:t> </a:t>
            </a:r>
            <a:r>
              <a:rPr lang="en-US" sz="2400" b="1" dirty="0" err="1" smtClean="0">
                <a:solidFill>
                  <a:schemeClr val="tx1"/>
                </a:solidFill>
                <a:latin typeface="Times New Roman" panose="02020603050405020304" pitchFamily="18" charset="0"/>
                <a:cs typeface="Times New Roman" panose="02020603050405020304" pitchFamily="18" charset="0"/>
              </a:rPr>
              <a:t>đu</a:t>
            </a:r>
            <a:r>
              <a:rPr lang="en-US" sz="2400" b="1" dirty="0" smtClean="0">
                <a:solidFill>
                  <a:schemeClr val="tx1"/>
                </a:solidFill>
                <a:latin typeface="Times New Roman" panose="02020603050405020304" pitchFamily="18" charset="0"/>
                <a:cs typeface="Times New Roman" panose="02020603050405020304" pitchFamily="18" charset="0"/>
              </a:rPr>
              <a:t>̉ cam </a:t>
            </a:r>
            <a:r>
              <a:rPr lang="en-US" sz="2400" b="1" dirty="0" err="1" smtClean="0">
                <a:solidFill>
                  <a:schemeClr val="tx1"/>
                </a:solidFill>
                <a:latin typeface="Times New Roman" panose="02020603050405020304" pitchFamily="18" charset="0"/>
                <a:cs typeface="Times New Roman" panose="02020603050405020304" pitchFamily="18" charset="0"/>
              </a:rPr>
              <a:t>kết</a:t>
            </a:r>
            <a:r>
              <a:rPr lang="en-US" sz="2400" b="1" dirty="0" smtClean="0">
                <a:solidFill>
                  <a:schemeClr val="tx1"/>
                </a:solidFill>
                <a:latin typeface="Times New Roman" panose="02020603050405020304" pitchFamily="18" charset="0"/>
                <a:cs typeface="Times New Roman" panose="02020603050405020304" pitchFamily="18" charset="0"/>
              </a:rPr>
              <a:t> </a:t>
            </a:r>
            <a:r>
              <a:rPr lang="en-US" sz="2400" b="1" dirty="0" err="1" smtClean="0">
                <a:solidFill>
                  <a:schemeClr val="tx1"/>
                </a:solidFill>
                <a:latin typeface="Times New Roman" panose="02020603050405020304" pitchFamily="18" charset="0"/>
                <a:cs typeface="Times New Roman" panose="02020603050405020304" pitchFamily="18" charset="0"/>
              </a:rPr>
              <a:t>quốc</a:t>
            </a:r>
            <a:r>
              <a:rPr lang="en-US" sz="2400" b="1" dirty="0" smtClean="0">
                <a:solidFill>
                  <a:schemeClr val="tx1"/>
                </a:solidFill>
                <a:latin typeface="Times New Roman" panose="02020603050405020304" pitchFamily="18" charset="0"/>
                <a:cs typeface="Times New Roman" panose="02020603050405020304" pitchFamily="18" charset="0"/>
              </a:rPr>
              <a:t> </a:t>
            </a:r>
            <a:r>
              <a:rPr lang="en-US" sz="2400" b="1" dirty="0" err="1" smtClean="0">
                <a:solidFill>
                  <a:schemeClr val="tx1"/>
                </a:solidFill>
                <a:latin typeface="Times New Roman" panose="02020603050405020304" pitchFamily="18" charset="0"/>
                <a:cs typeface="Times New Roman" panose="02020603050405020304" pitchFamily="18" charset="0"/>
              </a:rPr>
              <a:t>tê</a:t>
            </a:r>
            <a:r>
              <a:rPr lang="en-US" sz="2400" b="1" dirty="0" smtClean="0">
                <a:solidFill>
                  <a:schemeClr val="tx1"/>
                </a:solidFill>
                <a:latin typeface="Times New Roman" panose="02020603050405020304" pitchFamily="18" charset="0"/>
                <a:cs typeface="Times New Roman" panose="02020603050405020304" pitchFamily="18" charset="0"/>
              </a:rPr>
              <a:t>́. </a:t>
            </a:r>
            <a:endParaRPr lang="vi-VN" sz="2400" b="1" dirty="0">
              <a:solidFill>
                <a:schemeClr val="tx1"/>
              </a:solidFill>
              <a:latin typeface="Times New Roman" panose="02020603050405020304" pitchFamily="18" charset="0"/>
              <a:cs typeface="Times New Roman" panose="02020603050405020304" pitchFamily="18" charset="0"/>
            </a:endParaRPr>
          </a:p>
        </p:txBody>
      </p:sp>
      <p:pic>
        <p:nvPicPr>
          <p:cNvPr id="6" name="Picture 5"/>
          <p:cNvPicPr>
            <a:picLocks noChangeAspect="1"/>
          </p:cNvPicPr>
          <p:nvPr/>
        </p:nvPicPr>
        <p:blipFill>
          <a:blip r:embed="rId2"/>
          <a:stretch>
            <a:fillRect/>
          </a:stretch>
        </p:blipFill>
        <p:spPr>
          <a:xfrm>
            <a:off x="1600200" y="985838"/>
            <a:ext cx="8763000" cy="4929188"/>
          </a:xfrm>
          <a:prstGeom prst="rect">
            <a:avLst/>
          </a:prstGeom>
        </p:spPr>
      </p:pic>
    </p:spTree>
    <p:extLst>
      <p:ext uri="{BB962C8B-B14F-4D97-AF65-F5344CB8AC3E}">
        <p14:creationId xmlns:p14="http://schemas.microsoft.com/office/powerpoint/2010/main" val="408653549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6" presetClass="entr" presetSubtype="16" fill="hold" nodeType="clickEffect">
                                  <p:stCondLst>
                                    <p:cond delay="0"/>
                                  </p:stCondLst>
                                  <p:childTnLst>
                                    <p:set>
                                      <p:cBhvr>
                                        <p:cTn id="6" dur="1" fill="hold">
                                          <p:stCondLst>
                                            <p:cond delay="0"/>
                                          </p:stCondLst>
                                        </p:cTn>
                                        <p:tgtEl>
                                          <p:spTgt spid="6"/>
                                        </p:tgtEl>
                                        <p:attrNameLst>
                                          <p:attrName>style.visibility</p:attrName>
                                        </p:attrNameLst>
                                      </p:cBhvr>
                                      <p:to>
                                        <p:strVal val="visible"/>
                                      </p:to>
                                    </p:set>
                                    <p:animEffect transition="in" filter="circle(in)">
                                      <p:cBhvr>
                                        <p:cTn id="7" dur="2000"/>
                                        <p:tgtEl>
                                          <p:spTgt spid="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angle 2"/>
          <p:cNvSpPr/>
          <p:nvPr/>
        </p:nvSpPr>
        <p:spPr>
          <a:xfrm>
            <a:off x="304800" y="76200"/>
            <a:ext cx="11201400" cy="1532727"/>
          </a:xfrm>
          <a:prstGeom prst="rect">
            <a:avLst/>
          </a:prstGeom>
        </p:spPr>
        <p:txBody>
          <a:bodyPr wrap="square">
            <a:spAutoFit/>
          </a:bodyPr>
          <a:lstStyle/>
          <a:p>
            <a:pPr algn="just" defTabSz="685715" eaLnBrk="1" fontAlgn="auto" hangingPunct="1">
              <a:lnSpc>
                <a:spcPct val="130000"/>
              </a:lnSpc>
              <a:spcBef>
                <a:spcPts val="0"/>
              </a:spcBef>
              <a:spcAft>
                <a:spcPts val="0"/>
              </a:spcAft>
            </a:pPr>
            <a:r>
              <a:rPr lang="en-US" sz="2400" b="1" dirty="0" err="1" smtClean="0">
                <a:solidFill>
                  <a:srgbClr val="FF0000"/>
                </a:solidFill>
                <a:latin typeface="Times New Roman" panose="02020603050405020304" pitchFamily="18" charset="0"/>
                <a:ea typeface="Calibri" panose="020F0502020204030204" pitchFamily="34" charset="0"/>
                <a:cs typeface="Times New Roman" panose="02020603050405020304" pitchFamily="18" charset="0"/>
              </a:rPr>
              <a:t>Năm</a:t>
            </a:r>
            <a:r>
              <a:rPr lang="en-US" sz="2400" b="1" dirty="0" smtClean="0">
                <a:solidFill>
                  <a:srgbClr val="FF0000"/>
                </a:solidFill>
                <a:latin typeface="Times New Roman" panose="02020603050405020304" pitchFamily="18" charset="0"/>
                <a:ea typeface="Calibri" panose="020F0502020204030204" pitchFamily="34" charset="0"/>
                <a:cs typeface="Times New Roman" panose="02020603050405020304" pitchFamily="18" charset="0"/>
              </a:rPr>
              <a:t> là, </a:t>
            </a:r>
            <a:r>
              <a:rPr lang="en-US" sz="2400" b="1" dirty="0" smtClean="0">
                <a:latin typeface="Times New Roman" panose="02020603050405020304" pitchFamily="18" charset="0"/>
                <a:ea typeface="Calibri" panose="020F0502020204030204" pitchFamily="34" charset="0"/>
                <a:cs typeface="Times New Roman" panose="02020603050405020304" pitchFamily="18" charset="0"/>
              </a:rPr>
              <a:t>, </a:t>
            </a:r>
            <a:r>
              <a:rPr lang="en-US" sz="2400" b="1" dirty="0" err="1" smtClean="0">
                <a:latin typeface="Times New Roman" panose="02020603050405020304" pitchFamily="18" charset="0"/>
                <a:ea typeface="Calibri" panose="020F0502020204030204" pitchFamily="34" charset="0"/>
                <a:cs typeface="Times New Roman" panose="02020603050405020304" pitchFamily="18" charset="0"/>
              </a:rPr>
              <a:t>chu</a:t>
            </a:r>
            <a:r>
              <a:rPr lang="en-US" sz="2400" b="1" dirty="0" smtClean="0">
                <a:latin typeface="Times New Roman" panose="02020603050405020304" pitchFamily="18" charset="0"/>
                <a:ea typeface="Calibri" panose="020F0502020204030204" pitchFamily="34" charset="0"/>
                <a:cs typeface="Times New Roman" panose="02020603050405020304" pitchFamily="18" charset="0"/>
              </a:rPr>
              <a:t>̉ </a:t>
            </a:r>
            <a:r>
              <a:rPr lang="en-US" sz="2400" b="1" dirty="0" err="1" smtClean="0">
                <a:latin typeface="Times New Roman" panose="02020603050405020304" pitchFamily="18" charset="0"/>
                <a:ea typeface="Calibri" panose="020F0502020204030204" pitchFamily="34" charset="0"/>
                <a:cs typeface="Times New Roman" panose="02020603050405020304" pitchFamily="18" charset="0"/>
              </a:rPr>
              <a:t>động</a:t>
            </a:r>
            <a:r>
              <a:rPr lang="en-US" sz="2400" b="1" dirty="0" smtClean="0">
                <a:latin typeface="Times New Roman" panose="02020603050405020304" pitchFamily="18" charset="0"/>
                <a:ea typeface="Calibri" panose="020F0502020204030204" pitchFamily="34" charset="0"/>
                <a:cs typeface="Times New Roman" panose="02020603050405020304" pitchFamily="18" charset="0"/>
              </a:rPr>
              <a:t>, </a:t>
            </a:r>
            <a:r>
              <a:rPr lang="en-US" sz="2400" b="1" dirty="0" err="1" smtClean="0">
                <a:latin typeface="Times New Roman" panose="02020603050405020304" pitchFamily="18" charset="0"/>
                <a:ea typeface="Calibri" panose="020F0502020204030204" pitchFamily="34" charset="0"/>
                <a:cs typeface="Times New Roman" panose="02020603050405020304" pitchFamily="18" charset="0"/>
              </a:rPr>
              <a:t>tích</a:t>
            </a:r>
            <a:r>
              <a:rPr lang="en-US" sz="2400" b="1" dirty="0" smtClean="0">
                <a:latin typeface="Times New Roman" panose="02020603050405020304" pitchFamily="18" charset="0"/>
                <a:ea typeface="Calibri" panose="020F0502020204030204" pitchFamily="34" charset="0"/>
                <a:cs typeface="Times New Roman" panose="02020603050405020304" pitchFamily="18" charset="0"/>
              </a:rPr>
              <a:t> </a:t>
            </a:r>
            <a:r>
              <a:rPr lang="en-US" sz="2400" b="1" dirty="0" err="1" smtClean="0">
                <a:latin typeface="Times New Roman" panose="02020603050405020304" pitchFamily="18" charset="0"/>
                <a:ea typeface="Calibri" panose="020F0502020204030204" pitchFamily="34" charset="0"/>
                <a:cs typeface="Times New Roman" panose="02020603050405020304" pitchFamily="18" charset="0"/>
              </a:rPr>
              <a:t>cực</a:t>
            </a:r>
            <a:r>
              <a:rPr lang="en-US" sz="2400" b="1" dirty="0" smtClean="0">
                <a:latin typeface="Times New Roman" panose="02020603050405020304" pitchFamily="18" charset="0"/>
                <a:ea typeface="Calibri" panose="020F0502020204030204" pitchFamily="34" charset="0"/>
                <a:cs typeface="Times New Roman" panose="02020603050405020304" pitchFamily="18" charset="0"/>
              </a:rPr>
              <a:t> </a:t>
            </a:r>
            <a:r>
              <a:rPr lang="en-US" sz="2400" b="1" dirty="0" err="1" smtClean="0">
                <a:latin typeface="Times New Roman" panose="02020603050405020304" pitchFamily="18" charset="0"/>
                <a:ea typeface="Calibri" panose="020F0502020204030204" pitchFamily="34" charset="0"/>
                <a:cs typeface="Times New Roman" panose="02020603050405020304" pitchFamily="18" charset="0"/>
              </a:rPr>
              <a:t>tham</a:t>
            </a:r>
            <a:r>
              <a:rPr lang="en-US" sz="2400" b="1" dirty="0" smtClean="0">
                <a:latin typeface="Times New Roman" panose="02020603050405020304" pitchFamily="18" charset="0"/>
                <a:ea typeface="Calibri" panose="020F0502020204030204" pitchFamily="34" charset="0"/>
                <a:cs typeface="Times New Roman" panose="02020603050405020304" pitchFamily="18" charset="0"/>
              </a:rPr>
              <a:t> </a:t>
            </a:r>
            <a:r>
              <a:rPr lang="en-US" sz="2400" b="1" dirty="0" err="1" smtClean="0">
                <a:latin typeface="Times New Roman" panose="02020603050405020304" pitchFamily="18" charset="0"/>
                <a:ea typeface="Calibri" panose="020F0502020204030204" pitchFamily="34" charset="0"/>
                <a:cs typeface="Times New Roman" panose="02020603050405020304" pitchFamily="18" charset="0"/>
              </a:rPr>
              <a:t>gia</a:t>
            </a:r>
            <a:r>
              <a:rPr lang="en-US" sz="2400" b="1" dirty="0" smtClean="0">
                <a:latin typeface="Times New Roman" panose="02020603050405020304" pitchFamily="18" charset="0"/>
                <a:ea typeface="Calibri" panose="020F0502020204030204" pitchFamily="34" charset="0"/>
                <a:cs typeface="Times New Roman" panose="02020603050405020304" pitchFamily="18" charset="0"/>
              </a:rPr>
              <a:t> </a:t>
            </a:r>
            <a:r>
              <a:rPr lang="en-US" sz="2400" b="1" dirty="0" err="1" smtClean="0">
                <a:latin typeface="Times New Roman" panose="02020603050405020304" pitchFamily="18" charset="0"/>
                <a:ea typeface="Calibri" panose="020F0502020204030204" pitchFamily="34" charset="0"/>
                <a:cs typeface="Times New Roman" panose="02020603050405020304" pitchFamily="18" charset="0"/>
              </a:rPr>
              <a:t>cơ</a:t>
            </a:r>
            <a:r>
              <a:rPr lang="en-US" sz="2400" b="1" dirty="0" smtClean="0">
                <a:latin typeface="Times New Roman" panose="02020603050405020304" pitchFamily="18" charset="0"/>
                <a:ea typeface="Calibri" panose="020F0502020204030204" pitchFamily="34" charset="0"/>
                <a:cs typeface="Times New Roman" panose="02020603050405020304" pitchFamily="18" charset="0"/>
              </a:rPr>
              <a:t> </a:t>
            </a:r>
            <a:r>
              <a:rPr lang="en-US" sz="2400" b="1" dirty="0" err="1" smtClean="0">
                <a:latin typeface="Times New Roman" panose="02020603050405020304" pitchFamily="18" charset="0"/>
                <a:ea typeface="Calibri" panose="020F0502020204030204" pitchFamily="34" charset="0"/>
                <a:cs typeface="Times New Roman" panose="02020603050405020304" pitchFamily="18" charset="0"/>
              </a:rPr>
              <a:t>chê</a:t>
            </a:r>
            <a:r>
              <a:rPr lang="en-US" sz="2400" b="1" dirty="0" smtClean="0">
                <a:latin typeface="Times New Roman" panose="02020603050405020304" pitchFamily="18" charset="0"/>
                <a:ea typeface="Calibri" panose="020F0502020204030204" pitchFamily="34" charset="0"/>
                <a:cs typeface="Times New Roman" panose="02020603050405020304" pitchFamily="18" charset="0"/>
              </a:rPr>
              <a:t>́ </a:t>
            </a:r>
            <a:r>
              <a:rPr lang="en-US" sz="2400" b="1" dirty="0" err="1" smtClean="0">
                <a:latin typeface="Times New Roman" panose="02020603050405020304" pitchFamily="18" charset="0"/>
                <a:ea typeface="Calibri" panose="020F0502020204030204" pitchFamily="34" charset="0"/>
                <a:cs typeface="Times New Roman" panose="02020603050405020304" pitchFamily="18" charset="0"/>
              </a:rPr>
              <a:t>đa</a:t>
            </a:r>
            <a:r>
              <a:rPr lang="en-US" sz="2400" b="1" dirty="0" smtClean="0">
                <a:latin typeface="Times New Roman" panose="02020603050405020304" pitchFamily="18" charset="0"/>
                <a:ea typeface="Calibri" panose="020F0502020204030204" pitchFamily="34" charset="0"/>
                <a:cs typeface="Times New Roman" panose="02020603050405020304" pitchFamily="18" charset="0"/>
              </a:rPr>
              <a:t> </a:t>
            </a:r>
            <a:r>
              <a:rPr lang="en-US" sz="2400" b="1" dirty="0" err="1" smtClean="0">
                <a:latin typeface="Times New Roman" panose="02020603050405020304" pitchFamily="18" charset="0"/>
                <a:ea typeface="Calibri" panose="020F0502020204030204" pitchFamily="34" charset="0"/>
                <a:cs typeface="Times New Roman" panose="02020603050405020304" pitchFamily="18" charset="0"/>
              </a:rPr>
              <a:t>phương</a:t>
            </a:r>
            <a:r>
              <a:rPr lang="en-US" sz="2400" b="1" dirty="0" smtClean="0">
                <a:latin typeface="Times New Roman" panose="02020603050405020304" pitchFamily="18" charset="0"/>
                <a:ea typeface="Calibri" panose="020F0502020204030204" pitchFamily="34" charset="0"/>
                <a:cs typeface="Times New Roman" panose="02020603050405020304" pitchFamily="18" charset="0"/>
              </a:rPr>
              <a:t> </a:t>
            </a:r>
            <a:r>
              <a:rPr lang="en-US" sz="2400" b="1" dirty="0" err="1" smtClean="0">
                <a:latin typeface="Times New Roman" panose="02020603050405020304" pitchFamily="18" charset="0"/>
                <a:ea typeface="Calibri" panose="020F0502020204030204" pitchFamily="34" charset="0"/>
                <a:cs typeface="Times New Roman" panose="02020603050405020304" pitchFamily="18" charset="0"/>
              </a:rPr>
              <a:t>vê</a:t>
            </a:r>
            <a:r>
              <a:rPr lang="en-US" sz="2400" b="1" dirty="0" smtClean="0">
                <a:latin typeface="Times New Roman" panose="02020603050405020304" pitchFamily="18" charset="0"/>
                <a:ea typeface="Calibri" panose="020F0502020204030204" pitchFamily="34" charset="0"/>
                <a:cs typeface="Times New Roman" panose="02020603050405020304" pitchFamily="18" charset="0"/>
              </a:rPr>
              <a:t>̀ </a:t>
            </a:r>
            <a:r>
              <a:rPr lang="en-US" sz="2400" b="1" dirty="0" err="1" smtClean="0">
                <a:latin typeface="Times New Roman" panose="02020603050405020304" pitchFamily="18" charset="0"/>
                <a:ea typeface="Calibri" panose="020F0502020204030204" pitchFamily="34" charset="0"/>
                <a:cs typeface="Times New Roman" panose="02020603050405020304" pitchFamily="18" charset="0"/>
              </a:rPr>
              <a:t>quốc</a:t>
            </a:r>
            <a:r>
              <a:rPr lang="en-US" sz="2400" b="1" dirty="0" smtClean="0">
                <a:latin typeface="Times New Roman" panose="02020603050405020304" pitchFamily="18" charset="0"/>
                <a:ea typeface="Calibri" panose="020F0502020204030204" pitchFamily="34" charset="0"/>
                <a:cs typeface="Times New Roman" panose="02020603050405020304" pitchFamily="18" charset="0"/>
              </a:rPr>
              <a:t> </a:t>
            </a:r>
            <a:r>
              <a:rPr lang="en-US" sz="2400" b="1" dirty="0" err="1" smtClean="0">
                <a:latin typeface="Times New Roman" panose="02020603050405020304" pitchFamily="18" charset="0"/>
                <a:ea typeface="Calibri" panose="020F0502020204030204" pitchFamily="34" charset="0"/>
                <a:cs typeface="Times New Roman" panose="02020603050405020304" pitchFamily="18" charset="0"/>
              </a:rPr>
              <a:t>phòng</a:t>
            </a:r>
            <a:r>
              <a:rPr lang="en-US" sz="2400" b="1" dirty="0" smtClean="0">
                <a:latin typeface="Times New Roman" panose="02020603050405020304" pitchFamily="18" charset="0"/>
                <a:ea typeface="Calibri" panose="020F0502020204030204" pitchFamily="34" charset="0"/>
                <a:cs typeface="Times New Roman" panose="02020603050405020304" pitchFamily="18" charset="0"/>
              </a:rPr>
              <a:t>, an </a:t>
            </a:r>
            <a:r>
              <a:rPr lang="en-US" sz="2400" b="1" dirty="0" err="1" smtClean="0">
                <a:latin typeface="Times New Roman" panose="02020603050405020304" pitchFamily="18" charset="0"/>
                <a:ea typeface="Calibri" panose="020F0502020204030204" pitchFamily="34" charset="0"/>
                <a:cs typeface="Times New Roman" panose="02020603050405020304" pitchFamily="18" charset="0"/>
              </a:rPr>
              <a:t>ninh</a:t>
            </a:r>
            <a:r>
              <a:rPr lang="en-US" sz="2400" b="1" dirty="0" smtClean="0">
                <a:latin typeface="Times New Roman" panose="02020603050405020304" pitchFamily="18" charset="0"/>
                <a:ea typeface="Calibri" panose="020F0502020204030204" pitchFamily="34" charset="0"/>
                <a:cs typeface="Times New Roman" panose="02020603050405020304" pitchFamily="18" charset="0"/>
              </a:rPr>
              <a:t>. </a:t>
            </a:r>
            <a:r>
              <a:rPr lang="en-US" sz="2400" b="1" dirty="0" err="1" smtClean="0">
                <a:latin typeface="Times New Roman" panose="02020603050405020304" pitchFamily="18" charset="0"/>
                <a:ea typeface="Calibri" panose="020F0502020204030204" pitchFamily="34" charset="0"/>
                <a:cs typeface="Times New Roman" panose="02020603050405020304" pitchFamily="18" charset="0"/>
              </a:rPr>
              <a:t>Đẩy</a:t>
            </a:r>
            <a:r>
              <a:rPr lang="en-US" sz="2400" b="1" dirty="0" smtClean="0">
                <a:latin typeface="Times New Roman" panose="02020603050405020304" pitchFamily="18" charset="0"/>
                <a:ea typeface="Calibri" panose="020F0502020204030204" pitchFamily="34" charset="0"/>
                <a:cs typeface="Times New Roman" panose="02020603050405020304" pitchFamily="18" charset="0"/>
              </a:rPr>
              <a:t> </a:t>
            </a:r>
            <a:r>
              <a:rPr lang="en-US" sz="2400" b="1" dirty="0" err="1">
                <a:latin typeface="Times New Roman" panose="02020603050405020304" pitchFamily="18" charset="0"/>
                <a:ea typeface="Calibri" panose="020F0502020204030204" pitchFamily="34" charset="0"/>
                <a:cs typeface="Times New Roman" panose="02020603050405020304" pitchFamily="18" charset="0"/>
              </a:rPr>
              <a:t>mạnh</a:t>
            </a:r>
            <a:r>
              <a:rPr lang="en-US" sz="2400" b="1" dirty="0">
                <a:latin typeface="Times New Roman" panose="02020603050405020304" pitchFamily="18" charset="0"/>
                <a:ea typeface="Calibri" panose="020F0502020204030204" pitchFamily="34" charset="0"/>
                <a:cs typeface="Times New Roman" panose="02020603050405020304" pitchFamily="18" charset="0"/>
              </a:rPr>
              <a:t> </a:t>
            </a:r>
            <a:r>
              <a:rPr lang="en-US" sz="2400" b="1" dirty="0" err="1">
                <a:latin typeface="Times New Roman" panose="02020603050405020304" pitchFamily="18" charset="0"/>
                <a:ea typeface="Calibri" panose="020F0502020204030204" pitchFamily="34" charset="0"/>
                <a:cs typeface="Times New Roman" panose="02020603050405020304" pitchFamily="18" charset="0"/>
              </a:rPr>
              <a:t>hội</a:t>
            </a:r>
            <a:r>
              <a:rPr lang="en-US" sz="2400" b="1" dirty="0">
                <a:latin typeface="Times New Roman" panose="02020603050405020304" pitchFamily="18" charset="0"/>
                <a:ea typeface="Calibri" panose="020F0502020204030204" pitchFamily="34" charset="0"/>
                <a:cs typeface="Times New Roman" panose="02020603050405020304" pitchFamily="18" charset="0"/>
              </a:rPr>
              <a:t> </a:t>
            </a:r>
            <a:r>
              <a:rPr lang="en-US" sz="2400" b="1" dirty="0" err="1">
                <a:latin typeface="Times New Roman" panose="02020603050405020304" pitchFamily="18" charset="0"/>
                <a:ea typeface="Calibri" panose="020F0502020204030204" pitchFamily="34" charset="0"/>
                <a:cs typeface="Times New Roman" panose="02020603050405020304" pitchFamily="18" charset="0"/>
              </a:rPr>
              <a:t>nhập</a:t>
            </a:r>
            <a:r>
              <a:rPr lang="en-US" sz="2400" b="1" dirty="0">
                <a:latin typeface="Times New Roman" panose="02020603050405020304" pitchFamily="18" charset="0"/>
                <a:ea typeface="Calibri" panose="020F0502020204030204" pitchFamily="34" charset="0"/>
                <a:cs typeface="Times New Roman" panose="02020603050405020304" pitchFamily="18" charset="0"/>
              </a:rPr>
              <a:t> </a:t>
            </a:r>
            <a:r>
              <a:rPr lang="en-US" sz="2400" b="1" dirty="0" err="1">
                <a:latin typeface="Times New Roman" panose="02020603050405020304" pitchFamily="18" charset="0"/>
                <a:ea typeface="Calibri" panose="020F0502020204030204" pitchFamily="34" charset="0"/>
                <a:cs typeface="Times New Roman" panose="02020603050405020304" pitchFamily="18" charset="0"/>
              </a:rPr>
              <a:t>quốc</a:t>
            </a:r>
            <a:r>
              <a:rPr lang="en-US" sz="2400" b="1" dirty="0">
                <a:latin typeface="Times New Roman" panose="02020603050405020304" pitchFamily="18" charset="0"/>
                <a:ea typeface="Calibri" panose="020F0502020204030204" pitchFamily="34" charset="0"/>
                <a:cs typeface="Times New Roman" panose="02020603050405020304" pitchFamily="18" charset="0"/>
              </a:rPr>
              <a:t> </a:t>
            </a:r>
            <a:r>
              <a:rPr lang="en-US" sz="2400" b="1" dirty="0" err="1">
                <a:latin typeface="Times New Roman" panose="02020603050405020304" pitchFamily="18" charset="0"/>
                <a:ea typeface="Calibri" panose="020F0502020204030204" pitchFamily="34" charset="0"/>
                <a:cs typeface="Times New Roman" panose="02020603050405020304" pitchFamily="18" charset="0"/>
              </a:rPr>
              <a:t>tế</a:t>
            </a:r>
            <a:r>
              <a:rPr lang="en-US" sz="2400" b="1" dirty="0">
                <a:latin typeface="Times New Roman" panose="02020603050405020304" pitchFamily="18" charset="0"/>
                <a:ea typeface="Calibri" panose="020F0502020204030204" pitchFamily="34" charset="0"/>
                <a:cs typeface="Times New Roman" panose="02020603050405020304" pitchFamily="18" charset="0"/>
              </a:rPr>
              <a:t> </a:t>
            </a:r>
            <a:r>
              <a:rPr lang="en-US" sz="2400" b="1" dirty="0" err="1">
                <a:latin typeface="Times New Roman" panose="02020603050405020304" pitchFamily="18" charset="0"/>
                <a:ea typeface="Calibri" panose="020F0502020204030204" pitchFamily="34" charset="0"/>
                <a:cs typeface="Times New Roman" panose="02020603050405020304" pitchFamily="18" charset="0"/>
              </a:rPr>
              <a:t>trong</a:t>
            </a:r>
            <a:r>
              <a:rPr lang="en-US" sz="2400" b="1" dirty="0">
                <a:latin typeface="Times New Roman" panose="02020603050405020304" pitchFamily="18" charset="0"/>
                <a:ea typeface="Calibri" panose="020F0502020204030204" pitchFamily="34" charset="0"/>
                <a:cs typeface="Times New Roman" panose="02020603050405020304" pitchFamily="18" charset="0"/>
              </a:rPr>
              <a:t> </a:t>
            </a:r>
            <a:r>
              <a:rPr lang="en-US" sz="2400" b="1" dirty="0" err="1">
                <a:latin typeface="Times New Roman" panose="02020603050405020304" pitchFamily="18" charset="0"/>
                <a:ea typeface="Calibri" panose="020F0502020204030204" pitchFamily="34" charset="0"/>
                <a:cs typeface="Times New Roman" panose="02020603050405020304" pitchFamily="18" charset="0"/>
              </a:rPr>
              <a:t>lĩnh</a:t>
            </a:r>
            <a:r>
              <a:rPr lang="en-US" sz="2400" b="1" dirty="0">
                <a:latin typeface="Times New Roman" panose="02020603050405020304" pitchFamily="18" charset="0"/>
                <a:ea typeface="Calibri" panose="020F0502020204030204" pitchFamily="34" charset="0"/>
                <a:cs typeface="Times New Roman" panose="02020603050405020304" pitchFamily="18" charset="0"/>
              </a:rPr>
              <a:t> </a:t>
            </a:r>
            <a:r>
              <a:rPr lang="en-US" sz="2400" b="1" dirty="0" err="1">
                <a:latin typeface="Times New Roman" panose="02020603050405020304" pitchFamily="18" charset="0"/>
                <a:ea typeface="Calibri" panose="020F0502020204030204" pitchFamily="34" charset="0"/>
                <a:cs typeface="Times New Roman" panose="02020603050405020304" pitchFamily="18" charset="0"/>
              </a:rPr>
              <a:t>vực</a:t>
            </a:r>
            <a:r>
              <a:rPr lang="en-US" sz="2400" b="1" dirty="0">
                <a:latin typeface="Times New Roman" panose="02020603050405020304" pitchFamily="18" charset="0"/>
                <a:ea typeface="Calibri" panose="020F0502020204030204" pitchFamily="34" charset="0"/>
                <a:cs typeface="Times New Roman" panose="02020603050405020304" pitchFamily="18" charset="0"/>
              </a:rPr>
              <a:t> </a:t>
            </a:r>
            <a:r>
              <a:rPr lang="en-US" sz="2400" b="1" dirty="0" err="1">
                <a:latin typeface="Times New Roman" panose="02020603050405020304" pitchFamily="18" charset="0"/>
                <a:ea typeface="Calibri" panose="020F0502020204030204" pitchFamily="34" charset="0"/>
                <a:cs typeface="Times New Roman" panose="02020603050405020304" pitchFamily="18" charset="0"/>
              </a:rPr>
              <a:t>văn</a:t>
            </a:r>
            <a:r>
              <a:rPr lang="en-US" sz="2400" b="1" dirty="0">
                <a:latin typeface="Times New Roman" panose="02020603050405020304" pitchFamily="18" charset="0"/>
                <a:ea typeface="Calibri" panose="020F0502020204030204" pitchFamily="34" charset="0"/>
                <a:cs typeface="Times New Roman" panose="02020603050405020304" pitchFamily="18" charset="0"/>
              </a:rPr>
              <a:t> </a:t>
            </a:r>
            <a:r>
              <a:rPr lang="en-US" sz="2400" b="1" dirty="0" err="1">
                <a:latin typeface="Times New Roman" panose="02020603050405020304" pitchFamily="18" charset="0"/>
                <a:ea typeface="Calibri" panose="020F0502020204030204" pitchFamily="34" charset="0"/>
                <a:cs typeface="Times New Roman" panose="02020603050405020304" pitchFamily="18" charset="0"/>
              </a:rPr>
              <a:t>hóa</a:t>
            </a:r>
            <a:r>
              <a:rPr lang="en-US" sz="2400" b="1" dirty="0">
                <a:latin typeface="Times New Roman" panose="02020603050405020304" pitchFamily="18" charset="0"/>
                <a:ea typeface="Calibri" panose="020F0502020204030204" pitchFamily="34" charset="0"/>
                <a:cs typeface="Times New Roman" panose="02020603050405020304" pitchFamily="18" charset="0"/>
              </a:rPr>
              <a:t>, </a:t>
            </a:r>
            <a:r>
              <a:rPr lang="en-US" sz="2400" b="1" dirty="0" err="1">
                <a:latin typeface="Times New Roman" panose="02020603050405020304" pitchFamily="18" charset="0"/>
                <a:ea typeface="Calibri" panose="020F0502020204030204" pitchFamily="34" charset="0"/>
                <a:cs typeface="Times New Roman" panose="02020603050405020304" pitchFamily="18" charset="0"/>
              </a:rPr>
              <a:t>xã</a:t>
            </a:r>
            <a:r>
              <a:rPr lang="en-US" sz="2400" b="1" dirty="0">
                <a:latin typeface="Times New Roman" panose="02020603050405020304" pitchFamily="18" charset="0"/>
                <a:ea typeface="Calibri" panose="020F0502020204030204" pitchFamily="34" charset="0"/>
                <a:cs typeface="Times New Roman" panose="02020603050405020304" pitchFamily="18" charset="0"/>
              </a:rPr>
              <a:t> </a:t>
            </a:r>
            <a:r>
              <a:rPr lang="en-US" sz="2400" b="1" dirty="0" err="1">
                <a:latin typeface="Times New Roman" panose="02020603050405020304" pitchFamily="18" charset="0"/>
                <a:ea typeface="Calibri" panose="020F0502020204030204" pitchFamily="34" charset="0"/>
                <a:cs typeface="Times New Roman" panose="02020603050405020304" pitchFamily="18" charset="0"/>
              </a:rPr>
              <a:t>hội</a:t>
            </a:r>
            <a:r>
              <a:rPr lang="en-US" sz="2400" b="1" dirty="0">
                <a:latin typeface="Times New Roman" panose="02020603050405020304" pitchFamily="18" charset="0"/>
                <a:ea typeface="Calibri" panose="020F0502020204030204" pitchFamily="34" charset="0"/>
                <a:cs typeface="Times New Roman" panose="02020603050405020304" pitchFamily="18" charset="0"/>
              </a:rPr>
              <a:t>, </a:t>
            </a:r>
            <a:r>
              <a:rPr lang="en-US" sz="2400" b="1" dirty="0" err="1">
                <a:latin typeface="Times New Roman" panose="02020603050405020304" pitchFamily="18" charset="0"/>
                <a:ea typeface="Calibri" panose="020F0502020204030204" pitchFamily="34" charset="0"/>
                <a:cs typeface="Times New Roman" panose="02020603050405020304" pitchFamily="18" charset="0"/>
              </a:rPr>
              <a:t>khoa</a:t>
            </a:r>
            <a:r>
              <a:rPr lang="en-US" sz="2400" b="1" dirty="0">
                <a:latin typeface="Times New Roman" panose="02020603050405020304" pitchFamily="18" charset="0"/>
                <a:ea typeface="Calibri" panose="020F0502020204030204" pitchFamily="34" charset="0"/>
                <a:cs typeface="Times New Roman" panose="02020603050405020304" pitchFamily="18" charset="0"/>
              </a:rPr>
              <a:t> </a:t>
            </a:r>
            <a:r>
              <a:rPr lang="en-US" sz="2400" b="1" dirty="0" err="1">
                <a:latin typeface="Times New Roman" panose="02020603050405020304" pitchFamily="18" charset="0"/>
                <a:ea typeface="Calibri" panose="020F0502020204030204" pitchFamily="34" charset="0"/>
                <a:cs typeface="Times New Roman" panose="02020603050405020304" pitchFamily="18" charset="0"/>
              </a:rPr>
              <a:t>học</a:t>
            </a:r>
            <a:r>
              <a:rPr lang="en-US" sz="2400" b="1" dirty="0">
                <a:latin typeface="Times New Roman" panose="02020603050405020304" pitchFamily="18" charset="0"/>
                <a:ea typeface="Calibri" panose="020F0502020204030204" pitchFamily="34" charset="0"/>
                <a:cs typeface="Times New Roman" panose="02020603050405020304" pitchFamily="18" charset="0"/>
              </a:rPr>
              <a:t> - </a:t>
            </a:r>
            <a:r>
              <a:rPr lang="en-US" sz="2400" b="1" dirty="0" err="1">
                <a:latin typeface="Times New Roman" panose="02020603050405020304" pitchFamily="18" charset="0"/>
                <a:ea typeface="Calibri" panose="020F0502020204030204" pitchFamily="34" charset="0"/>
                <a:cs typeface="Times New Roman" panose="02020603050405020304" pitchFamily="18" charset="0"/>
              </a:rPr>
              <a:t>công</a:t>
            </a:r>
            <a:r>
              <a:rPr lang="en-US" sz="2400" b="1" dirty="0">
                <a:latin typeface="Times New Roman" panose="02020603050405020304" pitchFamily="18" charset="0"/>
                <a:ea typeface="Calibri" panose="020F0502020204030204" pitchFamily="34" charset="0"/>
                <a:cs typeface="Times New Roman" panose="02020603050405020304" pitchFamily="18" charset="0"/>
              </a:rPr>
              <a:t> </a:t>
            </a:r>
            <a:r>
              <a:rPr lang="en-US" sz="2400" b="1" dirty="0" err="1">
                <a:latin typeface="Times New Roman" panose="02020603050405020304" pitchFamily="18" charset="0"/>
                <a:ea typeface="Calibri" panose="020F0502020204030204" pitchFamily="34" charset="0"/>
                <a:cs typeface="Times New Roman" panose="02020603050405020304" pitchFamily="18" charset="0"/>
              </a:rPr>
              <a:t>nghệ</a:t>
            </a:r>
            <a:r>
              <a:rPr lang="en-US" sz="2400" b="1" dirty="0">
                <a:latin typeface="Times New Roman" panose="02020603050405020304" pitchFamily="18" charset="0"/>
                <a:ea typeface="Calibri" panose="020F0502020204030204" pitchFamily="34" charset="0"/>
                <a:cs typeface="Times New Roman" panose="02020603050405020304" pitchFamily="18" charset="0"/>
              </a:rPr>
              <a:t>, </a:t>
            </a:r>
            <a:r>
              <a:rPr lang="en-US" sz="2400" b="1" dirty="0" err="1">
                <a:latin typeface="Times New Roman" panose="02020603050405020304" pitchFamily="18" charset="0"/>
                <a:ea typeface="Calibri" panose="020F0502020204030204" pitchFamily="34" charset="0"/>
                <a:cs typeface="Times New Roman" panose="02020603050405020304" pitchFamily="18" charset="0"/>
              </a:rPr>
              <a:t>giáo</a:t>
            </a:r>
            <a:r>
              <a:rPr lang="en-US" sz="2400" b="1" dirty="0">
                <a:latin typeface="Times New Roman" panose="02020603050405020304" pitchFamily="18" charset="0"/>
                <a:ea typeface="Calibri" panose="020F0502020204030204" pitchFamily="34" charset="0"/>
                <a:cs typeface="Times New Roman" panose="02020603050405020304" pitchFamily="18" charset="0"/>
              </a:rPr>
              <a:t> </a:t>
            </a:r>
            <a:r>
              <a:rPr lang="en-US" sz="2400" b="1" dirty="0" err="1">
                <a:latin typeface="Times New Roman" panose="02020603050405020304" pitchFamily="18" charset="0"/>
                <a:ea typeface="Calibri" panose="020F0502020204030204" pitchFamily="34" charset="0"/>
                <a:cs typeface="Times New Roman" panose="02020603050405020304" pitchFamily="18" charset="0"/>
              </a:rPr>
              <a:t>dục</a:t>
            </a:r>
            <a:r>
              <a:rPr lang="en-US" sz="2400" b="1" dirty="0">
                <a:latin typeface="Times New Roman" panose="02020603050405020304" pitchFamily="18" charset="0"/>
                <a:ea typeface="Calibri" panose="020F0502020204030204" pitchFamily="34" charset="0"/>
                <a:cs typeface="Times New Roman" panose="02020603050405020304" pitchFamily="18" charset="0"/>
              </a:rPr>
              <a:t> - </a:t>
            </a:r>
            <a:r>
              <a:rPr lang="en-US" sz="2400" b="1" dirty="0" err="1">
                <a:latin typeface="Times New Roman" panose="02020603050405020304" pitchFamily="18" charset="0"/>
                <a:ea typeface="Calibri" panose="020F0502020204030204" pitchFamily="34" charset="0"/>
                <a:cs typeface="Times New Roman" panose="02020603050405020304" pitchFamily="18" charset="0"/>
              </a:rPr>
              <a:t>đào</a:t>
            </a:r>
            <a:r>
              <a:rPr lang="en-US" sz="2400" b="1" dirty="0">
                <a:latin typeface="Times New Roman" panose="02020603050405020304" pitchFamily="18" charset="0"/>
                <a:ea typeface="Calibri" panose="020F0502020204030204" pitchFamily="34" charset="0"/>
                <a:cs typeface="Times New Roman" panose="02020603050405020304" pitchFamily="18" charset="0"/>
              </a:rPr>
              <a:t> </a:t>
            </a:r>
            <a:r>
              <a:rPr lang="en-US" sz="2400" b="1" dirty="0" err="1">
                <a:latin typeface="Times New Roman" panose="02020603050405020304" pitchFamily="18" charset="0"/>
                <a:ea typeface="Calibri" panose="020F0502020204030204" pitchFamily="34" charset="0"/>
                <a:cs typeface="Times New Roman" panose="02020603050405020304" pitchFamily="18" charset="0"/>
              </a:rPr>
              <a:t>tạo</a:t>
            </a:r>
            <a:r>
              <a:rPr lang="en-US" sz="2400" b="1" dirty="0">
                <a:latin typeface="Times New Roman" panose="02020603050405020304" pitchFamily="18" charset="0"/>
                <a:ea typeface="Calibri" panose="020F0502020204030204" pitchFamily="34" charset="0"/>
                <a:cs typeface="Times New Roman" panose="02020603050405020304" pitchFamily="18" charset="0"/>
              </a:rPr>
              <a:t> </a:t>
            </a:r>
            <a:r>
              <a:rPr lang="en-US" sz="2400" b="1" dirty="0" err="1">
                <a:latin typeface="Times New Roman" panose="02020603050405020304" pitchFamily="18" charset="0"/>
                <a:ea typeface="Calibri" panose="020F0502020204030204" pitchFamily="34" charset="0"/>
                <a:cs typeface="Times New Roman" panose="02020603050405020304" pitchFamily="18" charset="0"/>
              </a:rPr>
              <a:t>và</a:t>
            </a:r>
            <a:r>
              <a:rPr lang="en-US" sz="2400" b="1" dirty="0">
                <a:latin typeface="Times New Roman" panose="02020603050405020304" pitchFamily="18" charset="0"/>
                <a:ea typeface="Calibri" panose="020F0502020204030204" pitchFamily="34" charset="0"/>
                <a:cs typeface="Times New Roman" panose="02020603050405020304" pitchFamily="18" charset="0"/>
              </a:rPr>
              <a:t> </a:t>
            </a:r>
            <a:r>
              <a:rPr lang="en-US" sz="2400" b="1" dirty="0" err="1">
                <a:latin typeface="Times New Roman" panose="02020603050405020304" pitchFamily="18" charset="0"/>
                <a:ea typeface="Calibri" panose="020F0502020204030204" pitchFamily="34" charset="0"/>
                <a:cs typeface="Times New Roman" panose="02020603050405020304" pitchFamily="18" charset="0"/>
              </a:rPr>
              <a:t>các</a:t>
            </a:r>
            <a:r>
              <a:rPr lang="en-US" sz="2400" b="1" dirty="0">
                <a:latin typeface="Times New Roman" panose="02020603050405020304" pitchFamily="18" charset="0"/>
                <a:ea typeface="Calibri" panose="020F0502020204030204" pitchFamily="34" charset="0"/>
                <a:cs typeface="Times New Roman" panose="02020603050405020304" pitchFamily="18" charset="0"/>
              </a:rPr>
              <a:t> </a:t>
            </a:r>
            <a:r>
              <a:rPr lang="en-US" sz="2400" b="1" dirty="0" err="1">
                <a:latin typeface="Times New Roman" panose="02020603050405020304" pitchFamily="18" charset="0"/>
                <a:ea typeface="Calibri" panose="020F0502020204030204" pitchFamily="34" charset="0"/>
                <a:cs typeface="Times New Roman" panose="02020603050405020304" pitchFamily="18" charset="0"/>
              </a:rPr>
              <a:t>lĩnh</a:t>
            </a:r>
            <a:r>
              <a:rPr lang="en-US" sz="2400" b="1" dirty="0">
                <a:latin typeface="Times New Roman" panose="02020603050405020304" pitchFamily="18" charset="0"/>
                <a:ea typeface="Calibri" panose="020F0502020204030204" pitchFamily="34" charset="0"/>
                <a:cs typeface="Times New Roman" panose="02020603050405020304" pitchFamily="18" charset="0"/>
              </a:rPr>
              <a:t> </a:t>
            </a:r>
            <a:r>
              <a:rPr lang="en-US" sz="2400" b="1" dirty="0" err="1">
                <a:latin typeface="Times New Roman" panose="02020603050405020304" pitchFamily="18" charset="0"/>
                <a:ea typeface="Calibri" panose="020F0502020204030204" pitchFamily="34" charset="0"/>
                <a:cs typeface="Times New Roman" panose="02020603050405020304" pitchFamily="18" charset="0"/>
              </a:rPr>
              <a:t>vực</a:t>
            </a:r>
            <a:r>
              <a:rPr lang="en-US" sz="2400" b="1" dirty="0">
                <a:latin typeface="Times New Roman" panose="02020603050405020304" pitchFamily="18" charset="0"/>
                <a:ea typeface="Calibri" panose="020F0502020204030204" pitchFamily="34" charset="0"/>
                <a:cs typeface="Times New Roman" panose="02020603050405020304" pitchFamily="18" charset="0"/>
              </a:rPr>
              <a:t> </a:t>
            </a:r>
            <a:r>
              <a:rPr lang="en-US" sz="2400" b="1" dirty="0" err="1">
                <a:latin typeface="Times New Roman" panose="02020603050405020304" pitchFamily="18" charset="0"/>
                <a:ea typeface="Calibri" panose="020F0502020204030204" pitchFamily="34" charset="0"/>
                <a:cs typeface="Times New Roman" panose="02020603050405020304" pitchFamily="18" charset="0"/>
              </a:rPr>
              <a:t>khác</a:t>
            </a:r>
            <a:r>
              <a:rPr lang="en-US" sz="2400" b="1" dirty="0">
                <a:latin typeface="Times New Roman" panose="02020603050405020304" pitchFamily="18" charset="0"/>
                <a:ea typeface="Calibri" panose="020F0502020204030204" pitchFamily="34" charset="0"/>
                <a:cs typeface="Times New Roman" panose="02020603050405020304" pitchFamily="18" charset="0"/>
              </a:rPr>
              <a:t>.</a:t>
            </a:r>
          </a:p>
        </p:txBody>
      </p:sp>
      <p:pic>
        <p:nvPicPr>
          <p:cNvPr id="2" name="Picture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6705600" y="1322878"/>
            <a:ext cx="4924425" cy="2962275"/>
          </a:xfrm>
          <a:prstGeom prst="rect">
            <a:avLst/>
          </a:prstGeom>
        </p:spPr>
      </p:pic>
      <p:pic>
        <p:nvPicPr>
          <p:cNvPr id="4" name="Picture 3"/>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596108" y="2287126"/>
            <a:ext cx="4440151" cy="2830596"/>
          </a:xfrm>
          <a:prstGeom prst="rect">
            <a:avLst/>
          </a:prstGeom>
        </p:spPr>
      </p:pic>
      <p:pic>
        <p:nvPicPr>
          <p:cNvPr id="5" name="Picture 4"/>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5334000" y="4440107"/>
            <a:ext cx="3286125" cy="2183448"/>
          </a:xfrm>
          <a:prstGeom prst="rect">
            <a:avLst/>
          </a:prstGeom>
        </p:spPr>
      </p:pic>
    </p:spTree>
    <p:extLst>
      <p:ext uri="{BB962C8B-B14F-4D97-AF65-F5344CB8AC3E}">
        <p14:creationId xmlns:p14="http://schemas.microsoft.com/office/powerpoint/2010/main" val="2397070842"/>
      </p:ext>
    </p:extLst>
  </p:cSld>
  <p:clrMapOvr>
    <a:masterClrMapping/>
  </p:clrMapOvr>
  <p:timing>
    <p:tnLst>
      <p:par>
        <p:cTn id="1" dur="indefinite" restart="never" nodeType="tmRoot"/>
      </p:par>
    </p:tnLst>
  </p:timing>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angle 2"/>
          <p:cNvSpPr/>
          <p:nvPr/>
        </p:nvSpPr>
        <p:spPr>
          <a:xfrm>
            <a:off x="304800" y="76200"/>
            <a:ext cx="11201400" cy="1052596"/>
          </a:xfrm>
          <a:prstGeom prst="rect">
            <a:avLst/>
          </a:prstGeom>
        </p:spPr>
        <p:txBody>
          <a:bodyPr wrap="square">
            <a:spAutoFit/>
          </a:bodyPr>
          <a:lstStyle/>
          <a:p>
            <a:pPr algn="just" defTabSz="685715" eaLnBrk="1" fontAlgn="auto" hangingPunct="1">
              <a:lnSpc>
                <a:spcPct val="130000"/>
              </a:lnSpc>
              <a:spcBef>
                <a:spcPts val="0"/>
              </a:spcBef>
              <a:spcAft>
                <a:spcPts val="0"/>
              </a:spcAft>
            </a:pPr>
            <a:r>
              <a:rPr lang="en-US" sz="2400" b="1" dirty="0" err="1" smtClean="0">
                <a:solidFill>
                  <a:srgbClr val="FF0000"/>
                </a:solidFill>
                <a:latin typeface="Times New Roman" panose="02020603050405020304" pitchFamily="18" charset="0"/>
                <a:ea typeface="Calibri" panose="020F0502020204030204" pitchFamily="34" charset="0"/>
                <a:cs typeface="Times New Roman" panose="02020603050405020304" pitchFamily="18" charset="0"/>
              </a:rPr>
              <a:t>Sáu</a:t>
            </a:r>
            <a:r>
              <a:rPr lang="en-US" sz="2400" b="1" dirty="0" smtClean="0">
                <a:solidFill>
                  <a:srgbClr val="FF0000"/>
                </a:solidFill>
                <a:latin typeface="Times New Roman" panose="02020603050405020304" pitchFamily="18" charset="0"/>
                <a:ea typeface="Calibri" panose="020F0502020204030204" pitchFamily="34" charset="0"/>
                <a:cs typeface="Times New Roman" panose="02020603050405020304" pitchFamily="18" charset="0"/>
              </a:rPr>
              <a:t> </a:t>
            </a:r>
            <a:r>
              <a:rPr lang="en-US" sz="2400" b="1" dirty="0" smtClean="0">
                <a:solidFill>
                  <a:srgbClr val="FF0000"/>
                </a:solidFill>
                <a:latin typeface="Times New Roman" panose="02020603050405020304" pitchFamily="18" charset="0"/>
                <a:ea typeface="Calibri" panose="020F0502020204030204" pitchFamily="34" charset="0"/>
                <a:cs typeface="Times New Roman" panose="02020603050405020304" pitchFamily="18" charset="0"/>
              </a:rPr>
              <a:t>là, </a:t>
            </a:r>
            <a:r>
              <a:rPr lang="en-US" sz="2400" b="1" dirty="0" smtClean="0">
                <a:solidFill>
                  <a:prstClr val="black"/>
                </a:solidFill>
                <a:latin typeface="Times New Roman" panose="02020603050405020304" pitchFamily="18" charset="0"/>
                <a:ea typeface="Calibri" panose="020F0502020204030204" pitchFamily="34" charset="0"/>
                <a:cs typeface="Times New Roman" panose="02020603050405020304" pitchFamily="18" charset="0"/>
              </a:rPr>
              <a:t>, </a:t>
            </a:r>
            <a:r>
              <a:rPr lang="en-US" sz="2400" b="1" dirty="0" err="1" smtClean="0">
                <a:solidFill>
                  <a:prstClr val="black"/>
                </a:solidFill>
                <a:latin typeface="Times New Roman" panose="02020603050405020304" pitchFamily="18" charset="0"/>
                <a:ea typeface="Calibri" panose="020F0502020204030204" pitchFamily="34" charset="0"/>
                <a:cs typeface="Times New Roman" panose="02020603050405020304" pitchFamily="18" charset="0"/>
              </a:rPr>
              <a:t>tăng</a:t>
            </a:r>
            <a:r>
              <a:rPr lang="en-US" sz="2400" b="1" dirty="0" smtClean="0">
                <a:solidFill>
                  <a:prstClr val="black"/>
                </a:solidFill>
                <a:latin typeface="Times New Roman" panose="02020603050405020304" pitchFamily="18" charset="0"/>
                <a:ea typeface="Calibri" panose="020F0502020204030204" pitchFamily="34" charset="0"/>
                <a:cs typeface="Times New Roman" panose="02020603050405020304" pitchFamily="18" charset="0"/>
              </a:rPr>
              <a:t> </a:t>
            </a:r>
            <a:r>
              <a:rPr lang="en-US" sz="2400" b="1" dirty="0" err="1" smtClean="0">
                <a:solidFill>
                  <a:prstClr val="black"/>
                </a:solidFill>
                <a:latin typeface="Times New Roman" panose="02020603050405020304" pitchFamily="18" charset="0"/>
                <a:ea typeface="Calibri" panose="020F0502020204030204" pitchFamily="34" charset="0"/>
                <a:cs typeface="Times New Roman" panose="02020603050405020304" pitchFamily="18" charset="0"/>
              </a:rPr>
              <a:t>cường</a:t>
            </a:r>
            <a:r>
              <a:rPr lang="en-US" sz="2400" b="1" dirty="0" smtClean="0">
                <a:solidFill>
                  <a:prstClr val="black"/>
                </a:solidFill>
                <a:latin typeface="Times New Roman" panose="02020603050405020304" pitchFamily="18" charset="0"/>
                <a:ea typeface="Calibri" panose="020F0502020204030204" pitchFamily="34" charset="0"/>
                <a:cs typeface="Times New Roman" panose="02020603050405020304" pitchFamily="18" charset="0"/>
              </a:rPr>
              <a:t> </a:t>
            </a:r>
            <a:r>
              <a:rPr lang="en-US" sz="2400" b="1" dirty="0" err="1" smtClean="0">
                <a:solidFill>
                  <a:prstClr val="black"/>
                </a:solidFill>
                <a:latin typeface="Times New Roman" panose="02020603050405020304" pitchFamily="18" charset="0"/>
                <a:ea typeface="Calibri" panose="020F0502020204030204" pitchFamily="34" charset="0"/>
                <a:cs typeface="Times New Roman" panose="02020603050405020304" pitchFamily="18" charset="0"/>
              </a:rPr>
              <a:t>công</a:t>
            </a:r>
            <a:r>
              <a:rPr lang="en-US" sz="2400" b="1" dirty="0" smtClean="0">
                <a:solidFill>
                  <a:prstClr val="black"/>
                </a:solidFill>
                <a:latin typeface="Times New Roman" panose="02020603050405020304" pitchFamily="18" charset="0"/>
                <a:ea typeface="Calibri" panose="020F0502020204030204" pitchFamily="34" charset="0"/>
                <a:cs typeface="Times New Roman" panose="02020603050405020304" pitchFamily="18" charset="0"/>
              </a:rPr>
              <a:t> </a:t>
            </a:r>
            <a:r>
              <a:rPr lang="en-US" sz="2400" b="1" dirty="0" err="1" smtClean="0">
                <a:solidFill>
                  <a:prstClr val="black"/>
                </a:solidFill>
                <a:latin typeface="Times New Roman" panose="02020603050405020304" pitchFamily="18" charset="0"/>
                <a:ea typeface="Calibri" panose="020F0502020204030204" pitchFamily="34" charset="0"/>
                <a:cs typeface="Times New Roman" panose="02020603050405020304" pitchFamily="18" charset="0"/>
              </a:rPr>
              <a:t>tác</a:t>
            </a:r>
            <a:r>
              <a:rPr lang="en-US" sz="2400" b="1" dirty="0" smtClean="0">
                <a:solidFill>
                  <a:prstClr val="black"/>
                </a:solidFill>
                <a:latin typeface="Times New Roman" panose="02020603050405020304" pitchFamily="18" charset="0"/>
                <a:ea typeface="Calibri" panose="020F0502020204030204" pitchFamily="34" charset="0"/>
                <a:cs typeface="Times New Roman" panose="02020603050405020304" pitchFamily="18" charset="0"/>
              </a:rPr>
              <a:t> </a:t>
            </a:r>
            <a:r>
              <a:rPr lang="en-US" sz="2400" b="1" dirty="0" err="1" smtClean="0">
                <a:solidFill>
                  <a:prstClr val="black"/>
                </a:solidFill>
                <a:latin typeface="Times New Roman" panose="02020603050405020304" pitchFamily="18" charset="0"/>
                <a:ea typeface="Calibri" panose="020F0502020204030204" pitchFamily="34" charset="0"/>
                <a:cs typeface="Times New Roman" panose="02020603050405020304" pitchFamily="18" charset="0"/>
              </a:rPr>
              <a:t>nghiên</a:t>
            </a:r>
            <a:r>
              <a:rPr lang="en-US" sz="2400" b="1" dirty="0" smtClean="0">
                <a:solidFill>
                  <a:prstClr val="black"/>
                </a:solidFill>
                <a:latin typeface="Times New Roman" panose="02020603050405020304" pitchFamily="18" charset="0"/>
                <a:ea typeface="Calibri" panose="020F0502020204030204" pitchFamily="34" charset="0"/>
                <a:cs typeface="Times New Roman" panose="02020603050405020304" pitchFamily="18" charset="0"/>
              </a:rPr>
              <a:t> </a:t>
            </a:r>
            <a:r>
              <a:rPr lang="en-US" sz="2400" b="1" dirty="0" err="1" smtClean="0">
                <a:solidFill>
                  <a:prstClr val="black"/>
                </a:solidFill>
                <a:latin typeface="Times New Roman" panose="02020603050405020304" pitchFamily="18" charset="0"/>
                <a:ea typeface="Calibri" panose="020F0502020204030204" pitchFamily="34" charset="0"/>
                <a:cs typeface="Times New Roman" panose="02020603050405020304" pitchFamily="18" charset="0"/>
              </a:rPr>
              <a:t>cứu</a:t>
            </a:r>
            <a:r>
              <a:rPr lang="en-US" sz="2400" b="1" dirty="0" smtClean="0">
                <a:solidFill>
                  <a:prstClr val="black"/>
                </a:solidFill>
                <a:latin typeface="Times New Roman" panose="02020603050405020304" pitchFamily="18" charset="0"/>
                <a:ea typeface="Calibri" panose="020F0502020204030204" pitchFamily="34" charset="0"/>
                <a:cs typeface="Times New Roman" panose="02020603050405020304" pitchFamily="18" charset="0"/>
              </a:rPr>
              <a:t>, </a:t>
            </a:r>
            <a:r>
              <a:rPr lang="en-US" sz="2400" b="1" dirty="0" err="1" smtClean="0">
                <a:solidFill>
                  <a:prstClr val="black"/>
                </a:solidFill>
                <a:latin typeface="Times New Roman" panose="02020603050405020304" pitchFamily="18" charset="0"/>
                <a:ea typeface="Calibri" panose="020F0502020204030204" pitchFamily="34" charset="0"/>
                <a:cs typeface="Times New Roman" panose="02020603050405020304" pitchFamily="18" charset="0"/>
              </a:rPr>
              <a:t>dư</a:t>
            </a:r>
            <a:r>
              <a:rPr lang="en-US" sz="2400" b="1" dirty="0" smtClean="0">
                <a:solidFill>
                  <a:prstClr val="black"/>
                </a:solidFill>
                <a:latin typeface="Times New Roman" panose="02020603050405020304" pitchFamily="18" charset="0"/>
                <a:ea typeface="Calibri" panose="020F0502020204030204" pitchFamily="34" charset="0"/>
                <a:cs typeface="Times New Roman" panose="02020603050405020304" pitchFamily="18" charset="0"/>
              </a:rPr>
              <a:t>̣ </a:t>
            </a:r>
            <a:r>
              <a:rPr lang="en-US" sz="2400" b="1" dirty="0" err="1" smtClean="0">
                <a:solidFill>
                  <a:prstClr val="black"/>
                </a:solidFill>
                <a:latin typeface="Times New Roman" panose="02020603050405020304" pitchFamily="18" charset="0"/>
                <a:ea typeface="Calibri" panose="020F0502020204030204" pitchFamily="34" charset="0"/>
                <a:cs typeface="Times New Roman" panose="02020603050405020304" pitchFamily="18" charset="0"/>
              </a:rPr>
              <a:t>báo</a:t>
            </a:r>
            <a:r>
              <a:rPr lang="en-US" sz="2400" b="1" dirty="0" smtClean="0">
                <a:solidFill>
                  <a:prstClr val="black"/>
                </a:solidFill>
                <a:latin typeface="Times New Roman" panose="02020603050405020304" pitchFamily="18" charset="0"/>
                <a:ea typeface="Calibri" panose="020F0502020204030204" pitchFamily="34" charset="0"/>
                <a:cs typeface="Times New Roman" panose="02020603050405020304" pitchFamily="18" charset="0"/>
              </a:rPr>
              <a:t> </a:t>
            </a:r>
            <a:r>
              <a:rPr lang="en-US" sz="2400" b="1" dirty="0" err="1" smtClean="0">
                <a:solidFill>
                  <a:prstClr val="black"/>
                </a:solidFill>
                <a:latin typeface="Times New Roman" panose="02020603050405020304" pitchFamily="18" charset="0"/>
                <a:ea typeface="Calibri" panose="020F0502020204030204" pitchFamily="34" charset="0"/>
                <a:cs typeface="Times New Roman" panose="02020603050405020304" pitchFamily="18" charset="0"/>
              </a:rPr>
              <a:t>chiến</a:t>
            </a:r>
            <a:r>
              <a:rPr lang="en-US" sz="2400" b="1" dirty="0" smtClean="0">
                <a:solidFill>
                  <a:prstClr val="black"/>
                </a:solidFill>
                <a:latin typeface="Times New Roman" panose="02020603050405020304" pitchFamily="18" charset="0"/>
                <a:ea typeface="Calibri" panose="020F0502020204030204" pitchFamily="34" charset="0"/>
                <a:cs typeface="Times New Roman" panose="02020603050405020304" pitchFamily="18" charset="0"/>
              </a:rPr>
              <a:t> </a:t>
            </a:r>
            <a:r>
              <a:rPr lang="en-US" sz="2400" b="1" dirty="0" err="1" smtClean="0">
                <a:solidFill>
                  <a:prstClr val="black"/>
                </a:solidFill>
                <a:latin typeface="Times New Roman" panose="02020603050405020304" pitchFamily="18" charset="0"/>
                <a:ea typeface="Calibri" panose="020F0502020204030204" pitchFamily="34" charset="0"/>
                <a:cs typeface="Times New Roman" panose="02020603050405020304" pitchFamily="18" charset="0"/>
              </a:rPr>
              <a:t>lược</a:t>
            </a:r>
            <a:r>
              <a:rPr lang="en-US" sz="2400" b="1" dirty="0" smtClean="0">
                <a:solidFill>
                  <a:prstClr val="black"/>
                </a:solidFill>
                <a:latin typeface="Times New Roman" panose="02020603050405020304" pitchFamily="18" charset="0"/>
                <a:ea typeface="Calibri" panose="020F0502020204030204" pitchFamily="34" charset="0"/>
                <a:cs typeface="Times New Roman" panose="02020603050405020304" pitchFamily="18" charset="0"/>
              </a:rPr>
              <a:t>, </a:t>
            </a:r>
            <a:r>
              <a:rPr lang="en-US" sz="2400" b="1" dirty="0" err="1" smtClean="0">
                <a:solidFill>
                  <a:prstClr val="black"/>
                </a:solidFill>
                <a:latin typeface="Times New Roman" panose="02020603050405020304" pitchFamily="18" charset="0"/>
                <a:ea typeface="Calibri" panose="020F0502020204030204" pitchFamily="34" charset="0"/>
                <a:cs typeface="Times New Roman" panose="02020603050405020304" pitchFamily="18" charset="0"/>
              </a:rPr>
              <a:t>tham</a:t>
            </a:r>
            <a:r>
              <a:rPr lang="en-US" sz="2400" b="1" dirty="0" smtClean="0">
                <a:solidFill>
                  <a:prstClr val="black"/>
                </a:solidFill>
                <a:latin typeface="Times New Roman" panose="02020603050405020304" pitchFamily="18" charset="0"/>
                <a:ea typeface="Calibri" panose="020F0502020204030204" pitchFamily="34" charset="0"/>
                <a:cs typeface="Times New Roman" panose="02020603050405020304" pitchFamily="18" charset="0"/>
              </a:rPr>
              <a:t> </a:t>
            </a:r>
            <a:r>
              <a:rPr lang="en-US" sz="2400" b="1" dirty="0" err="1" smtClean="0">
                <a:solidFill>
                  <a:prstClr val="black"/>
                </a:solidFill>
                <a:latin typeface="Times New Roman" panose="02020603050405020304" pitchFamily="18" charset="0"/>
                <a:ea typeface="Calibri" panose="020F0502020204030204" pitchFamily="34" charset="0"/>
                <a:cs typeface="Times New Roman" panose="02020603050405020304" pitchFamily="18" charset="0"/>
              </a:rPr>
              <a:t>mưu</a:t>
            </a:r>
            <a:r>
              <a:rPr lang="en-US" sz="2400" b="1" dirty="0" smtClean="0">
                <a:solidFill>
                  <a:prstClr val="black"/>
                </a:solidFill>
                <a:latin typeface="Times New Roman" panose="02020603050405020304" pitchFamily="18" charset="0"/>
                <a:ea typeface="Calibri" panose="020F0502020204030204" pitchFamily="34" charset="0"/>
                <a:cs typeface="Times New Roman" panose="02020603050405020304" pitchFamily="18" charset="0"/>
              </a:rPr>
              <a:t> </a:t>
            </a:r>
            <a:r>
              <a:rPr lang="en-US" sz="2400" b="1" dirty="0" err="1" smtClean="0">
                <a:solidFill>
                  <a:prstClr val="black"/>
                </a:solidFill>
                <a:latin typeface="Times New Roman" panose="02020603050405020304" pitchFamily="18" charset="0"/>
                <a:ea typeface="Calibri" panose="020F0502020204030204" pitchFamily="34" charset="0"/>
                <a:cs typeface="Times New Roman" panose="02020603050405020304" pitchFamily="18" charset="0"/>
              </a:rPr>
              <a:t>vê</a:t>
            </a:r>
            <a:r>
              <a:rPr lang="en-US" sz="2400" b="1" dirty="0" smtClean="0">
                <a:solidFill>
                  <a:prstClr val="black"/>
                </a:solidFill>
                <a:latin typeface="Times New Roman" panose="02020603050405020304" pitchFamily="18" charset="0"/>
                <a:ea typeface="Calibri" panose="020F0502020204030204" pitchFamily="34" charset="0"/>
                <a:cs typeface="Times New Roman" panose="02020603050405020304" pitchFamily="18" charset="0"/>
              </a:rPr>
              <a:t>̀ </a:t>
            </a:r>
            <a:r>
              <a:rPr lang="en-US" sz="2400" b="1" dirty="0" err="1" smtClean="0">
                <a:solidFill>
                  <a:prstClr val="black"/>
                </a:solidFill>
                <a:latin typeface="Times New Roman" panose="02020603050405020304" pitchFamily="18" charset="0"/>
                <a:ea typeface="Calibri" panose="020F0502020204030204" pitchFamily="34" charset="0"/>
                <a:cs typeface="Times New Roman" panose="02020603050405020304" pitchFamily="18" charset="0"/>
              </a:rPr>
              <a:t>đối</a:t>
            </a:r>
            <a:r>
              <a:rPr lang="en-US" sz="2400" b="1" dirty="0" smtClean="0">
                <a:solidFill>
                  <a:prstClr val="black"/>
                </a:solidFill>
                <a:latin typeface="Times New Roman" panose="02020603050405020304" pitchFamily="18" charset="0"/>
                <a:ea typeface="Calibri" panose="020F0502020204030204" pitchFamily="34" charset="0"/>
                <a:cs typeface="Times New Roman" panose="02020603050405020304" pitchFamily="18" charset="0"/>
              </a:rPr>
              <a:t> </a:t>
            </a:r>
            <a:r>
              <a:rPr lang="en-US" sz="2400" b="1" dirty="0" err="1" smtClean="0">
                <a:solidFill>
                  <a:prstClr val="black"/>
                </a:solidFill>
                <a:latin typeface="Times New Roman" panose="02020603050405020304" pitchFamily="18" charset="0"/>
                <a:ea typeface="Calibri" panose="020F0502020204030204" pitchFamily="34" charset="0"/>
                <a:cs typeface="Times New Roman" panose="02020603050405020304" pitchFamily="18" charset="0"/>
              </a:rPr>
              <a:t>ngoại</a:t>
            </a:r>
            <a:r>
              <a:rPr lang="en-US" sz="2400" b="1" dirty="0" smtClean="0">
                <a:solidFill>
                  <a:prstClr val="black"/>
                </a:solidFill>
                <a:latin typeface="Times New Roman" panose="02020603050405020304" pitchFamily="18" charset="0"/>
                <a:ea typeface="Calibri" panose="020F0502020204030204" pitchFamily="34" charset="0"/>
                <a:cs typeface="Times New Roman" panose="02020603050405020304" pitchFamily="18" charset="0"/>
              </a:rPr>
              <a:t>, </a:t>
            </a:r>
            <a:r>
              <a:rPr lang="en-US" sz="2400" b="1" dirty="0" err="1" smtClean="0">
                <a:solidFill>
                  <a:prstClr val="black"/>
                </a:solidFill>
                <a:latin typeface="Times New Roman" panose="02020603050405020304" pitchFamily="18" charset="0"/>
                <a:ea typeface="Calibri" panose="020F0502020204030204" pitchFamily="34" charset="0"/>
                <a:cs typeface="Times New Roman" panose="02020603050405020304" pitchFamily="18" charset="0"/>
              </a:rPr>
              <a:t>đổi</a:t>
            </a:r>
            <a:r>
              <a:rPr lang="en-US" sz="2400" b="1" dirty="0" smtClean="0">
                <a:solidFill>
                  <a:prstClr val="black"/>
                </a:solidFill>
                <a:latin typeface="Times New Roman" panose="02020603050405020304" pitchFamily="18" charset="0"/>
                <a:ea typeface="Calibri" panose="020F0502020204030204" pitchFamily="34" charset="0"/>
                <a:cs typeface="Times New Roman" panose="02020603050405020304" pitchFamily="18" charset="0"/>
              </a:rPr>
              <a:t> </a:t>
            </a:r>
            <a:r>
              <a:rPr lang="en-US" sz="2400" b="1" dirty="0" err="1" smtClean="0">
                <a:solidFill>
                  <a:prstClr val="black"/>
                </a:solidFill>
                <a:latin typeface="Times New Roman" panose="02020603050405020304" pitchFamily="18" charset="0"/>
                <a:ea typeface="Calibri" panose="020F0502020204030204" pitchFamily="34" charset="0"/>
                <a:cs typeface="Times New Roman" panose="02020603050405020304" pitchFamily="18" charset="0"/>
              </a:rPr>
              <a:t>mới</a:t>
            </a:r>
            <a:r>
              <a:rPr lang="en-US" sz="2400" b="1" dirty="0" smtClean="0">
                <a:solidFill>
                  <a:prstClr val="black"/>
                </a:solidFill>
                <a:latin typeface="Times New Roman" panose="02020603050405020304" pitchFamily="18" charset="0"/>
                <a:ea typeface="Calibri" panose="020F0502020204030204" pitchFamily="34" charset="0"/>
                <a:cs typeface="Times New Roman" panose="02020603050405020304" pitchFamily="18" charset="0"/>
              </a:rPr>
              <a:t> </a:t>
            </a:r>
            <a:r>
              <a:rPr lang="en-US" sz="2400" b="1" dirty="0" err="1" smtClean="0">
                <a:solidFill>
                  <a:prstClr val="black"/>
                </a:solidFill>
                <a:latin typeface="Times New Roman" panose="02020603050405020304" pitchFamily="18" charset="0"/>
                <a:ea typeface="Calibri" panose="020F0502020204030204" pitchFamily="34" charset="0"/>
                <a:cs typeface="Times New Roman" panose="02020603050405020304" pitchFamily="18" charset="0"/>
              </a:rPr>
              <a:t>nội</a:t>
            </a:r>
            <a:r>
              <a:rPr lang="en-US" sz="2400" b="1" dirty="0" smtClean="0">
                <a:solidFill>
                  <a:prstClr val="black"/>
                </a:solidFill>
                <a:latin typeface="Times New Roman" panose="02020603050405020304" pitchFamily="18" charset="0"/>
                <a:ea typeface="Calibri" panose="020F0502020204030204" pitchFamily="34" charset="0"/>
                <a:cs typeface="Times New Roman" panose="02020603050405020304" pitchFamily="18" charset="0"/>
              </a:rPr>
              <a:t> dung, </a:t>
            </a:r>
            <a:r>
              <a:rPr lang="en-US" sz="2400" b="1" dirty="0" err="1" smtClean="0">
                <a:solidFill>
                  <a:prstClr val="black"/>
                </a:solidFill>
                <a:latin typeface="Times New Roman" panose="02020603050405020304" pitchFamily="18" charset="0"/>
                <a:ea typeface="Calibri" panose="020F0502020204030204" pitchFamily="34" charset="0"/>
                <a:cs typeface="Times New Roman" panose="02020603050405020304" pitchFamily="18" charset="0"/>
              </a:rPr>
              <a:t>phương</a:t>
            </a:r>
            <a:r>
              <a:rPr lang="en-US" sz="2400" b="1" dirty="0" smtClean="0">
                <a:solidFill>
                  <a:prstClr val="black"/>
                </a:solidFill>
                <a:latin typeface="Times New Roman" panose="02020603050405020304" pitchFamily="18" charset="0"/>
                <a:ea typeface="Calibri" panose="020F0502020204030204" pitchFamily="34" charset="0"/>
                <a:cs typeface="Times New Roman" panose="02020603050405020304" pitchFamily="18" charset="0"/>
              </a:rPr>
              <a:t> </a:t>
            </a:r>
            <a:r>
              <a:rPr lang="en-US" sz="2400" b="1" dirty="0" err="1" smtClean="0">
                <a:solidFill>
                  <a:prstClr val="black"/>
                </a:solidFill>
                <a:latin typeface="Times New Roman" panose="02020603050405020304" pitchFamily="18" charset="0"/>
                <a:ea typeface="Calibri" panose="020F0502020204030204" pitchFamily="34" charset="0"/>
                <a:cs typeface="Times New Roman" panose="02020603050405020304" pitchFamily="18" charset="0"/>
              </a:rPr>
              <a:t>pháp</a:t>
            </a:r>
            <a:r>
              <a:rPr lang="en-US" sz="2400" b="1" dirty="0" smtClean="0">
                <a:solidFill>
                  <a:prstClr val="black"/>
                </a:solidFill>
                <a:latin typeface="Times New Roman" panose="02020603050405020304" pitchFamily="18" charset="0"/>
                <a:ea typeface="Calibri" panose="020F0502020204030204" pitchFamily="34" charset="0"/>
                <a:cs typeface="Times New Roman" panose="02020603050405020304" pitchFamily="18" charset="0"/>
              </a:rPr>
              <a:t> </a:t>
            </a:r>
            <a:r>
              <a:rPr lang="en-US" sz="2400" b="1" dirty="0" err="1" smtClean="0">
                <a:solidFill>
                  <a:prstClr val="black"/>
                </a:solidFill>
                <a:latin typeface="Times New Roman" panose="02020603050405020304" pitchFamily="18" charset="0"/>
                <a:ea typeface="Calibri" panose="020F0502020204030204" pitchFamily="34" charset="0"/>
                <a:cs typeface="Times New Roman" panose="02020603050405020304" pitchFamily="18" charset="0"/>
              </a:rPr>
              <a:t>tuyên</a:t>
            </a:r>
            <a:r>
              <a:rPr lang="en-US" sz="2400" b="1" dirty="0" smtClean="0">
                <a:solidFill>
                  <a:prstClr val="black"/>
                </a:solidFill>
                <a:latin typeface="Times New Roman" panose="02020603050405020304" pitchFamily="18" charset="0"/>
                <a:ea typeface="Calibri" panose="020F0502020204030204" pitchFamily="34" charset="0"/>
                <a:cs typeface="Times New Roman" panose="02020603050405020304" pitchFamily="18" charset="0"/>
              </a:rPr>
              <a:t> </a:t>
            </a:r>
            <a:r>
              <a:rPr lang="en-US" sz="2400" b="1" dirty="0" err="1" smtClean="0">
                <a:solidFill>
                  <a:prstClr val="black"/>
                </a:solidFill>
                <a:latin typeface="Times New Roman" panose="02020603050405020304" pitchFamily="18" charset="0"/>
                <a:ea typeface="Calibri" panose="020F0502020204030204" pitchFamily="34" charset="0"/>
                <a:cs typeface="Times New Roman" panose="02020603050405020304" pitchFamily="18" charset="0"/>
              </a:rPr>
              <a:t>truyền</a:t>
            </a:r>
            <a:endParaRPr lang="en-US" sz="2400" b="1" dirty="0">
              <a:solidFill>
                <a:prstClr val="black"/>
              </a:solidFill>
              <a:latin typeface="Times New Roman" panose="02020603050405020304" pitchFamily="18" charset="0"/>
              <a:ea typeface="Calibri" panose="020F0502020204030204" pitchFamily="34" charset="0"/>
              <a:cs typeface="Times New Roman" panose="02020603050405020304" pitchFamily="18" charset="0"/>
            </a:endParaRPr>
          </a:p>
        </p:txBody>
      </p:sp>
      <p:pic>
        <p:nvPicPr>
          <p:cNvPr id="6" name="Picture 5"/>
          <p:cNvPicPr>
            <a:picLocks noChangeAspect="1"/>
          </p:cNvPicPr>
          <p:nvPr/>
        </p:nvPicPr>
        <p:blipFill>
          <a:blip r:embed="rId2"/>
          <a:stretch>
            <a:fillRect/>
          </a:stretch>
        </p:blipFill>
        <p:spPr>
          <a:xfrm>
            <a:off x="6569868" y="1828800"/>
            <a:ext cx="4954261" cy="3300412"/>
          </a:xfrm>
          <a:prstGeom prst="rect">
            <a:avLst/>
          </a:prstGeom>
        </p:spPr>
      </p:pic>
      <p:pic>
        <p:nvPicPr>
          <p:cNvPr id="7" name="Picture 6"/>
          <p:cNvPicPr>
            <a:picLocks noChangeAspect="1"/>
          </p:cNvPicPr>
          <p:nvPr/>
        </p:nvPicPr>
        <p:blipFill>
          <a:blip r:embed="rId3"/>
          <a:stretch>
            <a:fillRect/>
          </a:stretch>
        </p:blipFill>
        <p:spPr>
          <a:xfrm>
            <a:off x="609600" y="1828800"/>
            <a:ext cx="5405004" cy="2690812"/>
          </a:xfrm>
          <a:prstGeom prst="rect">
            <a:avLst/>
          </a:prstGeom>
        </p:spPr>
      </p:pic>
    </p:spTree>
    <p:extLst>
      <p:ext uri="{BB962C8B-B14F-4D97-AF65-F5344CB8AC3E}">
        <p14:creationId xmlns:p14="http://schemas.microsoft.com/office/powerpoint/2010/main" val="365637771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4" fill="hold" nodeType="clickEffect">
                                  <p:stCondLst>
                                    <p:cond delay="0"/>
                                  </p:stCondLst>
                                  <p:childTnLst>
                                    <p:set>
                                      <p:cBhvr>
                                        <p:cTn id="6" dur="1" fill="hold">
                                          <p:stCondLst>
                                            <p:cond delay="0"/>
                                          </p:stCondLst>
                                        </p:cTn>
                                        <p:tgtEl>
                                          <p:spTgt spid="7"/>
                                        </p:tgtEl>
                                        <p:attrNameLst>
                                          <p:attrName>style.visibility</p:attrName>
                                        </p:attrNameLst>
                                      </p:cBhvr>
                                      <p:to>
                                        <p:strVal val="visible"/>
                                      </p:to>
                                    </p:set>
                                    <p:animEffect transition="in" filter="wipe(down)">
                                      <p:cBhvr>
                                        <p:cTn id="7" dur="500"/>
                                        <p:tgtEl>
                                          <p:spTgt spid="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Content Placeholder 2"/>
          <p:cNvSpPr>
            <a:spLocks noGrp="1"/>
          </p:cNvSpPr>
          <p:nvPr>
            <p:ph idx="4294967295"/>
          </p:nvPr>
        </p:nvSpPr>
        <p:spPr>
          <a:xfrm>
            <a:off x="228600" y="152400"/>
            <a:ext cx="11430000" cy="1066800"/>
          </a:xfrm>
        </p:spPr>
        <p:txBody>
          <a:bodyPr rtlCol="0">
            <a:noAutofit/>
          </a:bodyPr>
          <a:lstStyle/>
          <a:p>
            <a:pPr indent="457200" algn="just">
              <a:lnSpc>
                <a:spcPct val="120000"/>
              </a:lnSpc>
              <a:spcAft>
                <a:spcPts val="0"/>
              </a:spcAft>
              <a:defRPr/>
            </a:pPr>
            <a:r>
              <a:rPr lang="en-US" sz="2400" b="1" dirty="0" err="1" smtClean="0">
                <a:solidFill>
                  <a:srgbClr val="FF0000"/>
                </a:solidFill>
                <a:latin typeface="+mj-lt"/>
                <a:cs typeface="Times New Roman" panose="02020603050405020304" pitchFamily="18" charset="0"/>
              </a:rPr>
              <a:t>Bảy</a:t>
            </a:r>
            <a:r>
              <a:rPr lang="en-US" sz="2400" b="1" dirty="0" smtClean="0">
                <a:solidFill>
                  <a:srgbClr val="FF0000"/>
                </a:solidFill>
                <a:latin typeface="+mj-lt"/>
                <a:cs typeface="Times New Roman" panose="02020603050405020304" pitchFamily="18" charset="0"/>
              </a:rPr>
              <a:t> là,</a:t>
            </a:r>
            <a:r>
              <a:rPr lang="vi-VN" sz="2400" b="1" dirty="0" smtClean="0">
                <a:solidFill>
                  <a:srgbClr val="FF0000"/>
                </a:solidFill>
                <a:latin typeface="+mj-lt"/>
                <a:cs typeface="Times New Roman" panose="02020603050405020304" pitchFamily="18" charset="0"/>
              </a:rPr>
              <a:t> </a:t>
            </a:r>
            <a:r>
              <a:rPr lang="vi-VN" sz="2400" b="1" dirty="0" smtClean="0">
                <a:solidFill>
                  <a:srgbClr val="FF0000"/>
                </a:solidFill>
                <a:latin typeface="+mj-lt"/>
              </a:rPr>
              <a:t> </a:t>
            </a:r>
            <a:r>
              <a:rPr lang="en-US" sz="2400" b="1" dirty="0">
                <a:solidFill>
                  <a:srgbClr val="3333CC"/>
                </a:solidFill>
                <a:latin typeface="+mj-lt"/>
                <a:ea typeface="Calibri" panose="020F0502020204030204" pitchFamily="34" charset="0"/>
                <a:cs typeface="Times New Roman" panose="02020603050405020304" pitchFamily="18" charset="0"/>
              </a:rPr>
              <a:t>Bảo đảm sự </a:t>
            </a:r>
            <a:r>
              <a:rPr lang="en-US" sz="2400" b="1" dirty="0">
                <a:solidFill>
                  <a:srgbClr val="FF0000"/>
                </a:solidFill>
                <a:latin typeface="+mj-lt"/>
                <a:ea typeface="Calibri" panose="020F0502020204030204" pitchFamily="34" charset="0"/>
                <a:cs typeface="Times New Roman" panose="02020603050405020304" pitchFamily="18" charset="0"/>
              </a:rPr>
              <a:t>lãnh đạo thống nhất của Đảng</a:t>
            </a:r>
            <a:r>
              <a:rPr lang="en-US" sz="2400" b="1" dirty="0">
                <a:solidFill>
                  <a:srgbClr val="3333CC"/>
                </a:solidFill>
                <a:latin typeface="+mj-lt"/>
                <a:ea typeface="Calibri" panose="020F0502020204030204" pitchFamily="34" charset="0"/>
                <a:cs typeface="Times New Roman" panose="02020603050405020304" pitchFamily="18" charset="0"/>
              </a:rPr>
              <a:t>, sự </a:t>
            </a:r>
            <a:r>
              <a:rPr lang="en-US" sz="2400" b="1" dirty="0">
                <a:solidFill>
                  <a:srgbClr val="FF0000"/>
                </a:solidFill>
                <a:latin typeface="+mj-lt"/>
                <a:ea typeface="Calibri" panose="020F0502020204030204" pitchFamily="34" charset="0"/>
                <a:cs typeface="Times New Roman" panose="02020603050405020304" pitchFamily="18" charset="0"/>
              </a:rPr>
              <a:t>quản lý tập trung của Nhà nước </a:t>
            </a:r>
            <a:r>
              <a:rPr lang="en-US" sz="2400" b="1" dirty="0">
                <a:solidFill>
                  <a:srgbClr val="3333CC"/>
                </a:solidFill>
                <a:latin typeface="+mj-lt"/>
                <a:ea typeface="Calibri" panose="020F0502020204030204" pitchFamily="34" charset="0"/>
                <a:cs typeface="Times New Roman" panose="02020603050405020304" pitchFamily="18" charset="0"/>
              </a:rPr>
              <a:t>đối với các hoạt động đối ngoại</a:t>
            </a:r>
            <a:r>
              <a:rPr lang="vi-VN" sz="2400" b="1" dirty="0">
                <a:solidFill>
                  <a:schemeClr val="tx1"/>
                </a:solidFill>
                <a:latin typeface="+mj-lt"/>
              </a:rPr>
              <a:t>. </a:t>
            </a:r>
            <a:endParaRPr lang="vi-VN" sz="2400" b="1" dirty="0">
              <a:solidFill>
                <a:schemeClr val="tx1"/>
              </a:solidFill>
              <a:latin typeface="+mj-lt"/>
              <a:cs typeface="Times New Roman" panose="02020603050405020304" pitchFamily="18" charset="0"/>
            </a:endParaRPr>
          </a:p>
        </p:txBody>
      </p:sp>
      <p:pic>
        <p:nvPicPr>
          <p:cNvPr id="2" name="Picture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2133603" y="1524000"/>
            <a:ext cx="7666067" cy="4933950"/>
          </a:xfrm>
          <a:prstGeom prst="rect">
            <a:avLst/>
          </a:prstGeom>
        </p:spPr>
      </p:pic>
    </p:spTree>
    <p:extLst>
      <p:ext uri="{BB962C8B-B14F-4D97-AF65-F5344CB8AC3E}">
        <p14:creationId xmlns:p14="http://schemas.microsoft.com/office/powerpoint/2010/main" val="388307811"/>
      </p:ext>
    </p:extLst>
  </p:cSld>
  <p:clrMapOvr>
    <a:masterClrMapping/>
  </p:clrMapOvr>
  <p:timing>
    <p:tnLst>
      <p:par>
        <p:cTn id="1" dur="indefinite" restart="never" nodeType="tmRoot"/>
      </p:par>
    </p:tnLst>
  </p:timing>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idx="4294967295"/>
          </p:nvPr>
        </p:nvSpPr>
        <p:spPr>
          <a:xfrm>
            <a:off x="2133600" y="2057403"/>
            <a:ext cx="7543800" cy="1450757"/>
          </a:xfrm>
        </p:spPr>
        <p:txBody>
          <a:bodyPr/>
          <a:lstStyle/>
          <a:p>
            <a:pPr algn="ctr"/>
            <a:r>
              <a:rPr lang="vi-VN" dirty="0" smtClean="0"/>
              <a:t>The end</a:t>
            </a:r>
            <a:endParaRPr lang="vi-VN" dirty="0"/>
          </a:p>
        </p:txBody>
      </p:sp>
    </p:spTree>
    <p:extLst>
      <p:ext uri="{BB962C8B-B14F-4D97-AF65-F5344CB8AC3E}">
        <p14:creationId xmlns:p14="http://schemas.microsoft.com/office/powerpoint/2010/main" val="2360441032"/>
      </p:ext>
    </p:extLst>
  </p:cSld>
  <p:clrMapOvr>
    <a:masterClrMapping/>
  </p:clrMapOvr>
  <p:timing>
    <p:tnLst>
      <p:par>
        <p:cTn id="1" dur="indefinite" restart="never" nodeType="tmRoot"/>
      </p:par>
    </p:tnLst>
  </p:timing>
</p:sld>
</file>

<file path=ppt/theme/theme1.xml><?xml version="1.0" encoding="utf-8"?>
<a:theme xmlns:a="http://schemas.openxmlformats.org/drawingml/2006/main" name="2_Contents Slide Master">
  <a:themeElements>
    <a:clrScheme name="ALLPPT-TRAVEL VACATION">
      <a:dk1>
        <a:sysClr val="windowText" lastClr="000000"/>
      </a:dk1>
      <a:lt1>
        <a:sysClr val="window" lastClr="FFFFFF"/>
      </a:lt1>
      <a:dk2>
        <a:srgbClr val="44546A"/>
      </a:dk2>
      <a:lt2>
        <a:srgbClr val="E7E6E6"/>
      </a:lt2>
      <a:accent1>
        <a:srgbClr val="00BDFB"/>
      </a:accent1>
      <a:accent2>
        <a:srgbClr val="1ED0A6"/>
      </a:accent2>
      <a:accent3>
        <a:srgbClr val="1C82FF"/>
      </a:accent3>
      <a:accent4>
        <a:srgbClr val="565874"/>
      </a:accent4>
      <a:accent5>
        <a:srgbClr val="00BDFB"/>
      </a:accent5>
      <a:accent6>
        <a:srgbClr val="1ED0A6"/>
      </a:accent6>
      <a:hlink>
        <a:srgbClr val="262626"/>
      </a:hlink>
      <a:folHlink>
        <a:srgbClr val="262626"/>
      </a:folHlink>
    </a:clrScheme>
    <a:fontScheme name="MAX-THEME FONT">
      <a:majorFont>
        <a:latin typeface="Arial"/>
        <a:ea typeface="Arial Unicode MS"/>
        <a:cs typeface=""/>
      </a:majorFont>
      <a:minorFont>
        <a:latin typeface="Arial"/>
        <a:ea typeface="Arial Unicode MS"/>
        <a:cs typeface=""/>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Retrospect">
  <a:themeElements>
    <a:clrScheme name="Retrospect">
      <a:dk1>
        <a:srgbClr val="000000"/>
      </a:dk1>
      <a:lt1>
        <a:sysClr val="window" lastClr="FFFFFF"/>
      </a:lt1>
      <a:dk2>
        <a:srgbClr val="637052"/>
      </a:dk2>
      <a:lt2>
        <a:srgbClr val="CCDDEA"/>
      </a:lt2>
      <a:accent1>
        <a:srgbClr val="E48312"/>
      </a:accent1>
      <a:accent2>
        <a:srgbClr val="BD582C"/>
      </a:accent2>
      <a:accent3>
        <a:srgbClr val="865640"/>
      </a:accent3>
      <a:accent4>
        <a:srgbClr val="9B8357"/>
      </a:accent4>
      <a:accent5>
        <a:srgbClr val="C2BC80"/>
      </a:accent5>
      <a:accent6>
        <a:srgbClr val="94A088"/>
      </a:accent6>
      <a:hlink>
        <a:srgbClr val="2998E3"/>
      </a:hlink>
      <a:folHlink>
        <a:srgbClr val="8C8C8C"/>
      </a:folHlink>
    </a:clrScheme>
    <a:fontScheme name="Retrospect">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Retrospect">
      <a:fillStyleLst>
        <a:solidFill>
          <a:schemeClr val="phClr"/>
        </a:solidFill>
        <a:gradFill rotWithShape="1">
          <a:gsLst>
            <a:gs pos="0">
              <a:schemeClr val="phClr">
                <a:tint val="65000"/>
                <a:shade val="92000"/>
                <a:satMod val="130000"/>
              </a:schemeClr>
            </a:gs>
            <a:gs pos="45000">
              <a:schemeClr val="phClr">
                <a:tint val="60000"/>
                <a:shade val="99000"/>
                <a:satMod val="120000"/>
              </a:schemeClr>
            </a:gs>
            <a:gs pos="100000">
              <a:schemeClr val="phClr">
                <a:tint val="55000"/>
                <a:satMod val="140000"/>
              </a:schemeClr>
            </a:gs>
          </a:gsLst>
          <a:path path="circle">
            <a:fillToRect l="100000" t="100000" r="100000" b="100000"/>
          </a:path>
        </a:gradFill>
        <a:gradFill rotWithShape="1">
          <a:gsLst>
            <a:gs pos="0">
              <a:schemeClr val="phClr">
                <a:shade val="85000"/>
                <a:satMod val="130000"/>
              </a:schemeClr>
            </a:gs>
            <a:gs pos="34000">
              <a:schemeClr val="phClr">
                <a:shade val="87000"/>
                <a:satMod val="125000"/>
              </a:schemeClr>
            </a:gs>
            <a:gs pos="70000">
              <a:schemeClr val="phClr">
                <a:tint val="100000"/>
                <a:shade val="90000"/>
                <a:satMod val="130000"/>
              </a:schemeClr>
            </a:gs>
            <a:gs pos="100000">
              <a:schemeClr val="phClr">
                <a:tint val="100000"/>
                <a:shade val="100000"/>
                <a:satMod val="110000"/>
              </a:schemeClr>
            </a:gs>
          </a:gsLst>
          <a:path path="circle">
            <a:fillToRect l="100000" t="100000" r="100000" b="100000"/>
          </a:path>
        </a:gradFill>
      </a:fillStyleLst>
      <a:lnStyleLst>
        <a:ln w="12700" cap="flat" cmpd="sng" algn="ctr">
          <a:solidFill>
            <a:schemeClr val="phClr"/>
          </a:solidFill>
          <a:prstDash val="solid"/>
        </a:ln>
        <a:ln w="15875" cap="flat" cmpd="sng" algn="ctr">
          <a:solidFill>
            <a:schemeClr val="phClr"/>
          </a:solidFill>
          <a:prstDash val="solid"/>
        </a:ln>
        <a:ln w="25400" cap="flat" cmpd="sng" algn="ctr">
          <a:solidFill>
            <a:schemeClr val="phClr"/>
          </a:solidFill>
          <a:prstDash val="solid"/>
        </a:ln>
      </a:lnStyleLst>
      <a:effectStyleLst>
        <a:effectStyle>
          <a:effectLst/>
        </a:effectStyle>
        <a:effectStyle>
          <a:effectLst>
            <a:outerShdw blurRad="38100" dist="25400" dir="2700000" algn="br" rotWithShape="0">
              <a:srgbClr val="000000">
                <a:alpha val="60000"/>
              </a:srgbClr>
            </a:outerShdw>
          </a:effectLst>
        </a:effectStyle>
        <a:effectStyle>
          <a:effectLst>
            <a:outerShdw blurRad="44450" dist="25400" dir="2700000" algn="br" rotWithShape="0">
              <a:srgbClr val="000000">
                <a:alpha val="60000"/>
              </a:srgbClr>
            </a:outerShdw>
          </a:effectLst>
          <a:scene3d>
            <a:camera prst="orthographicFront">
              <a:rot lat="0" lon="0" rev="0"/>
            </a:camera>
            <a:lightRig rig="threePt" dir="t">
              <a:rot lat="0" lon="0" rev="19800000"/>
            </a:lightRig>
          </a:scene3d>
          <a:sp3d prstMaterial="flat">
            <a:bevelT w="25400" h="31750"/>
          </a:sp3d>
        </a:effectStyle>
      </a:effectStyleLst>
      <a:bgFillStyleLst>
        <a:solidFill>
          <a:schemeClr val="phClr"/>
        </a:solidFill>
        <a:solidFill>
          <a:schemeClr val="phClr">
            <a:tint val="90000"/>
            <a:shade val="97000"/>
            <a:satMod val="130000"/>
          </a:schemeClr>
        </a:solidFill>
        <a:gradFill rotWithShape="1">
          <a:gsLst>
            <a:gs pos="0">
              <a:schemeClr val="phClr">
                <a:tint val="96000"/>
                <a:shade val="99000"/>
                <a:satMod val="140000"/>
              </a:schemeClr>
            </a:gs>
            <a:gs pos="65000">
              <a:schemeClr val="phClr">
                <a:tint val="100000"/>
                <a:shade val="80000"/>
                <a:satMod val="130000"/>
              </a:schemeClr>
            </a:gs>
            <a:gs pos="100000">
              <a:schemeClr val="phClr">
                <a:tint val="100000"/>
                <a:shade val="48000"/>
                <a:satMod val="120000"/>
              </a:schemeClr>
            </a:gs>
          </a:gsLst>
          <a:lin ang="16200000" scaled="0"/>
        </a:gradFill>
      </a:bgFillStyleLst>
    </a:fmtScheme>
  </a:themeElements>
  <a:objectDefaults/>
  <a:extraClrSchemeLst/>
  <a:extLst>
    <a:ext uri="{05A4C25C-085E-4340-85A3-A5531E510DB2}">
      <thm15:themeFamily xmlns:thm15="http://schemas.microsoft.com/office/thememl/2012/main" name="Retrospect" id="{5F128B03-DCCA-4EEB-AB3B-CF2899314A46}" vid="{3F1AAB62-24C6-49D2-8E01-B56FAC9A3DCD}"/>
    </a:ext>
  </a:extLst>
</a:theme>
</file>

<file path=ppt/theme/theme3.xml><?xml version="1.0" encoding="utf-8"?>
<a:theme xmlns:a="http://schemas.openxmlformats.org/drawingml/2006/main" name="Blends">
  <a:themeElements>
    <a:clrScheme name="Office Them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Them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Them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4.xml><?xml version="1.0" encoding="utf-8"?>
<a:theme xmlns:a="http://schemas.openxmlformats.org/drawingml/2006/main" name="3_Contents Slide Master">
  <a:themeElements>
    <a:clrScheme name="Office Them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Them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Them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5.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Retrospect</Template>
  <TotalTime>6954</TotalTime>
  <Words>1943</Words>
  <Application>Microsoft Office PowerPoint</Application>
  <PresentationFormat>Widescreen</PresentationFormat>
  <Paragraphs>121</Paragraphs>
  <Slides>50</Slides>
  <Notes>13</Notes>
  <HiddenSlides>0</HiddenSlides>
  <MMClips>0</MMClips>
  <ScaleCrop>false</ScaleCrop>
  <HeadingPairs>
    <vt:vector size="6" baseType="variant">
      <vt:variant>
        <vt:lpstr>Fonts Used</vt:lpstr>
      </vt:variant>
      <vt:variant>
        <vt:i4>10</vt:i4>
      </vt:variant>
      <vt:variant>
        <vt:lpstr>Theme</vt:lpstr>
      </vt:variant>
      <vt:variant>
        <vt:i4>4</vt:i4>
      </vt:variant>
      <vt:variant>
        <vt:lpstr>Slide Titles</vt:lpstr>
      </vt:variant>
      <vt:variant>
        <vt:i4>50</vt:i4>
      </vt:variant>
    </vt:vector>
  </HeadingPairs>
  <TitlesOfParts>
    <vt:vector size="64" baseType="lpstr">
      <vt:lpstr>Arial Unicode MS</vt:lpstr>
      <vt:lpstr>맑은 고딕</vt:lpstr>
      <vt:lpstr>Arial</vt:lpstr>
      <vt:lpstr>Calibri</vt:lpstr>
      <vt:lpstr>Calibri Light</vt:lpstr>
      <vt:lpstr>Century Schoolbook</vt:lpstr>
      <vt:lpstr>Times New Roman</vt:lpstr>
      <vt:lpstr>VNI-Times</vt:lpstr>
      <vt:lpstr>Wingdings</vt:lpstr>
      <vt:lpstr>Wingdings 2</vt:lpstr>
      <vt:lpstr>2_Contents Slide Master</vt:lpstr>
      <vt:lpstr>Retrospect</vt:lpstr>
      <vt:lpstr>Blends</vt:lpstr>
      <vt:lpstr>3_Contents Slide Master</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 Tìm hiểu một số caâu hoûi sau?</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The end</vt:lpstr>
    </vt:vector>
  </TitlesOfParts>
  <LinksUpToDate>false</LinksUpToDate>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Template</dc:title>
  <dc:creator>Khoa MacLe</dc:creator>
  <cp:lastModifiedBy>Administrator</cp:lastModifiedBy>
  <cp:revision>313</cp:revision>
  <dcterms:created xsi:type="dcterms:W3CDTF">2011-03-25T03:43:29Z</dcterms:created>
  <dcterms:modified xsi:type="dcterms:W3CDTF">2021-01-05T02:32:37Z</dcterms:modified>
</cp:coreProperties>
</file>