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6" r:id="rId1"/>
  </p:sldMasterIdLst>
  <p:handoutMasterIdLst>
    <p:handoutMasterId r:id="rId18"/>
  </p:handoutMasterIdLst>
  <p:sldIdLst>
    <p:sldId id="320" r:id="rId2"/>
    <p:sldId id="330" r:id="rId3"/>
    <p:sldId id="341" r:id="rId4"/>
    <p:sldId id="331" r:id="rId5"/>
    <p:sldId id="333" r:id="rId6"/>
    <p:sldId id="332" r:id="rId7"/>
    <p:sldId id="334" r:id="rId8"/>
    <p:sldId id="335" r:id="rId9"/>
    <p:sldId id="336" r:id="rId10"/>
    <p:sldId id="337" r:id="rId11"/>
    <p:sldId id="338" r:id="rId12"/>
    <p:sldId id="339" r:id="rId13"/>
    <p:sldId id="344" r:id="rId14"/>
    <p:sldId id="340" r:id="rId15"/>
    <p:sldId id="343" r:id="rId16"/>
    <p:sldId id="318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EC4F6"/>
    <a:srgbClr val="EF4E40"/>
    <a:srgbClr val="FDB34F"/>
    <a:srgbClr val="F7B74B"/>
    <a:srgbClr val="FAB957"/>
    <a:srgbClr val="FAB751"/>
    <a:srgbClr val="FDB44E"/>
    <a:srgbClr val="746C63"/>
    <a:srgbClr val="E1AE60"/>
    <a:srgbClr val="ED50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61" autoAdjust="0"/>
    <p:restoredTop sz="94660"/>
  </p:normalViewPr>
  <p:slideViewPr>
    <p:cSldViewPr>
      <p:cViewPr varScale="1">
        <p:scale>
          <a:sx n="66" d="100"/>
          <a:sy n="66" d="100"/>
        </p:scale>
        <p:origin x="677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9" d="100"/>
          <a:sy n="79" d="100"/>
        </p:scale>
        <p:origin x="1164" y="108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CÁN BỘ CHỦ CHỐT</a:t>
            </a:r>
          </a:p>
        </c:rich>
      </c:tx>
      <c:layout>
        <c:manualLayout>
          <c:xMode val="edge"/>
          <c:yMode val="edge"/>
          <c:x val="0.23193877551020409"/>
          <c:y val="2.374669938018621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Cán bộ chủ chốt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3DFE-4019-A1E2-998E1275D755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3DFE-4019-A1E2-998E1275D755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3DFE-4019-A1E2-998E1275D755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Tiến sĩ</c:v>
                </c:pt>
                <c:pt idx="1">
                  <c:v>Thạc sĩ</c:v>
                </c:pt>
                <c:pt idx="2">
                  <c:v>Đại học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6</c:v>
                </c:pt>
                <c:pt idx="1">
                  <c:v>31</c:v>
                </c:pt>
                <c:pt idx="2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98D-49E8-A2A5-21AACBC73C6A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b="1"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BAN GIÁM HIỆU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27B4-4A04-868A-9E88FFB51993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27B4-4A04-868A-9E88FFB51993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tx2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Tiến Sĩ</c:v>
                </c:pt>
                <c:pt idx="1">
                  <c:v>Thạc Sĩ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55B-4D72-8371-268B62281C05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b="1"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image" Target="../media/image47.jp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image" Target="../media/image47.jp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DE812B7-2B1E-41CD-AF91-1D937FD9A8E5}" type="doc">
      <dgm:prSet loTypeId="urn:microsoft.com/office/officeart/2008/layout/AccentedPicture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0327F20-EEBE-4ACA-A141-6CA075080FBD}">
      <dgm:prSet phldrT="[Text]" phldr="1"/>
      <dgm:spPr/>
      <dgm:t>
        <a:bodyPr/>
        <a:lstStyle/>
        <a:p>
          <a:endParaRPr lang="en-US"/>
        </a:p>
      </dgm:t>
    </dgm:pt>
    <dgm:pt modelId="{1BFB6B37-665F-4946-BBF8-0A1CA0AF2369}" type="parTrans" cxnId="{CA4EAF50-05B6-4A4D-9FCA-DC1A91E7BF5A}">
      <dgm:prSet/>
      <dgm:spPr/>
      <dgm:t>
        <a:bodyPr/>
        <a:lstStyle/>
        <a:p>
          <a:endParaRPr lang="en-US"/>
        </a:p>
      </dgm:t>
    </dgm:pt>
    <dgm:pt modelId="{BCA470B7-8EBE-4175-A687-C786B7B0FF27}" type="sibTrans" cxnId="{CA4EAF50-05B6-4A4D-9FCA-DC1A91E7BF5A}">
      <dgm:prSet/>
      <dgm:spPr/>
      <dgm:t>
        <a:bodyPr/>
        <a:lstStyle/>
        <a:p>
          <a:endParaRPr lang="en-US"/>
        </a:p>
      </dgm:t>
    </dgm:pt>
    <dgm:pt modelId="{1EBFE52D-7762-43B7-8503-E5D98939EE35}">
      <dgm:prSet phldrT="[Text]"/>
      <dgm:spPr/>
      <dgm:t>
        <a:bodyPr/>
        <a:lstStyle/>
        <a:p>
          <a:endParaRPr lang="en-US"/>
        </a:p>
      </dgm:t>
    </dgm:pt>
    <dgm:pt modelId="{2A05B2BE-1108-4D6E-B7F0-0D9E2CBBB922}" type="parTrans" cxnId="{EF051758-DD46-440F-A512-49479BD04499}">
      <dgm:prSet/>
      <dgm:spPr/>
      <dgm:t>
        <a:bodyPr/>
        <a:lstStyle/>
        <a:p>
          <a:endParaRPr lang="en-US"/>
        </a:p>
      </dgm:t>
    </dgm:pt>
    <dgm:pt modelId="{61A1EC6E-4788-44AD-AC87-8A6FCAE8E27D}" type="sibTrans" cxnId="{EF051758-DD46-440F-A512-49479BD04499}">
      <dgm:prSet/>
      <dgm:spPr/>
      <dgm:t>
        <a:bodyPr/>
        <a:lstStyle/>
        <a:p>
          <a:endParaRPr lang="en-US"/>
        </a:p>
      </dgm:t>
    </dgm:pt>
    <dgm:pt modelId="{660CF914-C22E-4637-909A-3F76E43B81A2}">
      <dgm:prSet phldrT="[Text]"/>
      <dgm:spPr/>
      <dgm:t>
        <a:bodyPr/>
        <a:lstStyle/>
        <a:p>
          <a:endParaRPr lang="en-US"/>
        </a:p>
      </dgm:t>
    </dgm:pt>
    <dgm:pt modelId="{6EE142A6-F6E8-4B8E-9A09-21834537F819}" type="parTrans" cxnId="{38ADC597-E4C6-4119-A89C-EC16DA67BF29}">
      <dgm:prSet/>
      <dgm:spPr/>
      <dgm:t>
        <a:bodyPr/>
        <a:lstStyle/>
        <a:p>
          <a:endParaRPr lang="en-US"/>
        </a:p>
      </dgm:t>
    </dgm:pt>
    <dgm:pt modelId="{7E945A6F-47EC-4225-9FE9-BD03EF7DFC22}" type="sibTrans" cxnId="{38ADC597-E4C6-4119-A89C-EC16DA67BF29}">
      <dgm:prSet/>
      <dgm:spPr/>
      <dgm:t>
        <a:bodyPr/>
        <a:lstStyle/>
        <a:p>
          <a:endParaRPr lang="en-US"/>
        </a:p>
      </dgm:t>
    </dgm:pt>
    <dgm:pt modelId="{C88FDAB2-26D4-46B5-A263-BAEF5B1F1D8F}">
      <dgm:prSet phldrT="[Text]" phldr="1"/>
      <dgm:spPr/>
      <dgm:t>
        <a:bodyPr/>
        <a:lstStyle/>
        <a:p>
          <a:endParaRPr lang="en-US"/>
        </a:p>
      </dgm:t>
    </dgm:pt>
    <dgm:pt modelId="{8DAF1D08-D156-443D-8F76-D756B1698E25}" type="sibTrans" cxnId="{6C7331EB-1610-4C27-BA6D-3811FA9670FB}">
      <dgm:prSet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0" r="-30000"/>
          </a:stretch>
        </a:blipFill>
      </dgm:spPr>
      <dgm:t>
        <a:bodyPr/>
        <a:lstStyle/>
        <a:p>
          <a:endParaRPr lang="en-US"/>
        </a:p>
      </dgm:t>
    </dgm:pt>
    <dgm:pt modelId="{B4066131-02A2-44F1-BD13-E6C4A6A1BD81}" type="parTrans" cxnId="{6C7331EB-1610-4C27-BA6D-3811FA9670FB}">
      <dgm:prSet/>
      <dgm:spPr/>
      <dgm:t>
        <a:bodyPr/>
        <a:lstStyle/>
        <a:p>
          <a:endParaRPr lang="en-US"/>
        </a:p>
      </dgm:t>
    </dgm:pt>
    <dgm:pt modelId="{7B4393D5-7A57-47D5-8516-AAA2CD893CBB}">
      <dgm:prSet phldrT="[Text]" phldr="1"/>
      <dgm:spPr/>
      <dgm:t>
        <a:bodyPr/>
        <a:lstStyle/>
        <a:p>
          <a:endParaRPr lang="en-US"/>
        </a:p>
      </dgm:t>
    </dgm:pt>
    <dgm:pt modelId="{F503AEBA-7A1B-4CFD-AB66-DFB893BB56E5}" type="sibTrans" cxnId="{72570E51-44CC-4F52-9304-F5821E2BADEE}">
      <dgm:prSet/>
      <dgm:spPr/>
      <dgm:t>
        <a:bodyPr/>
        <a:lstStyle/>
        <a:p>
          <a:endParaRPr lang="en-US"/>
        </a:p>
      </dgm:t>
    </dgm:pt>
    <dgm:pt modelId="{0EB7D9B1-6107-4F21-B024-126602E21241}" type="parTrans" cxnId="{72570E51-44CC-4F52-9304-F5821E2BADEE}">
      <dgm:prSet/>
      <dgm:spPr/>
      <dgm:t>
        <a:bodyPr/>
        <a:lstStyle/>
        <a:p>
          <a:endParaRPr lang="en-US"/>
        </a:p>
      </dgm:t>
    </dgm:pt>
    <dgm:pt modelId="{2467E1C5-0B77-410F-87A7-33BD3D721A8B}" type="pres">
      <dgm:prSet presAssocID="{8DE812B7-2B1E-41CD-AF91-1D937FD9A8E5}" presName="Name0" presStyleCnt="0">
        <dgm:presLayoutVars>
          <dgm:dir/>
        </dgm:presLayoutVars>
      </dgm:prSet>
      <dgm:spPr/>
    </dgm:pt>
    <dgm:pt modelId="{99981C32-A716-4F4C-A715-5F533FB4D29F}" type="pres">
      <dgm:prSet presAssocID="{8DAF1D08-D156-443D-8F76-D756B1698E25}" presName="picture_1" presStyleLbl="bgImgPlace1" presStyleIdx="0" presStyleCnt="1" custScaleX="125679" custScaleY="106599" custLinFactNeighborX="-5112" custLinFactNeighborY="-52"/>
      <dgm:spPr/>
    </dgm:pt>
    <dgm:pt modelId="{BF8319AD-12C8-4870-A5D7-246B343BF66C}" type="pres">
      <dgm:prSet presAssocID="{C88FDAB2-26D4-46B5-A263-BAEF5B1F1D8F}" presName="text_1" presStyleLbl="node1" presStyleIdx="0" presStyleCnt="0">
        <dgm:presLayoutVars>
          <dgm:bulletEnabled val="1"/>
        </dgm:presLayoutVars>
      </dgm:prSet>
      <dgm:spPr/>
    </dgm:pt>
    <dgm:pt modelId="{81C598C9-C334-434A-BDD9-8EEAD398E192}" type="pres">
      <dgm:prSet presAssocID="{8DE812B7-2B1E-41CD-AF91-1D937FD9A8E5}" presName="linV" presStyleCnt="0"/>
      <dgm:spPr/>
    </dgm:pt>
    <dgm:pt modelId="{5DC8C965-76F0-4174-A3BA-733647744E21}" type="pres">
      <dgm:prSet presAssocID="{70327F20-EEBE-4ACA-A141-6CA075080FBD}" presName="pair" presStyleCnt="0"/>
      <dgm:spPr/>
    </dgm:pt>
    <dgm:pt modelId="{B9268180-2F72-4FF0-A02E-AB2DFE9444B4}" type="pres">
      <dgm:prSet presAssocID="{70327F20-EEBE-4ACA-A141-6CA075080FBD}" presName="spaceH" presStyleLbl="node1" presStyleIdx="0" presStyleCnt="0"/>
      <dgm:spPr/>
    </dgm:pt>
    <dgm:pt modelId="{B073BAF3-CA9C-4AA7-96A7-4ADF119BA743}" type="pres">
      <dgm:prSet presAssocID="{70327F20-EEBE-4ACA-A141-6CA075080FBD}" presName="desPictures" presStyleLbl="alignImgPlace1" presStyleIdx="0" presStyleCnt="4" custScaleX="140665" custScaleY="114512" custLinFactNeighborX="65655" custLinFactNeighborY="3128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3000" r="-13000"/>
          </a:stretch>
        </a:blipFill>
      </dgm:spPr>
    </dgm:pt>
    <dgm:pt modelId="{AEADE667-F08C-48D3-A1C9-0282B09BAC09}" type="pres">
      <dgm:prSet presAssocID="{70327F20-EEBE-4ACA-A141-6CA075080FBD}" presName="desTextWrapper" presStyleCnt="0"/>
      <dgm:spPr/>
    </dgm:pt>
    <dgm:pt modelId="{DFE90C53-B9A9-44E9-839B-30649D3A57E8}" type="pres">
      <dgm:prSet presAssocID="{70327F20-EEBE-4ACA-A141-6CA075080FBD}" presName="desText" presStyleLbl="revTx" presStyleIdx="0" presStyleCnt="4">
        <dgm:presLayoutVars>
          <dgm:bulletEnabled val="1"/>
        </dgm:presLayoutVars>
      </dgm:prSet>
      <dgm:spPr/>
    </dgm:pt>
    <dgm:pt modelId="{4DD8EE24-135B-4D31-B6FD-809AEFA7DC63}" type="pres">
      <dgm:prSet presAssocID="{BCA470B7-8EBE-4175-A687-C786B7B0FF27}" presName="spaceV" presStyleCnt="0"/>
      <dgm:spPr/>
    </dgm:pt>
    <dgm:pt modelId="{05B58DD3-0772-4881-932E-06530920D33B}" type="pres">
      <dgm:prSet presAssocID="{7B4393D5-7A57-47D5-8516-AAA2CD893CBB}" presName="pair" presStyleCnt="0"/>
      <dgm:spPr/>
    </dgm:pt>
    <dgm:pt modelId="{0B641F97-3256-41D7-BC17-4DF53979BE0A}" type="pres">
      <dgm:prSet presAssocID="{7B4393D5-7A57-47D5-8516-AAA2CD893CBB}" presName="spaceH" presStyleLbl="node1" presStyleIdx="0" presStyleCnt="0"/>
      <dgm:spPr/>
    </dgm:pt>
    <dgm:pt modelId="{F747BDEB-3640-4496-9D27-B2B5C09FBFE9}" type="pres">
      <dgm:prSet presAssocID="{7B4393D5-7A57-47D5-8516-AAA2CD893CBB}" presName="desPictures" presStyleLbl="alignImgPlace1" presStyleIdx="1" presStyleCnt="4" custScaleX="140665" custScaleY="114512" custLinFactNeighborX="65655" custLinFactNeighborY="3128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3000" r="-13000"/>
          </a:stretch>
        </a:blipFill>
      </dgm:spPr>
    </dgm:pt>
    <dgm:pt modelId="{537D2973-090E-49EB-8AC1-8C83F13DD797}" type="pres">
      <dgm:prSet presAssocID="{7B4393D5-7A57-47D5-8516-AAA2CD893CBB}" presName="desTextWrapper" presStyleCnt="0"/>
      <dgm:spPr/>
    </dgm:pt>
    <dgm:pt modelId="{A029FE85-080A-4C20-9C47-C59885D3D3FC}" type="pres">
      <dgm:prSet presAssocID="{7B4393D5-7A57-47D5-8516-AAA2CD893CBB}" presName="desText" presStyleLbl="revTx" presStyleIdx="1" presStyleCnt="4">
        <dgm:presLayoutVars>
          <dgm:bulletEnabled val="1"/>
        </dgm:presLayoutVars>
      </dgm:prSet>
      <dgm:spPr/>
    </dgm:pt>
    <dgm:pt modelId="{34B51A33-B181-4565-868D-F41B682AF52A}" type="pres">
      <dgm:prSet presAssocID="{F503AEBA-7A1B-4CFD-AB66-DFB893BB56E5}" presName="spaceV" presStyleCnt="0"/>
      <dgm:spPr/>
    </dgm:pt>
    <dgm:pt modelId="{C058C50F-91AD-4C1C-9B0A-0A78143C95E1}" type="pres">
      <dgm:prSet presAssocID="{660CF914-C22E-4637-909A-3F76E43B81A2}" presName="pair" presStyleCnt="0"/>
      <dgm:spPr/>
    </dgm:pt>
    <dgm:pt modelId="{9C8187BD-ED81-481E-8357-03C3F7343F0F}" type="pres">
      <dgm:prSet presAssocID="{660CF914-C22E-4637-909A-3F76E43B81A2}" presName="spaceH" presStyleLbl="node1" presStyleIdx="0" presStyleCnt="0"/>
      <dgm:spPr/>
    </dgm:pt>
    <dgm:pt modelId="{424A7A94-DA0A-4920-B907-7B72051A9C0E}" type="pres">
      <dgm:prSet presAssocID="{660CF914-C22E-4637-909A-3F76E43B81A2}" presName="desPictures" presStyleLbl="alignImgPlace1" presStyleIdx="2" presStyleCnt="4" custScaleX="140665" custScaleY="114512" custLinFactNeighborX="65655" custLinFactNeighborY="3128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8000" r="-18000"/>
          </a:stretch>
        </a:blipFill>
      </dgm:spPr>
    </dgm:pt>
    <dgm:pt modelId="{DA7C5029-6D94-4FF6-A043-751B6EB4E694}" type="pres">
      <dgm:prSet presAssocID="{660CF914-C22E-4637-909A-3F76E43B81A2}" presName="desTextWrapper" presStyleCnt="0"/>
      <dgm:spPr/>
    </dgm:pt>
    <dgm:pt modelId="{A29E5AEB-7417-4FBB-AE5A-95749A210CB4}" type="pres">
      <dgm:prSet presAssocID="{660CF914-C22E-4637-909A-3F76E43B81A2}" presName="desText" presStyleLbl="revTx" presStyleIdx="2" presStyleCnt="4">
        <dgm:presLayoutVars>
          <dgm:bulletEnabled val="1"/>
        </dgm:presLayoutVars>
      </dgm:prSet>
      <dgm:spPr/>
    </dgm:pt>
    <dgm:pt modelId="{43CA09FF-B3A3-44BD-8028-759C14DD672D}" type="pres">
      <dgm:prSet presAssocID="{7E945A6F-47EC-4225-9FE9-BD03EF7DFC22}" presName="spaceV" presStyleCnt="0"/>
      <dgm:spPr/>
    </dgm:pt>
    <dgm:pt modelId="{F1C274FC-65EA-4973-9466-0995B0FBC831}" type="pres">
      <dgm:prSet presAssocID="{1EBFE52D-7762-43B7-8503-E5D98939EE35}" presName="pair" presStyleCnt="0"/>
      <dgm:spPr/>
    </dgm:pt>
    <dgm:pt modelId="{8AF97BC6-98EF-46DA-94D7-F086123AA590}" type="pres">
      <dgm:prSet presAssocID="{1EBFE52D-7762-43B7-8503-E5D98939EE35}" presName="spaceH" presStyleLbl="node1" presStyleIdx="0" presStyleCnt="0"/>
      <dgm:spPr/>
    </dgm:pt>
    <dgm:pt modelId="{4BECD8BE-8378-4ED7-9507-4FFE62840076}" type="pres">
      <dgm:prSet presAssocID="{1EBFE52D-7762-43B7-8503-E5D98939EE35}" presName="desPictures" presStyleLbl="alignImgPlace1" presStyleIdx="3" presStyleCnt="4" custScaleX="140665" custScaleY="114512" custLinFactNeighborX="65655" custLinFactNeighborY="-856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</dgm:pt>
    <dgm:pt modelId="{7D4B9DE3-6C6A-49FC-8591-D7DE535D6466}" type="pres">
      <dgm:prSet presAssocID="{1EBFE52D-7762-43B7-8503-E5D98939EE35}" presName="desTextWrapper" presStyleCnt="0"/>
      <dgm:spPr/>
    </dgm:pt>
    <dgm:pt modelId="{C132A14E-557A-48FE-90E5-C6AEB3288BC9}" type="pres">
      <dgm:prSet presAssocID="{1EBFE52D-7762-43B7-8503-E5D98939EE35}" presName="desText" presStyleLbl="revTx" presStyleIdx="3" presStyleCnt="4">
        <dgm:presLayoutVars>
          <dgm:bulletEnabled val="1"/>
        </dgm:presLayoutVars>
      </dgm:prSet>
      <dgm:spPr/>
    </dgm:pt>
    <dgm:pt modelId="{B00B05B9-26D1-419E-A59F-F8AAF7BF0F8E}" type="pres">
      <dgm:prSet presAssocID="{8DE812B7-2B1E-41CD-AF91-1D937FD9A8E5}" presName="maxNode" presStyleCnt="0"/>
      <dgm:spPr/>
    </dgm:pt>
    <dgm:pt modelId="{135681C6-7A04-4D2D-B1AE-8C7E28ADCDCA}" type="pres">
      <dgm:prSet presAssocID="{8DE812B7-2B1E-41CD-AF91-1D937FD9A8E5}" presName="Name33" presStyleCnt="0"/>
      <dgm:spPr/>
    </dgm:pt>
  </dgm:ptLst>
  <dgm:cxnLst>
    <dgm:cxn modelId="{FA9DD702-3C65-4D18-8003-A8E7274EEBF6}" type="presOf" srcId="{7B4393D5-7A57-47D5-8516-AAA2CD893CBB}" destId="{A029FE85-080A-4C20-9C47-C59885D3D3FC}" srcOrd="0" destOrd="0" presId="urn:microsoft.com/office/officeart/2008/layout/AccentedPicture"/>
    <dgm:cxn modelId="{16837D32-FB79-4861-A2CF-8AA742D33FC4}" type="presOf" srcId="{8DAF1D08-D156-443D-8F76-D756B1698E25}" destId="{99981C32-A716-4F4C-A715-5F533FB4D29F}" srcOrd="0" destOrd="0" presId="urn:microsoft.com/office/officeart/2008/layout/AccentedPicture"/>
    <dgm:cxn modelId="{CA4EAF50-05B6-4A4D-9FCA-DC1A91E7BF5A}" srcId="{8DE812B7-2B1E-41CD-AF91-1D937FD9A8E5}" destId="{70327F20-EEBE-4ACA-A141-6CA075080FBD}" srcOrd="1" destOrd="0" parTransId="{1BFB6B37-665F-4946-BBF8-0A1CA0AF2369}" sibTransId="{BCA470B7-8EBE-4175-A687-C786B7B0FF27}"/>
    <dgm:cxn modelId="{72570E51-44CC-4F52-9304-F5821E2BADEE}" srcId="{8DE812B7-2B1E-41CD-AF91-1D937FD9A8E5}" destId="{7B4393D5-7A57-47D5-8516-AAA2CD893CBB}" srcOrd="2" destOrd="0" parTransId="{0EB7D9B1-6107-4F21-B024-126602E21241}" sibTransId="{F503AEBA-7A1B-4CFD-AB66-DFB893BB56E5}"/>
    <dgm:cxn modelId="{1B88C575-9A1E-49D6-815D-A0E79EC33E7E}" type="presOf" srcId="{660CF914-C22E-4637-909A-3F76E43B81A2}" destId="{A29E5AEB-7417-4FBB-AE5A-95749A210CB4}" srcOrd="0" destOrd="0" presId="urn:microsoft.com/office/officeart/2008/layout/AccentedPicture"/>
    <dgm:cxn modelId="{EF051758-DD46-440F-A512-49479BD04499}" srcId="{8DE812B7-2B1E-41CD-AF91-1D937FD9A8E5}" destId="{1EBFE52D-7762-43B7-8503-E5D98939EE35}" srcOrd="4" destOrd="0" parTransId="{2A05B2BE-1108-4D6E-B7F0-0D9E2CBBB922}" sibTransId="{61A1EC6E-4788-44AD-AC87-8A6FCAE8E27D}"/>
    <dgm:cxn modelId="{1B3A9497-D1F5-4AA4-A942-0898C06730F5}" type="presOf" srcId="{C88FDAB2-26D4-46B5-A263-BAEF5B1F1D8F}" destId="{BF8319AD-12C8-4870-A5D7-246B343BF66C}" srcOrd="0" destOrd="0" presId="urn:microsoft.com/office/officeart/2008/layout/AccentedPicture"/>
    <dgm:cxn modelId="{38ADC597-E4C6-4119-A89C-EC16DA67BF29}" srcId="{8DE812B7-2B1E-41CD-AF91-1D937FD9A8E5}" destId="{660CF914-C22E-4637-909A-3F76E43B81A2}" srcOrd="3" destOrd="0" parTransId="{6EE142A6-F6E8-4B8E-9A09-21834537F819}" sibTransId="{7E945A6F-47EC-4225-9FE9-BD03EF7DFC22}"/>
    <dgm:cxn modelId="{9AB5AF9D-E8BD-44CB-B4C4-D0D254C8D9C1}" type="presOf" srcId="{8DE812B7-2B1E-41CD-AF91-1D937FD9A8E5}" destId="{2467E1C5-0B77-410F-87A7-33BD3D721A8B}" srcOrd="0" destOrd="0" presId="urn:microsoft.com/office/officeart/2008/layout/AccentedPicture"/>
    <dgm:cxn modelId="{54AAEBD1-BD70-4765-970A-76BAE9219F13}" type="presOf" srcId="{1EBFE52D-7762-43B7-8503-E5D98939EE35}" destId="{C132A14E-557A-48FE-90E5-C6AEB3288BC9}" srcOrd="0" destOrd="0" presId="urn:microsoft.com/office/officeart/2008/layout/AccentedPicture"/>
    <dgm:cxn modelId="{6C7331EB-1610-4C27-BA6D-3811FA9670FB}" srcId="{8DE812B7-2B1E-41CD-AF91-1D937FD9A8E5}" destId="{C88FDAB2-26D4-46B5-A263-BAEF5B1F1D8F}" srcOrd="0" destOrd="0" parTransId="{B4066131-02A2-44F1-BD13-E6C4A6A1BD81}" sibTransId="{8DAF1D08-D156-443D-8F76-D756B1698E25}"/>
    <dgm:cxn modelId="{2E2D2CFE-9661-4C7E-AD60-2EFEDDBEC839}" type="presOf" srcId="{70327F20-EEBE-4ACA-A141-6CA075080FBD}" destId="{DFE90C53-B9A9-44E9-839B-30649D3A57E8}" srcOrd="0" destOrd="0" presId="urn:microsoft.com/office/officeart/2008/layout/AccentedPicture"/>
    <dgm:cxn modelId="{E48D7721-7C94-4C4F-BD9C-E953D43D3369}" type="presParOf" srcId="{2467E1C5-0B77-410F-87A7-33BD3D721A8B}" destId="{99981C32-A716-4F4C-A715-5F533FB4D29F}" srcOrd="0" destOrd="0" presId="urn:microsoft.com/office/officeart/2008/layout/AccentedPicture"/>
    <dgm:cxn modelId="{699A7F0A-8A0B-4384-BFD7-CB37273F026E}" type="presParOf" srcId="{2467E1C5-0B77-410F-87A7-33BD3D721A8B}" destId="{BF8319AD-12C8-4870-A5D7-246B343BF66C}" srcOrd="1" destOrd="0" presId="urn:microsoft.com/office/officeart/2008/layout/AccentedPicture"/>
    <dgm:cxn modelId="{7B00F4A9-D29F-4BBB-A493-89895C81CE2B}" type="presParOf" srcId="{2467E1C5-0B77-410F-87A7-33BD3D721A8B}" destId="{81C598C9-C334-434A-BDD9-8EEAD398E192}" srcOrd="2" destOrd="0" presId="urn:microsoft.com/office/officeart/2008/layout/AccentedPicture"/>
    <dgm:cxn modelId="{A58D43A0-D6A7-4D06-8E0E-E8BC82512023}" type="presParOf" srcId="{81C598C9-C334-434A-BDD9-8EEAD398E192}" destId="{5DC8C965-76F0-4174-A3BA-733647744E21}" srcOrd="0" destOrd="0" presId="urn:microsoft.com/office/officeart/2008/layout/AccentedPicture"/>
    <dgm:cxn modelId="{C77DB21B-DEC4-4743-8294-18BCDDC1077A}" type="presParOf" srcId="{5DC8C965-76F0-4174-A3BA-733647744E21}" destId="{B9268180-2F72-4FF0-A02E-AB2DFE9444B4}" srcOrd="0" destOrd="0" presId="urn:microsoft.com/office/officeart/2008/layout/AccentedPicture"/>
    <dgm:cxn modelId="{2EF9D9C4-9D86-4529-9A79-5A98F2427A5F}" type="presParOf" srcId="{5DC8C965-76F0-4174-A3BA-733647744E21}" destId="{B073BAF3-CA9C-4AA7-96A7-4ADF119BA743}" srcOrd="1" destOrd="0" presId="urn:microsoft.com/office/officeart/2008/layout/AccentedPicture"/>
    <dgm:cxn modelId="{C5B83355-483E-4F13-A7E2-D313CF972EA5}" type="presParOf" srcId="{5DC8C965-76F0-4174-A3BA-733647744E21}" destId="{AEADE667-F08C-48D3-A1C9-0282B09BAC09}" srcOrd="2" destOrd="0" presId="urn:microsoft.com/office/officeart/2008/layout/AccentedPicture"/>
    <dgm:cxn modelId="{CC98E61B-D208-426D-852E-1F14C52934B3}" type="presParOf" srcId="{AEADE667-F08C-48D3-A1C9-0282B09BAC09}" destId="{DFE90C53-B9A9-44E9-839B-30649D3A57E8}" srcOrd="0" destOrd="0" presId="urn:microsoft.com/office/officeart/2008/layout/AccentedPicture"/>
    <dgm:cxn modelId="{01549230-4DB4-46D3-9A4D-6D231E08BC24}" type="presParOf" srcId="{81C598C9-C334-434A-BDD9-8EEAD398E192}" destId="{4DD8EE24-135B-4D31-B6FD-809AEFA7DC63}" srcOrd="1" destOrd="0" presId="urn:microsoft.com/office/officeart/2008/layout/AccentedPicture"/>
    <dgm:cxn modelId="{A346A33E-40F1-4A81-8F9B-49B30BF83AF7}" type="presParOf" srcId="{81C598C9-C334-434A-BDD9-8EEAD398E192}" destId="{05B58DD3-0772-4881-932E-06530920D33B}" srcOrd="2" destOrd="0" presId="urn:microsoft.com/office/officeart/2008/layout/AccentedPicture"/>
    <dgm:cxn modelId="{97CCC834-E4F4-43D6-8705-D21A9A05507C}" type="presParOf" srcId="{05B58DD3-0772-4881-932E-06530920D33B}" destId="{0B641F97-3256-41D7-BC17-4DF53979BE0A}" srcOrd="0" destOrd="0" presId="urn:microsoft.com/office/officeart/2008/layout/AccentedPicture"/>
    <dgm:cxn modelId="{5190098C-0336-44AD-83FC-6F0DFF6BC463}" type="presParOf" srcId="{05B58DD3-0772-4881-932E-06530920D33B}" destId="{F747BDEB-3640-4496-9D27-B2B5C09FBFE9}" srcOrd="1" destOrd="0" presId="urn:microsoft.com/office/officeart/2008/layout/AccentedPicture"/>
    <dgm:cxn modelId="{1B14D839-7619-4D74-BB4A-8654E5AB94FA}" type="presParOf" srcId="{05B58DD3-0772-4881-932E-06530920D33B}" destId="{537D2973-090E-49EB-8AC1-8C83F13DD797}" srcOrd="2" destOrd="0" presId="urn:microsoft.com/office/officeart/2008/layout/AccentedPicture"/>
    <dgm:cxn modelId="{A1AFFA4F-2754-4D3B-92A3-DDD1AEF0134B}" type="presParOf" srcId="{537D2973-090E-49EB-8AC1-8C83F13DD797}" destId="{A029FE85-080A-4C20-9C47-C59885D3D3FC}" srcOrd="0" destOrd="0" presId="urn:microsoft.com/office/officeart/2008/layout/AccentedPicture"/>
    <dgm:cxn modelId="{69F88653-0540-427A-BBD8-334A1353947A}" type="presParOf" srcId="{81C598C9-C334-434A-BDD9-8EEAD398E192}" destId="{34B51A33-B181-4565-868D-F41B682AF52A}" srcOrd="3" destOrd="0" presId="urn:microsoft.com/office/officeart/2008/layout/AccentedPicture"/>
    <dgm:cxn modelId="{14A293B5-DCE3-4A9F-B3DC-304FAE938A60}" type="presParOf" srcId="{81C598C9-C334-434A-BDD9-8EEAD398E192}" destId="{C058C50F-91AD-4C1C-9B0A-0A78143C95E1}" srcOrd="4" destOrd="0" presId="urn:microsoft.com/office/officeart/2008/layout/AccentedPicture"/>
    <dgm:cxn modelId="{8A557B58-7650-4672-A990-82E8618E1D58}" type="presParOf" srcId="{C058C50F-91AD-4C1C-9B0A-0A78143C95E1}" destId="{9C8187BD-ED81-481E-8357-03C3F7343F0F}" srcOrd="0" destOrd="0" presId="urn:microsoft.com/office/officeart/2008/layout/AccentedPicture"/>
    <dgm:cxn modelId="{1A31878F-808D-4009-AA61-992ED654BCBB}" type="presParOf" srcId="{C058C50F-91AD-4C1C-9B0A-0A78143C95E1}" destId="{424A7A94-DA0A-4920-B907-7B72051A9C0E}" srcOrd="1" destOrd="0" presId="urn:microsoft.com/office/officeart/2008/layout/AccentedPicture"/>
    <dgm:cxn modelId="{E4909804-062E-4CCE-8423-662C04891C4B}" type="presParOf" srcId="{C058C50F-91AD-4C1C-9B0A-0A78143C95E1}" destId="{DA7C5029-6D94-4FF6-A043-751B6EB4E694}" srcOrd="2" destOrd="0" presId="urn:microsoft.com/office/officeart/2008/layout/AccentedPicture"/>
    <dgm:cxn modelId="{435AA1DA-7AE9-474B-A10A-1731534E6220}" type="presParOf" srcId="{DA7C5029-6D94-4FF6-A043-751B6EB4E694}" destId="{A29E5AEB-7417-4FBB-AE5A-95749A210CB4}" srcOrd="0" destOrd="0" presId="urn:microsoft.com/office/officeart/2008/layout/AccentedPicture"/>
    <dgm:cxn modelId="{68BD15BF-6F5A-475D-B3E7-0884D7EDDB50}" type="presParOf" srcId="{81C598C9-C334-434A-BDD9-8EEAD398E192}" destId="{43CA09FF-B3A3-44BD-8028-759C14DD672D}" srcOrd="5" destOrd="0" presId="urn:microsoft.com/office/officeart/2008/layout/AccentedPicture"/>
    <dgm:cxn modelId="{5400D9DF-7E21-4497-909A-5BFA08186090}" type="presParOf" srcId="{81C598C9-C334-434A-BDD9-8EEAD398E192}" destId="{F1C274FC-65EA-4973-9466-0995B0FBC831}" srcOrd="6" destOrd="0" presId="urn:microsoft.com/office/officeart/2008/layout/AccentedPicture"/>
    <dgm:cxn modelId="{09CD25EB-AE07-4520-AAAA-DAA366044BBC}" type="presParOf" srcId="{F1C274FC-65EA-4973-9466-0995B0FBC831}" destId="{8AF97BC6-98EF-46DA-94D7-F086123AA590}" srcOrd="0" destOrd="0" presId="urn:microsoft.com/office/officeart/2008/layout/AccentedPicture"/>
    <dgm:cxn modelId="{033CE59F-D054-43AD-9086-C93548EA4610}" type="presParOf" srcId="{F1C274FC-65EA-4973-9466-0995B0FBC831}" destId="{4BECD8BE-8378-4ED7-9507-4FFE62840076}" srcOrd="1" destOrd="0" presId="urn:microsoft.com/office/officeart/2008/layout/AccentedPicture"/>
    <dgm:cxn modelId="{201FA698-B072-4433-A067-65CE08463E94}" type="presParOf" srcId="{F1C274FC-65EA-4973-9466-0995B0FBC831}" destId="{7D4B9DE3-6C6A-49FC-8591-D7DE535D6466}" srcOrd="2" destOrd="0" presId="urn:microsoft.com/office/officeart/2008/layout/AccentedPicture"/>
    <dgm:cxn modelId="{DD219FD9-BF6E-4BBD-A9A3-D89936939043}" type="presParOf" srcId="{7D4B9DE3-6C6A-49FC-8591-D7DE535D6466}" destId="{C132A14E-557A-48FE-90E5-C6AEB3288BC9}" srcOrd="0" destOrd="0" presId="urn:microsoft.com/office/officeart/2008/layout/AccentedPicture"/>
    <dgm:cxn modelId="{A33AC061-ED38-4803-AF1A-EA92758B46E5}" type="presParOf" srcId="{2467E1C5-0B77-410F-87A7-33BD3D721A8B}" destId="{B00B05B9-26D1-419E-A59F-F8AAF7BF0F8E}" srcOrd="3" destOrd="0" presId="urn:microsoft.com/office/officeart/2008/layout/AccentedPicture"/>
    <dgm:cxn modelId="{DC47CB38-7EF3-4A0C-A5EE-AA35F7FBA3B5}" type="presParOf" srcId="{B00B05B9-26D1-419E-A59F-F8AAF7BF0F8E}" destId="{135681C6-7A04-4D2D-B1AE-8C7E28ADCDCA}" srcOrd="0" destOrd="0" presId="urn:microsoft.com/office/officeart/2008/layout/AccentedPicture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981C32-A716-4F4C-A715-5F533FB4D29F}">
      <dsp:nvSpPr>
        <dsp:cNvPr id="0" name=""/>
        <dsp:cNvSpPr/>
      </dsp:nvSpPr>
      <dsp:spPr>
        <a:xfrm>
          <a:off x="1295383" y="92054"/>
          <a:ext cx="5323438" cy="5759258"/>
        </a:xfrm>
        <a:prstGeom prst="round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0" r="-30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8319AD-12C8-4870-A5D7-246B343BF66C}">
      <dsp:nvSpPr>
        <dsp:cNvPr id="0" name=""/>
        <dsp:cNvSpPr/>
      </dsp:nvSpPr>
      <dsp:spPr>
        <a:xfrm>
          <a:off x="2225192" y="2218110"/>
          <a:ext cx="3261521" cy="3241639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0" tIns="165100" rIns="165100" bIns="165100" numCol="1" spcCol="1270" anchor="b" anchorCtr="0">
          <a:noAutofit/>
        </a:bodyPr>
        <a:lstStyle/>
        <a:p>
          <a:pPr marL="0" lvl="0" indent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500" kern="1200"/>
        </a:p>
      </dsp:txBody>
      <dsp:txXfrm>
        <a:off x="2225192" y="2218110"/>
        <a:ext cx="3261521" cy="3241639"/>
      </dsp:txXfrm>
    </dsp:sp>
    <dsp:sp modelId="{B073BAF3-CA9C-4AA7-96A7-4ADF119BA743}">
      <dsp:nvSpPr>
        <dsp:cNvPr id="0" name=""/>
        <dsp:cNvSpPr/>
      </dsp:nvSpPr>
      <dsp:spPr>
        <a:xfrm>
          <a:off x="6237265" y="39262"/>
          <a:ext cx="1631126" cy="1327861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3000" r="-1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E90C53-B9A9-44E9-839B-30649D3A57E8}">
      <dsp:nvSpPr>
        <dsp:cNvPr id="0" name=""/>
        <dsp:cNvSpPr/>
      </dsp:nvSpPr>
      <dsp:spPr>
        <a:xfrm>
          <a:off x="6871296" y="87129"/>
          <a:ext cx="379788" cy="11595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25400" bIns="127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6871296" y="87129"/>
        <a:ext cx="379788" cy="1159582"/>
      </dsp:txXfrm>
    </dsp:sp>
    <dsp:sp modelId="{F747BDEB-3640-4496-9D27-B2B5C09FBFE9}">
      <dsp:nvSpPr>
        <dsp:cNvPr id="0" name=""/>
        <dsp:cNvSpPr/>
      </dsp:nvSpPr>
      <dsp:spPr>
        <a:xfrm>
          <a:off x="6237265" y="1575848"/>
          <a:ext cx="1631126" cy="1327861"/>
        </a:xfrm>
        <a:prstGeom prst="ellipse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3000" r="-1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029FE85-080A-4C20-9C47-C59885D3D3FC}">
      <dsp:nvSpPr>
        <dsp:cNvPr id="0" name=""/>
        <dsp:cNvSpPr/>
      </dsp:nvSpPr>
      <dsp:spPr>
        <a:xfrm>
          <a:off x="6871296" y="1623715"/>
          <a:ext cx="379788" cy="11595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25400" bIns="127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6871296" y="1623715"/>
        <a:ext cx="379788" cy="1159582"/>
      </dsp:txXfrm>
    </dsp:sp>
    <dsp:sp modelId="{424A7A94-DA0A-4920-B907-7B72051A9C0E}">
      <dsp:nvSpPr>
        <dsp:cNvPr id="0" name=""/>
        <dsp:cNvSpPr/>
      </dsp:nvSpPr>
      <dsp:spPr>
        <a:xfrm>
          <a:off x="6237265" y="3112434"/>
          <a:ext cx="1631126" cy="1327861"/>
        </a:xfrm>
        <a:prstGeom prst="ellipse">
          <a:avLst/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8000" r="-18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29E5AEB-7417-4FBB-AE5A-95749A210CB4}">
      <dsp:nvSpPr>
        <dsp:cNvPr id="0" name=""/>
        <dsp:cNvSpPr/>
      </dsp:nvSpPr>
      <dsp:spPr>
        <a:xfrm>
          <a:off x="6871296" y="3160301"/>
          <a:ext cx="379788" cy="11595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0" tIns="82550" rIns="165100" bIns="82550" numCol="1" spcCol="1270" anchor="ctr" anchorCtr="0">
          <a:noAutofit/>
        </a:bodyPr>
        <a:lstStyle/>
        <a:p>
          <a:pPr marL="0" lvl="0" indent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500" kern="1200"/>
        </a:p>
      </dsp:txBody>
      <dsp:txXfrm>
        <a:off x="6871296" y="3160301"/>
        <a:ext cx="379788" cy="1159582"/>
      </dsp:txXfrm>
    </dsp:sp>
    <dsp:sp modelId="{4BECD8BE-8378-4ED7-9507-4FFE62840076}">
      <dsp:nvSpPr>
        <dsp:cNvPr id="0" name=""/>
        <dsp:cNvSpPr/>
      </dsp:nvSpPr>
      <dsp:spPr>
        <a:xfrm>
          <a:off x="6237265" y="4602822"/>
          <a:ext cx="1631126" cy="1327861"/>
        </a:xfrm>
        <a:prstGeom prst="ellipse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132A14E-557A-48FE-90E5-C6AEB3288BC9}">
      <dsp:nvSpPr>
        <dsp:cNvPr id="0" name=""/>
        <dsp:cNvSpPr/>
      </dsp:nvSpPr>
      <dsp:spPr>
        <a:xfrm>
          <a:off x="6871296" y="4696887"/>
          <a:ext cx="379788" cy="11595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0" tIns="82550" rIns="165100" bIns="82550" numCol="1" spcCol="1270" anchor="ctr" anchorCtr="0">
          <a:noAutofit/>
        </a:bodyPr>
        <a:lstStyle/>
        <a:p>
          <a:pPr marL="0" lvl="0" indent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500" kern="1200"/>
        </a:p>
      </dsp:txBody>
      <dsp:txXfrm>
        <a:off x="6871296" y="4696887"/>
        <a:ext cx="379788" cy="11595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AccentedPicture">
  <dgm:title val=""/>
  <dgm:desc val=""/>
  <dgm:catLst>
    <dgm:cat type="picture" pri="1000"/>
    <dgm:cat type="pictureconver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</dgm:varLst>
    <dgm:alg type="composite"/>
    <dgm:shape xmlns:r="http://schemas.openxmlformats.org/officeDocument/2006/relationships" r:blip="">
      <dgm:adjLst/>
    </dgm:shape>
    <dgm:choose name="Name1">
      <dgm:if name="Name2" axis="ch" ptType="node" func="cnt" op="lte" val="1">
        <dgm:constrLst>
          <dgm:constr type="h" for="ch" forName="picture_1" refType="h"/>
          <dgm:constr type="w" for="ch" forName="picture_1" refType="h" refFor="ch" refForName="picture_1" op="equ" fact="0.784"/>
          <dgm:constr type="l" for="ch" forName="picture_1"/>
          <dgm:constr type="t" for="ch" forName="picture_1"/>
          <dgm:constr type="w" for="ch" forName="text_1" refType="w" refFor="ch" refForName="picture_1" fact="0.77"/>
          <dgm:constr type="h" for="ch" forName="text_1" refType="h" refFor="ch" refForName="picture_1" fact="0.6"/>
          <dgm:constr type="l" for="ch" forName="text_1" refType="w" refFor="ch" refForName="picture_1" fact="0.04"/>
          <dgm:constr type="t" for="ch" forName="text_1" refType="h" refFor="ch" refForName="picture_1" fact="0.4"/>
        </dgm:constrLst>
      </dgm:if>
      <dgm:if name="Name3" axis="ch" ptType="node" func="cnt" op="lte" val="5">
        <dgm:choose name="Name4">
          <dgm:if name="Name5" func="var" arg="dir" op="equ" val="norm">
            <dgm:constrLst>
              <dgm:constr type="h" for="ch" forName="picture_1" refType="h" fact="0.909"/>
              <dgm:constr type="w" for="ch" forName="picture_1" refType="h" refFor="ch" refForName="picture_1" op="equ" fact="0.784"/>
              <dgm:constr type="l" for="ch" forName="picture_1"/>
              <dgm:constr type="t" for="ch" forName="picture_1" refType="h" refFor="ch" refForName="picture_1" fact="0.05"/>
              <dgm:constr type="w" for="ch" forName="picture_1" refType="w" op="lte" fact="0.588"/>
              <dgm:constr type="w" for="ch" forName="text_1" refType="w" refFor="ch" refForName="picture_1" fact="0.77"/>
              <dgm:constr type="h" for="ch" forName="text_1" refType="h" refFor="ch" refForName="picture_1" fact="0.6"/>
              <dgm:constr type="l" for="ch" forName="text_1" refType="w" refFor="ch" refForName="picture_1" fact="0.04"/>
              <dgm:constr type="t" for="ch" forName="text_1" refType="h" refFor="ch" refForName="picture_1" fact="0.41"/>
              <dgm:constr type="w" for="ch" forName="linV" refType="w"/>
              <dgm:constr type="h" for="ch" forName="linV" refType="h" refFor="ch" refForName="picture_1" fact="1.1"/>
              <dgm:constr type="l" for="ch" forName="linV"/>
              <dgm:constr type="t" for="ch" forName="linV"/>
              <dgm:constr type="userC" for="des" forName="pair" refType="r" refFor="ch" refForName="picture_1"/>
              <dgm:constr type="h" for="des" forName="pair" refType="h" refFor="ch" refForName="picture_1" fact="0.27"/>
              <dgm:constr type="h" for="des" forName="spaceV" refType="h" refFor="ch" refForName="picture_1" fact="0.0486"/>
              <dgm:constr type="l" for="ch" forName="maxNode" refType="r" refFor="ch" refForName="picture_1"/>
              <dgm:constr type="lOff" for="ch" forName="maxNode" refType="h" refFor="des" refForName="pair" fact="0.5"/>
              <dgm:constr type="r" for="ch" forName="maxNode" refType="w"/>
              <dgm:constr type="t" for="ch" forName="maxNode"/>
              <dgm:constr type="h" for="ch" forName="maxNode" val="1"/>
              <dgm:constr type="userW" for="des" forName="desText" refType="w" refFor="ch" refForName="maxNode"/>
            </dgm:constrLst>
          </dgm:if>
          <dgm:else name="Name6">
            <dgm:constrLst>
              <dgm:constr type="h" for="ch" forName="picture_1" refType="h" fact="0.909"/>
              <dgm:constr type="w" for="ch" forName="picture_1" refType="h" refFor="ch" refForName="picture_1" op="equ" fact="0.784"/>
              <dgm:constr type="r" for="ch" forName="picture_1" refType="w"/>
              <dgm:constr type="t" for="ch" forName="picture_1" refType="h" refFor="ch" refForName="picture_1" fact="0.05"/>
              <dgm:constr type="w" for="ch" forName="picture_1" refType="w" op="lte" fact="0.588"/>
              <dgm:constr type="w" for="ch" forName="text_1" refType="w" refFor="ch" refForName="picture_1" fact="0.77"/>
              <dgm:constr type="h" for="ch" forName="text_1" refType="h" refFor="ch" refForName="picture_1" fact="0.6"/>
              <dgm:constr type="r" for="ch" forName="text_1" refType="w"/>
              <dgm:constr type="t" for="ch" forName="text_1" refType="h" refFor="ch" refForName="picture_1" fact="0.41"/>
              <dgm:constr type="w" for="ch" forName="linV" refType="w"/>
              <dgm:constr type="h" for="ch" forName="linV" refType="h" refFor="ch" refForName="picture_1" fact="1.1"/>
              <dgm:constr type="l" for="ch" forName="linV"/>
              <dgm:constr type="t" for="ch" forName="linV"/>
              <dgm:constr type="userC" for="des" forName="pair" refType="l" refFor="ch" refForName="picture_1"/>
              <dgm:constr type="h" for="des" forName="pair" refType="h" refFor="ch" refForName="picture_1" fact="0.27"/>
              <dgm:constr type="h" for="des" forName="spaceV" refType="h" refFor="ch" refForName="picture_1" fact="0.0486"/>
              <dgm:constr type="r" for="ch" forName="maxNode" refType="l" refFor="ch" refForName="picture_1"/>
              <dgm:constr type="rOff" for="ch" forName="maxNode" refType="h" refFor="des" refForName="pair" fact="-0.5"/>
              <dgm:constr type="l" for="ch" forName="maxNode"/>
              <dgm:constr type="t" for="ch" forName="maxNode"/>
              <dgm:constr type="h" for="ch" forName="maxNode" val="1"/>
              <dgm:constr type="userW" for="des" forName="desText" refType="w" refFor="ch" refForName="maxNode"/>
            </dgm:constrLst>
          </dgm:else>
        </dgm:choose>
      </dgm:if>
      <dgm:else name="Name7">
        <dgm:choose name="Name8">
          <dgm:if name="Name9" func="var" arg="dir" op="equ" val="norm">
            <dgm:constrLst>
              <dgm:constr type="h" for="ch" forName="picture_1" refType="h" fact="0.909"/>
              <dgm:constr type="w" for="ch" forName="picture_1" refType="h" refFor="ch" refForName="picture_1" op="equ" fact="0.784"/>
              <dgm:constr type="l" for="ch" forName="picture_1"/>
              <dgm:constr type="t" for="ch" forName="picture_1" refType="h" refFor="ch" refForName="picture_1" fact="0.05"/>
              <dgm:constr type="w" for="ch" forName="picture_1" refType="w" op="lte" fact="0.588"/>
              <dgm:constr type="w" for="ch" forName="text_1" refType="w" refFor="ch" refForName="picture_1" fact="0.77"/>
              <dgm:constr type="h" for="ch" forName="text_1" refType="h" refFor="ch" refForName="picture_1" fact="0.6"/>
              <dgm:constr type="l" for="ch" forName="text_1" refType="w" refFor="ch" refForName="picture_1" fact="0.04"/>
              <dgm:constr type="t" for="ch" forName="text_1" refType="h" refFor="ch" refForName="picture_1" fact="0.41"/>
              <dgm:constr type="w" for="ch" forName="linV" refType="w"/>
              <dgm:constr type="h" for="ch" forName="linV" refType="h" refFor="ch" refForName="picture_1" fact="1.1"/>
              <dgm:constr type="l" for="ch" forName="linV"/>
              <dgm:constr type="t" for="ch" forName="linV"/>
              <dgm:constr type="userC" for="des" forName="pair" refType="r" refFor="ch" refForName="picture_1"/>
              <dgm:constr type="h" for="des" forName="pair" refType="h" refFor="ch" refForName="picture_1" fact="0.27"/>
              <dgm:constr type="h" for="des" forName="spaceV" refType="h" refFor="ch" refForName="picture_1" fact="0.0486"/>
              <dgm:constr type="l" for="ch" forName="maxNode" refType="r" refFor="ch" refForName="picture_1"/>
              <dgm:constr type="lOff" for="ch" forName="maxNode" refType="h" refFor="des" refForName="pair" fact="0.5"/>
              <dgm:constr type="r" for="ch" forName="maxNode" refType="w"/>
              <dgm:constr type="t" for="ch" forName="maxNode"/>
              <dgm:constr type="h" for="ch" forName="maxNode" val="1"/>
              <dgm:constr type="userW" for="des" forName="desText" refType="w" refFor="ch" refForName="maxNode"/>
            </dgm:constrLst>
          </dgm:if>
          <dgm:else name="Name10">
            <dgm:constrLst>
              <dgm:constr type="h" for="ch" forName="picture_1" refType="h" fact="0.909"/>
              <dgm:constr type="w" for="ch" forName="picture_1" refType="h" refFor="ch" refForName="picture_1" op="equ" fact="0.784"/>
              <dgm:constr type="r" for="ch" forName="picture_1" refType="w"/>
              <dgm:constr type="t" for="ch" forName="picture_1" refType="h" refFor="ch" refForName="picture_1" fact="0.05"/>
              <dgm:constr type="w" for="ch" forName="picture_1" refType="w" op="lte" fact="0.588"/>
              <dgm:constr type="w" for="ch" forName="text_1" refType="w" refFor="ch" refForName="picture_1" fact="0.77"/>
              <dgm:constr type="h" for="ch" forName="text_1" refType="h" refFor="ch" refForName="picture_1" fact="0.6"/>
              <dgm:constr type="r" for="ch" forName="text_1" refType="w"/>
              <dgm:constr type="t" for="ch" forName="text_1" refType="h" refFor="ch" refForName="picture_1" fact="0.41"/>
              <dgm:constr type="w" for="ch" forName="linV" refType="w"/>
              <dgm:constr type="h" for="ch" forName="linV" refType="h" refFor="ch" refForName="picture_1" fact="1.1"/>
              <dgm:constr type="l" for="ch" forName="linV"/>
              <dgm:constr type="t" for="ch" forName="linV"/>
              <dgm:constr type="userC" for="des" forName="pair" refType="l" refFor="ch" refForName="picture_1"/>
              <dgm:constr type="h" for="des" forName="pair" refType="h" refFor="ch" refForName="picture_1" fact="0.27"/>
              <dgm:constr type="h" for="des" forName="spaceV" refType="h" refFor="ch" refForName="picture_1" fact="0.0486"/>
              <dgm:constr type="r" for="ch" forName="maxNode" refType="l" refFor="ch" refForName="picture_1"/>
              <dgm:constr type="rOff" for="ch" forName="maxNode" refType="h" refFor="des" refForName="pair" fact="-0.5"/>
              <dgm:constr type="l" for="ch" forName="maxNode"/>
              <dgm:constr type="t" for="ch" forName="maxNode"/>
              <dgm:constr type="h" for="ch" forName="maxNode" val="1"/>
              <dgm:constr type="userW" for="des" forName="desText" refType="w" refFor="ch" refForName="maxNode"/>
            </dgm:constrLst>
          </dgm:else>
        </dgm:choose>
      </dgm:else>
    </dgm:choose>
    <dgm:forEach name="Name11" axis="ch" ptType="sibTrans" hideLastTrans="0" cnt="1">
      <dgm:layoutNode name="picture_1" styleLbl="bgImgPlace1">
        <dgm:alg type="sp"/>
        <dgm:shape xmlns:r="http://schemas.openxmlformats.org/officeDocument/2006/relationships" type="roundRect" r:blip="" blipPhldr="1">
          <dgm:adjLst/>
        </dgm:shape>
        <dgm:presOf axis="self"/>
      </dgm:layoutNode>
    </dgm:forEach>
    <dgm:forEach name="Name12" axis="ch" ptType="node" cnt="1">
      <dgm:layoutNode name="text_1" styleLbl="node1">
        <dgm:varLst>
          <dgm:bulletEnabled val="1"/>
        </dgm:varLst>
        <dgm:choose name="Name13">
          <dgm:if name="Name14" func="var" arg="dir" op="equ" val="norm">
            <dgm:alg type="tx">
              <dgm:param type="txAnchorVert" val="b"/>
              <dgm:param type="parTxLTRAlign" val="l"/>
              <dgm:param type="shpTxLTRAlignCh" val="l"/>
              <dgm:param type="parTxRTLAlign" val="l"/>
              <dgm:param type="shpTxRTLAlignCh" val="l"/>
            </dgm:alg>
          </dgm:if>
          <dgm:else name="Name15">
            <dgm:alg type="tx">
              <dgm:param type="txAnchorVert" val="b"/>
              <dgm:param type="parTxLTRAlign" val="r"/>
              <dgm:param type="shpTxLTRAlignCh" val="r"/>
              <dgm:param type="parTxRTLAlign" val="r"/>
              <dgm:param type="shpTxRTLAlignCh" val="r"/>
            </dgm:alg>
          </dgm:else>
        </dgm:choose>
        <dgm:shape xmlns:r="http://schemas.openxmlformats.org/officeDocument/2006/relationships" type="rect" r:blip="" hideGeom="1">
          <dgm:adjLst/>
        </dgm:shape>
        <dgm:presOf axis="desOrSelf" ptType="node"/>
        <dgm:constrLst>
          <dgm:constr type="primFontSz" val="65"/>
          <dgm:constr type="lMarg" refType="primFontSz" fact="0.2"/>
          <dgm:constr type="rMarg" refType="primFontSz" fact="0.2"/>
          <dgm:constr type="tMarg" refType="primFontSz" fact="0.2"/>
          <dgm:constr type="bMarg" refType="primFontSz" fact="0.2"/>
        </dgm:constrLst>
        <dgm:ruleLst>
          <dgm:rule type="primFontSz" val="5" fact="NaN" max="NaN"/>
        </dgm:ruleLst>
      </dgm:layoutNode>
    </dgm:forEach>
    <dgm:choose name="Name16">
      <dgm:if name="Name17" axis="ch" ptType="node" func="cnt" op="gte" val="2">
        <dgm:layoutNode name="linV">
          <dgm:choose name="Name18">
            <dgm:if name="Name19" func="var" arg="dir" op="equ" val="norm">
              <dgm:alg type="lin">
                <dgm:param type="linDir" val="fromT"/>
                <dgm:param type="vertAlign" val="t"/>
                <dgm:param type="fallback" val="1D"/>
                <dgm:param type="horzAlign" val="l"/>
                <dgm:param type="nodeHorzAlign" val="l"/>
              </dgm:alg>
            </dgm:if>
            <dgm:else name="Name20">
              <dgm:alg type="lin">
                <dgm:param type="linDir" val="fromT"/>
                <dgm:param type="vertAlign" val="t"/>
                <dgm:param type="fallback" val="1D"/>
                <dgm:param type="horzAlign" val="r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constrLst>
            <dgm:constr type="w" for="ch" forName="spaceV" val="1"/>
            <dgm:constr type="w" for="ch" forName="pair" refType="w" op="equ"/>
            <dgm:constr type="w" for="des" forName="desText" op="equ"/>
            <dgm:constr type="primFontSz" for="des" forName="desText" op="equ" val="65"/>
          </dgm:constrLst>
          <dgm:forEach name="Name21" axis="ch" ptType="node" st="2">
            <dgm:layoutNode name="pair">
              <dgm:alg type="composite"/>
              <dgm:shape xmlns:r="http://schemas.openxmlformats.org/officeDocument/2006/relationships" r:blip="">
                <dgm:adjLst/>
              </dgm:shape>
              <dgm:choose name="Name22">
                <dgm:if name="Name23" func="var" arg="dir" op="equ" val="norm">
                  <dgm:constrLst>
                    <dgm:constr type="userC"/>
                    <dgm:constr type="l" for="ch" forName="spaceH"/>
                    <dgm:constr type="r" for="ch" forName="spaceH" refType="userC"/>
                    <dgm:constr type="ctrY" for="ch" forName="spaceH" refType="w" fact="0.5"/>
                    <dgm:constr type="h" for="ch" forName="spaceH" val="1"/>
                    <dgm:constr type="w" for="ch" forName="desPictures" refType="h"/>
                    <dgm:constr type="h" for="ch" forName="desPictures" refType="w" refFor="ch" refForName="desPictures" op="equ"/>
                    <dgm:constr type="ctrX" for="ch" forName="desPictures" refType="userC"/>
                    <dgm:constr type="ctrY" for="ch" forName="desPictures" refType="w" fact="0.5"/>
                    <dgm:constr type="l" for="ch" forName="desTextWrapper" refType="r" refFor="ch" refForName="desPictures"/>
                    <dgm:constr type="ctrY" for="ch" forName="desTextWrapper" refType="w" fact="0.5"/>
                    <dgm:constr type="h" for="ch" forName="desTextWrapper" refType="h"/>
                    <dgm:constr type="h" for="des" forName="desText" refType="h"/>
                  </dgm:constrLst>
                </dgm:if>
                <dgm:else name="Name24">
                  <dgm:constrLst>
                    <dgm:constr type="userC"/>
                    <dgm:constr type="r" for="ch" forName="spaceH" refType="w"/>
                    <dgm:constr type="l" for="ch" forName="spaceH" refType="userC"/>
                    <dgm:constr type="ctrY" for="ch" forName="spaceH" refType="w" fact="0.5"/>
                    <dgm:constr type="h" for="ch" forName="spaceH" val="1"/>
                    <dgm:constr type="w" for="ch" forName="desPictures" refType="h"/>
                    <dgm:constr type="h" for="ch" forName="desPictures" refType="w" refFor="ch" refForName="desPictures" op="equ"/>
                    <dgm:constr type="ctrX" for="ch" forName="desPictures" refType="userC"/>
                    <dgm:constr type="ctrY" for="ch" forName="desPictures" refType="w" fact="0.5"/>
                    <dgm:constr type="r" for="ch" forName="desTextWrapper" refType="l" refFor="ch" refForName="desPictures"/>
                    <dgm:constr type="ctrY" for="ch" forName="desTextWrapper" refType="w" fact="0.5"/>
                    <dgm:constr type="h" for="ch" forName="desTextWrapper" refType="h"/>
                    <dgm:constr type="h" for="des" forName="desText" refType="h"/>
                  </dgm:constrLst>
                </dgm:else>
              </dgm:choose>
              <dgm:layoutNode name="spaceH">
                <dgm:alg type="sp"/>
                <dgm:shape xmlns:r="http://schemas.openxmlformats.org/officeDocument/2006/relationships" type="rect" r:blip="" hideGeom="1">
                  <dgm:adjLst/>
                </dgm:shape>
                <dgm:presOf/>
              </dgm:layoutNode>
              <dgm:layoutNode name="desPictures" styleLbl="alignImgPlace1">
                <dgm:alg type="sp"/>
                <dgm:shape xmlns:r="http://schemas.openxmlformats.org/officeDocument/2006/relationships" type="ellipse" r:blip="" blipPhldr="1">
                  <dgm:adjLst/>
                </dgm:shape>
                <dgm:presOf/>
              </dgm:layoutNode>
              <dgm:layoutNode name="desTextWrapper">
                <dgm:choose name="Name25">
                  <dgm:if name="Name26" func="var" arg="dir" op="equ" val="norm">
                    <dgm:alg type="lin">
                      <dgm:param type="horzAlign" val="l"/>
                    </dgm:alg>
                  </dgm:if>
                  <dgm:else name="Name27">
                    <dgm:alg type="lin">
                      <dgm:param type="horzAlign" val="r"/>
                    </dgm:alg>
                  </dgm:else>
                </dgm:choose>
                <dgm:layoutNode name="desText" styleLbl="revTx">
                  <dgm:varLst>
                    <dgm:bulletEnabled val="1"/>
                  </dgm:varLst>
                  <dgm:choose name="Name28">
                    <dgm:if name="Name29" func="var" arg="dir" op="equ" val="norm">
                      <dgm:alg type="tx">
                        <dgm:param type="parTxLTRAlign" val="l"/>
                        <dgm:param type="shpTxLTRAlignCh" val="l"/>
                        <dgm:param type="parTxRTLAlign" val="r"/>
                        <dgm:param type="shpTxRTLAlignCh" val="r"/>
                      </dgm:alg>
                    </dgm:if>
                    <dgm:else name="Name30">
                      <dgm:alg type="tx">
                        <dgm:param type="parTxLTRAlign" val="r"/>
                        <dgm:param type="shpTxLTRAlignCh" val="r"/>
                        <dgm:param type="parTxRTLAlign" val="r"/>
                        <dgm:param type="shpTxRTLAlignCh" val="r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onstrLst>
                    <dgm:constr type="userW"/>
                    <dgm:constr type="w" refType="userW" fact="0.1"/>
                    <dgm:constr type="lMarg" refType="primFontSz" fact="0.2"/>
                    <dgm:constr type="rMarg" refType="primFontSz" fact="0.2"/>
                    <dgm:constr type="tMarg" refType="primFontSz" fact="0.1"/>
                    <dgm:constr type="bMarg" refType="primFontSz" fact="0.1"/>
                  </dgm:constrLst>
                  <dgm:ruleLst>
                    <dgm:rule type="w" val="NaN" fact="1" max="NaN"/>
                    <dgm:rule type="primFontSz" val="5" fact="NaN" max="NaN"/>
                  </dgm:ruleLst>
                </dgm:layoutNode>
              </dgm:layoutNode>
            </dgm:layoutNode>
            <dgm:forEach name="Name31" axis="followSib" ptType="sibTrans" cnt="1">
              <dgm:layoutNode name="spaceV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</dgm:forEach>
          </dgm:forEach>
        </dgm:layoutNode>
      </dgm:if>
      <dgm:else name="Name32"/>
    </dgm:choose>
    <dgm:layoutNode name="maxNode">
      <dgm:alg type="lin"/>
      <dgm:shape xmlns:r="http://schemas.openxmlformats.org/officeDocument/2006/relationships" r:blip="">
        <dgm:adjLst/>
      </dgm:shape>
      <dgm:presOf/>
      <dgm:constrLst>
        <dgm:constr type="w" for="ch"/>
        <dgm:constr type="h" for="ch"/>
      </dgm:constrLst>
      <dgm:layoutNode name="Name33">
        <dgm:alg type="sp"/>
        <dgm:shape xmlns:r="http://schemas.openxmlformats.org/officeDocument/2006/relationships" r:blip="">
          <dgm:adjLst/>
        </dgm:shape>
        <dgm:presOf/>
      </dgm:layoutNode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20CCB7-10A0-46C1-95C9-8EE430DEED77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59F799-76A0-44B0-A8ED-1932F4A4A3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5175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1/13/2021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92846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1/13/2021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extBox 6"/>
          <p:cNvSpPr txBox="1"/>
          <p:nvPr userDrawn="1"/>
        </p:nvSpPr>
        <p:spPr>
          <a:xfrm>
            <a:off x="-18068" y="6567588"/>
            <a:ext cx="6324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ED504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NHÂN</a:t>
            </a:r>
            <a:r>
              <a:rPr lang="en-US" sz="1400" b="1" baseline="0" dirty="0">
                <a:solidFill>
                  <a:srgbClr val="ED504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VĂN - SÁNG TẠO - PHÁT TRIỂN - BỀN VỮNG</a:t>
            </a:r>
            <a:endParaRPr lang="en-US" sz="1400" b="1" dirty="0">
              <a:solidFill>
                <a:srgbClr val="ED504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76472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1/13/2021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12446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1/13/2021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15353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1/13/2021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41676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1/13/2021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30914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1/13/2021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77676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1/13/2021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98637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1/13/2021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extBox 6"/>
          <p:cNvSpPr txBox="1"/>
          <p:nvPr userDrawn="1"/>
        </p:nvSpPr>
        <p:spPr>
          <a:xfrm>
            <a:off x="-18068" y="6567588"/>
            <a:ext cx="6324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ED504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NHÂN</a:t>
            </a:r>
            <a:r>
              <a:rPr lang="en-US" sz="1400" b="1" baseline="0" dirty="0">
                <a:solidFill>
                  <a:srgbClr val="ED504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VĂN - SÁNG TẠO - PHÁT TRIỂN - BỀN VỮNG</a:t>
            </a:r>
            <a:endParaRPr lang="en-US" sz="1400" b="1" dirty="0">
              <a:solidFill>
                <a:srgbClr val="ED504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5241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1/13/2021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58990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1/13/2021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3685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1/13/2021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8362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Group 210"/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460351046"/>
              </p:ext>
            </p:extLst>
          </p:nvPr>
        </p:nvGraphicFramePr>
        <p:xfrm>
          <a:off x="4572000" y="1524003"/>
          <a:ext cx="7213600" cy="3950735"/>
        </p:xfrm>
        <a:graphic>
          <a:graphicData uri="http://schemas.openxmlformats.org/drawingml/2006/table">
            <a:tbl>
              <a:tblPr/>
              <a:tblGrid>
                <a:gridCol w="7213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793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Họ</a:t>
                      </a: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và</a:t>
                      </a: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tên</a:t>
                      </a: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:</a:t>
                      </a:r>
                      <a:endParaRPr kumimoji="0" 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21920" marR="121920" horzOverflow="overflow">
                    <a:lnL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431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Năm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sinh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: </a:t>
                      </a:r>
                    </a:p>
                  </a:txBody>
                  <a:tcPr marL="121920" marR="121920" horzOverflow="overflow">
                    <a:lnL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93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Quê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quán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: </a:t>
                      </a:r>
                    </a:p>
                  </a:txBody>
                  <a:tcPr marL="121920" marR="121920" horzOverflow="overflow">
                    <a:lnL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93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Dân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tộc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: </a:t>
                      </a:r>
                    </a:p>
                  </a:txBody>
                  <a:tcPr marL="121920" marR="121920" horzOverflow="overflow">
                    <a:lnL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93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Tôn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giáo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: </a:t>
                      </a:r>
                    </a:p>
                  </a:txBody>
                  <a:tcPr marL="121920" marR="121920" horzOverflow="overflow">
                    <a:lnL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93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Ngày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vào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Đoàn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: </a:t>
                      </a:r>
                    </a:p>
                  </a:txBody>
                  <a:tcPr marL="121920" marR="121920" horzOverflow="overflow">
                    <a:lnL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93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Chính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trị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:</a:t>
                      </a:r>
                    </a:p>
                  </a:txBody>
                  <a:tcPr marL="121920" marR="121920" horzOverflow="overflow">
                    <a:lnL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804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Chuyên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môn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: </a:t>
                      </a:r>
                    </a:p>
                  </a:txBody>
                  <a:tcPr marL="121920" marR="121920" horzOverflow="overflow">
                    <a:lnL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4" name="Round Same Side Corner Rectangle 3"/>
          <p:cNvSpPr/>
          <p:nvPr/>
        </p:nvSpPr>
        <p:spPr>
          <a:xfrm flipH="1" flipV="1">
            <a:off x="0" y="0"/>
            <a:ext cx="12192000" cy="1219200"/>
          </a:xfrm>
          <a:prstGeom prst="round2Same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20800" y="236538"/>
            <a:ext cx="108712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vi-VN" sz="2000" b="1" cap="all" dirty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/>
              </a:rPr>
              <a:t>ĐẠI HỘI ĐẠI BIỂU</a:t>
            </a:r>
            <a:r>
              <a:rPr lang="en-US" sz="2000" b="1" cap="all" dirty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  <a:r>
              <a:rPr lang="en-US" sz="2000" b="1" cap="all" dirty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ĐOÀN TNCS HỒ CHÍ MINH </a:t>
            </a:r>
          </a:p>
          <a:p>
            <a:pPr algn="ctr">
              <a:defRPr/>
            </a:pPr>
            <a:r>
              <a:rPr lang="en-US" sz="2000" b="1" cap="all" dirty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TRƯỜNG CĐKT LÝ TỰ TRỌNG TP. HỒ CHÍ MINH LẦN XXIII</a:t>
            </a:r>
          </a:p>
        </p:txBody>
      </p:sp>
      <p:pic>
        <p:nvPicPr>
          <p:cNvPr id="11" name="Picture 211" descr="shabby_frame_green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317" y="1143000"/>
            <a:ext cx="4366683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 userDrawn="1"/>
        </p:nvSpPr>
        <p:spPr>
          <a:xfrm>
            <a:off x="6400800" y="1600200"/>
            <a:ext cx="528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1" name="TextBox 20"/>
          <p:cNvSpPr txBox="1"/>
          <p:nvPr userDrawn="1"/>
        </p:nvSpPr>
        <p:spPr>
          <a:xfrm>
            <a:off x="6400800" y="5791200"/>
            <a:ext cx="518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2620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flipH="1" flipV="1">
            <a:off x="0" y="-1"/>
            <a:ext cx="12192000" cy="835236"/>
          </a:xfrm>
          <a:prstGeom prst="round2SameRect">
            <a:avLst/>
          </a:prstGeom>
          <a:solidFill>
            <a:schemeClr val="accent1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C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17600" y="2"/>
            <a:ext cx="10871200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algn="ctr" defTabSz="914377" rtl="0" eaLnBrk="1" latinLnBrk="0" hangingPunct="1">
              <a:defRPr/>
            </a:pPr>
            <a:r>
              <a:rPr lang="en-US" sz="2400" b="1" kern="1200" spc="51">
                <a:ln w="1143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  <a:ea typeface="+mn-ea"/>
                <a:cs typeface="+mn-cs"/>
              </a:rPr>
              <a:t>HỘI NGHỊ ĐẠI BIỂU CÁN BỘ - CÔNG CHỨC – VIÊN CHỨC NĂM HỌC 2017 - 2018</a:t>
            </a:r>
            <a:endParaRPr lang="en-US" sz="2400" b="1" kern="1200" spc="51" dirty="0">
              <a:ln w="11430"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American Sans" pitchFamily="18" charset="0"/>
              <a:ea typeface="+mn-ea"/>
              <a:cs typeface="+mn-cs"/>
            </a:endParaRPr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1"/>
          </p:nvPr>
        </p:nvSpPr>
        <p:spPr>
          <a:xfrm>
            <a:off x="203200" y="914400"/>
            <a:ext cx="11785600" cy="381000"/>
          </a:xfrm>
        </p:spPr>
        <p:txBody>
          <a:bodyPr/>
          <a:lstStyle>
            <a:lvl1pPr marL="342891" marR="0" indent="-342891" algn="ctr" defTabSz="914377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 lang="en-US" sz="2200" b="1" kern="1200" cap="none" spc="0" baseline="0" dirty="0" smtClean="0">
                <a:ln w="11430"/>
                <a:solidFill>
                  <a:srgbClr val="C0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marL="342891" marR="0" lvl="0" indent="-342891" algn="l" defTabSz="914377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lang="en-US" sz="2400" b="1" dirty="0">
              <a:solidFill>
                <a:srgbClr val="FFFF00"/>
              </a:solidFill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203200" y="1371600"/>
            <a:ext cx="11785600" cy="5105400"/>
          </a:xfrm>
        </p:spPr>
        <p:txBody>
          <a:bodyPr/>
          <a:lstStyle>
            <a:lvl1pPr>
              <a:defRPr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1pPr>
            <a:lvl2pPr>
              <a:defRPr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2pPr>
            <a:lvl3pPr>
              <a:defRPr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3pPr>
            <a:lvl4pPr>
              <a:defRPr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4pPr>
            <a:lvl5pPr>
              <a:defRPr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Round Single Corner Rectangle 9"/>
          <p:cNvSpPr/>
          <p:nvPr userDrawn="1"/>
        </p:nvSpPr>
        <p:spPr>
          <a:xfrm>
            <a:off x="0" y="6553200"/>
            <a:ext cx="8331200" cy="304800"/>
          </a:xfrm>
          <a:prstGeom prst="round1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marL="0" algn="ctr" defTabSz="914377" rtl="0" eaLnBrk="1" latinLnBrk="0" hangingPunct="1">
              <a:defRPr/>
            </a:pPr>
            <a:r>
              <a:rPr lang="en-US" sz="1600" b="0" kern="1200" spc="51">
                <a:ln w="11430">
                  <a:noFill/>
                </a:ln>
                <a:solidFill>
                  <a:schemeClr val="bg1"/>
                </a:solidFill>
                <a:effectLst/>
                <a:latin typeface="UTM American Sans" pitchFamily="18" charset="0"/>
                <a:ea typeface="+mn-ea"/>
                <a:cs typeface="+mn-cs"/>
              </a:rPr>
              <a:t>TRI THỨC – SÁNG TẠO – PHÁT TRIỂN – BỀN VỮNG</a:t>
            </a:r>
            <a:endParaRPr lang="en-US" sz="1600" b="0" kern="1200" spc="51" dirty="0">
              <a:ln w="11430">
                <a:noFill/>
              </a:ln>
              <a:solidFill>
                <a:schemeClr val="bg1"/>
              </a:solidFill>
              <a:effectLst/>
              <a:latin typeface="UTM American Sans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6992065"/>
      </p:ext>
    </p:extLst>
  </p:cSld>
  <p:clrMapOvr>
    <a:masterClrMapping/>
  </p:clrMapOvr>
  <p:transition>
    <p:cut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Placeholder 18"/>
          <p:cNvSpPr>
            <a:spLocks noGrp="1"/>
          </p:cNvSpPr>
          <p:nvPr>
            <p:ph type="body" sz="quarter" idx="11"/>
          </p:nvPr>
        </p:nvSpPr>
        <p:spPr>
          <a:xfrm>
            <a:off x="203200" y="914400"/>
            <a:ext cx="11785600" cy="381000"/>
          </a:xfrm>
        </p:spPr>
        <p:txBody>
          <a:bodyPr/>
          <a:lstStyle>
            <a:lvl1pPr marL="342891" marR="0" indent="-342891" algn="ctr" defTabSz="914377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 lang="en-US" sz="2200" b="1" kern="1200" cap="none" spc="0" baseline="0" dirty="0" smtClean="0">
                <a:ln w="11430"/>
                <a:solidFill>
                  <a:srgbClr val="C0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marL="342891" marR="0" lvl="0" indent="-342891" algn="l" defTabSz="914377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lang="en-US" sz="2400" b="1">
                <a:solidFill>
                  <a:srgbClr val="FFFF00"/>
                </a:solidFill>
              </a:rPr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203200" y="1371600"/>
            <a:ext cx="11785600" cy="5105400"/>
          </a:xfrm>
        </p:spPr>
        <p:txBody>
          <a:bodyPr/>
          <a:lstStyle>
            <a:lvl1pPr>
              <a:defRPr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1pPr>
            <a:lvl2pPr>
              <a:defRPr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2pPr>
            <a:lvl3pPr>
              <a:defRPr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3pPr>
            <a:lvl4pPr>
              <a:defRPr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4pPr>
            <a:lvl5pPr>
              <a:defRPr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Rectangle 1"/>
          <p:cNvSpPr/>
          <p:nvPr userDrawn="1"/>
        </p:nvSpPr>
        <p:spPr>
          <a:xfrm>
            <a:off x="355602" y="6215391"/>
            <a:ext cx="1148079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algn="ctr" defTabSz="914377" rtl="0" eaLnBrk="1" latinLnBrk="0" hangingPunct="1">
              <a:defRPr/>
            </a:pPr>
            <a:r>
              <a:rPr lang="en-US" sz="2000" b="0" kern="1200" spc="51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NHÂN</a:t>
            </a:r>
            <a:r>
              <a:rPr lang="en-US" sz="2000" b="0" kern="1200" spc="51" baseline="0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 VĂN - </a:t>
            </a:r>
            <a:r>
              <a:rPr lang="en-US" sz="2000" b="0" kern="1200" spc="51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SÁNG TẠO </a:t>
            </a:r>
            <a:r>
              <a:rPr lang="en-US" sz="2000" b="0" kern="1200" spc="51" baseline="0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- </a:t>
            </a:r>
            <a:r>
              <a:rPr lang="en-US" sz="2000" b="0" kern="1200" spc="51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PHÁT TRIỂN -</a:t>
            </a:r>
            <a:r>
              <a:rPr lang="en-US" sz="2000" b="0" kern="1200" spc="51" baseline="0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 </a:t>
            </a:r>
            <a:r>
              <a:rPr lang="en-US" sz="2000" b="0" kern="1200" spc="51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BỀN VỮNG</a:t>
            </a:r>
            <a:endParaRPr lang="en-US" sz="2000" b="0" kern="1200" spc="51" dirty="0">
              <a:ln w="11430">
                <a:noFill/>
              </a:ln>
              <a:solidFill>
                <a:schemeClr val="bg1"/>
              </a:solidFill>
              <a:effectLst/>
              <a:latin typeface="UTM Futura Extra" panose="020406030505060202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88753029"/>
      </p:ext>
    </p:extLst>
  </p:cSld>
  <p:clrMapOvr>
    <a:masterClrMapping/>
  </p:clrMapOvr>
  <p:transition advClick="0">
    <p:cut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Placeholder 18"/>
          <p:cNvSpPr>
            <a:spLocks noGrp="1"/>
          </p:cNvSpPr>
          <p:nvPr>
            <p:ph type="body" sz="quarter" idx="11"/>
          </p:nvPr>
        </p:nvSpPr>
        <p:spPr>
          <a:xfrm>
            <a:off x="203200" y="914400"/>
            <a:ext cx="11785600" cy="381000"/>
          </a:xfrm>
        </p:spPr>
        <p:txBody>
          <a:bodyPr/>
          <a:lstStyle>
            <a:lvl1pPr marL="342891" marR="0" indent="-342891" algn="ctr" defTabSz="914377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 lang="en-US" sz="2200" b="1" kern="1200" cap="none" spc="0" baseline="0" dirty="0" smtClean="0">
                <a:ln w="11430"/>
                <a:solidFill>
                  <a:srgbClr val="C0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marL="342891" marR="0" lvl="0" indent="-342891" algn="l" defTabSz="914377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lang="en-US" sz="2400" b="1">
                <a:solidFill>
                  <a:srgbClr val="FFFF00"/>
                </a:solidFill>
              </a:rPr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203200" y="1371600"/>
            <a:ext cx="11785600" cy="5105400"/>
          </a:xfrm>
        </p:spPr>
        <p:txBody>
          <a:bodyPr/>
          <a:lstStyle>
            <a:lvl1pPr>
              <a:defRPr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1pPr>
            <a:lvl2pPr>
              <a:defRPr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2pPr>
            <a:lvl3pPr>
              <a:defRPr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3pPr>
            <a:lvl4pPr>
              <a:defRPr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4pPr>
            <a:lvl5pPr>
              <a:defRPr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Rectangle 1"/>
          <p:cNvSpPr/>
          <p:nvPr userDrawn="1"/>
        </p:nvSpPr>
        <p:spPr>
          <a:xfrm>
            <a:off x="355602" y="6215391"/>
            <a:ext cx="1148079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algn="ctr" defTabSz="914377" rtl="0" eaLnBrk="1" latinLnBrk="0" hangingPunct="1">
              <a:defRPr/>
            </a:pPr>
            <a:r>
              <a:rPr lang="en-US" sz="2000" b="0" kern="1200" spc="51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NHÂN</a:t>
            </a:r>
            <a:r>
              <a:rPr lang="en-US" sz="2000" b="0" kern="1200" spc="51" baseline="0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 VĂN - </a:t>
            </a:r>
            <a:r>
              <a:rPr lang="en-US" sz="2000" b="0" kern="1200" spc="51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SÁNG TẠO </a:t>
            </a:r>
            <a:r>
              <a:rPr lang="en-US" sz="2000" b="0" kern="1200" spc="51" baseline="0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- </a:t>
            </a:r>
            <a:r>
              <a:rPr lang="en-US" sz="2000" b="0" kern="1200" spc="51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PHÁT TRIỂN -</a:t>
            </a:r>
            <a:r>
              <a:rPr lang="en-US" sz="2000" b="0" kern="1200" spc="51" baseline="0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 </a:t>
            </a:r>
            <a:r>
              <a:rPr lang="en-US" sz="2000" b="0" kern="1200" spc="51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BỀN VỮNG</a:t>
            </a:r>
            <a:endParaRPr lang="en-US" sz="2000" b="0" kern="1200" spc="51" dirty="0">
              <a:ln w="11430">
                <a:noFill/>
              </a:ln>
              <a:solidFill>
                <a:schemeClr val="bg1"/>
              </a:solidFill>
              <a:effectLst/>
              <a:latin typeface="UTM Futura Extra" panose="02040603050506020204" pitchFamily="18" charset="0"/>
              <a:ea typeface="+mn-ea"/>
              <a:cs typeface="+mn-cs"/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CB4928B-D69C-4EF6-A9ED-60C0DB473C9E}"/>
              </a:ext>
            </a:extLst>
          </p:cNvPr>
          <p:cNvSpPr/>
          <p:nvPr userDrawn="1"/>
        </p:nvSpPr>
        <p:spPr>
          <a:xfrm>
            <a:off x="0" y="3"/>
            <a:ext cx="12192000" cy="59084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 sz="1800" b="1" dirty="0"/>
          </a:p>
        </p:txBody>
      </p:sp>
    </p:spTree>
    <p:extLst>
      <p:ext uri="{BB962C8B-B14F-4D97-AF65-F5344CB8AC3E}">
        <p14:creationId xmlns:p14="http://schemas.microsoft.com/office/powerpoint/2010/main" val="2181341727"/>
      </p:ext>
    </p:extLst>
  </p:cSld>
  <p:clrMapOvr>
    <a:masterClrMapping/>
  </p:clrMapOvr>
  <p:transition advClick="0">
    <p:cu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1/13/2021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2010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7" r:id="rId1"/>
    <p:sldLayoutId id="2147483968" r:id="rId2"/>
    <p:sldLayoutId id="2147483969" r:id="rId3"/>
    <p:sldLayoutId id="2147483970" r:id="rId4"/>
    <p:sldLayoutId id="2147483971" r:id="rId5"/>
    <p:sldLayoutId id="2147483972" r:id="rId6"/>
    <p:sldLayoutId id="2147483973" r:id="rId7"/>
    <p:sldLayoutId id="2147483974" r:id="rId8"/>
    <p:sldLayoutId id="2147483980" r:id="rId9"/>
    <p:sldLayoutId id="2147483975" r:id="rId10"/>
    <p:sldLayoutId id="2147483976" r:id="rId11"/>
    <p:sldLayoutId id="2147483977" r:id="rId12"/>
    <p:sldLayoutId id="2147483677" r:id="rId13"/>
    <p:sldLayoutId id="2147483678" r:id="rId14"/>
    <p:sldLayoutId id="2147483978" r:id="rId15"/>
    <p:sldLayoutId id="2147483979" r:id="rId16"/>
  </p:sldLayoutIdLst>
  <p:transition>
    <p:cut/>
  </p:transition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png"/><Relationship Id="rId4" Type="http://schemas.openxmlformats.org/officeDocument/2006/relationships/image" Target="../media/image4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circuit, electronics&#10;&#10;Description automatically generated">
            <a:extLst>
              <a:ext uri="{FF2B5EF4-FFF2-40B4-BE49-F238E27FC236}">
                <a16:creationId xmlns:a16="http://schemas.microsoft.com/office/drawing/2014/main" id="{34E04F72-97F0-4635-8ECD-2906A09613F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52600"/>
            <a:ext cx="12192000" cy="342900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752600" y="6457890"/>
            <a:ext cx="84582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000" b="1" spc="51" dirty="0">
                <a:ln w="3175">
                  <a:noFill/>
                </a:ln>
                <a:solidFill>
                  <a:schemeClr val="bg1"/>
                </a:solidFill>
                <a:effectLst>
                  <a:glow>
                    <a:schemeClr val="bg1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</a:rPr>
              <a:t>THÀNH PHỐ HỒ CHÍ MINH</a:t>
            </a:r>
            <a:r>
              <a:rPr lang="en-US" sz="2000" b="1" spc="51">
                <a:ln w="3175">
                  <a:noFill/>
                </a:ln>
                <a:solidFill>
                  <a:schemeClr val="bg1"/>
                </a:solidFill>
                <a:effectLst>
                  <a:glow>
                    <a:schemeClr val="bg1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</a:rPr>
              <a:t>, THÁNG 12 </a:t>
            </a:r>
            <a:r>
              <a:rPr lang="en-US" sz="2000" b="1" spc="51" dirty="0">
                <a:ln w="3175">
                  <a:noFill/>
                </a:ln>
                <a:solidFill>
                  <a:schemeClr val="bg1"/>
                </a:solidFill>
                <a:effectLst>
                  <a:glow>
                    <a:schemeClr val="bg1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</a:rPr>
              <a:t>NĂM 2020</a:t>
            </a:r>
          </a:p>
        </p:txBody>
      </p:sp>
      <p:sp>
        <p:nvSpPr>
          <p:cNvPr id="4" name="Rectangle 3"/>
          <p:cNvSpPr/>
          <p:nvPr/>
        </p:nvSpPr>
        <p:spPr>
          <a:xfrm>
            <a:off x="256572" y="3886200"/>
            <a:ext cx="119634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NHỮNG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THÀNH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CÔNG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NỔI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BẬT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TRONG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NĂM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2020 </a:t>
            </a:r>
          </a:p>
          <a:p>
            <a:pPr algn="ctr"/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TRƯỜNG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CAO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ĐẲNG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LÝ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TỰ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TRỌNG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THÀNH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PHỐ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HỒ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CHÍ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MINH</a:t>
            </a:r>
          </a:p>
        </p:txBody>
      </p:sp>
    </p:spTree>
    <p:extLst>
      <p:ext uri="{BB962C8B-B14F-4D97-AF65-F5344CB8AC3E}">
        <p14:creationId xmlns:p14="http://schemas.microsoft.com/office/powerpoint/2010/main" val="1321896082"/>
      </p:ext>
    </p:extLst>
  </p:cSld>
  <p:clrMapOvr>
    <a:masterClrMapping/>
  </p:clrMapOvr>
  <p:transition spd="slow" advClick="0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2435" y="365127"/>
            <a:ext cx="10821365" cy="549273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LÃNH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ĐẠO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" y="914400"/>
            <a:ext cx="11049000" cy="1871134"/>
          </a:xfrm>
        </p:spPr>
        <p:txBody>
          <a:bodyPr>
            <a:noAutofit/>
          </a:bodyPr>
          <a:lstStyle/>
          <a:p>
            <a:pPr algn="just">
              <a:spcBef>
                <a:spcPts val="600"/>
              </a:spcBef>
            </a:pPr>
            <a:r>
              <a:rPr lang="en-US" dirty="0" err="1"/>
              <a:t>Xây</a:t>
            </a:r>
            <a:r>
              <a:rPr lang="en-US" dirty="0"/>
              <a:t> </a:t>
            </a:r>
            <a:r>
              <a:rPr lang="en-US" dirty="0" err="1"/>
              <a:t>dựng</a:t>
            </a:r>
            <a:r>
              <a:rPr lang="en-US" dirty="0"/>
              <a:t> </a:t>
            </a:r>
            <a:r>
              <a:rPr lang="en-US" dirty="0" err="1"/>
              <a:t>đội</a:t>
            </a:r>
            <a:r>
              <a:rPr lang="en-US" dirty="0"/>
              <a:t> </a:t>
            </a:r>
            <a:r>
              <a:rPr lang="en-US" dirty="0" err="1"/>
              <a:t>ngũ</a:t>
            </a:r>
            <a:r>
              <a:rPr lang="en-US" dirty="0"/>
              <a:t> </a:t>
            </a:r>
            <a:r>
              <a:rPr lang="en-US" dirty="0" err="1"/>
              <a:t>cán</a:t>
            </a:r>
            <a:r>
              <a:rPr lang="en-US" dirty="0"/>
              <a:t> </a:t>
            </a:r>
            <a:r>
              <a:rPr lang="en-US" dirty="0" err="1"/>
              <a:t>bộ</a:t>
            </a:r>
            <a:r>
              <a:rPr lang="en-US" dirty="0"/>
              <a:t> </a:t>
            </a:r>
            <a:r>
              <a:rPr lang="en-US" dirty="0" err="1"/>
              <a:t>lãnh</a:t>
            </a:r>
            <a:r>
              <a:rPr lang="en-US" dirty="0"/>
              <a:t> </a:t>
            </a:r>
            <a:r>
              <a:rPr lang="en-US" dirty="0" err="1"/>
              <a:t>đạo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cán</a:t>
            </a:r>
            <a:r>
              <a:rPr lang="en-US" dirty="0"/>
              <a:t> </a:t>
            </a:r>
            <a:r>
              <a:rPr lang="en-US" dirty="0" err="1"/>
              <a:t>bộ</a:t>
            </a:r>
            <a:r>
              <a:rPr lang="en-US" dirty="0"/>
              <a:t> </a:t>
            </a:r>
            <a:r>
              <a:rPr lang="en-US" dirty="0" err="1"/>
              <a:t>chủ</a:t>
            </a:r>
            <a:r>
              <a:rPr lang="en-US" dirty="0"/>
              <a:t> </a:t>
            </a:r>
            <a:r>
              <a:rPr lang="en-US" dirty="0" err="1"/>
              <a:t>chốt</a:t>
            </a:r>
            <a:r>
              <a:rPr lang="en-US" dirty="0"/>
              <a:t>: </a:t>
            </a:r>
          </a:p>
          <a:p>
            <a:pPr lvl="0" algn="just">
              <a:spcBef>
                <a:spcPts val="600"/>
              </a:spcBef>
            </a:pPr>
            <a:r>
              <a:rPr lang="en-US" dirty="0"/>
              <a:t>Ban </a:t>
            </a:r>
            <a:r>
              <a:rPr lang="en-US" dirty="0" err="1"/>
              <a:t>Giám</a:t>
            </a:r>
            <a:r>
              <a:rPr lang="en-US" dirty="0"/>
              <a:t> </a:t>
            </a:r>
            <a:r>
              <a:rPr lang="en-US" dirty="0" err="1"/>
              <a:t>hiệu</a:t>
            </a:r>
            <a:r>
              <a:rPr lang="en-US" dirty="0"/>
              <a:t>: 03 </a:t>
            </a:r>
            <a:r>
              <a:rPr lang="en-US" dirty="0" err="1"/>
              <a:t>Tiến</a:t>
            </a:r>
            <a:r>
              <a:rPr lang="en-US" dirty="0"/>
              <a:t> </a:t>
            </a:r>
            <a:r>
              <a:rPr lang="en-US" dirty="0" err="1"/>
              <a:t>sĩ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01 </a:t>
            </a:r>
            <a:r>
              <a:rPr lang="en-US" dirty="0" err="1"/>
              <a:t>Thạc</a:t>
            </a:r>
            <a:r>
              <a:rPr lang="en-US" dirty="0"/>
              <a:t> </a:t>
            </a:r>
            <a:r>
              <a:rPr lang="en-US" dirty="0" err="1"/>
              <a:t>sĩ</a:t>
            </a:r>
            <a:r>
              <a:rPr lang="en-US" dirty="0"/>
              <a:t>;</a:t>
            </a:r>
          </a:p>
          <a:p>
            <a:pPr lvl="0" algn="just">
              <a:spcBef>
                <a:spcPts val="600"/>
              </a:spcBef>
            </a:pPr>
            <a:r>
              <a:rPr lang="en-US" dirty="0" err="1"/>
              <a:t>Cán</a:t>
            </a:r>
            <a:r>
              <a:rPr lang="en-US" dirty="0"/>
              <a:t> </a:t>
            </a:r>
            <a:r>
              <a:rPr lang="en-US" dirty="0" err="1"/>
              <a:t>bộ</a:t>
            </a:r>
            <a:r>
              <a:rPr lang="en-US" dirty="0"/>
              <a:t> </a:t>
            </a:r>
            <a:r>
              <a:rPr lang="en-US" dirty="0" err="1"/>
              <a:t>chủ</a:t>
            </a:r>
            <a:r>
              <a:rPr lang="en-US" dirty="0"/>
              <a:t> </a:t>
            </a:r>
            <a:r>
              <a:rPr lang="en-US" dirty="0" err="1"/>
              <a:t>chốt</a:t>
            </a:r>
            <a:r>
              <a:rPr lang="en-US" dirty="0"/>
              <a:t>: 43 </a:t>
            </a:r>
            <a:r>
              <a:rPr lang="en-US" dirty="0" err="1"/>
              <a:t>người</a:t>
            </a:r>
            <a:r>
              <a:rPr lang="en-US" dirty="0"/>
              <a:t>.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đó</a:t>
            </a:r>
            <a:r>
              <a:rPr lang="en-US" dirty="0"/>
              <a:t>, </a:t>
            </a:r>
            <a:r>
              <a:rPr lang="en-US" dirty="0" err="1"/>
              <a:t>Tiến</a:t>
            </a:r>
            <a:r>
              <a:rPr lang="en-US" dirty="0"/>
              <a:t> </a:t>
            </a:r>
            <a:r>
              <a:rPr lang="en-US" dirty="0" err="1"/>
              <a:t>sĩ</a:t>
            </a:r>
            <a:r>
              <a:rPr lang="en-US" dirty="0"/>
              <a:t> : 06 , </a:t>
            </a:r>
          </a:p>
          <a:p>
            <a:pPr marL="0" lvl="0" indent="0" algn="just">
              <a:spcBef>
                <a:spcPts val="600"/>
              </a:spcBef>
              <a:buNone/>
            </a:pPr>
            <a:r>
              <a:rPr lang="en-US" dirty="0" err="1"/>
              <a:t>Thạc</a:t>
            </a:r>
            <a:r>
              <a:rPr lang="en-US" dirty="0"/>
              <a:t> </a:t>
            </a:r>
            <a:r>
              <a:rPr lang="en-US" dirty="0" err="1"/>
              <a:t>sĩ</a:t>
            </a:r>
            <a:r>
              <a:rPr lang="en-US" dirty="0"/>
              <a:t> : 31, </a:t>
            </a:r>
            <a:r>
              <a:rPr lang="en-US" dirty="0" err="1"/>
              <a:t>Đại</a:t>
            </a:r>
            <a:r>
              <a:rPr lang="en-US" dirty="0"/>
              <a:t> </a:t>
            </a:r>
            <a:r>
              <a:rPr lang="en-US" dirty="0" err="1"/>
              <a:t>học</a:t>
            </a:r>
            <a:r>
              <a:rPr lang="en-US" dirty="0"/>
              <a:t>: 06 </a:t>
            </a:r>
          </a:p>
        </p:txBody>
      </p:sp>
      <p:graphicFrame>
        <p:nvGraphicFramePr>
          <p:cNvPr id="8" name="Chart 7"/>
          <p:cNvGraphicFramePr/>
          <p:nvPr>
            <p:extLst>
              <p:ext uri="{D42A27DB-BD31-4B8C-83A1-F6EECF244321}">
                <p14:modId xmlns:p14="http://schemas.microsoft.com/office/powerpoint/2010/main" val="3766809135"/>
              </p:ext>
            </p:extLst>
          </p:nvPr>
        </p:nvGraphicFramePr>
        <p:xfrm>
          <a:off x="-304800" y="3124200"/>
          <a:ext cx="3771900" cy="27940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2" name="Chart 11"/>
          <p:cNvGraphicFramePr/>
          <p:nvPr>
            <p:extLst>
              <p:ext uri="{D42A27DB-BD31-4B8C-83A1-F6EECF244321}">
                <p14:modId xmlns:p14="http://schemas.microsoft.com/office/powerpoint/2010/main" val="1425594641"/>
              </p:ext>
            </p:extLst>
          </p:nvPr>
        </p:nvGraphicFramePr>
        <p:xfrm>
          <a:off x="3048000" y="3124200"/>
          <a:ext cx="3429000" cy="2819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7555F0C9-B55E-4296-9599-964D925F5C1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7900" y="2362200"/>
            <a:ext cx="6057900" cy="403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738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ferris dir="l"/>
      </p:transition>
    </mc:Choice>
    <mc:Fallback xmlns="">
      <p:transition spd="slow" advClick="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65127"/>
            <a:ext cx="10896600" cy="549273"/>
          </a:xfrm>
        </p:spPr>
        <p:txBody>
          <a:bodyPr>
            <a:no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LÃNH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ĐẠO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914400"/>
            <a:ext cx="7239000" cy="2590800"/>
          </a:xfrm>
        </p:spPr>
        <p:txBody>
          <a:bodyPr>
            <a:noAutofit/>
          </a:bodyPr>
          <a:lstStyle/>
          <a:p>
            <a:pPr lvl="0" algn="just">
              <a:spcBef>
                <a:spcPts val="600"/>
              </a:spcBef>
            </a:pP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bản</a:t>
            </a:r>
            <a:r>
              <a:rPr lang="en-US" dirty="0"/>
              <a:t> </a:t>
            </a:r>
            <a:r>
              <a:rPr lang="en-US" dirty="0" err="1"/>
              <a:t>lĩnh</a:t>
            </a:r>
            <a:r>
              <a:rPr lang="en-US" dirty="0"/>
              <a:t> </a:t>
            </a:r>
            <a:r>
              <a:rPr lang="en-US" dirty="0" err="1"/>
              <a:t>chính</a:t>
            </a:r>
            <a:r>
              <a:rPr lang="en-US" dirty="0"/>
              <a:t> </a:t>
            </a:r>
            <a:r>
              <a:rPr lang="en-US" dirty="0" err="1"/>
              <a:t>trị</a:t>
            </a:r>
            <a:r>
              <a:rPr lang="en-US" dirty="0"/>
              <a:t> </a:t>
            </a:r>
            <a:r>
              <a:rPr lang="en-US" dirty="0" err="1"/>
              <a:t>vững</a:t>
            </a:r>
            <a:r>
              <a:rPr lang="en-US" dirty="0"/>
              <a:t> </a:t>
            </a:r>
            <a:r>
              <a:rPr lang="en-US" dirty="0" err="1"/>
              <a:t>vàng</a:t>
            </a:r>
            <a:r>
              <a:rPr lang="en-US" dirty="0"/>
              <a:t>, </a:t>
            </a:r>
            <a:r>
              <a:rPr lang="en-US" dirty="0" err="1"/>
              <a:t>tâm</a:t>
            </a:r>
            <a:r>
              <a:rPr lang="en-US" dirty="0"/>
              <a:t> </a:t>
            </a:r>
            <a:r>
              <a:rPr lang="en-US" dirty="0" err="1"/>
              <a:t>huyết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Nhà</a:t>
            </a:r>
            <a:r>
              <a:rPr lang="en-US" dirty="0"/>
              <a:t> </a:t>
            </a:r>
            <a:r>
              <a:rPr lang="en-US" dirty="0" err="1"/>
              <a:t>trường</a:t>
            </a:r>
            <a:r>
              <a:rPr lang="en-US" dirty="0"/>
              <a:t>,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nghiệp</a:t>
            </a:r>
            <a:r>
              <a:rPr lang="en-US" dirty="0"/>
              <a:t> </a:t>
            </a:r>
            <a:r>
              <a:rPr lang="en-US" dirty="0" err="1"/>
              <a:t>giáo</a:t>
            </a:r>
            <a:r>
              <a:rPr lang="en-US" dirty="0"/>
              <a:t> </a:t>
            </a:r>
            <a:r>
              <a:rPr lang="en-US" dirty="0" err="1"/>
              <a:t>dục</a:t>
            </a:r>
            <a:r>
              <a:rPr lang="en-US" dirty="0"/>
              <a:t>; </a:t>
            </a:r>
            <a:r>
              <a:rPr lang="en-US" dirty="0" err="1"/>
              <a:t>Hết</a:t>
            </a:r>
            <a:r>
              <a:rPr lang="en-US" dirty="0"/>
              <a:t> </a:t>
            </a:r>
            <a:r>
              <a:rPr lang="en-US" dirty="0" err="1"/>
              <a:t>sức</a:t>
            </a:r>
            <a:r>
              <a:rPr lang="en-US" dirty="0"/>
              <a:t>, </a:t>
            </a:r>
            <a:r>
              <a:rPr lang="en-US" dirty="0" err="1"/>
              <a:t>hết</a:t>
            </a:r>
            <a:r>
              <a:rPr lang="en-US" dirty="0"/>
              <a:t> </a:t>
            </a:r>
            <a:r>
              <a:rPr lang="en-US" dirty="0" err="1"/>
              <a:t>lòng</a:t>
            </a:r>
            <a:r>
              <a:rPr lang="en-US" dirty="0"/>
              <a:t> </a:t>
            </a:r>
            <a:r>
              <a:rPr lang="en-US" dirty="0" err="1"/>
              <a:t>vì</a:t>
            </a:r>
            <a:r>
              <a:rPr lang="en-US" dirty="0"/>
              <a:t> </a:t>
            </a:r>
            <a:r>
              <a:rPr lang="en-US" dirty="0" err="1"/>
              <a:t>lợi</a:t>
            </a:r>
            <a:r>
              <a:rPr lang="en-US" dirty="0"/>
              <a:t> </a:t>
            </a:r>
            <a:r>
              <a:rPr lang="en-US" dirty="0" err="1"/>
              <a:t>ích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tập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,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ngại</a:t>
            </a:r>
            <a:r>
              <a:rPr lang="en-US" dirty="0"/>
              <a:t> </a:t>
            </a:r>
            <a:r>
              <a:rPr lang="en-US" dirty="0" err="1"/>
              <a:t>khó</a:t>
            </a:r>
            <a:r>
              <a:rPr lang="en-US" dirty="0"/>
              <a:t> </a:t>
            </a:r>
            <a:r>
              <a:rPr lang="en-US" dirty="0" err="1"/>
              <a:t>khăn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hoàn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tốt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việc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giao</a:t>
            </a:r>
            <a:r>
              <a:rPr lang="en-US" dirty="0"/>
              <a:t>;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tầm</a:t>
            </a:r>
            <a:r>
              <a:rPr lang="en-US" dirty="0"/>
              <a:t> </a:t>
            </a:r>
            <a:r>
              <a:rPr lang="en-US" dirty="0" err="1"/>
              <a:t>nhìn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ý </a:t>
            </a:r>
            <a:r>
              <a:rPr lang="en-US" dirty="0" err="1"/>
              <a:t>chí</a:t>
            </a:r>
            <a:r>
              <a:rPr lang="en-US" dirty="0"/>
              <a:t> </a:t>
            </a:r>
            <a:r>
              <a:rPr lang="en-US" dirty="0" err="1"/>
              <a:t>phấn</a:t>
            </a:r>
            <a:r>
              <a:rPr lang="en-US" dirty="0"/>
              <a:t> </a:t>
            </a:r>
            <a:r>
              <a:rPr lang="en-US" dirty="0" err="1"/>
              <a:t>đấu</a:t>
            </a:r>
            <a:r>
              <a:rPr lang="en-US" dirty="0"/>
              <a:t> </a:t>
            </a:r>
            <a:r>
              <a:rPr lang="en-US" dirty="0" err="1"/>
              <a:t>hoàn</a:t>
            </a:r>
            <a:r>
              <a:rPr lang="en-US" dirty="0"/>
              <a:t> </a:t>
            </a:r>
            <a:r>
              <a:rPr lang="en-US" dirty="0" err="1"/>
              <a:t>thiện</a:t>
            </a:r>
            <a:r>
              <a:rPr lang="en-US" dirty="0"/>
              <a:t> </a:t>
            </a:r>
            <a:r>
              <a:rPr lang="en-US" dirty="0" err="1"/>
              <a:t>bản</a:t>
            </a:r>
            <a:r>
              <a:rPr lang="en-US" dirty="0"/>
              <a:t> </a:t>
            </a:r>
            <a:r>
              <a:rPr lang="en-US" dirty="0" err="1"/>
              <a:t>thân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đức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tài</a:t>
            </a:r>
            <a:r>
              <a:rPr lang="en-US" dirty="0"/>
              <a:t>, </a:t>
            </a:r>
            <a:r>
              <a:rPr lang="en-US" dirty="0" err="1"/>
              <a:t>xứng</a:t>
            </a:r>
            <a:r>
              <a:rPr lang="en-US" dirty="0"/>
              <a:t> </a:t>
            </a:r>
            <a:r>
              <a:rPr lang="en-US" dirty="0" err="1"/>
              <a:t>đáng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trí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việc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giao</a:t>
            </a:r>
            <a:r>
              <a:rPr lang="en-US" dirty="0"/>
              <a:t> </a:t>
            </a:r>
            <a:r>
              <a:rPr lang="en-US" dirty="0" err="1"/>
              <a:t>phó</a:t>
            </a:r>
            <a:r>
              <a:rPr lang="en-US" dirty="0"/>
              <a:t>.</a:t>
            </a:r>
          </a:p>
          <a:p>
            <a:pPr lvl="0" algn="just">
              <a:spcBef>
                <a:spcPts val="600"/>
              </a:spcBef>
            </a:pPr>
            <a:r>
              <a:rPr lang="en-US" dirty="0"/>
              <a:t>100% </a:t>
            </a:r>
            <a:r>
              <a:rPr lang="en-US" dirty="0" err="1"/>
              <a:t>cán</a:t>
            </a:r>
            <a:r>
              <a:rPr lang="en-US" dirty="0"/>
              <a:t> </a:t>
            </a:r>
            <a:r>
              <a:rPr lang="en-US" dirty="0" err="1"/>
              <a:t>bộ</a:t>
            </a:r>
            <a:r>
              <a:rPr lang="en-US" dirty="0"/>
              <a:t> </a:t>
            </a:r>
            <a:r>
              <a:rPr lang="en-US" dirty="0" err="1"/>
              <a:t>lãnh</a:t>
            </a:r>
            <a:r>
              <a:rPr lang="en-US" dirty="0"/>
              <a:t> </a:t>
            </a:r>
            <a:r>
              <a:rPr lang="en-US" dirty="0" err="1"/>
              <a:t>đạo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cán</a:t>
            </a:r>
            <a:r>
              <a:rPr lang="en-US" dirty="0"/>
              <a:t> </a:t>
            </a:r>
            <a:r>
              <a:rPr lang="en-US" dirty="0" err="1"/>
              <a:t>bộ</a:t>
            </a:r>
            <a:r>
              <a:rPr lang="en-US" dirty="0"/>
              <a:t> </a:t>
            </a:r>
            <a:r>
              <a:rPr lang="en-US" dirty="0" err="1"/>
              <a:t>chủ</a:t>
            </a:r>
            <a:r>
              <a:rPr lang="en-US" dirty="0"/>
              <a:t> </a:t>
            </a:r>
            <a:r>
              <a:rPr lang="en-US" dirty="0" err="1"/>
              <a:t>chốt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cấp</a:t>
            </a:r>
            <a:r>
              <a:rPr lang="en-US" dirty="0"/>
              <a:t> </a:t>
            </a:r>
            <a:r>
              <a:rPr lang="en-US" dirty="0" err="1"/>
              <a:t>lý</a:t>
            </a:r>
            <a:r>
              <a:rPr lang="en-US" dirty="0"/>
              <a:t> </a:t>
            </a:r>
            <a:r>
              <a:rPr lang="en-US" dirty="0" err="1"/>
              <a:t>luận</a:t>
            </a:r>
            <a:r>
              <a:rPr lang="en-US" dirty="0"/>
              <a:t> </a:t>
            </a:r>
            <a:r>
              <a:rPr lang="en-US" dirty="0" err="1"/>
              <a:t>chính</a:t>
            </a:r>
            <a:r>
              <a:rPr lang="en-US" dirty="0"/>
              <a:t> </a:t>
            </a:r>
            <a:r>
              <a:rPr lang="en-US" dirty="0" err="1"/>
              <a:t>trị</a:t>
            </a:r>
            <a:r>
              <a:rPr lang="en-US" dirty="0"/>
              <a:t> </a:t>
            </a:r>
            <a:r>
              <a:rPr lang="en-US" dirty="0" err="1"/>
              <a:t>trở</a:t>
            </a:r>
            <a:r>
              <a:rPr lang="en-US" dirty="0"/>
              <a:t> </a:t>
            </a:r>
            <a:r>
              <a:rPr lang="en-US" dirty="0" err="1"/>
              <a:t>lên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đạt</a:t>
            </a:r>
            <a:r>
              <a:rPr lang="en-US" dirty="0"/>
              <a:t> </a:t>
            </a:r>
            <a:r>
              <a:rPr lang="en-US" dirty="0" err="1"/>
              <a:t>chuẩn</a:t>
            </a:r>
            <a:r>
              <a:rPr lang="en-US" dirty="0"/>
              <a:t> </a:t>
            </a:r>
            <a:r>
              <a:rPr lang="en-US" dirty="0" err="1"/>
              <a:t>yêu</a:t>
            </a:r>
            <a:r>
              <a:rPr lang="en-US" dirty="0"/>
              <a:t> </a:t>
            </a:r>
            <a:r>
              <a:rPr lang="en-US" dirty="0" err="1"/>
              <a:t>cầu</a:t>
            </a:r>
            <a:r>
              <a:rPr lang="en-US" dirty="0"/>
              <a:t>; </a:t>
            </a:r>
            <a:r>
              <a:rPr lang="en-US" dirty="0" err="1"/>
              <a:t>Dám</a:t>
            </a:r>
            <a:r>
              <a:rPr lang="en-US" dirty="0"/>
              <a:t> </a:t>
            </a:r>
            <a:r>
              <a:rPr lang="en-US" dirty="0" err="1"/>
              <a:t>nghĩ</a:t>
            </a:r>
            <a:r>
              <a:rPr lang="en-US" dirty="0"/>
              <a:t>, </a:t>
            </a:r>
            <a:r>
              <a:rPr lang="en-US" dirty="0" err="1"/>
              <a:t>dám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, </a:t>
            </a:r>
            <a:r>
              <a:rPr lang="en-US" dirty="0" err="1"/>
              <a:t>tư</a:t>
            </a:r>
            <a:r>
              <a:rPr lang="en-US" dirty="0"/>
              <a:t> </a:t>
            </a:r>
            <a:r>
              <a:rPr lang="en-US" dirty="0" err="1"/>
              <a:t>duy</a:t>
            </a:r>
            <a:r>
              <a:rPr lang="en-US" dirty="0"/>
              <a:t> </a:t>
            </a:r>
            <a:r>
              <a:rPr lang="en-US" dirty="0" err="1"/>
              <a:t>đổi</a:t>
            </a:r>
            <a:r>
              <a:rPr lang="en-US" dirty="0"/>
              <a:t> </a:t>
            </a:r>
            <a:r>
              <a:rPr lang="en-US" dirty="0" err="1"/>
              <a:t>mới</a:t>
            </a:r>
            <a:r>
              <a:rPr lang="en-US" dirty="0"/>
              <a:t>, </a:t>
            </a:r>
            <a:r>
              <a:rPr lang="en-US" dirty="0" err="1"/>
              <a:t>sáng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dám</a:t>
            </a:r>
            <a:r>
              <a:rPr lang="en-US" dirty="0"/>
              <a:t> </a:t>
            </a:r>
            <a:r>
              <a:rPr lang="en-US" dirty="0" err="1"/>
              <a:t>chịu</a:t>
            </a:r>
            <a:r>
              <a:rPr lang="en-US" dirty="0"/>
              <a:t> </a:t>
            </a:r>
            <a:r>
              <a:rPr lang="en-US" dirty="0" err="1"/>
              <a:t>trách</a:t>
            </a:r>
            <a:r>
              <a:rPr lang="en-US" dirty="0"/>
              <a:t> </a:t>
            </a:r>
            <a:r>
              <a:rPr lang="en-US" dirty="0" err="1"/>
              <a:t>nhiệm</a:t>
            </a:r>
            <a:r>
              <a:rPr lang="en-US" dirty="0"/>
              <a:t>; </a:t>
            </a:r>
            <a:r>
              <a:rPr lang="en-US" dirty="0" err="1"/>
              <a:t>Luôn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ý </a:t>
            </a:r>
            <a:r>
              <a:rPr lang="en-US" dirty="0" err="1"/>
              <a:t>thức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gương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GVNV</a:t>
            </a:r>
            <a:r>
              <a:rPr lang="en-US" dirty="0"/>
              <a:t> </a:t>
            </a:r>
            <a:r>
              <a:rPr lang="en-US" dirty="0" err="1"/>
              <a:t>noi</a:t>
            </a:r>
            <a:r>
              <a:rPr lang="en-US" dirty="0"/>
              <a:t> </a:t>
            </a:r>
            <a:r>
              <a:rPr lang="en-US" dirty="0" err="1"/>
              <a:t>theo.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9385" y="1064894"/>
            <a:ext cx="3771613" cy="25165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9386" y="3808094"/>
            <a:ext cx="3771614" cy="25165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81308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ferris dir="l"/>
      </p:transition>
    </mc:Choice>
    <mc:Fallback xmlns="">
      <p:transition spd="slow" advClick="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65127"/>
            <a:ext cx="10515600" cy="549273"/>
          </a:xfrm>
        </p:spPr>
        <p:txBody>
          <a:bodyPr>
            <a:no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TƯỞNG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914400"/>
            <a:ext cx="11125200" cy="2590800"/>
          </a:xfrm>
        </p:spPr>
        <p:txBody>
          <a:bodyPr>
            <a:noAutofit/>
          </a:bodyPr>
          <a:lstStyle/>
          <a:p>
            <a:pPr lvl="0" algn="just">
              <a:spcBef>
                <a:spcPts val="600"/>
              </a:spcBef>
            </a:pPr>
            <a:r>
              <a:rPr lang="en-US" sz="2400" dirty="0" err="1"/>
              <a:t>Nhận</a:t>
            </a:r>
            <a:r>
              <a:rPr lang="en-US" sz="2400" dirty="0"/>
              <a:t> </a:t>
            </a:r>
            <a:r>
              <a:rPr lang="en-US" sz="2400" dirty="0" err="1"/>
              <a:t>thức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b="1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cán</a:t>
            </a:r>
            <a:r>
              <a:rPr lang="en-US" sz="2400" dirty="0"/>
              <a:t> </a:t>
            </a:r>
            <a:r>
              <a:rPr lang="en-US" sz="2400" dirty="0" err="1"/>
              <a:t>bộ</a:t>
            </a:r>
            <a:r>
              <a:rPr lang="en-US" sz="2400" dirty="0"/>
              <a:t>, </a:t>
            </a:r>
            <a:r>
              <a:rPr lang="en-US" sz="2400" dirty="0" err="1"/>
              <a:t>giảng</a:t>
            </a:r>
            <a:r>
              <a:rPr lang="en-US" sz="2400" dirty="0"/>
              <a:t> </a:t>
            </a:r>
            <a:r>
              <a:rPr lang="en-US" sz="2400" dirty="0" err="1"/>
              <a:t>viên</a:t>
            </a:r>
            <a:r>
              <a:rPr lang="en-US" sz="2400" dirty="0"/>
              <a:t>, </a:t>
            </a:r>
            <a:r>
              <a:rPr lang="en-US" sz="2400" dirty="0" err="1"/>
              <a:t>nhân</a:t>
            </a:r>
            <a:r>
              <a:rPr lang="en-US" sz="2400" dirty="0"/>
              <a:t> </a:t>
            </a:r>
            <a:r>
              <a:rPr lang="en-US" sz="2400" dirty="0" err="1"/>
              <a:t>viên</a:t>
            </a:r>
            <a:r>
              <a:rPr lang="en-US" sz="2400" dirty="0"/>
              <a:t> </a:t>
            </a:r>
            <a:r>
              <a:rPr lang="en-US" sz="2400" dirty="0" err="1"/>
              <a:t>chuyển</a:t>
            </a:r>
            <a:r>
              <a:rPr lang="en-US" sz="2400" dirty="0"/>
              <a:t> </a:t>
            </a:r>
            <a:r>
              <a:rPr lang="en-US" sz="2400" dirty="0" err="1"/>
              <a:t>biến</a:t>
            </a:r>
            <a:r>
              <a:rPr lang="en-US" sz="2400" dirty="0"/>
              <a:t> </a:t>
            </a:r>
            <a:r>
              <a:rPr lang="en-US" sz="2400" dirty="0" err="1"/>
              <a:t>tích</a:t>
            </a:r>
            <a:r>
              <a:rPr lang="en-US" sz="2400" dirty="0"/>
              <a:t> </a:t>
            </a:r>
            <a:r>
              <a:rPr lang="en-US" sz="2400" dirty="0" err="1"/>
              <a:t>cực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 </a:t>
            </a:r>
            <a:r>
              <a:rPr lang="en-US" sz="2400" dirty="0" err="1"/>
              <a:t>hiện</a:t>
            </a:r>
            <a:r>
              <a:rPr lang="en-US" sz="2400" dirty="0"/>
              <a:t> qua </a:t>
            </a:r>
            <a:r>
              <a:rPr lang="en-US" sz="2400" dirty="0" err="1"/>
              <a:t>việc</a:t>
            </a:r>
            <a:r>
              <a:rPr lang="en-US" sz="2400" dirty="0"/>
              <a:t> </a:t>
            </a:r>
            <a:r>
              <a:rPr lang="en-US" sz="2400" dirty="0" err="1"/>
              <a:t>quyết</a:t>
            </a:r>
            <a:r>
              <a:rPr lang="en-US" sz="2400" dirty="0"/>
              <a:t> </a:t>
            </a:r>
            <a:r>
              <a:rPr lang="en-US" sz="2400" dirty="0" err="1"/>
              <a:t>tâm</a:t>
            </a:r>
            <a:r>
              <a:rPr lang="en-US" sz="2400" dirty="0"/>
              <a:t> </a:t>
            </a:r>
            <a:r>
              <a:rPr lang="en-US" sz="2400" dirty="0" err="1"/>
              <a:t>phấn</a:t>
            </a:r>
            <a:r>
              <a:rPr lang="en-US" sz="2400" dirty="0"/>
              <a:t> </a:t>
            </a:r>
            <a:r>
              <a:rPr lang="en-US" sz="2400" dirty="0" err="1"/>
              <a:t>đấu</a:t>
            </a:r>
            <a:r>
              <a:rPr lang="en-US" sz="2400" dirty="0"/>
              <a:t> </a:t>
            </a:r>
            <a:r>
              <a:rPr lang="en-US" sz="2400" dirty="0" err="1"/>
              <a:t>hoàn</a:t>
            </a:r>
            <a:r>
              <a:rPr lang="en-US" sz="2400" dirty="0"/>
              <a:t> </a:t>
            </a:r>
            <a:r>
              <a:rPr lang="en-US" sz="2400" dirty="0" err="1"/>
              <a:t>thành</a:t>
            </a:r>
            <a:r>
              <a:rPr lang="en-US" sz="2400" dirty="0"/>
              <a:t> </a:t>
            </a:r>
            <a:r>
              <a:rPr lang="en-US" sz="2400" dirty="0" err="1"/>
              <a:t>đạt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vượt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chỉ</a:t>
            </a:r>
            <a:r>
              <a:rPr lang="en-US" sz="2400" dirty="0"/>
              <a:t> </a:t>
            </a:r>
            <a:r>
              <a:rPr lang="en-US" sz="2400" dirty="0" err="1"/>
              <a:t>tiêu</a:t>
            </a:r>
            <a:r>
              <a:rPr lang="en-US" sz="2400" dirty="0"/>
              <a:t> </a:t>
            </a:r>
            <a:r>
              <a:rPr lang="en-US" sz="2400" dirty="0" err="1"/>
              <a:t>đề</a:t>
            </a:r>
            <a:r>
              <a:rPr lang="en-US" sz="2400" dirty="0"/>
              <a:t> ra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chương</a:t>
            </a:r>
            <a:r>
              <a:rPr lang="en-US" sz="2400" dirty="0"/>
              <a:t> </a:t>
            </a:r>
            <a:r>
              <a:rPr lang="en-US" sz="2400" dirty="0" err="1"/>
              <a:t>trình</a:t>
            </a:r>
            <a:r>
              <a:rPr lang="en-US" sz="2400" dirty="0"/>
              <a:t> </a:t>
            </a:r>
            <a:r>
              <a:rPr lang="en-US" sz="2400" dirty="0" err="1"/>
              <a:t>hành</a:t>
            </a:r>
            <a:r>
              <a:rPr lang="en-US" sz="2400" dirty="0"/>
              <a:t> </a:t>
            </a:r>
            <a:r>
              <a:rPr lang="en-US" sz="2400" dirty="0" err="1"/>
              <a:t>động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năm</a:t>
            </a:r>
            <a:r>
              <a:rPr lang="en-US" sz="2400" dirty="0"/>
              <a:t>.</a:t>
            </a:r>
          </a:p>
          <a:p>
            <a:pPr lvl="0" algn="just">
              <a:spcBef>
                <a:spcPts val="600"/>
              </a:spcBef>
            </a:pPr>
            <a:r>
              <a:rPr lang="en-US" sz="2400" dirty="0" err="1"/>
              <a:t>Tư</a:t>
            </a:r>
            <a:r>
              <a:rPr lang="en-US" sz="2400" dirty="0"/>
              <a:t> </a:t>
            </a:r>
            <a:r>
              <a:rPr lang="en-US" sz="2400" dirty="0" err="1"/>
              <a:t>tưởng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cán</a:t>
            </a:r>
            <a:r>
              <a:rPr lang="en-US" sz="2400" dirty="0"/>
              <a:t> </a:t>
            </a:r>
            <a:r>
              <a:rPr lang="en-US" sz="2400" dirty="0" err="1"/>
              <a:t>bộ</a:t>
            </a:r>
            <a:r>
              <a:rPr lang="en-US" sz="2400" dirty="0"/>
              <a:t>, </a:t>
            </a:r>
            <a:r>
              <a:rPr lang="en-US" sz="2400" dirty="0" err="1"/>
              <a:t>giảng</a:t>
            </a:r>
            <a:r>
              <a:rPr lang="en-US" sz="2400" dirty="0"/>
              <a:t> </a:t>
            </a:r>
            <a:r>
              <a:rPr lang="en-US" sz="2400" dirty="0" err="1"/>
              <a:t>viên</a:t>
            </a:r>
            <a:r>
              <a:rPr lang="en-US" sz="2400" dirty="0"/>
              <a:t>, </a:t>
            </a:r>
            <a:r>
              <a:rPr lang="en-US" sz="2400" dirty="0" err="1"/>
              <a:t>nhân</a:t>
            </a:r>
            <a:r>
              <a:rPr lang="en-US" sz="2400" dirty="0"/>
              <a:t> </a:t>
            </a:r>
            <a:r>
              <a:rPr lang="en-US" sz="2400" dirty="0" err="1"/>
              <a:t>viên</a:t>
            </a:r>
            <a:r>
              <a:rPr lang="en-US" sz="2400" dirty="0"/>
              <a:t> </a:t>
            </a:r>
            <a:r>
              <a:rPr lang="en-US" sz="2400" dirty="0" err="1"/>
              <a:t>ổn</a:t>
            </a:r>
            <a:r>
              <a:rPr lang="en-US" sz="2400" dirty="0"/>
              <a:t> </a:t>
            </a:r>
            <a:r>
              <a:rPr lang="en-US" sz="2400" dirty="0" err="1"/>
              <a:t>định</a:t>
            </a:r>
            <a:r>
              <a:rPr lang="en-US" sz="2400" dirty="0"/>
              <a:t>, </a:t>
            </a:r>
            <a:r>
              <a:rPr lang="en-US" sz="2400" dirty="0" err="1"/>
              <a:t>tập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 </a:t>
            </a:r>
            <a:r>
              <a:rPr lang="en-US" sz="2400" dirty="0" err="1"/>
              <a:t>đoàn</a:t>
            </a:r>
            <a:r>
              <a:rPr lang="en-US" sz="2400" dirty="0"/>
              <a:t> </a:t>
            </a:r>
            <a:r>
              <a:rPr lang="en-US" sz="2400" dirty="0" err="1"/>
              <a:t>kết</a:t>
            </a:r>
            <a:r>
              <a:rPr lang="en-US" sz="2400" dirty="0"/>
              <a:t>, </a:t>
            </a:r>
            <a:r>
              <a:rPr lang="en-US" sz="2400" dirty="0" err="1"/>
              <a:t>đồng</a:t>
            </a:r>
            <a:r>
              <a:rPr lang="en-US" sz="2400" dirty="0"/>
              <a:t> </a:t>
            </a:r>
            <a:r>
              <a:rPr lang="en-US" sz="2400" dirty="0" err="1"/>
              <a:t>thuận</a:t>
            </a:r>
            <a:r>
              <a:rPr lang="en-US" sz="2400" dirty="0"/>
              <a:t>, </a:t>
            </a:r>
            <a:r>
              <a:rPr lang="en-US" sz="2400" dirty="0" err="1"/>
              <a:t>hỗ</a:t>
            </a:r>
            <a:r>
              <a:rPr lang="en-US" sz="2400" dirty="0"/>
              <a:t> </a:t>
            </a:r>
            <a:r>
              <a:rPr lang="en-US" sz="2400" dirty="0" err="1"/>
              <a:t>trợ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giúp</a:t>
            </a:r>
            <a:r>
              <a:rPr lang="en-US" sz="2400" dirty="0"/>
              <a:t> </a:t>
            </a:r>
            <a:r>
              <a:rPr lang="en-US" sz="2400" dirty="0" err="1"/>
              <a:t>đỡ</a:t>
            </a:r>
            <a:r>
              <a:rPr lang="en-US" sz="2400" dirty="0"/>
              <a:t> </a:t>
            </a:r>
            <a:r>
              <a:rPr lang="en-US" sz="2400" dirty="0" err="1"/>
              <a:t>nhau</a:t>
            </a:r>
            <a:r>
              <a:rPr lang="en-US" sz="2400" dirty="0"/>
              <a:t> </a:t>
            </a:r>
            <a:r>
              <a:rPr lang="en-US" sz="2400" dirty="0" err="1"/>
              <a:t>hoàn</a:t>
            </a:r>
            <a:r>
              <a:rPr lang="en-US" sz="2400" dirty="0"/>
              <a:t> </a:t>
            </a:r>
            <a:r>
              <a:rPr lang="en-US" sz="2400" dirty="0" err="1"/>
              <a:t>thành</a:t>
            </a:r>
            <a:r>
              <a:rPr lang="en-US" sz="2400" dirty="0"/>
              <a:t> </a:t>
            </a:r>
            <a:r>
              <a:rPr lang="en-US" sz="2400" dirty="0" err="1"/>
              <a:t>xuất</a:t>
            </a:r>
            <a:r>
              <a:rPr lang="en-US" sz="2400" dirty="0"/>
              <a:t> </a:t>
            </a:r>
            <a:r>
              <a:rPr lang="en-US" sz="2400" dirty="0" err="1"/>
              <a:t>sắc</a:t>
            </a:r>
            <a:r>
              <a:rPr lang="en-US" sz="2400" dirty="0"/>
              <a:t> </a:t>
            </a:r>
            <a:r>
              <a:rPr lang="en-US" sz="2400" dirty="0" err="1"/>
              <a:t>nhiệm</a:t>
            </a:r>
            <a:r>
              <a:rPr lang="en-US" sz="2400" dirty="0"/>
              <a:t> </a:t>
            </a:r>
            <a:r>
              <a:rPr lang="en-US" sz="2400" dirty="0" err="1"/>
              <a:t>vụ</a:t>
            </a:r>
            <a:r>
              <a:rPr lang="en-US" sz="2400" dirty="0"/>
              <a:t> 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giao</a:t>
            </a:r>
            <a:r>
              <a:rPr lang="en-US" sz="2400" dirty="0"/>
              <a:t>.</a:t>
            </a:r>
          </a:p>
          <a:p>
            <a:pPr lvl="0" algn="just">
              <a:spcBef>
                <a:spcPts val="600"/>
              </a:spcBef>
            </a:pPr>
            <a:r>
              <a:rPr lang="en-US" sz="2400" dirty="0" err="1"/>
              <a:t>Sự</a:t>
            </a:r>
            <a:r>
              <a:rPr lang="en-US" sz="2400" dirty="0"/>
              <a:t> </a:t>
            </a:r>
            <a:r>
              <a:rPr lang="en-US" sz="2400" dirty="0" err="1"/>
              <a:t>thống</a:t>
            </a:r>
            <a:r>
              <a:rPr lang="en-US" sz="2400" dirty="0"/>
              <a:t> </a:t>
            </a:r>
            <a:r>
              <a:rPr lang="en-US" sz="2400" dirty="0" err="1"/>
              <a:t>nhất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tổ</a:t>
            </a:r>
            <a:r>
              <a:rPr lang="en-US" sz="2400" dirty="0"/>
              <a:t> </a:t>
            </a:r>
            <a:r>
              <a:rPr lang="en-US" sz="2400" dirty="0" err="1"/>
              <a:t>chức</a:t>
            </a:r>
            <a:r>
              <a:rPr lang="en-US" sz="2400" dirty="0"/>
              <a:t> </a:t>
            </a:r>
            <a:r>
              <a:rPr lang="en-US" sz="2400" dirty="0" err="1"/>
              <a:t>Đảng</a:t>
            </a:r>
            <a:r>
              <a:rPr lang="en-US" sz="2400" dirty="0"/>
              <a:t>, </a:t>
            </a:r>
            <a:r>
              <a:rPr lang="en-US" sz="2400" dirty="0" err="1"/>
              <a:t>chính</a:t>
            </a:r>
            <a:r>
              <a:rPr lang="en-US" sz="2400" dirty="0"/>
              <a:t> </a:t>
            </a:r>
            <a:r>
              <a:rPr lang="en-US" sz="2400" dirty="0" err="1"/>
              <a:t>quyền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tổ</a:t>
            </a:r>
            <a:r>
              <a:rPr lang="en-US" sz="2400" dirty="0"/>
              <a:t> </a:t>
            </a:r>
            <a:r>
              <a:rPr lang="en-US" sz="2400" dirty="0" err="1"/>
              <a:t>chức</a:t>
            </a:r>
            <a:r>
              <a:rPr lang="en-US" sz="2400" dirty="0"/>
              <a:t> </a:t>
            </a:r>
            <a:r>
              <a:rPr lang="en-US" sz="2400" dirty="0" err="1"/>
              <a:t>đoàn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 </a:t>
            </a:r>
            <a:r>
              <a:rPr lang="en-US" sz="2400" dirty="0" err="1"/>
              <a:t>quần</a:t>
            </a:r>
            <a:r>
              <a:rPr lang="en-US" sz="2400" dirty="0"/>
              <a:t> </a:t>
            </a:r>
            <a:r>
              <a:rPr lang="en-US" sz="2400" dirty="0" err="1"/>
              <a:t>chúng</a:t>
            </a:r>
            <a:r>
              <a:rPr lang="en-US" sz="2400" dirty="0"/>
              <a:t> </a:t>
            </a:r>
            <a:r>
              <a:rPr lang="en-US" sz="2400" dirty="0" err="1"/>
              <a:t>tạo</a:t>
            </a:r>
            <a:r>
              <a:rPr lang="en-US" sz="2400" dirty="0"/>
              <a:t> </a:t>
            </a:r>
            <a:r>
              <a:rPr lang="en-US" sz="2400" dirty="0" err="1"/>
              <a:t>nên</a:t>
            </a:r>
            <a:r>
              <a:rPr lang="en-US" sz="2400" dirty="0"/>
              <a:t> </a:t>
            </a:r>
            <a:r>
              <a:rPr lang="en-US" sz="2400" dirty="0" err="1"/>
              <a:t>sức</a:t>
            </a:r>
            <a:r>
              <a:rPr lang="en-US" sz="2400" dirty="0"/>
              <a:t> </a:t>
            </a:r>
            <a:r>
              <a:rPr lang="en-US" sz="2400" dirty="0" err="1"/>
              <a:t>mạnh</a:t>
            </a:r>
            <a:r>
              <a:rPr lang="en-US" sz="2400" dirty="0"/>
              <a:t> </a:t>
            </a:r>
            <a:r>
              <a:rPr lang="en-US" sz="2400" dirty="0" err="1"/>
              <a:t>tổng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 </a:t>
            </a:r>
            <a:r>
              <a:rPr lang="en-US" sz="2400" dirty="0" err="1"/>
              <a:t>để</a:t>
            </a:r>
            <a:r>
              <a:rPr lang="en-US" sz="2400" dirty="0"/>
              <a:t> </a:t>
            </a:r>
            <a:r>
              <a:rPr lang="en-US" sz="2400" dirty="0" err="1"/>
              <a:t>phát</a:t>
            </a:r>
            <a:r>
              <a:rPr lang="en-US" sz="2400" dirty="0"/>
              <a:t> </a:t>
            </a:r>
            <a:r>
              <a:rPr lang="en-US" sz="2400" dirty="0" err="1"/>
              <a:t>triển</a:t>
            </a:r>
            <a:r>
              <a:rPr lang="en-US" sz="2400" dirty="0"/>
              <a:t> </a:t>
            </a:r>
            <a:r>
              <a:rPr lang="en-US" sz="2400" dirty="0" err="1"/>
              <a:t>Nhà</a:t>
            </a:r>
            <a:r>
              <a:rPr lang="en-US" sz="2400" dirty="0"/>
              <a:t> </a:t>
            </a:r>
            <a:r>
              <a:rPr lang="en-US" sz="2400" dirty="0" err="1"/>
              <a:t>trường</a:t>
            </a:r>
            <a:r>
              <a:rPr lang="en-US" sz="2400" dirty="0"/>
              <a:t>.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000" y="3515843"/>
            <a:ext cx="4506471" cy="29611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4851" y="3501968"/>
            <a:ext cx="4462549" cy="2975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436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ferris dir="r"/>
      </p:transition>
    </mc:Choice>
    <mc:Fallback xmlns="">
      <p:transition spd="slow" advClick="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65127"/>
            <a:ext cx="11049000" cy="549273"/>
          </a:xfrm>
        </p:spPr>
        <p:txBody>
          <a:bodyPr>
            <a:no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ĐÀO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TUYỂN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11335950" cy="2590800"/>
          </a:xfrm>
        </p:spPr>
        <p:txBody>
          <a:bodyPr>
            <a:noAutofit/>
          </a:bodyPr>
          <a:lstStyle/>
          <a:p>
            <a:pPr lvl="0" algn="just">
              <a:spcBef>
                <a:spcPts val="600"/>
              </a:spcBef>
            </a:pPr>
            <a:r>
              <a:rPr lang="en-US" sz="2400" dirty="0" err="1"/>
              <a:t>Tổ</a:t>
            </a:r>
            <a:r>
              <a:rPr lang="en-US" sz="2400" dirty="0"/>
              <a:t> </a:t>
            </a:r>
            <a:r>
              <a:rPr lang="en-US" sz="2400" dirty="0" err="1"/>
              <a:t>chức</a:t>
            </a:r>
            <a:r>
              <a:rPr lang="en-US" sz="2400" dirty="0"/>
              <a:t> </a:t>
            </a:r>
            <a:r>
              <a:rPr lang="en-US" sz="2400" dirty="0" err="1"/>
              <a:t>đào</a:t>
            </a:r>
            <a:r>
              <a:rPr lang="en-US" sz="2400" dirty="0"/>
              <a:t> </a:t>
            </a:r>
            <a:r>
              <a:rPr lang="en-US" sz="2400" dirty="0" err="1"/>
              <a:t>tạo</a:t>
            </a:r>
            <a:r>
              <a:rPr lang="en-US" sz="2400" dirty="0"/>
              <a:t> </a:t>
            </a:r>
            <a:r>
              <a:rPr lang="en-US" sz="2400" dirty="0" err="1"/>
              <a:t>hiệu</a:t>
            </a:r>
            <a:r>
              <a:rPr lang="en-US" sz="2400" dirty="0"/>
              <a:t> </a:t>
            </a:r>
            <a:r>
              <a:rPr lang="en-US" sz="2400" dirty="0" err="1"/>
              <a:t>quả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, </a:t>
            </a:r>
            <a:r>
              <a:rPr lang="en-US" sz="2400" dirty="0" err="1"/>
              <a:t>sinh</a:t>
            </a:r>
            <a:r>
              <a:rPr lang="en-US" sz="2400" dirty="0"/>
              <a:t> </a:t>
            </a:r>
            <a:r>
              <a:rPr lang="en-US" sz="2400" dirty="0" err="1"/>
              <a:t>viên</a:t>
            </a:r>
            <a:r>
              <a:rPr lang="en-US" sz="2400" dirty="0"/>
              <a:t> ra </a:t>
            </a:r>
            <a:r>
              <a:rPr lang="en-US" sz="2400" dirty="0" err="1"/>
              <a:t>trường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việc</a:t>
            </a:r>
            <a:r>
              <a:rPr lang="en-US" sz="2400" dirty="0"/>
              <a:t> </a:t>
            </a:r>
            <a:r>
              <a:rPr lang="en-US" sz="2400" dirty="0" err="1"/>
              <a:t>làm</a:t>
            </a:r>
            <a:r>
              <a:rPr lang="en-US" sz="2400" dirty="0"/>
              <a:t> 100%. </a:t>
            </a:r>
            <a:r>
              <a:rPr lang="en-US" sz="2400" dirty="0" err="1"/>
              <a:t>Việc</a:t>
            </a:r>
            <a:r>
              <a:rPr lang="en-US" sz="2400" dirty="0"/>
              <a:t> </a:t>
            </a:r>
            <a:r>
              <a:rPr lang="en-US" sz="2400" dirty="0" err="1"/>
              <a:t>nghỉ</a:t>
            </a:r>
            <a:r>
              <a:rPr lang="en-US" sz="2400" dirty="0"/>
              <a:t> </a:t>
            </a:r>
            <a:r>
              <a:rPr lang="en-US" sz="2400" dirty="0" err="1"/>
              <a:t>học</a:t>
            </a:r>
            <a:r>
              <a:rPr lang="en-US" sz="2400" dirty="0"/>
              <a:t> </a:t>
            </a:r>
            <a:r>
              <a:rPr lang="en-US" sz="2400" dirty="0" err="1"/>
              <a:t>giảm</a:t>
            </a:r>
            <a:r>
              <a:rPr lang="en-US" sz="2400" dirty="0"/>
              <a:t>, </a:t>
            </a:r>
            <a:r>
              <a:rPr lang="en-US" sz="2400" dirty="0" err="1"/>
              <a:t>đặc</a:t>
            </a:r>
            <a:r>
              <a:rPr lang="en-US" sz="2400" dirty="0"/>
              <a:t> </a:t>
            </a:r>
            <a:r>
              <a:rPr lang="en-US" sz="2400" dirty="0" err="1"/>
              <a:t>biệt</a:t>
            </a:r>
            <a:r>
              <a:rPr lang="en-US" sz="2400" dirty="0"/>
              <a:t> </a:t>
            </a:r>
            <a:r>
              <a:rPr lang="en-US" sz="2400" dirty="0" err="1"/>
              <a:t>sinh</a:t>
            </a:r>
            <a:r>
              <a:rPr lang="en-US" sz="2400" dirty="0"/>
              <a:t> </a:t>
            </a:r>
            <a:r>
              <a:rPr lang="en-US" sz="2400" dirty="0" err="1"/>
              <a:t>viên</a:t>
            </a:r>
            <a:r>
              <a:rPr lang="en-US" sz="2400" dirty="0"/>
              <a:t> THCS </a:t>
            </a:r>
            <a:r>
              <a:rPr lang="en-US" sz="2400" dirty="0" err="1"/>
              <a:t>nghỉ</a:t>
            </a:r>
            <a:r>
              <a:rPr lang="en-US" sz="2400" dirty="0"/>
              <a:t> </a:t>
            </a:r>
            <a:r>
              <a:rPr lang="en-US" sz="2400" dirty="0" err="1"/>
              <a:t>học</a:t>
            </a:r>
            <a:r>
              <a:rPr lang="en-US" sz="2400" dirty="0"/>
              <a:t> </a:t>
            </a:r>
            <a:r>
              <a:rPr lang="en-US" sz="2400" dirty="0" err="1"/>
              <a:t>sau</a:t>
            </a:r>
            <a:r>
              <a:rPr lang="en-US" sz="2400" dirty="0"/>
              <a:t> 1 </a:t>
            </a:r>
            <a:r>
              <a:rPr lang="en-US" sz="2400" dirty="0" err="1"/>
              <a:t>năm</a:t>
            </a:r>
            <a:r>
              <a:rPr lang="en-US" sz="2400" dirty="0"/>
              <a:t> </a:t>
            </a:r>
            <a:r>
              <a:rPr lang="en-US" sz="2400" dirty="0" err="1"/>
              <a:t>giảm</a:t>
            </a:r>
            <a:r>
              <a:rPr lang="en-US" sz="2400" dirty="0"/>
              <a:t> </a:t>
            </a:r>
            <a:r>
              <a:rPr lang="en-US" sz="2400" dirty="0" err="1"/>
              <a:t>còn</a:t>
            </a:r>
            <a:r>
              <a:rPr lang="en-US" sz="2400" dirty="0"/>
              <a:t> </a:t>
            </a:r>
            <a:r>
              <a:rPr lang="en-US" sz="2400" dirty="0" err="1"/>
              <a:t>chỉ</a:t>
            </a:r>
            <a:r>
              <a:rPr lang="en-US" sz="2400" dirty="0"/>
              <a:t> 7%.</a:t>
            </a:r>
          </a:p>
          <a:p>
            <a:pPr lvl="0" algn="just">
              <a:spcBef>
                <a:spcPts val="600"/>
              </a:spcBef>
            </a:pPr>
            <a:r>
              <a:rPr lang="en-US" sz="2400" dirty="0" err="1"/>
              <a:t>Tổ</a:t>
            </a:r>
            <a:r>
              <a:rPr lang="en-US" sz="2400" dirty="0"/>
              <a:t> </a:t>
            </a:r>
            <a:r>
              <a:rPr lang="en-US" sz="2400" dirty="0" err="1"/>
              <a:t>chức</a:t>
            </a:r>
            <a:r>
              <a:rPr lang="en-US" sz="2400" dirty="0"/>
              <a:t> </a:t>
            </a:r>
            <a:r>
              <a:rPr lang="en-US" sz="2400" dirty="0" err="1"/>
              <a:t>tốt</a:t>
            </a:r>
            <a:r>
              <a:rPr lang="en-US" sz="2400" dirty="0"/>
              <a:t> </a:t>
            </a:r>
            <a:r>
              <a:rPr lang="en-US" sz="2400" dirty="0" err="1"/>
              <a:t>chương</a:t>
            </a:r>
            <a:r>
              <a:rPr lang="en-US" sz="2400" dirty="0"/>
              <a:t> </a:t>
            </a:r>
            <a:r>
              <a:rPr lang="en-US" sz="2400" dirty="0" err="1"/>
              <a:t>trình</a:t>
            </a:r>
            <a:r>
              <a:rPr lang="en-US" sz="2400" dirty="0"/>
              <a:t> </a:t>
            </a:r>
            <a:r>
              <a:rPr lang="en-US" sz="2400" dirty="0" err="1"/>
              <a:t>đào</a:t>
            </a:r>
            <a:r>
              <a:rPr lang="en-US" sz="2400" dirty="0"/>
              <a:t> </a:t>
            </a:r>
            <a:r>
              <a:rPr lang="en-US" sz="2400" dirty="0" err="1"/>
              <a:t>tạo</a:t>
            </a:r>
            <a:r>
              <a:rPr lang="en-US" sz="2400" dirty="0"/>
              <a:t> </a:t>
            </a:r>
            <a:r>
              <a:rPr lang="en-US" sz="2400" dirty="0" err="1"/>
              <a:t>quốc</a:t>
            </a:r>
            <a:r>
              <a:rPr lang="en-US" sz="2400" dirty="0"/>
              <a:t> </a:t>
            </a:r>
            <a:r>
              <a:rPr lang="en-US" sz="2400" dirty="0" err="1"/>
              <a:t>tế</a:t>
            </a:r>
            <a:r>
              <a:rPr lang="en-US" sz="2400" dirty="0"/>
              <a:t> </a:t>
            </a:r>
            <a:r>
              <a:rPr lang="en-US" sz="2400" dirty="0" err="1"/>
              <a:t>ngành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nghệ</a:t>
            </a:r>
            <a:r>
              <a:rPr lang="en-US" sz="2400" dirty="0"/>
              <a:t> ô </a:t>
            </a:r>
            <a:r>
              <a:rPr lang="en-US" sz="2400" dirty="0" err="1"/>
              <a:t>tô</a:t>
            </a:r>
            <a:r>
              <a:rPr lang="en-US" sz="2400" dirty="0"/>
              <a:t> </a:t>
            </a:r>
            <a:r>
              <a:rPr lang="en-US" sz="2400" dirty="0" err="1"/>
              <a:t>theo</a:t>
            </a:r>
            <a:r>
              <a:rPr lang="en-US" sz="2400" dirty="0"/>
              <a:t> </a:t>
            </a:r>
            <a:r>
              <a:rPr lang="en-US" sz="2400" dirty="0" err="1"/>
              <a:t>chương</a:t>
            </a:r>
            <a:r>
              <a:rPr lang="en-US" sz="2400" dirty="0"/>
              <a:t> </a:t>
            </a:r>
            <a:r>
              <a:rPr lang="en-US" sz="2400" dirty="0" err="1"/>
              <a:t>trình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CHLB</a:t>
            </a:r>
            <a:r>
              <a:rPr lang="en-US" sz="2400" dirty="0"/>
              <a:t> </a:t>
            </a:r>
            <a:r>
              <a:rPr lang="en-US" sz="2400" dirty="0" err="1"/>
              <a:t>Đức</a:t>
            </a:r>
            <a:r>
              <a:rPr lang="en-US" sz="2400" dirty="0"/>
              <a:t>, </a:t>
            </a:r>
            <a:r>
              <a:rPr lang="en-US" sz="2400" dirty="0" err="1"/>
              <a:t>đào</a:t>
            </a:r>
            <a:r>
              <a:rPr lang="en-US" sz="2400" dirty="0"/>
              <a:t> </a:t>
            </a:r>
            <a:r>
              <a:rPr lang="en-US" sz="2400" dirty="0" err="1"/>
              <a:t>tạo</a:t>
            </a:r>
            <a:r>
              <a:rPr lang="en-US" sz="2400" dirty="0"/>
              <a:t> 07 </a:t>
            </a:r>
            <a:r>
              <a:rPr lang="en-US" sz="2400" dirty="0" err="1"/>
              <a:t>ngành</a:t>
            </a:r>
            <a:r>
              <a:rPr lang="en-US" sz="2400" dirty="0"/>
              <a:t> </a:t>
            </a:r>
            <a:r>
              <a:rPr lang="en-US" sz="2400" dirty="0" err="1"/>
              <a:t>nghề</a:t>
            </a:r>
            <a:r>
              <a:rPr lang="en-US" sz="2400" dirty="0"/>
              <a:t> </a:t>
            </a:r>
            <a:r>
              <a:rPr lang="en-US" sz="2400" dirty="0" err="1"/>
              <a:t>trọng</a:t>
            </a:r>
            <a:r>
              <a:rPr lang="en-US" sz="2400" dirty="0"/>
              <a:t> </a:t>
            </a:r>
            <a:r>
              <a:rPr lang="en-US" sz="2400" dirty="0" err="1"/>
              <a:t>điểm</a:t>
            </a:r>
            <a:r>
              <a:rPr lang="en-US" sz="2400" dirty="0"/>
              <a:t> ở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cấp</a:t>
            </a:r>
            <a:r>
              <a:rPr lang="en-US" sz="2400" dirty="0"/>
              <a:t>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quốc</a:t>
            </a:r>
            <a:r>
              <a:rPr lang="en-US" sz="2400" dirty="0"/>
              <a:t> </a:t>
            </a:r>
            <a:r>
              <a:rPr lang="en-US" sz="2400" dirty="0" err="1"/>
              <a:t>gia</a:t>
            </a:r>
            <a:r>
              <a:rPr lang="en-US" sz="2400" dirty="0"/>
              <a:t>, </a:t>
            </a:r>
            <a:r>
              <a:rPr lang="en-US" sz="2400" dirty="0" err="1"/>
              <a:t>khu</a:t>
            </a:r>
            <a:r>
              <a:rPr lang="en-US" sz="2400" dirty="0"/>
              <a:t> </a:t>
            </a:r>
            <a:r>
              <a:rPr lang="en-US" sz="2400" dirty="0" err="1"/>
              <a:t>vực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quốc</a:t>
            </a:r>
            <a:r>
              <a:rPr lang="en-US" sz="2400" dirty="0"/>
              <a:t> </a:t>
            </a:r>
            <a:r>
              <a:rPr lang="en-US" sz="2400" dirty="0" err="1"/>
              <a:t>tế</a:t>
            </a:r>
            <a:r>
              <a:rPr lang="en-US" sz="2400" dirty="0"/>
              <a:t>, 12 </a:t>
            </a:r>
            <a:r>
              <a:rPr lang="en-US" sz="2400" dirty="0" err="1"/>
              <a:t>ngành</a:t>
            </a:r>
            <a:r>
              <a:rPr lang="en-US" sz="2400" dirty="0"/>
              <a:t> </a:t>
            </a:r>
            <a:r>
              <a:rPr lang="en-US" sz="2400" dirty="0" err="1"/>
              <a:t>chất</a:t>
            </a:r>
            <a:r>
              <a:rPr lang="en-US" sz="2400" dirty="0"/>
              <a:t> </a:t>
            </a:r>
            <a:r>
              <a:rPr lang="en-US" sz="2400" dirty="0" err="1"/>
              <a:t>lượng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, 9 </a:t>
            </a:r>
            <a:r>
              <a:rPr lang="en-US" sz="2400" dirty="0" err="1"/>
              <a:t>chương</a:t>
            </a:r>
            <a:r>
              <a:rPr lang="en-US" sz="2400" dirty="0"/>
              <a:t> </a:t>
            </a:r>
            <a:r>
              <a:rPr lang="en-US" sz="2400" dirty="0" err="1"/>
              <a:t>trình</a:t>
            </a:r>
            <a:r>
              <a:rPr lang="en-US" sz="2400" dirty="0"/>
              <a:t> </a:t>
            </a:r>
            <a:r>
              <a:rPr lang="en-US" sz="2400" dirty="0" err="1"/>
              <a:t>đào</a:t>
            </a:r>
            <a:r>
              <a:rPr lang="en-US" sz="2400" dirty="0"/>
              <a:t> </a:t>
            </a:r>
            <a:r>
              <a:rPr lang="en-US" sz="2400" dirty="0" err="1"/>
              <a:t>tạo</a:t>
            </a:r>
            <a:r>
              <a:rPr lang="en-US" sz="2400" dirty="0"/>
              <a:t> </a:t>
            </a:r>
            <a:r>
              <a:rPr lang="en-US" sz="2400" dirty="0" err="1"/>
              <a:t>kép</a:t>
            </a:r>
            <a:r>
              <a:rPr lang="en-US" sz="2400" dirty="0"/>
              <a:t> </a:t>
            </a:r>
            <a:r>
              <a:rPr lang="en-US" sz="2400" dirty="0" err="1"/>
              <a:t>tại</a:t>
            </a:r>
            <a:r>
              <a:rPr lang="en-US" sz="2400" dirty="0"/>
              <a:t> </a:t>
            </a:r>
            <a:r>
              <a:rPr lang="en-US" sz="2400" dirty="0" err="1"/>
              <a:t>doanh</a:t>
            </a:r>
            <a:r>
              <a:rPr lang="en-US" sz="2400" dirty="0"/>
              <a:t> </a:t>
            </a:r>
            <a:r>
              <a:rPr lang="en-US" sz="2400" dirty="0" err="1"/>
              <a:t>nghiệp</a:t>
            </a:r>
            <a:r>
              <a:rPr lang="en-US" sz="2400" dirty="0"/>
              <a:t>, 2 </a:t>
            </a:r>
            <a:r>
              <a:rPr lang="en-US" sz="2400" dirty="0" err="1"/>
              <a:t>chương</a:t>
            </a:r>
            <a:r>
              <a:rPr lang="en-US" sz="2400" dirty="0"/>
              <a:t> </a:t>
            </a:r>
            <a:r>
              <a:rPr lang="en-US" sz="2400" dirty="0" err="1"/>
              <a:t>trình</a:t>
            </a:r>
            <a:r>
              <a:rPr lang="en-US" sz="2400" dirty="0"/>
              <a:t> </a:t>
            </a:r>
            <a:r>
              <a:rPr lang="en-US" sz="2400" dirty="0" err="1"/>
              <a:t>đào</a:t>
            </a:r>
            <a:r>
              <a:rPr lang="en-US" sz="2400" dirty="0"/>
              <a:t> </a:t>
            </a:r>
            <a:r>
              <a:rPr lang="en-US" sz="2400" dirty="0" err="1"/>
              <a:t>tạo</a:t>
            </a:r>
            <a:r>
              <a:rPr lang="en-US" sz="2400" dirty="0"/>
              <a:t> </a:t>
            </a:r>
            <a:r>
              <a:rPr lang="en-US" sz="2400" dirty="0" err="1"/>
              <a:t>ngành</a:t>
            </a:r>
            <a:r>
              <a:rPr lang="en-US" sz="2400" dirty="0"/>
              <a:t> </a:t>
            </a:r>
            <a:r>
              <a:rPr lang="en-US" sz="2400" dirty="0" err="1"/>
              <a:t>Cơ</a:t>
            </a:r>
            <a:r>
              <a:rPr lang="en-US" sz="2400" dirty="0"/>
              <a:t> </a:t>
            </a:r>
            <a:r>
              <a:rPr lang="en-US" sz="2400" dirty="0" err="1"/>
              <a:t>điện</a:t>
            </a:r>
            <a:r>
              <a:rPr lang="en-US" sz="2400" dirty="0"/>
              <a:t> </a:t>
            </a:r>
            <a:r>
              <a:rPr lang="en-US" sz="2400" dirty="0" err="1"/>
              <a:t>tử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nghệ</a:t>
            </a:r>
            <a:r>
              <a:rPr lang="en-US" sz="2400" dirty="0"/>
              <a:t> Ô </a:t>
            </a:r>
            <a:r>
              <a:rPr lang="en-US" sz="2400" dirty="0" err="1"/>
              <a:t>tô</a:t>
            </a:r>
            <a:r>
              <a:rPr lang="en-US" sz="2400" dirty="0"/>
              <a:t> song </a:t>
            </a:r>
            <a:r>
              <a:rPr lang="en-US" sz="2400" dirty="0" err="1"/>
              <a:t>hành</a:t>
            </a:r>
            <a:r>
              <a:rPr lang="en-US" sz="2400" dirty="0"/>
              <a:t> </a:t>
            </a:r>
            <a:r>
              <a:rPr lang="en-US" sz="2400" dirty="0" err="1"/>
              <a:t>với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ty </a:t>
            </a:r>
            <a:r>
              <a:rPr lang="en-US" sz="2400" dirty="0" err="1"/>
              <a:t>TNHH</a:t>
            </a:r>
            <a:r>
              <a:rPr lang="en-US" sz="2400" dirty="0"/>
              <a:t> </a:t>
            </a:r>
            <a:r>
              <a:rPr lang="en-US" sz="2400" dirty="0" err="1"/>
              <a:t>Kinh</a:t>
            </a:r>
            <a:r>
              <a:rPr lang="en-US" sz="2400" dirty="0"/>
              <a:t> </a:t>
            </a:r>
            <a:r>
              <a:rPr lang="en-US" sz="2400" dirty="0" err="1"/>
              <a:t>doanh</a:t>
            </a:r>
            <a:r>
              <a:rPr lang="en-US" sz="2400" dirty="0"/>
              <a:t> </a:t>
            </a:r>
            <a:r>
              <a:rPr lang="en-US" sz="2400" dirty="0" err="1"/>
              <a:t>TM&amp;DV</a:t>
            </a:r>
            <a:r>
              <a:rPr lang="en-US" sz="2400" dirty="0"/>
              <a:t> </a:t>
            </a:r>
            <a:r>
              <a:rPr lang="en-US" sz="2400" dirty="0" err="1"/>
              <a:t>VinFast</a:t>
            </a:r>
            <a:r>
              <a:rPr lang="en-US" sz="2400" dirty="0"/>
              <a:t>, </a:t>
            </a:r>
            <a:r>
              <a:rPr lang="en-US" sz="2400" dirty="0" err="1"/>
              <a:t>đào</a:t>
            </a:r>
            <a:r>
              <a:rPr lang="en-US" sz="2400" dirty="0"/>
              <a:t> </a:t>
            </a:r>
            <a:r>
              <a:rPr lang="en-US" sz="2400" dirty="0" err="1"/>
              <a:t>tạo</a:t>
            </a:r>
            <a:r>
              <a:rPr lang="en-US" sz="2400" dirty="0"/>
              <a:t> song </a:t>
            </a:r>
            <a:r>
              <a:rPr lang="en-US" sz="2400" dirty="0" err="1"/>
              <a:t>hành</a:t>
            </a:r>
            <a:r>
              <a:rPr lang="en-US" sz="2400" dirty="0"/>
              <a:t> </a:t>
            </a:r>
            <a:r>
              <a:rPr lang="en-US" sz="2400" dirty="0" err="1"/>
              <a:t>với</a:t>
            </a:r>
            <a:r>
              <a:rPr lang="en-US" sz="2400" dirty="0"/>
              <a:t> 11 </a:t>
            </a:r>
            <a:r>
              <a:rPr lang="en-US" sz="2400" dirty="0" err="1"/>
              <a:t>trung</a:t>
            </a:r>
            <a:r>
              <a:rPr lang="en-US" sz="2400" dirty="0"/>
              <a:t> </a:t>
            </a:r>
            <a:r>
              <a:rPr lang="en-US" sz="2400" dirty="0" err="1"/>
              <a:t>tâm</a:t>
            </a:r>
            <a:r>
              <a:rPr lang="en-US" sz="2400" dirty="0"/>
              <a:t> </a:t>
            </a:r>
            <a:r>
              <a:rPr lang="en-US" sz="2400" dirty="0" err="1"/>
              <a:t>GDTX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GDNN</a:t>
            </a:r>
            <a:endParaRPr lang="en-US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199" y="3816501"/>
            <a:ext cx="3628767" cy="24222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3826198"/>
            <a:ext cx="4011631" cy="24222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6556" y="3816500"/>
            <a:ext cx="3633302" cy="24222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33292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ferris dir="l"/>
      </p:transition>
    </mc:Choice>
    <mc:Fallback xmlns="">
      <p:transition spd="slow" advClick="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8850" y="365127"/>
            <a:ext cx="10954950" cy="549273"/>
          </a:xfrm>
        </p:spPr>
        <p:txBody>
          <a:bodyPr>
            <a:no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ĐÀO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TUYỂN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914400"/>
            <a:ext cx="11404244" cy="2590800"/>
          </a:xfrm>
        </p:spPr>
        <p:txBody>
          <a:bodyPr>
            <a:noAutofit/>
          </a:bodyPr>
          <a:lstStyle/>
          <a:p>
            <a:pPr lvl="0" algn="just"/>
            <a:r>
              <a:rPr lang="en-US" dirty="0" err="1"/>
              <a:t>Xây</a:t>
            </a:r>
            <a:r>
              <a:rPr lang="en-US" dirty="0"/>
              <a:t> </a:t>
            </a:r>
            <a:r>
              <a:rPr lang="en-US" dirty="0" err="1"/>
              <a:t>dựng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mở</a:t>
            </a:r>
            <a:r>
              <a:rPr lang="en-US" dirty="0"/>
              <a:t> 12 </a:t>
            </a:r>
            <a:r>
              <a:rPr lang="en-US" dirty="0" err="1"/>
              <a:t>ngành</a:t>
            </a:r>
            <a:r>
              <a:rPr lang="en-US" dirty="0"/>
              <a:t> </a:t>
            </a:r>
            <a:r>
              <a:rPr lang="en-US" dirty="0" err="1"/>
              <a:t>đào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,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đó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6 </a:t>
            </a:r>
            <a:r>
              <a:rPr lang="en-US" dirty="0" err="1"/>
              <a:t>ngành</a:t>
            </a:r>
            <a:r>
              <a:rPr lang="en-US" dirty="0"/>
              <a:t> </a:t>
            </a:r>
            <a:r>
              <a:rPr lang="en-US" dirty="0" err="1"/>
              <a:t>đào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mới</a:t>
            </a:r>
            <a:r>
              <a:rPr lang="en-US" dirty="0"/>
              <a:t> </a:t>
            </a:r>
          </a:p>
          <a:p>
            <a:pPr algn="just"/>
            <a:r>
              <a:rPr lang="en-US" dirty="0" err="1"/>
              <a:t>Hoàn</a:t>
            </a:r>
            <a:r>
              <a:rPr lang="en-US" dirty="0"/>
              <a:t> </a:t>
            </a:r>
            <a:r>
              <a:rPr lang="en-US" dirty="0" err="1"/>
              <a:t>thiện</a:t>
            </a:r>
            <a:r>
              <a:rPr lang="en-US" dirty="0"/>
              <a:t> </a:t>
            </a:r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thống</a:t>
            </a:r>
            <a:r>
              <a:rPr lang="en-US" dirty="0"/>
              <a:t> </a:t>
            </a:r>
            <a:r>
              <a:rPr lang="en-US" dirty="0" err="1"/>
              <a:t>quản</a:t>
            </a:r>
            <a:r>
              <a:rPr lang="en-US" dirty="0"/>
              <a:t> </a:t>
            </a:r>
            <a:r>
              <a:rPr lang="en-US" dirty="0" err="1"/>
              <a:t>lý</a:t>
            </a:r>
            <a:r>
              <a:rPr lang="en-US" dirty="0"/>
              <a:t> </a:t>
            </a:r>
            <a:r>
              <a:rPr lang="en-US" dirty="0" err="1"/>
              <a:t>đào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hướng</a:t>
            </a:r>
            <a:r>
              <a:rPr lang="en-US" dirty="0"/>
              <a:t> </a:t>
            </a:r>
            <a:r>
              <a:rPr lang="en-US" dirty="0" err="1"/>
              <a:t>chuẩn</a:t>
            </a:r>
            <a:r>
              <a:rPr lang="en-US" dirty="0"/>
              <a:t> </a:t>
            </a:r>
            <a:r>
              <a:rPr lang="en-US" dirty="0" err="1"/>
              <a:t>hóa</a:t>
            </a:r>
            <a:r>
              <a:rPr lang="en-US" dirty="0"/>
              <a:t> </a:t>
            </a:r>
            <a:r>
              <a:rPr lang="en-US" dirty="0" err="1"/>
              <a:t>quy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quản</a:t>
            </a:r>
            <a:r>
              <a:rPr lang="en-US" dirty="0"/>
              <a:t> </a:t>
            </a:r>
            <a:r>
              <a:rPr lang="en-US" dirty="0" err="1"/>
              <a:t>lý</a:t>
            </a:r>
            <a:r>
              <a:rPr lang="en-US" dirty="0"/>
              <a:t>, </a:t>
            </a:r>
            <a:r>
              <a:rPr lang="en-US" dirty="0" err="1"/>
              <a:t>ứng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nghệ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tin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quản</a:t>
            </a:r>
            <a:r>
              <a:rPr lang="en-US" dirty="0"/>
              <a:t> </a:t>
            </a:r>
            <a:r>
              <a:rPr lang="en-US" dirty="0" err="1"/>
              <a:t>lý</a:t>
            </a:r>
            <a:r>
              <a:rPr lang="en-US" dirty="0"/>
              <a:t> </a:t>
            </a:r>
            <a:r>
              <a:rPr lang="en-US" dirty="0" err="1"/>
              <a:t>giáo</a:t>
            </a:r>
            <a:r>
              <a:rPr lang="en-US" dirty="0"/>
              <a:t> </a:t>
            </a:r>
            <a:r>
              <a:rPr lang="en-US" dirty="0" err="1"/>
              <a:t>dục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đảm</a:t>
            </a:r>
            <a:r>
              <a:rPr lang="en-US" dirty="0"/>
              <a:t> </a:t>
            </a:r>
            <a:r>
              <a:rPr lang="en-US" dirty="0" err="1"/>
              <a:t>bảo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khoa </a:t>
            </a:r>
            <a:r>
              <a:rPr lang="en-US" dirty="0" err="1"/>
              <a:t>học</a:t>
            </a:r>
            <a:r>
              <a:rPr lang="en-US" dirty="0"/>
              <a:t> </a:t>
            </a:r>
            <a:r>
              <a:rPr lang="en-US" dirty="0" err="1"/>
              <a:t>chính</a:t>
            </a:r>
            <a:r>
              <a:rPr lang="en-US" dirty="0"/>
              <a:t> </a:t>
            </a:r>
            <a:r>
              <a:rPr lang="en-US" dirty="0" err="1"/>
              <a:t>xác</a:t>
            </a:r>
            <a:r>
              <a:rPr lang="en-US" dirty="0"/>
              <a:t>, </a:t>
            </a:r>
            <a:r>
              <a:rPr lang="en-US" dirty="0" err="1"/>
              <a:t>minh</a:t>
            </a:r>
            <a:r>
              <a:rPr lang="en-US" dirty="0"/>
              <a:t> </a:t>
            </a:r>
            <a:r>
              <a:rPr lang="en-US" dirty="0" err="1"/>
              <a:t>bạch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hiệu</a:t>
            </a:r>
            <a:r>
              <a:rPr lang="en-US" dirty="0"/>
              <a:t> </a:t>
            </a:r>
            <a:r>
              <a:rPr lang="en-US" dirty="0" err="1"/>
              <a:t>quả</a:t>
            </a:r>
            <a:r>
              <a:rPr lang="en-US" dirty="0"/>
              <a:t>;</a:t>
            </a:r>
          </a:p>
          <a:p>
            <a:pPr lvl="0" algn="just"/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tuyển</a:t>
            </a:r>
            <a:r>
              <a:rPr lang="en-US" dirty="0"/>
              <a:t> </a:t>
            </a:r>
            <a:r>
              <a:rPr lang="en-US" dirty="0" err="1"/>
              <a:t>sinh</a:t>
            </a:r>
            <a:r>
              <a:rPr lang="en-US" dirty="0"/>
              <a:t> </a:t>
            </a:r>
            <a:r>
              <a:rPr lang="en-US" dirty="0" err="1"/>
              <a:t>năm</a:t>
            </a:r>
            <a:r>
              <a:rPr lang="en-US" dirty="0"/>
              <a:t> 2020 </a:t>
            </a:r>
            <a:r>
              <a:rPr lang="en-US" dirty="0" err="1"/>
              <a:t>rất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, </a:t>
            </a:r>
            <a:r>
              <a:rPr lang="en-US" dirty="0" err="1"/>
              <a:t>tuyển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7.456 </a:t>
            </a:r>
            <a:r>
              <a:rPr lang="en-US" dirty="0" err="1"/>
              <a:t>sinh</a:t>
            </a:r>
            <a:r>
              <a:rPr lang="en-US" dirty="0"/>
              <a:t> </a:t>
            </a:r>
            <a:r>
              <a:rPr lang="en-US" dirty="0" err="1"/>
              <a:t>viên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tăng</a:t>
            </a:r>
            <a:r>
              <a:rPr lang="en-US" dirty="0"/>
              <a:t> </a:t>
            </a:r>
            <a:r>
              <a:rPr lang="en-US" dirty="0" err="1"/>
              <a:t>quy</a:t>
            </a:r>
            <a:r>
              <a:rPr lang="en-US" dirty="0"/>
              <a:t> </a:t>
            </a:r>
            <a:r>
              <a:rPr lang="en-US" dirty="0" err="1"/>
              <a:t>mô</a:t>
            </a:r>
            <a:r>
              <a:rPr lang="en-US" dirty="0"/>
              <a:t> </a:t>
            </a:r>
            <a:r>
              <a:rPr lang="en-US" dirty="0" err="1"/>
              <a:t>đào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18.300 </a:t>
            </a:r>
            <a:r>
              <a:rPr lang="en-US" dirty="0" err="1"/>
              <a:t>sinh</a:t>
            </a:r>
            <a:r>
              <a:rPr lang="en-US" dirty="0"/>
              <a:t> </a:t>
            </a:r>
            <a:r>
              <a:rPr lang="en-US" dirty="0" err="1"/>
              <a:t>viên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750" y="3695603"/>
            <a:ext cx="3939992" cy="26289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1600" y="3703819"/>
            <a:ext cx="3586044" cy="26289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0" y="3695603"/>
            <a:ext cx="3939992" cy="26372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44255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ferris dir="l"/>
      </p:transition>
    </mc:Choice>
    <mc:Fallback xmlns="">
      <p:transition spd="slow" advClick="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9196" y="396992"/>
            <a:ext cx="11449404" cy="549273"/>
          </a:xfrm>
        </p:spPr>
        <p:txBody>
          <a:bodyPr>
            <a:no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KHẢO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THÍ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ĐẢM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3746" y="914400"/>
            <a:ext cx="11449404" cy="2590800"/>
          </a:xfrm>
        </p:spPr>
        <p:txBody>
          <a:bodyPr>
            <a:noAutofit/>
          </a:bodyPr>
          <a:lstStyle/>
          <a:p>
            <a:pPr lvl="0" algn="just"/>
            <a:r>
              <a:rPr lang="en-US" sz="2400" dirty="0" err="1"/>
              <a:t>Trường</a:t>
            </a:r>
            <a:r>
              <a:rPr lang="en-US" sz="2400" dirty="0"/>
              <a:t> </a:t>
            </a:r>
            <a:r>
              <a:rPr lang="en-US" sz="2400" dirty="0" err="1"/>
              <a:t>đã</a:t>
            </a:r>
            <a:r>
              <a:rPr lang="en-US" sz="2400" dirty="0"/>
              <a:t> </a:t>
            </a:r>
            <a:r>
              <a:rPr lang="en-US" sz="2400" dirty="0" err="1"/>
              <a:t>hoàn</a:t>
            </a:r>
            <a:r>
              <a:rPr lang="en-US" sz="2400" dirty="0"/>
              <a:t> </a:t>
            </a:r>
            <a:r>
              <a:rPr lang="en-US" sz="2400" dirty="0" err="1"/>
              <a:t>thành</a:t>
            </a:r>
            <a:r>
              <a:rPr lang="en-US" sz="2400" dirty="0"/>
              <a:t> </a:t>
            </a:r>
            <a:r>
              <a:rPr lang="en-US" sz="2400" dirty="0" err="1"/>
              <a:t>việc</a:t>
            </a:r>
            <a:r>
              <a:rPr lang="en-US" sz="2400" dirty="0"/>
              <a:t> </a:t>
            </a:r>
            <a:r>
              <a:rPr lang="en-US" sz="2400" dirty="0" err="1"/>
              <a:t>kiểm</a:t>
            </a:r>
            <a:r>
              <a:rPr lang="en-US" sz="2400" dirty="0"/>
              <a:t> </a:t>
            </a:r>
            <a:r>
              <a:rPr lang="en-US" sz="2400" dirty="0" err="1"/>
              <a:t>định</a:t>
            </a:r>
            <a:r>
              <a:rPr lang="en-US" sz="2400" dirty="0"/>
              <a:t> </a:t>
            </a:r>
            <a:r>
              <a:rPr lang="en-US" sz="2400" dirty="0" err="1"/>
              <a:t>chất</a:t>
            </a:r>
            <a:r>
              <a:rPr lang="en-US" sz="2400" dirty="0"/>
              <a:t> </a:t>
            </a:r>
            <a:r>
              <a:rPr lang="en-US" sz="2400" dirty="0" err="1"/>
              <a:t>lượng</a:t>
            </a:r>
            <a:r>
              <a:rPr lang="en-US" sz="2400" dirty="0"/>
              <a:t> </a:t>
            </a:r>
            <a:r>
              <a:rPr lang="en-US" sz="2400" dirty="0" err="1"/>
              <a:t>theo</a:t>
            </a:r>
            <a:r>
              <a:rPr lang="en-US" sz="2400" dirty="0"/>
              <a:t> </a:t>
            </a:r>
            <a:r>
              <a:rPr lang="en-US" sz="2400" dirty="0" err="1"/>
              <a:t>tiêu</a:t>
            </a:r>
            <a:r>
              <a:rPr lang="en-US" sz="2400" dirty="0"/>
              <a:t> </a:t>
            </a:r>
            <a:r>
              <a:rPr lang="en-US" sz="2400" dirty="0" err="1"/>
              <a:t>chí</a:t>
            </a:r>
            <a:r>
              <a:rPr lang="en-US" sz="2400" dirty="0"/>
              <a:t> </a:t>
            </a:r>
            <a:r>
              <a:rPr lang="en-US" sz="2400" dirty="0" err="1"/>
              <a:t>trường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 </a:t>
            </a:r>
            <a:r>
              <a:rPr lang="en-US" sz="2400" dirty="0" err="1"/>
              <a:t>đẳng</a:t>
            </a:r>
            <a:r>
              <a:rPr lang="en-US" sz="2400" dirty="0"/>
              <a:t> </a:t>
            </a:r>
            <a:r>
              <a:rPr lang="en-US" sz="2400" dirty="0" err="1"/>
              <a:t>chất</a:t>
            </a:r>
            <a:r>
              <a:rPr lang="en-US" sz="2400" dirty="0"/>
              <a:t> </a:t>
            </a:r>
            <a:r>
              <a:rPr lang="en-US" sz="2400" dirty="0" err="1"/>
              <a:t>lượng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, </a:t>
            </a:r>
            <a:r>
              <a:rPr lang="en-US" sz="2400" dirty="0" err="1"/>
              <a:t>đạt</a:t>
            </a:r>
            <a:r>
              <a:rPr lang="en-US" sz="2400" dirty="0"/>
              <a:t> </a:t>
            </a:r>
            <a:r>
              <a:rPr lang="en-US" sz="2400" dirty="0" err="1"/>
              <a:t>chuẩn</a:t>
            </a:r>
            <a:r>
              <a:rPr lang="en-US" sz="2400" dirty="0"/>
              <a:t> </a:t>
            </a:r>
            <a:r>
              <a:rPr lang="en-US" sz="2400" dirty="0" err="1"/>
              <a:t>kiểm</a:t>
            </a:r>
            <a:r>
              <a:rPr lang="en-US" sz="2400" dirty="0"/>
              <a:t> </a:t>
            </a:r>
            <a:r>
              <a:rPr lang="en-US" sz="2400" dirty="0" err="1"/>
              <a:t>định</a:t>
            </a:r>
            <a:r>
              <a:rPr lang="en-US" sz="2400" dirty="0"/>
              <a:t> </a:t>
            </a:r>
            <a:r>
              <a:rPr lang="en-US" sz="2400" dirty="0" err="1"/>
              <a:t>chất</a:t>
            </a:r>
            <a:r>
              <a:rPr lang="en-US" sz="2400" dirty="0"/>
              <a:t> </a:t>
            </a:r>
            <a:r>
              <a:rPr lang="en-US" sz="2400" dirty="0" err="1"/>
              <a:t>lượng</a:t>
            </a:r>
            <a:r>
              <a:rPr lang="en-US" sz="2400" dirty="0"/>
              <a:t> </a:t>
            </a:r>
            <a:r>
              <a:rPr lang="en-US" sz="2400" dirty="0" err="1"/>
              <a:t>cơ</a:t>
            </a:r>
            <a:r>
              <a:rPr lang="en-US" sz="2400" dirty="0"/>
              <a:t> </a:t>
            </a:r>
            <a:r>
              <a:rPr lang="en-US" sz="2400" dirty="0" err="1"/>
              <a:t>sở</a:t>
            </a:r>
            <a:r>
              <a:rPr lang="en-US" sz="2400" dirty="0"/>
              <a:t> </a:t>
            </a:r>
            <a:r>
              <a:rPr lang="en-US" sz="2400" dirty="0" err="1"/>
              <a:t>giáo</a:t>
            </a:r>
            <a:r>
              <a:rPr lang="en-US" sz="2400" dirty="0"/>
              <a:t> </a:t>
            </a:r>
            <a:r>
              <a:rPr lang="en-US" sz="2400" dirty="0" err="1"/>
              <a:t>dục</a:t>
            </a:r>
            <a:r>
              <a:rPr lang="en-US" sz="2400" dirty="0"/>
              <a:t> </a:t>
            </a:r>
            <a:r>
              <a:rPr lang="en-US" sz="2400" dirty="0" err="1"/>
              <a:t>nghề</a:t>
            </a:r>
            <a:r>
              <a:rPr lang="en-US" sz="2400" dirty="0"/>
              <a:t> </a:t>
            </a:r>
            <a:r>
              <a:rPr lang="en-US" sz="2400" dirty="0" err="1"/>
              <a:t>nghiệp</a:t>
            </a:r>
            <a:r>
              <a:rPr lang="en-US" sz="2400" dirty="0"/>
              <a:t> </a:t>
            </a:r>
            <a:r>
              <a:rPr lang="en-US" sz="2400" dirty="0" err="1"/>
              <a:t>theo</a:t>
            </a:r>
            <a:r>
              <a:rPr lang="en-US" sz="2400" dirty="0"/>
              <a:t> </a:t>
            </a:r>
            <a:r>
              <a:rPr lang="en-US" sz="2400" dirty="0" err="1"/>
              <a:t>bộ</a:t>
            </a:r>
            <a:r>
              <a:rPr lang="en-US" sz="2400" dirty="0"/>
              <a:t> </a:t>
            </a:r>
            <a:r>
              <a:rPr lang="en-US" sz="2400" dirty="0" err="1"/>
              <a:t>tiêu</a:t>
            </a:r>
            <a:r>
              <a:rPr lang="en-US" sz="2400" dirty="0"/>
              <a:t> </a:t>
            </a:r>
            <a:r>
              <a:rPr lang="en-US" sz="2400" dirty="0" err="1"/>
              <a:t>chí</a:t>
            </a:r>
            <a:r>
              <a:rPr lang="en-US" sz="2400" dirty="0"/>
              <a:t>, </a:t>
            </a:r>
            <a:r>
              <a:rPr lang="en-US" sz="2400" dirty="0" err="1"/>
              <a:t>tiêu</a:t>
            </a:r>
            <a:r>
              <a:rPr lang="en-US" sz="2400" dirty="0"/>
              <a:t> </a:t>
            </a:r>
            <a:r>
              <a:rPr lang="en-US" sz="2400" dirty="0" err="1"/>
              <a:t>chuẩn</a:t>
            </a:r>
            <a:r>
              <a:rPr lang="en-US" sz="2400" dirty="0"/>
              <a:t> </a:t>
            </a:r>
            <a:r>
              <a:rPr lang="vi-VN" sz="2400" dirty="0"/>
              <a:t>kiểm định chất lượng giáo dục nghề nghiệp</a:t>
            </a:r>
            <a:r>
              <a:rPr lang="en-US" sz="2400" dirty="0"/>
              <a:t>, </a:t>
            </a:r>
            <a:r>
              <a:rPr lang="en-US" sz="2400" dirty="0" err="1"/>
              <a:t>đạt</a:t>
            </a:r>
            <a:r>
              <a:rPr lang="en-US" sz="2400" dirty="0"/>
              <a:t> </a:t>
            </a:r>
            <a:r>
              <a:rPr lang="en-US" sz="2400" dirty="0" err="1"/>
              <a:t>chuẩn</a:t>
            </a:r>
            <a:r>
              <a:rPr lang="en-US" sz="2400" dirty="0"/>
              <a:t>  </a:t>
            </a:r>
            <a:r>
              <a:rPr lang="en-US" sz="2400" dirty="0" err="1"/>
              <a:t>kiểm</a:t>
            </a:r>
            <a:r>
              <a:rPr lang="en-US" sz="2400" dirty="0"/>
              <a:t> </a:t>
            </a:r>
            <a:r>
              <a:rPr lang="en-US" sz="2400" dirty="0" err="1"/>
              <a:t>định</a:t>
            </a:r>
            <a:r>
              <a:rPr lang="en-US" sz="2400" dirty="0"/>
              <a:t> </a:t>
            </a:r>
            <a:r>
              <a:rPr lang="en-US" sz="2400" dirty="0" err="1"/>
              <a:t>chương</a:t>
            </a:r>
            <a:r>
              <a:rPr lang="en-US" sz="2400" dirty="0"/>
              <a:t> </a:t>
            </a:r>
            <a:r>
              <a:rPr lang="en-US" sz="2400" dirty="0" err="1"/>
              <a:t>trình</a:t>
            </a:r>
            <a:r>
              <a:rPr lang="en-US" sz="2400" dirty="0"/>
              <a:t> </a:t>
            </a:r>
            <a:r>
              <a:rPr lang="en-US" sz="2400" dirty="0" err="1"/>
              <a:t>đào</a:t>
            </a:r>
            <a:r>
              <a:rPr lang="en-US" sz="2400" dirty="0"/>
              <a:t> </a:t>
            </a:r>
            <a:r>
              <a:rPr lang="en-US" sz="2400" dirty="0" err="1"/>
              <a:t>tạo</a:t>
            </a:r>
            <a:r>
              <a:rPr lang="en-US" sz="2400" dirty="0"/>
              <a:t> </a:t>
            </a:r>
            <a:r>
              <a:rPr lang="en-US" sz="2400" dirty="0" err="1"/>
              <a:t>ngành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nghệ</a:t>
            </a:r>
            <a:r>
              <a:rPr lang="en-US" sz="2400" dirty="0"/>
              <a:t> </a:t>
            </a:r>
            <a:r>
              <a:rPr lang="en-US" sz="2400" dirty="0" err="1"/>
              <a:t>Chế</a:t>
            </a:r>
            <a:r>
              <a:rPr lang="en-US" sz="2400" dirty="0"/>
              <a:t> </a:t>
            </a:r>
            <a:r>
              <a:rPr lang="en-US" sz="2400" dirty="0" err="1"/>
              <a:t>tạo</a:t>
            </a:r>
            <a:r>
              <a:rPr lang="en-US" sz="2400" dirty="0"/>
              <a:t> </a:t>
            </a:r>
            <a:r>
              <a:rPr lang="en-US" sz="2400" dirty="0" err="1"/>
              <a:t>máy</a:t>
            </a:r>
            <a:endParaRPr lang="en-US" sz="2400" dirty="0"/>
          </a:p>
          <a:p>
            <a:pPr lvl="0" algn="just"/>
            <a:r>
              <a:rPr lang="en-US" sz="2400" dirty="0"/>
              <a:t>Sau 02 </a:t>
            </a:r>
            <a:r>
              <a:rPr lang="en-US" sz="2400" dirty="0" err="1"/>
              <a:t>năm</a:t>
            </a:r>
            <a:r>
              <a:rPr lang="en-US" sz="2400" dirty="0"/>
              <a:t> </a:t>
            </a:r>
            <a:r>
              <a:rPr lang="en-US" sz="2400" dirty="0" err="1"/>
              <a:t>vận</a:t>
            </a:r>
            <a:r>
              <a:rPr lang="en-US" sz="2400" dirty="0"/>
              <a:t> </a:t>
            </a:r>
            <a:r>
              <a:rPr lang="en-US" sz="2400" dirty="0" err="1"/>
              <a:t>hành</a:t>
            </a:r>
            <a:r>
              <a:rPr lang="en-US" sz="2400" dirty="0"/>
              <a:t> </a:t>
            </a:r>
            <a:r>
              <a:rPr lang="en-US" sz="2400" dirty="0" err="1"/>
              <a:t>hệ</a:t>
            </a:r>
            <a:r>
              <a:rPr lang="en-US" sz="2400" dirty="0"/>
              <a:t> </a:t>
            </a:r>
            <a:r>
              <a:rPr lang="en-US" sz="2400" dirty="0" err="1"/>
              <a:t>thống</a:t>
            </a:r>
            <a:r>
              <a:rPr lang="en-US" sz="2400" dirty="0"/>
              <a:t> </a:t>
            </a:r>
            <a:r>
              <a:rPr lang="en-US" sz="2400" dirty="0" err="1"/>
              <a:t>quản</a:t>
            </a:r>
            <a:r>
              <a:rPr lang="en-US" sz="2400" dirty="0"/>
              <a:t> </a:t>
            </a:r>
            <a:r>
              <a:rPr lang="en-US" sz="2400" dirty="0" err="1"/>
              <a:t>lý</a:t>
            </a:r>
            <a:r>
              <a:rPr lang="en-US" sz="2400" dirty="0"/>
              <a:t> </a:t>
            </a:r>
            <a:r>
              <a:rPr lang="en-US" sz="2400" dirty="0" err="1"/>
              <a:t>chất</a:t>
            </a:r>
            <a:r>
              <a:rPr lang="en-US" sz="2400" dirty="0"/>
              <a:t> </a:t>
            </a:r>
            <a:r>
              <a:rPr lang="en-US" sz="2400" dirty="0" err="1"/>
              <a:t>lượng</a:t>
            </a:r>
            <a:r>
              <a:rPr lang="en-US" sz="2400" dirty="0"/>
              <a:t> ISO 9001 – 2015, </a:t>
            </a:r>
            <a:r>
              <a:rPr lang="pt-BR" sz="2400" dirty="0"/>
              <a:t>tổ chức Afnor đã tiến hành đánh giá việc duy trì hệ thống </a:t>
            </a:r>
            <a:r>
              <a:rPr lang="en-US" sz="2400" dirty="0" err="1"/>
              <a:t>quản</a:t>
            </a:r>
            <a:r>
              <a:rPr lang="en-US" sz="2400" dirty="0"/>
              <a:t> </a:t>
            </a:r>
            <a:r>
              <a:rPr lang="en-US" sz="2400" dirty="0" err="1"/>
              <a:t>lý</a:t>
            </a:r>
            <a:r>
              <a:rPr lang="en-US" sz="2400" dirty="0"/>
              <a:t> </a:t>
            </a:r>
            <a:r>
              <a:rPr lang="en-US" sz="2400" dirty="0" err="1"/>
              <a:t>chất</a:t>
            </a:r>
            <a:r>
              <a:rPr lang="en-US" sz="2400" dirty="0"/>
              <a:t> </a:t>
            </a:r>
            <a:r>
              <a:rPr lang="en-US" sz="2400" dirty="0" err="1"/>
              <a:t>lượng</a:t>
            </a:r>
            <a:r>
              <a:rPr lang="en-US" sz="2400" dirty="0"/>
              <a:t> </a:t>
            </a:r>
            <a:r>
              <a:rPr lang="en-US" sz="2400" dirty="0" err="1"/>
              <a:t>theo</a:t>
            </a:r>
            <a:r>
              <a:rPr lang="en-US" sz="2400" dirty="0"/>
              <a:t> </a:t>
            </a:r>
            <a:r>
              <a:rPr lang="en-US" sz="2400" dirty="0" err="1"/>
              <a:t>tiêu</a:t>
            </a:r>
            <a:r>
              <a:rPr lang="en-US" sz="2400" dirty="0"/>
              <a:t> </a:t>
            </a:r>
            <a:r>
              <a:rPr lang="en-US" sz="2400" dirty="0" err="1"/>
              <a:t>chuẩn</a:t>
            </a:r>
            <a:r>
              <a:rPr lang="en-US" sz="2400" dirty="0"/>
              <a:t> ISO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xác</a:t>
            </a:r>
            <a:r>
              <a:rPr lang="en-US" sz="2400" dirty="0"/>
              <a:t> </a:t>
            </a:r>
            <a:r>
              <a:rPr lang="en-US" sz="2400" dirty="0" err="1"/>
              <a:t>nhận</a:t>
            </a:r>
            <a:r>
              <a:rPr lang="en-US" sz="2400" dirty="0"/>
              <a:t> </a:t>
            </a:r>
            <a:r>
              <a:rPr lang="en-US" sz="2400" dirty="0" err="1"/>
              <a:t>Nhà</a:t>
            </a:r>
            <a:r>
              <a:rPr lang="en-US" sz="2400" dirty="0"/>
              <a:t> </a:t>
            </a:r>
            <a:r>
              <a:rPr lang="en-US" sz="2400" dirty="0" err="1"/>
              <a:t>trường</a:t>
            </a:r>
            <a:r>
              <a:rPr lang="en-US" sz="2400" dirty="0"/>
              <a:t> </a:t>
            </a:r>
            <a:r>
              <a:rPr lang="en-US" sz="2400" dirty="0" err="1"/>
              <a:t>tiếp</a:t>
            </a:r>
            <a:r>
              <a:rPr lang="en-US" sz="2400" dirty="0"/>
              <a:t> </a:t>
            </a:r>
            <a:r>
              <a:rPr lang="en-US" sz="2400" dirty="0" err="1"/>
              <a:t>tục</a:t>
            </a:r>
            <a:r>
              <a:rPr lang="en-US" sz="2400" dirty="0"/>
              <a:t> 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nhận</a:t>
            </a:r>
            <a:r>
              <a:rPr lang="en-US" sz="2400" dirty="0"/>
              <a:t> </a:t>
            </a:r>
            <a:r>
              <a:rPr lang="en-US" sz="2400" dirty="0" err="1"/>
              <a:t>đạt</a:t>
            </a:r>
            <a:r>
              <a:rPr lang="en-US" sz="2400" dirty="0"/>
              <a:t> </a:t>
            </a:r>
            <a:r>
              <a:rPr lang="en-US" sz="2400" dirty="0" err="1"/>
              <a:t>chuẩn</a:t>
            </a:r>
            <a:r>
              <a:rPr lang="en-US" sz="2400" dirty="0"/>
              <a:t> </a:t>
            </a:r>
            <a:r>
              <a:rPr lang="en-US" sz="2400" dirty="0" err="1"/>
              <a:t>hệ</a:t>
            </a:r>
            <a:r>
              <a:rPr lang="en-US" sz="2400" dirty="0"/>
              <a:t> </a:t>
            </a:r>
            <a:r>
              <a:rPr lang="en-US" sz="2400" dirty="0" err="1"/>
              <a:t>thống</a:t>
            </a:r>
            <a:r>
              <a:rPr lang="en-US" sz="2400" dirty="0"/>
              <a:t> </a:t>
            </a:r>
            <a:r>
              <a:rPr lang="en-US" sz="2400" dirty="0" err="1"/>
              <a:t>quản</a:t>
            </a:r>
            <a:r>
              <a:rPr lang="en-US" sz="2400" dirty="0"/>
              <a:t> </a:t>
            </a:r>
            <a:r>
              <a:rPr lang="en-US" sz="2400" dirty="0" err="1"/>
              <a:t>lý</a:t>
            </a:r>
            <a:r>
              <a:rPr lang="en-US" sz="2400" dirty="0"/>
              <a:t> </a:t>
            </a:r>
            <a:r>
              <a:rPr lang="en-US" sz="2400" dirty="0" err="1"/>
              <a:t>chất</a:t>
            </a:r>
            <a:r>
              <a:rPr lang="en-US" sz="2400" dirty="0"/>
              <a:t> </a:t>
            </a:r>
            <a:r>
              <a:rPr lang="en-US" sz="2400" dirty="0" err="1"/>
              <a:t>lượng</a:t>
            </a:r>
            <a:r>
              <a:rPr lang="en-US" sz="2400" dirty="0"/>
              <a:t> </a:t>
            </a:r>
            <a:r>
              <a:rPr lang="en-US" sz="2400" dirty="0" err="1"/>
              <a:t>theo</a:t>
            </a:r>
            <a:r>
              <a:rPr lang="en-US" sz="2400" dirty="0"/>
              <a:t> </a:t>
            </a:r>
            <a:r>
              <a:rPr lang="en-US" sz="2400" dirty="0" err="1"/>
              <a:t>tiêu</a:t>
            </a:r>
            <a:r>
              <a:rPr lang="en-US" sz="2400" dirty="0"/>
              <a:t> </a:t>
            </a:r>
            <a:r>
              <a:rPr lang="en-US" sz="2400" dirty="0" err="1"/>
              <a:t>chuẩn</a:t>
            </a:r>
            <a:r>
              <a:rPr lang="en-US" sz="2400" dirty="0"/>
              <a:t> ISO 9001: 2015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17" t="8292" b="7359"/>
          <a:stretch/>
        </p:blipFill>
        <p:spPr>
          <a:xfrm>
            <a:off x="8546835" y="3962400"/>
            <a:ext cx="3473987" cy="21979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20" b="10483"/>
          <a:stretch/>
        </p:blipFill>
        <p:spPr>
          <a:xfrm>
            <a:off x="4918591" y="3962400"/>
            <a:ext cx="3473987" cy="21979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38" t="8223" r="4741" b="31646"/>
          <a:stretch/>
        </p:blipFill>
        <p:spPr>
          <a:xfrm>
            <a:off x="209196" y="3962400"/>
            <a:ext cx="4491373" cy="21765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90640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ferris dir="r"/>
      </p:transition>
    </mc:Choice>
    <mc:Fallback xmlns="">
      <p:transition spd="slow" advClick="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8258" y="457200"/>
            <a:ext cx="11447850" cy="549273"/>
          </a:xfrm>
        </p:spPr>
        <p:txBody>
          <a:bodyPr>
            <a:no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ĐỘI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NGŨ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CÁN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GIÁO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5300" y="914400"/>
            <a:ext cx="11447850" cy="2590800"/>
          </a:xfrm>
        </p:spPr>
        <p:txBody>
          <a:bodyPr>
            <a:noAutofit/>
          </a:bodyPr>
          <a:lstStyle/>
          <a:p>
            <a:pPr lvl="0" algn="just">
              <a:spcBef>
                <a:spcPts val="600"/>
              </a:spcBef>
            </a:pPr>
            <a:r>
              <a:rPr lang="en-US" sz="2400" dirty="0" err="1"/>
              <a:t>Tổng</a:t>
            </a:r>
            <a:r>
              <a:rPr lang="en-US" sz="2400" dirty="0"/>
              <a:t> </a:t>
            </a:r>
            <a:r>
              <a:rPr lang="en-US" sz="2400" dirty="0" err="1"/>
              <a:t>số</a:t>
            </a:r>
            <a:r>
              <a:rPr lang="en-US" sz="2400" dirty="0"/>
              <a:t> </a:t>
            </a:r>
            <a:r>
              <a:rPr lang="en-US" sz="2400" dirty="0" err="1"/>
              <a:t>CBGVNV</a:t>
            </a:r>
            <a:r>
              <a:rPr lang="en-US" sz="2400" dirty="0"/>
              <a:t>: 321 </a:t>
            </a:r>
            <a:r>
              <a:rPr lang="en-US" sz="2400" dirty="0" err="1"/>
              <a:t>người</a:t>
            </a:r>
            <a:r>
              <a:rPr lang="en-US" sz="2400" dirty="0"/>
              <a:t>.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đó</a:t>
            </a:r>
            <a:r>
              <a:rPr lang="en-US" sz="2400" dirty="0"/>
              <a:t>: </a:t>
            </a:r>
            <a:r>
              <a:rPr lang="en-US" sz="2400" dirty="0" err="1"/>
              <a:t>Giảng</a:t>
            </a:r>
            <a:r>
              <a:rPr lang="en-US" sz="2400" dirty="0"/>
              <a:t> </a:t>
            </a:r>
            <a:r>
              <a:rPr lang="en-US" sz="2400" dirty="0" err="1"/>
              <a:t>viên</a:t>
            </a:r>
            <a:r>
              <a:rPr lang="en-US" sz="2400" dirty="0"/>
              <a:t> </a:t>
            </a:r>
            <a:r>
              <a:rPr lang="en-US" sz="2400" dirty="0" err="1"/>
              <a:t>là</a:t>
            </a:r>
            <a:r>
              <a:rPr lang="en-US" sz="2400" dirty="0"/>
              <a:t> 211 </a:t>
            </a:r>
            <a:r>
              <a:rPr lang="en-US" sz="2400" dirty="0" err="1"/>
              <a:t>người</a:t>
            </a:r>
            <a:r>
              <a:rPr lang="en-US" sz="2400" dirty="0"/>
              <a:t> (66%), </a:t>
            </a:r>
            <a:r>
              <a:rPr lang="en-US" sz="2400" dirty="0" err="1"/>
              <a:t>Nhân</a:t>
            </a:r>
            <a:r>
              <a:rPr lang="en-US" sz="2400" dirty="0"/>
              <a:t> </a:t>
            </a:r>
            <a:r>
              <a:rPr lang="en-US" sz="2400" dirty="0" err="1"/>
              <a:t>viên</a:t>
            </a:r>
            <a:r>
              <a:rPr lang="en-US" sz="2400" dirty="0"/>
              <a:t> 110 </a:t>
            </a:r>
            <a:r>
              <a:rPr lang="en-US" sz="2400" dirty="0" err="1"/>
              <a:t>người</a:t>
            </a:r>
            <a:r>
              <a:rPr lang="en-US" sz="2400" dirty="0"/>
              <a:t> (34%). </a:t>
            </a:r>
            <a:r>
              <a:rPr lang="en-US" sz="2400" dirty="0" err="1"/>
              <a:t>Giảng</a:t>
            </a:r>
            <a:r>
              <a:rPr lang="en-US" sz="2400" dirty="0"/>
              <a:t> </a:t>
            </a:r>
            <a:r>
              <a:rPr lang="en-US" sz="2400" dirty="0" err="1"/>
              <a:t>viên</a:t>
            </a:r>
            <a:r>
              <a:rPr lang="en-US" sz="2400" dirty="0"/>
              <a:t> </a:t>
            </a:r>
            <a:r>
              <a:rPr lang="en-US" sz="2400" dirty="0" err="1"/>
              <a:t>thỉnh</a:t>
            </a:r>
            <a:r>
              <a:rPr lang="en-US" sz="2400" dirty="0"/>
              <a:t> </a:t>
            </a:r>
            <a:r>
              <a:rPr lang="en-US" sz="2400" dirty="0" err="1"/>
              <a:t>giảng</a:t>
            </a:r>
            <a:r>
              <a:rPr lang="en-US" sz="2400" dirty="0"/>
              <a:t>: 81 </a:t>
            </a:r>
            <a:r>
              <a:rPr lang="en-US" sz="2400" dirty="0" err="1"/>
              <a:t>người</a:t>
            </a:r>
            <a:r>
              <a:rPr lang="en-US" sz="2400" dirty="0"/>
              <a:t>.</a:t>
            </a:r>
          </a:p>
          <a:p>
            <a:pPr lvl="0" algn="just">
              <a:spcBef>
                <a:spcPts val="600"/>
              </a:spcBef>
            </a:pPr>
            <a:r>
              <a:rPr lang="en-US" sz="2400" dirty="0" err="1"/>
              <a:t>Trình</a:t>
            </a:r>
            <a:r>
              <a:rPr lang="en-US" sz="2400" dirty="0"/>
              <a:t>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chuyên</a:t>
            </a:r>
            <a:r>
              <a:rPr lang="en-US" sz="2400" dirty="0"/>
              <a:t> </a:t>
            </a:r>
            <a:r>
              <a:rPr lang="en-US" sz="2400" dirty="0" err="1"/>
              <a:t>môn</a:t>
            </a:r>
            <a:r>
              <a:rPr lang="en-US" sz="2400" dirty="0"/>
              <a:t> </a:t>
            </a:r>
            <a:r>
              <a:rPr lang="en-US" sz="2400" dirty="0" err="1"/>
              <a:t>nghiệp</a:t>
            </a:r>
            <a:r>
              <a:rPr lang="en-US" sz="2400" dirty="0"/>
              <a:t> </a:t>
            </a:r>
            <a:r>
              <a:rPr lang="en-US" sz="2400" dirty="0" err="1"/>
              <a:t>vụ</a:t>
            </a:r>
            <a:r>
              <a:rPr lang="en-US" sz="2400" dirty="0"/>
              <a:t>: </a:t>
            </a:r>
            <a:r>
              <a:rPr lang="en-US" sz="2400" dirty="0" err="1"/>
              <a:t>Tiến</a:t>
            </a:r>
            <a:r>
              <a:rPr lang="en-US" sz="2400" dirty="0"/>
              <a:t> </a:t>
            </a:r>
            <a:r>
              <a:rPr lang="en-US" sz="2400" dirty="0" err="1"/>
              <a:t>sĩ</a:t>
            </a:r>
            <a:r>
              <a:rPr lang="en-US" sz="2400" dirty="0"/>
              <a:t>: 09 </a:t>
            </a:r>
            <a:r>
              <a:rPr lang="en-US" sz="2400" dirty="0" err="1"/>
              <a:t>người</a:t>
            </a:r>
            <a:r>
              <a:rPr lang="en-US" sz="2400" dirty="0"/>
              <a:t>, </a:t>
            </a:r>
            <a:r>
              <a:rPr lang="en-US" sz="2400" dirty="0" err="1"/>
              <a:t>Thạc</a:t>
            </a:r>
            <a:r>
              <a:rPr lang="en-US" sz="2400" dirty="0"/>
              <a:t> </a:t>
            </a:r>
            <a:r>
              <a:rPr lang="en-US" sz="2400" dirty="0" err="1"/>
              <a:t>sĩ</a:t>
            </a:r>
            <a:r>
              <a:rPr lang="en-US" sz="2400" dirty="0"/>
              <a:t>: 141 </a:t>
            </a:r>
            <a:r>
              <a:rPr lang="en-US" sz="2400" dirty="0" err="1"/>
              <a:t>người</a:t>
            </a:r>
            <a:r>
              <a:rPr lang="en-US" sz="2400" dirty="0"/>
              <a:t>, </a:t>
            </a:r>
            <a:r>
              <a:rPr lang="en-US" sz="2400" dirty="0" err="1"/>
              <a:t>Đại</a:t>
            </a:r>
            <a:r>
              <a:rPr lang="en-US" sz="2400" dirty="0"/>
              <a:t> </a:t>
            </a:r>
            <a:r>
              <a:rPr lang="en-US" sz="2400" dirty="0" err="1"/>
              <a:t>học</a:t>
            </a:r>
            <a:r>
              <a:rPr lang="en-US" sz="2400" dirty="0"/>
              <a:t>: 62 </a:t>
            </a:r>
            <a:r>
              <a:rPr lang="en-US" sz="2400" dirty="0" err="1"/>
              <a:t>người</a:t>
            </a:r>
            <a:r>
              <a:rPr lang="en-US" sz="2400" dirty="0"/>
              <a:t>.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đó</a:t>
            </a:r>
            <a:r>
              <a:rPr lang="en-US" sz="2400" dirty="0"/>
              <a:t> </a:t>
            </a:r>
            <a:r>
              <a:rPr lang="en-US" sz="2400" dirty="0" err="1"/>
              <a:t>đang</a:t>
            </a:r>
            <a:r>
              <a:rPr lang="en-US" sz="2400" dirty="0"/>
              <a:t> </a:t>
            </a:r>
            <a:r>
              <a:rPr lang="en-US" sz="2400" dirty="0" err="1"/>
              <a:t>tham</a:t>
            </a:r>
            <a:r>
              <a:rPr lang="en-US" sz="2400" dirty="0"/>
              <a:t> </a:t>
            </a:r>
            <a:r>
              <a:rPr lang="en-US" sz="2400" dirty="0" err="1"/>
              <a:t>gia</a:t>
            </a:r>
            <a:r>
              <a:rPr lang="en-US" sz="2400" dirty="0"/>
              <a:t> </a:t>
            </a:r>
            <a:r>
              <a:rPr lang="en-US" sz="2400" dirty="0" err="1"/>
              <a:t>học</a:t>
            </a:r>
            <a:r>
              <a:rPr lang="en-US" sz="2400" dirty="0"/>
              <a:t> </a:t>
            </a:r>
            <a:r>
              <a:rPr lang="en-US" sz="2400" dirty="0" err="1"/>
              <a:t>tập</a:t>
            </a:r>
            <a:r>
              <a:rPr lang="en-US" sz="2400" dirty="0"/>
              <a:t> </a:t>
            </a:r>
            <a:r>
              <a:rPr lang="en-US" sz="2400" dirty="0" err="1"/>
              <a:t>nâng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 </a:t>
            </a:r>
            <a:r>
              <a:rPr lang="en-US" sz="2400" dirty="0" err="1"/>
              <a:t>trình</a:t>
            </a:r>
            <a:r>
              <a:rPr lang="en-US" sz="2400" dirty="0"/>
              <a:t>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là</a:t>
            </a:r>
            <a:r>
              <a:rPr lang="en-US" sz="2400" dirty="0"/>
              <a:t> 19 </a:t>
            </a:r>
            <a:r>
              <a:rPr lang="en-US" sz="2400" dirty="0" err="1"/>
              <a:t>người</a:t>
            </a:r>
            <a:r>
              <a:rPr lang="en-US" sz="2400" dirty="0"/>
              <a:t>:  </a:t>
            </a:r>
            <a:r>
              <a:rPr lang="en-US" sz="2400" dirty="0" err="1"/>
              <a:t>nghiên</a:t>
            </a:r>
            <a:r>
              <a:rPr lang="en-US" sz="2400" dirty="0"/>
              <a:t> </a:t>
            </a:r>
            <a:r>
              <a:rPr lang="en-US" sz="2400" dirty="0" err="1"/>
              <a:t>cứu</a:t>
            </a:r>
            <a:r>
              <a:rPr lang="en-US" sz="2400" dirty="0"/>
              <a:t> </a:t>
            </a:r>
            <a:r>
              <a:rPr lang="en-US" sz="2400" dirty="0" err="1"/>
              <a:t>sinh</a:t>
            </a:r>
            <a:r>
              <a:rPr lang="en-US" sz="2400" dirty="0"/>
              <a:t>: 06 </a:t>
            </a:r>
            <a:r>
              <a:rPr lang="en-US" sz="2400" dirty="0" err="1"/>
              <a:t>người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 </a:t>
            </a:r>
            <a:r>
              <a:rPr lang="en-US" sz="2400" dirty="0" err="1"/>
              <a:t>học</a:t>
            </a:r>
            <a:r>
              <a:rPr lang="en-US" sz="2400" dirty="0"/>
              <a:t>: 13 </a:t>
            </a:r>
            <a:r>
              <a:rPr lang="en-US" sz="2400" dirty="0" err="1"/>
              <a:t>người</a:t>
            </a:r>
            <a:r>
              <a:rPr lang="en-US" sz="2400" dirty="0"/>
              <a:t>. </a:t>
            </a:r>
            <a:r>
              <a:rPr lang="en-US" sz="2400" dirty="0" err="1"/>
              <a:t>Thạc</a:t>
            </a:r>
            <a:r>
              <a:rPr lang="en-US" sz="2400" dirty="0"/>
              <a:t> </a:t>
            </a:r>
            <a:r>
              <a:rPr lang="en-US" sz="2400" dirty="0" err="1"/>
              <a:t>sĩ</a:t>
            </a:r>
            <a:r>
              <a:rPr lang="en-US" sz="2400" dirty="0"/>
              <a:t> </a:t>
            </a:r>
            <a:r>
              <a:rPr lang="en-US" sz="2400" dirty="0" err="1"/>
              <a:t>đạt</a:t>
            </a:r>
            <a:r>
              <a:rPr lang="en-US" sz="2400" dirty="0"/>
              <a:t> 71%, </a:t>
            </a:r>
            <a:r>
              <a:rPr lang="en-US" sz="2400" dirty="0" err="1"/>
              <a:t>sau</a:t>
            </a:r>
            <a:r>
              <a:rPr lang="en-US" sz="2400" dirty="0"/>
              <a:t> </a:t>
            </a:r>
            <a:r>
              <a:rPr lang="en-US" sz="2400" dirty="0" err="1"/>
              <a:t>đại</a:t>
            </a:r>
            <a:r>
              <a:rPr lang="en-US" sz="2400" dirty="0"/>
              <a:t> </a:t>
            </a:r>
            <a:r>
              <a:rPr lang="en-US" sz="2400" dirty="0" err="1"/>
              <a:t>học</a:t>
            </a:r>
            <a:r>
              <a:rPr lang="en-US" sz="2400" dirty="0"/>
              <a:t> </a:t>
            </a:r>
            <a:r>
              <a:rPr lang="en-US" sz="2400" dirty="0" err="1"/>
              <a:t>đạt</a:t>
            </a:r>
            <a:r>
              <a:rPr lang="en-US" sz="2400" dirty="0"/>
              <a:t> 77%.</a:t>
            </a:r>
          </a:p>
          <a:p>
            <a:pPr lvl="0" algn="just">
              <a:spcBef>
                <a:spcPts val="600"/>
              </a:spcBef>
            </a:pPr>
            <a:r>
              <a:rPr lang="en-US" sz="2400" dirty="0" err="1"/>
              <a:t>Trình</a:t>
            </a:r>
            <a:r>
              <a:rPr lang="en-US" sz="2400" dirty="0"/>
              <a:t>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lý</a:t>
            </a:r>
            <a:r>
              <a:rPr lang="en-US" sz="2400" dirty="0"/>
              <a:t> </a:t>
            </a:r>
            <a:r>
              <a:rPr lang="en-US" sz="2400" dirty="0" err="1"/>
              <a:t>luận</a:t>
            </a:r>
            <a:r>
              <a:rPr lang="en-US" sz="2400" dirty="0"/>
              <a:t> </a:t>
            </a:r>
            <a:r>
              <a:rPr lang="en-US" sz="2400" dirty="0" err="1"/>
              <a:t>chính</a:t>
            </a:r>
            <a:r>
              <a:rPr lang="en-US" sz="2400" dirty="0"/>
              <a:t> </a:t>
            </a:r>
            <a:r>
              <a:rPr lang="en-US" sz="2400" dirty="0" err="1"/>
              <a:t>trị</a:t>
            </a:r>
            <a:r>
              <a:rPr lang="en-US" sz="2400" dirty="0"/>
              <a:t>: 02 </a:t>
            </a:r>
            <a:r>
              <a:rPr lang="en-US" sz="2400" dirty="0" err="1"/>
              <a:t>người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 </a:t>
            </a:r>
            <a:r>
              <a:rPr lang="en-US" sz="2400" dirty="0" err="1"/>
              <a:t>cấp</a:t>
            </a:r>
            <a:r>
              <a:rPr lang="en-US" sz="2400" dirty="0"/>
              <a:t>, 58 </a:t>
            </a:r>
            <a:r>
              <a:rPr lang="en-US" sz="2400" dirty="0" err="1"/>
              <a:t>người</a:t>
            </a:r>
            <a:r>
              <a:rPr lang="en-US" sz="2400" dirty="0"/>
              <a:t> </a:t>
            </a:r>
            <a:r>
              <a:rPr lang="en-US" sz="2400" dirty="0" err="1"/>
              <a:t>trung</a:t>
            </a:r>
            <a:r>
              <a:rPr lang="en-US" sz="2400" dirty="0"/>
              <a:t> </a:t>
            </a:r>
            <a:r>
              <a:rPr lang="en-US" sz="2400" dirty="0" err="1"/>
              <a:t>cấp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đang</a:t>
            </a:r>
            <a:r>
              <a:rPr lang="en-US" sz="2400" dirty="0"/>
              <a:t> </a:t>
            </a:r>
            <a:r>
              <a:rPr lang="en-US" sz="2400" dirty="0" err="1"/>
              <a:t>học</a:t>
            </a:r>
            <a:r>
              <a:rPr lang="en-US" sz="2400" dirty="0"/>
              <a:t> </a:t>
            </a:r>
            <a:r>
              <a:rPr lang="en-US" sz="2400" dirty="0" err="1"/>
              <a:t>trung</a:t>
            </a:r>
            <a:r>
              <a:rPr lang="en-US" sz="2400" dirty="0"/>
              <a:t> </a:t>
            </a:r>
            <a:r>
              <a:rPr lang="en-US" sz="2400" dirty="0" err="1"/>
              <a:t>cấp</a:t>
            </a:r>
            <a:r>
              <a:rPr lang="en-US" sz="2400" dirty="0"/>
              <a:t> </a:t>
            </a:r>
            <a:r>
              <a:rPr lang="en-US" sz="2400" dirty="0" err="1"/>
              <a:t>là</a:t>
            </a:r>
            <a:r>
              <a:rPr lang="en-US" sz="2400" dirty="0"/>
              <a:t> 35 </a:t>
            </a:r>
            <a:r>
              <a:rPr lang="en-US" sz="2400" dirty="0" err="1"/>
              <a:t>người</a:t>
            </a:r>
            <a:r>
              <a:rPr lang="en-US" sz="2400" dirty="0"/>
              <a:t>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621257"/>
            <a:ext cx="5181600" cy="27543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400" y="3647580"/>
            <a:ext cx="4700006" cy="26445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29321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ferris dir="l"/>
      </p:transition>
    </mc:Choice>
    <mc:Fallback xmlns="">
      <p:transition spd="slow" advClick="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57200"/>
            <a:ext cx="11353800" cy="549273"/>
          </a:xfrm>
        </p:spPr>
        <p:txBody>
          <a:bodyPr>
            <a:no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NGHIÊN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CỨU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KHOA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QUỐC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TẾ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11277600" cy="2590800"/>
          </a:xfrm>
        </p:spPr>
        <p:txBody>
          <a:bodyPr>
            <a:noAutofit/>
          </a:bodyPr>
          <a:lstStyle/>
          <a:p>
            <a:pPr lvl="0"/>
            <a:r>
              <a:rPr lang="en-US" sz="2400" dirty="0" err="1"/>
              <a:t>Tổng</a:t>
            </a:r>
            <a:r>
              <a:rPr lang="en-US" sz="2400" dirty="0"/>
              <a:t> </a:t>
            </a:r>
            <a:r>
              <a:rPr lang="en-US" sz="2400" dirty="0" err="1"/>
              <a:t>số</a:t>
            </a:r>
            <a:r>
              <a:rPr lang="en-US" sz="2400" dirty="0"/>
              <a:t> </a:t>
            </a:r>
            <a:r>
              <a:rPr lang="en-US" sz="2400" dirty="0" err="1"/>
              <a:t>đề</a:t>
            </a:r>
            <a:r>
              <a:rPr lang="en-US" sz="2400" dirty="0"/>
              <a:t> </a:t>
            </a:r>
            <a:r>
              <a:rPr lang="en-US" sz="2400" dirty="0" err="1"/>
              <a:t>tài</a:t>
            </a:r>
            <a:r>
              <a:rPr lang="en-US" sz="2400" dirty="0"/>
              <a:t> </a:t>
            </a:r>
            <a:r>
              <a:rPr lang="en-US" sz="2400" dirty="0" err="1"/>
              <a:t>KH</a:t>
            </a:r>
            <a:r>
              <a:rPr lang="en-US" sz="2400" dirty="0"/>
              <a:t> &amp; CN </a:t>
            </a:r>
            <a:r>
              <a:rPr lang="en-US" sz="2400" dirty="0" err="1"/>
              <a:t>cấp</a:t>
            </a:r>
            <a:r>
              <a:rPr lang="en-US" sz="2400" dirty="0"/>
              <a:t> </a:t>
            </a:r>
            <a:r>
              <a:rPr lang="en-US" sz="2400" dirty="0" err="1"/>
              <a:t>trường</a:t>
            </a:r>
            <a:r>
              <a:rPr lang="en-US" sz="2400" dirty="0"/>
              <a:t> </a:t>
            </a:r>
            <a:r>
              <a:rPr lang="en-US" sz="2400" dirty="0" err="1"/>
              <a:t>đăng</a:t>
            </a:r>
            <a:r>
              <a:rPr lang="en-US" sz="2400" dirty="0"/>
              <a:t> </a:t>
            </a:r>
            <a:r>
              <a:rPr lang="en-US" sz="2400" dirty="0" err="1"/>
              <a:t>ký</a:t>
            </a:r>
            <a:r>
              <a:rPr lang="en-US" sz="2400" dirty="0"/>
              <a:t>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năm</a:t>
            </a:r>
            <a:r>
              <a:rPr lang="en-US" sz="2400" dirty="0"/>
              <a:t> </a:t>
            </a:r>
            <a:r>
              <a:rPr lang="en-US" sz="2400" dirty="0" err="1"/>
              <a:t>học</a:t>
            </a:r>
            <a:r>
              <a:rPr lang="en-US" sz="2400" dirty="0"/>
              <a:t> 2019-2020 </a:t>
            </a:r>
            <a:r>
              <a:rPr lang="en-US" sz="2400" dirty="0" err="1"/>
              <a:t>là</a:t>
            </a:r>
            <a:r>
              <a:rPr lang="en-US" sz="2400" dirty="0"/>
              <a:t> 14 </a:t>
            </a:r>
            <a:r>
              <a:rPr lang="en-US" sz="2400" dirty="0" err="1"/>
              <a:t>đề</a:t>
            </a:r>
            <a:r>
              <a:rPr lang="en-US" sz="2400" dirty="0"/>
              <a:t> </a:t>
            </a:r>
            <a:r>
              <a:rPr lang="en-US" sz="2400" dirty="0" err="1"/>
              <a:t>tài</a:t>
            </a:r>
            <a:r>
              <a:rPr lang="en-US" sz="2400" dirty="0"/>
              <a:t> </a:t>
            </a:r>
            <a:r>
              <a:rPr lang="en-US" sz="2400" dirty="0" err="1"/>
              <a:t>với</a:t>
            </a:r>
            <a:r>
              <a:rPr lang="en-US" sz="2400" dirty="0"/>
              <a:t> </a:t>
            </a:r>
            <a:r>
              <a:rPr lang="en-US" sz="2400" dirty="0" err="1"/>
              <a:t>tổng</a:t>
            </a:r>
            <a:r>
              <a:rPr lang="en-US" sz="2400" dirty="0"/>
              <a:t> </a:t>
            </a:r>
            <a:r>
              <a:rPr lang="en-US" sz="2400" dirty="0" err="1"/>
              <a:t>kinh</a:t>
            </a:r>
            <a:r>
              <a:rPr lang="en-US" sz="2400" dirty="0"/>
              <a:t> </a:t>
            </a:r>
            <a:r>
              <a:rPr lang="en-US" sz="2400" dirty="0" err="1"/>
              <a:t>phí</a:t>
            </a:r>
            <a:r>
              <a:rPr lang="en-US" sz="2400" dirty="0"/>
              <a:t> 1.136.347.100 </a:t>
            </a:r>
            <a:r>
              <a:rPr lang="en-US" sz="2400" dirty="0" err="1"/>
              <a:t>đồng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8.592 </a:t>
            </a:r>
            <a:r>
              <a:rPr lang="en-US" sz="2400" dirty="0" err="1"/>
              <a:t>giờ</a:t>
            </a:r>
            <a:r>
              <a:rPr lang="en-US" sz="2400" dirty="0"/>
              <a:t> </a:t>
            </a:r>
            <a:r>
              <a:rPr lang="en-US" sz="2400" dirty="0" err="1"/>
              <a:t>hoạt</a:t>
            </a:r>
            <a:r>
              <a:rPr lang="en-US" sz="2400" dirty="0"/>
              <a:t> </a:t>
            </a:r>
            <a:r>
              <a:rPr lang="en-US" sz="2400" dirty="0" err="1"/>
              <a:t>động</a:t>
            </a:r>
            <a:r>
              <a:rPr lang="en-US" sz="2400" dirty="0"/>
              <a:t> </a:t>
            </a:r>
            <a:r>
              <a:rPr lang="en-US" sz="2400" dirty="0" err="1"/>
              <a:t>KH</a:t>
            </a:r>
            <a:r>
              <a:rPr lang="en-US" sz="2400" dirty="0"/>
              <a:t> &amp; CN;</a:t>
            </a:r>
          </a:p>
          <a:p>
            <a:pPr lvl="0"/>
            <a:r>
              <a:rPr lang="en-US" sz="2400" dirty="0" err="1"/>
              <a:t>Số</a:t>
            </a:r>
            <a:r>
              <a:rPr lang="en-US" sz="2400" dirty="0"/>
              <a:t> </a:t>
            </a:r>
            <a:r>
              <a:rPr lang="en-US" sz="2400" dirty="0" err="1"/>
              <a:t>bài</a:t>
            </a:r>
            <a:r>
              <a:rPr lang="en-US" sz="2400" dirty="0"/>
              <a:t> </a:t>
            </a:r>
            <a:r>
              <a:rPr lang="en-US" sz="2400" dirty="0" err="1"/>
              <a:t>báo</a:t>
            </a:r>
            <a:r>
              <a:rPr lang="en-US" sz="2400" dirty="0"/>
              <a:t> khoa </a:t>
            </a:r>
            <a:r>
              <a:rPr lang="en-US" sz="2400" dirty="0" err="1"/>
              <a:t>học</a:t>
            </a:r>
            <a:r>
              <a:rPr lang="en-US" sz="2400" dirty="0"/>
              <a:t> </a:t>
            </a:r>
            <a:r>
              <a:rPr lang="en-US" sz="2400" dirty="0" err="1"/>
              <a:t>đăng</a:t>
            </a:r>
            <a:r>
              <a:rPr lang="en-US" sz="2400" dirty="0"/>
              <a:t> </a:t>
            </a:r>
            <a:r>
              <a:rPr lang="en-US" sz="2400" dirty="0" err="1"/>
              <a:t>trên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tạp</a:t>
            </a:r>
            <a:r>
              <a:rPr lang="en-US" sz="2400" dirty="0"/>
              <a:t> </a:t>
            </a:r>
            <a:r>
              <a:rPr lang="en-US" sz="2400" dirty="0" err="1"/>
              <a:t>chí</a:t>
            </a:r>
            <a:r>
              <a:rPr lang="en-US" sz="2400" dirty="0"/>
              <a:t> </a:t>
            </a:r>
            <a:r>
              <a:rPr lang="en-US" sz="2400" dirty="0" err="1"/>
              <a:t>chuyên</a:t>
            </a:r>
            <a:r>
              <a:rPr lang="en-US" sz="2400" dirty="0"/>
              <a:t> </a:t>
            </a:r>
            <a:r>
              <a:rPr lang="en-US" sz="2400" dirty="0" err="1"/>
              <a:t>ngành</a:t>
            </a:r>
            <a:r>
              <a:rPr lang="en-US" sz="2400" dirty="0"/>
              <a:t>: 18 </a:t>
            </a:r>
            <a:r>
              <a:rPr lang="en-US" sz="2400" dirty="0" err="1"/>
              <a:t>bài</a:t>
            </a:r>
            <a:r>
              <a:rPr lang="en-US" sz="2400" dirty="0"/>
              <a:t> (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đó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04 </a:t>
            </a:r>
            <a:r>
              <a:rPr lang="en-US" sz="2400" dirty="0" err="1"/>
              <a:t>bài</a:t>
            </a:r>
            <a:r>
              <a:rPr lang="en-US" sz="2400" dirty="0"/>
              <a:t> </a:t>
            </a:r>
            <a:r>
              <a:rPr lang="en-US" sz="2400" dirty="0" err="1"/>
              <a:t>báo</a:t>
            </a:r>
            <a:r>
              <a:rPr lang="en-US" sz="2400" dirty="0"/>
              <a:t> </a:t>
            </a:r>
            <a:r>
              <a:rPr lang="en-US" sz="2400" dirty="0" err="1"/>
              <a:t>đăng</a:t>
            </a:r>
            <a:r>
              <a:rPr lang="en-US" sz="2400" dirty="0"/>
              <a:t> </a:t>
            </a:r>
            <a:r>
              <a:rPr lang="en-US" sz="2400" dirty="0" err="1"/>
              <a:t>trên</a:t>
            </a:r>
            <a:r>
              <a:rPr lang="en-US" sz="2400" dirty="0"/>
              <a:t> </a:t>
            </a:r>
            <a:r>
              <a:rPr lang="en-US" sz="2400" dirty="0" err="1"/>
              <a:t>tạp</a:t>
            </a:r>
            <a:r>
              <a:rPr lang="en-US" sz="2400" dirty="0"/>
              <a:t> </a:t>
            </a:r>
            <a:r>
              <a:rPr lang="en-US" sz="2400" dirty="0" err="1"/>
              <a:t>chí</a:t>
            </a:r>
            <a:r>
              <a:rPr lang="en-US" sz="2400" dirty="0"/>
              <a:t> </a:t>
            </a:r>
            <a:r>
              <a:rPr lang="en-US" sz="2400" dirty="0" err="1"/>
              <a:t>quốc</a:t>
            </a:r>
            <a:r>
              <a:rPr lang="en-US" sz="2400" dirty="0"/>
              <a:t> </a:t>
            </a:r>
            <a:r>
              <a:rPr lang="en-US" sz="2400" dirty="0" err="1"/>
              <a:t>tế</a:t>
            </a:r>
            <a:r>
              <a:rPr lang="en-US" sz="2400" dirty="0"/>
              <a:t>).</a:t>
            </a:r>
          </a:p>
          <a:p>
            <a:pPr lvl="0"/>
            <a:r>
              <a:rPr lang="en-US" sz="2400" dirty="0" err="1"/>
              <a:t>Trường</a:t>
            </a:r>
            <a:r>
              <a:rPr lang="en-US" sz="2400" dirty="0"/>
              <a:t> </a:t>
            </a:r>
            <a:r>
              <a:rPr lang="en-US" sz="2400" dirty="0" err="1"/>
              <a:t>đã</a:t>
            </a:r>
            <a:r>
              <a:rPr lang="en-US" sz="2400" dirty="0"/>
              <a:t> </a:t>
            </a:r>
            <a:r>
              <a:rPr lang="en-US" sz="2400" dirty="0" err="1"/>
              <a:t>tổ</a:t>
            </a:r>
            <a:r>
              <a:rPr lang="en-US" sz="2400" dirty="0"/>
              <a:t> </a:t>
            </a:r>
            <a:r>
              <a:rPr lang="en-US" sz="2400" dirty="0" err="1"/>
              <a:t>chức</a:t>
            </a:r>
            <a:r>
              <a:rPr lang="en-US" sz="2400" dirty="0"/>
              <a:t> </a:t>
            </a:r>
            <a:r>
              <a:rPr lang="en-US" sz="2400" dirty="0" err="1"/>
              <a:t>Hội</a:t>
            </a:r>
            <a:r>
              <a:rPr lang="en-US" sz="2400" dirty="0"/>
              <a:t> </a:t>
            </a:r>
            <a:r>
              <a:rPr lang="en-US" sz="2400" dirty="0" err="1"/>
              <a:t>thảo</a:t>
            </a:r>
            <a:r>
              <a:rPr lang="en-US" sz="2400" dirty="0"/>
              <a:t> khoa </a:t>
            </a:r>
            <a:r>
              <a:rPr lang="en-US" sz="2400" dirty="0" err="1"/>
              <a:t>học</a:t>
            </a:r>
            <a:r>
              <a:rPr lang="en-US" sz="2400" dirty="0"/>
              <a:t> </a:t>
            </a:r>
            <a:r>
              <a:rPr lang="en-US" sz="2400" dirty="0" err="1"/>
              <a:t>Quốc</a:t>
            </a:r>
            <a:r>
              <a:rPr lang="en-US" sz="2400" dirty="0"/>
              <a:t> </a:t>
            </a:r>
            <a:r>
              <a:rPr lang="en-US" sz="2400" dirty="0" err="1"/>
              <a:t>tế</a:t>
            </a:r>
            <a:r>
              <a:rPr lang="en-US" sz="2400" dirty="0"/>
              <a:t> </a:t>
            </a:r>
            <a:r>
              <a:rPr lang="en-US" sz="2400" dirty="0" err="1"/>
              <a:t>COSS2020</a:t>
            </a:r>
            <a:r>
              <a:rPr lang="en-US" sz="2400" dirty="0"/>
              <a:t> </a:t>
            </a:r>
            <a:r>
              <a:rPr lang="en-US" sz="2400" dirty="0" err="1"/>
              <a:t>với</a:t>
            </a:r>
            <a:r>
              <a:rPr lang="en-US" sz="2400" dirty="0"/>
              <a:t> </a:t>
            </a:r>
            <a:r>
              <a:rPr lang="en-US" sz="2400" dirty="0" err="1"/>
              <a:t>chủ</a:t>
            </a:r>
            <a:r>
              <a:rPr lang="en-US" sz="2400" dirty="0"/>
              <a:t> </a:t>
            </a:r>
            <a:r>
              <a:rPr lang="en-US" sz="2400" dirty="0" err="1"/>
              <a:t>đề</a:t>
            </a:r>
            <a:r>
              <a:rPr lang="en-US" sz="2400" dirty="0"/>
              <a:t> “</a:t>
            </a:r>
            <a:r>
              <a:rPr lang="en-US" sz="2400" dirty="0" err="1"/>
              <a:t>Chuyển</a:t>
            </a:r>
            <a:r>
              <a:rPr lang="en-US" sz="2400" dirty="0"/>
              <a:t> </a:t>
            </a:r>
            <a:r>
              <a:rPr lang="en-US" sz="2400" dirty="0" err="1"/>
              <a:t>đồi</a:t>
            </a:r>
            <a:r>
              <a:rPr lang="en-US" sz="2400" dirty="0"/>
              <a:t> </a:t>
            </a:r>
            <a:r>
              <a:rPr lang="en-US" sz="2400" dirty="0" err="1"/>
              <a:t>mô</a:t>
            </a:r>
            <a:r>
              <a:rPr lang="en-US" sz="2400" dirty="0"/>
              <a:t> </a:t>
            </a:r>
            <a:r>
              <a:rPr lang="en-US" sz="2400" dirty="0" err="1"/>
              <a:t>hình</a:t>
            </a:r>
            <a:r>
              <a:rPr lang="en-US" sz="2400" dirty="0"/>
              <a:t> </a:t>
            </a:r>
            <a:r>
              <a:rPr lang="en-US" sz="2400" dirty="0" err="1"/>
              <a:t>đào</a:t>
            </a:r>
            <a:r>
              <a:rPr lang="en-US" sz="2400" dirty="0"/>
              <a:t> </a:t>
            </a:r>
            <a:r>
              <a:rPr lang="en-US" sz="2400" dirty="0" err="1"/>
              <a:t>tạo</a:t>
            </a:r>
            <a:r>
              <a:rPr lang="en-US" sz="2400" dirty="0"/>
              <a:t> </a:t>
            </a:r>
            <a:r>
              <a:rPr lang="en-US" sz="2400" dirty="0" err="1"/>
              <a:t>chất</a:t>
            </a:r>
            <a:r>
              <a:rPr lang="en-US" sz="2400" dirty="0"/>
              <a:t> </a:t>
            </a:r>
            <a:r>
              <a:rPr lang="en-US" sz="2400" dirty="0" err="1"/>
              <a:t>lượng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Nhà</a:t>
            </a:r>
            <a:r>
              <a:rPr lang="en-US" sz="2400" dirty="0"/>
              <a:t> </a:t>
            </a:r>
            <a:r>
              <a:rPr lang="en-US" sz="2400" dirty="0" err="1"/>
              <a:t>trường</a:t>
            </a:r>
            <a:r>
              <a:rPr lang="en-US" sz="2400" dirty="0"/>
              <a:t> </a:t>
            </a:r>
            <a:r>
              <a:rPr lang="en-US" sz="2400" dirty="0" err="1"/>
              <a:t>thông</a:t>
            </a:r>
            <a:r>
              <a:rPr lang="en-US" sz="2400" dirty="0"/>
              <a:t> </a:t>
            </a:r>
            <a:r>
              <a:rPr lang="en-US" sz="2400" dirty="0" err="1"/>
              <a:t>minh</a:t>
            </a:r>
            <a:r>
              <a:rPr lang="en-US" sz="2400" dirty="0"/>
              <a:t>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bối</a:t>
            </a:r>
            <a:r>
              <a:rPr lang="en-US" sz="2400" dirty="0"/>
              <a:t> </a:t>
            </a:r>
            <a:r>
              <a:rPr lang="en-US" sz="2400" dirty="0" err="1"/>
              <a:t>cảnh</a:t>
            </a:r>
            <a:r>
              <a:rPr lang="en-US" sz="2400" dirty="0"/>
              <a:t> </a:t>
            </a:r>
            <a:r>
              <a:rPr lang="en-US" sz="2400" dirty="0" err="1"/>
              <a:t>Cách</a:t>
            </a:r>
            <a:r>
              <a:rPr lang="en-US" sz="2400" dirty="0"/>
              <a:t> </a:t>
            </a:r>
            <a:r>
              <a:rPr lang="en-US" sz="2400" dirty="0" err="1"/>
              <a:t>mạng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nghiệp</a:t>
            </a:r>
            <a:r>
              <a:rPr lang="en-US" sz="2400" dirty="0"/>
              <a:t> 4.0”,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đó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88 </a:t>
            </a:r>
            <a:r>
              <a:rPr lang="en-US" sz="2400" dirty="0" err="1"/>
              <a:t>bài</a:t>
            </a:r>
            <a:r>
              <a:rPr lang="en-US" sz="2400" dirty="0"/>
              <a:t> </a:t>
            </a:r>
            <a:r>
              <a:rPr lang="en-US" sz="2400" dirty="0" err="1"/>
              <a:t>tham</a:t>
            </a:r>
            <a:r>
              <a:rPr lang="en-US" sz="2400" dirty="0"/>
              <a:t> </a:t>
            </a:r>
            <a:r>
              <a:rPr lang="en-US" sz="2400" dirty="0" err="1"/>
              <a:t>luận</a:t>
            </a:r>
            <a:r>
              <a:rPr lang="en-US" sz="2400" dirty="0"/>
              <a:t>, </a:t>
            </a:r>
            <a:r>
              <a:rPr lang="en-US" sz="2400" dirty="0" err="1"/>
              <a:t>với</a:t>
            </a:r>
            <a:r>
              <a:rPr lang="en-US" sz="2400" dirty="0"/>
              <a:t> </a:t>
            </a:r>
            <a:r>
              <a:rPr lang="en-US" sz="2400" dirty="0" err="1"/>
              <a:t>sự</a:t>
            </a:r>
            <a:r>
              <a:rPr lang="en-US" sz="2400" dirty="0"/>
              <a:t> </a:t>
            </a:r>
            <a:r>
              <a:rPr lang="en-US" sz="2400" dirty="0" err="1"/>
              <a:t>tham</a:t>
            </a:r>
            <a:r>
              <a:rPr lang="en-US" sz="2400" dirty="0"/>
              <a:t> </a:t>
            </a:r>
            <a:r>
              <a:rPr lang="en-US" sz="2400" dirty="0" err="1"/>
              <a:t>gia</a:t>
            </a:r>
            <a:r>
              <a:rPr lang="en-US" sz="2400" dirty="0"/>
              <a:t> </a:t>
            </a:r>
            <a:r>
              <a:rPr lang="en-US" sz="2400" dirty="0" err="1"/>
              <a:t>báo</a:t>
            </a:r>
            <a:r>
              <a:rPr lang="en-US" sz="2400" dirty="0"/>
              <a:t> </a:t>
            </a:r>
            <a:r>
              <a:rPr lang="en-US" sz="2400" dirty="0" err="1"/>
              <a:t>cáo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05 </a:t>
            </a:r>
            <a:r>
              <a:rPr lang="en-US" sz="2400" dirty="0" err="1"/>
              <a:t>diễn</a:t>
            </a:r>
            <a:r>
              <a:rPr lang="en-US" sz="2400" dirty="0"/>
              <a:t> </a:t>
            </a:r>
            <a:r>
              <a:rPr lang="en-US" sz="2400" dirty="0" err="1"/>
              <a:t>giả</a:t>
            </a:r>
            <a:r>
              <a:rPr lang="en-US" sz="2400" dirty="0"/>
              <a:t> </a:t>
            </a:r>
            <a:r>
              <a:rPr lang="en-US" sz="2400" dirty="0" err="1"/>
              <a:t>người</a:t>
            </a:r>
            <a:r>
              <a:rPr lang="en-US" sz="2400" dirty="0"/>
              <a:t> </a:t>
            </a:r>
            <a:r>
              <a:rPr lang="en-US" sz="2400" dirty="0" err="1"/>
              <a:t>nước</a:t>
            </a:r>
            <a:r>
              <a:rPr lang="en-US" sz="2400" dirty="0"/>
              <a:t> </a:t>
            </a:r>
            <a:r>
              <a:rPr lang="en-US" sz="2400" dirty="0" err="1"/>
              <a:t>ngoài</a:t>
            </a:r>
            <a:r>
              <a:rPr lang="en-US" sz="2400" dirty="0"/>
              <a:t>.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1061" y="4272685"/>
            <a:ext cx="2709386" cy="18303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801" y="4272685"/>
            <a:ext cx="3116174" cy="18303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4775" y="4272685"/>
            <a:ext cx="2745528" cy="183035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9036" y="4273650"/>
            <a:ext cx="2626964" cy="1830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67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ferris dir="r"/>
      </p:transition>
    </mc:Choice>
    <mc:Fallback xmlns="">
      <p:transition spd="slow" advClick="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57200"/>
            <a:ext cx="11277600" cy="549273"/>
          </a:xfrm>
        </p:spPr>
        <p:txBody>
          <a:bodyPr>
            <a:no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SỬA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CHỮA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SỞ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TRANG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990600"/>
            <a:ext cx="11430000" cy="2590800"/>
          </a:xfrm>
        </p:spPr>
        <p:txBody>
          <a:bodyPr>
            <a:noAutofit/>
          </a:bodyPr>
          <a:lstStyle/>
          <a:p>
            <a:pPr lvl="0" algn="just">
              <a:spcBef>
                <a:spcPts val="600"/>
              </a:spcBef>
            </a:pPr>
            <a:r>
              <a:rPr lang="en-US" sz="2400" dirty="0" err="1"/>
              <a:t>Đầu</a:t>
            </a:r>
            <a:r>
              <a:rPr lang="en-US" sz="2400" dirty="0"/>
              <a:t> </a:t>
            </a:r>
            <a:r>
              <a:rPr lang="en-US" sz="2400" dirty="0" err="1"/>
              <a:t>tư</a:t>
            </a:r>
            <a:r>
              <a:rPr lang="en-US" sz="2400" dirty="0"/>
              <a:t> </a:t>
            </a:r>
            <a:r>
              <a:rPr lang="en-US" sz="2400" dirty="0" err="1"/>
              <a:t>xây</a:t>
            </a:r>
            <a:r>
              <a:rPr lang="en-US" sz="2400" dirty="0"/>
              <a:t> </a:t>
            </a:r>
            <a:r>
              <a:rPr lang="en-US" sz="2400" dirty="0" err="1"/>
              <a:t>dựng</a:t>
            </a:r>
            <a:r>
              <a:rPr lang="en-US" sz="2400" dirty="0"/>
              <a:t> </a:t>
            </a:r>
            <a:r>
              <a:rPr lang="en-US" sz="2400" dirty="0" err="1"/>
              <a:t>cơ</a:t>
            </a:r>
            <a:r>
              <a:rPr lang="en-US" sz="2400" dirty="0"/>
              <a:t> </a:t>
            </a:r>
            <a:r>
              <a:rPr lang="en-US" sz="2400" dirty="0" err="1"/>
              <a:t>sở</a:t>
            </a:r>
            <a:r>
              <a:rPr lang="en-US" sz="2400" dirty="0"/>
              <a:t> </a:t>
            </a:r>
            <a:r>
              <a:rPr lang="en-US" sz="2400" dirty="0" err="1"/>
              <a:t>vật</a:t>
            </a:r>
            <a:r>
              <a:rPr lang="en-US" sz="2400" dirty="0"/>
              <a:t> </a:t>
            </a:r>
            <a:r>
              <a:rPr lang="en-US" sz="2400" dirty="0" err="1"/>
              <a:t>chất</a:t>
            </a:r>
            <a:r>
              <a:rPr lang="en-US" sz="2400" dirty="0"/>
              <a:t> </a:t>
            </a:r>
            <a:r>
              <a:rPr lang="en-US" sz="2400" dirty="0" err="1"/>
              <a:t>gồm</a:t>
            </a:r>
            <a:r>
              <a:rPr lang="en-US" sz="2400" dirty="0"/>
              <a:t>: </a:t>
            </a:r>
            <a:r>
              <a:rPr lang="en-US" sz="2400" dirty="0" err="1"/>
              <a:t>cải</a:t>
            </a:r>
            <a:r>
              <a:rPr lang="en-US" sz="2400" dirty="0"/>
              <a:t> </a:t>
            </a:r>
            <a:r>
              <a:rPr lang="en-US" sz="2400" dirty="0" err="1"/>
              <a:t>tạo</a:t>
            </a:r>
            <a:r>
              <a:rPr lang="en-US" sz="2400" dirty="0"/>
              <a:t> </a:t>
            </a:r>
            <a:r>
              <a:rPr lang="en-US" sz="2400" dirty="0" err="1"/>
              <a:t>cơ</a:t>
            </a:r>
            <a:r>
              <a:rPr lang="en-US" sz="2400" dirty="0"/>
              <a:t> </a:t>
            </a:r>
            <a:r>
              <a:rPr lang="en-US" sz="2400" dirty="0" err="1"/>
              <a:t>sở</a:t>
            </a:r>
            <a:r>
              <a:rPr lang="en-US" sz="2400" dirty="0"/>
              <a:t> </a:t>
            </a:r>
            <a:r>
              <a:rPr lang="en-US" sz="2400" dirty="0" err="1"/>
              <a:t>hạ</a:t>
            </a:r>
            <a:r>
              <a:rPr lang="en-US" sz="2400" dirty="0"/>
              <a:t> </a:t>
            </a:r>
            <a:r>
              <a:rPr lang="en-US" sz="2400" dirty="0" err="1"/>
              <a:t>tầng</a:t>
            </a:r>
            <a:r>
              <a:rPr lang="en-US" sz="2400" dirty="0"/>
              <a:t> </a:t>
            </a:r>
            <a:r>
              <a:rPr lang="en-US" sz="2400" dirty="0" err="1"/>
              <a:t>đường</a:t>
            </a:r>
            <a:r>
              <a:rPr lang="en-US" sz="2400" dirty="0"/>
              <a:t> </a:t>
            </a:r>
            <a:r>
              <a:rPr lang="en-US" sz="2400" dirty="0" err="1"/>
              <a:t>nội</a:t>
            </a:r>
            <a:r>
              <a:rPr lang="en-US" sz="2400" dirty="0"/>
              <a:t> </a:t>
            </a:r>
            <a:r>
              <a:rPr lang="en-US" sz="2400" dirty="0" err="1"/>
              <a:t>bộ</a:t>
            </a:r>
            <a:r>
              <a:rPr lang="en-US" sz="2400" dirty="0"/>
              <a:t>, </a:t>
            </a:r>
            <a:r>
              <a:rPr lang="en-US" sz="2400" dirty="0" err="1"/>
              <a:t>hạ</a:t>
            </a:r>
            <a:r>
              <a:rPr lang="en-US" sz="2400" dirty="0"/>
              <a:t> </a:t>
            </a:r>
            <a:r>
              <a:rPr lang="en-US" sz="2400" dirty="0" err="1"/>
              <a:t>tầng</a:t>
            </a:r>
            <a:r>
              <a:rPr lang="en-US" sz="2400" dirty="0"/>
              <a:t> internet, </a:t>
            </a:r>
            <a:r>
              <a:rPr lang="en-US" sz="2400" dirty="0" err="1"/>
              <a:t>hệ</a:t>
            </a:r>
            <a:r>
              <a:rPr lang="en-US" sz="2400" dirty="0"/>
              <a:t> </a:t>
            </a:r>
            <a:r>
              <a:rPr lang="en-US" sz="2400" dirty="0" err="1"/>
              <a:t>thống</a:t>
            </a:r>
            <a:r>
              <a:rPr lang="en-US" sz="2400" dirty="0"/>
              <a:t> camera </a:t>
            </a:r>
            <a:r>
              <a:rPr lang="en-US" sz="2400" dirty="0" err="1"/>
              <a:t>giám</a:t>
            </a:r>
            <a:r>
              <a:rPr lang="en-US" sz="2400" dirty="0"/>
              <a:t> </a:t>
            </a:r>
            <a:r>
              <a:rPr lang="en-US" sz="2400" dirty="0" err="1"/>
              <a:t>sát</a:t>
            </a:r>
            <a:r>
              <a:rPr lang="en-US" sz="2400" dirty="0"/>
              <a:t>, </a:t>
            </a:r>
            <a:r>
              <a:rPr lang="en-US" sz="2400" dirty="0" err="1"/>
              <a:t>hệ</a:t>
            </a:r>
            <a:r>
              <a:rPr lang="en-US" sz="2400" dirty="0"/>
              <a:t> </a:t>
            </a:r>
            <a:r>
              <a:rPr lang="en-US" sz="2400" dirty="0" err="1"/>
              <a:t>thống</a:t>
            </a:r>
            <a:r>
              <a:rPr lang="en-US" sz="2400" dirty="0"/>
              <a:t> </a:t>
            </a:r>
            <a:r>
              <a:rPr lang="en-US" sz="2400" dirty="0" err="1"/>
              <a:t>wifi</a:t>
            </a:r>
            <a:r>
              <a:rPr lang="en-US" sz="2400" dirty="0"/>
              <a:t>, </a:t>
            </a:r>
            <a:r>
              <a:rPr lang="en-US" sz="2400" dirty="0" err="1"/>
              <a:t>hệ</a:t>
            </a:r>
            <a:r>
              <a:rPr lang="en-US" sz="2400" dirty="0"/>
              <a:t> </a:t>
            </a:r>
            <a:r>
              <a:rPr lang="en-US" sz="2400" dirty="0" err="1"/>
              <a:t>thống</a:t>
            </a:r>
            <a:r>
              <a:rPr lang="en-US" sz="2400" dirty="0"/>
              <a:t> </a:t>
            </a:r>
            <a:r>
              <a:rPr lang="en-US" sz="2400" dirty="0" err="1"/>
              <a:t>cấp</a:t>
            </a:r>
            <a:r>
              <a:rPr lang="en-US" sz="2400" dirty="0"/>
              <a:t> </a:t>
            </a:r>
            <a:r>
              <a:rPr lang="en-US" sz="2400" dirty="0" err="1"/>
              <a:t>nước</a:t>
            </a:r>
            <a:r>
              <a:rPr lang="en-US" sz="2400" dirty="0"/>
              <a:t>, </a:t>
            </a:r>
            <a:r>
              <a:rPr lang="en-US" sz="2400" dirty="0" err="1"/>
              <a:t>thoát</a:t>
            </a:r>
            <a:r>
              <a:rPr lang="en-US" sz="2400" dirty="0"/>
              <a:t> </a:t>
            </a:r>
            <a:r>
              <a:rPr lang="en-US" sz="2400" dirty="0" err="1"/>
              <a:t>nước</a:t>
            </a:r>
            <a:r>
              <a:rPr lang="en-US" sz="2400" dirty="0"/>
              <a:t>, </a:t>
            </a:r>
            <a:r>
              <a:rPr lang="en-US" sz="2400" dirty="0" err="1"/>
              <a:t>hệ</a:t>
            </a:r>
            <a:r>
              <a:rPr lang="en-US" sz="2400" dirty="0"/>
              <a:t> </a:t>
            </a:r>
            <a:r>
              <a:rPr lang="en-US" sz="2400" dirty="0" err="1"/>
              <a:t>thống</a:t>
            </a:r>
            <a:r>
              <a:rPr lang="en-US" sz="2400" dirty="0"/>
              <a:t> </a:t>
            </a:r>
            <a:r>
              <a:rPr lang="en-US" sz="2400" dirty="0" err="1"/>
              <a:t>điện</a:t>
            </a:r>
            <a:r>
              <a:rPr lang="en-US" sz="2400" dirty="0"/>
              <a:t> </a:t>
            </a:r>
            <a:r>
              <a:rPr lang="en-US" sz="2400" dirty="0" err="1"/>
              <a:t>ngầm</a:t>
            </a:r>
            <a:r>
              <a:rPr lang="en-US" sz="2400" dirty="0"/>
              <a:t>, </a:t>
            </a:r>
            <a:r>
              <a:rPr lang="en-US" sz="2400" dirty="0" err="1"/>
              <a:t>hệ</a:t>
            </a:r>
            <a:r>
              <a:rPr lang="en-US" sz="2400" dirty="0"/>
              <a:t> </a:t>
            </a:r>
            <a:r>
              <a:rPr lang="en-US" sz="2400" dirty="0" err="1"/>
              <a:t>thống</a:t>
            </a:r>
            <a:r>
              <a:rPr lang="en-US" sz="2400" dirty="0"/>
              <a:t> </a:t>
            </a:r>
            <a:r>
              <a:rPr lang="en-US" sz="2400" dirty="0" err="1"/>
              <a:t>cáp</a:t>
            </a:r>
            <a:r>
              <a:rPr lang="en-US" sz="2400" dirty="0"/>
              <a:t> </a:t>
            </a:r>
            <a:r>
              <a:rPr lang="en-US" sz="2400" dirty="0" err="1"/>
              <a:t>quang</a:t>
            </a:r>
            <a:r>
              <a:rPr lang="en-US" sz="2400" dirty="0"/>
              <a:t>, </a:t>
            </a:r>
            <a:r>
              <a:rPr lang="en-US" sz="2400" dirty="0" err="1"/>
              <a:t>trang</a:t>
            </a:r>
            <a:r>
              <a:rPr lang="en-US" sz="2400" dirty="0"/>
              <a:t> </a:t>
            </a:r>
            <a:r>
              <a:rPr lang="en-US" sz="2400" dirty="0" err="1"/>
              <a:t>bị</a:t>
            </a:r>
            <a:r>
              <a:rPr lang="en-US" sz="2400" dirty="0"/>
              <a:t> PCCC, …; </a:t>
            </a:r>
            <a:r>
              <a:rPr lang="en-US" sz="2400" dirty="0" err="1"/>
              <a:t>Nâng</a:t>
            </a:r>
            <a:r>
              <a:rPr lang="en-US" sz="2400" dirty="0"/>
              <a:t> </a:t>
            </a:r>
            <a:r>
              <a:rPr lang="en-US" sz="2400" dirty="0" err="1"/>
              <a:t>cấp</a:t>
            </a:r>
            <a:r>
              <a:rPr lang="en-US" sz="2400" dirty="0"/>
              <a:t> </a:t>
            </a:r>
            <a:r>
              <a:rPr lang="en-US" sz="2400" dirty="0" err="1"/>
              <a:t>cải</a:t>
            </a:r>
            <a:r>
              <a:rPr lang="en-US" sz="2400" dirty="0"/>
              <a:t> </a:t>
            </a:r>
            <a:r>
              <a:rPr lang="en-US" sz="2400" dirty="0" err="1"/>
              <a:t>tạo</a:t>
            </a:r>
            <a:r>
              <a:rPr lang="en-US" sz="2400" dirty="0"/>
              <a:t> </a:t>
            </a:r>
            <a:r>
              <a:rPr lang="en-US" sz="2400" dirty="0" err="1"/>
              <a:t>phòng</a:t>
            </a:r>
            <a:r>
              <a:rPr lang="en-US" sz="2400" dirty="0"/>
              <a:t> server, </a:t>
            </a:r>
            <a:r>
              <a:rPr lang="en-US" sz="2400" dirty="0" err="1"/>
              <a:t>nâng</a:t>
            </a:r>
            <a:r>
              <a:rPr lang="en-US" sz="2400" dirty="0"/>
              <a:t> </a:t>
            </a:r>
            <a:r>
              <a:rPr lang="en-US" sz="2400" dirty="0" err="1"/>
              <a:t>cấp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hoàn</a:t>
            </a:r>
            <a:r>
              <a:rPr lang="en-US" sz="2400" dirty="0"/>
              <a:t> </a:t>
            </a:r>
            <a:r>
              <a:rPr lang="en-US" sz="2400" dirty="0" err="1"/>
              <a:t>thiện</a:t>
            </a:r>
            <a:r>
              <a:rPr lang="en-US" sz="2400" dirty="0"/>
              <a:t> </a:t>
            </a:r>
            <a:r>
              <a:rPr lang="en-US" sz="2400" dirty="0" err="1"/>
              <a:t>phần</a:t>
            </a:r>
            <a:r>
              <a:rPr lang="en-US" sz="2400" dirty="0"/>
              <a:t> </a:t>
            </a:r>
            <a:r>
              <a:rPr lang="en-US" sz="2400" dirty="0" err="1"/>
              <a:t>mềm</a:t>
            </a:r>
            <a:r>
              <a:rPr lang="en-US" sz="2400" dirty="0"/>
              <a:t> </a:t>
            </a:r>
            <a:r>
              <a:rPr lang="en-US" sz="2400" dirty="0" err="1"/>
              <a:t>quản</a:t>
            </a:r>
            <a:r>
              <a:rPr lang="en-US" sz="2400" dirty="0"/>
              <a:t> </a:t>
            </a:r>
            <a:r>
              <a:rPr lang="en-US" sz="2400" dirty="0" err="1"/>
              <a:t>lý</a:t>
            </a:r>
            <a:r>
              <a:rPr lang="en-US" sz="2400" dirty="0"/>
              <a:t> </a:t>
            </a:r>
            <a:r>
              <a:rPr lang="en-US" sz="2400" dirty="0" err="1"/>
              <a:t>đào</a:t>
            </a:r>
            <a:r>
              <a:rPr lang="en-US" sz="2400" dirty="0"/>
              <a:t> </a:t>
            </a:r>
            <a:r>
              <a:rPr lang="en-US" sz="2400" dirty="0" err="1"/>
              <a:t>tạo</a:t>
            </a:r>
            <a:r>
              <a:rPr lang="en-US" sz="2400" dirty="0"/>
              <a:t>, </a:t>
            </a:r>
            <a:r>
              <a:rPr lang="en-US" sz="2400" dirty="0" err="1"/>
              <a:t>phần</a:t>
            </a:r>
            <a:r>
              <a:rPr lang="en-US" sz="2400" dirty="0"/>
              <a:t> </a:t>
            </a:r>
            <a:r>
              <a:rPr lang="en-US" sz="2400" dirty="0" err="1"/>
              <a:t>mềm</a:t>
            </a:r>
            <a:r>
              <a:rPr lang="en-US" sz="2400" dirty="0"/>
              <a:t> </a:t>
            </a:r>
            <a:r>
              <a:rPr lang="en-US" sz="2400" dirty="0" err="1"/>
              <a:t>hành</a:t>
            </a:r>
            <a:r>
              <a:rPr lang="en-US" sz="2400" dirty="0"/>
              <a:t> </a:t>
            </a:r>
            <a:r>
              <a:rPr lang="en-US" sz="2400" dirty="0" err="1"/>
              <a:t>chính</a:t>
            </a:r>
            <a:r>
              <a:rPr lang="en-US" sz="2400" dirty="0"/>
              <a:t>, </a:t>
            </a:r>
            <a:r>
              <a:rPr lang="en-US" sz="2400" dirty="0" err="1"/>
              <a:t>sử</a:t>
            </a:r>
            <a:r>
              <a:rPr lang="en-US" sz="2400" dirty="0"/>
              <a:t> </a:t>
            </a:r>
            <a:r>
              <a:rPr lang="en-US" sz="2400" dirty="0" err="1"/>
              <a:t>dụng</a:t>
            </a:r>
            <a:r>
              <a:rPr lang="en-US" sz="2400" dirty="0"/>
              <a:t> </a:t>
            </a:r>
            <a:r>
              <a:rPr lang="en-US" sz="2400" dirty="0" err="1"/>
              <a:t>chấm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CBGVNV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điểm</a:t>
            </a:r>
            <a:r>
              <a:rPr lang="en-US" sz="2400" dirty="0"/>
              <a:t> </a:t>
            </a:r>
            <a:r>
              <a:rPr lang="en-US" sz="2400" dirty="0" err="1"/>
              <a:t>danh</a:t>
            </a:r>
            <a:r>
              <a:rPr lang="en-US" sz="2400" dirty="0"/>
              <a:t> </a:t>
            </a:r>
            <a:r>
              <a:rPr lang="en-US" sz="2400" dirty="0" err="1"/>
              <a:t>sinh</a:t>
            </a:r>
            <a:r>
              <a:rPr lang="en-US" sz="2400" dirty="0"/>
              <a:t> </a:t>
            </a:r>
            <a:r>
              <a:rPr lang="en-US" sz="2400" dirty="0" err="1"/>
              <a:t>viên</a:t>
            </a:r>
            <a:r>
              <a:rPr lang="en-US" sz="2400" dirty="0"/>
              <a:t>, …</a:t>
            </a:r>
          </a:p>
          <a:p>
            <a:pPr lvl="0" algn="just">
              <a:spcBef>
                <a:spcPts val="600"/>
              </a:spcBef>
            </a:pPr>
            <a:r>
              <a:rPr lang="en-US" sz="2400" dirty="0" err="1"/>
              <a:t>Sửa</a:t>
            </a:r>
            <a:r>
              <a:rPr lang="en-US" sz="2400" dirty="0"/>
              <a:t> </a:t>
            </a:r>
            <a:r>
              <a:rPr lang="en-US" sz="2400" dirty="0" err="1"/>
              <a:t>chữa</a:t>
            </a:r>
            <a:r>
              <a:rPr lang="en-US" sz="2400" dirty="0"/>
              <a:t> </a:t>
            </a:r>
            <a:r>
              <a:rPr lang="en-US" sz="2400" dirty="0" err="1"/>
              <a:t>cải</a:t>
            </a:r>
            <a:r>
              <a:rPr lang="en-US" sz="2400" dirty="0"/>
              <a:t> </a:t>
            </a:r>
            <a:r>
              <a:rPr lang="en-US" sz="2400" dirty="0" err="1"/>
              <a:t>tạo</a:t>
            </a:r>
            <a:r>
              <a:rPr lang="en-US" sz="2400" dirty="0"/>
              <a:t> </a:t>
            </a:r>
            <a:r>
              <a:rPr lang="en-US" sz="2400" dirty="0" err="1"/>
              <a:t>nhà</a:t>
            </a:r>
            <a:r>
              <a:rPr lang="en-US" sz="2400" dirty="0"/>
              <a:t> </a:t>
            </a:r>
            <a:r>
              <a:rPr lang="en-US" sz="2400" dirty="0" err="1"/>
              <a:t>I1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I2</a:t>
            </a:r>
            <a:r>
              <a:rPr lang="en-US" sz="2400" dirty="0"/>
              <a:t> </a:t>
            </a:r>
            <a:r>
              <a:rPr lang="en-US" sz="2400" dirty="0" err="1"/>
              <a:t>thành</a:t>
            </a:r>
            <a:r>
              <a:rPr lang="en-US" sz="2400" dirty="0"/>
              <a:t> khoa Du </a:t>
            </a:r>
            <a:r>
              <a:rPr lang="en-US" sz="2400" dirty="0" err="1"/>
              <a:t>lịch</a:t>
            </a:r>
            <a:r>
              <a:rPr lang="en-US" sz="2400" dirty="0"/>
              <a:t> – </a:t>
            </a:r>
            <a:r>
              <a:rPr lang="en-US" sz="2400" dirty="0" err="1"/>
              <a:t>Khách</a:t>
            </a:r>
            <a:r>
              <a:rPr lang="en-US" sz="2400" dirty="0"/>
              <a:t> </a:t>
            </a:r>
            <a:r>
              <a:rPr lang="en-US" sz="2400" dirty="0" err="1"/>
              <a:t>sạn</a:t>
            </a:r>
            <a:r>
              <a:rPr lang="en-US" sz="2400" dirty="0"/>
              <a:t>, </a:t>
            </a:r>
            <a:r>
              <a:rPr lang="en-US" sz="2400" dirty="0" err="1"/>
              <a:t>sửa</a:t>
            </a:r>
            <a:r>
              <a:rPr lang="en-US" sz="2400" dirty="0"/>
              <a:t> </a:t>
            </a:r>
            <a:r>
              <a:rPr lang="en-US" sz="2400" dirty="0" err="1"/>
              <a:t>chữa</a:t>
            </a:r>
            <a:r>
              <a:rPr lang="en-US" sz="2400" dirty="0"/>
              <a:t> </a:t>
            </a:r>
            <a:r>
              <a:rPr lang="en-US" sz="2400" dirty="0" err="1"/>
              <a:t>cải</a:t>
            </a:r>
            <a:r>
              <a:rPr lang="en-US" sz="2400" dirty="0"/>
              <a:t> </a:t>
            </a:r>
            <a:r>
              <a:rPr lang="en-US" sz="2400" dirty="0" err="1"/>
              <a:t>tạo</a:t>
            </a:r>
            <a:r>
              <a:rPr lang="en-US" sz="2400" dirty="0"/>
              <a:t> </a:t>
            </a:r>
            <a:r>
              <a:rPr lang="en-US" sz="2400" dirty="0" err="1"/>
              <a:t>nhà</a:t>
            </a:r>
            <a:r>
              <a:rPr lang="en-US" sz="2400" dirty="0"/>
              <a:t> H, </a:t>
            </a:r>
            <a:r>
              <a:rPr lang="en-US" sz="2400" dirty="0" err="1"/>
              <a:t>Thư</a:t>
            </a:r>
            <a:r>
              <a:rPr lang="en-US" sz="2400" dirty="0"/>
              <a:t> </a:t>
            </a:r>
            <a:r>
              <a:rPr lang="en-US" sz="2400" dirty="0" err="1"/>
              <a:t>viện</a:t>
            </a:r>
            <a:r>
              <a:rPr lang="en-US" sz="2400" dirty="0"/>
              <a:t>, …</a:t>
            </a:r>
          </a:p>
          <a:p>
            <a:pPr lvl="0" algn="just">
              <a:spcBef>
                <a:spcPts val="600"/>
              </a:spcBef>
            </a:pPr>
            <a:r>
              <a:rPr lang="en-US" sz="2400" dirty="0"/>
              <a:t>Trang </a:t>
            </a:r>
            <a:r>
              <a:rPr lang="en-US" sz="2400" dirty="0" err="1"/>
              <a:t>bị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thiết</a:t>
            </a:r>
            <a:r>
              <a:rPr lang="en-US" sz="2400" dirty="0"/>
              <a:t> </a:t>
            </a:r>
            <a:r>
              <a:rPr lang="en-US" sz="2400" dirty="0" err="1"/>
              <a:t>bị</a:t>
            </a:r>
            <a:r>
              <a:rPr lang="en-US" sz="2400" dirty="0"/>
              <a:t> </a:t>
            </a:r>
            <a:r>
              <a:rPr lang="en-US" sz="2400" dirty="0" err="1"/>
              <a:t>cho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khoa: </a:t>
            </a:r>
            <a:r>
              <a:rPr lang="en-US" sz="2400" dirty="0" err="1"/>
              <a:t>CNTT</a:t>
            </a:r>
            <a:r>
              <a:rPr lang="en-US" sz="2400" dirty="0"/>
              <a:t>, May </a:t>
            </a:r>
            <a:r>
              <a:rPr lang="en-US" sz="2400" dirty="0" err="1"/>
              <a:t>Thời</a:t>
            </a:r>
            <a:r>
              <a:rPr lang="en-US" sz="2400" dirty="0"/>
              <a:t> </a:t>
            </a:r>
            <a:r>
              <a:rPr lang="en-US" sz="2400" dirty="0" err="1"/>
              <a:t>trang</a:t>
            </a:r>
            <a:r>
              <a:rPr lang="en-US" sz="2400" dirty="0"/>
              <a:t>, </a:t>
            </a:r>
            <a:r>
              <a:rPr lang="en-US" sz="2400" dirty="0" err="1"/>
              <a:t>Điện</a:t>
            </a:r>
            <a:r>
              <a:rPr lang="en-US" sz="2400" dirty="0"/>
              <a:t> – </a:t>
            </a:r>
            <a:r>
              <a:rPr lang="en-US" sz="2400" dirty="0" err="1"/>
              <a:t>Điện</a:t>
            </a:r>
            <a:r>
              <a:rPr lang="en-US" sz="2400" dirty="0"/>
              <a:t> </a:t>
            </a:r>
            <a:r>
              <a:rPr lang="en-US" sz="2400" dirty="0" err="1"/>
              <a:t>tử</a:t>
            </a:r>
            <a:r>
              <a:rPr lang="en-US" sz="2400" dirty="0"/>
              <a:t>, </a:t>
            </a:r>
            <a:r>
              <a:rPr lang="en-US" sz="2400" dirty="0" err="1"/>
              <a:t>Cơ</a:t>
            </a:r>
            <a:r>
              <a:rPr lang="en-US" sz="2400" dirty="0"/>
              <a:t> </a:t>
            </a:r>
            <a:r>
              <a:rPr lang="en-US" sz="2400" dirty="0" err="1"/>
              <a:t>khí</a:t>
            </a:r>
            <a:r>
              <a:rPr lang="en-US" sz="2400" dirty="0"/>
              <a:t>, </a:t>
            </a:r>
            <a:r>
              <a:rPr lang="en-US" sz="2400" dirty="0" err="1"/>
              <a:t>Nhiệt</a:t>
            </a:r>
            <a:r>
              <a:rPr lang="en-US" sz="2400" dirty="0"/>
              <a:t> </a:t>
            </a:r>
            <a:r>
              <a:rPr lang="en-US" sz="2400" dirty="0" err="1"/>
              <a:t>lạnh</a:t>
            </a:r>
            <a:r>
              <a:rPr lang="en-US" sz="2400" dirty="0"/>
              <a:t>, </a:t>
            </a:r>
            <a:r>
              <a:rPr lang="en-US" sz="2400" dirty="0" err="1"/>
              <a:t>Động</a:t>
            </a:r>
            <a:r>
              <a:rPr lang="en-US" sz="2400" dirty="0"/>
              <a:t> </a:t>
            </a:r>
            <a:r>
              <a:rPr lang="en-US" sz="2400" dirty="0" err="1"/>
              <a:t>lực</a:t>
            </a:r>
            <a:r>
              <a:rPr lang="en-US" sz="2400" dirty="0"/>
              <a:t>, </a:t>
            </a:r>
            <a:r>
              <a:rPr lang="en-US" sz="2400" dirty="0" err="1"/>
              <a:t>Xây</a:t>
            </a:r>
            <a:r>
              <a:rPr lang="en-US" sz="2400" dirty="0"/>
              <a:t> </a:t>
            </a:r>
            <a:r>
              <a:rPr lang="en-US" sz="2400" dirty="0" err="1"/>
              <a:t>dựng</a:t>
            </a:r>
            <a:r>
              <a:rPr lang="en-US" sz="2400" dirty="0"/>
              <a:t>,…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58" t="8861"/>
          <a:stretch/>
        </p:blipFill>
        <p:spPr>
          <a:xfrm>
            <a:off x="6034089" y="4329362"/>
            <a:ext cx="2761834" cy="19212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095" y="4319228"/>
            <a:ext cx="2561705" cy="19212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625" y="4329362"/>
            <a:ext cx="2561705" cy="19212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1268" y="4319229"/>
            <a:ext cx="2881916" cy="1921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877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ferris dir="l"/>
      </p:transition>
    </mc:Choice>
    <mc:Fallback xmlns="">
      <p:transition spd="slow" advClick="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11277600" cy="549273"/>
          </a:xfrm>
        </p:spPr>
        <p:txBody>
          <a:bodyPr>
            <a:no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DỰ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ÁN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762000"/>
            <a:ext cx="11277600" cy="2590800"/>
          </a:xfrm>
        </p:spPr>
        <p:txBody>
          <a:bodyPr>
            <a:noAutofit/>
          </a:bodyPr>
          <a:lstStyle/>
          <a:p>
            <a:pPr lvl="0" algn="just">
              <a:spcBef>
                <a:spcPts val="0"/>
              </a:spcBef>
            </a:pPr>
            <a:r>
              <a:rPr lang="en-US" sz="2300" dirty="0" err="1"/>
              <a:t>Mua</a:t>
            </a:r>
            <a:r>
              <a:rPr lang="en-US" sz="2300" dirty="0"/>
              <a:t> </a:t>
            </a:r>
            <a:r>
              <a:rPr lang="en-US" sz="2300" dirty="0" err="1"/>
              <a:t>sắm</a:t>
            </a:r>
            <a:r>
              <a:rPr lang="en-US" sz="2300" dirty="0"/>
              <a:t> </a:t>
            </a:r>
            <a:r>
              <a:rPr lang="en-US" sz="2300" dirty="0" err="1"/>
              <a:t>dự</a:t>
            </a:r>
            <a:r>
              <a:rPr lang="en-US" sz="2300" dirty="0"/>
              <a:t> </a:t>
            </a:r>
            <a:r>
              <a:rPr lang="en-US" sz="2300" dirty="0" err="1"/>
              <a:t>án</a:t>
            </a:r>
            <a:r>
              <a:rPr lang="en-US" sz="2300" dirty="0"/>
              <a:t> </a:t>
            </a:r>
            <a:r>
              <a:rPr lang="en-US" sz="2300" dirty="0" err="1"/>
              <a:t>chương</a:t>
            </a:r>
            <a:r>
              <a:rPr lang="en-US" sz="2300" dirty="0"/>
              <a:t> </a:t>
            </a:r>
            <a:r>
              <a:rPr lang="en-US" sz="2300" dirty="0" err="1"/>
              <a:t>trình</a:t>
            </a:r>
            <a:r>
              <a:rPr lang="en-US" sz="2300" dirty="0"/>
              <a:t> </a:t>
            </a:r>
            <a:r>
              <a:rPr lang="en-US" sz="2300" dirty="0" err="1"/>
              <a:t>mục</a:t>
            </a:r>
            <a:r>
              <a:rPr lang="en-US" sz="2300" dirty="0"/>
              <a:t> </a:t>
            </a:r>
            <a:r>
              <a:rPr lang="en-US" sz="2300" dirty="0" err="1"/>
              <a:t>tiêu</a:t>
            </a:r>
            <a:r>
              <a:rPr lang="en-US" sz="2300" dirty="0"/>
              <a:t> </a:t>
            </a:r>
            <a:r>
              <a:rPr lang="en-US" sz="2300" dirty="0" err="1"/>
              <a:t>năm</a:t>
            </a:r>
            <a:r>
              <a:rPr lang="en-US" sz="2300" dirty="0"/>
              <a:t> 2020 </a:t>
            </a:r>
            <a:r>
              <a:rPr lang="en-US" sz="2300" dirty="0" err="1"/>
              <a:t>của</a:t>
            </a:r>
            <a:r>
              <a:rPr lang="en-US" sz="2300" dirty="0"/>
              <a:t> </a:t>
            </a:r>
            <a:r>
              <a:rPr lang="en-US" sz="2300" dirty="0" err="1"/>
              <a:t>Bộ</a:t>
            </a:r>
            <a:r>
              <a:rPr lang="en-US" sz="2300" dirty="0"/>
              <a:t> </a:t>
            </a:r>
            <a:r>
              <a:rPr lang="en-US" sz="2300" dirty="0" err="1"/>
              <a:t>LĐTBXH</a:t>
            </a:r>
            <a:r>
              <a:rPr lang="en-US" sz="2300" dirty="0"/>
              <a:t> </a:t>
            </a:r>
            <a:r>
              <a:rPr lang="en-US" sz="2300" dirty="0" err="1"/>
              <a:t>cho</a:t>
            </a:r>
            <a:r>
              <a:rPr lang="en-US" sz="2300" dirty="0"/>
              <a:t> </a:t>
            </a:r>
            <a:r>
              <a:rPr lang="en-US" sz="2300" dirty="0" err="1"/>
              <a:t>ngành</a:t>
            </a:r>
            <a:r>
              <a:rPr lang="en-US" sz="2300" dirty="0"/>
              <a:t> ô </a:t>
            </a:r>
            <a:r>
              <a:rPr lang="en-US" sz="2300" dirty="0" err="1"/>
              <a:t>tô</a:t>
            </a:r>
            <a:r>
              <a:rPr lang="en-US" sz="2300" dirty="0"/>
              <a:t> </a:t>
            </a:r>
            <a:r>
              <a:rPr lang="en-US" sz="2300" dirty="0" err="1"/>
              <a:t>và</a:t>
            </a:r>
            <a:r>
              <a:rPr lang="en-US" sz="2300" dirty="0"/>
              <a:t> </a:t>
            </a:r>
            <a:r>
              <a:rPr lang="en-US" sz="2300" dirty="0" err="1"/>
              <a:t>CNTT</a:t>
            </a:r>
            <a:r>
              <a:rPr lang="en-US" sz="2300" dirty="0"/>
              <a:t> </a:t>
            </a:r>
            <a:r>
              <a:rPr lang="en-US" sz="2300" dirty="0" err="1"/>
              <a:t>là</a:t>
            </a:r>
            <a:r>
              <a:rPr lang="en-US" sz="2300" dirty="0"/>
              <a:t> 9 </a:t>
            </a:r>
            <a:r>
              <a:rPr lang="en-US" sz="2300" dirty="0" err="1"/>
              <a:t>tỷ</a:t>
            </a:r>
            <a:r>
              <a:rPr lang="en-US" sz="2300" dirty="0"/>
              <a:t> </a:t>
            </a:r>
            <a:r>
              <a:rPr lang="en-US" sz="2300" dirty="0" err="1"/>
              <a:t>đồng</a:t>
            </a:r>
            <a:r>
              <a:rPr lang="en-US" sz="2300" dirty="0"/>
              <a:t>;</a:t>
            </a:r>
          </a:p>
          <a:p>
            <a:pPr lvl="0" algn="just">
              <a:spcBef>
                <a:spcPts val="0"/>
              </a:spcBef>
            </a:pPr>
            <a:r>
              <a:rPr lang="en-US" sz="2300" dirty="0" err="1"/>
              <a:t>Thực</a:t>
            </a:r>
            <a:r>
              <a:rPr lang="en-US" sz="2300" dirty="0"/>
              <a:t> </a:t>
            </a:r>
            <a:r>
              <a:rPr lang="en-US" sz="2300" dirty="0" err="1"/>
              <a:t>hiện</a:t>
            </a:r>
            <a:r>
              <a:rPr lang="en-US" sz="2300" dirty="0"/>
              <a:t> </a:t>
            </a:r>
            <a:r>
              <a:rPr lang="en-US" sz="2300" dirty="0" err="1"/>
              <a:t>dự</a:t>
            </a:r>
            <a:r>
              <a:rPr lang="en-US" sz="2300" dirty="0"/>
              <a:t> </a:t>
            </a:r>
            <a:r>
              <a:rPr lang="en-US" sz="2300" dirty="0" err="1"/>
              <a:t>án</a:t>
            </a:r>
            <a:r>
              <a:rPr lang="en-US" sz="2300" dirty="0"/>
              <a:t> </a:t>
            </a:r>
            <a:r>
              <a:rPr lang="en-US" sz="2300" dirty="0" err="1"/>
              <a:t>của</a:t>
            </a:r>
            <a:r>
              <a:rPr lang="en-US" sz="2300" dirty="0"/>
              <a:t> </a:t>
            </a:r>
            <a:r>
              <a:rPr lang="en-US" sz="2300" dirty="0" err="1"/>
              <a:t>Bộ</a:t>
            </a:r>
            <a:r>
              <a:rPr lang="en-US" sz="2300" dirty="0"/>
              <a:t> </a:t>
            </a:r>
            <a:r>
              <a:rPr lang="en-US" sz="2300" dirty="0" err="1"/>
              <a:t>LĐTBXH</a:t>
            </a:r>
            <a:r>
              <a:rPr lang="en-US" sz="2300" dirty="0"/>
              <a:t> </a:t>
            </a:r>
            <a:r>
              <a:rPr lang="en-US" sz="2300" dirty="0" err="1"/>
              <a:t>về</a:t>
            </a:r>
            <a:r>
              <a:rPr lang="en-US" sz="2300" dirty="0"/>
              <a:t> </a:t>
            </a:r>
            <a:r>
              <a:rPr lang="en-US" sz="2300" dirty="0" err="1"/>
              <a:t>xây</a:t>
            </a:r>
            <a:r>
              <a:rPr lang="en-US" sz="2300" dirty="0"/>
              <a:t> </a:t>
            </a:r>
            <a:r>
              <a:rPr lang="en-US" sz="2300" dirty="0" err="1"/>
              <a:t>dựng</a:t>
            </a:r>
            <a:r>
              <a:rPr lang="en-US" sz="2300" dirty="0"/>
              <a:t> </a:t>
            </a:r>
            <a:r>
              <a:rPr lang="en-US" sz="2300" dirty="0" err="1"/>
              <a:t>CĐR</a:t>
            </a:r>
            <a:r>
              <a:rPr lang="en-US" sz="2300" dirty="0"/>
              <a:t> </a:t>
            </a:r>
            <a:r>
              <a:rPr lang="en-US" sz="2300" dirty="0" err="1"/>
              <a:t>cho</a:t>
            </a:r>
            <a:r>
              <a:rPr lang="en-US" sz="2300" dirty="0"/>
              <a:t> 3 </a:t>
            </a:r>
            <a:r>
              <a:rPr lang="en-US" sz="2300" dirty="0" err="1"/>
              <a:t>ngành</a:t>
            </a:r>
            <a:r>
              <a:rPr lang="en-US" sz="2300" dirty="0"/>
              <a:t> </a:t>
            </a:r>
            <a:r>
              <a:rPr lang="en-US" sz="2300" dirty="0" err="1"/>
              <a:t>Công</a:t>
            </a:r>
            <a:r>
              <a:rPr lang="en-US" sz="2300" dirty="0"/>
              <a:t> </a:t>
            </a:r>
            <a:r>
              <a:rPr lang="en-US" sz="2300" dirty="0" err="1"/>
              <a:t>nghệ</a:t>
            </a:r>
            <a:r>
              <a:rPr lang="en-US" sz="2300" dirty="0"/>
              <a:t> </a:t>
            </a:r>
            <a:r>
              <a:rPr lang="en-US" sz="2300" dirty="0" err="1"/>
              <a:t>sơn</a:t>
            </a:r>
            <a:r>
              <a:rPr lang="en-US" sz="2300" dirty="0"/>
              <a:t> </a:t>
            </a:r>
            <a:r>
              <a:rPr lang="en-US" sz="2300" dirty="0" err="1"/>
              <a:t>tĩnh</a:t>
            </a:r>
            <a:r>
              <a:rPr lang="en-US" sz="2300" dirty="0"/>
              <a:t> </a:t>
            </a:r>
            <a:r>
              <a:rPr lang="en-US" sz="2300" dirty="0" err="1"/>
              <a:t>điện</a:t>
            </a:r>
            <a:r>
              <a:rPr lang="en-US" sz="2300" dirty="0"/>
              <a:t>, </a:t>
            </a:r>
            <a:r>
              <a:rPr lang="en-US" sz="2300" dirty="0" err="1"/>
              <a:t>công</a:t>
            </a:r>
            <a:r>
              <a:rPr lang="en-US" sz="2300" dirty="0"/>
              <a:t> </a:t>
            </a:r>
            <a:r>
              <a:rPr lang="en-US" sz="2300" dirty="0" err="1"/>
              <a:t>nghệ</a:t>
            </a:r>
            <a:r>
              <a:rPr lang="en-US" sz="2300" dirty="0"/>
              <a:t> </a:t>
            </a:r>
            <a:r>
              <a:rPr lang="en-US" sz="2300" dirty="0" err="1"/>
              <a:t>mạ</a:t>
            </a:r>
            <a:r>
              <a:rPr lang="en-US" sz="2300" dirty="0"/>
              <a:t>, </a:t>
            </a:r>
            <a:r>
              <a:rPr lang="en-US" sz="2300" dirty="0" err="1"/>
              <a:t>Bảo</a:t>
            </a:r>
            <a:r>
              <a:rPr lang="en-US" sz="2300" dirty="0"/>
              <a:t> </a:t>
            </a:r>
            <a:r>
              <a:rPr lang="en-US" sz="2300" dirty="0" err="1"/>
              <a:t>trì</a:t>
            </a:r>
            <a:r>
              <a:rPr lang="en-US" sz="2300" dirty="0"/>
              <a:t> </a:t>
            </a:r>
            <a:r>
              <a:rPr lang="en-US" sz="2300" dirty="0" err="1"/>
              <a:t>và</a:t>
            </a:r>
            <a:r>
              <a:rPr lang="en-US" sz="2300" dirty="0"/>
              <a:t> </a:t>
            </a:r>
            <a:r>
              <a:rPr lang="en-US" sz="2300" dirty="0" err="1"/>
              <a:t>sửa</a:t>
            </a:r>
            <a:r>
              <a:rPr lang="en-US" sz="2300" dirty="0"/>
              <a:t> </a:t>
            </a:r>
            <a:r>
              <a:rPr lang="en-US" sz="2300" dirty="0" err="1"/>
              <a:t>chữa</a:t>
            </a:r>
            <a:r>
              <a:rPr lang="en-US" sz="2300" dirty="0"/>
              <a:t> </a:t>
            </a:r>
            <a:r>
              <a:rPr lang="en-US" sz="2300" dirty="0" err="1"/>
              <a:t>thiết</a:t>
            </a:r>
            <a:r>
              <a:rPr lang="en-US" sz="2300" dirty="0"/>
              <a:t> </a:t>
            </a:r>
            <a:r>
              <a:rPr lang="en-US" sz="2300" dirty="0" err="1"/>
              <a:t>bị</a:t>
            </a:r>
            <a:r>
              <a:rPr lang="en-US" sz="2300" dirty="0"/>
              <a:t> </a:t>
            </a:r>
            <a:r>
              <a:rPr lang="en-US" sz="2300" dirty="0" err="1"/>
              <a:t>nhiệt</a:t>
            </a:r>
            <a:r>
              <a:rPr lang="en-US" sz="2300" dirty="0"/>
              <a:t> </a:t>
            </a:r>
            <a:r>
              <a:rPr lang="en-US" sz="2300" dirty="0" err="1"/>
              <a:t>với</a:t>
            </a:r>
            <a:r>
              <a:rPr lang="en-US" sz="2300" dirty="0"/>
              <a:t> </a:t>
            </a:r>
            <a:r>
              <a:rPr lang="en-US" sz="2300" dirty="0" err="1"/>
              <a:t>giá</a:t>
            </a:r>
            <a:r>
              <a:rPr lang="en-US" sz="2300" dirty="0"/>
              <a:t> </a:t>
            </a:r>
            <a:r>
              <a:rPr lang="en-US" sz="2300" dirty="0" err="1"/>
              <a:t>trị</a:t>
            </a:r>
            <a:r>
              <a:rPr lang="en-US" sz="2300" dirty="0"/>
              <a:t> </a:t>
            </a:r>
            <a:r>
              <a:rPr lang="en-US" sz="2300" dirty="0" err="1"/>
              <a:t>là</a:t>
            </a:r>
            <a:r>
              <a:rPr lang="en-US" sz="2300" dirty="0"/>
              <a:t> 1.256.550.000 </a:t>
            </a:r>
            <a:r>
              <a:rPr lang="en-US" sz="2300" dirty="0" err="1"/>
              <a:t>đồng</a:t>
            </a:r>
            <a:r>
              <a:rPr lang="en-US" sz="2300" dirty="0"/>
              <a:t>;</a:t>
            </a:r>
          </a:p>
          <a:p>
            <a:pPr lvl="0" algn="just">
              <a:spcBef>
                <a:spcPts val="0"/>
              </a:spcBef>
            </a:pPr>
            <a:r>
              <a:rPr lang="en-US" sz="2300" dirty="0" err="1"/>
              <a:t>Thực</a:t>
            </a:r>
            <a:r>
              <a:rPr lang="en-US" sz="2300" dirty="0"/>
              <a:t> </a:t>
            </a:r>
            <a:r>
              <a:rPr lang="en-US" sz="2300" dirty="0" err="1"/>
              <a:t>hiện</a:t>
            </a:r>
            <a:r>
              <a:rPr lang="en-US" sz="2300" dirty="0"/>
              <a:t> </a:t>
            </a:r>
            <a:r>
              <a:rPr lang="en-US" sz="2300" dirty="0" err="1"/>
              <a:t>dự</a:t>
            </a:r>
            <a:r>
              <a:rPr lang="en-US" sz="2300" dirty="0"/>
              <a:t> </a:t>
            </a:r>
            <a:r>
              <a:rPr lang="en-US" sz="2300" dirty="0" err="1"/>
              <a:t>án</a:t>
            </a:r>
            <a:r>
              <a:rPr lang="en-US" sz="2300" dirty="0"/>
              <a:t> </a:t>
            </a:r>
            <a:r>
              <a:rPr lang="en-US" sz="2300" dirty="0" err="1"/>
              <a:t>của</a:t>
            </a:r>
            <a:r>
              <a:rPr lang="en-US" sz="2300" dirty="0"/>
              <a:t> </a:t>
            </a:r>
            <a:r>
              <a:rPr lang="en-US" sz="2300" dirty="0" err="1"/>
              <a:t>Bộ</a:t>
            </a:r>
            <a:r>
              <a:rPr lang="en-US" sz="2300" dirty="0"/>
              <a:t> </a:t>
            </a:r>
            <a:r>
              <a:rPr lang="en-US" sz="2300" dirty="0" err="1"/>
              <a:t>LĐTBXH</a:t>
            </a:r>
            <a:r>
              <a:rPr lang="en-US" sz="2300" dirty="0"/>
              <a:t> </a:t>
            </a:r>
            <a:r>
              <a:rPr lang="en-US" sz="2300" dirty="0" err="1"/>
              <a:t>về</a:t>
            </a:r>
            <a:r>
              <a:rPr lang="en-US" sz="2300" dirty="0"/>
              <a:t> </a:t>
            </a:r>
            <a:r>
              <a:rPr lang="en-US" sz="2300" dirty="0" err="1"/>
              <a:t>xây</a:t>
            </a:r>
            <a:r>
              <a:rPr lang="en-US" sz="2300" dirty="0"/>
              <a:t> </a:t>
            </a:r>
            <a:r>
              <a:rPr lang="en-US" sz="2300" dirty="0" err="1"/>
              <a:t>dựng</a:t>
            </a:r>
            <a:r>
              <a:rPr lang="en-US" sz="2300" dirty="0"/>
              <a:t> 20 </a:t>
            </a:r>
            <a:r>
              <a:rPr lang="en-US" sz="2300" dirty="0" err="1"/>
              <a:t>ngành</a:t>
            </a:r>
            <a:r>
              <a:rPr lang="en-US" sz="2300" dirty="0"/>
              <a:t> </a:t>
            </a:r>
            <a:r>
              <a:rPr lang="en-US" sz="2300" dirty="0" err="1"/>
              <a:t>chương</a:t>
            </a:r>
            <a:r>
              <a:rPr lang="en-US" sz="2300" dirty="0"/>
              <a:t> </a:t>
            </a:r>
            <a:r>
              <a:rPr lang="en-US" sz="2300" dirty="0" err="1"/>
              <a:t>trình</a:t>
            </a:r>
            <a:r>
              <a:rPr lang="en-US" sz="2300" dirty="0"/>
              <a:t> </a:t>
            </a:r>
            <a:r>
              <a:rPr lang="en-US" sz="2300" dirty="0" err="1"/>
              <a:t>trọng</a:t>
            </a:r>
            <a:r>
              <a:rPr lang="en-US" sz="2300" dirty="0"/>
              <a:t> </a:t>
            </a:r>
            <a:r>
              <a:rPr lang="en-US" sz="2300" dirty="0" err="1"/>
              <a:t>điểm</a:t>
            </a:r>
            <a:r>
              <a:rPr lang="en-US" sz="2300" dirty="0"/>
              <a:t> </a:t>
            </a:r>
            <a:r>
              <a:rPr lang="en-US" sz="2300" dirty="0" err="1"/>
              <a:t>quốc</a:t>
            </a:r>
            <a:r>
              <a:rPr lang="en-US" sz="2300" dirty="0"/>
              <a:t> </a:t>
            </a:r>
            <a:r>
              <a:rPr lang="en-US" sz="2300" dirty="0" err="1"/>
              <a:t>gia</a:t>
            </a:r>
            <a:r>
              <a:rPr lang="en-US" sz="2300" dirty="0"/>
              <a:t>, </a:t>
            </a:r>
            <a:r>
              <a:rPr lang="en-US" sz="2300" dirty="0" err="1"/>
              <a:t>trường</a:t>
            </a:r>
            <a:r>
              <a:rPr lang="en-US" sz="2300" dirty="0"/>
              <a:t> </a:t>
            </a:r>
            <a:r>
              <a:rPr lang="en-US" sz="2300" dirty="0" err="1"/>
              <a:t>thực</a:t>
            </a:r>
            <a:r>
              <a:rPr lang="en-US" sz="2300" dirty="0"/>
              <a:t> </a:t>
            </a:r>
            <a:r>
              <a:rPr lang="en-US" sz="2300" dirty="0" err="1"/>
              <a:t>hiện</a:t>
            </a:r>
            <a:r>
              <a:rPr lang="en-US" sz="2300" dirty="0"/>
              <a:t> </a:t>
            </a:r>
            <a:r>
              <a:rPr lang="en-US" sz="2300" dirty="0" err="1"/>
              <a:t>ngành</a:t>
            </a:r>
            <a:r>
              <a:rPr lang="en-US" sz="2300" dirty="0"/>
              <a:t> </a:t>
            </a:r>
            <a:r>
              <a:rPr lang="en-US" sz="2300" dirty="0" err="1"/>
              <a:t>kỹ</a:t>
            </a:r>
            <a:r>
              <a:rPr lang="en-US" sz="2300" dirty="0"/>
              <a:t> </a:t>
            </a:r>
            <a:r>
              <a:rPr lang="en-US" sz="2300" dirty="0" err="1"/>
              <a:t>thuật</a:t>
            </a:r>
            <a:r>
              <a:rPr lang="en-US" sz="2300" dirty="0"/>
              <a:t> </a:t>
            </a:r>
            <a:r>
              <a:rPr lang="en-US" sz="2300" dirty="0" err="1"/>
              <a:t>Điện</a:t>
            </a:r>
            <a:r>
              <a:rPr lang="en-US" sz="2300" dirty="0"/>
              <a:t> – </a:t>
            </a:r>
            <a:r>
              <a:rPr lang="en-US" sz="2300" dirty="0" err="1"/>
              <a:t>Điện</a:t>
            </a:r>
            <a:r>
              <a:rPr lang="en-US" sz="2300" dirty="0"/>
              <a:t> </a:t>
            </a:r>
            <a:r>
              <a:rPr lang="en-US" sz="2300" dirty="0" err="1"/>
              <a:t>tử</a:t>
            </a:r>
            <a:r>
              <a:rPr lang="en-US" sz="2300" dirty="0"/>
              <a:t> </a:t>
            </a:r>
            <a:r>
              <a:rPr lang="en-US" sz="2300" dirty="0" err="1"/>
              <a:t>với</a:t>
            </a:r>
            <a:r>
              <a:rPr lang="en-US" sz="2300" dirty="0"/>
              <a:t> </a:t>
            </a:r>
            <a:r>
              <a:rPr lang="en-US" sz="2300" dirty="0" err="1"/>
              <a:t>giá</a:t>
            </a:r>
            <a:r>
              <a:rPr lang="en-US" sz="2300" dirty="0"/>
              <a:t> </a:t>
            </a:r>
            <a:r>
              <a:rPr lang="en-US" sz="2300" dirty="0" err="1"/>
              <a:t>trị</a:t>
            </a:r>
            <a:r>
              <a:rPr lang="en-US" sz="2300" dirty="0"/>
              <a:t> </a:t>
            </a:r>
            <a:r>
              <a:rPr lang="en-US" sz="2300" dirty="0" err="1"/>
              <a:t>là</a:t>
            </a:r>
            <a:r>
              <a:rPr lang="en-US" sz="2300" dirty="0"/>
              <a:t> 154.000.000 </a:t>
            </a:r>
            <a:r>
              <a:rPr lang="en-US" sz="2300" dirty="0" err="1"/>
              <a:t>đồng</a:t>
            </a:r>
            <a:r>
              <a:rPr lang="en-US" sz="2300" dirty="0"/>
              <a:t>;</a:t>
            </a:r>
          </a:p>
          <a:p>
            <a:pPr lvl="0" algn="just">
              <a:spcBef>
                <a:spcPts val="0"/>
              </a:spcBef>
            </a:pPr>
            <a:r>
              <a:rPr lang="en-US" sz="2300" dirty="0"/>
              <a:t> </a:t>
            </a:r>
            <a:r>
              <a:rPr lang="en-US" sz="2300" dirty="0" err="1"/>
              <a:t>Thực</a:t>
            </a:r>
            <a:r>
              <a:rPr lang="en-US" sz="2300" dirty="0"/>
              <a:t> </a:t>
            </a:r>
            <a:r>
              <a:rPr lang="en-US" sz="2300" dirty="0" err="1"/>
              <a:t>hiện</a:t>
            </a:r>
            <a:r>
              <a:rPr lang="en-US" sz="2300" dirty="0"/>
              <a:t> </a:t>
            </a:r>
            <a:r>
              <a:rPr lang="en-US" sz="2300" dirty="0" err="1"/>
              <a:t>chương</a:t>
            </a:r>
            <a:r>
              <a:rPr lang="en-US" sz="2300" dirty="0"/>
              <a:t> </a:t>
            </a:r>
            <a:r>
              <a:rPr lang="en-US" sz="2300" dirty="0" err="1"/>
              <a:t>trình</a:t>
            </a:r>
            <a:r>
              <a:rPr lang="en-US" sz="2300" dirty="0"/>
              <a:t> </a:t>
            </a:r>
            <a:r>
              <a:rPr lang="en-US" sz="2300" dirty="0" err="1"/>
              <a:t>đào</a:t>
            </a:r>
            <a:r>
              <a:rPr lang="en-US" sz="2300" dirty="0"/>
              <a:t> </a:t>
            </a:r>
            <a:r>
              <a:rPr lang="en-US" sz="2300" dirty="0" err="1"/>
              <a:t>tạo</a:t>
            </a:r>
            <a:r>
              <a:rPr lang="en-US" sz="2300" dirty="0"/>
              <a:t> </a:t>
            </a:r>
            <a:r>
              <a:rPr lang="en-US" sz="2300" dirty="0" err="1"/>
              <a:t>quốc</a:t>
            </a:r>
            <a:r>
              <a:rPr lang="en-US" sz="2300" dirty="0"/>
              <a:t> </a:t>
            </a:r>
            <a:r>
              <a:rPr lang="en-US" sz="2300" dirty="0" err="1"/>
              <a:t>tế</a:t>
            </a:r>
            <a:r>
              <a:rPr lang="en-US" sz="2300" dirty="0"/>
              <a:t> </a:t>
            </a:r>
            <a:r>
              <a:rPr lang="en-US" sz="2300" dirty="0" err="1"/>
              <a:t>ngành</a:t>
            </a:r>
            <a:r>
              <a:rPr lang="en-US" sz="2300" dirty="0"/>
              <a:t> </a:t>
            </a:r>
            <a:r>
              <a:rPr lang="en-US" sz="2300" dirty="0" err="1"/>
              <a:t>công</a:t>
            </a:r>
            <a:r>
              <a:rPr lang="en-US" sz="2300" dirty="0"/>
              <a:t> </a:t>
            </a:r>
            <a:r>
              <a:rPr lang="en-US" sz="2300" dirty="0" err="1"/>
              <a:t>nghệ</a:t>
            </a:r>
            <a:r>
              <a:rPr lang="en-US" sz="2300" dirty="0"/>
              <a:t> ô </a:t>
            </a:r>
            <a:r>
              <a:rPr lang="en-US" sz="2300" dirty="0" err="1"/>
              <a:t>tô</a:t>
            </a:r>
            <a:r>
              <a:rPr lang="en-US" sz="2300" dirty="0"/>
              <a:t> </a:t>
            </a:r>
            <a:r>
              <a:rPr lang="en-US" sz="2300" dirty="0" err="1"/>
              <a:t>với</a:t>
            </a:r>
            <a:r>
              <a:rPr lang="en-US" sz="2300" dirty="0"/>
              <a:t> </a:t>
            </a:r>
            <a:r>
              <a:rPr lang="en-US" sz="2300" dirty="0" err="1"/>
              <a:t>CHLB</a:t>
            </a:r>
            <a:r>
              <a:rPr lang="en-US" sz="2300" dirty="0"/>
              <a:t> </a:t>
            </a:r>
            <a:r>
              <a:rPr lang="en-US" sz="2300" dirty="0" err="1"/>
              <a:t>Đức</a:t>
            </a:r>
            <a:r>
              <a:rPr lang="en-US" sz="2300" dirty="0"/>
              <a:t> </a:t>
            </a:r>
            <a:r>
              <a:rPr lang="en-US" sz="2300" dirty="0" err="1"/>
              <a:t>được</a:t>
            </a:r>
            <a:r>
              <a:rPr lang="en-US" sz="2300" dirty="0"/>
              <a:t> </a:t>
            </a:r>
            <a:r>
              <a:rPr lang="en-US" sz="2300" dirty="0" err="1"/>
              <a:t>Bộ</a:t>
            </a:r>
            <a:r>
              <a:rPr lang="en-US" sz="2300" dirty="0"/>
              <a:t> </a:t>
            </a:r>
            <a:r>
              <a:rPr lang="en-US" sz="2300" dirty="0" err="1"/>
              <a:t>hỗ</a:t>
            </a:r>
            <a:r>
              <a:rPr lang="en-US" sz="2300" dirty="0"/>
              <a:t> </a:t>
            </a:r>
            <a:r>
              <a:rPr lang="en-US" sz="2300" dirty="0" err="1"/>
              <a:t>trợ</a:t>
            </a:r>
            <a:r>
              <a:rPr lang="en-US" sz="2300" dirty="0"/>
              <a:t> </a:t>
            </a:r>
            <a:r>
              <a:rPr lang="en-US" sz="2300" dirty="0" err="1"/>
              <a:t>trên</a:t>
            </a:r>
            <a:r>
              <a:rPr lang="en-US" sz="2300" dirty="0"/>
              <a:t> 3.093.149.000 </a:t>
            </a:r>
            <a:r>
              <a:rPr lang="en-US" sz="2300" dirty="0" err="1"/>
              <a:t>đồng</a:t>
            </a:r>
            <a:r>
              <a:rPr lang="en-US" sz="2300" dirty="0"/>
              <a:t>, </a:t>
            </a:r>
            <a:r>
              <a:rPr lang="en-US" sz="2300" dirty="0" err="1"/>
              <a:t>năm</a:t>
            </a:r>
            <a:r>
              <a:rPr lang="en-US" sz="2300" dirty="0"/>
              <a:t> 2020 </a:t>
            </a:r>
            <a:r>
              <a:rPr lang="en-US" sz="2300" dirty="0" err="1"/>
              <a:t>cấp</a:t>
            </a:r>
            <a:r>
              <a:rPr lang="en-US" sz="2300" dirty="0"/>
              <a:t> </a:t>
            </a:r>
            <a:r>
              <a:rPr lang="en-US" sz="2300" dirty="0" err="1"/>
              <a:t>được</a:t>
            </a:r>
            <a:r>
              <a:rPr lang="en-US" sz="2300" dirty="0"/>
              <a:t> 927.944.700 </a:t>
            </a:r>
            <a:r>
              <a:rPr lang="en-US" sz="2300" dirty="0" err="1"/>
              <a:t>đồng</a:t>
            </a:r>
            <a:r>
              <a:rPr lang="en-US" sz="2300" dirty="0"/>
              <a:t>;</a:t>
            </a:r>
          </a:p>
          <a:p>
            <a:pPr lvl="0" algn="just">
              <a:spcBef>
                <a:spcPts val="0"/>
              </a:spcBef>
            </a:pPr>
            <a:r>
              <a:rPr lang="en-US" sz="2300" dirty="0" err="1"/>
              <a:t>Hoàn</a:t>
            </a:r>
            <a:r>
              <a:rPr lang="en-US" sz="2300" dirty="0"/>
              <a:t> </a:t>
            </a:r>
            <a:r>
              <a:rPr lang="en-US" sz="2300" dirty="0" err="1"/>
              <a:t>thành</a:t>
            </a:r>
            <a:r>
              <a:rPr lang="en-US" sz="2300" dirty="0"/>
              <a:t> </a:t>
            </a:r>
            <a:r>
              <a:rPr lang="en-US" sz="2300" dirty="0" err="1"/>
              <a:t>dự</a:t>
            </a:r>
            <a:r>
              <a:rPr lang="en-US" sz="2300" dirty="0"/>
              <a:t> </a:t>
            </a:r>
            <a:r>
              <a:rPr lang="en-US" sz="2300" dirty="0" err="1"/>
              <a:t>án</a:t>
            </a:r>
            <a:r>
              <a:rPr lang="en-US" sz="2300" dirty="0"/>
              <a:t> </a:t>
            </a:r>
            <a:r>
              <a:rPr lang="en-US" sz="2300" dirty="0" err="1"/>
              <a:t>xây</a:t>
            </a:r>
            <a:r>
              <a:rPr lang="en-US" sz="2300" dirty="0"/>
              <a:t> </a:t>
            </a:r>
            <a:r>
              <a:rPr lang="en-US" sz="2300" dirty="0" err="1"/>
              <a:t>dựng</a:t>
            </a:r>
            <a:r>
              <a:rPr lang="en-US" sz="2300" dirty="0"/>
              <a:t> </a:t>
            </a:r>
            <a:r>
              <a:rPr lang="en-US" sz="2300" dirty="0" err="1"/>
              <a:t>Ký</a:t>
            </a:r>
            <a:r>
              <a:rPr lang="en-US" sz="2300" dirty="0"/>
              <a:t> </a:t>
            </a:r>
            <a:r>
              <a:rPr lang="en-US" sz="2300" dirty="0" err="1"/>
              <a:t>túc</a:t>
            </a:r>
            <a:r>
              <a:rPr lang="en-US" sz="2300" dirty="0"/>
              <a:t> </a:t>
            </a:r>
            <a:r>
              <a:rPr lang="en-US" sz="2300" dirty="0" err="1"/>
              <a:t>xá</a:t>
            </a:r>
            <a:r>
              <a:rPr lang="en-US" sz="2300" dirty="0"/>
              <a:t> 7 </a:t>
            </a:r>
            <a:r>
              <a:rPr lang="en-US" sz="2300" dirty="0" err="1"/>
              <a:t>tầng</a:t>
            </a:r>
            <a:r>
              <a:rPr lang="en-US" sz="2300" dirty="0"/>
              <a:t> </a:t>
            </a:r>
            <a:r>
              <a:rPr lang="en-US" sz="2300" dirty="0" err="1"/>
              <a:t>với</a:t>
            </a:r>
            <a:r>
              <a:rPr lang="en-US" sz="2300" dirty="0"/>
              <a:t> </a:t>
            </a:r>
            <a:r>
              <a:rPr lang="en-US" sz="2300" dirty="0" err="1"/>
              <a:t>trên</a:t>
            </a:r>
            <a:r>
              <a:rPr lang="en-US" sz="2300" dirty="0"/>
              <a:t> 1.500 </a:t>
            </a:r>
            <a:r>
              <a:rPr lang="en-US" sz="2300" dirty="0" err="1"/>
              <a:t>chỗ</a:t>
            </a:r>
            <a:r>
              <a:rPr lang="en-US" sz="2300" dirty="0"/>
              <a:t> ở;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199" y="4343400"/>
            <a:ext cx="3563201" cy="21336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4343400"/>
            <a:ext cx="3200400" cy="21336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5800" y="4343400"/>
            <a:ext cx="3200400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944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ferris dir="r"/>
      </p:transition>
    </mc:Choice>
    <mc:Fallback xmlns="">
      <p:transition spd="slow" advClick="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11734800" cy="549273"/>
          </a:xfrm>
        </p:spPr>
        <p:txBody>
          <a:bodyPr>
            <a:no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9.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LỄ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KHAI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CỰC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THAM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GIA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47800"/>
            <a:ext cx="4800600" cy="4419599"/>
          </a:xfrm>
        </p:spPr>
        <p:txBody>
          <a:bodyPr>
            <a:noAutofit/>
          </a:bodyPr>
          <a:lstStyle/>
          <a:p>
            <a:pPr lvl="0" algn="just"/>
            <a:r>
              <a:rPr lang="en-US" sz="2200" dirty="0" err="1"/>
              <a:t>Tổ</a:t>
            </a:r>
            <a:r>
              <a:rPr lang="en-US" sz="2200" dirty="0"/>
              <a:t> </a:t>
            </a:r>
            <a:r>
              <a:rPr lang="en-US" sz="2200" dirty="0" err="1"/>
              <a:t>chức</a:t>
            </a:r>
            <a:r>
              <a:rPr lang="en-US" sz="2200" dirty="0"/>
              <a:t> </a:t>
            </a:r>
            <a:r>
              <a:rPr lang="en-US" sz="2200" dirty="0" err="1"/>
              <a:t>thành</a:t>
            </a:r>
            <a:r>
              <a:rPr lang="en-US" sz="2200" dirty="0"/>
              <a:t> </a:t>
            </a:r>
            <a:r>
              <a:rPr lang="en-US" sz="2200" dirty="0" err="1"/>
              <a:t>công</a:t>
            </a:r>
            <a:r>
              <a:rPr lang="en-US" sz="2200" dirty="0"/>
              <a:t> </a:t>
            </a:r>
            <a:r>
              <a:rPr lang="en-US" sz="2200" dirty="0" err="1"/>
              <a:t>và</a:t>
            </a:r>
            <a:r>
              <a:rPr lang="en-US" sz="2200" dirty="0"/>
              <a:t> </a:t>
            </a:r>
            <a:r>
              <a:rPr lang="en-US" sz="2200" dirty="0" err="1"/>
              <a:t>rất</a:t>
            </a:r>
            <a:r>
              <a:rPr lang="en-US" sz="2200" dirty="0"/>
              <a:t> </a:t>
            </a:r>
            <a:r>
              <a:rPr lang="en-US" sz="2200" dirty="0" err="1"/>
              <a:t>ấn</a:t>
            </a:r>
            <a:r>
              <a:rPr lang="en-US" sz="2200" dirty="0"/>
              <a:t> </a:t>
            </a:r>
            <a:r>
              <a:rPr lang="en-US" sz="2200" dirty="0" err="1"/>
              <a:t>tượng</a:t>
            </a:r>
            <a:r>
              <a:rPr lang="en-US" sz="2200" dirty="0"/>
              <a:t> </a:t>
            </a:r>
            <a:r>
              <a:rPr lang="en-US" sz="2200" dirty="0" err="1"/>
              <a:t>Lễ</a:t>
            </a:r>
            <a:r>
              <a:rPr lang="en-US" sz="2200" dirty="0"/>
              <a:t> </a:t>
            </a:r>
            <a:r>
              <a:rPr lang="en-US" sz="2200" dirty="0" err="1"/>
              <a:t>Kỷ</a:t>
            </a:r>
            <a:r>
              <a:rPr lang="en-US" sz="2200" dirty="0"/>
              <a:t> </a:t>
            </a:r>
            <a:r>
              <a:rPr lang="en-US" sz="2200" dirty="0" err="1"/>
              <a:t>niệm</a:t>
            </a:r>
            <a:r>
              <a:rPr lang="en-US" sz="2200" dirty="0"/>
              <a:t> 38 </a:t>
            </a:r>
            <a:r>
              <a:rPr lang="en-US" sz="2200" dirty="0" err="1"/>
              <a:t>năm</a:t>
            </a:r>
            <a:r>
              <a:rPr lang="en-US" sz="2200" dirty="0"/>
              <a:t> </a:t>
            </a:r>
            <a:r>
              <a:rPr lang="en-US" sz="2200" dirty="0" err="1"/>
              <a:t>Ngày</a:t>
            </a:r>
            <a:r>
              <a:rPr lang="en-US" sz="2200" dirty="0"/>
              <a:t> </a:t>
            </a:r>
            <a:r>
              <a:rPr lang="en-US" sz="2200" dirty="0" err="1"/>
              <a:t>nhà</a:t>
            </a:r>
            <a:r>
              <a:rPr lang="en-US" sz="2200" dirty="0"/>
              <a:t> </a:t>
            </a:r>
            <a:r>
              <a:rPr lang="en-US" sz="2200" dirty="0" err="1"/>
              <a:t>giáo</a:t>
            </a:r>
            <a:r>
              <a:rPr lang="en-US" sz="2200" dirty="0"/>
              <a:t> </a:t>
            </a:r>
            <a:r>
              <a:rPr lang="en-US" sz="2200" dirty="0" err="1"/>
              <a:t>Việt</a:t>
            </a:r>
            <a:r>
              <a:rPr lang="en-US" sz="2200" dirty="0"/>
              <a:t> Nam 20/11 </a:t>
            </a:r>
            <a:r>
              <a:rPr lang="en-US" sz="2200" dirty="0" err="1"/>
              <a:t>và</a:t>
            </a:r>
            <a:r>
              <a:rPr lang="en-US" sz="2200" dirty="0"/>
              <a:t> </a:t>
            </a:r>
            <a:r>
              <a:rPr lang="en-US" sz="2200" dirty="0" err="1"/>
              <a:t>Khai</a:t>
            </a:r>
            <a:r>
              <a:rPr lang="en-US" sz="2200" dirty="0"/>
              <a:t> </a:t>
            </a:r>
            <a:r>
              <a:rPr lang="en-US" sz="2200" dirty="0" err="1"/>
              <a:t>giảng</a:t>
            </a:r>
            <a:r>
              <a:rPr lang="en-US" sz="2200" dirty="0"/>
              <a:t> </a:t>
            </a:r>
            <a:r>
              <a:rPr lang="en-US" sz="2200" dirty="0" err="1"/>
              <a:t>năm</a:t>
            </a:r>
            <a:r>
              <a:rPr lang="en-US" sz="2200" dirty="0"/>
              <a:t> </a:t>
            </a:r>
            <a:r>
              <a:rPr lang="en-US" sz="2200" dirty="0" err="1"/>
              <a:t>học</a:t>
            </a:r>
            <a:r>
              <a:rPr lang="en-US" sz="2200" dirty="0"/>
              <a:t> 2020 – 2021. </a:t>
            </a:r>
          </a:p>
          <a:p>
            <a:pPr algn="just"/>
            <a:r>
              <a:rPr lang="en-US" sz="2200" dirty="0" err="1"/>
              <a:t>Các</a:t>
            </a:r>
            <a:r>
              <a:rPr lang="en-US" sz="2200" dirty="0"/>
              <a:t> </a:t>
            </a:r>
            <a:r>
              <a:rPr lang="en-US" sz="2200" dirty="0" err="1"/>
              <a:t>tổ</a:t>
            </a:r>
            <a:r>
              <a:rPr lang="en-US" sz="2200" dirty="0"/>
              <a:t> </a:t>
            </a:r>
            <a:r>
              <a:rPr lang="en-US" sz="2200" dirty="0" err="1"/>
              <a:t>chức</a:t>
            </a:r>
            <a:r>
              <a:rPr lang="en-US" sz="2200" dirty="0"/>
              <a:t> </a:t>
            </a:r>
            <a:r>
              <a:rPr lang="en-US" sz="2200" dirty="0" err="1"/>
              <a:t>tài</a:t>
            </a:r>
            <a:r>
              <a:rPr lang="en-US" sz="2200" dirty="0"/>
              <a:t> </a:t>
            </a:r>
            <a:r>
              <a:rPr lang="en-US" sz="2200" dirty="0" err="1"/>
              <a:t>trợ</a:t>
            </a:r>
            <a:r>
              <a:rPr lang="en-US" sz="2200" dirty="0"/>
              <a:t> </a:t>
            </a:r>
            <a:r>
              <a:rPr lang="en-US" sz="2200" dirty="0" err="1"/>
              <a:t>học</a:t>
            </a:r>
            <a:r>
              <a:rPr lang="en-US" sz="2200" dirty="0"/>
              <a:t> </a:t>
            </a:r>
            <a:r>
              <a:rPr lang="en-US" sz="2200" dirty="0" err="1"/>
              <a:t>bổng</a:t>
            </a:r>
            <a:r>
              <a:rPr lang="en-US" sz="2200" dirty="0"/>
              <a:t> </a:t>
            </a:r>
            <a:r>
              <a:rPr lang="en-US" sz="2200" dirty="0" err="1"/>
              <a:t>và</a:t>
            </a:r>
            <a:r>
              <a:rPr lang="en-US" sz="2200" dirty="0"/>
              <a:t> </a:t>
            </a:r>
            <a:r>
              <a:rPr lang="en-US" sz="2200" dirty="0" err="1"/>
              <a:t>thiết</a:t>
            </a:r>
            <a:r>
              <a:rPr lang="en-US" sz="2200" dirty="0"/>
              <a:t> </a:t>
            </a:r>
            <a:r>
              <a:rPr lang="en-US" sz="2200" dirty="0" err="1"/>
              <a:t>bị</a:t>
            </a:r>
            <a:r>
              <a:rPr lang="en-US" sz="2200" dirty="0"/>
              <a:t> </a:t>
            </a:r>
            <a:r>
              <a:rPr lang="en-US" sz="2200" dirty="0" err="1"/>
              <a:t>dạy</a:t>
            </a:r>
            <a:r>
              <a:rPr lang="en-US" sz="2200" dirty="0"/>
              <a:t> </a:t>
            </a:r>
            <a:r>
              <a:rPr lang="en-US" sz="2200" dirty="0" err="1"/>
              <a:t>học</a:t>
            </a:r>
            <a:r>
              <a:rPr lang="en-US" sz="2200" dirty="0"/>
              <a:t> </a:t>
            </a:r>
            <a:r>
              <a:rPr lang="en-US" sz="2200" dirty="0" err="1"/>
              <a:t>trong</a:t>
            </a:r>
            <a:r>
              <a:rPr lang="en-US" sz="2200" dirty="0"/>
              <a:t> </a:t>
            </a:r>
            <a:r>
              <a:rPr lang="en-US" sz="2200" dirty="0" err="1"/>
              <a:t>năm</a:t>
            </a:r>
            <a:r>
              <a:rPr lang="en-US" sz="2200" dirty="0"/>
              <a:t> nay </a:t>
            </a:r>
            <a:r>
              <a:rPr lang="en-US" sz="2200" dirty="0" err="1"/>
              <a:t>lên</a:t>
            </a:r>
            <a:r>
              <a:rPr lang="en-US" sz="2200" dirty="0"/>
              <a:t> </a:t>
            </a:r>
            <a:r>
              <a:rPr lang="en-US" sz="2200" dirty="0" err="1"/>
              <a:t>trên</a:t>
            </a:r>
            <a:r>
              <a:rPr lang="en-US" sz="2200" dirty="0"/>
              <a:t> 7 </a:t>
            </a:r>
            <a:r>
              <a:rPr lang="en-US" sz="2200" dirty="0" err="1"/>
              <a:t>tỷ</a:t>
            </a:r>
            <a:r>
              <a:rPr lang="en-US" sz="2200" dirty="0"/>
              <a:t> </a:t>
            </a:r>
            <a:r>
              <a:rPr lang="en-US" sz="2200" dirty="0" err="1"/>
              <a:t>đồng</a:t>
            </a:r>
            <a:r>
              <a:rPr lang="en-US" sz="2200" dirty="0"/>
              <a:t> (</a:t>
            </a:r>
            <a:r>
              <a:rPr lang="en-US" sz="2200" dirty="0" err="1"/>
              <a:t>không</a:t>
            </a:r>
            <a:r>
              <a:rPr lang="en-US" sz="2200" dirty="0"/>
              <a:t> </a:t>
            </a:r>
            <a:r>
              <a:rPr lang="en-US" sz="2200" dirty="0" err="1"/>
              <a:t>tính</a:t>
            </a:r>
            <a:r>
              <a:rPr lang="en-US" sz="2200" dirty="0"/>
              <a:t> </a:t>
            </a:r>
            <a:r>
              <a:rPr lang="en-US" sz="2200" dirty="0" err="1"/>
              <a:t>dự</a:t>
            </a:r>
            <a:r>
              <a:rPr lang="en-US" sz="2200" dirty="0"/>
              <a:t> </a:t>
            </a:r>
            <a:r>
              <a:rPr lang="en-US" sz="2200" dirty="0" err="1"/>
              <a:t>án</a:t>
            </a:r>
            <a:r>
              <a:rPr lang="en-US" sz="2200" dirty="0"/>
              <a:t> Kone </a:t>
            </a:r>
            <a:r>
              <a:rPr lang="en-US" sz="2200" dirty="0" err="1"/>
              <a:t>và</a:t>
            </a:r>
            <a:r>
              <a:rPr lang="en-US" sz="2200" dirty="0"/>
              <a:t> </a:t>
            </a:r>
            <a:r>
              <a:rPr lang="en-US" sz="2200" dirty="0" err="1"/>
              <a:t>Safviet</a:t>
            </a:r>
            <a:r>
              <a:rPr lang="en-US" sz="2200" dirty="0"/>
              <a:t>).</a:t>
            </a:r>
          </a:p>
          <a:p>
            <a:pPr lvl="0" algn="just"/>
            <a:r>
              <a:rPr lang="en-US" sz="2200" dirty="0" err="1"/>
              <a:t>Tổ</a:t>
            </a:r>
            <a:r>
              <a:rPr lang="en-US" sz="2200" dirty="0"/>
              <a:t> </a:t>
            </a:r>
            <a:r>
              <a:rPr lang="en-US" sz="2200" dirty="0" err="1"/>
              <a:t>chức</a:t>
            </a:r>
            <a:r>
              <a:rPr lang="en-US" sz="2200" dirty="0"/>
              <a:t> </a:t>
            </a:r>
            <a:r>
              <a:rPr lang="en-US" sz="2200" dirty="0" err="1"/>
              <a:t>triển</a:t>
            </a:r>
            <a:r>
              <a:rPr lang="en-US" sz="2200" dirty="0"/>
              <a:t> </a:t>
            </a:r>
            <a:r>
              <a:rPr lang="en-US" sz="2200" dirty="0" err="1"/>
              <a:t>lãm</a:t>
            </a:r>
            <a:r>
              <a:rPr lang="en-US" sz="2200" dirty="0"/>
              <a:t> </a:t>
            </a:r>
            <a:r>
              <a:rPr lang="en-US" sz="2200" dirty="0" err="1"/>
              <a:t>rất</a:t>
            </a:r>
            <a:r>
              <a:rPr lang="en-US" sz="2200" dirty="0"/>
              <a:t> </a:t>
            </a:r>
            <a:r>
              <a:rPr lang="en-US" sz="2200" dirty="0" err="1"/>
              <a:t>chất</a:t>
            </a:r>
            <a:r>
              <a:rPr lang="en-US" sz="2200" dirty="0"/>
              <a:t> </a:t>
            </a:r>
            <a:r>
              <a:rPr lang="en-US" sz="2200" dirty="0" err="1"/>
              <a:t>lượng</a:t>
            </a:r>
            <a:r>
              <a:rPr lang="en-US" sz="2200" dirty="0"/>
              <a:t>, </a:t>
            </a:r>
            <a:r>
              <a:rPr lang="en-US" sz="2200" dirty="0" err="1"/>
              <a:t>thu</a:t>
            </a:r>
            <a:r>
              <a:rPr lang="en-US" sz="2200" dirty="0"/>
              <a:t> </a:t>
            </a:r>
            <a:r>
              <a:rPr lang="en-US" sz="2200" dirty="0" err="1"/>
              <a:t>hút</a:t>
            </a:r>
            <a:r>
              <a:rPr lang="en-US" sz="2200" dirty="0"/>
              <a:t> </a:t>
            </a:r>
            <a:r>
              <a:rPr lang="en-US" sz="2200" dirty="0" err="1"/>
              <a:t>với</a:t>
            </a:r>
            <a:r>
              <a:rPr lang="en-US" sz="2200" dirty="0"/>
              <a:t> </a:t>
            </a:r>
            <a:r>
              <a:rPr lang="en-US" sz="2200" dirty="0" err="1"/>
              <a:t>các</a:t>
            </a:r>
            <a:r>
              <a:rPr lang="en-US" sz="2200" dirty="0"/>
              <a:t> </a:t>
            </a:r>
            <a:r>
              <a:rPr lang="en-US" sz="2200" dirty="0" err="1"/>
              <a:t>thiết</a:t>
            </a:r>
            <a:r>
              <a:rPr lang="en-US" sz="2200" dirty="0"/>
              <a:t> </a:t>
            </a:r>
            <a:r>
              <a:rPr lang="en-US" sz="2200" dirty="0" err="1"/>
              <a:t>bị</a:t>
            </a:r>
            <a:r>
              <a:rPr lang="en-US" sz="2200" dirty="0"/>
              <a:t> </a:t>
            </a:r>
            <a:r>
              <a:rPr lang="en-US" sz="2200" dirty="0" err="1"/>
              <a:t>tự</a:t>
            </a:r>
            <a:r>
              <a:rPr lang="en-US" sz="2200" dirty="0"/>
              <a:t> </a:t>
            </a:r>
            <a:r>
              <a:rPr lang="en-US" sz="2200" dirty="0" err="1"/>
              <a:t>làm</a:t>
            </a:r>
            <a:r>
              <a:rPr lang="en-US" sz="2200" dirty="0"/>
              <a:t> </a:t>
            </a:r>
            <a:r>
              <a:rPr lang="en-US" sz="2200" dirty="0" err="1"/>
              <a:t>và</a:t>
            </a:r>
            <a:r>
              <a:rPr lang="en-US" sz="2200" dirty="0"/>
              <a:t> </a:t>
            </a:r>
            <a:r>
              <a:rPr lang="en-US" sz="2200" dirty="0" err="1"/>
              <a:t>thiết</a:t>
            </a:r>
            <a:r>
              <a:rPr lang="en-US" sz="2200" dirty="0"/>
              <a:t> </a:t>
            </a:r>
            <a:r>
              <a:rPr lang="en-US" sz="2200" dirty="0" err="1"/>
              <a:t>bị</a:t>
            </a:r>
            <a:r>
              <a:rPr lang="en-US" sz="2200" dirty="0"/>
              <a:t> </a:t>
            </a:r>
            <a:r>
              <a:rPr lang="en-US" sz="2200" dirty="0" err="1"/>
              <a:t>được</a:t>
            </a:r>
            <a:r>
              <a:rPr lang="en-US" sz="2200" dirty="0"/>
              <a:t> </a:t>
            </a:r>
            <a:r>
              <a:rPr lang="en-US" sz="2200" dirty="0" err="1"/>
              <a:t>tài</a:t>
            </a:r>
            <a:r>
              <a:rPr lang="en-US" sz="2200" dirty="0"/>
              <a:t> </a:t>
            </a:r>
            <a:r>
              <a:rPr lang="en-US" sz="2200" dirty="0" err="1"/>
              <a:t>trợ</a:t>
            </a:r>
            <a:r>
              <a:rPr lang="en-US" sz="2200" dirty="0"/>
              <a:t> </a:t>
            </a:r>
            <a:r>
              <a:rPr lang="en-US" sz="2200" dirty="0" err="1"/>
              <a:t>phục</a:t>
            </a:r>
            <a:r>
              <a:rPr lang="en-US" sz="2200" dirty="0"/>
              <a:t> </a:t>
            </a:r>
            <a:r>
              <a:rPr lang="en-US" sz="2200" dirty="0" err="1"/>
              <a:t>vụ</a:t>
            </a:r>
            <a:r>
              <a:rPr lang="en-US" sz="2200" dirty="0"/>
              <a:t> </a:t>
            </a:r>
            <a:r>
              <a:rPr lang="en-US" sz="2200" dirty="0" err="1"/>
              <a:t>đào</a:t>
            </a:r>
            <a:r>
              <a:rPr lang="en-US" sz="2200" dirty="0"/>
              <a:t> </a:t>
            </a:r>
            <a:r>
              <a:rPr lang="en-US" sz="2200" dirty="0" err="1"/>
              <a:t>tạo</a:t>
            </a:r>
            <a:r>
              <a:rPr lang="en-US" sz="2200" dirty="0"/>
              <a:t>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75"/>
          <a:stretch/>
        </p:blipFill>
        <p:spPr>
          <a:xfrm>
            <a:off x="5334000" y="1219200"/>
            <a:ext cx="3209082" cy="22098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2232" y="1219200"/>
            <a:ext cx="3342692" cy="222864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9BD8451-B3E1-4D55-BF01-36B81CD1D1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10200" y="3733800"/>
            <a:ext cx="3124200" cy="210584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28DD2E0-F489-4F9F-A24A-58C1FB17B6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86799" y="3733800"/>
            <a:ext cx="3414733" cy="2105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04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ferris dir="l"/>
      </p:transition>
    </mc:Choice>
    <mc:Fallback xmlns="">
      <p:transition spd="slow" advClick="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11734800" cy="549273"/>
          </a:xfrm>
        </p:spPr>
        <p:txBody>
          <a:bodyPr>
            <a:no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9.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LỄ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KHAI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CỰC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THAM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GIA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1" y="881497"/>
            <a:ext cx="11734799" cy="2207638"/>
          </a:xfrm>
        </p:spPr>
        <p:txBody>
          <a:bodyPr>
            <a:noAutofit/>
          </a:bodyPr>
          <a:lstStyle/>
          <a:p>
            <a:pPr lvl="0" algn="just"/>
            <a:r>
              <a:rPr lang="en-US" sz="2200" dirty="0" err="1"/>
              <a:t>Xây</a:t>
            </a:r>
            <a:r>
              <a:rPr lang="en-US" sz="2200" dirty="0"/>
              <a:t> </a:t>
            </a:r>
            <a:r>
              <a:rPr lang="en-US" sz="2200" dirty="0" err="1"/>
              <a:t>dựng</a:t>
            </a:r>
            <a:r>
              <a:rPr lang="en-US" sz="2200" dirty="0"/>
              <a:t> </a:t>
            </a:r>
            <a:r>
              <a:rPr lang="en-US" sz="2200" dirty="0" err="1"/>
              <a:t>nhận</a:t>
            </a:r>
            <a:r>
              <a:rPr lang="en-US" sz="2200" dirty="0"/>
              <a:t> </a:t>
            </a:r>
            <a:r>
              <a:rPr lang="en-US" sz="2200" dirty="0" err="1"/>
              <a:t>diện</a:t>
            </a:r>
            <a:r>
              <a:rPr lang="en-US" sz="2200" dirty="0"/>
              <a:t> </a:t>
            </a:r>
            <a:r>
              <a:rPr lang="en-US" sz="2200" dirty="0" err="1"/>
              <a:t>th</a:t>
            </a:r>
            <a:r>
              <a:rPr lang="vi-VN" sz="2200" dirty="0"/>
              <a:t>ư</a:t>
            </a:r>
            <a:r>
              <a:rPr lang="en-US" sz="2200" dirty="0" err="1"/>
              <a:t>ơng</a:t>
            </a:r>
            <a:r>
              <a:rPr lang="en-US" sz="2200" dirty="0"/>
              <a:t> </a:t>
            </a:r>
            <a:r>
              <a:rPr lang="en-US" sz="2200" dirty="0" err="1"/>
              <a:t>hiệu</a:t>
            </a:r>
            <a:r>
              <a:rPr lang="en-US" sz="2200" dirty="0"/>
              <a:t> tr</a:t>
            </a:r>
            <a:r>
              <a:rPr lang="vi-VN" sz="2200" dirty="0"/>
              <a:t>ư</a:t>
            </a:r>
            <a:r>
              <a:rPr lang="en-US" sz="2200" dirty="0" err="1"/>
              <a:t>ờng</a:t>
            </a:r>
            <a:r>
              <a:rPr lang="en-US" sz="2200" dirty="0"/>
              <a:t> </a:t>
            </a:r>
            <a:r>
              <a:rPr lang="en-US" sz="2200" dirty="0" err="1"/>
              <a:t>cao</a:t>
            </a:r>
            <a:r>
              <a:rPr lang="en-US" sz="2200" dirty="0"/>
              <a:t> </a:t>
            </a:r>
            <a:r>
              <a:rPr lang="en-US" sz="2200" dirty="0" err="1"/>
              <a:t>đẳng</a:t>
            </a:r>
            <a:r>
              <a:rPr lang="en-US" sz="2200" dirty="0"/>
              <a:t> </a:t>
            </a:r>
            <a:r>
              <a:rPr lang="en-US" sz="2200" dirty="0" err="1"/>
              <a:t>Lý</a:t>
            </a:r>
            <a:r>
              <a:rPr lang="en-US" sz="2200" dirty="0"/>
              <a:t> </a:t>
            </a:r>
            <a:r>
              <a:rPr lang="en-US" sz="2200" dirty="0" err="1"/>
              <a:t>Tự</a:t>
            </a:r>
            <a:r>
              <a:rPr lang="en-US" sz="2200" dirty="0"/>
              <a:t> </a:t>
            </a:r>
            <a:r>
              <a:rPr lang="en-US" sz="2200" dirty="0" err="1"/>
              <a:t>Trọng</a:t>
            </a:r>
            <a:r>
              <a:rPr lang="en-US" sz="2200" dirty="0"/>
              <a:t> </a:t>
            </a:r>
            <a:r>
              <a:rPr lang="en-US" sz="2200" dirty="0" err="1"/>
              <a:t>Thành</a:t>
            </a:r>
            <a:r>
              <a:rPr lang="en-US" sz="2200" dirty="0"/>
              <a:t> </a:t>
            </a:r>
            <a:r>
              <a:rPr lang="en-US" sz="2200" dirty="0" err="1"/>
              <a:t>phố</a:t>
            </a:r>
            <a:r>
              <a:rPr lang="en-US" sz="2200" dirty="0"/>
              <a:t> </a:t>
            </a:r>
            <a:r>
              <a:rPr lang="en-US" sz="2200" dirty="0" err="1"/>
              <a:t>Hồ</a:t>
            </a:r>
            <a:r>
              <a:rPr lang="en-US" sz="2200" dirty="0"/>
              <a:t> </a:t>
            </a:r>
            <a:r>
              <a:rPr lang="en-US" sz="2200" dirty="0" err="1"/>
              <a:t>Chí</a:t>
            </a:r>
            <a:r>
              <a:rPr lang="en-US" sz="2200" dirty="0"/>
              <a:t> Minh.</a:t>
            </a:r>
          </a:p>
          <a:p>
            <a:pPr lvl="0" algn="just"/>
            <a:r>
              <a:rPr lang="en-US" sz="2200" dirty="0" err="1"/>
              <a:t>Sinh</a:t>
            </a:r>
            <a:r>
              <a:rPr lang="en-US" sz="2200" dirty="0"/>
              <a:t> </a:t>
            </a:r>
            <a:r>
              <a:rPr lang="en-US" sz="2200" dirty="0" err="1"/>
              <a:t>viên</a:t>
            </a:r>
            <a:r>
              <a:rPr lang="en-US" sz="2200" dirty="0"/>
              <a:t> </a:t>
            </a:r>
            <a:r>
              <a:rPr lang="en-US" sz="2200" dirty="0" err="1"/>
              <a:t>đạt</a:t>
            </a:r>
            <a:r>
              <a:rPr lang="en-US" sz="2200" dirty="0"/>
              <a:t> </a:t>
            </a:r>
            <a:r>
              <a:rPr lang="en-US" sz="2200" dirty="0" err="1"/>
              <a:t>giải</a:t>
            </a:r>
            <a:r>
              <a:rPr lang="en-US" sz="2200" dirty="0"/>
              <a:t> </a:t>
            </a:r>
            <a:r>
              <a:rPr lang="en-US" sz="2200" dirty="0" err="1"/>
              <a:t>kỳ</a:t>
            </a:r>
            <a:r>
              <a:rPr lang="en-US" sz="2200" dirty="0"/>
              <a:t> </a:t>
            </a:r>
            <a:r>
              <a:rPr lang="en-US" sz="2200" dirty="0" err="1"/>
              <a:t>thi</a:t>
            </a:r>
            <a:r>
              <a:rPr lang="en-US" sz="2200" dirty="0"/>
              <a:t> Olympic tin </a:t>
            </a:r>
            <a:r>
              <a:rPr lang="en-US" sz="2200" dirty="0" err="1"/>
              <a:t>học</a:t>
            </a:r>
            <a:r>
              <a:rPr lang="en-US" sz="2200" dirty="0"/>
              <a:t> </a:t>
            </a:r>
            <a:r>
              <a:rPr lang="en-US" sz="2200" dirty="0" err="1"/>
              <a:t>toàn</a:t>
            </a:r>
            <a:r>
              <a:rPr lang="en-US" sz="2200" dirty="0"/>
              <a:t> </a:t>
            </a:r>
            <a:r>
              <a:rPr lang="en-US" sz="2200" dirty="0" err="1"/>
              <a:t>quốc</a:t>
            </a:r>
            <a:r>
              <a:rPr lang="en-US" sz="2200" dirty="0"/>
              <a:t> </a:t>
            </a:r>
            <a:r>
              <a:rPr lang="en-US" sz="2200" dirty="0" err="1"/>
              <a:t>và</a:t>
            </a:r>
            <a:r>
              <a:rPr lang="en-US" sz="2200" dirty="0"/>
              <a:t> </a:t>
            </a:r>
            <a:r>
              <a:rPr lang="en-US" sz="2200" dirty="0" err="1"/>
              <a:t>kỳ</a:t>
            </a:r>
            <a:r>
              <a:rPr lang="en-US" sz="2200" dirty="0"/>
              <a:t> </a:t>
            </a:r>
            <a:r>
              <a:rPr lang="en-US" sz="2200" dirty="0" err="1"/>
              <a:t>thi</a:t>
            </a:r>
            <a:r>
              <a:rPr lang="en-US" sz="2200" dirty="0"/>
              <a:t> </a:t>
            </a:r>
            <a:r>
              <a:rPr lang="en-US" sz="2200" dirty="0" err="1"/>
              <a:t>tay</a:t>
            </a:r>
            <a:r>
              <a:rPr lang="en-US" sz="2200" dirty="0"/>
              <a:t> </a:t>
            </a:r>
            <a:r>
              <a:rPr lang="en-US" sz="2200" dirty="0" err="1"/>
              <a:t>nghề</a:t>
            </a:r>
            <a:r>
              <a:rPr lang="en-US" sz="2200" dirty="0"/>
              <a:t> </a:t>
            </a:r>
            <a:r>
              <a:rPr lang="en-US" sz="2200" dirty="0" err="1"/>
              <a:t>của</a:t>
            </a:r>
            <a:r>
              <a:rPr lang="en-US" sz="2200" dirty="0"/>
              <a:t> </a:t>
            </a:r>
            <a:r>
              <a:rPr lang="en-US" sz="2200" dirty="0" err="1"/>
              <a:t>Thành</a:t>
            </a:r>
            <a:r>
              <a:rPr lang="en-US" sz="2200" dirty="0"/>
              <a:t> </a:t>
            </a:r>
            <a:r>
              <a:rPr lang="en-US" sz="2200" dirty="0" err="1"/>
              <a:t>phố</a:t>
            </a:r>
            <a:r>
              <a:rPr lang="en-US" sz="2200" dirty="0"/>
              <a:t> </a:t>
            </a:r>
            <a:r>
              <a:rPr lang="en-US" sz="2200" dirty="0" err="1"/>
              <a:t>và</a:t>
            </a:r>
            <a:r>
              <a:rPr lang="en-US" sz="2200" dirty="0"/>
              <a:t> </a:t>
            </a:r>
            <a:r>
              <a:rPr lang="en-US" sz="2200" dirty="0" err="1"/>
              <a:t>Quốc</a:t>
            </a:r>
            <a:r>
              <a:rPr lang="en-US" sz="2200" dirty="0"/>
              <a:t> </a:t>
            </a:r>
            <a:r>
              <a:rPr lang="en-US" sz="2200" dirty="0" err="1"/>
              <a:t>gia</a:t>
            </a:r>
            <a:r>
              <a:rPr lang="en-US" sz="2200" dirty="0"/>
              <a:t>.</a:t>
            </a:r>
          </a:p>
          <a:p>
            <a:pPr lvl="0" algn="just"/>
            <a:r>
              <a:rPr lang="en-US" sz="2200" dirty="0" err="1"/>
              <a:t>Tham</a:t>
            </a:r>
            <a:r>
              <a:rPr lang="en-US" sz="2200" dirty="0"/>
              <a:t> </a:t>
            </a:r>
            <a:r>
              <a:rPr lang="en-US" sz="2200" dirty="0" err="1"/>
              <a:t>gia</a:t>
            </a:r>
            <a:r>
              <a:rPr lang="en-US" sz="2200" dirty="0"/>
              <a:t> </a:t>
            </a:r>
            <a:r>
              <a:rPr lang="en-US" sz="2200" dirty="0" err="1"/>
              <a:t>cuộc</a:t>
            </a:r>
            <a:r>
              <a:rPr lang="en-US" sz="2200" dirty="0"/>
              <a:t> </a:t>
            </a:r>
            <a:r>
              <a:rPr lang="en-US" sz="2200" dirty="0" err="1"/>
              <a:t>thi</a:t>
            </a:r>
            <a:r>
              <a:rPr lang="en-US" sz="2200" dirty="0"/>
              <a:t> “Ý </a:t>
            </a:r>
            <a:r>
              <a:rPr lang="en-US" sz="2200" dirty="0" err="1"/>
              <a:t>tưởng</a:t>
            </a:r>
            <a:r>
              <a:rPr lang="en-US" sz="2200" dirty="0"/>
              <a:t> </a:t>
            </a:r>
            <a:r>
              <a:rPr lang="en-US" sz="2200" dirty="0" err="1"/>
              <a:t>khởi</a:t>
            </a:r>
            <a:r>
              <a:rPr lang="en-US" sz="2200" dirty="0"/>
              <a:t> </a:t>
            </a:r>
            <a:r>
              <a:rPr lang="en-US" sz="2200" dirty="0" err="1"/>
              <a:t>nghiệp</a:t>
            </a:r>
            <a:r>
              <a:rPr lang="en-US" sz="2200" dirty="0"/>
              <a:t> </a:t>
            </a:r>
            <a:r>
              <a:rPr lang="en-US" sz="2200" dirty="0" err="1"/>
              <a:t>học</a:t>
            </a:r>
            <a:r>
              <a:rPr lang="en-US" sz="2200" dirty="0"/>
              <a:t> </a:t>
            </a:r>
            <a:r>
              <a:rPr lang="en-US" sz="2200" dirty="0" err="1"/>
              <a:t>sinh</a:t>
            </a:r>
            <a:r>
              <a:rPr lang="en-US" sz="2200" dirty="0"/>
              <a:t>, </a:t>
            </a:r>
            <a:r>
              <a:rPr lang="en-US" sz="2200" dirty="0" err="1"/>
              <a:t>sinh</a:t>
            </a:r>
            <a:r>
              <a:rPr lang="en-US" sz="2200" dirty="0"/>
              <a:t> </a:t>
            </a:r>
            <a:r>
              <a:rPr lang="en-US" sz="2200" dirty="0" err="1"/>
              <a:t>viên</a:t>
            </a:r>
            <a:r>
              <a:rPr lang="en-US" sz="2200" dirty="0"/>
              <a:t> </a:t>
            </a:r>
            <a:r>
              <a:rPr lang="en-US" sz="2200" dirty="0" err="1"/>
              <a:t>giáo</a:t>
            </a:r>
            <a:r>
              <a:rPr lang="en-US" sz="2200" dirty="0"/>
              <a:t> </a:t>
            </a:r>
            <a:r>
              <a:rPr lang="en-US" sz="2200" dirty="0" err="1"/>
              <a:t>dục</a:t>
            </a:r>
            <a:r>
              <a:rPr lang="en-US" sz="2200" dirty="0"/>
              <a:t> </a:t>
            </a:r>
            <a:r>
              <a:rPr lang="en-US" sz="2200" dirty="0" err="1"/>
              <a:t>nghề</a:t>
            </a:r>
            <a:r>
              <a:rPr lang="en-US" sz="2200" dirty="0"/>
              <a:t> </a:t>
            </a:r>
            <a:r>
              <a:rPr lang="en-US" sz="2200" dirty="0" err="1"/>
              <a:t>nghiệp</a:t>
            </a:r>
            <a:r>
              <a:rPr lang="en-US" sz="2200" dirty="0"/>
              <a:t> 2020 - Startup Kite”, </a:t>
            </a:r>
            <a:r>
              <a:rPr lang="en-US" sz="2200" dirty="0" err="1"/>
              <a:t>đội</a:t>
            </a:r>
            <a:r>
              <a:rPr lang="en-US" sz="2200" dirty="0"/>
              <a:t> </a:t>
            </a:r>
            <a:r>
              <a:rPr lang="en-US" sz="2200" dirty="0" err="1"/>
              <a:t>sinh</a:t>
            </a:r>
            <a:r>
              <a:rPr lang="en-US" sz="2200" dirty="0"/>
              <a:t> </a:t>
            </a:r>
            <a:r>
              <a:rPr lang="en-US" sz="2200" dirty="0" err="1"/>
              <a:t>viên</a:t>
            </a:r>
            <a:r>
              <a:rPr lang="en-US" sz="2200" dirty="0"/>
              <a:t> </a:t>
            </a:r>
            <a:r>
              <a:rPr lang="en-US" sz="2200" dirty="0" err="1"/>
              <a:t>của</a:t>
            </a:r>
            <a:r>
              <a:rPr lang="en-US" sz="2200" dirty="0"/>
              <a:t> </a:t>
            </a:r>
            <a:r>
              <a:rPr lang="en-US" sz="2200" dirty="0" err="1"/>
              <a:t>trường</a:t>
            </a:r>
            <a:r>
              <a:rPr lang="en-US" sz="2200" dirty="0"/>
              <a:t> </a:t>
            </a:r>
            <a:r>
              <a:rPr lang="en-US" sz="2200" dirty="0" err="1"/>
              <a:t>dự</a:t>
            </a:r>
            <a:r>
              <a:rPr lang="en-US" sz="2200" dirty="0"/>
              <a:t> </a:t>
            </a:r>
            <a:r>
              <a:rPr lang="en-US" sz="2200" dirty="0" err="1"/>
              <a:t>thi</a:t>
            </a:r>
            <a:r>
              <a:rPr lang="en-US" sz="2200" dirty="0"/>
              <a:t> </a:t>
            </a:r>
            <a:r>
              <a:rPr lang="en-US" sz="2200" dirty="0" err="1"/>
              <a:t>đã</a:t>
            </a:r>
            <a:r>
              <a:rPr lang="en-US" sz="2200" dirty="0"/>
              <a:t> </a:t>
            </a:r>
            <a:r>
              <a:rPr lang="en-US" sz="2200" dirty="0" err="1"/>
              <a:t>đạt</a:t>
            </a:r>
            <a:r>
              <a:rPr lang="en-US" sz="2200" dirty="0"/>
              <a:t> </a:t>
            </a:r>
            <a:r>
              <a:rPr lang="en-US" sz="2200" dirty="0" err="1"/>
              <a:t>giải</a:t>
            </a:r>
            <a:r>
              <a:rPr lang="en-US" sz="2200" dirty="0"/>
              <a:t> </a:t>
            </a:r>
            <a:r>
              <a:rPr lang="en-US" sz="2200" dirty="0" err="1"/>
              <a:t>Nhất</a:t>
            </a:r>
            <a:r>
              <a:rPr lang="en-US" sz="2200" dirty="0"/>
              <a:t> </a:t>
            </a:r>
            <a:r>
              <a:rPr lang="en-US" sz="2200" dirty="0" err="1"/>
              <a:t>cấp</a:t>
            </a:r>
            <a:r>
              <a:rPr lang="en-US" sz="2200" dirty="0"/>
              <a:t> </a:t>
            </a:r>
            <a:r>
              <a:rPr lang="en-US" sz="2200" dirty="0" err="1"/>
              <a:t>toàn</a:t>
            </a:r>
            <a:r>
              <a:rPr lang="en-US" sz="2200" dirty="0"/>
              <a:t> </a:t>
            </a:r>
            <a:r>
              <a:rPr lang="en-US" sz="2200" dirty="0" err="1"/>
              <a:t>quốc</a:t>
            </a:r>
            <a:r>
              <a:rPr lang="en-US" sz="2200" dirty="0"/>
              <a:t> </a:t>
            </a:r>
            <a:r>
              <a:rPr lang="en-US" sz="2200" dirty="0" err="1"/>
              <a:t>với</a:t>
            </a:r>
            <a:r>
              <a:rPr lang="en-US" sz="2200" dirty="0"/>
              <a:t> </a:t>
            </a:r>
            <a:r>
              <a:rPr lang="en-US" sz="2200" dirty="0" err="1"/>
              <a:t>dự</a:t>
            </a:r>
            <a:r>
              <a:rPr lang="en-US" sz="2200" dirty="0"/>
              <a:t> </a:t>
            </a:r>
            <a:r>
              <a:rPr lang="en-US" sz="2200" dirty="0" err="1"/>
              <a:t>án</a:t>
            </a:r>
            <a:r>
              <a:rPr lang="en-US" sz="2200" dirty="0"/>
              <a:t> “</a:t>
            </a:r>
            <a:r>
              <a:rPr lang="en-US" sz="2200" dirty="0" err="1"/>
              <a:t>Máy</a:t>
            </a:r>
            <a:r>
              <a:rPr lang="en-US" sz="2200" dirty="0"/>
              <a:t> </a:t>
            </a:r>
            <a:r>
              <a:rPr lang="en-US" sz="2200" dirty="0" err="1"/>
              <a:t>đo</a:t>
            </a:r>
            <a:r>
              <a:rPr lang="en-US" sz="2200" dirty="0"/>
              <a:t> </a:t>
            </a:r>
            <a:r>
              <a:rPr lang="en-US" sz="2200" dirty="0" err="1"/>
              <a:t>thân</a:t>
            </a:r>
            <a:r>
              <a:rPr lang="en-US" sz="2200" dirty="0"/>
              <a:t> </a:t>
            </a:r>
            <a:r>
              <a:rPr lang="en-US" sz="2200" dirty="0" err="1"/>
              <a:t>nhiệt</a:t>
            </a:r>
            <a:r>
              <a:rPr lang="en-US" sz="2200" dirty="0"/>
              <a:t> </a:t>
            </a:r>
            <a:r>
              <a:rPr lang="en-US" sz="2200" dirty="0" err="1"/>
              <a:t>đa</a:t>
            </a:r>
            <a:r>
              <a:rPr lang="en-US" sz="2200" dirty="0"/>
              <a:t> </a:t>
            </a:r>
            <a:r>
              <a:rPr lang="en-US" sz="2200" dirty="0" err="1"/>
              <a:t>năng</a:t>
            </a:r>
            <a:r>
              <a:rPr lang="en-US" sz="2200" dirty="0"/>
              <a:t>”.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9938" y="2947399"/>
            <a:ext cx="3352334" cy="209520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5295" y="3923090"/>
            <a:ext cx="3831805" cy="235128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E4F8349-C070-4218-ABFF-D2451DF1CF2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4868854"/>
            <a:ext cx="3100647" cy="156513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2869926-30FE-4A70-81C5-A0197D58DF9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301542" y="3196428"/>
            <a:ext cx="3352334" cy="1565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364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ferris dir="l"/>
      </p:transition>
    </mc:Choice>
    <mc:Fallback xmlns="">
      <p:transition spd="slow" advClick="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304800"/>
            <a:ext cx="11963400" cy="549273"/>
          </a:xfrm>
        </p:spPr>
        <p:txBody>
          <a:bodyPr>
            <a:no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10.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TỐT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CHĂM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LO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ĐỜI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SỐNG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CHO CB-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GV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-NV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6896" y="854073"/>
            <a:ext cx="7838904" cy="2590800"/>
          </a:xfrm>
        </p:spPr>
        <p:txBody>
          <a:bodyPr>
            <a:noAutofit/>
          </a:bodyPr>
          <a:lstStyle/>
          <a:p>
            <a:pPr lvl="0" algn="just"/>
            <a:r>
              <a:rPr lang="en-US" sz="2600" dirty="0" err="1"/>
              <a:t>Tổ</a:t>
            </a:r>
            <a:r>
              <a:rPr lang="en-US" sz="2600" dirty="0"/>
              <a:t> </a:t>
            </a:r>
            <a:r>
              <a:rPr lang="en-US" sz="2600" dirty="0" err="1"/>
              <a:t>chức</a:t>
            </a:r>
            <a:r>
              <a:rPr lang="en-US" sz="2600" dirty="0"/>
              <a:t> </a:t>
            </a:r>
            <a:r>
              <a:rPr lang="en-US" sz="2600" dirty="0" err="1"/>
              <a:t>thành</a:t>
            </a:r>
            <a:r>
              <a:rPr lang="en-US" sz="2600" dirty="0"/>
              <a:t> </a:t>
            </a:r>
            <a:r>
              <a:rPr lang="en-US" sz="2600" dirty="0" err="1"/>
              <a:t>công</a:t>
            </a:r>
            <a:r>
              <a:rPr lang="en-US" sz="2600" dirty="0"/>
              <a:t> </a:t>
            </a:r>
            <a:r>
              <a:rPr lang="en-US" sz="2600" dirty="0" err="1"/>
              <a:t>Hội</a:t>
            </a:r>
            <a:r>
              <a:rPr lang="en-US" sz="2600" dirty="0"/>
              <a:t> </a:t>
            </a:r>
            <a:r>
              <a:rPr lang="en-US" sz="2600" dirty="0" err="1"/>
              <a:t>nghị</a:t>
            </a:r>
            <a:r>
              <a:rPr lang="en-US" sz="2600" dirty="0"/>
              <a:t> </a:t>
            </a:r>
            <a:r>
              <a:rPr lang="en-US" sz="2600" dirty="0" err="1"/>
              <a:t>Cán</a:t>
            </a:r>
            <a:r>
              <a:rPr lang="en-US" sz="2600" dirty="0"/>
              <a:t> </a:t>
            </a:r>
            <a:r>
              <a:rPr lang="en-US" sz="2600" dirty="0" err="1"/>
              <a:t>bộ</a:t>
            </a:r>
            <a:r>
              <a:rPr lang="en-US" sz="2600" dirty="0"/>
              <a:t> - </a:t>
            </a:r>
            <a:r>
              <a:rPr lang="en-US" sz="2600" dirty="0" err="1"/>
              <a:t>Công</a:t>
            </a:r>
            <a:r>
              <a:rPr lang="en-US" sz="2600" dirty="0"/>
              <a:t> </a:t>
            </a:r>
            <a:r>
              <a:rPr lang="en-US" sz="2600" dirty="0" err="1"/>
              <a:t>chức</a:t>
            </a:r>
            <a:r>
              <a:rPr lang="en-US" sz="2600" dirty="0"/>
              <a:t> - </a:t>
            </a:r>
            <a:r>
              <a:rPr lang="en-US" sz="2600" dirty="0" err="1"/>
              <a:t>Viên</a:t>
            </a:r>
            <a:r>
              <a:rPr lang="en-US" sz="2600" dirty="0"/>
              <a:t> </a:t>
            </a:r>
            <a:r>
              <a:rPr lang="en-US" sz="2600" dirty="0" err="1"/>
              <a:t>chức</a:t>
            </a:r>
            <a:r>
              <a:rPr lang="en-US" sz="2600" dirty="0"/>
              <a:t> </a:t>
            </a:r>
            <a:r>
              <a:rPr lang="en-US" sz="2600" dirty="0" err="1"/>
              <a:t>năm</a:t>
            </a:r>
            <a:r>
              <a:rPr lang="en-US" sz="2600" dirty="0"/>
              <a:t> </a:t>
            </a:r>
            <a:r>
              <a:rPr lang="en-US" sz="2600" dirty="0" err="1"/>
              <a:t>học</a:t>
            </a:r>
            <a:r>
              <a:rPr lang="en-US" sz="2600" dirty="0"/>
              <a:t> 2020 – 2021;</a:t>
            </a:r>
          </a:p>
          <a:p>
            <a:pPr lvl="0" algn="just"/>
            <a:r>
              <a:rPr lang="en-US" sz="2600" dirty="0" err="1"/>
              <a:t>Thực</a:t>
            </a:r>
            <a:r>
              <a:rPr lang="en-US" sz="2600" dirty="0"/>
              <a:t> </a:t>
            </a:r>
            <a:r>
              <a:rPr lang="en-US" sz="2600" dirty="0" err="1"/>
              <a:t>hiện</a:t>
            </a:r>
            <a:r>
              <a:rPr lang="en-US" sz="2600" dirty="0"/>
              <a:t> </a:t>
            </a:r>
            <a:r>
              <a:rPr lang="en-US" sz="2600" dirty="0" err="1"/>
              <a:t>tốt</a:t>
            </a:r>
            <a:r>
              <a:rPr lang="en-US" sz="2600" dirty="0"/>
              <a:t> </a:t>
            </a:r>
            <a:r>
              <a:rPr lang="en-US" sz="2600" dirty="0" err="1"/>
              <a:t>quy</a:t>
            </a:r>
            <a:r>
              <a:rPr lang="en-US" sz="2600" dirty="0"/>
              <a:t> </a:t>
            </a:r>
            <a:r>
              <a:rPr lang="en-US" sz="2600" dirty="0" err="1"/>
              <a:t>chế</a:t>
            </a:r>
            <a:r>
              <a:rPr lang="en-US" sz="2600" dirty="0"/>
              <a:t> chi </a:t>
            </a:r>
            <a:r>
              <a:rPr lang="en-US" sz="2600" dirty="0" err="1"/>
              <a:t>tiêu</a:t>
            </a:r>
            <a:r>
              <a:rPr lang="en-US" sz="2600" dirty="0"/>
              <a:t> </a:t>
            </a:r>
            <a:r>
              <a:rPr lang="en-US" sz="2600" dirty="0" err="1"/>
              <a:t>nội</a:t>
            </a:r>
            <a:r>
              <a:rPr lang="en-US" sz="2600" dirty="0"/>
              <a:t> </a:t>
            </a:r>
            <a:r>
              <a:rPr lang="en-US" sz="2600" dirty="0" err="1"/>
              <a:t>bộ</a:t>
            </a:r>
            <a:r>
              <a:rPr lang="en-US" sz="2600" dirty="0"/>
              <a:t> </a:t>
            </a:r>
            <a:r>
              <a:rPr lang="en-US" sz="2600" dirty="0" err="1"/>
              <a:t>năm</a:t>
            </a:r>
            <a:r>
              <a:rPr lang="en-US" sz="2600" dirty="0"/>
              <a:t> 2020;</a:t>
            </a:r>
          </a:p>
          <a:p>
            <a:pPr lvl="0" algn="just"/>
            <a:r>
              <a:rPr lang="en-US" sz="2600" dirty="0" err="1"/>
              <a:t>Xây</a:t>
            </a:r>
            <a:r>
              <a:rPr lang="en-US" sz="2600" dirty="0"/>
              <a:t> </a:t>
            </a:r>
            <a:r>
              <a:rPr lang="en-US" sz="2600" dirty="0" err="1"/>
              <a:t>dựng</a:t>
            </a:r>
            <a:r>
              <a:rPr lang="en-US" sz="2600" dirty="0"/>
              <a:t> </a:t>
            </a:r>
            <a:r>
              <a:rPr lang="en-US" sz="2600" dirty="0" err="1"/>
              <a:t>quy</a:t>
            </a:r>
            <a:r>
              <a:rPr lang="en-US" sz="2600" dirty="0"/>
              <a:t> </a:t>
            </a:r>
            <a:r>
              <a:rPr lang="en-US" sz="2600" dirty="0" err="1"/>
              <a:t>chế</a:t>
            </a:r>
            <a:r>
              <a:rPr lang="en-US" sz="2600" dirty="0"/>
              <a:t> chi </a:t>
            </a:r>
            <a:r>
              <a:rPr lang="en-US" sz="2600" dirty="0" err="1"/>
              <a:t>tiêu</a:t>
            </a:r>
            <a:r>
              <a:rPr lang="en-US" sz="2600" dirty="0"/>
              <a:t> </a:t>
            </a:r>
            <a:r>
              <a:rPr lang="en-US" sz="2600" dirty="0" err="1"/>
              <a:t>năm</a:t>
            </a:r>
            <a:r>
              <a:rPr lang="en-US" sz="2600" dirty="0"/>
              <a:t> 2021 </a:t>
            </a:r>
            <a:r>
              <a:rPr lang="en-US" sz="2600" dirty="0" err="1"/>
              <a:t>tốt</a:t>
            </a:r>
            <a:r>
              <a:rPr lang="en-US" sz="2600" dirty="0"/>
              <a:t> </a:t>
            </a:r>
            <a:r>
              <a:rPr lang="en-US" sz="2600" dirty="0" err="1"/>
              <a:t>hơn</a:t>
            </a:r>
            <a:r>
              <a:rPr lang="en-US" sz="2600" dirty="0"/>
              <a:t> </a:t>
            </a:r>
            <a:r>
              <a:rPr lang="en-US" sz="2600" dirty="0" err="1"/>
              <a:t>và</a:t>
            </a:r>
            <a:r>
              <a:rPr lang="en-US" sz="2600" dirty="0"/>
              <a:t> </a:t>
            </a:r>
            <a:r>
              <a:rPr lang="en-US" sz="2600" dirty="0" err="1"/>
              <a:t>tăng</a:t>
            </a:r>
            <a:r>
              <a:rPr lang="en-US" sz="2600" dirty="0"/>
              <a:t> </a:t>
            </a:r>
            <a:r>
              <a:rPr lang="en-US" sz="2600" dirty="0" err="1"/>
              <a:t>thu</a:t>
            </a:r>
            <a:r>
              <a:rPr lang="en-US" sz="2600" dirty="0"/>
              <a:t> </a:t>
            </a:r>
            <a:r>
              <a:rPr lang="en-US" sz="2600" dirty="0" err="1"/>
              <a:t>nhập</a:t>
            </a:r>
            <a:r>
              <a:rPr lang="en-US" sz="2600" dirty="0"/>
              <a:t> </a:t>
            </a:r>
            <a:r>
              <a:rPr lang="en-US" sz="2600" dirty="0" err="1"/>
              <a:t>đời</a:t>
            </a:r>
            <a:r>
              <a:rPr lang="en-US" sz="2600" dirty="0"/>
              <a:t> </a:t>
            </a:r>
            <a:r>
              <a:rPr lang="en-US" sz="2600" dirty="0" err="1"/>
              <a:t>sống</a:t>
            </a:r>
            <a:r>
              <a:rPr lang="en-US" sz="2600" dirty="0"/>
              <a:t> CB-</a:t>
            </a:r>
            <a:r>
              <a:rPr lang="en-US" sz="2600" dirty="0" err="1"/>
              <a:t>GV</a:t>
            </a:r>
            <a:r>
              <a:rPr lang="en-US" sz="2600" dirty="0"/>
              <a:t>-NV </a:t>
            </a:r>
            <a:r>
              <a:rPr lang="en-US" sz="2600" dirty="0" err="1"/>
              <a:t>trường</a:t>
            </a:r>
            <a:r>
              <a:rPr lang="en-US" sz="2600" dirty="0"/>
              <a:t> </a:t>
            </a:r>
            <a:r>
              <a:rPr lang="en-US" sz="2600" dirty="0" err="1"/>
              <a:t>cũng</a:t>
            </a:r>
            <a:r>
              <a:rPr lang="en-US" sz="2600" dirty="0"/>
              <a:t> </a:t>
            </a:r>
            <a:r>
              <a:rPr lang="en-US" sz="2600" dirty="0" err="1"/>
              <a:t>như</a:t>
            </a:r>
            <a:r>
              <a:rPr lang="en-US" sz="2600" dirty="0"/>
              <a:t> </a:t>
            </a:r>
            <a:r>
              <a:rPr lang="en-US" sz="2600" dirty="0" err="1"/>
              <a:t>các</a:t>
            </a:r>
            <a:r>
              <a:rPr lang="en-US" sz="2600" dirty="0"/>
              <a:t> </a:t>
            </a:r>
            <a:r>
              <a:rPr lang="en-US" sz="2600" dirty="0" err="1"/>
              <a:t>chế</a:t>
            </a:r>
            <a:r>
              <a:rPr lang="en-US" sz="2600" dirty="0"/>
              <a:t> </a:t>
            </a:r>
            <a:r>
              <a:rPr lang="en-US" sz="2600" dirty="0" err="1"/>
              <a:t>độ</a:t>
            </a:r>
            <a:r>
              <a:rPr lang="en-US" sz="2600" dirty="0"/>
              <a:t> </a:t>
            </a:r>
            <a:r>
              <a:rPr lang="en-US" sz="2600" dirty="0" err="1"/>
              <a:t>thưởng</a:t>
            </a:r>
            <a:r>
              <a:rPr lang="en-US" sz="2600" dirty="0"/>
              <a:t> </a:t>
            </a:r>
            <a:r>
              <a:rPr lang="en-US" sz="2600" dirty="0" err="1"/>
              <a:t>khác</a:t>
            </a:r>
            <a:r>
              <a:rPr lang="en-US" sz="2600" dirty="0"/>
              <a:t> </a:t>
            </a:r>
            <a:r>
              <a:rPr lang="en-US" sz="2600" dirty="0" err="1"/>
              <a:t>trong</a:t>
            </a:r>
            <a:r>
              <a:rPr lang="en-US" sz="2600" dirty="0"/>
              <a:t> </a:t>
            </a:r>
            <a:r>
              <a:rPr lang="en-US" sz="2600" dirty="0" err="1"/>
              <a:t>năm</a:t>
            </a:r>
            <a:r>
              <a:rPr lang="en-US" sz="2600" dirty="0"/>
              <a:t> 2021.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073" y="3444873"/>
            <a:ext cx="3623927" cy="24159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02" b="7267"/>
          <a:stretch/>
        </p:blipFill>
        <p:spPr>
          <a:xfrm>
            <a:off x="8427512" y="3417289"/>
            <a:ext cx="3584863" cy="24435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32" r="5882"/>
          <a:stretch/>
        </p:blipFill>
        <p:spPr>
          <a:xfrm>
            <a:off x="8397788" y="1057834"/>
            <a:ext cx="3582934" cy="21717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2DAF306-236C-4AFE-B9C0-E38AE81BA7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90598" y="3417289"/>
            <a:ext cx="3662802" cy="2443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284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ferris dir="r"/>
      </p:transition>
    </mc:Choice>
    <mc:Fallback xmlns="">
      <p:transition spd="slow" advClick="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304800"/>
            <a:ext cx="11963400" cy="549273"/>
          </a:xfrm>
        </p:spPr>
        <p:txBody>
          <a:bodyPr>
            <a:noAutofit/>
          </a:bodyPr>
          <a:lstStyle/>
          <a:p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2019 - 2020,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ĐẠT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28600" y="878413"/>
            <a:ext cx="4953000" cy="4764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Bef>
                <a:spcPts val="400"/>
              </a:spcBef>
              <a:spcAft>
                <a:spcPts val="400"/>
              </a:spcAft>
              <a:tabLst>
                <a:tab pos="630555" algn="l"/>
              </a:tabLs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Tập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thể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lao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động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xuất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sắc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bằng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khen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Bộ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LĐTBXH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UBND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Thành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phố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Đảng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Bộ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đạt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hiệu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Hoàn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thành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xuất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sắc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nhiệm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vụ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Công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đoàn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đạt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hiệu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“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Công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đoàn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cơ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sở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hoàn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thành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tốt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nhiệm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vụ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Nhận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Cờ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đua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Liên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đoàn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Lao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động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Thành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phố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Tổng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liên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đoàn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lao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động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Việt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Nam;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Đoàn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TNCS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đạt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hiệu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Xuất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sắc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cấp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Thành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đoàn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Hội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viên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đạt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hiệu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Xuất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sắc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cấp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Thành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Hội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184981949"/>
              </p:ext>
            </p:extLst>
          </p:nvPr>
        </p:nvGraphicFramePr>
        <p:xfrm>
          <a:off x="4038600" y="685800"/>
          <a:ext cx="8763000" cy="5943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1267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ferris dir="l"/>
      </p:transition>
    </mc:Choice>
    <mc:Fallback xmlns="">
      <p:transition spd="slow" advClick="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447800" y="2971800"/>
            <a:ext cx="8991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spc="51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latin typeface="UTM American Sans" pitchFamily="18" charset="0"/>
              </a:rPr>
              <a:t>TRÂN TRỌNG CẢM ƠN</a:t>
            </a:r>
            <a:endParaRPr lang="en-US" sz="6000" b="1" spc="51" dirty="0">
              <a:ln w="11430">
                <a:solidFill>
                  <a:schemeClr val="bg1"/>
                </a:solidFill>
              </a:ln>
              <a:solidFill>
                <a:srgbClr val="FF0000"/>
              </a:solidFill>
              <a:latin typeface="UTM American Sans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8497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doors dir="vert"/>
      </p:transition>
    </mc:Choice>
    <mc:Fallback xmlns="">
      <p:transition spd="slow" advClick="0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3229</TotalTime>
  <Words>1700</Words>
  <Application>Microsoft Office PowerPoint</Application>
  <PresentationFormat>Widescreen</PresentationFormat>
  <Paragraphs>60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Arial</vt:lpstr>
      <vt:lpstr>Calibri</vt:lpstr>
      <vt:lpstr>Tahoma</vt:lpstr>
      <vt:lpstr>Times New Roman</vt:lpstr>
      <vt:lpstr>UTM American Sans</vt:lpstr>
      <vt:lpstr>UTM Futura Extra</vt:lpstr>
      <vt:lpstr>Office Theme</vt:lpstr>
      <vt:lpstr>PowerPoint Presentation</vt:lpstr>
      <vt:lpstr>1. CÔNG TÁC LÃNH ĐẠO</vt:lpstr>
      <vt:lpstr>1. CÔNG TÁC LÃNH ĐẠO</vt:lpstr>
      <vt:lpstr>2. CÔNG TÁC CHÍNH TRỊ, TƯ TƯỞNG </vt:lpstr>
      <vt:lpstr>3. CÔNG TÁC ĐÀO TẠO VÀ TUYỂN SINH</vt:lpstr>
      <vt:lpstr>3. CÔNG TÁC ĐÀO TẠO VÀ TUYỂN SINH</vt:lpstr>
      <vt:lpstr>4. CÔNG TÁC KHẢO THÍ VÀ ĐẢM BẢO CHẤT LƯỢNG</vt:lpstr>
      <vt:lpstr>5. ĐỘI NGŨ CÁN BỘ - GIÁO VIÊN - NHÂN VIÊN</vt:lpstr>
      <vt:lpstr>6. CÔNG TÁC NGHIÊN CỨU KHOA HỌC, HỢP TÁC QUỐC TẾ VÀ DOANH NGHIỆP</vt:lpstr>
      <vt:lpstr>7. SỬA CHỮA CƠ SỞ VẬT CHẤT VÀ ĐẦU TƯ TRANG THIẾT BỊ </vt:lpstr>
      <vt:lpstr>8. THỰC HIỆN CÁC DỰ ÁN </vt:lpstr>
      <vt:lpstr>9. TỔ CHỨC LỄ KHAI GIẢNG VÀ TÍCH CỰC THAM GIA CÁC HỘI THI </vt:lpstr>
      <vt:lpstr>9. TỔ CHỨC LỄ KHAI GIẢNG VÀ TÍCH CỰC THAM GIA CÁC HỘI THI </vt:lpstr>
      <vt:lpstr>10. THỰC HIỆN TỐT CÔNG TÁC CHĂM LO ĐỜI SỐNG CHO CB-GV-NV </vt:lpstr>
      <vt:lpstr>NĂM HỌC 2019 - 2020, TẬP THỂ TRƯỜNG ĐÃ ĐẠT: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 7</dc:creator>
  <cp:lastModifiedBy>Phạm Hữu Lộc</cp:lastModifiedBy>
  <cp:revision>330</cp:revision>
  <dcterms:created xsi:type="dcterms:W3CDTF">2015-01-14T14:57:04Z</dcterms:created>
  <dcterms:modified xsi:type="dcterms:W3CDTF">2021-01-13T02:30:38Z</dcterms:modified>
</cp:coreProperties>
</file>