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heme/themeOverride1.xml" ContentType="application/vnd.openxmlformats-officedocument.themeOverr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6" r:id="rId1"/>
  </p:sldMasterIdLst>
  <p:notesMasterIdLst>
    <p:notesMasterId r:id="rId83"/>
  </p:notesMasterIdLst>
  <p:handoutMasterIdLst>
    <p:handoutMasterId r:id="rId84"/>
  </p:handoutMasterIdLst>
  <p:sldIdLst>
    <p:sldId id="320" r:id="rId2"/>
    <p:sldId id="462" r:id="rId3"/>
    <p:sldId id="391" r:id="rId4"/>
    <p:sldId id="324" r:id="rId5"/>
    <p:sldId id="325" r:id="rId6"/>
    <p:sldId id="326" r:id="rId7"/>
    <p:sldId id="327" r:id="rId8"/>
    <p:sldId id="328" r:id="rId9"/>
    <p:sldId id="330" r:id="rId10"/>
    <p:sldId id="423" r:id="rId11"/>
    <p:sldId id="424" r:id="rId12"/>
    <p:sldId id="427" r:id="rId13"/>
    <p:sldId id="334" r:id="rId14"/>
    <p:sldId id="461" r:id="rId15"/>
    <p:sldId id="336" r:id="rId16"/>
    <p:sldId id="337" r:id="rId17"/>
    <p:sldId id="338" r:id="rId18"/>
    <p:sldId id="428" r:id="rId19"/>
    <p:sldId id="340" r:id="rId20"/>
    <p:sldId id="341" r:id="rId21"/>
    <p:sldId id="342" r:id="rId22"/>
    <p:sldId id="393" r:id="rId23"/>
    <p:sldId id="430" r:id="rId24"/>
    <p:sldId id="431" r:id="rId25"/>
    <p:sldId id="432" r:id="rId26"/>
    <p:sldId id="433" r:id="rId27"/>
    <p:sldId id="434" r:id="rId28"/>
    <p:sldId id="435" r:id="rId29"/>
    <p:sldId id="436" r:id="rId30"/>
    <p:sldId id="437" r:id="rId31"/>
    <p:sldId id="429" r:id="rId32"/>
    <p:sldId id="352" r:id="rId33"/>
    <p:sldId id="353" r:id="rId34"/>
    <p:sldId id="354" r:id="rId35"/>
    <p:sldId id="355" r:id="rId36"/>
    <p:sldId id="454" r:id="rId37"/>
    <p:sldId id="403" r:id="rId38"/>
    <p:sldId id="404" r:id="rId39"/>
    <p:sldId id="405" r:id="rId40"/>
    <p:sldId id="360" r:id="rId41"/>
    <p:sldId id="406" r:id="rId42"/>
    <p:sldId id="407" r:id="rId43"/>
    <p:sldId id="408" r:id="rId44"/>
    <p:sldId id="409" r:id="rId45"/>
    <p:sldId id="410" r:id="rId46"/>
    <p:sldId id="413" r:id="rId47"/>
    <p:sldId id="414" r:id="rId48"/>
    <p:sldId id="412" r:id="rId49"/>
    <p:sldId id="415" r:id="rId50"/>
    <p:sldId id="443" r:id="rId51"/>
    <p:sldId id="465" r:id="rId52"/>
    <p:sldId id="445" r:id="rId53"/>
    <p:sldId id="452" r:id="rId54"/>
    <p:sldId id="446" r:id="rId55"/>
    <p:sldId id="447" r:id="rId56"/>
    <p:sldId id="448" r:id="rId57"/>
    <p:sldId id="449" r:id="rId58"/>
    <p:sldId id="450" r:id="rId59"/>
    <p:sldId id="451" r:id="rId60"/>
    <p:sldId id="455" r:id="rId61"/>
    <p:sldId id="457" r:id="rId62"/>
    <p:sldId id="458" r:id="rId63"/>
    <p:sldId id="460" r:id="rId64"/>
    <p:sldId id="463" r:id="rId65"/>
    <p:sldId id="421" r:id="rId66"/>
    <p:sldId id="422" r:id="rId67"/>
    <p:sldId id="374" r:id="rId68"/>
    <p:sldId id="375" r:id="rId69"/>
    <p:sldId id="376" r:id="rId70"/>
    <p:sldId id="377" r:id="rId71"/>
    <p:sldId id="378" r:id="rId72"/>
    <p:sldId id="381" r:id="rId73"/>
    <p:sldId id="418" r:id="rId74"/>
    <p:sldId id="464" r:id="rId75"/>
    <p:sldId id="384" r:id="rId76"/>
    <p:sldId id="438" r:id="rId77"/>
    <p:sldId id="439" r:id="rId78"/>
    <p:sldId id="440" r:id="rId79"/>
    <p:sldId id="441" r:id="rId80"/>
    <p:sldId id="442" r:id="rId81"/>
    <p:sldId id="318" r:id="rId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4E40"/>
    <a:srgbClr val="F7B74B"/>
    <a:srgbClr val="FDB34F"/>
    <a:srgbClr val="8EC4F6"/>
    <a:srgbClr val="FAB957"/>
    <a:srgbClr val="FAB751"/>
    <a:srgbClr val="FDB44E"/>
    <a:srgbClr val="746C63"/>
    <a:srgbClr val="E1AE60"/>
    <a:srgbClr val="ED50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1" autoAdjust="0"/>
    <p:restoredTop sz="94660"/>
  </p:normalViewPr>
  <p:slideViewPr>
    <p:cSldViewPr>
      <p:cViewPr varScale="1">
        <p:scale>
          <a:sx n="66" d="100"/>
          <a:sy n="66" d="100"/>
        </p:scale>
        <p:origin x="677" y="5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79" d="100"/>
          <a:sy n="79" d="100"/>
        </p:scale>
        <p:origin x="1164"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title>
      <c:overlay val="0"/>
      <c:spPr>
        <a:noFill/>
        <a:ln>
          <a:noFill/>
        </a:ln>
        <a:effectLst/>
      </c:spPr>
      <c:txPr>
        <a:bodyPr rot="0" spcFirstLastPara="1" vertOverflow="ellipsis" vert="horz" wrap="square" anchor="ctr" anchorCtr="1"/>
        <a:lstStyle/>
        <a:p>
          <a:pPr>
            <a:defRPr sz="2128" b="1" i="0" u="none" strike="noStrike" kern="1200" spc="0" normalizeH="0" baseline="0">
              <a:solidFill>
                <a:srgbClr val="FF0000"/>
              </a:solidFill>
              <a:latin typeface="+mj-lt"/>
              <a:ea typeface="+mj-ea"/>
              <a:cs typeface="+mj-cs"/>
            </a:defRPr>
          </a:pPr>
          <a:endParaRPr lang="en-US"/>
        </a:p>
      </c:txPr>
    </c:title>
    <c:autoTitleDeleted val="0"/>
    <c:plotArea>
      <c:layout/>
      <c:pieChart>
        <c:varyColors val="1"/>
        <c:ser>
          <c:idx val="0"/>
          <c:order val="0"/>
          <c:tx>
            <c:strRef>
              <c:f>Sheet1!$B$1</c:f>
              <c:strCache>
                <c:ptCount val="1"/>
                <c:pt idx="0">
                  <c:v>SỐ LƯỢNG CB-GV-NV NĂM 2025</c:v>
                </c:pt>
              </c:strCache>
            </c:strRef>
          </c:tx>
          <c:dPt>
            <c:idx val="0"/>
            <c:bubble3D val="0"/>
            <c:spPr>
              <a:gradFill>
                <a:gsLst>
                  <a:gs pos="100000">
                    <a:schemeClr val="accent2">
                      <a:shade val="65000"/>
                      <a:lumMod val="60000"/>
                      <a:lumOff val="40000"/>
                    </a:schemeClr>
                  </a:gs>
                  <a:gs pos="0">
                    <a:schemeClr val="accent2">
                      <a:shade val="65000"/>
                    </a:schemeClr>
                  </a:gs>
                </a:gsLst>
                <a:lin ang="5400000" scaled="0"/>
              </a:gradFill>
              <a:ln w="19050">
                <a:solidFill>
                  <a:schemeClr val="lt1"/>
                </a:solidFill>
              </a:ln>
              <a:effectLst/>
            </c:spPr>
            <c:extLst>
              <c:ext xmlns:c16="http://schemas.microsoft.com/office/drawing/2014/chart" uri="{C3380CC4-5D6E-409C-BE32-E72D297353CC}">
                <c16:uniqueId val="{00000001-F8DB-4D8F-98C2-AD136B3070DC}"/>
              </c:ext>
            </c:extLst>
          </c:dPt>
          <c:dPt>
            <c:idx val="1"/>
            <c:bubble3D val="0"/>
            <c:spPr>
              <a:gradFill>
                <a:gsLst>
                  <a:gs pos="100000">
                    <a:schemeClr val="accent2">
                      <a:lumMod val="60000"/>
                      <a:lumOff val="40000"/>
                    </a:schemeClr>
                  </a:gs>
                  <a:gs pos="0">
                    <a:schemeClr val="accent2"/>
                  </a:gs>
                </a:gsLst>
                <a:lin ang="5400000" scaled="0"/>
              </a:gradFill>
              <a:ln w="19050">
                <a:solidFill>
                  <a:schemeClr val="lt1"/>
                </a:solidFill>
              </a:ln>
              <a:effectLst/>
            </c:spPr>
            <c:extLst>
              <c:ext xmlns:c16="http://schemas.microsoft.com/office/drawing/2014/chart" uri="{C3380CC4-5D6E-409C-BE32-E72D297353CC}">
                <c16:uniqueId val="{00000003-F8DB-4D8F-98C2-AD136B3070DC}"/>
              </c:ext>
            </c:extLst>
          </c:dPt>
          <c:dPt>
            <c:idx val="2"/>
            <c:bubble3D val="0"/>
            <c:spPr>
              <a:gradFill>
                <a:gsLst>
                  <a:gs pos="100000">
                    <a:schemeClr val="accent2">
                      <a:tint val="65000"/>
                      <a:lumMod val="60000"/>
                      <a:lumOff val="40000"/>
                    </a:schemeClr>
                  </a:gs>
                  <a:gs pos="0">
                    <a:schemeClr val="accent2">
                      <a:tint val="65000"/>
                    </a:schemeClr>
                  </a:gs>
                </a:gsLst>
                <a:lin ang="5400000" scaled="0"/>
              </a:gradFill>
              <a:ln w="19050">
                <a:solidFill>
                  <a:schemeClr val="lt1"/>
                </a:solidFill>
              </a:ln>
              <a:effectLst/>
            </c:spPr>
            <c:extLst>
              <c:ext xmlns:c16="http://schemas.microsoft.com/office/drawing/2014/chart" uri="{C3380CC4-5D6E-409C-BE32-E72D297353CC}">
                <c16:uniqueId val="{00000005-1BD8-4037-BB2C-37AA26EE217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dk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400 CB-GV-NV</c:v>
                </c:pt>
                <c:pt idx="1">
                  <c:v>290 Giảng viên</c:v>
                </c:pt>
                <c:pt idx="2">
                  <c:v>110 Nhân viên</c:v>
                </c:pt>
              </c:strCache>
            </c:strRef>
          </c:cat>
          <c:val>
            <c:numRef>
              <c:f>Sheet1!$B$2:$B$4</c:f>
              <c:numCache>
                <c:formatCode>General</c:formatCode>
                <c:ptCount val="3"/>
                <c:pt idx="1">
                  <c:v>290</c:v>
                </c:pt>
                <c:pt idx="2">
                  <c:v>110</c:v>
                </c:pt>
              </c:numCache>
            </c:numRef>
          </c:val>
          <c:extLst>
            <c:ext xmlns:c16="http://schemas.microsoft.com/office/drawing/2014/chart" uri="{C3380CC4-5D6E-409C-BE32-E72D297353CC}">
              <c16:uniqueId val="{00000004-F8DB-4D8F-98C2-AD136B3070DC}"/>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63541666666666663"/>
          <c:y val="0.36028760163141826"/>
          <c:w val="0.36458333333333331"/>
          <c:h val="0.44081552687352255"/>
        </c:manualLayout>
      </c:layout>
      <c:overlay val="0"/>
      <c:spPr>
        <a:solidFill>
          <a:schemeClr val="lt1">
            <a:alpha val="50000"/>
          </a:schemeClr>
        </a:solidFill>
        <a:ln>
          <a:noFill/>
        </a:ln>
        <a:effectLst/>
      </c:spPr>
      <c:txPr>
        <a:bodyPr rot="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title>
      <c:overlay val="0"/>
      <c:spPr>
        <a:noFill/>
        <a:ln>
          <a:noFill/>
        </a:ln>
        <a:effectLst/>
      </c:spPr>
      <c:txPr>
        <a:bodyPr rot="0" spcFirstLastPara="1" vertOverflow="ellipsis" vert="horz" wrap="square" anchor="ctr" anchorCtr="1"/>
        <a:lstStyle/>
        <a:p>
          <a:pPr>
            <a:defRPr sz="2128" b="1" i="0" u="none" strike="noStrike" kern="1200" spc="0" normalizeH="0" baseline="0">
              <a:solidFill>
                <a:srgbClr val="FF0000"/>
              </a:solidFill>
              <a:latin typeface="+mj-lt"/>
              <a:ea typeface="+mj-ea"/>
              <a:cs typeface="+mj-cs"/>
            </a:defRPr>
          </a:pPr>
          <a:endParaRPr lang="en-US"/>
        </a:p>
      </c:txPr>
    </c:title>
    <c:autoTitleDeleted val="0"/>
    <c:plotArea>
      <c:layout/>
      <c:pieChart>
        <c:varyColors val="1"/>
        <c:ser>
          <c:idx val="0"/>
          <c:order val="0"/>
          <c:tx>
            <c:strRef>
              <c:f>Sheet1!$B$1</c:f>
              <c:strCache>
                <c:ptCount val="1"/>
                <c:pt idx="0">
                  <c:v>SỐ LƯỢNG CB-GV-NV NĂM 2021</c:v>
                </c:pt>
              </c:strCache>
            </c:strRef>
          </c:tx>
          <c:dPt>
            <c:idx val="0"/>
            <c:bubble3D val="0"/>
            <c:spPr>
              <a:gradFill>
                <a:gsLst>
                  <a:gs pos="100000">
                    <a:schemeClr val="accent2">
                      <a:shade val="65000"/>
                      <a:lumMod val="60000"/>
                      <a:lumOff val="40000"/>
                    </a:schemeClr>
                  </a:gs>
                  <a:gs pos="0">
                    <a:schemeClr val="accent2">
                      <a:shade val="65000"/>
                    </a:schemeClr>
                  </a:gs>
                </a:gsLst>
                <a:lin ang="5400000" scaled="0"/>
              </a:gradFill>
              <a:ln w="19050">
                <a:solidFill>
                  <a:schemeClr val="lt1"/>
                </a:solidFill>
              </a:ln>
              <a:effectLst/>
            </c:spPr>
            <c:extLst>
              <c:ext xmlns:c16="http://schemas.microsoft.com/office/drawing/2014/chart" uri="{C3380CC4-5D6E-409C-BE32-E72D297353CC}">
                <c16:uniqueId val="{00000001-76F8-4CD9-BA74-AA20F9EA2D4B}"/>
              </c:ext>
            </c:extLst>
          </c:dPt>
          <c:dPt>
            <c:idx val="1"/>
            <c:bubble3D val="0"/>
            <c:spPr>
              <a:gradFill>
                <a:gsLst>
                  <a:gs pos="100000">
                    <a:schemeClr val="accent2">
                      <a:lumMod val="60000"/>
                      <a:lumOff val="40000"/>
                    </a:schemeClr>
                  </a:gs>
                  <a:gs pos="0">
                    <a:schemeClr val="accent2"/>
                  </a:gs>
                </a:gsLst>
                <a:lin ang="5400000" scaled="0"/>
              </a:gradFill>
              <a:ln w="19050">
                <a:solidFill>
                  <a:schemeClr val="lt1"/>
                </a:solidFill>
              </a:ln>
              <a:effectLst/>
            </c:spPr>
            <c:extLst>
              <c:ext xmlns:c16="http://schemas.microsoft.com/office/drawing/2014/chart" uri="{C3380CC4-5D6E-409C-BE32-E72D297353CC}">
                <c16:uniqueId val="{00000003-76F8-4CD9-BA74-AA20F9EA2D4B}"/>
              </c:ext>
            </c:extLst>
          </c:dPt>
          <c:dPt>
            <c:idx val="2"/>
            <c:bubble3D val="0"/>
            <c:spPr>
              <a:gradFill>
                <a:gsLst>
                  <a:gs pos="100000">
                    <a:schemeClr val="accent2">
                      <a:tint val="65000"/>
                      <a:lumMod val="60000"/>
                      <a:lumOff val="40000"/>
                    </a:schemeClr>
                  </a:gs>
                  <a:gs pos="0">
                    <a:schemeClr val="accent2">
                      <a:tint val="65000"/>
                    </a:schemeClr>
                  </a:gs>
                </a:gsLst>
                <a:lin ang="5400000" scaled="0"/>
              </a:gradFill>
              <a:ln w="19050">
                <a:solidFill>
                  <a:schemeClr val="lt1"/>
                </a:solidFill>
              </a:ln>
              <a:effectLst/>
            </c:spPr>
            <c:extLst>
              <c:ext xmlns:c16="http://schemas.microsoft.com/office/drawing/2014/chart" uri="{C3380CC4-5D6E-409C-BE32-E72D297353CC}">
                <c16:uniqueId val="{00000005-76F8-4CD9-BA74-AA20F9EA2D4B}"/>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dk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340 CB-GV-NV</c:v>
                </c:pt>
                <c:pt idx="1">
                  <c:v>230 Giảng viên</c:v>
                </c:pt>
                <c:pt idx="2">
                  <c:v>110 Nhân viên</c:v>
                </c:pt>
              </c:strCache>
            </c:strRef>
          </c:cat>
          <c:val>
            <c:numRef>
              <c:f>Sheet1!$B$2:$B$4</c:f>
              <c:numCache>
                <c:formatCode>General</c:formatCode>
                <c:ptCount val="3"/>
                <c:pt idx="1">
                  <c:v>230</c:v>
                </c:pt>
                <c:pt idx="2">
                  <c:v>110</c:v>
                </c:pt>
              </c:numCache>
            </c:numRef>
          </c:val>
          <c:extLst>
            <c:ext xmlns:c16="http://schemas.microsoft.com/office/drawing/2014/chart" uri="{C3380CC4-5D6E-409C-BE32-E72D297353CC}">
              <c16:uniqueId val="{00000006-76F8-4CD9-BA74-AA20F9EA2D4B}"/>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63541666666666663"/>
          <c:y val="0.36028760163141826"/>
          <c:w val="0.36458333333333331"/>
          <c:h val="0.44081552687352255"/>
        </c:manualLayout>
      </c:layout>
      <c:overlay val="0"/>
      <c:spPr>
        <a:solidFill>
          <a:schemeClr val="lt1">
            <a:alpha val="50000"/>
          </a:schemeClr>
        </a:solidFill>
        <a:ln>
          <a:noFill/>
        </a:ln>
        <a:effectLst/>
      </c:spPr>
      <c:txPr>
        <a:bodyPr rot="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1862" b="0" i="0" u="none" strike="noStrike" kern="1200" cap="none" spc="20" baseline="0">
                <a:solidFill>
                  <a:srgbClr val="FF0000"/>
                </a:solidFill>
                <a:latin typeface="+mn-lt"/>
                <a:ea typeface="+mn-ea"/>
                <a:cs typeface="+mn-cs"/>
              </a:defRPr>
            </a:pPr>
            <a:r>
              <a:rPr lang="en-US" dirty="0" err="1">
                <a:solidFill>
                  <a:srgbClr val="FF0000"/>
                </a:solidFill>
              </a:rPr>
              <a:t>NĂM</a:t>
            </a:r>
            <a:r>
              <a:rPr lang="en-US" baseline="0" dirty="0">
                <a:solidFill>
                  <a:srgbClr val="FF0000"/>
                </a:solidFill>
              </a:rPr>
              <a:t> 2021 (430 </a:t>
            </a:r>
            <a:r>
              <a:rPr lang="en-US" baseline="0" dirty="0" err="1">
                <a:solidFill>
                  <a:srgbClr val="FF0000"/>
                </a:solidFill>
              </a:rPr>
              <a:t>GV</a:t>
            </a:r>
            <a:r>
              <a:rPr lang="en-US" baseline="0" dirty="0">
                <a:solidFill>
                  <a:srgbClr val="FF0000"/>
                </a:solidFill>
              </a:rPr>
              <a:t>; CH: 230 </a:t>
            </a:r>
            <a:r>
              <a:rPr lang="en-US" baseline="0" dirty="0" err="1">
                <a:solidFill>
                  <a:srgbClr val="FF0000"/>
                </a:solidFill>
              </a:rPr>
              <a:t>GV</a:t>
            </a:r>
            <a:r>
              <a:rPr lang="en-US" baseline="0" dirty="0">
                <a:solidFill>
                  <a:srgbClr val="FF0000"/>
                </a:solidFill>
              </a:rPr>
              <a:t> </a:t>
            </a:r>
            <a:r>
              <a:rPr lang="en-US" baseline="0" dirty="0" err="1">
                <a:solidFill>
                  <a:srgbClr val="FF0000"/>
                </a:solidFill>
              </a:rPr>
              <a:t>và</a:t>
            </a:r>
            <a:r>
              <a:rPr lang="en-US" baseline="0" dirty="0">
                <a:solidFill>
                  <a:srgbClr val="FF0000"/>
                </a:solidFill>
              </a:rPr>
              <a:t> TG: 200 </a:t>
            </a:r>
            <a:r>
              <a:rPr lang="en-US" baseline="0" dirty="0" err="1">
                <a:solidFill>
                  <a:srgbClr val="FF0000"/>
                </a:solidFill>
              </a:rPr>
              <a:t>GV</a:t>
            </a:r>
            <a:r>
              <a:rPr lang="en-US" baseline="0" dirty="0">
                <a:solidFill>
                  <a:srgbClr val="FF0000"/>
                </a:solidFill>
              </a:rPr>
              <a:t>)</a:t>
            </a:r>
            <a:endParaRPr lang="en-US" dirty="0">
              <a:solidFill>
                <a:srgbClr val="FF0000"/>
              </a:solidFill>
            </a:endParaRPr>
          </a:p>
        </c:rich>
      </c:tx>
      <c:layout>
        <c:manualLayout>
          <c:xMode val="edge"/>
          <c:yMode val="edge"/>
          <c:x val="0.15137624870878419"/>
          <c:y val="1.1152416356877323E-2"/>
        </c:manualLayout>
      </c:layout>
      <c:overlay val="0"/>
      <c:spPr>
        <a:noFill/>
        <a:ln>
          <a:noFill/>
        </a:ln>
        <a:effectLst/>
      </c:spPr>
      <c:txPr>
        <a:bodyPr rot="0" spcFirstLastPara="1" vertOverflow="ellipsis" vert="horz" wrap="square" anchor="ctr" anchorCtr="1"/>
        <a:lstStyle/>
        <a:p>
          <a:pPr>
            <a:defRPr sz="1862" b="0" i="0" u="none" strike="noStrike" kern="1200" cap="none" spc="20" baseline="0">
              <a:solidFill>
                <a:srgbClr val="FF0000"/>
              </a:solidFill>
              <a:latin typeface="+mn-lt"/>
              <a:ea typeface="+mn-ea"/>
              <a:cs typeface="+mn-cs"/>
            </a:defRPr>
          </a:pPr>
          <a:endParaRPr lang="en-US"/>
        </a:p>
      </c:txPr>
    </c:title>
    <c:autoTitleDeleted val="0"/>
    <c:plotArea>
      <c:layout/>
      <c:barChart>
        <c:barDir val="bar"/>
        <c:grouping val="clustered"/>
        <c:varyColors val="0"/>
        <c:ser>
          <c:idx val="0"/>
          <c:order val="0"/>
          <c:tx>
            <c:strRef>
              <c:f>Sheet1!$B$1</c:f>
              <c:strCache>
                <c:ptCount val="1"/>
                <c:pt idx="0">
                  <c:v>Giảng viên Cơ Hữu</c:v>
                </c:pt>
              </c:strCache>
            </c:strRef>
          </c:tx>
          <c:spPr>
            <a:gradFill rotWithShape="1">
              <a:gsLst>
                <a:gs pos="0">
                  <a:schemeClr val="accent2">
                    <a:tint val="77000"/>
                    <a:lumMod val="110000"/>
                    <a:satMod val="105000"/>
                    <a:tint val="67000"/>
                  </a:schemeClr>
                </a:gs>
                <a:gs pos="50000">
                  <a:schemeClr val="accent2">
                    <a:tint val="77000"/>
                    <a:lumMod val="105000"/>
                    <a:satMod val="103000"/>
                    <a:tint val="73000"/>
                  </a:schemeClr>
                </a:gs>
                <a:gs pos="100000">
                  <a:schemeClr val="accent2">
                    <a:tint val="77000"/>
                    <a:lumMod val="105000"/>
                    <a:satMod val="109000"/>
                    <a:tint val="81000"/>
                  </a:schemeClr>
                </a:gs>
              </a:gsLst>
              <a:lin ang="5400000" scaled="0"/>
            </a:gradFill>
            <a:ln w="9525" cap="flat" cmpd="sng" algn="ctr">
              <a:solidFill>
                <a:schemeClr val="accent2">
                  <a:tint val="77000"/>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Sheet1!$A$2:$A$4</c:f>
              <c:strCache>
                <c:ptCount val="3"/>
                <c:pt idx="0">
                  <c:v>Tiến sĩ</c:v>
                </c:pt>
                <c:pt idx="1">
                  <c:v>Thạc sĩ</c:v>
                </c:pt>
                <c:pt idx="2">
                  <c:v>Đại học</c:v>
                </c:pt>
              </c:strCache>
            </c:strRef>
          </c:cat>
          <c:val>
            <c:numRef>
              <c:f>Sheet1!$B$2:$B$4</c:f>
              <c:numCache>
                <c:formatCode>General</c:formatCode>
                <c:ptCount val="3"/>
                <c:pt idx="0">
                  <c:v>12</c:v>
                </c:pt>
                <c:pt idx="1">
                  <c:v>150</c:v>
                </c:pt>
                <c:pt idx="2">
                  <c:v>68</c:v>
                </c:pt>
              </c:numCache>
            </c:numRef>
          </c:val>
          <c:extLst>
            <c:ext xmlns:c16="http://schemas.microsoft.com/office/drawing/2014/chart" uri="{C3380CC4-5D6E-409C-BE32-E72D297353CC}">
              <c16:uniqueId val="{00000000-5D9C-41D2-B021-6375F7356FE9}"/>
            </c:ext>
          </c:extLst>
        </c:ser>
        <c:ser>
          <c:idx val="1"/>
          <c:order val="1"/>
          <c:tx>
            <c:strRef>
              <c:f>Sheet1!$C$1</c:f>
              <c:strCache>
                <c:ptCount val="1"/>
                <c:pt idx="0">
                  <c:v>Giảng viên thỉnh giảng</c:v>
                </c:pt>
              </c:strCache>
            </c:strRef>
          </c:tx>
          <c:spPr>
            <a:gradFill rotWithShape="1">
              <a:gsLst>
                <a:gs pos="0">
                  <a:schemeClr val="accent2">
                    <a:shade val="76000"/>
                    <a:lumMod val="110000"/>
                    <a:satMod val="105000"/>
                    <a:tint val="67000"/>
                  </a:schemeClr>
                </a:gs>
                <a:gs pos="50000">
                  <a:schemeClr val="accent2">
                    <a:shade val="76000"/>
                    <a:lumMod val="105000"/>
                    <a:satMod val="103000"/>
                    <a:tint val="73000"/>
                  </a:schemeClr>
                </a:gs>
                <a:gs pos="100000">
                  <a:schemeClr val="accent2">
                    <a:shade val="76000"/>
                    <a:lumMod val="105000"/>
                    <a:satMod val="109000"/>
                    <a:tint val="81000"/>
                  </a:schemeClr>
                </a:gs>
              </a:gsLst>
              <a:lin ang="5400000" scaled="0"/>
            </a:gradFill>
            <a:ln w="9525" cap="flat" cmpd="sng" algn="ctr">
              <a:solidFill>
                <a:schemeClr val="accent2">
                  <a:shade val="76000"/>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Sheet1!$A$2:$A$4</c:f>
              <c:strCache>
                <c:ptCount val="3"/>
                <c:pt idx="0">
                  <c:v>Tiến sĩ</c:v>
                </c:pt>
                <c:pt idx="1">
                  <c:v>Thạc sĩ</c:v>
                </c:pt>
                <c:pt idx="2">
                  <c:v>Đại học</c:v>
                </c:pt>
              </c:strCache>
            </c:strRef>
          </c:cat>
          <c:val>
            <c:numRef>
              <c:f>Sheet1!$C$2:$C$4</c:f>
              <c:numCache>
                <c:formatCode>General</c:formatCode>
                <c:ptCount val="3"/>
                <c:pt idx="0">
                  <c:v>33</c:v>
                </c:pt>
                <c:pt idx="1">
                  <c:v>150</c:v>
                </c:pt>
                <c:pt idx="2">
                  <c:v>17</c:v>
                </c:pt>
              </c:numCache>
            </c:numRef>
          </c:val>
          <c:extLst>
            <c:ext xmlns:c16="http://schemas.microsoft.com/office/drawing/2014/chart" uri="{C3380CC4-5D6E-409C-BE32-E72D297353CC}">
              <c16:uniqueId val="{00000001-5D9C-41D2-B021-6375F7356FE9}"/>
            </c:ext>
          </c:extLst>
        </c:ser>
        <c:dLbls>
          <c:dLblPos val="inEnd"/>
          <c:showLegendKey val="0"/>
          <c:showVal val="1"/>
          <c:showCatName val="0"/>
          <c:showSerName val="0"/>
          <c:showPercent val="0"/>
          <c:showBubbleSize val="0"/>
        </c:dLbls>
        <c:gapWidth val="100"/>
        <c:axId val="567730816"/>
        <c:axId val="567731648"/>
      </c:barChart>
      <c:catAx>
        <c:axId val="56773081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en-US"/>
          </a:p>
        </c:txPr>
        <c:crossAx val="567731648"/>
        <c:crosses val="autoZero"/>
        <c:auto val="1"/>
        <c:lblAlgn val="ctr"/>
        <c:lblOffset val="100"/>
        <c:noMultiLvlLbl val="0"/>
      </c:catAx>
      <c:valAx>
        <c:axId val="56773164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en-US"/>
          </a:p>
        </c:txPr>
        <c:crossAx val="5677308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1862" b="0" i="0" u="none" strike="noStrike" kern="1200" cap="none" spc="20" baseline="0">
                <a:solidFill>
                  <a:srgbClr val="FF0000"/>
                </a:solidFill>
                <a:latin typeface="+mn-lt"/>
                <a:ea typeface="+mn-ea"/>
                <a:cs typeface="+mn-cs"/>
              </a:defRPr>
            </a:pPr>
            <a:r>
              <a:rPr lang="en-US" dirty="0" err="1">
                <a:solidFill>
                  <a:srgbClr val="FF0000"/>
                </a:solidFill>
              </a:rPr>
              <a:t>NĂM</a:t>
            </a:r>
            <a:r>
              <a:rPr lang="en-US" baseline="0" dirty="0">
                <a:solidFill>
                  <a:srgbClr val="FF0000"/>
                </a:solidFill>
              </a:rPr>
              <a:t> 2025 (540 </a:t>
            </a:r>
            <a:r>
              <a:rPr lang="en-US" baseline="0" dirty="0" err="1">
                <a:solidFill>
                  <a:srgbClr val="FF0000"/>
                </a:solidFill>
              </a:rPr>
              <a:t>GV</a:t>
            </a:r>
            <a:r>
              <a:rPr lang="en-US" baseline="0" dirty="0">
                <a:solidFill>
                  <a:srgbClr val="FF0000"/>
                </a:solidFill>
              </a:rPr>
              <a:t>; CH: </a:t>
            </a:r>
            <a:r>
              <a:rPr lang="en-US" baseline="0" dirty="0" err="1">
                <a:solidFill>
                  <a:srgbClr val="FF0000"/>
                </a:solidFill>
              </a:rPr>
              <a:t>290GV</a:t>
            </a:r>
            <a:r>
              <a:rPr lang="en-US" baseline="0" dirty="0">
                <a:solidFill>
                  <a:srgbClr val="FF0000"/>
                </a:solidFill>
              </a:rPr>
              <a:t> </a:t>
            </a:r>
            <a:r>
              <a:rPr lang="en-US" baseline="0" dirty="0" err="1">
                <a:solidFill>
                  <a:srgbClr val="FF0000"/>
                </a:solidFill>
              </a:rPr>
              <a:t>và</a:t>
            </a:r>
            <a:r>
              <a:rPr lang="en-US" baseline="0" dirty="0">
                <a:solidFill>
                  <a:srgbClr val="FF0000"/>
                </a:solidFill>
              </a:rPr>
              <a:t> TG: 250 </a:t>
            </a:r>
            <a:r>
              <a:rPr lang="en-US" baseline="0" dirty="0" err="1">
                <a:solidFill>
                  <a:srgbClr val="FF0000"/>
                </a:solidFill>
              </a:rPr>
              <a:t>GV</a:t>
            </a:r>
            <a:r>
              <a:rPr lang="en-US" baseline="0" dirty="0">
                <a:solidFill>
                  <a:srgbClr val="FF0000"/>
                </a:solidFill>
              </a:rPr>
              <a:t>)</a:t>
            </a:r>
          </a:p>
        </c:rich>
      </c:tx>
      <c:overlay val="0"/>
      <c:spPr>
        <a:noFill/>
        <a:ln>
          <a:noFill/>
        </a:ln>
        <a:effectLst/>
      </c:spPr>
      <c:txPr>
        <a:bodyPr rot="0" spcFirstLastPara="1" vertOverflow="ellipsis" vert="horz" wrap="square" anchor="ctr" anchorCtr="1"/>
        <a:lstStyle/>
        <a:p>
          <a:pPr>
            <a:defRPr sz="1862" b="0" i="0" u="none" strike="noStrike" kern="1200" cap="none" spc="20" baseline="0">
              <a:solidFill>
                <a:srgbClr val="FF0000"/>
              </a:solidFill>
              <a:latin typeface="+mn-lt"/>
              <a:ea typeface="+mn-ea"/>
              <a:cs typeface="+mn-cs"/>
            </a:defRPr>
          </a:pPr>
          <a:endParaRPr lang="en-US"/>
        </a:p>
      </c:txPr>
    </c:title>
    <c:autoTitleDeleted val="0"/>
    <c:plotArea>
      <c:layout/>
      <c:barChart>
        <c:barDir val="bar"/>
        <c:grouping val="clustered"/>
        <c:varyColors val="0"/>
        <c:ser>
          <c:idx val="0"/>
          <c:order val="0"/>
          <c:tx>
            <c:strRef>
              <c:f>Sheet1!$B$1</c:f>
              <c:strCache>
                <c:ptCount val="1"/>
                <c:pt idx="0">
                  <c:v>Giảng viên Cơ Hữu</c:v>
                </c:pt>
              </c:strCache>
            </c:strRef>
          </c:tx>
          <c:spPr>
            <a:gradFill rotWithShape="1">
              <a:gsLst>
                <a:gs pos="0">
                  <a:schemeClr val="accent2">
                    <a:tint val="77000"/>
                    <a:lumMod val="110000"/>
                    <a:satMod val="105000"/>
                    <a:tint val="67000"/>
                  </a:schemeClr>
                </a:gs>
                <a:gs pos="50000">
                  <a:schemeClr val="accent2">
                    <a:tint val="77000"/>
                    <a:lumMod val="105000"/>
                    <a:satMod val="103000"/>
                    <a:tint val="73000"/>
                  </a:schemeClr>
                </a:gs>
                <a:gs pos="100000">
                  <a:schemeClr val="accent2">
                    <a:tint val="77000"/>
                    <a:lumMod val="105000"/>
                    <a:satMod val="109000"/>
                    <a:tint val="81000"/>
                  </a:schemeClr>
                </a:gs>
              </a:gsLst>
              <a:lin ang="5400000" scaled="0"/>
            </a:gradFill>
            <a:ln w="9525" cap="flat" cmpd="sng" algn="ctr">
              <a:solidFill>
                <a:schemeClr val="accent2">
                  <a:tint val="77000"/>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Sheet1!$A$2:$A$4</c:f>
              <c:strCache>
                <c:ptCount val="3"/>
                <c:pt idx="0">
                  <c:v>Tiến sĩ</c:v>
                </c:pt>
                <c:pt idx="1">
                  <c:v>Thạc sĩ</c:v>
                </c:pt>
                <c:pt idx="2">
                  <c:v>Đại học</c:v>
                </c:pt>
              </c:strCache>
            </c:strRef>
          </c:cat>
          <c:val>
            <c:numRef>
              <c:f>Sheet1!$B$2:$B$4</c:f>
              <c:numCache>
                <c:formatCode>General</c:formatCode>
                <c:ptCount val="3"/>
                <c:pt idx="0">
                  <c:v>29</c:v>
                </c:pt>
                <c:pt idx="1">
                  <c:v>240</c:v>
                </c:pt>
                <c:pt idx="2">
                  <c:v>21</c:v>
                </c:pt>
              </c:numCache>
            </c:numRef>
          </c:val>
          <c:extLst>
            <c:ext xmlns:c16="http://schemas.microsoft.com/office/drawing/2014/chart" uri="{C3380CC4-5D6E-409C-BE32-E72D297353CC}">
              <c16:uniqueId val="{00000000-7C18-43ED-8569-35EF1C9EB4BD}"/>
            </c:ext>
          </c:extLst>
        </c:ser>
        <c:ser>
          <c:idx val="1"/>
          <c:order val="1"/>
          <c:tx>
            <c:strRef>
              <c:f>Sheet1!$C$1</c:f>
              <c:strCache>
                <c:ptCount val="1"/>
                <c:pt idx="0">
                  <c:v>Giảng viên thỉnh giảng</c:v>
                </c:pt>
              </c:strCache>
            </c:strRef>
          </c:tx>
          <c:spPr>
            <a:gradFill rotWithShape="1">
              <a:gsLst>
                <a:gs pos="0">
                  <a:schemeClr val="accent2">
                    <a:shade val="76000"/>
                    <a:lumMod val="110000"/>
                    <a:satMod val="105000"/>
                    <a:tint val="67000"/>
                  </a:schemeClr>
                </a:gs>
                <a:gs pos="50000">
                  <a:schemeClr val="accent2">
                    <a:shade val="76000"/>
                    <a:lumMod val="105000"/>
                    <a:satMod val="103000"/>
                    <a:tint val="73000"/>
                  </a:schemeClr>
                </a:gs>
                <a:gs pos="100000">
                  <a:schemeClr val="accent2">
                    <a:shade val="76000"/>
                    <a:lumMod val="105000"/>
                    <a:satMod val="109000"/>
                    <a:tint val="81000"/>
                  </a:schemeClr>
                </a:gs>
              </a:gsLst>
              <a:lin ang="5400000" scaled="0"/>
            </a:gradFill>
            <a:ln w="9525" cap="flat" cmpd="sng" algn="ctr">
              <a:solidFill>
                <a:schemeClr val="accent2">
                  <a:shade val="76000"/>
                  <a:shade val="95000"/>
                </a:schemeClr>
              </a:solidFill>
              <a:round/>
            </a:ln>
            <a:effectLst/>
          </c:spPr>
          <c:invertIfNegative val="0"/>
          <c:dLbls>
            <c:dLbl>
              <c:idx val="2"/>
              <c:layout>
                <c:manualLayout>
                  <c:x val="-2.3318947380238037E-3"/>
                  <c:y val="3.8022813688212581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EB2-46C1-A431-A7DA09B5E6CE}"/>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Sheet1!$A$2:$A$4</c:f>
              <c:strCache>
                <c:ptCount val="3"/>
                <c:pt idx="0">
                  <c:v>Tiến sĩ</c:v>
                </c:pt>
                <c:pt idx="1">
                  <c:v>Thạc sĩ</c:v>
                </c:pt>
                <c:pt idx="2">
                  <c:v>Đại học</c:v>
                </c:pt>
              </c:strCache>
            </c:strRef>
          </c:cat>
          <c:val>
            <c:numRef>
              <c:f>Sheet1!$C$2:$C$4</c:f>
              <c:numCache>
                <c:formatCode>General</c:formatCode>
                <c:ptCount val="3"/>
                <c:pt idx="0">
                  <c:v>40</c:v>
                </c:pt>
                <c:pt idx="1">
                  <c:v>200</c:v>
                </c:pt>
                <c:pt idx="2">
                  <c:v>10</c:v>
                </c:pt>
              </c:numCache>
            </c:numRef>
          </c:val>
          <c:extLst>
            <c:ext xmlns:c16="http://schemas.microsoft.com/office/drawing/2014/chart" uri="{C3380CC4-5D6E-409C-BE32-E72D297353CC}">
              <c16:uniqueId val="{00000001-7C18-43ED-8569-35EF1C9EB4BD}"/>
            </c:ext>
          </c:extLst>
        </c:ser>
        <c:dLbls>
          <c:dLblPos val="inEnd"/>
          <c:showLegendKey val="0"/>
          <c:showVal val="1"/>
          <c:showCatName val="0"/>
          <c:showSerName val="0"/>
          <c:showPercent val="0"/>
          <c:showBubbleSize val="0"/>
        </c:dLbls>
        <c:gapWidth val="100"/>
        <c:axId val="567730816"/>
        <c:axId val="567731648"/>
      </c:barChart>
      <c:catAx>
        <c:axId val="56773081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en-US"/>
          </a:p>
        </c:txPr>
        <c:crossAx val="567731648"/>
        <c:crosses val="autoZero"/>
        <c:auto val="1"/>
        <c:lblAlgn val="ctr"/>
        <c:lblOffset val="100"/>
        <c:noMultiLvlLbl val="0"/>
      </c:catAx>
      <c:valAx>
        <c:axId val="56773164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en-US"/>
          </a:p>
        </c:txPr>
        <c:crossAx val="5677308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pieChart>
        <c:varyColors val="1"/>
        <c:ser>
          <c:idx val="0"/>
          <c:order val="0"/>
          <c:tx>
            <c:strRef>
              <c:f>Sheet1!$B$1</c:f>
              <c:strCache>
                <c:ptCount val="1"/>
                <c:pt idx="0">
                  <c:v>Tỷ lệ</c:v>
                </c:pt>
              </c:strCache>
            </c:strRef>
          </c:tx>
          <c:dPt>
            <c:idx val="0"/>
            <c:bubble3D val="0"/>
            <c:spPr>
              <a:solidFill>
                <a:schemeClr val="accent2">
                  <a:shade val="65000"/>
                </a:schemeClr>
              </a:solidFill>
              <a:ln w="19050">
                <a:solidFill>
                  <a:schemeClr val="lt1"/>
                </a:solidFill>
              </a:ln>
              <a:effectLst/>
            </c:spPr>
            <c:extLst>
              <c:ext xmlns:c16="http://schemas.microsoft.com/office/drawing/2014/chart" uri="{C3380CC4-5D6E-409C-BE32-E72D297353CC}">
                <c16:uniqueId val="{00000001-8D95-4D6D-95EC-070E9CEFE34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1-CDEA-4B6C-B648-451E61E8DFE8}"/>
              </c:ext>
            </c:extLst>
          </c:dPt>
          <c:dPt>
            <c:idx val="2"/>
            <c:bubble3D val="0"/>
            <c:spPr>
              <a:solidFill>
                <a:schemeClr val="accent2">
                  <a:tint val="65000"/>
                </a:schemeClr>
              </a:solidFill>
              <a:ln w="19050">
                <a:solidFill>
                  <a:schemeClr val="lt1"/>
                </a:solidFill>
              </a:ln>
              <a:effectLst/>
            </c:spPr>
            <c:extLst>
              <c:ext xmlns:c16="http://schemas.microsoft.com/office/drawing/2014/chart" uri="{C3380CC4-5D6E-409C-BE32-E72D297353CC}">
                <c16:uniqueId val="{00000005-8D95-4D6D-95EC-070E9CEFE34D}"/>
              </c:ext>
            </c:extLst>
          </c:dPt>
          <c:dLbls>
            <c:dLbl>
              <c:idx val="1"/>
              <c:layout>
                <c:manualLayout>
                  <c:x val="0.10392613883387265"/>
                  <c:y val="-0.15372026620304946"/>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CDEA-4B6C-B648-451E61E8DFE8}"/>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Đại học</c:v>
                </c:pt>
                <c:pt idx="1">
                  <c:v>Thạc sĩ</c:v>
                </c:pt>
                <c:pt idx="2">
                  <c:v>Tiến sĩ</c:v>
                </c:pt>
              </c:strCache>
            </c:strRef>
          </c:cat>
          <c:val>
            <c:numRef>
              <c:f>Sheet1!$B$2:$B$4</c:f>
              <c:numCache>
                <c:formatCode>General</c:formatCode>
                <c:ptCount val="3"/>
                <c:pt idx="0">
                  <c:v>85</c:v>
                </c:pt>
                <c:pt idx="1">
                  <c:v>300</c:v>
                </c:pt>
                <c:pt idx="2">
                  <c:v>45</c:v>
                </c:pt>
              </c:numCache>
            </c:numRef>
          </c:val>
          <c:extLst>
            <c:ext xmlns:c16="http://schemas.microsoft.com/office/drawing/2014/chart" uri="{C3380CC4-5D6E-409C-BE32-E72D297353CC}">
              <c16:uniqueId val="{00000000-CDEA-4B6C-B648-451E61E8DFE8}"/>
            </c:ext>
          </c:extLst>
        </c:ser>
        <c:dLbls>
          <c:dLblPos val="inEnd"/>
          <c:showLegendKey val="0"/>
          <c:showVal val="0"/>
          <c:showCatName val="0"/>
          <c:showSerName val="0"/>
          <c:showPercent val="1"/>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pieChart>
        <c:varyColors val="1"/>
        <c:ser>
          <c:idx val="0"/>
          <c:order val="0"/>
          <c:tx>
            <c:strRef>
              <c:f>Sheet1!$B$1</c:f>
              <c:strCache>
                <c:ptCount val="1"/>
                <c:pt idx="0">
                  <c:v>Tỷ lệ</c:v>
                </c:pt>
              </c:strCache>
            </c:strRef>
          </c:tx>
          <c:dPt>
            <c:idx val="0"/>
            <c:bubble3D val="0"/>
            <c:spPr>
              <a:solidFill>
                <a:schemeClr val="accent2">
                  <a:shade val="65000"/>
                </a:schemeClr>
              </a:solidFill>
              <a:ln w="19050">
                <a:solidFill>
                  <a:schemeClr val="lt1"/>
                </a:solidFill>
              </a:ln>
              <a:effectLst/>
            </c:spPr>
            <c:extLst>
              <c:ext xmlns:c16="http://schemas.microsoft.com/office/drawing/2014/chart" uri="{C3380CC4-5D6E-409C-BE32-E72D297353CC}">
                <c16:uniqueId val="{00000001-C358-4775-9415-5711F2CA77A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C358-4775-9415-5711F2CA77A9}"/>
              </c:ext>
            </c:extLst>
          </c:dPt>
          <c:dPt>
            <c:idx val="2"/>
            <c:bubble3D val="0"/>
            <c:spPr>
              <a:solidFill>
                <a:schemeClr val="accent2">
                  <a:tint val="65000"/>
                </a:schemeClr>
              </a:solidFill>
              <a:ln w="19050">
                <a:solidFill>
                  <a:schemeClr val="lt1"/>
                </a:solidFill>
              </a:ln>
              <a:effectLst/>
            </c:spPr>
            <c:extLst>
              <c:ext xmlns:c16="http://schemas.microsoft.com/office/drawing/2014/chart" uri="{C3380CC4-5D6E-409C-BE32-E72D297353CC}">
                <c16:uniqueId val="{00000005-C358-4775-9415-5711F2CA77A9}"/>
              </c:ext>
            </c:extLst>
          </c:dPt>
          <c:dLbls>
            <c:dLbl>
              <c:idx val="1"/>
              <c:layout>
                <c:manualLayout>
                  <c:x val="-6.5579440606734082E-2"/>
                  <c:y val="-0.16589711172173041"/>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C358-4775-9415-5711F2CA77A9}"/>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Đại học</c:v>
                </c:pt>
                <c:pt idx="1">
                  <c:v>Thạc sĩ</c:v>
                </c:pt>
                <c:pt idx="2">
                  <c:v>Tiến sĩ</c:v>
                </c:pt>
              </c:strCache>
            </c:strRef>
          </c:cat>
          <c:val>
            <c:numRef>
              <c:f>Sheet1!$B$2:$B$4</c:f>
              <c:numCache>
                <c:formatCode>General</c:formatCode>
                <c:ptCount val="3"/>
                <c:pt idx="0">
                  <c:v>31</c:v>
                </c:pt>
                <c:pt idx="1">
                  <c:v>440</c:v>
                </c:pt>
                <c:pt idx="2">
                  <c:v>69</c:v>
                </c:pt>
              </c:numCache>
            </c:numRef>
          </c:val>
          <c:extLst>
            <c:ext xmlns:c16="http://schemas.microsoft.com/office/drawing/2014/chart" uri="{C3380CC4-5D6E-409C-BE32-E72D297353CC}">
              <c16:uniqueId val="{00000006-C358-4775-9415-5711F2CA77A9}"/>
            </c:ext>
          </c:extLst>
        </c:ser>
        <c:dLbls>
          <c:dLblPos val="inEnd"/>
          <c:showLegendKey val="0"/>
          <c:showVal val="0"/>
          <c:showCatName val="0"/>
          <c:showSerName val="0"/>
          <c:showPercent val="1"/>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CB - GV - NV</c:v>
                </c:pt>
              </c:strCache>
            </c:strRef>
          </c:tx>
          <c:spPr>
            <a:solidFill>
              <a:srgbClr val="FF0000"/>
            </a:solidFill>
            <a:ln>
              <a:noFill/>
            </a:ln>
            <a:effectLst>
              <a:outerShdw blurRad="57150" dist="19050" dir="5400000" algn="ctr" rotWithShape="0">
                <a:srgbClr val="000000">
                  <a:alpha val="63000"/>
                </a:srgbClr>
              </a:outerShdw>
            </a:effectLst>
          </c:spPr>
          <c:invertIfNegative val="0"/>
          <c:dLbls>
            <c:dLbl>
              <c:idx val="0"/>
              <c:layout>
                <c:manualLayout>
                  <c:x val="0"/>
                  <c:y val="-1.408450704225352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7FD-450B-8F36-96BDC6308CCD}"/>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Năm 2021</c:v>
                </c:pt>
                <c:pt idx="1">
                  <c:v>Năm 2025</c:v>
                </c:pt>
              </c:strCache>
            </c:strRef>
          </c:cat>
          <c:val>
            <c:numRef>
              <c:f>Sheet1!$B$2:$B$3</c:f>
              <c:numCache>
                <c:formatCode>General</c:formatCode>
                <c:ptCount val="2"/>
                <c:pt idx="0">
                  <c:v>340</c:v>
                </c:pt>
                <c:pt idx="1">
                  <c:v>400</c:v>
                </c:pt>
              </c:numCache>
            </c:numRef>
          </c:val>
          <c:extLst>
            <c:ext xmlns:c16="http://schemas.microsoft.com/office/drawing/2014/chart" uri="{C3380CC4-5D6E-409C-BE32-E72D297353CC}">
              <c16:uniqueId val="{00000000-37FD-450B-8F36-96BDC6308CCD}"/>
            </c:ext>
          </c:extLst>
        </c:ser>
        <c:ser>
          <c:idx val="1"/>
          <c:order val="1"/>
          <c:tx>
            <c:strRef>
              <c:f>Sheet1!$C$1</c:f>
              <c:strCache>
                <c:ptCount val="1"/>
                <c:pt idx="0">
                  <c:v>Giảng viên</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Năm 2021</c:v>
                </c:pt>
                <c:pt idx="1">
                  <c:v>Năm 2025</c:v>
                </c:pt>
              </c:strCache>
            </c:strRef>
          </c:cat>
          <c:val>
            <c:numRef>
              <c:f>Sheet1!$C$2:$C$3</c:f>
              <c:numCache>
                <c:formatCode>General</c:formatCode>
                <c:ptCount val="2"/>
                <c:pt idx="0">
                  <c:v>230</c:v>
                </c:pt>
                <c:pt idx="1">
                  <c:v>290</c:v>
                </c:pt>
              </c:numCache>
            </c:numRef>
          </c:val>
          <c:extLst>
            <c:ext xmlns:c16="http://schemas.microsoft.com/office/drawing/2014/chart" uri="{C3380CC4-5D6E-409C-BE32-E72D297353CC}">
              <c16:uniqueId val="{00000001-37FD-450B-8F36-96BDC6308CCD}"/>
            </c:ext>
          </c:extLst>
        </c:ser>
        <c:ser>
          <c:idx val="2"/>
          <c:order val="2"/>
          <c:tx>
            <c:strRef>
              <c:f>Sheet1!$D$1</c:f>
              <c:strCache>
                <c:ptCount val="1"/>
                <c:pt idx="0">
                  <c:v>Thạc sĩ</c:v>
                </c:pt>
              </c:strCache>
            </c:strRef>
          </c:tx>
          <c:spPr>
            <a:solidFill>
              <a:srgbClr val="FDB34F"/>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Năm 2021</c:v>
                </c:pt>
                <c:pt idx="1">
                  <c:v>Năm 2025</c:v>
                </c:pt>
              </c:strCache>
            </c:strRef>
          </c:cat>
          <c:val>
            <c:numRef>
              <c:f>Sheet1!$D$2:$D$3</c:f>
              <c:numCache>
                <c:formatCode>General</c:formatCode>
                <c:ptCount val="2"/>
                <c:pt idx="0">
                  <c:v>150</c:v>
                </c:pt>
                <c:pt idx="1">
                  <c:v>240</c:v>
                </c:pt>
              </c:numCache>
            </c:numRef>
          </c:val>
          <c:extLst>
            <c:ext xmlns:c16="http://schemas.microsoft.com/office/drawing/2014/chart" uri="{C3380CC4-5D6E-409C-BE32-E72D297353CC}">
              <c16:uniqueId val="{00000002-37FD-450B-8F36-96BDC6308CCD}"/>
            </c:ext>
          </c:extLst>
        </c:ser>
        <c:ser>
          <c:idx val="3"/>
          <c:order val="3"/>
          <c:tx>
            <c:strRef>
              <c:f>Sheet1!$E$1</c:f>
              <c:strCache>
                <c:ptCount val="1"/>
                <c:pt idx="0">
                  <c:v>Tiến sĩ</c:v>
                </c:pt>
              </c:strCache>
            </c:strRef>
          </c:tx>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tx>
                <c:rich>
                  <a:bodyPr/>
                  <a:lstStyle/>
                  <a:p>
                    <a:r>
                      <a:rPr lang="en-US"/>
                      <a:t>12</a:t>
                    </a:r>
                  </a:p>
                </c:rich>
              </c:tx>
              <c:showLegendKey val="0"/>
              <c:showVal val="1"/>
              <c:showCatName val="0"/>
              <c:showSerName val="0"/>
              <c:showPercent val="0"/>
              <c:showBubbleSize val="0"/>
              <c:extLst>
                <c:ext xmlns:c15="http://schemas.microsoft.com/office/drawing/2012/chart" uri="{CE6537A1-D6FC-4f65-9D91-7224C49458BB}">
                  <c15:layout>
                    <c:manualLayout>
                      <c:w val="3.1232918465836933E-2"/>
                      <c:h val="4.4835680751173695E-2"/>
                    </c:manualLayout>
                  </c15:layout>
                </c:ext>
                <c:ext xmlns:c16="http://schemas.microsoft.com/office/drawing/2014/chart" uri="{C3380CC4-5D6E-409C-BE32-E72D297353CC}">
                  <c16:uniqueId val="{00000000-57AD-4EB4-B4E7-6EB4808DB657}"/>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Năm 2021</c:v>
                </c:pt>
                <c:pt idx="1">
                  <c:v>Năm 2025</c:v>
                </c:pt>
              </c:strCache>
            </c:strRef>
          </c:cat>
          <c:val>
            <c:numRef>
              <c:f>Sheet1!$E$2:$E$3</c:f>
              <c:numCache>
                <c:formatCode>General</c:formatCode>
                <c:ptCount val="2"/>
                <c:pt idx="0">
                  <c:v>12</c:v>
                </c:pt>
                <c:pt idx="1">
                  <c:v>29</c:v>
                </c:pt>
              </c:numCache>
            </c:numRef>
          </c:val>
          <c:extLst>
            <c:ext xmlns:c16="http://schemas.microsoft.com/office/drawing/2014/chart" uri="{C3380CC4-5D6E-409C-BE32-E72D297353CC}">
              <c16:uniqueId val="{00000003-37FD-450B-8F36-96BDC6308CCD}"/>
            </c:ext>
          </c:extLst>
        </c:ser>
        <c:dLbls>
          <c:showLegendKey val="0"/>
          <c:showVal val="1"/>
          <c:showCatName val="0"/>
          <c:showSerName val="0"/>
          <c:showPercent val="0"/>
          <c:showBubbleSize val="0"/>
        </c:dLbls>
        <c:gapWidth val="100"/>
        <c:overlap val="-24"/>
        <c:axId val="597790832"/>
        <c:axId val="597792464"/>
      </c:barChart>
      <c:catAx>
        <c:axId val="597790832"/>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597792464"/>
        <c:crosses val="autoZero"/>
        <c:auto val="1"/>
        <c:lblAlgn val="ctr"/>
        <c:lblOffset val="100"/>
        <c:noMultiLvlLbl val="0"/>
      </c:catAx>
      <c:valAx>
        <c:axId val="5977924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US" sz="1197" b="0" i="0" u="none" strike="noStrike" kern="1200" baseline="0">
                <a:solidFill>
                  <a:schemeClr val="tx2"/>
                </a:solidFill>
                <a:latin typeface="+mn-lt"/>
                <a:ea typeface="+mn-ea"/>
                <a:cs typeface="+mn-cs"/>
              </a:defRPr>
            </a:pPr>
            <a:endParaRPr lang="en-US"/>
          </a:p>
        </c:txPr>
        <c:crossAx val="597790832"/>
        <c:crosses val="autoZero"/>
        <c:crossBetween val="between"/>
      </c:valAx>
      <c:spPr>
        <a:noFill/>
        <a:ln>
          <a:solidFill>
            <a:schemeClr val="accent1">
              <a:lumMod val="60000"/>
              <a:lumOff val="40000"/>
            </a:schemeClr>
          </a:solid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barChart>
        <c:barDir val="col"/>
        <c:grouping val="clustered"/>
        <c:varyColors val="0"/>
        <c:ser>
          <c:idx val="0"/>
          <c:order val="0"/>
          <c:tx>
            <c:strRef>
              <c:f>Sheet1!$B$1</c:f>
              <c:strCache>
                <c:ptCount val="1"/>
                <c:pt idx="0">
                  <c:v>Column4</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Pt>
            <c:idx val="1"/>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0-38E8-4490-B4E3-BF5B3EAA6562}"/>
              </c:ext>
            </c:extLst>
          </c:dPt>
          <c:dPt>
            <c:idx val="2"/>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38E8-4490-B4E3-BF5B3EAA6562}"/>
              </c:ext>
            </c:extLst>
          </c:dPt>
          <c:dPt>
            <c:idx val="3"/>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2-38E8-4490-B4E3-BF5B3EAA6562}"/>
              </c:ext>
            </c:extLst>
          </c:dPt>
          <c:dPt>
            <c:idx val="4"/>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3-38E8-4490-B4E3-BF5B3EAA6562}"/>
              </c:ext>
            </c:extLst>
          </c:dPt>
          <c:dLbls>
            <c:dLbl>
              <c:idx val="0"/>
              <c:layout>
                <c:manualLayout>
                  <c:x val="0"/>
                  <c:y val="-1.408450704225352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7FD-450B-8F36-96BDC6308CCD}"/>
                </c:ext>
              </c:extLst>
            </c:dLbl>
            <c:dLbl>
              <c:idx val="5"/>
              <c:tx>
                <c:rich>
                  <a:bodyPr/>
                  <a:lstStyle/>
                  <a:p>
                    <a:r>
                      <a:rPr lang="en-US"/>
                      <a:t>5,575</a:t>
                    </a:r>
                    <a:endParaRPr lang="en-US" dirty="0"/>
                  </a:p>
                </c:rich>
              </c:tx>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AE3C-4D78-8465-08F8202E29A0}"/>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7030A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Sheet1!$A$2:$A$8</c:f>
              <c:strCache>
                <c:ptCount val="7"/>
                <c:pt idx="0">
                  <c:v>2014-2015</c:v>
                </c:pt>
                <c:pt idx="1">
                  <c:v>2015-2016</c:v>
                </c:pt>
                <c:pt idx="2">
                  <c:v>2016-2017</c:v>
                </c:pt>
                <c:pt idx="3">
                  <c:v>2017-2018</c:v>
                </c:pt>
                <c:pt idx="4">
                  <c:v>2018-2019</c:v>
                </c:pt>
                <c:pt idx="5">
                  <c:v>2019-2020</c:v>
                </c:pt>
                <c:pt idx="6">
                  <c:v>2020 2021</c:v>
                </c:pt>
              </c:strCache>
            </c:strRef>
          </c:cat>
          <c:val>
            <c:numRef>
              <c:f>Sheet1!$B$2:$B$8</c:f>
              <c:numCache>
                <c:formatCode>#,##0</c:formatCode>
                <c:ptCount val="7"/>
                <c:pt idx="0">
                  <c:v>1312</c:v>
                </c:pt>
                <c:pt idx="1">
                  <c:v>3314</c:v>
                </c:pt>
                <c:pt idx="2">
                  <c:v>3924</c:v>
                </c:pt>
                <c:pt idx="3">
                  <c:v>5003</c:v>
                </c:pt>
                <c:pt idx="4">
                  <c:v>5232</c:v>
                </c:pt>
                <c:pt idx="5" formatCode="General">
                  <c:v>5575</c:v>
                </c:pt>
                <c:pt idx="6">
                  <c:v>7456</c:v>
                </c:pt>
              </c:numCache>
            </c:numRef>
          </c:val>
          <c:extLst>
            <c:ext xmlns:c16="http://schemas.microsoft.com/office/drawing/2014/chart" uri="{C3380CC4-5D6E-409C-BE32-E72D297353CC}">
              <c16:uniqueId val="{00000000-37FD-450B-8F36-96BDC6308CCD}"/>
            </c:ext>
          </c:extLst>
        </c:ser>
        <c:dLbls>
          <c:showLegendKey val="0"/>
          <c:showVal val="0"/>
          <c:showCatName val="0"/>
          <c:showSerName val="0"/>
          <c:showPercent val="0"/>
          <c:showBubbleSize val="0"/>
        </c:dLbls>
        <c:gapWidth val="100"/>
        <c:axId val="642664896"/>
        <c:axId val="642662176"/>
      </c:barChart>
      <c:catAx>
        <c:axId val="642664896"/>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642662176"/>
        <c:crosses val="autoZero"/>
        <c:auto val="1"/>
        <c:lblAlgn val="ctr"/>
        <c:lblOffset val="100"/>
        <c:noMultiLvlLbl val="0"/>
      </c:catAx>
      <c:valAx>
        <c:axId val="64266217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42664896"/>
        <c:crosses val="autoZero"/>
        <c:crossBetween val="between"/>
      </c:valAx>
      <c:spPr>
        <a:noFill/>
        <a:ln>
          <a:solidFill>
            <a:schemeClr val="accent1">
              <a:lumMod val="60000"/>
              <a:lumOff val="40000"/>
            </a:schemeClr>
          </a:solid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barChart>
        <c:barDir val="col"/>
        <c:grouping val="clustered"/>
        <c:varyColors val="0"/>
        <c:ser>
          <c:idx val="0"/>
          <c:order val="0"/>
          <c:tx>
            <c:strRef>
              <c:f>Sheet1!$B$1</c:f>
              <c:strCache>
                <c:ptCount val="1"/>
                <c:pt idx="0">
                  <c:v>Qui Mô</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Pt>
            <c:idx val="1"/>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0-38E8-4490-B4E3-BF5B3EAA6562}"/>
              </c:ext>
            </c:extLst>
          </c:dPt>
          <c:dPt>
            <c:idx val="2"/>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38E8-4490-B4E3-BF5B3EAA6562}"/>
              </c:ext>
            </c:extLst>
          </c:dPt>
          <c:dPt>
            <c:idx val="3"/>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2-38E8-4490-B4E3-BF5B3EAA6562}"/>
              </c:ext>
            </c:extLst>
          </c:dPt>
          <c:dPt>
            <c:idx val="4"/>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3-38E8-4490-B4E3-BF5B3EAA6562}"/>
              </c:ext>
            </c:extLst>
          </c:dPt>
          <c:dPt>
            <c:idx val="5"/>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0-5242-4BCB-BCFA-E8C6435C54D9}"/>
              </c:ext>
            </c:extLst>
          </c:dPt>
          <c:dLbls>
            <c:dLbl>
              <c:idx val="0"/>
              <c:layout>
                <c:manualLayout>
                  <c:x val="0"/>
                  <c:y val="-1.408450704225352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7FD-450B-8F36-96BDC6308CCD}"/>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7030A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Sheet1!$A$2:$A$9</c:f>
              <c:strCache>
                <c:ptCount val="8"/>
                <c:pt idx="0">
                  <c:v>2013-2014</c:v>
                </c:pt>
                <c:pt idx="1">
                  <c:v>2014-2015</c:v>
                </c:pt>
                <c:pt idx="2">
                  <c:v>2015-2016</c:v>
                </c:pt>
                <c:pt idx="3">
                  <c:v>2016-2017</c:v>
                </c:pt>
                <c:pt idx="4">
                  <c:v>2017-2018</c:v>
                </c:pt>
                <c:pt idx="5">
                  <c:v>2018-2019</c:v>
                </c:pt>
                <c:pt idx="6">
                  <c:v>2019-2020</c:v>
                </c:pt>
                <c:pt idx="7">
                  <c:v>2020-2021</c:v>
                </c:pt>
              </c:strCache>
            </c:strRef>
          </c:cat>
          <c:val>
            <c:numRef>
              <c:f>Sheet1!$B$2:$B$9</c:f>
              <c:numCache>
                <c:formatCode>#,##0</c:formatCode>
                <c:ptCount val="8"/>
                <c:pt idx="0">
                  <c:v>3050</c:v>
                </c:pt>
                <c:pt idx="1">
                  <c:v>5950</c:v>
                </c:pt>
                <c:pt idx="2">
                  <c:v>7500</c:v>
                </c:pt>
                <c:pt idx="3">
                  <c:v>8250</c:v>
                </c:pt>
                <c:pt idx="4">
                  <c:v>11428</c:v>
                </c:pt>
                <c:pt idx="5">
                  <c:v>14763</c:v>
                </c:pt>
                <c:pt idx="6">
                  <c:v>15246</c:v>
                </c:pt>
                <c:pt idx="7">
                  <c:v>18368</c:v>
                </c:pt>
              </c:numCache>
            </c:numRef>
          </c:val>
          <c:extLst>
            <c:ext xmlns:c16="http://schemas.microsoft.com/office/drawing/2014/chart" uri="{C3380CC4-5D6E-409C-BE32-E72D297353CC}">
              <c16:uniqueId val="{00000000-37FD-450B-8F36-96BDC6308CCD}"/>
            </c:ext>
          </c:extLst>
        </c:ser>
        <c:dLbls>
          <c:showLegendKey val="0"/>
          <c:showVal val="0"/>
          <c:showCatName val="0"/>
          <c:showSerName val="0"/>
          <c:showPercent val="0"/>
          <c:showBubbleSize val="0"/>
        </c:dLbls>
        <c:gapWidth val="100"/>
        <c:axId val="642660000"/>
        <c:axId val="642665984"/>
      </c:barChart>
      <c:catAx>
        <c:axId val="642660000"/>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642665984"/>
        <c:crosses val="autoZero"/>
        <c:auto val="1"/>
        <c:lblAlgn val="ctr"/>
        <c:lblOffset val="100"/>
        <c:noMultiLvlLbl val="0"/>
      </c:catAx>
      <c:valAx>
        <c:axId val="64266598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42660000"/>
        <c:crosses val="autoZero"/>
        <c:crossBetween val="between"/>
      </c:valAx>
      <c:spPr>
        <a:noFill/>
        <a:ln>
          <a:solidFill>
            <a:schemeClr val="accent1">
              <a:lumMod val="60000"/>
              <a:lumOff val="40000"/>
            </a:schemeClr>
          </a:solid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barChart>
        <c:barDir val="col"/>
        <c:grouping val="clustered"/>
        <c:varyColors val="0"/>
        <c:ser>
          <c:idx val="0"/>
          <c:order val="0"/>
          <c:tx>
            <c:strRef>
              <c:f>Sheet1!$B$1</c:f>
              <c:strCache>
                <c:ptCount val="1"/>
                <c:pt idx="0">
                  <c:v>Qui Mô</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Pt>
            <c:idx val="1"/>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0-38E8-4490-B4E3-BF5B3EAA6562}"/>
              </c:ext>
            </c:extLst>
          </c:dPt>
          <c:dPt>
            <c:idx val="2"/>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38E8-4490-B4E3-BF5B3EAA6562}"/>
              </c:ext>
            </c:extLst>
          </c:dPt>
          <c:dPt>
            <c:idx val="3"/>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2-38E8-4490-B4E3-BF5B3EAA6562}"/>
              </c:ext>
            </c:extLst>
          </c:dPt>
          <c:dPt>
            <c:idx val="4"/>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3-38E8-4490-B4E3-BF5B3EAA6562}"/>
              </c:ext>
            </c:extLst>
          </c:dPt>
          <c:dPt>
            <c:idx val="5"/>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0-5242-4BCB-BCFA-E8C6435C54D9}"/>
              </c:ext>
            </c:extLst>
          </c:dPt>
          <c:dPt>
            <c:idx val="6"/>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0-8CFD-4989-AC12-0CD06C1055AD}"/>
              </c:ext>
            </c:extLst>
          </c:dPt>
          <c:dPt>
            <c:idx val="7"/>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8CFD-4989-AC12-0CD06C1055AD}"/>
              </c:ext>
            </c:extLst>
          </c:dPt>
          <c:dPt>
            <c:idx val="8"/>
            <c:invertIfNegative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2-8CFD-4989-AC12-0CD06C1055AD}"/>
              </c:ext>
            </c:extLst>
          </c:dPt>
          <c:dLbls>
            <c:dLbl>
              <c:idx val="0"/>
              <c:layout>
                <c:manualLayout>
                  <c:x val="0"/>
                  <c:y val="-1.408450704225352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7FD-450B-8F36-96BDC6308CCD}"/>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7030A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Sheet1!$A$2:$A$11</c:f>
              <c:strCache>
                <c:ptCount val="10"/>
                <c:pt idx="0">
                  <c:v>Khoa Cơ khí</c:v>
                </c:pt>
                <c:pt idx="1">
                  <c:v>Khoa CNTT</c:v>
                </c:pt>
                <c:pt idx="2">
                  <c:v>Khoa Điện
Điện tử</c:v>
                </c:pt>
                <c:pt idx="3">
                  <c:v>Khoa Động lực</c:v>
                </c:pt>
                <c:pt idx="4">
                  <c:v>Khoa Nhiệt
Lạnh</c:v>
                </c:pt>
                <c:pt idx="5">
                  <c:v>Khoa May
Thời trang</c:v>
                </c:pt>
                <c:pt idx="6">
                  <c:v>Khoa Kinh tế</c:v>
                </c:pt>
                <c:pt idx="7">
                  <c:v>Khoa Ngoại ngữ</c:v>
                </c:pt>
                <c:pt idx="8">
                  <c:v>Khoa Xây dựng</c:v>
                </c:pt>
                <c:pt idx="9">
                  <c:v>Khoa Du lịch và Khánh sạn</c:v>
                </c:pt>
              </c:strCache>
            </c:strRef>
          </c:cat>
          <c:val>
            <c:numRef>
              <c:f>Sheet1!$B$2:$B$11</c:f>
              <c:numCache>
                <c:formatCode>_-* #,##0_-;\-* #,##0_-;_-* "-"??_-;_-@_-</c:formatCode>
                <c:ptCount val="10"/>
                <c:pt idx="0">
                  <c:v>1993</c:v>
                </c:pt>
                <c:pt idx="1">
                  <c:v>3310</c:v>
                </c:pt>
                <c:pt idx="2">
                  <c:v>2299</c:v>
                </c:pt>
                <c:pt idx="3">
                  <c:v>3625</c:v>
                </c:pt>
                <c:pt idx="4">
                  <c:v>1439</c:v>
                </c:pt>
                <c:pt idx="5">
                  <c:v>788</c:v>
                </c:pt>
                <c:pt idx="6">
                  <c:v>1238</c:v>
                </c:pt>
                <c:pt idx="7">
                  <c:v>776</c:v>
                </c:pt>
                <c:pt idx="8">
                  <c:v>689</c:v>
                </c:pt>
                <c:pt idx="9" formatCode="General">
                  <c:v>668</c:v>
                </c:pt>
              </c:numCache>
            </c:numRef>
          </c:val>
          <c:extLst>
            <c:ext xmlns:c16="http://schemas.microsoft.com/office/drawing/2014/chart" uri="{C3380CC4-5D6E-409C-BE32-E72D297353CC}">
              <c16:uniqueId val="{00000000-37FD-450B-8F36-96BDC6308CCD}"/>
            </c:ext>
          </c:extLst>
        </c:ser>
        <c:dLbls>
          <c:showLegendKey val="0"/>
          <c:showVal val="0"/>
          <c:showCatName val="0"/>
          <c:showSerName val="0"/>
          <c:showPercent val="0"/>
          <c:showBubbleSize val="0"/>
        </c:dLbls>
        <c:gapWidth val="100"/>
        <c:axId val="642655104"/>
        <c:axId val="642667072"/>
      </c:barChart>
      <c:catAx>
        <c:axId val="642655104"/>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642667072"/>
        <c:crosses val="autoZero"/>
        <c:auto val="1"/>
        <c:lblAlgn val="ctr"/>
        <c:lblOffset val="100"/>
        <c:noMultiLvlLbl val="0"/>
      </c:catAx>
      <c:valAx>
        <c:axId val="642667072"/>
        <c:scaling>
          <c:orientation val="minMax"/>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42655104"/>
        <c:crosses val="autoZero"/>
        <c:crossBetween val="between"/>
      </c:valAx>
      <c:spPr>
        <a:noFill/>
        <a:ln>
          <a:solidFill>
            <a:schemeClr val="accent1">
              <a:lumMod val="60000"/>
              <a:lumOff val="40000"/>
            </a:schemeClr>
          </a:solid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 id="15">
  <a:schemeClr val="accent2"/>
</cs:colorStyle>
</file>

<file path=ppt/charts/colors2.xml><?xml version="1.0" encoding="utf-8"?>
<cs:colorStyle xmlns:cs="http://schemas.microsoft.com/office/drawing/2012/chartStyle" xmlns:a="http://schemas.openxmlformats.org/drawingml/2006/main" meth="withinLinear" id="15">
  <a:schemeClr val="accent2"/>
</cs:colorStyle>
</file>

<file path=ppt/charts/colors3.xml><?xml version="1.0" encoding="utf-8"?>
<cs:colorStyle xmlns:cs="http://schemas.microsoft.com/office/drawing/2012/chartStyle" xmlns:a="http://schemas.openxmlformats.org/drawingml/2006/main" meth="withinLinearReversed" id="22">
  <a:schemeClr val="accent2"/>
</cs:colorStyle>
</file>

<file path=ppt/charts/colors4.xml><?xml version="1.0" encoding="utf-8"?>
<cs:colorStyle xmlns:cs="http://schemas.microsoft.com/office/drawing/2012/chartStyle" xmlns:a="http://schemas.openxmlformats.org/drawingml/2006/main" meth="withinLinearReversed" id="22">
  <a:schemeClr val="accent2"/>
</cs:colorStyle>
</file>

<file path=ppt/charts/colors5.xml><?xml version="1.0" encoding="utf-8"?>
<cs:colorStyle xmlns:cs="http://schemas.microsoft.com/office/drawing/2012/chartStyle" xmlns:a="http://schemas.openxmlformats.org/drawingml/2006/main" meth="withinLinear" id="15">
  <a:schemeClr val="accent2"/>
</cs:colorStyle>
</file>

<file path=ppt/charts/colors6.xml><?xml version="1.0" encoding="utf-8"?>
<cs:colorStyle xmlns:cs="http://schemas.microsoft.com/office/drawing/2012/chartStyle" xmlns:a="http://schemas.openxmlformats.org/drawingml/2006/main" meth="withinLinear" id="15">
  <a:schemeClr val="accent2"/>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withinLinear" id="15">
  <a:schemeClr val="accent2"/>
</cs:colorStyle>
</file>

<file path=ppt/charts/colors9.xml><?xml version="1.0" encoding="utf-8"?>
<cs:colorStyle xmlns:cs="http://schemas.microsoft.com/office/drawing/2012/chartStyle" xmlns:a="http://schemas.openxmlformats.org/drawingml/2006/main" meth="withinLinear" id="15">
  <a:schemeClr val="accent2"/>
</cs:colorStyle>
</file>

<file path=ppt/charts/colors10.xml><?xml version="1.0" encoding="utf-8"?>
<cs:colorStyle xmlns:cs="http://schemas.microsoft.com/office/drawing/2012/chartStyle" xmlns:a="http://schemas.openxmlformats.org/drawingml/2006/main" meth="withinLinear" id="15">
  <a:schemeClr val="accent2"/>
</cs:colorStyle>
</file>

<file path=ppt/charts/style1.xml><?xml version="1.0" encoding="utf-8"?>
<cs:chartStyle xmlns:cs="http://schemas.microsoft.com/office/drawing/2012/chartStyle" xmlns:a="http://schemas.openxmlformats.org/drawingml/2006/main" id="256">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defRPr sz="1197"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6">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defRPr sz="1197"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06">
  <cs:axisTitle>
    <cs:lnRef idx="0"/>
    <cs:fillRef idx="0"/>
    <cs:effectRef idx="0"/>
    <cs:fontRef idx="minor">
      <a:schemeClr val="tx1">
        <a:lumMod val="50000"/>
        <a:lumOff val="50000"/>
      </a:schemeClr>
    </cs:fontRef>
    <cs:defRPr sz="1197"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862"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06">
  <cs:axisTitle>
    <cs:lnRef idx="0"/>
    <cs:fillRef idx="0"/>
    <cs:effectRef idx="0"/>
    <cs:fontRef idx="minor">
      <a:schemeClr val="tx1">
        <a:lumMod val="50000"/>
        <a:lumOff val="50000"/>
      </a:schemeClr>
    </cs:fontRef>
    <cs:defRPr sz="1197"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862"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8.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9.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10.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diagrams/_rels/data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image" Target="../media/image55.png"/></Relationships>
</file>

<file path=ppt/diagrams/_rels/drawing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7.jpeg"/><Relationship Id="rId1" Type="http://schemas.openxmlformats.org/officeDocument/2006/relationships/image" Target="../media/image55.pn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2AAC10-AF91-4C66-B5B9-0C53E38B05D7}" type="doc">
      <dgm:prSet loTypeId="urn:microsoft.com/office/officeart/2005/8/layout/chevron2" loCatId="list" qsTypeId="urn:microsoft.com/office/officeart/2005/8/quickstyle/simple1" qsCatId="simple" csTypeId="urn:microsoft.com/office/officeart/2005/8/colors/accent2_2" csCatId="accent2" phldr="1"/>
      <dgm:spPr/>
      <dgm:t>
        <a:bodyPr/>
        <a:lstStyle/>
        <a:p>
          <a:endParaRPr lang="en-US"/>
        </a:p>
      </dgm:t>
    </dgm:pt>
    <dgm:pt modelId="{695AC4A1-8327-4372-9EF9-3F9D49D9DE6E}">
      <dgm:prSet phldrT="[Text]" custT="1"/>
      <dgm:spPr/>
      <dgm:t>
        <a:bodyPr/>
        <a:lstStyle/>
        <a:p>
          <a:r>
            <a:rPr lang="en-AU" sz="3200">
              <a:latin typeface="Times New Roman" panose="02020603050405020304" pitchFamily="18" charset="0"/>
              <a:cs typeface="Times New Roman" panose="02020603050405020304" pitchFamily="18" charset="0"/>
            </a:rPr>
            <a:t>Phòng Tuyển sinh – Đào tạo</a:t>
          </a:r>
          <a:endParaRPr lang="en-US" sz="3200">
            <a:latin typeface="Times New Roman" panose="02020603050405020304" pitchFamily="18" charset="0"/>
            <a:cs typeface="Times New Roman" panose="02020603050405020304" pitchFamily="18" charset="0"/>
          </a:endParaRPr>
        </a:p>
      </dgm:t>
    </dgm:pt>
    <dgm:pt modelId="{A7953CC5-18F7-4A79-9FE9-035A64539CA9}" type="parTrans" cxnId="{291DF22F-3F71-442A-8A61-62DED8BA6EEF}">
      <dgm:prSet/>
      <dgm:spPr/>
      <dgm:t>
        <a:bodyPr/>
        <a:lstStyle/>
        <a:p>
          <a:endParaRPr lang="en-US" sz="2400">
            <a:latin typeface="Times New Roman" panose="02020603050405020304" pitchFamily="18" charset="0"/>
            <a:cs typeface="Times New Roman" panose="02020603050405020304" pitchFamily="18" charset="0"/>
          </a:endParaRPr>
        </a:p>
      </dgm:t>
    </dgm:pt>
    <dgm:pt modelId="{047A60A0-CD66-42B3-B8A9-500163EA87BD}" type="sibTrans" cxnId="{291DF22F-3F71-442A-8A61-62DED8BA6EEF}">
      <dgm:prSet/>
      <dgm:spPr/>
      <dgm:t>
        <a:bodyPr/>
        <a:lstStyle/>
        <a:p>
          <a:endParaRPr lang="en-US" sz="2400">
            <a:latin typeface="Times New Roman" panose="02020603050405020304" pitchFamily="18" charset="0"/>
            <a:cs typeface="Times New Roman" panose="02020603050405020304" pitchFamily="18" charset="0"/>
          </a:endParaRPr>
        </a:p>
      </dgm:t>
    </dgm:pt>
    <dgm:pt modelId="{1BC20A11-DC07-47C6-A1AB-57B4E7D80349}">
      <dgm:prSet phldrT="[Text]" custT="1"/>
      <dgm:spPr/>
      <dgm:t>
        <a:bodyPr/>
        <a:lstStyle/>
        <a:p>
          <a:r>
            <a:rPr lang="en-US" sz="3200">
              <a:latin typeface="Times New Roman" panose="02020603050405020304" pitchFamily="18" charset="0"/>
              <a:cs typeface="Times New Roman" panose="02020603050405020304" pitchFamily="18" charset="0"/>
            </a:rPr>
            <a:t>Phòng Kế hoạch – Tài chính</a:t>
          </a:r>
        </a:p>
      </dgm:t>
    </dgm:pt>
    <dgm:pt modelId="{56ED3A3B-521E-4B4B-BD90-5A69E66C0382}" type="parTrans" cxnId="{8FC945FB-6200-4482-AAC6-17042BCDAC6A}">
      <dgm:prSet/>
      <dgm:spPr/>
      <dgm:t>
        <a:bodyPr/>
        <a:lstStyle/>
        <a:p>
          <a:endParaRPr lang="en-US" sz="2400">
            <a:latin typeface="Times New Roman" panose="02020603050405020304" pitchFamily="18" charset="0"/>
            <a:cs typeface="Times New Roman" panose="02020603050405020304" pitchFamily="18" charset="0"/>
          </a:endParaRPr>
        </a:p>
      </dgm:t>
    </dgm:pt>
    <dgm:pt modelId="{83C092B7-C710-4D22-BFA5-D4532C5E1216}" type="sibTrans" cxnId="{8FC945FB-6200-4482-AAC6-17042BCDAC6A}">
      <dgm:prSet/>
      <dgm:spPr/>
      <dgm:t>
        <a:bodyPr/>
        <a:lstStyle/>
        <a:p>
          <a:endParaRPr lang="en-US" sz="2400">
            <a:latin typeface="Times New Roman" panose="02020603050405020304" pitchFamily="18" charset="0"/>
            <a:cs typeface="Times New Roman" panose="02020603050405020304" pitchFamily="18" charset="0"/>
          </a:endParaRPr>
        </a:p>
      </dgm:t>
    </dgm:pt>
    <dgm:pt modelId="{6670DC4B-2751-4369-BCDB-E32D31398831}">
      <dgm:prSet phldrT="[Text]" custT="1"/>
      <dgm:spPr/>
      <dgm:t>
        <a:bodyPr/>
        <a:lstStyle/>
        <a:p>
          <a:r>
            <a:rPr lang="en-US" sz="3200" spc="-100">
              <a:latin typeface="Times New Roman" panose="02020603050405020304" pitchFamily="18" charset="0"/>
              <a:cs typeface="Times New Roman" panose="02020603050405020304" pitchFamily="18" charset="0"/>
            </a:rPr>
            <a:t>Phòng Thanh tra Giáo dục - Công tác Sinh viên</a:t>
          </a:r>
          <a:endParaRPr lang="en-US" sz="3200">
            <a:latin typeface="Times New Roman" panose="02020603050405020304" pitchFamily="18" charset="0"/>
            <a:cs typeface="Times New Roman" panose="02020603050405020304" pitchFamily="18" charset="0"/>
          </a:endParaRPr>
        </a:p>
      </dgm:t>
    </dgm:pt>
    <dgm:pt modelId="{DAFFD5CB-D5AC-4EC4-BFC7-50BFB84A627C}" type="parTrans" cxnId="{F5BACC56-7F93-4B1D-A4B5-119D5A7A6AD2}">
      <dgm:prSet/>
      <dgm:spPr/>
      <dgm:t>
        <a:bodyPr/>
        <a:lstStyle/>
        <a:p>
          <a:endParaRPr lang="en-US" sz="2400">
            <a:latin typeface="Times New Roman" panose="02020603050405020304" pitchFamily="18" charset="0"/>
            <a:cs typeface="Times New Roman" panose="02020603050405020304" pitchFamily="18" charset="0"/>
          </a:endParaRPr>
        </a:p>
      </dgm:t>
    </dgm:pt>
    <dgm:pt modelId="{1F35FE2F-F266-4C98-8519-21776C77383B}" type="sibTrans" cxnId="{F5BACC56-7F93-4B1D-A4B5-119D5A7A6AD2}">
      <dgm:prSet/>
      <dgm:spPr/>
      <dgm:t>
        <a:bodyPr/>
        <a:lstStyle/>
        <a:p>
          <a:endParaRPr lang="en-US" sz="2400">
            <a:latin typeface="Times New Roman" panose="02020603050405020304" pitchFamily="18" charset="0"/>
            <a:cs typeface="Times New Roman" panose="02020603050405020304" pitchFamily="18" charset="0"/>
          </a:endParaRPr>
        </a:p>
      </dgm:t>
    </dgm:pt>
    <dgm:pt modelId="{96E14178-E966-41DD-AE72-E17FF3A9A6DE}">
      <dgm:prSet phldrT="[Text]" custT="1"/>
      <dgm:spPr/>
      <dgm:t>
        <a:bodyPr/>
        <a:lstStyle/>
        <a:p>
          <a:r>
            <a:rPr lang="en-US" sz="3200">
              <a:latin typeface="Times New Roman" panose="02020603050405020304" pitchFamily="18" charset="0"/>
              <a:cs typeface="Times New Roman" panose="02020603050405020304" pitchFamily="18" charset="0"/>
            </a:rPr>
            <a:t>Phòng Quản lý Khoa học – Hợp tác Quốc tế </a:t>
          </a:r>
        </a:p>
      </dgm:t>
    </dgm:pt>
    <dgm:pt modelId="{100EFBDB-873D-4F6C-B7DE-24DE3AC3E8FC}" type="parTrans" cxnId="{1085745E-3D47-4FFC-87FF-52ECB66775F6}">
      <dgm:prSet/>
      <dgm:spPr/>
      <dgm:t>
        <a:bodyPr/>
        <a:lstStyle/>
        <a:p>
          <a:endParaRPr lang="en-US" sz="2400">
            <a:latin typeface="Times New Roman" panose="02020603050405020304" pitchFamily="18" charset="0"/>
            <a:cs typeface="Times New Roman" panose="02020603050405020304" pitchFamily="18" charset="0"/>
          </a:endParaRPr>
        </a:p>
      </dgm:t>
    </dgm:pt>
    <dgm:pt modelId="{D09C266E-6E9A-4135-9421-1425BB80571A}" type="sibTrans" cxnId="{1085745E-3D47-4FFC-87FF-52ECB66775F6}">
      <dgm:prSet/>
      <dgm:spPr/>
      <dgm:t>
        <a:bodyPr/>
        <a:lstStyle/>
        <a:p>
          <a:endParaRPr lang="en-US" sz="2400">
            <a:latin typeface="Times New Roman" panose="02020603050405020304" pitchFamily="18" charset="0"/>
            <a:cs typeface="Times New Roman" panose="02020603050405020304" pitchFamily="18" charset="0"/>
          </a:endParaRPr>
        </a:p>
      </dgm:t>
    </dgm:pt>
    <dgm:pt modelId="{2C13AB7C-0ED0-4651-80A1-0E149AFB051C}">
      <dgm:prSet phldrT="[Text]" custT="1"/>
      <dgm:spPr/>
      <dgm:t>
        <a:bodyPr/>
        <a:lstStyle/>
        <a:p>
          <a:r>
            <a:rPr lang="vi-VN" sz="3200">
              <a:latin typeface="Times New Roman" panose="02020603050405020304" pitchFamily="18" charset="0"/>
              <a:cs typeface="Times New Roman" panose="02020603050405020304" pitchFamily="18" charset="0"/>
            </a:rPr>
            <a:t>Phòng Khảo thí và </a:t>
          </a:r>
          <a:r>
            <a:rPr lang="en-US" sz="3200">
              <a:latin typeface="Times New Roman" panose="02020603050405020304" pitchFamily="18" charset="0"/>
              <a:cs typeface="Times New Roman" panose="02020603050405020304" pitchFamily="18" charset="0"/>
            </a:rPr>
            <a:t>Đ</a:t>
          </a:r>
          <a:r>
            <a:rPr lang="vi-VN" sz="3200">
              <a:latin typeface="Times New Roman" panose="02020603050405020304" pitchFamily="18" charset="0"/>
              <a:cs typeface="Times New Roman" panose="02020603050405020304" pitchFamily="18" charset="0"/>
            </a:rPr>
            <a:t>ảm bảo </a:t>
          </a:r>
          <a:r>
            <a:rPr lang="en-US" sz="3200">
              <a:latin typeface="Times New Roman" panose="02020603050405020304" pitchFamily="18" charset="0"/>
              <a:cs typeface="Times New Roman" panose="02020603050405020304" pitchFamily="18" charset="0"/>
            </a:rPr>
            <a:t>c</a:t>
          </a:r>
          <a:r>
            <a:rPr lang="vi-VN" sz="3200">
              <a:latin typeface="Times New Roman" panose="02020603050405020304" pitchFamily="18" charset="0"/>
              <a:cs typeface="Times New Roman" panose="02020603050405020304" pitchFamily="18" charset="0"/>
            </a:rPr>
            <a:t>hất lượng</a:t>
          </a:r>
          <a:endParaRPr lang="en-US" sz="3200">
            <a:latin typeface="Times New Roman" panose="02020603050405020304" pitchFamily="18" charset="0"/>
            <a:cs typeface="Times New Roman" panose="02020603050405020304" pitchFamily="18" charset="0"/>
          </a:endParaRPr>
        </a:p>
      </dgm:t>
    </dgm:pt>
    <dgm:pt modelId="{8C08C95D-9B27-468C-BBF7-2382D18FF976}" type="parTrans" cxnId="{61581D9B-90BA-43BC-A91D-10495CC347F7}">
      <dgm:prSet/>
      <dgm:spPr/>
      <dgm:t>
        <a:bodyPr/>
        <a:lstStyle/>
        <a:p>
          <a:endParaRPr lang="en-US" sz="2400">
            <a:latin typeface="Times New Roman" panose="02020603050405020304" pitchFamily="18" charset="0"/>
            <a:cs typeface="Times New Roman" panose="02020603050405020304" pitchFamily="18" charset="0"/>
          </a:endParaRPr>
        </a:p>
      </dgm:t>
    </dgm:pt>
    <dgm:pt modelId="{8CF30EE3-5901-4313-B9E8-34C2E8B98036}" type="sibTrans" cxnId="{61581D9B-90BA-43BC-A91D-10495CC347F7}">
      <dgm:prSet/>
      <dgm:spPr/>
      <dgm:t>
        <a:bodyPr/>
        <a:lstStyle/>
        <a:p>
          <a:endParaRPr lang="en-US" sz="2400">
            <a:latin typeface="Times New Roman" panose="02020603050405020304" pitchFamily="18" charset="0"/>
            <a:cs typeface="Times New Roman" panose="02020603050405020304" pitchFamily="18" charset="0"/>
          </a:endParaRPr>
        </a:p>
      </dgm:t>
    </dgm:pt>
    <dgm:pt modelId="{8A1AF06C-C279-4B89-857E-A6C3CD9ECE52}">
      <dgm:prSet phldrT="[Text]" custT="1"/>
      <dgm:spPr/>
      <dgm:t>
        <a:bodyPr/>
        <a:lstStyle/>
        <a:p>
          <a:r>
            <a:rPr lang="en-US" sz="3200">
              <a:latin typeface="Times New Roman" panose="02020603050405020304" pitchFamily="18" charset="0"/>
              <a:cs typeface="Times New Roman" panose="02020603050405020304" pitchFamily="18" charset="0"/>
            </a:rPr>
            <a:t>Phòng Quản trị - Dịch vụ</a:t>
          </a:r>
        </a:p>
      </dgm:t>
    </dgm:pt>
    <dgm:pt modelId="{F5358180-B340-4C49-A722-7C23E92D85C4}" type="parTrans" cxnId="{9AD90184-F483-4215-AA4B-FE74728142B2}">
      <dgm:prSet/>
      <dgm:spPr/>
      <dgm:t>
        <a:bodyPr/>
        <a:lstStyle/>
        <a:p>
          <a:endParaRPr lang="en-US" sz="2400">
            <a:latin typeface="Times New Roman" panose="02020603050405020304" pitchFamily="18" charset="0"/>
            <a:cs typeface="Times New Roman" panose="02020603050405020304" pitchFamily="18" charset="0"/>
          </a:endParaRPr>
        </a:p>
      </dgm:t>
    </dgm:pt>
    <dgm:pt modelId="{CBACA315-B16A-49CD-ADD8-862FCFA26332}" type="sibTrans" cxnId="{9AD90184-F483-4215-AA4B-FE74728142B2}">
      <dgm:prSet/>
      <dgm:spPr/>
      <dgm:t>
        <a:bodyPr/>
        <a:lstStyle/>
        <a:p>
          <a:endParaRPr lang="en-US" sz="2400">
            <a:latin typeface="Times New Roman" panose="02020603050405020304" pitchFamily="18" charset="0"/>
            <a:cs typeface="Times New Roman" panose="02020603050405020304" pitchFamily="18" charset="0"/>
          </a:endParaRPr>
        </a:p>
      </dgm:t>
    </dgm:pt>
    <dgm:pt modelId="{613BD5C4-8E1F-4459-BAD5-77475BB422D4}">
      <dgm:prSet phldrT="[Text]" custT="1"/>
      <dgm:spPr/>
      <dgm:t>
        <a:bodyPr/>
        <a:lstStyle/>
        <a:p>
          <a:r>
            <a:rPr lang="en-AU" sz="3200">
              <a:latin typeface="Times New Roman" panose="02020603050405020304" pitchFamily="18" charset="0"/>
              <a:cs typeface="Times New Roman" panose="02020603050405020304" pitchFamily="18" charset="0"/>
            </a:rPr>
            <a:t>Phòng Tổ chức – Hành chính – Tổng hợp</a:t>
          </a:r>
          <a:endParaRPr lang="en-US" sz="3200">
            <a:latin typeface="Times New Roman" panose="02020603050405020304" pitchFamily="18" charset="0"/>
            <a:cs typeface="Times New Roman" panose="02020603050405020304" pitchFamily="18" charset="0"/>
          </a:endParaRPr>
        </a:p>
      </dgm:t>
    </dgm:pt>
    <dgm:pt modelId="{D0590EB7-6BB7-4276-9B36-230A7838E334}" type="parTrans" cxnId="{1D542202-A9CD-45C9-9CE5-ABD3091B22B5}">
      <dgm:prSet/>
      <dgm:spPr/>
      <dgm:t>
        <a:bodyPr/>
        <a:lstStyle/>
        <a:p>
          <a:endParaRPr lang="en-US"/>
        </a:p>
      </dgm:t>
    </dgm:pt>
    <dgm:pt modelId="{EA5F7491-10AD-4902-A614-C2E6993A0D48}" type="sibTrans" cxnId="{1D542202-A9CD-45C9-9CE5-ABD3091B22B5}">
      <dgm:prSet/>
      <dgm:spPr/>
      <dgm:t>
        <a:bodyPr/>
        <a:lstStyle/>
        <a:p>
          <a:endParaRPr lang="en-US"/>
        </a:p>
      </dgm:t>
    </dgm:pt>
    <dgm:pt modelId="{8307F269-7300-4824-B283-3BD4705AD3D2}">
      <dgm:prSet phldrT="[Text]" custT="1"/>
      <dgm:spPr/>
      <dgm:t>
        <a:bodyPr/>
        <a:lstStyle/>
        <a:p>
          <a:r>
            <a:rPr lang="en-US" sz="3200">
              <a:latin typeface="Times New Roman" panose="02020603050405020304" pitchFamily="18" charset="0"/>
              <a:cs typeface="Times New Roman" panose="02020603050405020304" pitchFamily="18" charset="0"/>
            </a:rPr>
            <a:t>01</a:t>
          </a:r>
        </a:p>
      </dgm:t>
    </dgm:pt>
    <dgm:pt modelId="{56E28090-3232-447D-996E-49B6DF074AEC}" type="parTrans" cxnId="{EB70F7D0-B203-48A9-9556-B8A8B0E00B3F}">
      <dgm:prSet/>
      <dgm:spPr/>
      <dgm:t>
        <a:bodyPr/>
        <a:lstStyle/>
        <a:p>
          <a:endParaRPr lang="en-US"/>
        </a:p>
      </dgm:t>
    </dgm:pt>
    <dgm:pt modelId="{45C4EECE-3E0C-413E-B9B0-0A4716A67AB9}" type="sibTrans" cxnId="{EB70F7D0-B203-48A9-9556-B8A8B0E00B3F}">
      <dgm:prSet/>
      <dgm:spPr/>
      <dgm:t>
        <a:bodyPr/>
        <a:lstStyle/>
        <a:p>
          <a:endParaRPr lang="en-US"/>
        </a:p>
      </dgm:t>
    </dgm:pt>
    <dgm:pt modelId="{1EB13377-8F4F-45F9-85B6-7553278C3F77}">
      <dgm:prSet phldrT="[Text]" custT="1"/>
      <dgm:spPr/>
      <dgm:t>
        <a:bodyPr/>
        <a:lstStyle/>
        <a:p>
          <a:r>
            <a:rPr lang="en-US" sz="3200">
              <a:latin typeface="Times New Roman" panose="02020603050405020304" pitchFamily="18" charset="0"/>
              <a:cs typeface="Times New Roman" panose="02020603050405020304" pitchFamily="18" charset="0"/>
            </a:rPr>
            <a:t>02</a:t>
          </a:r>
        </a:p>
      </dgm:t>
    </dgm:pt>
    <dgm:pt modelId="{004E4847-2778-4EA7-B356-31A5FCDFBD6C}" type="parTrans" cxnId="{6D3E11B0-DB20-4416-B00C-F1F320D8E996}">
      <dgm:prSet/>
      <dgm:spPr/>
      <dgm:t>
        <a:bodyPr/>
        <a:lstStyle/>
        <a:p>
          <a:endParaRPr lang="en-US"/>
        </a:p>
      </dgm:t>
    </dgm:pt>
    <dgm:pt modelId="{5AAB0C1E-775D-46FE-B02F-7BD60193D875}" type="sibTrans" cxnId="{6D3E11B0-DB20-4416-B00C-F1F320D8E996}">
      <dgm:prSet/>
      <dgm:spPr/>
      <dgm:t>
        <a:bodyPr/>
        <a:lstStyle/>
        <a:p>
          <a:endParaRPr lang="en-US"/>
        </a:p>
      </dgm:t>
    </dgm:pt>
    <dgm:pt modelId="{78FD089F-A37D-4951-A4FE-2A11435167EF}">
      <dgm:prSet phldrT="[Text]" custT="1"/>
      <dgm:spPr/>
      <dgm:t>
        <a:bodyPr/>
        <a:lstStyle/>
        <a:p>
          <a:r>
            <a:rPr lang="en-US" sz="3200">
              <a:latin typeface="Times New Roman" panose="02020603050405020304" pitchFamily="18" charset="0"/>
              <a:cs typeface="Times New Roman" panose="02020603050405020304" pitchFamily="18" charset="0"/>
            </a:rPr>
            <a:t>03</a:t>
          </a:r>
        </a:p>
      </dgm:t>
    </dgm:pt>
    <dgm:pt modelId="{719B02E3-3EBC-4686-B6DB-96C29E9CCB31}" type="parTrans" cxnId="{1CF6FB40-E26F-488B-B2A1-B99128847ACF}">
      <dgm:prSet/>
      <dgm:spPr/>
      <dgm:t>
        <a:bodyPr/>
        <a:lstStyle/>
        <a:p>
          <a:endParaRPr lang="en-US"/>
        </a:p>
      </dgm:t>
    </dgm:pt>
    <dgm:pt modelId="{590ABAE3-EC17-40AA-8AE4-9E5106B757C2}" type="sibTrans" cxnId="{1CF6FB40-E26F-488B-B2A1-B99128847ACF}">
      <dgm:prSet/>
      <dgm:spPr/>
      <dgm:t>
        <a:bodyPr/>
        <a:lstStyle/>
        <a:p>
          <a:endParaRPr lang="en-US"/>
        </a:p>
      </dgm:t>
    </dgm:pt>
    <dgm:pt modelId="{7C665197-77B4-42A7-91C3-91A2321EA863}">
      <dgm:prSet phldrT="[Text]" custT="1"/>
      <dgm:spPr/>
      <dgm:t>
        <a:bodyPr/>
        <a:lstStyle/>
        <a:p>
          <a:r>
            <a:rPr lang="en-US" sz="3200">
              <a:latin typeface="Times New Roman" panose="02020603050405020304" pitchFamily="18" charset="0"/>
              <a:cs typeface="Times New Roman" panose="02020603050405020304" pitchFamily="18" charset="0"/>
            </a:rPr>
            <a:t>04</a:t>
          </a:r>
        </a:p>
      </dgm:t>
    </dgm:pt>
    <dgm:pt modelId="{1CDE81F7-784C-49E3-967C-46BABFAC6D05}" type="parTrans" cxnId="{B0B15D70-EC33-4E49-B1C6-E9A1D19F7DB8}">
      <dgm:prSet/>
      <dgm:spPr/>
      <dgm:t>
        <a:bodyPr/>
        <a:lstStyle/>
        <a:p>
          <a:endParaRPr lang="en-US"/>
        </a:p>
      </dgm:t>
    </dgm:pt>
    <dgm:pt modelId="{36EF7146-3D60-4F1B-88BF-81409C1D596D}" type="sibTrans" cxnId="{B0B15D70-EC33-4E49-B1C6-E9A1D19F7DB8}">
      <dgm:prSet/>
      <dgm:spPr/>
      <dgm:t>
        <a:bodyPr/>
        <a:lstStyle/>
        <a:p>
          <a:endParaRPr lang="en-US"/>
        </a:p>
      </dgm:t>
    </dgm:pt>
    <dgm:pt modelId="{0C4E9ACA-F07B-4343-A451-A39195C4D0BE}">
      <dgm:prSet phldrT="[Text]" custT="1"/>
      <dgm:spPr/>
      <dgm:t>
        <a:bodyPr/>
        <a:lstStyle/>
        <a:p>
          <a:r>
            <a:rPr lang="en-US" sz="3200">
              <a:latin typeface="Times New Roman" panose="02020603050405020304" pitchFamily="18" charset="0"/>
              <a:cs typeface="Times New Roman" panose="02020603050405020304" pitchFamily="18" charset="0"/>
            </a:rPr>
            <a:t>05</a:t>
          </a:r>
        </a:p>
      </dgm:t>
    </dgm:pt>
    <dgm:pt modelId="{5AFD43FB-0C94-4353-AE7C-E8BB4D5A590A}" type="parTrans" cxnId="{B26DAB13-CE95-4A5A-8BF0-452F335C76D4}">
      <dgm:prSet/>
      <dgm:spPr/>
      <dgm:t>
        <a:bodyPr/>
        <a:lstStyle/>
        <a:p>
          <a:endParaRPr lang="en-US"/>
        </a:p>
      </dgm:t>
    </dgm:pt>
    <dgm:pt modelId="{68B3B369-AB97-41B8-AF67-FCA316E25092}" type="sibTrans" cxnId="{B26DAB13-CE95-4A5A-8BF0-452F335C76D4}">
      <dgm:prSet/>
      <dgm:spPr/>
      <dgm:t>
        <a:bodyPr/>
        <a:lstStyle/>
        <a:p>
          <a:endParaRPr lang="en-US"/>
        </a:p>
      </dgm:t>
    </dgm:pt>
    <dgm:pt modelId="{DD869E60-AA8C-4343-B048-14D95214E429}">
      <dgm:prSet phldrT="[Text]" custT="1"/>
      <dgm:spPr/>
      <dgm:t>
        <a:bodyPr/>
        <a:lstStyle/>
        <a:p>
          <a:r>
            <a:rPr lang="en-US" sz="3200">
              <a:latin typeface="Times New Roman" panose="02020603050405020304" pitchFamily="18" charset="0"/>
              <a:cs typeface="Times New Roman" panose="02020603050405020304" pitchFamily="18" charset="0"/>
            </a:rPr>
            <a:t>06</a:t>
          </a:r>
        </a:p>
      </dgm:t>
    </dgm:pt>
    <dgm:pt modelId="{B8F1011E-A6D4-4D17-8CB6-6B4631731780}" type="parTrans" cxnId="{2B3B291F-2DD8-403A-9B71-24E244F7A022}">
      <dgm:prSet/>
      <dgm:spPr/>
      <dgm:t>
        <a:bodyPr/>
        <a:lstStyle/>
        <a:p>
          <a:endParaRPr lang="en-US"/>
        </a:p>
      </dgm:t>
    </dgm:pt>
    <dgm:pt modelId="{553F10B6-2F5B-4CD9-A76A-537175520568}" type="sibTrans" cxnId="{2B3B291F-2DD8-403A-9B71-24E244F7A022}">
      <dgm:prSet/>
      <dgm:spPr/>
      <dgm:t>
        <a:bodyPr/>
        <a:lstStyle/>
        <a:p>
          <a:endParaRPr lang="en-US"/>
        </a:p>
      </dgm:t>
    </dgm:pt>
    <dgm:pt modelId="{2ABECF59-71C2-49A5-A3D3-2C2B3B03B635}">
      <dgm:prSet phldrT="[Text]" custT="1"/>
      <dgm:spPr/>
      <dgm:t>
        <a:bodyPr/>
        <a:lstStyle/>
        <a:p>
          <a:r>
            <a:rPr lang="en-US" sz="3200">
              <a:latin typeface="Times New Roman" panose="02020603050405020304" pitchFamily="18" charset="0"/>
              <a:cs typeface="Times New Roman" panose="02020603050405020304" pitchFamily="18" charset="0"/>
            </a:rPr>
            <a:t>07</a:t>
          </a:r>
        </a:p>
      </dgm:t>
    </dgm:pt>
    <dgm:pt modelId="{FAEE33D7-C9BD-4F1C-BD49-C12BCAEBCE74}" type="parTrans" cxnId="{9AA0E3C2-F685-4376-BDB2-566668083EEA}">
      <dgm:prSet/>
      <dgm:spPr/>
      <dgm:t>
        <a:bodyPr/>
        <a:lstStyle/>
        <a:p>
          <a:endParaRPr lang="en-US"/>
        </a:p>
      </dgm:t>
    </dgm:pt>
    <dgm:pt modelId="{21148F6B-A7D8-4B7D-8131-C17AE6EE501E}" type="sibTrans" cxnId="{9AA0E3C2-F685-4376-BDB2-566668083EEA}">
      <dgm:prSet/>
      <dgm:spPr/>
      <dgm:t>
        <a:bodyPr/>
        <a:lstStyle/>
        <a:p>
          <a:endParaRPr lang="en-US"/>
        </a:p>
      </dgm:t>
    </dgm:pt>
    <dgm:pt modelId="{D31DDEC2-0BF1-45A0-82A3-63AAFD896323}" type="pres">
      <dgm:prSet presAssocID="{DE2AAC10-AF91-4C66-B5B9-0C53E38B05D7}" presName="linearFlow" presStyleCnt="0">
        <dgm:presLayoutVars>
          <dgm:dir/>
          <dgm:animLvl val="lvl"/>
          <dgm:resizeHandles val="exact"/>
        </dgm:presLayoutVars>
      </dgm:prSet>
      <dgm:spPr/>
    </dgm:pt>
    <dgm:pt modelId="{30E0197C-2C32-406E-90AF-EF6D05786ED3}" type="pres">
      <dgm:prSet presAssocID="{8307F269-7300-4824-B283-3BD4705AD3D2}" presName="composite" presStyleCnt="0"/>
      <dgm:spPr/>
    </dgm:pt>
    <dgm:pt modelId="{A845C93F-8CE6-47EA-A962-5BBD2F006376}" type="pres">
      <dgm:prSet presAssocID="{8307F269-7300-4824-B283-3BD4705AD3D2}" presName="parentText" presStyleLbl="alignNode1" presStyleIdx="0" presStyleCnt="7">
        <dgm:presLayoutVars>
          <dgm:chMax val="1"/>
          <dgm:bulletEnabled val="1"/>
        </dgm:presLayoutVars>
      </dgm:prSet>
      <dgm:spPr/>
    </dgm:pt>
    <dgm:pt modelId="{06376F88-18B3-470B-86FA-ED885E3CDD25}" type="pres">
      <dgm:prSet presAssocID="{8307F269-7300-4824-B283-3BD4705AD3D2}" presName="descendantText" presStyleLbl="alignAcc1" presStyleIdx="0" presStyleCnt="7">
        <dgm:presLayoutVars>
          <dgm:bulletEnabled val="1"/>
        </dgm:presLayoutVars>
      </dgm:prSet>
      <dgm:spPr/>
    </dgm:pt>
    <dgm:pt modelId="{B0F77EC1-4626-40BC-B14A-A652A3C7D6A3}" type="pres">
      <dgm:prSet presAssocID="{45C4EECE-3E0C-413E-B9B0-0A4716A67AB9}" presName="sp" presStyleCnt="0"/>
      <dgm:spPr/>
    </dgm:pt>
    <dgm:pt modelId="{93B32887-3E2A-47DE-89A5-E45A56330E52}" type="pres">
      <dgm:prSet presAssocID="{1EB13377-8F4F-45F9-85B6-7553278C3F77}" presName="composite" presStyleCnt="0"/>
      <dgm:spPr/>
    </dgm:pt>
    <dgm:pt modelId="{6D355957-BB0E-4180-A932-F59FA467ED65}" type="pres">
      <dgm:prSet presAssocID="{1EB13377-8F4F-45F9-85B6-7553278C3F77}" presName="parentText" presStyleLbl="alignNode1" presStyleIdx="1" presStyleCnt="7">
        <dgm:presLayoutVars>
          <dgm:chMax val="1"/>
          <dgm:bulletEnabled val="1"/>
        </dgm:presLayoutVars>
      </dgm:prSet>
      <dgm:spPr/>
    </dgm:pt>
    <dgm:pt modelId="{0C62283F-B247-4EFC-82C2-9B1ABA293C33}" type="pres">
      <dgm:prSet presAssocID="{1EB13377-8F4F-45F9-85B6-7553278C3F77}" presName="descendantText" presStyleLbl="alignAcc1" presStyleIdx="1" presStyleCnt="7">
        <dgm:presLayoutVars>
          <dgm:bulletEnabled val="1"/>
        </dgm:presLayoutVars>
      </dgm:prSet>
      <dgm:spPr/>
    </dgm:pt>
    <dgm:pt modelId="{1EC43DB5-6450-4A70-B344-3C18A0919C0D}" type="pres">
      <dgm:prSet presAssocID="{5AAB0C1E-775D-46FE-B02F-7BD60193D875}" presName="sp" presStyleCnt="0"/>
      <dgm:spPr/>
    </dgm:pt>
    <dgm:pt modelId="{21997948-7E8B-4CE3-A2E5-06219997F5C4}" type="pres">
      <dgm:prSet presAssocID="{78FD089F-A37D-4951-A4FE-2A11435167EF}" presName="composite" presStyleCnt="0"/>
      <dgm:spPr/>
    </dgm:pt>
    <dgm:pt modelId="{DFB2D5C3-FA04-4976-8DB2-800A3E98948C}" type="pres">
      <dgm:prSet presAssocID="{78FD089F-A37D-4951-A4FE-2A11435167EF}" presName="parentText" presStyleLbl="alignNode1" presStyleIdx="2" presStyleCnt="7">
        <dgm:presLayoutVars>
          <dgm:chMax val="1"/>
          <dgm:bulletEnabled val="1"/>
        </dgm:presLayoutVars>
      </dgm:prSet>
      <dgm:spPr/>
    </dgm:pt>
    <dgm:pt modelId="{2AF24922-1E1F-46AB-A449-D311671F4351}" type="pres">
      <dgm:prSet presAssocID="{78FD089F-A37D-4951-A4FE-2A11435167EF}" presName="descendantText" presStyleLbl="alignAcc1" presStyleIdx="2" presStyleCnt="7">
        <dgm:presLayoutVars>
          <dgm:bulletEnabled val="1"/>
        </dgm:presLayoutVars>
      </dgm:prSet>
      <dgm:spPr/>
    </dgm:pt>
    <dgm:pt modelId="{EAFCB038-0D1E-4190-9655-9A6A31F62AEF}" type="pres">
      <dgm:prSet presAssocID="{590ABAE3-EC17-40AA-8AE4-9E5106B757C2}" presName="sp" presStyleCnt="0"/>
      <dgm:spPr/>
    </dgm:pt>
    <dgm:pt modelId="{F1A5D457-AE23-42EE-BBF8-C5D8CE1C64DE}" type="pres">
      <dgm:prSet presAssocID="{7C665197-77B4-42A7-91C3-91A2321EA863}" presName="composite" presStyleCnt="0"/>
      <dgm:spPr/>
    </dgm:pt>
    <dgm:pt modelId="{E2C9DB84-52CD-49EC-B1FA-9935B8DA0096}" type="pres">
      <dgm:prSet presAssocID="{7C665197-77B4-42A7-91C3-91A2321EA863}" presName="parentText" presStyleLbl="alignNode1" presStyleIdx="3" presStyleCnt="7">
        <dgm:presLayoutVars>
          <dgm:chMax val="1"/>
          <dgm:bulletEnabled val="1"/>
        </dgm:presLayoutVars>
      </dgm:prSet>
      <dgm:spPr/>
    </dgm:pt>
    <dgm:pt modelId="{E9FF9B3F-6740-4584-AA80-D019BFD60351}" type="pres">
      <dgm:prSet presAssocID="{7C665197-77B4-42A7-91C3-91A2321EA863}" presName="descendantText" presStyleLbl="alignAcc1" presStyleIdx="3" presStyleCnt="7">
        <dgm:presLayoutVars>
          <dgm:bulletEnabled val="1"/>
        </dgm:presLayoutVars>
      </dgm:prSet>
      <dgm:spPr/>
    </dgm:pt>
    <dgm:pt modelId="{4E06C4E8-2908-4603-BD6C-0C468980B92A}" type="pres">
      <dgm:prSet presAssocID="{36EF7146-3D60-4F1B-88BF-81409C1D596D}" presName="sp" presStyleCnt="0"/>
      <dgm:spPr/>
    </dgm:pt>
    <dgm:pt modelId="{09E0C0F0-9A5F-404A-87FE-EFB5FEBBC88F}" type="pres">
      <dgm:prSet presAssocID="{0C4E9ACA-F07B-4343-A451-A39195C4D0BE}" presName="composite" presStyleCnt="0"/>
      <dgm:spPr/>
    </dgm:pt>
    <dgm:pt modelId="{8902AA54-FCA4-408E-A414-1635FB3AE915}" type="pres">
      <dgm:prSet presAssocID="{0C4E9ACA-F07B-4343-A451-A39195C4D0BE}" presName="parentText" presStyleLbl="alignNode1" presStyleIdx="4" presStyleCnt="7">
        <dgm:presLayoutVars>
          <dgm:chMax val="1"/>
          <dgm:bulletEnabled val="1"/>
        </dgm:presLayoutVars>
      </dgm:prSet>
      <dgm:spPr/>
    </dgm:pt>
    <dgm:pt modelId="{F9C930C1-52B5-44B2-83C0-27144107CB88}" type="pres">
      <dgm:prSet presAssocID="{0C4E9ACA-F07B-4343-A451-A39195C4D0BE}" presName="descendantText" presStyleLbl="alignAcc1" presStyleIdx="4" presStyleCnt="7">
        <dgm:presLayoutVars>
          <dgm:bulletEnabled val="1"/>
        </dgm:presLayoutVars>
      </dgm:prSet>
      <dgm:spPr/>
    </dgm:pt>
    <dgm:pt modelId="{D6ADFF61-5742-47C8-9A21-3634EC37C1C7}" type="pres">
      <dgm:prSet presAssocID="{68B3B369-AB97-41B8-AF67-FCA316E25092}" presName="sp" presStyleCnt="0"/>
      <dgm:spPr/>
    </dgm:pt>
    <dgm:pt modelId="{FAC97D8F-23FE-47B1-AE86-736C142BDEED}" type="pres">
      <dgm:prSet presAssocID="{DD869E60-AA8C-4343-B048-14D95214E429}" presName="composite" presStyleCnt="0"/>
      <dgm:spPr/>
    </dgm:pt>
    <dgm:pt modelId="{60B635CD-DD7D-44BF-9911-B320B29AE43A}" type="pres">
      <dgm:prSet presAssocID="{DD869E60-AA8C-4343-B048-14D95214E429}" presName="parentText" presStyleLbl="alignNode1" presStyleIdx="5" presStyleCnt="7">
        <dgm:presLayoutVars>
          <dgm:chMax val="1"/>
          <dgm:bulletEnabled val="1"/>
        </dgm:presLayoutVars>
      </dgm:prSet>
      <dgm:spPr/>
    </dgm:pt>
    <dgm:pt modelId="{51FD2A6A-32D7-40D2-99A5-9B79F1C69687}" type="pres">
      <dgm:prSet presAssocID="{DD869E60-AA8C-4343-B048-14D95214E429}" presName="descendantText" presStyleLbl="alignAcc1" presStyleIdx="5" presStyleCnt="7">
        <dgm:presLayoutVars>
          <dgm:bulletEnabled val="1"/>
        </dgm:presLayoutVars>
      </dgm:prSet>
      <dgm:spPr/>
    </dgm:pt>
    <dgm:pt modelId="{368EA466-8A21-4E3D-927D-9905E123F8E0}" type="pres">
      <dgm:prSet presAssocID="{553F10B6-2F5B-4CD9-A76A-537175520568}" presName="sp" presStyleCnt="0"/>
      <dgm:spPr/>
    </dgm:pt>
    <dgm:pt modelId="{557A34D3-4512-4D41-820C-93C8D061294D}" type="pres">
      <dgm:prSet presAssocID="{2ABECF59-71C2-49A5-A3D3-2C2B3B03B635}" presName="composite" presStyleCnt="0"/>
      <dgm:spPr/>
    </dgm:pt>
    <dgm:pt modelId="{A0CF402D-2641-4042-8242-877BC3345958}" type="pres">
      <dgm:prSet presAssocID="{2ABECF59-71C2-49A5-A3D3-2C2B3B03B635}" presName="parentText" presStyleLbl="alignNode1" presStyleIdx="6" presStyleCnt="7">
        <dgm:presLayoutVars>
          <dgm:chMax val="1"/>
          <dgm:bulletEnabled val="1"/>
        </dgm:presLayoutVars>
      </dgm:prSet>
      <dgm:spPr/>
    </dgm:pt>
    <dgm:pt modelId="{EA8D62DA-75E7-415B-A042-1717F12F833D}" type="pres">
      <dgm:prSet presAssocID="{2ABECF59-71C2-49A5-A3D3-2C2B3B03B635}" presName="descendantText" presStyleLbl="alignAcc1" presStyleIdx="6" presStyleCnt="7">
        <dgm:presLayoutVars>
          <dgm:bulletEnabled val="1"/>
        </dgm:presLayoutVars>
      </dgm:prSet>
      <dgm:spPr/>
    </dgm:pt>
  </dgm:ptLst>
  <dgm:cxnLst>
    <dgm:cxn modelId="{1D542202-A9CD-45C9-9CE5-ABD3091B22B5}" srcId="{8307F269-7300-4824-B283-3BD4705AD3D2}" destId="{613BD5C4-8E1F-4459-BAD5-77475BB422D4}" srcOrd="0" destOrd="0" parTransId="{D0590EB7-6BB7-4276-9B36-230A7838E334}" sibTransId="{EA5F7491-10AD-4902-A614-C2E6993A0D48}"/>
    <dgm:cxn modelId="{6671DD0C-E72E-4B4F-BE41-81D19B27BF77}" type="presOf" srcId="{2C13AB7C-0ED0-4651-80A1-0E149AFB051C}" destId="{F9C930C1-52B5-44B2-83C0-27144107CB88}" srcOrd="0" destOrd="0" presId="urn:microsoft.com/office/officeart/2005/8/layout/chevron2"/>
    <dgm:cxn modelId="{B4E37911-F311-4E93-A44A-26B838183ADA}" type="presOf" srcId="{DE2AAC10-AF91-4C66-B5B9-0C53E38B05D7}" destId="{D31DDEC2-0BF1-45A0-82A3-63AAFD896323}" srcOrd="0" destOrd="0" presId="urn:microsoft.com/office/officeart/2005/8/layout/chevron2"/>
    <dgm:cxn modelId="{B26DAB13-CE95-4A5A-8BF0-452F335C76D4}" srcId="{DE2AAC10-AF91-4C66-B5B9-0C53E38B05D7}" destId="{0C4E9ACA-F07B-4343-A451-A39195C4D0BE}" srcOrd="4" destOrd="0" parTransId="{5AFD43FB-0C94-4353-AE7C-E8BB4D5A590A}" sibTransId="{68B3B369-AB97-41B8-AF67-FCA316E25092}"/>
    <dgm:cxn modelId="{2B3B291F-2DD8-403A-9B71-24E244F7A022}" srcId="{DE2AAC10-AF91-4C66-B5B9-0C53E38B05D7}" destId="{DD869E60-AA8C-4343-B048-14D95214E429}" srcOrd="5" destOrd="0" parTransId="{B8F1011E-A6D4-4D17-8CB6-6B4631731780}" sibTransId="{553F10B6-2F5B-4CD9-A76A-537175520568}"/>
    <dgm:cxn modelId="{F4E11620-281D-454C-BD73-6F2108E8219C}" type="presOf" srcId="{695AC4A1-8327-4372-9EF9-3F9D49D9DE6E}" destId="{0C62283F-B247-4EFC-82C2-9B1ABA293C33}" srcOrd="0" destOrd="0" presId="urn:microsoft.com/office/officeart/2005/8/layout/chevron2"/>
    <dgm:cxn modelId="{6CAD972F-AF7C-42C7-9CC9-FE775978B529}" type="presOf" srcId="{6670DC4B-2751-4369-BCDB-E32D31398831}" destId="{EA8D62DA-75E7-415B-A042-1717F12F833D}" srcOrd="0" destOrd="0" presId="urn:microsoft.com/office/officeart/2005/8/layout/chevron2"/>
    <dgm:cxn modelId="{291DF22F-3F71-442A-8A61-62DED8BA6EEF}" srcId="{1EB13377-8F4F-45F9-85B6-7553278C3F77}" destId="{695AC4A1-8327-4372-9EF9-3F9D49D9DE6E}" srcOrd="0" destOrd="0" parTransId="{A7953CC5-18F7-4A79-9FE9-035A64539CA9}" sibTransId="{047A60A0-CD66-42B3-B8A9-500163EA87BD}"/>
    <dgm:cxn modelId="{00F1AD32-B25B-4158-B62F-9A9EB85B7B38}" type="presOf" srcId="{96E14178-E966-41DD-AE72-E17FF3A9A6DE}" destId="{E9FF9B3F-6740-4584-AA80-D019BFD60351}" srcOrd="0" destOrd="0" presId="urn:microsoft.com/office/officeart/2005/8/layout/chevron2"/>
    <dgm:cxn modelId="{11CAA734-A38D-459A-94AE-80BED6892C36}" type="presOf" srcId="{613BD5C4-8E1F-4459-BAD5-77475BB422D4}" destId="{06376F88-18B3-470B-86FA-ED885E3CDD25}" srcOrd="0" destOrd="0" presId="urn:microsoft.com/office/officeart/2005/8/layout/chevron2"/>
    <dgm:cxn modelId="{34F54336-6DE8-4251-97BB-3300FE1063A3}" type="presOf" srcId="{78FD089F-A37D-4951-A4FE-2A11435167EF}" destId="{DFB2D5C3-FA04-4976-8DB2-800A3E98948C}" srcOrd="0" destOrd="0" presId="urn:microsoft.com/office/officeart/2005/8/layout/chevron2"/>
    <dgm:cxn modelId="{1CF6FB40-E26F-488B-B2A1-B99128847ACF}" srcId="{DE2AAC10-AF91-4C66-B5B9-0C53E38B05D7}" destId="{78FD089F-A37D-4951-A4FE-2A11435167EF}" srcOrd="2" destOrd="0" parTransId="{719B02E3-3EBC-4686-B6DB-96C29E9CCB31}" sibTransId="{590ABAE3-EC17-40AA-8AE4-9E5106B757C2}"/>
    <dgm:cxn modelId="{1085745E-3D47-4FFC-87FF-52ECB66775F6}" srcId="{7C665197-77B4-42A7-91C3-91A2321EA863}" destId="{96E14178-E966-41DD-AE72-E17FF3A9A6DE}" srcOrd="0" destOrd="0" parTransId="{100EFBDB-873D-4F6C-B7DE-24DE3AC3E8FC}" sibTransId="{D09C266E-6E9A-4135-9421-1425BB80571A}"/>
    <dgm:cxn modelId="{0DB61860-DE24-4896-B6B5-648877D7F871}" type="presOf" srcId="{1EB13377-8F4F-45F9-85B6-7553278C3F77}" destId="{6D355957-BB0E-4180-A932-F59FA467ED65}" srcOrd="0" destOrd="0" presId="urn:microsoft.com/office/officeart/2005/8/layout/chevron2"/>
    <dgm:cxn modelId="{E70CE24C-0A00-4F88-B7AF-4AC67A9C0A75}" type="presOf" srcId="{8A1AF06C-C279-4B89-857E-A6C3CD9ECE52}" destId="{51FD2A6A-32D7-40D2-99A5-9B79F1C69687}" srcOrd="0" destOrd="0" presId="urn:microsoft.com/office/officeart/2005/8/layout/chevron2"/>
    <dgm:cxn modelId="{A7CA7C4F-79F9-4384-8C0B-E30EC38F6268}" type="presOf" srcId="{DD869E60-AA8C-4343-B048-14D95214E429}" destId="{60B635CD-DD7D-44BF-9911-B320B29AE43A}" srcOrd="0" destOrd="0" presId="urn:microsoft.com/office/officeart/2005/8/layout/chevron2"/>
    <dgm:cxn modelId="{B0B15D70-EC33-4E49-B1C6-E9A1D19F7DB8}" srcId="{DE2AAC10-AF91-4C66-B5B9-0C53E38B05D7}" destId="{7C665197-77B4-42A7-91C3-91A2321EA863}" srcOrd="3" destOrd="0" parTransId="{1CDE81F7-784C-49E3-967C-46BABFAC6D05}" sibTransId="{36EF7146-3D60-4F1B-88BF-81409C1D596D}"/>
    <dgm:cxn modelId="{F5BACC56-7F93-4B1D-A4B5-119D5A7A6AD2}" srcId="{2ABECF59-71C2-49A5-A3D3-2C2B3B03B635}" destId="{6670DC4B-2751-4369-BCDB-E32D31398831}" srcOrd="0" destOrd="0" parTransId="{DAFFD5CB-D5AC-4EC4-BFC7-50BFB84A627C}" sibTransId="{1F35FE2F-F266-4C98-8519-21776C77383B}"/>
    <dgm:cxn modelId="{9AD90184-F483-4215-AA4B-FE74728142B2}" srcId="{DD869E60-AA8C-4343-B048-14D95214E429}" destId="{8A1AF06C-C279-4B89-857E-A6C3CD9ECE52}" srcOrd="0" destOrd="0" parTransId="{F5358180-B340-4C49-A722-7C23E92D85C4}" sibTransId="{CBACA315-B16A-49CD-ADD8-862FCFA26332}"/>
    <dgm:cxn modelId="{F8D80A98-6DA7-41AB-8A4D-23D7FFC31E40}" type="presOf" srcId="{8307F269-7300-4824-B283-3BD4705AD3D2}" destId="{A845C93F-8CE6-47EA-A962-5BBD2F006376}" srcOrd="0" destOrd="0" presId="urn:microsoft.com/office/officeart/2005/8/layout/chevron2"/>
    <dgm:cxn modelId="{61581D9B-90BA-43BC-A91D-10495CC347F7}" srcId="{0C4E9ACA-F07B-4343-A451-A39195C4D0BE}" destId="{2C13AB7C-0ED0-4651-80A1-0E149AFB051C}" srcOrd="0" destOrd="0" parTransId="{8C08C95D-9B27-468C-BBF7-2382D18FF976}" sibTransId="{8CF30EE3-5901-4313-B9E8-34C2E8B98036}"/>
    <dgm:cxn modelId="{6D3E11B0-DB20-4416-B00C-F1F320D8E996}" srcId="{DE2AAC10-AF91-4C66-B5B9-0C53E38B05D7}" destId="{1EB13377-8F4F-45F9-85B6-7553278C3F77}" srcOrd="1" destOrd="0" parTransId="{004E4847-2778-4EA7-B356-31A5FCDFBD6C}" sibTransId="{5AAB0C1E-775D-46FE-B02F-7BD60193D875}"/>
    <dgm:cxn modelId="{60FA4CBF-7299-498D-A94D-FB9E718059E2}" type="presOf" srcId="{7C665197-77B4-42A7-91C3-91A2321EA863}" destId="{E2C9DB84-52CD-49EC-B1FA-9935B8DA0096}" srcOrd="0" destOrd="0" presId="urn:microsoft.com/office/officeart/2005/8/layout/chevron2"/>
    <dgm:cxn modelId="{9AA0E3C2-F685-4376-BDB2-566668083EEA}" srcId="{DE2AAC10-AF91-4C66-B5B9-0C53E38B05D7}" destId="{2ABECF59-71C2-49A5-A3D3-2C2B3B03B635}" srcOrd="6" destOrd="0" parTransId="{FAEE33D7-C9BD-4F1C-BD49-C12BCAEBCE74}" sibTransId="{21148F6B-A7D8-4B7D-8131-C17AE6EE501E}"/>
    <dgm:cxn modelId="{166DEEC4-2424-41E8-8A36-EB3FF079D363}" type="presOf" srcId="{1BC20A11-DC07-47C6-A1AB-57B4E7D80349}" destId="{2AF24922-1E1F-46AB-A449-D311671F4351}" srcOrd="0" destOrd="0" presId="urn:microsoft.com/office/officeart/2005/8/layout/chevron2"/>
    <dgm:cxn modelId="{9A4185CF-3584-44BD-A6FD-BCFA8DEE1FE7}" type="presOf" srcId="{0C4E9ACA-F07B-4343-A451-A39195C4D0BE}" destId="{8902AA54-FCA4-408E-A414-1635FB3AE915}" srcOrd="0" destOrd="0" presId="urn:microsoft.com/office/officeart/2005/8/layout/chevron2"/>
    <dgm:cxn modelId="{EB70F7D0-B203-48A9-9556-B8A8B0E00B3F}" srcId="{DE2AAC10-AF91-4C66-B5B9-0C53E38B05D7}" destId="{8307F269-7300-4824-B283-3BD4705AD3D2}" srcOrd="0" destOrd="0" parTransId="{56E28090-3232-447D-996E-49B6DF074AEC}" sibTransId="{45C4EECE-3E0C-413E-B9B0-0A4716A67AB9}"/>
    <dgm:cxn modelId="{AD882DE6-1299-49BF-B689-6A3BFA7A435D}" type="presOf" srcId="{2ABECF59-71C2-49A5-A3D3-2C2B3B03B635}" destId="{A0CF402D-2641-4042-8242-877BC3345958}" srcOrd="0" destOrd="0" presId="urn:microsoft.com/office/officeart/2005/8/layout/chevron2"/>
    <dgm:cxn modelId="{8FC945FB-6200-4482-AAC6-17042BCDAC6A}" srcId="{78FD089F-A37D-4951-A4FE-2A11435167EF}" destId="{1BC20A11-DC07-47C6-A1AB-57B4E7D80349}" srcOrd="0" destOrd="0" parTransId="{56ED3A3B-521E-4B4B-BD90-5A69E66C0382}" sibTransId="{83C092B7-C710-4D22-BFA5-D4532C5E1216}"/>
    <dgm:cxn modelId="{C618DC57-4A96-4E45-8697-00003B6E229A}" type="presParOf" srcId="{D31DDEC2-0BF1-45A0-82A3-63AAFD896323}" destId="{30E0197C-2C32-406E-90AF-EF6D05786ED3}" srcOrd="0" destOrd="0" presId="urn:microsoft.com/office/officeart/2005/8/layout/chevron2"/>
    <dgm:cxn modelId="{36A97499-96FD-498D-A37A-5BC2F8FBA277}" type="presParOf" srcId="{30E0197C-2C32-406E-90AF-EF6D05786ED3}" destId="{A845C93F-8CE6-47EA-A962-5BBD2F006376}" srcOrd="0" destOrd="0" presId="urn:microsoft.com/office/officeart/2005/8/layout/chevron2"/>
    <dgm:cxn modelId="{BBF20F79-1687-4269-A0C7-7224AD5DB8E4}" type="presParOf" srcId="{30E0197C-2C32-406E-90AF-EF6D05786ED3}" destId="{06376F88-18B3-470B-86FA-ED885E3CDD25}" srcOrd="1" destOrd="0" presId="urn:microsoft.com/office/officeart/2005/8/layout/chevron2"/>
    <dgm:cxn modelId="{08B38768-5583-47E2-A924-ED61250C992F}" type="presParOf" srcId="{D31DDEC2-0BF1-45A0-82A3-63AAFD896323}" destId="{B0F77EC1-4626-40BC-B14A-A652A3C7D6A3}" srcOrd="1" destOrd="0" presId="urn:microsoft.com/office/officeart/2005/8/layout/chevron2"/>
    <dgm:cxn modelId="{D3820532-C399-4452-B7CC-1DAB3E00493B}" type="presParOf" srcId="{D31DDEC2-0BF1-45A0-82A3-63AAFD896323}" destId="{93B32887-3E2A-47DE-89A5-E45A56330E52}" srcOrd="2" destOrd="0" presId="urn:microsoft.com/office/officeart/2005/8/layout/chevron2"/>
    <dgm:cxn modelId="{05A124D7-3F7D-492E-A67E-7C886A396B68}" type="presParOf" srcId="{93B32887-3E2A-47DE-89A5-E45A56330E52}" destId="{6D355957-BB0E-4180-A932-F59FA467ED65}" srcOrd="0" destOrd="0" presId="urn:microsoft.com/office/officeart/2005/8/layout/chevron2"/>
    <dgm:cxn modelId="{3C155AA0-0BF0-4BBB-A3D5-C9345E79F4D7}" type="presParOf" srcId="{93B32887-3E2A-47DE-89A5-E45A56330E52}" destId="{0C62283F-B247-4EFC-82C2-9B1ABA293C33}" srcOrd="1" destOrd="0" presId="urn:microsoft.com/office/officeart/2005/8/layout/chevron2"/>
    <dgm:cxn modelId="{3130A67A-28EB-48CB-BC70-091FCDFA90CD}" type="presParOf" srcId="{D31DDEC2-0BF1-45A0-82A3-63AAFD896323}" destId="{1EC43DB5-6450-4A70-B344-3C18A0919C0D}" srcOrd="3" destOrd="0" presId="urn:microsoft.com/office/officeart/2005/8/layout/chevron2"/>
    <dgm:cxn modelId="{298EC086-5D71-452E-854E-553B1133AC38}" type="presParOf" srcId="{D31DDEC2-0BF1-45A0-82A3-63AAFD896323}" destId="{21997948-7E8B-4CE3-A2E5-06219997F5C4}" srcOrd="4" destOrd="0" presId="urn:microsoft.com/office/officeart/2005/8/layout/chevron2"/>
    <dgm:cxn modelId="{82CC5458-1392-475A-893D-90F644144584}" type="presParOf" srcId="{21997948-7E8B-4CE3-A2E5-06219997F5C4}" destId="{DFB2D5C3-FA04-4976-8DB2-800A3E98948C}" srcOrd="0" destOrd="0" presId="urn:microsoft.com/office/officeart/2005/8/layout/chevron2"/>
    <dgm:cxn modelId="{B1C66557-B9D4-4917-87D3-77CAEDA70D89}" type="presParOf" srcId="{21997948-7E8B-4CE3-A2E5-06219997F5C4}" destId="{2AF24922-1E1F-46AB-A449-D311671F4351}" srcOrd="1" destOrd="0" presId="urn:microsoft.com/office/officeart/2005/8/layout/chevron2"/>
    <dgm:cxn modelId="{5089151E-158F-4F21-AA92-EFEADD045542}" type="presParOf" srcId="{D31DDEC2-0BF1-45A0-82A3-63AAFD896323}" destId="{EAFCB038-0D1E-4190-9655-9A6A31F62AEF}" srcOrd="5" destOrd="0" presId="urn:microsoft.com/office/officeart/2005/8/layout/chevron2"/>
    <dgm:cxn modelId="{92BBB2AF-F4FB-4234-A42A-798D9E10540E}" type="presParOf" srcId="{D31DDEC2-0BF1-45A0-82A3-63AAFD896323}" destId="{F1A5D457-AE23-42EE-BBF8-C5D8CE1C64DE}" srcOrd="6" destOrd="0" presId="urn:microsoft.com/office/officeart/2005/8/layout/chevron2"/>
    <dgm:cxn modelId="{9E85FFE3-A20B-461F-8963-0DA16D11596A}" type="presParOf" srcId="{F1A5D457-AE23-42EE-BBF8-C5D8CE1C64DE}" destId="{E2C9DB84-52CD-49EC-B1FA-9935B8DA0096}" srcOrd="0" destOrd="0" presId="urn:microsoft.com/office/officeart/2005/8/layout/chevron2"/>
    <dgm:cxn modelId="{A5A2108B-4F6B-4B7A-90E4-BC07CB29ED27}" type="presParOf" srcId="{F1A5D457-AE23-42EE-BBF8-C5D8CE1C64DE}" destId="{E9FF9B3F-6740-4584-AA80-D019BFD60351}" srcOrd="1" destOrd="0" presId="urn:microsoft.com/office/officeart/2005/8/layout/chevron2"/>
    <dgm:cxn modelId="{AB67F73E-35DE-4AC8-8340-F3D3F7D8BBDE}" type="presParOf" srcId="{D31DDEC2-0BF1-45A0-82A3-63AAFD896323}" destId="{4E06C4E8-2908-4603-BD6C-0C468980B92A}" srcOrd="7" destOrd="0" presId="urn:microsoft.com/office/officeart/2005/8/layout/chevron2"/>
    <dgm:cxn modelId="{634C82BC-9118-4626-A78F-8144081D7D5E}" type="presParOf" srcId="{D31DDEC2-0BF1-45A0-82A3-63AAFD896323}" destId="{09E0C0F0-9A5F-404A-87FE-EFB5FEBBC88F}" srcOrd="8" destOrd="0" presId="urn:microsoft.com/office/officeart/2005/8/layout/chevron2"/>
    <dgm:cxn modelId="{9CECAB1A-A46E-4394-BE57-D7136A752785}" type="presParOf" srcId="{09E0C0F0-9A5F-404A-87FE-EFB5FEBBC88F}" destId="{8902AA54-FCA4-408E-A414-1635FB3AE915}" srcOrd="0" destOrd="0" presId="urn:microsoft.com/office/officeart/2005/8/layout/chevron2"/>
    <dgm:cxn modelId="{8041EE14-4196-4DF3-9D4B-EA4C191EE876}" type="presParOf" srcId="{09E0C0F0-9A5F-404A-87FE-EFB5FEBBC88F}" destId="{F9C930C1-52B5-44B2-83C0-27144107CB88}" srcOrd="1" destOrd="0" presId="urn:microsoft.com/office/officeart/2005/8/layout/chevron2"/>
    <dgm:cxn modelId="{BFC8E732-874A-4756-BA85-486417EF31D6}" type="presParOf" srcId="{D31DDEC2-0BF1-45A0-82A3-63AAFD896323}" destId="{D6ADFF61-5742-47C8-9A21-3634EC37C1C7}" srcOrd="9" destOrd="0" presId="urn:microsoft.com/office/officeart/2005/8/layout/chevron2"/>
    <dgm:cxn modelId="{6FB7823F-BFC1-4214-90C1-E8F28C8563FC}" type="presParOf" srcId="{D31DDEC2-0BF1-45A0-82A3-63AAFD896323}" destId="{FAC97D8F-23FE-47B1-AE86-736C142BDEED}" srcOrd="10" destOrd="0" presId="urn:microsoft.com/office/officeart/2005/8/layout/chevron2"/>
    <dgm:cxn modelId="{180A4191-1D48-4CCD-9A5C-078160121BA2}" type="presParOf" srcId="{FAC97D8F-23FE-47B1-AE86-736C142BDEED}" destId="{60B635CD-DD7D-44BF-9911-B320B29AE43A}" srcOrd="0" destOrd="0" presId="urn:microsoft.com/office/officeart/2005/8/layout/chevron2"/>
    <dgm:cxn modelId="{B0E37AB4-DC7E-4F38-B73B-6C664D198CE8}" type="presParOf" srcId="{FAC97D8F-23FE-47B1-AE86-736C142BDEED}" destId="{51FD2A6A-32D7-40D2-99A5-9B79F1C69687}" srcOrd="1" destOrd="0" presId="urn:microsoft.com/office/officeart/2005/8/layout/chevron2"/>
    <dgm:cxn modelId="{CB270F54-23FC-49D9-BF7F-73965C6307AF}" type="presParOf" srcId="{D31DDEC2-0BF1-45A0-82A3-63AAFD896323}" destId="{368EA466-8A21-4E3D-927D-9905E123F8E0}" srcOrd="11" destOrd="0" presId="urn:microsoft.com/office/officeart/2005/8/layout/chevron2"/>
    <dgm:cxn modelId="{AF023C1A-58BD-43E8-B8B1-F773FC626488}" type="presParOf" srcId="{D31DDEC2-0BF1-45A0-82A3-63AAFD896323}" destId="{557A34D3-4512-4D41-820C-93C8D061294D}" srcOrd="12" destOrd="0" presId="urn:microsoft.com/office/officeart/2005/8/layout/chevron2"/>
    <dgm:cxn modelId="{4CCDB978-733A-42F0-AFE3-D492AADCAFA3}" type="presParOf" srcId="{557A34D3-4512-4D41-820C-93C8D061294D}" destId="{A0CF402D-2641-4042-8242-877BC3345958}" srcOrd="0" destOrd="0" presId="urn:microsoft.com/office/officeart/2005/8/layout/chevron2"/>
    <dgm:cxn modelId="{8012B05D-297F-4707-A405-2E6EBD9D2FE3}" type="presParOf" srcId="{557A34D3-4512-4D41-820C-93C8D061294D}" destId="{EA8D62DA-75E7-415B-A042-1717F12F833D}"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DE2AAC10-AF91-4C66-B5B9-0C53E38B05D7}" type="doc">
      <dgm:prSet loTypeId="urn:microsoft.com/office/officeart/2005/8/layout/chevron2" loCatId="list" qsTypeId="urn:microsoft.com/office/officeart/2005/8/quickstyle/simple1" qsCatId="simple" csTypeId="urn:microsoft.com/office/officeart/2005/8/colors/accent2_1" csCatId="accent2" phldr="1"/>
      <dgm:spPr/>
      <dgm:t>
        <a:bodyPr/>
        <a:lstStyle/>
        <a:p>
          <a:endParaRPr lang="en-US"/>
        </a:p>
      </dgm:t>
    </dgm:pt>
    <dgm:pt modelId="{2A95916A-BF52-4346-9BEC-A28CD096FF94}">
      <dgm:prSet phldrT="[Text]" custT="1"/>
      <dgm:spPr/>
      <dgm:t>
        <a:bodyPr/>
        <a:lstStyle/>
        <a:p>
          <a:pPr algn="l"/>
          <a:r>
            <a:rPr lang="en-US" sz="2800">
              <a:latin typeface="Times New Roman" panose="02020603050405020304" pitchFamily="18" charset="0"/>
              <a:cs typeface="Times New Roman" panose="02020603050405020304" pitchFamily="18" charset="0"/>
            </a:rPr>
            <a:t>Khoa Công Nghệ Thông Tin</a:t>
          </a:r>
        </a:p>
      </dgm:t>
    </dgm:pt>
    <dgm:pt modelId="{94115E92-B7ED-400D-928D-D2BE16995A5B}" type="parTrans" cxnId="{A68B6BCF-F9B1-420F-985C-B05FAE36DAC6}">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02328C5A-2259-4485-9C9D-BB7B30BA398D}" type="sibTrans" cxnId="{A68B6BCF-F9B1-420F-985C-B05FAE36DAC6}">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695AC4A1-8327-4372-9EF9-3F9D49D9DE6E}">
      <dgm:prSet phldrT="[Text]" custT="1"/>
      <dgm:spPr/>
      <dgm:t>
        <a:bodyPr/>
        <a:lstStyle/>
        <a:p>
          <a:pPr algn="l"/>
          <a:r>
            <a:rPr lang="vi-VN" sz="2800">
              <a:latin typeface="Times New Roman" panose="02020603050405020304" pitchFamily="18" charset="0"/>
              <a:cs typeface="Times New Roman" panose="02020603050405020304" pitchFamily="18" charset="0"/>
            </a:rPr>
            <a:t>Khoa Cơ Khí</a:t>
          </a:r>
          <a:endParaRPr lang="en-US" sz="2800">
            <a:latin typeface="Times New Roman" panose="02020603050405020304" pitchFamily="18" charset="0"/>
            <a:cs typeface="Times New Roman" panose="02020603050405020304" pitchFamily="18" charset="0"/>
          </a:endParaRPr>
        </a:p>
      </dgm:t>
    </dgm:pt>
    <dgm:pt modelId="{A7953CC5-18F7-4A79-9FE9-035A64539CA9}" type="parTrans" cxnId="{291DF22F-3F71-442A-8A61-62DED8BA6EEF}">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047A60A0-CD66-42B3-B8A9-500163EA87BD}" type="sibTrans" cxnId="{291DF22F-3F71-442A-8A61-62DED8BA6EEF}">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1BC20A11-DC07-47C6-A1AB-57B4E7D80349}">
      <dgm:prSet phldrT="[Text]" custT="1"/>
      <dgm:spPr/>
      <dgm:t>
        <a:bodyPr/>
        <a:lstStyle/>
        <a:p>
          <a:pPr algn="l"/>
          <a:r>
            <a:rPr lang="en-US" sz="2800">
              <a:latin typeface="Times New Roman" panose="02020603050405020304" pitchFamily="18" charset="0"/>
              <a:cs typeface="Times New Roman" panose="02020603050405020304" pitchFamily="18" charset="0"/>
            </a:rPr>
            <a:t>Khoa Điện - Điện Tử</a:t>
          </a:r>
        </a:p>
      </dgm:t>
    </dgm:pt>
    <dgm:pt modelId="{56ED3A3B-521E-4B4B-BD90-5A69E66C0382}" type="parTrans" cxnId="{8FC945FB-6200-4482-AAC6-17042BCDAC6A}">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83C092B7-C710-4D22-BFA5-D4532C5E1216}" type="sibTrans" cxnId="{8FC945FB-6200-4482-AAC6-17042BCDAC6A}">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96E14178-E966-41DD-AE72-E17FF3A9A6DE}">
      <dgm:prSet phldrT="[Text]" custT="1"/>
      <dgm:spPr/>
      <dgm:t>
        <a:bodyPr/>
        <a:lstStyle/>
        <a:p>
          <a:pPr algn="l"/>
          <a:r>
            <a:rPr lang="en-US" sz="2800">
              <a:latin typeface="Times New Roman" panose="02020603050405020304" pitchFamily="18" charset="0"/>
              <a:cs typeface="Times New Roman" panose="02020603050405020304" pitchFamily="18" charset="0"/>
            </a:rPr>
            <a:t>Khoa Động Lực</a:t>
          </a:r>
        </a:p>
      </dgm:t>
    </dgm:pt>
    <dgm:pt modelId="{100EFBDB-873D-4F6C-B7DE-24DE3AC3E8FC}" type="parTrans" cxnId="{1085745E-3D47-4FFC-87FF-52ECB66775F6}">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D09C266E-6E9A-4135-9421-1425BB80571A}" type="sibTrans" cxnId="{1085745E-3D47-4FFC-87FF-52ECB66775F6}">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2C13AB7C-0ED0-4651-80A1-0E149AFB051C}">
      <dgm:prSet phldrT="[Text]" custT="1"/>
      <dgm:spPr/>
      <dgm:t>
        <a:bodyPr/>
        <a:lstStyle/>
        <a:p>
          <a:pPr algn="l"/>
          <a:r>
            <a:rPr lang="en-US" sz="2800">
              <a:latin typeface="Times New Roman" panose="02020603050405020304" pitchFamily="18" charset="0"/>
              <a:cs typeface="Times New Roman" panose="02020603050405020304" pitchFamily="18" charset="0"/>
            </a:rPr>
            <a:t>Khoa Nhiệt - Lạnh</a:t>
          </a:r>
        </a:p>
      </dgm:t>
    </dgm:pt>
    <dgm:pt modelId="{8C08C95D-9B27-468C-BBF7-2382D18FF976}" type="parTrans" cxnId="{61581D9B-90BA-43BC-A91D-10495CC347F7}">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8CF30EE3-5901-4313-B9E8-34C2E8B98036}" type="sibTrans" cxnId="{61581D9B-90BA-43BC-A91D-10495CC347F7}">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84F907A0-010D-4F59-AFFC-4B7A90806BB3}">
      <dgm:prSet phldrT="[Text]" custT="1"/>
      <dgm:spPr/>
      <dgm:t>
        <a:bodyPr/>
        <a:lstStyle/>
        <a:p>
          <a:pPr algn="ctr"/>
          <a:r>
            <a:rPr lang="en-US" sz="2800">
              <a:latin typeface="Times New Roman" panose="02020603050405020304" pitchFamily="18" charset="0"/>
              <a:cs typeface="Times New Roman" panose="02020603050405020304" pitchFamily="18" charset="0"/>
            </a:rPr>
            <a:t>01</a:t>
          </a:r>
        </a:p>
      </dgm:t>
    </dgm:pt>
    <dgm:pt modelId="{32415AE1-6E0B-4A87-A04F-B8B80E618341}" type="parTrans" cxnId="{9ED77BD9-A0BD-4717-9772-9B642BFFD31E}">
      <dgm:prSet/>
      <dgm:spPr/>
      <dgm:t>
        <a:bodyPr/>
        <a:lstStyle/>
        <a:p>
          <a:endParaRPr lang="en-US"/>
        </a:p>
      </dgm:t>
    </dgm:pt>
    <dgm:pt modelId="{34434A9E-5FC0-4823-A168-16301C27CFEA}" type="sibTrans" cxnId="{9ED77BD9-A0BD-4717-9772-9B642BFFD31E}">
      <dgm:prSet/>
      <dgm:spPr/>
      <dgm:t>
        <a:bodyPr/>
        <a:lstStyle/>
        <a:p>
          <a:endParaRPr lang="en-US"/>
        </a:p>
      </dgm:t>
    </dgm:pt>
    <dgm:pt modelId="{81065B44-84A3-434A-8A26-A30511D1CC7C}">
      <dgm:prSet phldrT="[Text]" custT="1"/>
      <dgm:spPr/>
      <dgm:t>
        <a:bodyPr/>
        <a:lstStyle/>
        <a:p>
          <a:pPr algn="ctr"/>
          <a:r>
            <a:rPr lang="en-US" sz="2800">
              <a:latin typeface="Times New Roman" panose="02020603050405020304" pitchFamily="18" charset="0"/>
              <a:cs typeface="Times New Roman" panose="02020603050405020304" pitchFamily="18" charset="0"/>
            </a:rPr>
            <a:t>02</a:t>
          </a:r>
        </a:p>
      </dgm:t>
    </dgm:pt>
    <dgm:pt modelId="{59013BE5-C119-4671-A56A-076CF71C973E}" type="parTrans" cxnId="{8B3684FE-0A6B-4D84-ACDE-78B253C5C680}">
      <dgm:prSet/>
      <dgm:spPr/>
      <dgm:t>
        <a:bodyPr/>
        <a:lstStyle/>
        <a:p>
          <a:endParaRPr lang="en-US"/>
        </a:p>
      </dgm:t>
    </dgm:pt>
    <dgm:pt modelId="{480AE7A5-2AF2-462F-AD8D-74CD8A18D26A}" type="sibTrans" cxnId="{8B3684FE-0A6B-4D84-ACDE-78B253C5C680}">
      <dgm:prSet/>
      <dgm:spPr/>
      <dgm:t>
        <a:bodyPr/>
        <a:lstStyle/>
        <a:p>
          <a:endParaRPr lang="en-US"/>
        </a:p>
      </dgm:t>
    </dgm:pt>
    <dgm:pt modelId="{2BFD707F-7C2F-4A1A-82A6-CBC28399267A}">
      <dgm:prSet phldrT="[Text]" custT="1"/>
      <dgm:spPr/>
      <dgm:t>
        <a:bodyPr/>
        <a:lstStyle/>
        <a:p>
          <a:pPr algn="ctr"/>
          <a:r>
            <a:rPr lang="en-US" sz="2800">
              <a:latin typeface="Times New Roman" panose="02020603050405020304" pitchFamily="18" charset="0"/>
              <a:cs typeface="Times New Roman" panose="02020603050405020304" pitchFamily="18" charset="0"/>
            </a:rPr>
            <a:t>03</a:t>
          </a:r>
        </a:p>
      </dgm:t>
    </dgm:pt>
    <dgm:pt modelId="{C16A8285-C4C6-449A-9AA4-AA3EA7CE0862}" type="parTrans" cxnId="{6A92C770-491C-42B9-88F3-07650CCDF077}">
      <dgm:prSet/>
      <dgm:spPr/>
      <dgm:t>
        <a:bodyPr/>
        <a:lstStyle/>
        <a:p>
          <a:endParaRPr lang="en-US"/>
        </a:p>
      </dgm:t>
    </dgm:pt>
    <dgm:pt modelId="{9575D1C3-3C60-4AAC-B9A6-D0E93F46AC64}" type="sibTrans" cxnId="{6A92C770-491C-42B9-88F3-07650CCDF077}">
      <dgm:prSet/>
      <dgm:spPr/>
      <dgm:t>
        <a:bodyPr/>
        <a:lstStyle/>
        <a:p>
          <a:endParaRPr lang="en-US"/>
        </a:p>
      </dgm:t>
    </dgm:pt>
    <dgm:pt modelId="{84429F49-2EAC-485B-9876-206A2D386AD1}">
      <dgm:prSet phldrT="[Text]" custT="1"/>
      <dgm:spPr/>
      <dgm:t>
        <a:bodyPr/>
        <a:lstStyle/>
        <a:p>
          <a:pPr algn="ctr"/>
          <a:r>
            <a:rPr lang="en-US" sz="2800">
              <a:latin typeface="Times New Roman" panose="02020603050405020304" pitchFamily="18" charset="0"/>
              <a:cs typeface="Times New Roman" panose="02020603050405020304" pitchFamily="18" charset="0"/>
            </a:rPr>
            <a:t>04</a:t>
          </a:r>
        </a:p>
      </dgm:t>
    </dgm:pt>
    <dgm:pt modelId="{0FA45607-A26D-47D4-B989-166297FA9AE7}" type="parTrans" cxnId="{A430A6FE-AE28-4A03-BBC2-01AC9974EFD0}">
      <dgm:prSet/>
      <dgm:spPr/>
      <dgm:t>
        <a:bodyPr/>
        <a:lstStyle/>
        <a:p>
          <a:endParaRPr lang="en-US"/>
        </a:p>
      </dgm:t>
    </dgm:pt>
    <dgm:pt modelId="{1EDF3F25-26B9-4461-8D94-5B36FEEFA92E}" type="sibTrans" cxnId="{A430A6FE-AE28-4A03-BBC2-01AC9974EFD0}">
      <dgm:prSet/>
      <dgm:spPr/>
      <dgm:t>
        <a:bodyPr/>
        <a:lstStyle/>
        <a:p>
          <a:endParaRPr lang="en-US"/>
        </a:p>
      </dgm:t>
    </dgm:pt>
    <dgm:pt modelId="{64079FE7-4121-446E-9DFC-AAB4C58C693E}">
      <dgm:prSet phldrT="[Text]" custT="1"/>
      <dgm:spPr/>
      <dgm:t>
        <a:bodyPr/>
        <a:lstStyle/>
        <a:p>
          <a:pPr algn="ctr"/>
          <a:r>
            <a:rPr lang="en-US" sz="2800">
              <a:latin typeface="Times New Roman" panose="02020603050405020304" pitchFamily="18" charset="0"/>
              <a:cs typeface="Times New Roman" panose="02020603050405020304" pitchFamily="18" charset="0"/>
            </a:rPr>
            <a:t>05</a:t>
          </a:r>
        </a:p>
      </dgm:t>
    </dgm:pt>
    <dgm:pt modelId="{330D8A74-D0D4-48EC-870C-D94E21C6B7D3}" type="parTrans" cxnId="{A2D839C0-7B36-4369-8F42-4FD7E97DF93A}">
      <dgm:prSet/>
      <dgm:spPr/>
      <dgm:t>
        <a:bodyPr/>
        <a:lstStyle/>
        <a:p>
          <a:endParaRPr lang="en-US"/>
        </a:p>
      </dgm:t>
    </dgm:pt>
    <dgm:pt modelId="{AC80C24F-2EA7-476C-942A-DE19736E3182}" type="sibTrans" cxnId="{A2D839C0-7B36-4369-8F42-4FD7E97DF93A}">
      <dgm:prSet/>
      <dgm:spPr/>
      <dgm:t>
        <a:bodyPr/>
        <a:lstStyle/>
        <a:p>
          <a:endParaRPr lang="en-US"/>
        </a:p>
      </dgm:t>
    </dgm:pt>
    <dgm:pt modelId="{DC763E20-43A9-4FE3-BE36-9F5AA1A813F7}">
      <dgm:prSet phldrT="[Text]" custT="1"/>
      <dgm:spPr/>
      <dgm:t>
        <a:bodyPr/>
        <a:lstStyle/>
        <a:p>
          <a:pPr algn="ctr"/>
          <a:r>
            <a:rPr lang="en-US" sz="2800">
              <a:latin typeface="Times New Roman" panose="02020603050405020304" pitchFamily="18" charset="0"/>
              <a:cs typeface="Times New Roman" panose="02020603050405020304" pitchFamily="18" charset="0"/>
            </a:rPr>
            <a:t>06</a:t>
          </a:r>
        </a:p>
      </dgm:t>
    </dgm:pt>
    <dgm:pt modelId="{9642F911-3082-412E-9849-DB02FFB36B85}" type="parTrans" cxnId="{17B3B6B5-606D-45AD-9F73-A67DB0BD4571}">
      <dgm:prSet/>
      <dgm:spPr/>
      <dgm:t>
        <a:bodyPr/>
        <a:lstStyle/>
        <a:p>
          <a:endParaRPr lang="en-US"/>
        </a:p>
      </dgm:t>
    </dgm:pt>
    <dgm:pt modelId="{C6CBAB27-2579-4567-B332-56F6ACE35F7E}" type="sibTrans" cxnId="{17B3B6B5-606D-45AD-9F73-A67DB0BD4571}">
      <dgm:prSet/>
      <dgm:spPr/>
      <dgm:t>
        <a:bodyPr/>
        <a:lstStyle/>
        <a:p>
          <a:endParaRPr lang="en-US"/>
        </a:p>
      </dgm:t>
    </dgm:pt>
    <dgm:pt modelId="{28DD3E99-3170-4640-B46B-86DDFDE5831F}">
      <dgm:prSet phldrT="[Text]" custT="1"/>
      <dgm:spPr/>
      <dgm:t>
        <a:bodyPr/>
        <a:lstStyle/>
        <a:p>
          <a:pPr algn="l"/>
          <a:r>
            <a:rPr lang="en-US" sz="2800">
              <a:latin typeface="Times New Roman" panose="02020603050405020304" pitchFamily="18" charset="0"/>
              <a:cs typeface="Times New Roman" panose="02020603050405020304" pitchFamily="18" charset="0"/>
            </a:rPr>
            <a:t>Khoa May – Thời Trang</a:t>
          </a:r>
        </a:p>
      </dgm:t>
    </dgm:pt>
    <dgm:pt modelId="{3DC0501C-6D20-4447-B0E2-ACC10A4F277F}" type="parTrans" cxnId="{8736FC84-CB1A-41DE-A3A4-E80CAFE8D23E}">
      <dgm:prSet/>
      <dgm:spPr/>
      <dgm:t>
        <a:bodyPr/>
        <a:lstStyle/>
        <a:p>
          <a:endParaRPr lang="en-US"/>
        </a:p>
      </dgm:t>
    </dgm:pt>
    <dgm:pt modelId="{5475CC2A-FB04-4E0A-B621-3134C4F65327}" type="sibTrans" cxnId="{8736FC84-CB1A-41DE-A3A4-E80CAFE8D23E}">
      <dgm:prSet/>
      <dgm:spPr/>
      <dgm:t>
        <a:bodyPr/>
        <a:lstStyle/>
        <a:p>
          <a:endParaRPr lang="en-US"/>
        </a:p>
      </dgm:t>
    </dgm:pt>
    <dgm:pt modelId="{66641094-0B26-49E3-BC39-4C338EE1328D}" type="pres">
      <dgm:prSet presAssocID="{DE2AAC10-AF91-4C66-B5B9-0C53E38B05D7}" presName="linearFlow" presStyleCnt="0">
        <dgm:presLayoutVars>
          <dgm:dir/>
          <dgm:animLvl val="lvl"/>
          <dgm:resizeHandles val="exact"/>
        </dgm:presLayoutVars>
      </dgm:prSet>
      <dgm:spPr/>
    </dgm:pt>
    <dgm:pt modelId="{35EF523E-6D68-47A9-B022-BA6BEB10A46F}" type="pres">
      <dgm:prSet presAssocID="{84F907A0-010D-4F59-AFFC-4B7A90806BB3}" presName="composite" presStyleCnt="0"/>
      <dgm:spPr/>
    </dgm:pt>
    <dgm:pt modelId="{1F5948C6-9CB6-473D-9EBB-64298B6C8DAB}" type="pres">
      <dgm:prSet presAssocID="{84F907A0-010D-4F59-AFFC-4B7A90806BB3}" presName="parentText" presStyleLbl="alignNode1" presStyleIdx="0" presStyleCnt="6">
        <dgm:presLayoutVars>
          <dgm:chMax val="1"/>
          <dgm:bulletEnabled val="1"/>
        </dgm:presLayoutVars>
      </dgm:prSet>
      <dgm:spPr/>
    </dgm:pt>
    <dgm:pt modelId="{D569A650-1350-460A-809D-D3C9DAE2368F}" type="pres">
      <dgm:prSet presAssocID="{84F907A0-010D-4F59-AFFC-4B7A90806BB3}" presName="descendantText" presStyleLbl="alignAcc1" presStyleIdx="0" presStyleCnt="6">
        <dgm:presLayoutVars>
          <dgm:bulletEnabled val="1"/>
        </dgm:presLayoutVars>
      </dgm:prSet>
      <dgm:spPr/>
    </dgm:pt>
    <dgm:pt modelId="{2A51CE92-1DC8-4876-8A67-A0640D7B4528}" type="pres">
      <dgm:prSet presAssocID="{34434A9E-5FC0-4823-A168-16301C27CFEA}" presName="sp" presStyleCnt="0"/>
      <dgm:spPr/>
    </dgm:pt>
    <dgm:pt modelId="{83658D78-416A-4AA0-9181-E38F74DAEA49}" type="pres">
      <dgm:prSet presAssocID="{81065B44-84A3-434A-8A26-A30511D1CC7C}" presName="composite" presStyleCnt="0"/>
      <dgm:spPr/>
    </dgm:pt>
    <dgm:pt modelId="{29482347-6D37-4675-99AF-FF2980036BC7}" type="pres">
      <dgm:prSet presAssocID="{81065B44-84A3-434A-8A26-A30511D1CC7C}" presName="parentText" presStyleLbl="alignNode1" presStyleIdx="1" presStyleCnt="6">
        <dgm:presLayoutVars>
          <dgm:chMax val="1"/>
          <dgm:bulletEnabled val="1"/>
        </dgm:presLayoutVars>
      </dgm:prSet>
      <dgm:spPr/>
    </dgm:pt>
    <dgm:pt modelId="{5131A927-ED10-41C8-8B28-21639B2574A1}" type="pres">
      <dgm:prSet presAssocID="{81065B44-84A3-434A-8A26-A30511D1CC7C}" presName="descendantText" presStyleLbl="alignAcc1" presStyleIdx="1" presStyleCnt="6">
        <dgm:presLayoutVars>
          <dgm:bulletEnabled val="1"/>
        </dgm:presLayoutVars>
      </dgm:prSet>
      <dgm:spPr/>
    </dgm:pt>
    <dgm:pt modelId="{E6A78F4D-FACE-4697-A435-8638B0363E1B}" type="pres">
      <dgm:prSet presAssocID="{480AE7A5-2AF2-462F-AD8D-74CD8A18D26A}" presName="sp" presStyleCnt="0"/>
      <dgm:spPr/>
    </dgm:pt>
    <dgm:pt modelId="{CA3D3DA4-1B6A-4083-B21A-7EDCB14FECE8}" type="pres">
      <dgm:prSet presAssocID="{2BFD707F-7C2F-4A1A-82A6-CBC28399267A}" presName="composite" presStyleCnt="0"/>
      <dgm:spPr/>
    </dgm:pt>
    <dgm:pt modelId="{A1BC1DD7-6A66-423F-B58B-5EE88D2DA4E6}" type="pres">
      <dgm:prSet presAssocID="{2BFD707F-7C2F-4A1A-82A6-CBC28399267A}" presName="parentText" presStyleLbl="alignNode1" presStyleIdx="2" presStyleCnt="6">
        <dgm:presLayoutVars>
          <dgm:chMax val="1"/>
          <dgm:bulletEnabled val="1"/>
        </dgm:presLayoutVars>
      </dgm:prSet>
      <dgm:spPr/>
    </dgm:pt>
    <dgm:pt modelId="{EDAE5C31-A318-4C51-897F-E90138F88F08}" type="pres">
      <dgm:prSet presAssocID="{2BFD707F-7C2F-4A1A-82A6-CBC28399267A}" presName="descendantText" presStyleLbl="alignAcc1" presStyleIdx="2" presStyleCnt="6">
        <dgm:presLayoutVars>
          <dgm:bulletEnabled val="1"/>
        </dgm:presLayoutVars>
      </dgm:prSet>
      <dgm:spPr/>
    </dgm:pt>
    <dgm:pt modelId="{6291A41E-BE0B-46F9-9203-FBB66397172D}" type="pres">
      <dgm:prSet presAssocID="{9575D1C3-3C60-4AAC-B9A6-D0E93F46AC64}" presName="sp" presStyleCnt="0"/>
      <dgm:spPr/>
    </dgm:pt>
    <dgm:pt modelId="{62CA7DE1-C074-4C86-B568-5B9582CA6B16}" type="pres">
      <dgm:prSet presAssocID="{84429F49-2EAC-485B-9876-206A2D386AD1}" presName="composite" presStyleCnt="0"/>
      <dgm:spPr/>
    </dgm:pt>
    <dgm:pt modelId="{7441AFDF-D0D8-444D-9FC3-82AEA40E6F5A}" type="pres">
      <dgm:prSet presAssocID="{84429F49-2EAC-485B-9876-206A2D386AD1}" presName="parentText" presStyleLbl="alignNode1" presStyleIdx="3" presStyleCnt="6">
        <dgm:presLayoutVars>
          <dgm:chMax val="1"/>
          <dgm:bulletEnabled val="1"/>
        </dgm:presLayoutVars>
      </dgm:prSet>
      <dgm:spPr/>
    </dgm:pt>
    <dgm:pt modelId="{25E698C0-5DE2-419A-B7D3-7A5340F09E60}" type="pres">
      <dgm:prSet presAssocID="{84429F49-2EAC-485B-9876-206A2D386AD1}" presName="descendantText" presStyleLbl="alignAcc1" presStyleIdx="3" presStyleCnt="6">
        <dgm:presLayoutVars>
          <dgm:bulletEnabled val="1"/>
        </dgm:presLayoutVars>
      </dgm:prSet>
      <dgm:spPr/>
    </dgm:pt>
    <dgm:pt modelId="{7892518B-5F97-43A6-91F1-3BA5D4D8DCBE}" type="pres">
      <dgm:prSet presAssocID="{1EDF3F25-26B9-4461-8D94-5B36FEEFA92E}" presName="sp" presStyleCnt="0"/>
      <dgm:spPr/>
    </dgm:pt>
    <dgm:pt modelId="{1E68E8BF-703C-4501-9725-A1A48F3A7236}" type="pres">
      <dgm:prSet presAssocID="{64079FE7-4121-446E-9DFC-AAB4C58C693E}" presName="composite" presStyleCnt="0"/>
      <dgm:spPr/>
    </dgm:pt>
    <dgm:pt modelId="{1231AF6E-78CD-4A47-94AA-D2A4C2A51E9F}" type="pres">
      <dgm:prSet presAssocID="{64079FE7-4121-446E-9DFC-AAB4C58C693E}" presName="parentText" presStyleLbl="alignNode1" presStyleIdx="4" presStyleCnt="6">
        <dgm:presLayoutVars>
          <dgm:chMax val="1"/>
          <dgm:bulletEnabled val="1"/>
        </dgm:presLayoutVars>
      </dgm:prSet>
      <dgm:spPr/>
    </dgm:pt>
    <dgm:pt modelId="{C51A616C-BD0C-46DC-A155-17D8D1AA5A84}" type="pres">
      <dgm:prSet presAssocID="{64079FE7-4121-446E-9DFC-AAB4C58C693E}" presName="descendantText" presStyleLbl="alignAcc1" presStyleIdx="4" presStyleCnt="6">
        <dgm:presLayoutVars>
          <dgm:bulletEnabled val="1"/>
        </dgm:presLayoutVars>
      </dgm:prSet>
      <dgm:spPr/>
    </dgm:pt>
    <dgm:pt modelId="{26E61954-881A-4300-B8FF-4501C0A4807E}" type="pres">
      <dgm:prSet presAssocID="{AC80C24F-2EA7-476C-942A-DE19736E3182}" presName="sp" presStyleCnt="0"/>
      <dgm:spPr/>
    </dgm:pt>
    <dgm:pt modelId="{4E93FB52-74FF-40F5-B5AF-4DC87BBCFA6D}" type="pres">
      <dgm:prSet presAssocID="{DC763E20-43A9-4FE3-BE36-9F5AA1A813F7}" presName="composite" presStyleCnt="0"/>
      <dgm:spPr/>
    </dgm:pt>
    <dgm:pt modelId="{03177754-B05D-4AB2-ABA0-CD245A9185DE}" type="pres">
      <dgm:prSet presAssocID="{DC763E20-43A9-4FE3-BE36-9F5AA1A813F7}" presName="parentText" presStyleLbl="alignNode1" presStyleIdx="5" presStyleCnt="6">
        <dgm:presLayoutVars>
          <dgm:chMax val="1"/>
          <dgm:bulletEnabled val="1"/>
        </dgm:presLayoutVars>
      </dgm:prSet>
      <dgm:spPr/>
    </dgm:pt>
    <dgm:pt modelId="{F6782842-5D6F-4E63-90E3-49CFEF7EC39D}" type="pres">
      <dgm:prSet presAssocID="{DC763E20-43A9-4FE3-BE36-9F5AA1A813F7}" presName="descendantText" presStyleLbl="alignAcc1" presStyleIdx="5" presStyleCnt="6">
        <dgm:presLayoutVars>
          <dgm:bulletEnabled val="1"/>
        </dgm:presLayoutVars>
      </dgm:prSet>
      <dgm:spPr/>
    </dgm:pt>
  </dgm:ptLst>
  <dgm:cxnLst>
    <dgm:cxn modelId="{955DFB07-9ED4-496B-8F1A-3433C4F2ADE4}" type="presOf" srcId="{64079FE7-4121-446E-9DFC-AAB4C58C693E}" destId="{1231AF6E-78CD-4A47-94AA-D2A4C2A51E9F}" srcOrd="0" destOrd="0" presId="urn:microsoft.com/office/officeart/2005/8/layout/chevron2"/>
    <dgm:cxn modelId="{E0EE211B-BB9B-4E6F-8D8F-BD98ED2BD299}" type="presOf" srcId="{695AC4A1-8327-4372-9EF9-3F9D49D9DE6E}" destId="{5131A927-ED10-41C8-8B28-21639B2574A1}" srcOrd="0" destOrd="0" presId="urn:microsoft.com/office/officeart/2005/8/layout/chevron2"/>
    <dgm:cxn modelId="{07FFA51F-6C1A-43B0-900A-5ED8170D142C}" type="presOf" srcId="{1BC20A11-DC07-47C6-A1AB-57B4E7D80349}" destId="{EDAE5C31-A318-4C51-897F-E90138F88F08}" srcOrd="0" destOrd="0" presId="urn:microsoft.com/office/officeart/2005/8/layout/chevron2"/>
    <dgm:cxn modelId="{C0E08429-3248-4774-ACF7-FBE518DF1CA5}" type="presOf" srcId="{DE2AAC10-AF91-4C66-B5B9-0C53E38B05D7}" destId="{66641094-0B26-49E3-BC39-4C338EE1328D}" srcOrd="0" destOrd="0" presId="urn:microsoft.com/office/officeart/2005/8/layout/chevron2"/>
    <dgm:cxn modelId="{291DF22F-3F71-442A-8A61-62DED8BA6EEF}" srcId="{81065B44-84A3-434A-8A26-A30511D1CC7C}" destId="{695AC4A1-8327-4372-9EF9-3F9D49D9DE6E}" srcOrd="0" destOrd="0" parTransId="{A7953CC5-18F7-4A79-9FE9-035A64539CA9}" sibTransId="{047A60A0-CD66-42B3-B8A9-500163EA87BD}"/>
    <dgm:cxn modelId="{2D6E7235-03CD-4BAE-9A45-EF72D6CE4098}" type="presOf" srcId="{28DD3E99-3170-4640-B46B-86DDFDE5831F}" destId="{F6782842-5D6F-4E63-90E3-49CFEF7EC39D}" srcOrd="0" destOrd="0" presId="urn:microsoft.com/office/officeart/2005/8/layout/chevron2"/>
    <dgm:cxn modelId="{1085745E-3D47-4FFC-87FF-52ECB66775F6}" srcId="{84429F49-2EAC-485B-9876-206A2D386AD1}" destId="{96E14178-E966-41DD-AE72-E17FF3A9A6DE}" srcOrd="0" destOrd="0" parTransId="{100EFBDB-873D-4F6C-B7DE-24DE3AC3E8FC}" sibTransId="{D09C266E-6E9A-4135-9421-1425BB80571A}"/>
    <dgm:cxn modelId="{6339D95F-8675-43AA-A536-033594DA826A}" type="presOf" srcId="{84429F49-2EAC-485B-9876-206A2D386AD1}" destId="{7441AFDF-D0D8-444D-9FC3-82AEA40E6F5A}" srcOrd="0" destOrd="0" presId="urn:microsoft.com/office/officeart/2005/8/layout/chevron2"/>
    <dgm:cxn modelId="{6A92C770-491C-42B9-88F3-07650CCDF077}" srcId="{DE2AAC10-AF91-4C66-B5B9-0C53E38B05D7}" destId="{2BFD707F-7C2F-4A1A-82A6-CBC28399267A}" srcOrd="2" destOrd="0" parTransId="{C16A8285-C4C6-449A-9AA4-AA3EA7CE0862}" sibTransId="{9575D1C3-3C60-4AAC-B9A6-D0E93F46AC64}"/>
    <dgm:cxn modelId="{DB15A058-0B5B-4041-A9D3-1C3420762D3D}" type="presOf" srcId="{81065B44-84A3-434A-8A26-A30511D1CC7C}" destId="{29482347-6D37-4675-99AF-FF2980036BC7}" srcOrd="0" destOrd="0" presId="urn:microsoft.com/office/officeart/2005/8/layout/chevron2"/>
    <dgm:cxn modelId="{032B295A-25D6-461A-8030-FC74D71BA9A5}" type="presOf" srcId="{2C13AB7C-0ED0-4651-80A1-0E149AFB051C}" destId="{C51A616C-BD0C-46DC-A155-17D8D1AA5A84}" srcOrd="0" destOrd="0" presId="urn:microsoft.com/office/officeart/2005/8/layout/chevron2"/>
    <dgm:cxn modelId="{528F575A-A69A-45B8-8C14-3B967499EDBB}" type="presOf" srcId="{2A95916A-BF52-4346-9BEC-A28CD096FF94}" destId="{D569A650-1350-460A-809D-D3C9DAE2368F}" srcOrd="0" destOrd="0" presId="urn:microsoft.com/office/officeart/2005/8/layout/chevron2"/>
    <dgm:cxn modelId="{C330FE7D-59D1-494A-AF5B-04A4B7C2DFE5}" type="presOf" srcId="{DC763E20-43A9-4FE3-BE36-9F5AA1A813F7}" destId="{03177754-B05D-4AB2-ABA0-CD245A9185DE}" srcOrd="0" destOrd="0" presId="urn:microsoft.com/office/officeart/2005/8/layout/chevron2"/>
    <dgm:cxn modelId="{8736FC84-CB1A-41DE-A3A4-E80CAFE8D23E}" srcId="{DC763E20-43A9-4FE3-BE36-9F5AA1A813F7}" destId="{28DD3E99-3170-4640-B46B-86DDFDE5831F}" srcOrd="0" destOrd="0" parTransId="{3DC0501C-6D20-4447-B0E2-ACC10A4F277F}" sibTransId="{5475CC2A-FB04-4E0A-B621-3134C4F65327}"/>
    <dgm:cxn modelId="{70E35486-975B-449C-8436-3A21DC9EBD51}" type="presOf" srcId="{2BFD707F-7C2F-4A1A-82A6-CBC28399267A}" destId="{A1BC1DD7-6A66-423F-B58B-5EE88D2DA4E6}" srcOrd="0" destOrd="0" presId="urn:microsoft.com/office/officeart/2005/8/layout/chevron2"/>
    <dgm:cxn modelId="{7EB37A91-D7B3-453A-A75D-4D8C0DF11D22}" type="presOf" srcId="{96E14178-E966-41DD-AE72-E17FF3A9A6DE}" destId="{25E698C0-5DE2-419A-B7D3-7A5340F09E60}" srcOrd="0" destOrd="0" presId="urn:microsoft.com/office/officeart/2005/8/layout/chevron2"/>
    <dgm:cxn modelId="{61581D9B-90BA-43BC-A91D-10495CC347F7}" srcId="{64079FE7-4121-446E-9DFC-AAB4C58C693E}" destId="{2C13AB7C-0ED0-4651-80A1-0E149AFB051C}" srcOrd="0" destOrd="0" parTransId="{8C08C95D-9B27-468C-BBF7-2382D18FF976}" sibTransId="{8CF30EE3-5901-4313-B9E8-34C2E8B98036}"/>
    <dgm:cxn modelId="{4E780CB2-79C6-4969-9792-605D275ABCA7}" type="presOf" srcId="{84F907A0-010D-4F59-AFFC-4B7A90806BB3}" destId="{1F5948C6-9CB6-473D-9EBB-64298B6C8DAB}" srcOrd="0" destOrd="0" presId="urn:microsoft.com/office/officeart/2005/8/layout/chevron2"/>
    <dgm:cxn modelId="{17B3B6B5-606D-45AD-9F73-A67DB0BD4571}" srcId="{DE2AAC10-AF91-4C66-B5B9-0C53E38B05D7}" destId="{DC763E20-43A9-4FE3-BE36-9F5AA1A813F7}" srcOrd="5" destOrd="0" parTransId="{9642F911-3082-412E-9849-DB02FFB36B85}" sibTransId="{C6CBAB27-2579-4567-B332-56F6ACE35F7E}"/>
    <dgm:cxn modelId="{A2D839C0-7B36-4369-8F42-4FD7E97DF93A}" srcId="{DE2AAC10-AF91-4C66-B5B9-0C53E38B05D7}" destId="{64079FE7-4121-446E-9DFC-AAB4C58C693E}" srcOrd="4" destOrd="0" parTransId="{330D8A74-D0D4-48EC-870C-D94E21C6B7D3}" sibTransId="{AC80C24F-2EA7-476C-942A-DE19736E3182}"/>
    <dgm:cxn modelId="{A68B6BCF-F9B1-420F-985C-B05FAE36DAC6}" srcId="{84F907A0-010D-4F59-AFFC-4B7A90806BB3}" destId="{2A95916A-BF52-4346-9BEC-A28CD096FF94}" srcOrd="0" destOrd="0" parTransId="{94115E92-B7ED-400D-928D-D2BE16995A5B}" sibTransId="{02328C5A-2259-4485-9C9D-BB7B30BA398D}"/>
    <dgm:cxn modelId="{9ED77BD9-A0BD-4717-9772-9B642BFFD31E}" srcId="{DE2AAC10-AF91-4C66-B5B9-0C53E38B05D7}" destId="{84F907A0-010D-4F59-AFFC-4B7A90806BB3}" srcOrd="0" destOrd="0" parTransId="{32415AE1-6E0B-4A87-A04F-B8B80E618341}" sibTransId="{34434A9E-5FC0-4823-A168-16301C27CFEA}"/>
    <dgm:cxn modelId="{8FC945FB-6200-4482-AAC6-17042BCDAC6A}" srcId="{2BFD707F-7C2F-4A1A-82A6-CBC28399267A}" destId="{1BC20A11-DC07-47C6-A1AB-57B4E7D80349}" srcOrd="0" destOrd="0" parTransId="{56ED3A3B-521E-4B4B-BD90-5A69E66C0382}" sibTransId="{83C092B7-C710-4D22-BFA5-D4532C5E1216}"/>
    <dgm:cxn modelId="{8B3684FE-0A6B-4D84-ACDE-78B253C5C680}" srcId="{DE2AAC10-AF91-4C66-B5B9-0C53E38B05D7}" destId="{81065B44-84A3-434A-8A26-A30511D1CC7C}" srcOrd="1" destOrd="0" parTransId="{59013BE5-C119-4671-A56A-076CF71C973E}" sibTransId="{480AE7A5-2AF2-462F-AD8D-74CD8A18D26A}"/>
    <dgm:cxn modelId="{A430A6FE-AE28-4A03-BBC2-01AC9974EFD0}" srcId="{DE2AAC10-AF91-4C66-B5B9-0C53E38B05D7}" destId="{84429F49-2EAC-485B-9876-206A2D386AD1}" srcOrd="3" destOrd="0" parTransId="{0FA45607-A26D-47D4-B989-166297FA9AE7}" sibTransId="{1EDF3F25-26B9-4461-8D94-5B36FEEFA92E}"/>
    <dgm:cxn modelId="{FFCEECEB-1701-4997-A0A7-2B3C7424A382}" type="presParOf" srcId="{66641094-0B26-49E3-BC39-4C338EE1328D}" destId="{35EF523E-6D68-47A9-B022-BA6BEB10A46F}" srcOrd="0" destOrd="0" presId="urn:microsoft.com/office/officeart/2005/8/layout/chevron2"/>
    <dgm:cxn modelId="{B17108B4-B785-46CA-9C9E-A9604E3A682F}" type="presParOf" srcId="{35EF523E-6D68-47A9-B022-BA6BEB10A46F}" destId="{1F5948C6-9CB6-473D-9EBB-64298B6C8DAB}" srcOrd="0" destOrd="0" presId="urn:microsoft.com/office/officeart/2005/8/layout/chevron2"/>
    <dgm:cxn modelId="{04AF1172-CAB3-4CCD-ADB0-B66C67A7F7C1}" type="presParOf" srcId="{35EF523E-6D68-47A9-B022-BA6BEB10A46F}" destId="{D569A650-1350-460A-809D-D3C9DAE2368F}" srcOrd="1" destOrd="0" presId="urn:microsoft.com/office/officeart/2005/8/layout/chevron2"/>
    <dgm:cxn modelId="{D3CB1D2A-FBAF-4813-8447-F74B39F0AD84}" type="presParOf" srcId="{66641094-0B26-49E3-BC39-4C338EE1328D}" destId="{2A51CE92-1DC8-4876-8A67-A0640D7B4528}" srcOrd="1" destOrd="0" presId="urn:microsoft.com/office/officeart/2005/8/layout/chevron2"/>
    <dgm:cxn modelId="{5ADE5643-EECC-4B08-98BA-962CDCF64CCE}" type="presParOf" srcId="{66641094-0B26-49E3-BC39-4C338EE1328D}" destId="{83658D78-416A-4AA0-9181-E38F74DAEA49}" srcOrd="2" destOrd="0" presId="urn:microsoft.com/office/officeart/2005/8/layout/chevron2"/>
    <dgm:cxn modelId="{09331CBA-B6ED-4C63-AAE2-EF2B1F355F37}" type="presParOf" srcId="{83658D78-416A-4AA0-9181-E38F74DAEA49}" destId="{29482347-6D37-4675-99AF-FF2980036BC7}" srcOrd="0" destOrd="0" presId="urn:microsoft.com/office/officeart/2005/8/layout/chevron2"/>
    <dgm:cxn modelId="{46E61497-9E21-4B4E-8814-3762D1FC69F7}" type="presParOf" srcId="{83658D78-416A-4AA0-9181-E38F74DAEA49}" destId="{5131A927-ED10-41C8-8B28-21639B2574A1}" srcOrd="1" destOrd="0" presId="urn:microsoft.com/office/officeart/2005/8/layout/chevron2"/>
    <dgm:cxn modelId="{7932140A-1C8C-4F41-9DAB-2A7D5CF44079}" type="presParOf" srcId="{66641094-0B26-49E3-BC39-4C338EE1328D}" destId="{E6A78F4D-FACE-4697-A435-8638B0363E1B}" srcOrd="3" destOrd="0" presId="urn:microsoft.com/office/officeart/2005/8/layout/chevron2"/>
    <dgm:cxn modelId="{E370B322-74AB-44DC-A375-4CE75F7C74C6}" type="presParOf" srcId="{66641094-0B26-49E3-BC39-4C338EE1328D}" destId="{CA3D3DA4-1B6A-4083-B21A-7EDCB14FECE8}" srcOrd="4" destOrd="0" presId="urn:microsoft.com/office/officeart/2005/8/layout/chevron2"/>
    <dgm:cxn modelId="{7C4FC84F-46BF-4E4F-825F-C226ACBA3DB5}" type="presParOf" srcId="{CA3D3DA4-1B6A-4083-B21A-7EDCB14FECE8}" destId="{A1BC1DD7-6A66-423F-B58B-5EE88D2DA4E6}" srcOrd="0" destOrd="0" presId="urn:microsoft.com/office/officeart/2005/8/layout/chevron2"/>
    <dgm:cxn modelId="{329E708E-9A96-4C6F-80AD-853644C7B83E}" type="presParOf" srcId="{CA3D3DA4-1B6A-4083-B21A-7EDCB14FECE8}" destId="{EDAE5C31-A318-4C51-897F-E90138F88F08}" srcOrd="1" destOrd="0" presId="urn:microsoft.com/office/officeart/2005/8/layout/chevron2"/>
    <dgm:cxn modelId="{5E31B09E-D8CB-496C-8F44-CF22F8FA06FF}" type="presParOf" srcId="{66641094-0B26-49E3-BC39-4C338EE1328D}" destId="{6291A41E-BE0B-46F9-9203-FBB66397172D}" srcOrd="5" destOrd="0" presId="urn:microsoft.com/office/officeart/2005/8/layout/chevron2"/>
    <dgm:cxn modelId="{F0DBAA89-BEDC-43A5-AF1E-FC8016613CC8}" type="presParOf" srcId="{66641094-0B26-49E3-BC39-4C338EE1328D}" destId="{62CA7DE1-C074-4C86-B568-5B9582CA6B16}" srcOrd="6" destOrd="0" presId="urn:microsoft.com/office/officeart/2005/8/layout/chevron2"/>
    <dgm:cxn modelId="{7010102D-E604-433A-9601-A413338F0C2F}" type="presParOf" srcId="{62CA7DE1-C074-4C86-B568-5B9582CA6B16}" destId="{7441AFDF-D0D8-444D-9FC3-82AEA40E6F5A}" srcOrd="0" destOrd="0" presId="urn:microsoft.com/office/officeart/2005/8/layout/chevron2"/>
    <dgm:cxn modelId="{0AECC3DE-AFEB-425C-A0D4-FE83D4E5BF33}" type="presParOf" srcId="{62CA7DE1-C074-4C86-B568-5B9582CA6B16}" destId="{25E698C0-5DE2-419A-B7D3-7A5340F09E60}" srcOrd="1" destOrd="0" presId="urn:microsoft.com/office/officeart/2005/8/layout/chevron2"/>
    <dgm:cxn modelId="{0C0C06EA-0A12-4249-9CC6-373D5FFBBF04}" type="presParOf" srcId="{66641094-0B26-49E3-BC39-4C338EE1328D}" destId="{7892518B-5F97-43A6-91F1-3BA5D4D8DCBE}" srcOrd="7" destOrd="0" presId="urn:microsoft.com/office/officeart/2005/8/layout/chevron2"/>
    <dgm:cxn modelId="{4952C379-7025-44BA-A0E6-8B7A855590CE}" type="presParOf" srcId="{66641094-0B26-49E3-BC39-4C338EE1328D}" destId="{1E68E8BF-703C-4501-9725-A1A48F3A7236}" srcOrd="8" destOrd="0" presId="urn:microsoft.com/office/officeart/2005/8/layout/chevron2"/>
    <dgm:cxn modelId="{B9A2B028-BC78-41CF-BC4C-CF60921B09E9}" type="presParOf" srcId="{1E68E8BF-703C-4501-9725-A1A48F3A7236}" destId="{1231AF6E-78CD-4A47-94AA-D2A4C2A51E9F}" srcOrd="0" destOrd="0" presId="urn:microsoft.com/office/officeart/2005/8/layout/chevron2"/>
    <dgm:cxn modelId="{4FEF11F3-B370-4520-8154-962A93003D27}" type="presParOf" srcId="{1E68E8BF-703C-4501-9725-A1A48F3A7236}" destId="{C51A616C-BD0C-46DC-A155-17D8D1AA5A84}" srcOrd="1" destOrd="0" presId="urn:microsoft.com/office/officeart/2005/8/layout/chevron2"/>
    <dgm:cxn modelId="{DCB84CC5-3B8F-4D68-8806-18343D3BF774}" type="presParOf" srcId="{66641094-0B26-49E3-BC39-4C338EE1328D}" destId="{26E61954-881A-4300-B8FF-4501C0A4807E}" srcOrd="9" destOrd="0" presId="urn:microsoft.com/office/officeart/2005/8/layout/chevron2"/>
    <dgm:cxn modelId="{BA256AB2-1FD9-42FB-93B4-313AED80E458}" type="presParOf" srcId="{66641094-0B26-49E3-BC39-4C338EE1328D}" destId="{4E93FB52-74FF-40F5-B5AF-4DC87BBCFA6D}" srcOrd="10" destOrd="0" presId="urn:microsoft.com/office/officeart/2005/8/layout/chevron2"/>
    <dgm:cxn modelId="{647091F0-8E90-4350-9837-A5D2F0DB1DC8}" type="presParOf" srcId="{4E93FB52-74FF-40F5-B5AF-4DC87BBCFA6D}" destId="{03177754-B05D-4AB2-ABA0-CD245A9185DE}" srcOrd="0" destOrd="0" presId="urn:microsoft.com/office/officeart/2005/8/layout/chevron2"/>
    <dgm:cxn modelId="{BB146B7F-268F-42C4-8DAA-0C3834CDF7D8}" type="presParOf" srcId="{4E93FB52-74FF-40F5-B5AF-4DC87BBCFA6D}" destId="{F6782842-5D6F-4E63-90E3-49CFEF7EC39D}"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E2AAC10-AF91-4C66-B5B9-0C53E38B05D7}" type="doc">
      <dgm:prSet loTypeId="urn:microsoft.com/office/officeart/2005/8/layout/chevron2" loCatId="list" qsTypeId="urn:microsoft.com/office/officeart/2005/8/quickstyle/simple1" qsCatId="simple" csTypeId="urn:microsoft.com/office/officeart/2005/8/colors/accent2_1" csCatId="accent2" phldr="1"/>
      <dgm:spPr/>
      <dgm:t>
        <a:bodyPr/>
        <a:lstStyle/>
        <a:p>
          <a:endParaRPr lang="en-US"/>
        </a:p>
      </dgm:t>
    </dgm:pt>
    <dgm:pt modelId="{6670DC4B-2751-4369-BCDB-E32D31398831}">
      <dgm:prSet phldrT="[Text]" custT="1"/>
      <dgm:spPr/>
      <dgm:t>
        <a:bodyPr/>
        <a:lstStyle/>
        <a:p>
          <a:pPr algn="l"/>
          <a:r>
            <a:rPr lang="en-US" sz="2800">
              <a:latin typeface="Times New Roman" panose="02020603050405020304" pitchFamily="18" charset="0"/>
              <a:cs typeface="Times New Roman" panose="02020603050405020304" pitchFamily="18" charset="0"/>
            </a:rPr>
            <a:t>Khoa Kinh Tế</a:t>
          </a:r>
        </a:p>
      </dgm:t>
    </dgm:pt>
    <dgm:pt modelId="{DAFFD5CB-D5AC-4EC4-BFC7-50BFB84A627C}" type="parTrans" cxnId="{F5BACC56-7F93-4B1D-A4B5-119D5A7A6AD2}">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1F35FE2F-F266-4C98-8519-21776C77383B}" type="sibTrans" cxnId="{F5BACC56-7F93-4B1D-A4B5-119D5A7A6AD2}">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C2960399-FC4A-4C98-A22B-C59B2A64D6E7}">
      <dgm:prSet phldrT="[Text]" custT="1"/>
      <dgm:spPr/>
      <dgm:t>
        <a:bodyPr/>
        <a:lstStyle/>
        <a:p>
          <a:pPr algn="l"/>
          <a:r>
            <a:rPr lang="en-US" sz="2800">
              <a:latin typeface="Times New Roman" panose="02020603050405020304" pitchFamily="18" charset="0"/>
              <a:cs typeface="Times New Roman" panose="02020603050405020304" pitchFamily="18" charset="0"/>
            </a:rPr>
            <a:t>Khoa Ngoại ngữ</a:t>
          </a:r>
        </a:p>
      </dgm:t>
    </dgm:pt>
    <dgm:pt modelId="{8D1D2E6F-454C-40A2-8679-DEBF1A7C1C70}" type="parTrans" cxnId="{DD14C0CB-0ACB-4338-9EA0-F900C88A8925}">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9BD03E38-D5E4-420F-AD21-D0597958C863}" type="sibTrans" cxnId="{DD14C0CB-0ACB-4338-9EA0-F900C88A8925}">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149FE55D-FD5E-435E-A7A2-D7DD4A9843EC}">
      <dgm:prSet phldrT="[Text]" custT="1"/>
      <dgm:spPr/>
      <dgm:t>
        <a:bodyPr/>
        <a:lstStyle/>
        <a:p>
          <a:pPr algn="l"/>
          <a:r>
            <a:rPr lang="vi-VN" sz="2800">
              <a:latin typeface="Times New Roman" panose="02020603050405020304" pitchFamily="18" charset="0"/>
              <a:cs typeface="Times New Roman" panose="02020603050405020304" pitchFamily="18" charset="0"/>
            </a:rPr>
            <a:t>Khoa Khoa Học Cơ Bản</a:t>
          </a:r>
          <a:endParaRPr lang="en-US" sz="2800">
            <a:latin typeface="Times New Roman" panose="02020603050405020304" pitchFamily="18" charset="0"/>
            <a:cs typeface="Times New Roman" panose="02020603050405020304" pitchFamily="18" charset="0"/>
          </a:endParaRPr>
        </a:p>
      </dgm:t>
    </dgm:pt>
    <dgm:pt modelId="{D5FF9828-5378-40C2-8249-1CB8E838F56E}" type="parTrans" cxnId="{F026D566-F3EC-4C44-B7A2-36961650ECD5}">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51FA364C-7184-4081-ABC8-2A2C6BBA33A6}" type="sibTrans" cxnId="{F026D566-F3EC-4C44-B7A2-36961650ECD5}">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1A8D16F3-0D09-4287-8407-743A9E9DD172}">
      <dgm:prSet phldrT="[Text]" custT="1"/>
      <dgm:spPr/>
      <dgm:t>
        <a:bodyPr/>
        <a:lstStyle/>
        <a:p>
          <a:pPr algn="l"/>
          <a:r>
            <a:rPr lang="en-US" sz="2800">
              <a:latin typeface="Times New Roman" panose="02020603050405020304" pitchFamily="18" charset="0"/>
              <a:cs typeface="Times New Roman" panose="02020603050405020304" pitchFamily="18" charset="0"/>
            </a:rPr>
            <a:t>Khoa Lý Luận Chính Trị</a:t>
          </a:r>
        </a:p>
      </dgm:t>
    </dgm:pt>
    <dgm:pt modelId="{51CDE2B4-112C-4562-83AE-E9047C081A89}" type="parTrans" cxnId="{8FFBE397-BA84-4CC5-8776-499089BF35DB}">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C371D63B-28B4-4D52-BDFE-7D5A3D21E6EE}" type="sibTrans" cxnId="{8FFBE397-BA84-4CC5-8776-499089BF35DB}">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1FAFC19A-E3F8-487A-82AF-13386F19D49E}">
      <dgm:prSet phldrT="[Text]" custT="1"/>
      <dgm:spPr/>
      <dgm:t>
        <a:bodyPr/>
        <a:lstStyle/>
        <a:p>
          <a:pPr algn="l"/>
          <a:r>
            <a:rPr lang="en-US" sz="2800">
              <a:latin typeface="Times New Roman" panose="02020603050405020304" pitchFamily="18" charset="0"/>
              <a:cs typeface="Times New Roman" panose="02020603050405020304" pitchFamily="18" charset="0"/>
            </a:rPr>
            <a:t>Khoa Xây dựng</a:t>
          </a:r>
        </a:p>
      </dgm:t>
    </dgm:pt>
    <dgm:pt modelId="{FF6A6C90-8896-45ED-B1C4-8FDACCBE8C7F}" type="parTrans" cxnId="{27328F87-A567-4214-A4BB-B310171D94AC}">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AE9C4A79-609A-431D-A877-4F17BEF13069}" type="sibTrans" cxnId="{27328F87-A567-4214-A4BB-B310171D94AC}">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38F0EEEF-9555-40E7-9E91-451FD4D603FE}">
      <dgm:prSet phldrT="[Text]" custT="1"/>
      <dgm:spPr/>
      <dgm:t>
        <a:bodyPr/>
        <a:lstStyle/>
        <a:p>
          <a:pPr algn="l"/>
          <a:r>
            <a:rPr lang="en-US" sz="2800">
              <a:latin typeface="Times New Roman" panose="02020603050405020304" pitchFamily="18" charset="0"/>
              <a:cs typeface="Times New Roman" panose="02020603050405020304" pitchFamily="18" charset="0"/>
            </a:rPr>
            <a:t>Khoa Du lịch và khách sạn</a:t>
          </a:r>
        </a:p>
      </dgm:t>
    </dgm:pt>
    <dgm:pt modelId="{F36FC8A4-838C-4704-8154-B1BFCCD73DDA}" type="parTrans" cxnId="{A7061646-4D82-4990-80C4-4F0C6F99052E}">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4A737610-C17B-42AF-A9DA-7B90EEF88B55}" type="sibTrans" cxnId="{A7061646-4D82-4990-80C4-4F0C6F99052E}">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D6DA9B1C-011B-4690-8A70-F21CC477E9A2}">
      <dgm:prSet phldrT="[Text]" custT="1"/>
      <dgm:spPr/>
      <dgm:t>
        <a:bodyPr/>
        <a:lstStyle/>
        <a:p>
          <a:pPr algn="ctr"/>
          <a:r>
            <a:rPr lang="en-US" sz="2800">
              <a:latin typeface="Times New Roman" panose="02020603050405020304" pitchFamily="18" charset="0"/>
              <a:cs typeface="Times New Roman" panose="02020603050405020304" pitchFamily="18" charset="0"/>
            </a:rPr>
            <a:t>07</a:t>
          </a:r>
        </a:p>
      </dgm:t>
    </dgm:pt>
    <dgm:pt modelId="{4F21CB70-F967-4105-A424-3336DA5901BB}" type="parTrans" cxnId="{2BCD06D2-A956-4461-B1D8-4C0CD69C382C}">
      <dgm:prSet/>
      <dgm:spPr/>
      <dgm:t>
        <a:bodyPr/>
        <a:lstStyle/>
        <a:p>
          <a:endParaRPr lang="en-US"/>
        </a:p>
      </dgm:t>
    </dgm:pt>
    <dgm:pt modelId="{8D0D8AB1-B84D-4530-A8B7-1DF4F8EA2CF0}" type="sibTrans" cxnId="{2BCD06D2-A956-4461-B1D8-4C0CD69C382C}">
      <dgm:prSet/>
      <dgm:spPr/>
      <dgm:t>
        <a:bodyPr/>
        <a:lstStyle/>
        <a:p>
          <a:endParaRPr lang="en-US"/>
        </a:p>
      </dgm:t>
    </dgm:pt>
    <dgm:pt modelId="{D41611A3-4115-4258-9BB2-718DA789DD94}">
      <dgm:prSet phldrT="[Text]" custT="1"/>
      <dgm:spPr/>
      <dgm:t>
        <a:bodyPr/>
        <a:lstStyle/>
        <a:p>
          <a:pPr algn="ctr"/>
          <a:r>
            <a:rPr lang="en-US" sz="2800">
              <a:latin typeface="Times New Roman" panose="02020603050405020304" pitchFamily="18" charset="0"/>
              <a:cs typeface="Times New Roman" panose="02020603050405020304" pitchFamily="18" charset="0"/>
            </a:rPr>
            <a:t>08</a:t>
          </a:r>
        </a:p>
      </dgm:t>
    </dgm:pt>
    <dgm:pt modelId="{3CAEB8CF-AB11-443F-876E-408103956E3A}" type="parTrans" cxnId="{F8F13E46-6A2A-42FF-9599-06F6C200E6DC}">
      <dgm:prSet/>
      <dgm:spPr/>
      <dgm:t>
        <a:bodyPr/>
        <a:lstStyle/>
        <a:p>
          <a:endParaRPr lang="en-US"/>
        </a:p>
      </dgm:t>
    </dgm:pt>
    <dgm:pt modelId="{1C97371A-5A43-4D2D-A1FA-F56DEFB39EA6}" type="sibTrans" cxnId="{F8F13E46-6A2A-42FF-9599-06F6C200E6DC}">
      <dgm:prSet/>
      <dgm:spPr/>
      <dgm:t>
        <a:bodyPr/>
        <a:lstStyle/>
        <a:p>
          <a:endParaRPr lang="en-US"/>
        </a:p>
      </dgm:t>
    </dgm:pt>
    <dgm:pt modelId="{623CF12A-B384-4C67-92AE-6D0F9B283B49}">
      <dgm:prSet phldrT="[Text]" custT="1"/>
      <dgm:spPr/>
      <dgm:t>
        <a:bodyPr/>
        <a:lstStyle/>
        <a:p>
          <a:pPr algn="ctr"/>
          <a:r>
            <a:rPr lang="en-US" sz="2800">
              <a:latin typeface="Times New Roman" panose="02020603050405020304" pitchFamily="18" charset="0"/>
              <a:cs typeface="Times New Roman" panose="02020603050405020304" pitchFamily="18" charset="0"/>
            </a:rPr>
            <a:t>09</a:t>
          </a:r>
        </a:p>
      </dgm:t>
    </dgm:pt>
    <dgm:pt modelId="{7520E2DF-6E4E-48B4-A4F3-1F9384D1244A}" type="parTrans" cxnId="{41FED5C0-6182-4CD3-8E20-FC934B01F17B}">
      <dgm:prSet/>
      <dgm:spPr/>
      <dgm:t>
        <a:bodyPr/>
        <a:lstStyle/>
        <a:p>
          <a:endParaRPr lang="en-US"/>
        </a:p>
      </dgm:t>
    </dgm:pt>
    <dgm:pt modelId="{850A900C-F897-4E91-8215-A1DD211FB6AE}" type="sibTrans" cxnId="{41FED5C0-6182-4CD3-8E20-FC934B01F17B}">
      <dgm:prSet/>
      <dgm:spPr/>
      <dgm:t>
        <a:bodyPr/>
        <a:lstStyle/>
        <a:p>
          <a:endParaRPr lang="en-US"/>
        </a:p>
      </dgm:t>
    </dgm:pt>
    <dgm:pt modelId="{3FBF34D2-2E4C-415C-B815-074D6C185674}">
      <dgm:prSet phldrT="[Text]" custT="1"/>
      <dgm:spPr/>
      <dgm:t>
        <a:bodyPr/>
        <a:lstStyle/>
        <a:p>
          <a:pPr algn="ctr"/>
          <a:r>
            <a:rPr lang="en-US" sz="2800">
              <a:latin typeface="Times New Roman" panose="02020603050405020304" pitchFamily="18" charset="0"/>
              <a:cs typeface="Times New Roman" panose="02020603050405020304" pitchFamily="18" charset="0"/>
            </a:rPr>
            <a:t>10</a:t>
          </a:r>
        </a:p>
      </dgm:t>
    </dgm:pt>
    <dgm:pt modelId="{6ACB6612-78A1-4DB0-A9AA-F5F46C787807}" type="parTrans" cxnId="{A92A7C2B-8C39-4D5B-BE3F-DC710A0B2C8A}">
      <dgm:prSet/>
      <dgm:spPr/>
      <dgm:t>
        <a:bodyPr/>
        <a:lstStyle/>
        <a:p>
          <a:endParaRPr lang="en-US"/>
        </a:p>
      </dgm:t>
    </dgm:pt>
    <dgm:pt modelId="{FDE37274-EE06-49A9-8039-B9AC4E8E1B86}" type="sibTrans" cxnId="{A92A7C2B-8C39-4D5B-BE3F-DC710A0B2C8A}">
      <dgm:prSet/>
      <dgm:spPr/>
      <dgm:t>
        <a:bodyPr/>
        <a:lstStyle/>
        <a:p>
          <a:endParaRPr lang="en-US"/>
        </a:p>
      </dgm:t>
    </dgm:pt>
    <dgm:pt modelId="{BA0E16F8-05AF-4AA9-9869-0D0995C9F648}">
      <dgm:prSet phldrT="[Text]" custT="1"/>
      <dgm:spPr/>
      <dgm:t>
        <a:bodyPr/>
        <a:lstStyle/>
        <a:p>
          <a:pPr algn="ctr"/>
          <a:r>
            <a:rPr lang="en-US" sz="2800">
              <a:latin typeface="Times New Roman" panose="02020603050405020304" pitchFamily="18" charset="0"/>
              <a:cs typeface="Times New Roman" panose="02020603050405020304" pitchFamily="18" charset="0"/>
            </a:rPr>
            <a:t>11</a:t>
          </a:r>
        </a:p>
      </dgm:t>
    </dgm:pt>
    <dgm:pt modelId="{402E9158-187A-416E-AEB7-840C30E8E70D}" type="parTrans" cxnId="{72E5DCCE-6454-464E-B005-67380B01C5F2}">
      <dgm:prSet/>
      <dgm:spPr/>
      <dgm:t>
        <a:bodyPr/>
        <a:lstStyle/>
        <a:p>
          <a:endParaRPr lang="en-US"/>
        </a:p>
      </dgm:t>
    </dgm:pt>
    <dgm:pt modelId="{3DE51466-D215-4A22-A074-FAD7110FD2FF}" type="sibTrans" cxnId="{72E5DCCE-6454-464E-B005-67380B01C5F2}">
      <dgm:prSet/>
      <dgm:spPr/>
      <dgm:t>
        <a:bodyPr/>
        <a:lstStyle/>
        <a:p>
          <a:endParaRPr lang="en-US"/>
        </a:p>
      </dgm:t>
    </dgm:pt>
    <dgm:pt modelId="{BCF2CB10-FB5E-4063-87AD-7D5700F1B4AD}">
      <dgm:prSet phldrT="[Text]" custT="1"/>
      <dgm:spPr/>
      <dgm:t>
        <a:bodyPr/>
        <a:lstStyle/>
        <a:p>
          <a:pPr algn="ctr"/>
          <a:r>
            <a:rPr lang="en-US" sz="2800">
              <a:latin typeface="Times New Roman" panose="02020603050405020304" pitchFamily="18" charset="0"/>
              <a:cs typeface="Times New Roman" panose="02020603050405020304" pitchFamily="18" charset="0"/>
            </a:rPr>
            <a:t>12</a:t>
          </a:r>
        </a:p>
      </dgm:t>
    </dgm:pt>
    <dgm:pt modelId="{A60A6BD2-50D3-4D7D-9F72-5B6F0E7EF7DB}" type="parTrans" cxnId="{6B0BE5AB-4400-44F2-9F04-8EFA6B6EEEBF}">
      <dgm:prSet/>
      <dgm:spPr/>
      <dgm:t>
        <a:bodyPr/>
        <a:lstStyle/>
        <a:p>
          <a:endParaRPr lang="en-US"/>
        </a:p>
      </dgm:t>
    </dgm:pt>
    <dgm:pt modelId="{2203A6D8-269B-4FD9-B264-B21BFEE61C0F}" type="sibTrans" cxnId="{6B0BE5AB-4400-44F2-9F04-8EFA6B6EEEBF}">
      <dgm:prSet/>
      <dgm:spPr/>
      <dgm:t>
        <a:bodyPr/>
        <a:lstStyle/>
        <a:p>
          <a:endParaRPr lang="en-US"/>
        </a:p>
      </dgm:t>
    </dgm:pt>
    <dgm:pt modelId="{699542E1-9F80-4FDE-98B5-93EB035A954B}" type="pres">
      <dgm:prSet presAssocID="{DE2AAC10-AF91-4C66-B5B9-0C53E38B05D7}" presName="linearFlow" presStyleCnt="0">
        <dgm:presLayoutVars>
          <dgm:dir/>
          <dgm:animLvl val="lvl"/>
          <dgm:resizeHandles val="exact"/>
        </dgm:presLayoutVars>
      </dgm:prSet>
      <dgm:spPr/>
    </dgm:pt>
    <dgm:pt modelId="{4AFE327E-9326-4637-BDA4-FD556209469C}" type="pres">
      <dgm:prSet presAssocID="{D6DA9B1C-011B-4690-8A70-F21CC477E9A2}" presName="composite" presStyleCnt="0"/>
      <dgm:spPr/>
    </dgm:pt>
    <dgm:pt modelId="{E77C64A9-17D1-4C5F-949B-A937564245B0}" type="pres">
      <dgm:prSet presAssocID="{D6DA9B1C-011B-4690-8A70-F21CC477E9A2}" presName="parentText" presStyleLbl="alignNode1" presStyleIdx="0" presStyleCnt="6">
        <dgm:presLayoutVars>
          <dgm:chMax val="1"/>
          <dgm:bulletEnabled val="1"/>
        </dgm:presLayoutVars>
      </dgm:prSet>
      <dgm:spPr/>
    </dgm:pt>
    <dgm:pt modelId="{61ADFB87-697D-4DC4-A445-13E3B0CB3CD7}" type="pres">
      <dgm:prSet presAssocID="{D6DA9B1C-011B-4690-8A70-F21CC477E9A2}" presName="descendantText" presStyleLbl="alignAcc1" presStyleIdx="0" presStyleCnt="6" custLinFactNeighborX="9213" custLinFactNeighborY="-796">
        <dgm:presLayoutVars>
          <dgm:bulletEnabled val="1"/>
        </dgm:presLayoutVars>
      </dgm:prSet>
      <dgm:spPr/>
    </dgm:pt>
    <dgm:pt modelId="{04372116-9AA1-466B-86CE-5AE0EC9EFB93}" type="pres">
      <dgm:prSet presAssocID="{8D0D8AB1-B84D-4530-A8B7-1DF4F8EA2CF0}" presName="sp" presStyleCnt="0"/>
      <dgm:spPr/>
    </dgm:pt>
    <dgm:pt modelId="{DB0EF3E1-C7FB-454F-8AF2-CCFC3AEDE3C2}" type="pres">
      <dgm:prSet presAssocID="{D41611A3-4115-4258-9BB2-718DA789DD94}" presName="composite" presStyleCnt="0"/>
      <dgm:spPr/>
    </dgm:pt>
    <dgm:pt modelId="{21CFBDF6-0A8E-4A19-AA34-1539F62339F3}" type="pres">
      <dgm:prSet presAssocID="{D41611A3-4115-4258-9BB2-718DA789DD94}" presName="parentText" presStyleLbl="alignNode1" presStyleIdx="1" presStyleCnt="6">
        <dgm:presLayoutVars>
          <dgm:chMax val="1"/>
          <dgm:bulletEnabled val="1"/>
        </dgm:presLayoutVars>
      </dgm:prSet>
      <dgm:spPr/>
    </dgm:pt>
    <dgm:pt modelId="{D05FD33D-E734-43D2-8066-6023163471C4}" type="pres">
      <dgm:prSet presAssocID="{D41611A3-4115-4258-9BB2-718DA789DD94}" presName="descendantText" presStyleLbl="alignAcc1" presStyleIdx="1" presStyleCnt="6">
        <dgm:presLayoutVars>
          <dgm:bulletEnabled val="1"/>
        </dgm:presLayoutVars>
      </dgm:prSet>
      <dgm:spPr/>
    </dgm:pt>
    <dgm:pt modelId="{3D8AE39C-E4A0-4DC4-B508-D542AE168253}" type="pres">
      <dgm:prSet presAssocID="{1C97371A-5A43-4D2D-A1FA-F56DEFB39EA6}" presName="sp" presStyleCnt="0"/>
      <dgm:spPr/>
    </dgm:pt>
    <dgm:pt modelId="{63995099-7157-42F6-AEC1-AA3D91B03C7A}" type="pres">
      <dgm:prSet presAssocID="{623CF12A-B384-4C67-92AE-6D0F9B283B49}" presName="composite" presStyleCnt="0"/>
      <dgm:spPr/>
    </dgm:pt>
    <dgm:pt modelId="{FA4B22BD-79A2-4996-B21E-A9876BB02C35}" type="pres">
      <dgm:prSet presAssocID="{623CF12A-B384-4C67-92AE-6D0F9B283B49}" presName="parentText" presStyleLbl="alignNode1" presStyleIdx="2" presStyleCnt="6">
        <dgm:presLayoutVars>
          <dgm:chMax val="1"/>
          <dgm:bulletEnabled val="1"/>
        </dgm:presLayoutVars>
      </dgm:prSet>
      <dgm:spPr/>
    </dgm:pt>
    <dgm:pt modelId="{677EA3EA-AB3C-4BD9-AC73-2B027DCCC49E}" type="pres">
      <dgm:prSet presAssocID="{623CF12A-B384-4C67-92AE-6D0F9B283B49}" presName="descendantText" presStyleLbl="alignAcc1" presStyleIdx="2" presStyleCnt="6">
        <dgm:presLayoutVars>
          <dgm:bulletEnabled val="1"/>
        </dgm:presLayoutVars>
      </dgm:prSet>
      <dgm:spPr/>
    </dgm:pt>
    <dgm:pt modelId="{3402AD82-FFD5-4652-965A-ADADA11631FB}" type="pres">
      <dgm:prSet presAssocID="{850A900C-F897-4E91-8215-A1DD211FB6AE}" presName="sp" presStyleCnt="0"/>
      <dgm:spPr/>
    </dgm:pt>
    <dgm:pt modelId="{AA08A958-38C5-42E7-BB57-10F22A4F9230}" type="pres">
      <dgm:prSet presAssocID="{3FBF34D2-2E4C-415C-B815-074D6C185674}" presName="composite" presStyleCnt="0"/>
      <dgm:spPr/>
    </dgm:pt>
    <dgm:pt modelId="{C10865E6-A133-4916-98E2-B95A400F7C0A}" type="pres">
      <dgm:prSet presAssocID="{3FBF34D2-2E4C-415C-B815-074D6C185674}" presName="parentText" presStyleLbl="alignNode1" presStyleIdx="3" presStyleCnt="6">
        <dgm:presLayoutVars>
          <dgm:chMax val="1"/>
          <dgm:bulletEnabled val="1"/>
        </dgm:presLayoutVars>
      </dgm:prSet>
      <dgm:spPr/>
    </dgm:pt>
    <dgm:pt modelId="{1EF70E86-1FB6-474B-83A4-A99923F7249B}" type="pres">
      <dgm:prSet presAssocID="{3FBF34D2-2E4C-415C-B815-074D6C185674}" presName="descendantText" presStyleLbl="alignAcc1" presStyleIdx="3" presStyleCnt="6">
        <dgm:presLayoutVars>
          <dgm:bulletEnabled val="1"/>
        </dgm:presLayoutVars>
      </dgm:prSet>
      <dgm:spPr/>
    </dgm:pt>
    <dgm:pt modelId="{CC172CD0-4711-43AF-8226-75691B8D2A02}" type="pres">
      <dgm:prSet presAssocID="{FDE37274-EE06-49A9-8039-B9AC4E8E1B86}" presName="sp" presStyleCnt="0"/>
      <dgm:spPr/>
    </dgm:pt>
    <dgm:pt modelId="{73C0934D-8077-4C99-90FB-73258B20075F}" type="pres">
      <dgm:prSet presAssocID="{BA0E16F8-05AF-4AA9-9869-0D0995C9F648}" presName="composite" presStyleCnt="0"/>
      <dgm:spPr/>
    </dgm:pt>
    <dgm:pt modelId="{FE4A00BF-5A1F-4AC5-9154-B56669D3FCB6}" type="pres">
      <dgm:prSet presAssocID="{BA0E16F8-05AF-4AA9-9869-0D0995C9F648}" presName="parentText" presStyleLbl="alignNode1" presStyleIdx="4" presStyleCnt="6">
        <dgm:presLayoutVars>
          <dgm:chMax val="1"/>
          <dgm:bulletEnabled val="1"/>
        </dgm:presLayoutVars>
      </dgm:prSet>
      <dgm:spPr/>
    </dgm:pt>
    <dgm:pt modelId="{8F11E34E-4CE3-48C3-A427-D61539280E10}" type="pres">
      <dgm:prSet presAssocID="{BA0E16F8-05AF-4AA9-9869-0D0995C9F648}" presName="descendantText" presStyleLbl="alignAcc1" presStyleIdx="4" presStyleCnt="6">
        <dgm:presLayoutVars>
          <dgm:bulletEnabled val="1"/>
        </dgm:presLayoutVars>
      </dgm:prSet>
      <dgm:spPr/>
    </dgm:pt>
    <dgm:pt modelId="{D7B7E65A-BF91-415C-9EF7-FD2FC1983BBD}" type="pres">
      <dgm:prSet presAssocID="{3DE51466-D215-4A22-A074-FAD7110FD2FF}" presName="sp" presStyleCnt="0"/>
      <dgm:spPr/>
    </dgm:pt>
    <dgm:pt modelId="{923687A1-9192-48A8-A036-99CAAFE33BF4}" type="pres">
      <dgm:prSet presAssocID="{BCF2CB10-FB5E-4063-87AD-7D5700F1B4AD}" presName="composite" presStyleCnt="0"/>
      <dgm:spPr/>
    </dgm:pt>
    <dgm:pt modelId="{A6FD9F28-FE57-464C-B063-FFAC29538E4D}" type="pres">
      <dgm:prSet presAssocID="{BCF2CB10-FB5E-4063-87AD-7D5700F1B4AD}" presName="parentText" presStyleLbl="alignNode1" presStyleIdx="5" presStyleCnt="6">
        <dgm:presLayoutVars>
          <dgm:chMax val="1"/>
          <dgm:bulletEnabled val="1"/>
        </dgm:presLayoutVars>
      </dgm:prSet>
      <dgm:spPr/>
    </dgm:pt>
    <dgm:pt modelId="{CE7B59E4-BDAA-4042-B6DE-184FD299703B}" type="pres">
      <dgm:prSet presAssocID="{BCF2CB10-FB5E-4063-87AD-7D5700F1B4AD}" presName="descendantText" presStyleLbl="alignAcc1" presStyleIdx="5" presStyleCnt="6">
        <dgm:presLayoutVars>
          <dgm:bulletEnabled val="1"/>
        </dgm:presLayoutVars>
      </dgm:prSet>
      <dgm:spPr/>
    </dgm:pt>
  </dgm:ptLst>
  <dgm:cxnLst>
    <dgm:cxn modelId="{59173F2A-D365-4328-9935-C935A237A151}" type="presOf" srcId="{DE2AAC10-AF91-4C66-B5B9-0C53E38B05D7}" destId="{699542E1-9F80-4FDE-98B5-93EB035A954B}" srcOrd="0" destOrd="0" presId="urn:microsoft.com/office/officeart/2005/8/layout/chevron2"/>
    <dgm:cxn modelId="{A92A7C2B-8C39-4D5B-BE3F-DC710A0B2C8A}" srcId="{DE2AAC10-AF91-4C66-B5B9-0C53E38B05D7}" destId="{3FBF34D2-2E4C-415C-B815-074D6C185674}" srcOrd="3" destOrd="0" parTransId="{6ACB6612-78A1-4DB0-A9AA-F5F46C787807}" sibTransId="{FDE37274-EE06-49A9-8039-B9AC4E8E1B86}"/>
    <dgm:cxn modelId="{A2F51531-7035-4FA6-B3EB-85597657321A}" type="presOf" srcId="{6670DC4B-2751-4369-BCDB-E32D31398831}" destId="{61ADFB87-697D-4DC4-A445-13E3B0CB3CD7}" srcOrd="0" destOrd="0" presId="urn:microsoft.com/office/officeart/2005/8/layout/chevron2"/>
    <dgm:cxn modelId="{C89D5161-F3A5-4AA8-BFF7-34F8CA20ED06}" type="presOf" srcId="{C2960399-FC4A-4C98-A22B-C59B2A64D6E7}" destId="{CE7B59E4-BDAA-4042-B6DE-184FD299703B}" srcOrd="0" destOrd="0" presId="urn:microsoft.com/office/officeart/2005/8/layout/chevron2"/>
    <dgm:cxn modelId="{1089F764-D5AA-4D77-ADB8-13B5CDCDAAE1}" type="presOf" srcId="{1FAFC19A-E3F8-487A-82AF-13386F19D49E}" destId="{1EF70E86-1FB6-474B-83A4-A99923F7249B}" srcOrd="0" destOrd="0" presId="urn:microsoft.com/office/officeart/2005/8/layout/chevron2"/>
    <dgm:cxn modelId="{A7061646-4D82-4990-80C4-4F0C6F99052E}" srcId="{BA0E16F8-05AF-4AA9-9869-0D0995C9F648}" destId="{38F0EEEF-9555-40E7-9E91-451FD4D603FE}" srcOrd="0" destOrd="0" parTransId="{F36FC8A4-838C-4704-8154-B1BFCCD73DDA}" sibTransId="{4A737610-C17B-42AF-A9DA-7B90EEF88B55}"/>
    <dgm:cxn modelId="{F8F13E46-6A2A-42FF-9599-06F6C200E6DC}" srcId="{DE2AAC10-AF91-4C66-B5B9-0C53E38B05D7}" destId="{D41611A3-4115-4258-9BB2-718DA789DD94}" srcOrd="1" destOrd="0" parTransId="{3CAEB8CF-AB11-443F-876E-408103956E3A}" sibTransId="{1C97371A-5A43-4D2D-A1FA-F56DEFB39EA6}"/>
    <dgm:cxn modelId="{F026D566-F3EC-4C44-B7A2-36961650ECD5}" srcId="{D41611A3-4115-4258-9BB2-718DA789DD94}" destId="{149FE55D-FD5E-435E-A7A2-D7DD4A9843EC}" srcOrd="0" destOrd="0" parTransId="{D5FF9828-5378-40C2-8249-1CB8E838F56E}" sibTransId="{51FA364C-7184-4081-ABC8-2A2C6BBA33A6}"/>
    <dgm:cxn modelId="{27FCE86D-B678-44BF-806B-F0F01966C4E2}" type="presOf" srcId="{623CF12A-B384-4C67-92AE-6D0F9B283B49}" destId="{FA4B22BD-79A2-4996-B21E-A9876BB02C35}" srcOrd="0" destOrd="0" presId="urn:microsoft.com/office/officeart/2005/8/layout/chevron2"/>
    <dgm:cxn modelId="{42C59650-6DE8-47B2-A572-EA176D1B7908}" type="presOf" srcId="{149FE55D-FD5E-435E-A7A2-D7DD4A9843EC}" destId="{D05FD33D-E734-43D2-8066-6023163471C4}" srcOrd="0" destOrd="0" presId="urn:microsoft.com/office/officeart/2005/8/layout/chevron2"/>
    <dgm:cxn modelId="{CD2F6F54-441A-46C5-884C-E18797A34B07}" type="presOf" srcId="{1A8D16F3-0D09-4287-8407-743A9E9DD172}" destId="{677EA3EA-AB3C-4BD9-AC73-2B027DCCC49E}" srcOrd="0" destOrd="0" presId="urn:microsoft.com/office/officeart/2005/8/layout/chevron2"/>
    <dgm:cxn modelId="{F5BACC56-7F93-4B1D-A4B5-119D5A7A6AD2}" srcId="{D6DA9B1C-011B-4690-8A70-F21CC477E9A2}" destId="{6670DC4B-2751-4369-BCDB-E32D31398831}" srcOrd="0" destOrd="0" parTransId="{DAFFD5CB-D5AC-4EC4-BFC7-50BFB84A627C}" sibTransId="{1F35FE2F-F266-4C98-8519-21776C77383B}"/>
    <dgm:cxn modelId="{202FCD58-5519-4FD9-9B5B-B667CE118710}" type="presOf" srcId="{38F0EEEF-9555-40E7-9E91-451FD4D603FE}" destId="{8F11E34E-4CE3-48C3-A427-D61539280E10}" srcOrd="0" destOrd="0" presId="urn:microsoft.com/office/officeart/2005/8/layout/chevron2"/>
    <dgm:cxn modelId="{27328F87-A567-4214-A4BB-B310171D94AC}" srcId="{3FBF34D2-2E4C-415C-B815-074D6C185674}" destId="{1FAFC19A-E3F8-487A-82AF-13386F19D49E}" srcOrd="0" destOrd="0" parTransId="{FF6A6C90-8896-45ED-B1C4-8FDACCBE8C7F}" sibTransId="{AE9C4A79-609A-431D-A877-4F17BEF13069}"/>
    <dgm:cxn modelId="{3AC8E28A-6CF1-49FC-B963-53ED2A53DE0E}" type="presOf" srcId="{D6DA9B1C-011B-4690-8A70-F21CC477E9A2}" destId="{E77C64A9-17D1-4C5F-949B-A937564245B0}" srcOrd="0" destOrd="0" presId="urn:microsoft.com/office/officeart/2005/8/layout/chevron2"/>
    <dgm:cxn modelId="{FB0F2794-7453-450B-868A-0A19785F3CC8}" type="presOf" srcId="{BA0E16F8-05AF-4AA9-9869-0D0995C9F648}" destId="{FE4A00BF-5A1F-4AC5-9154-B56669D3FCB6}" srcOrd="0" destOrd="0" presId="urn:microsoft.com/office/officeart/2005/8/layout/chevron2"/>
    <dgm:cxn modelId="{8FFBE397-BA84-4CC5-8776-499089BF35DB}" srcId="{623CF12A-B384-4C67-92AE-6D0F9B283B49}" destId="{1A8D16F3-0D09-4287-8407-743A9E9DD172}" srcOrd="0" destOrd="0" parTransId="{51CDE2B4-112C-4562-83AE-E9047C081A89}" sibTransId="{C371D63B-28B4-4D52-BDFE-7D5A3D21E6EE}"/>
    <dgm:cxn modelId="{6B0BE5AB-4400-44F2-9F04-8EFA6B6EEEBF}" srcId="{DE2AAC10-AF91-4C66-B5B9-0C53E38B05D7}" destId="{BCF2CB10-FB5E-4063-87AD-7D5700F1B4AD}" srcOrd="5" destOrd="0" parTransId="{A60A6BD2-50D3-4D7D-9F72-5B6F0E7EF7DB}" sibTransId="{2203A6D8-269B-4FD9-B264-B21BFEE61C0F}"/>
    <dgm:cxn modelId="{41FED5C0-6182-4CD3-8E20-FC934B01F17B}" srcId="{DE2AAC10-AF91-4C66-B5B9-0C53E38B05D7}" destId="{623CF12A-B384-4C67-92AE-6D0F9B283B49}" srcOrd="2" destOrd="0" parTransId="{7520E2DF-6E4E-48B4-A4F3-1F9384D1244A}" sibTransId="{850A900C-F897-4E91-8215-A1DD211FB6AE}"/>
    <dgm:cxn modelId="{DD14C0CB-0ACB-4338-9EA0-F900C88A8925}" srcId="{BCF2CB10-FB5E-4063-87AD-7D5700F1B4AD}" destId="{C2960399-FC4A-4C98-A22B-C59B2A64D6E7}" srcOrd="0" destOrd="0" parTransId="{8D1D2E6F-454C-40A2-8679-DEBF1A7C1C70}" sibTransId="{9BD03E38-D5E4-420F-AD21-D0597958C863}"/>
    <dgm:cxn modelId="{72E5DCCE-6454-464E-B005-67380B01C5F2}" srcId="{DE2AAC10-AF91-4C66-B5B9-0C53E38B05D7}" destId="{BA0E16F8-05AF-4AA9-9869-0D0995C9F648}" srcOrd="4" destOrd="0" parTransId="{402E9158-187A-416E-AEB7-840C30E8E70D}" sibTransId="{3DE51466-D215-4A22-A074-FAD7110FD2FF}"/>
    <dgm:cxn modelId="{2BCD06D2-A956-4461-B1D8-4C0CD69C382C}" srcId="{DE2AAC10-AF91-4C66-B5B9-0C53E38B05D7}" destId="{D6DA9B1C-011B-4690-8A70-F21CC477E9A2}" srcOrd="0" destOrd="0" parTransId="{4F21CB70-F967-4105-A424-3336DA5901BB}" sibTransId="{8D0D8AB1-B84D-4530-A8B7-1DF4F8EA2CF0}"/>
    <dgm:cxn modelId="{746D52DB-3486-47B5-A650-3F1DE0A238C6}" type="presOf" srcId="{D41611A3-4115-4258-9BB2-718DA789DD94}" destId="{21CFBDF6-0A8E-4A19-AA34-1539F62339F3}" srcOrd="0" destOrd="0" presId="urn:microsoft.com/office/officeart/2005/8/layout/chevron2"/>
    <dgm:cxn modelId="{4A71F8DD-F64D-46A1-85B4-2A6CE3C344DE}" type="presOf" srcId="{BCF2CB10-FB5E-4063-87AD-7D5700F1B4AD}" destId="{A6FD9F28-FE57-464C-B063-FFAC29538E4D}" srcOrd="0" destOrd="0" presId="urn:microsoft.com/office/officeart/2005/8/layout/chevron2"/>
    <dgm:cxn modelId="{E1A749E2-78B7-4255-93F7-9093017D45E6}" type="presOf" srcId="{3FBF34D2-2E4C-415C-B815-074D6C185674}" destId="{C10865E6-A133-4916-98E2-B95A400F7C0A}" srcOrd="0" destOrd="0" presId="urn:microsoft.com/office/officeart/2005/8/layout/chevron2"/>
    <dgm:cxn modelId="{C3DAE7B8-0FC3-4567-AA93-04F82A9F4E4A}" type="presParOf" srcId="{699542E1-9F80-4FDE-98B5-93EB035A954B}" destId="{4AFE327E-9326-4637-BDA4-FD556209469C}" srcOrd="0" destOrd="0" presId="urn:microsoft.com/office/officeart/2005/8/layout/chevron2"/>
    <dgm:cxn modelId="{1B63E168-A256-46E1-9708-47B9145E42F9}" type="presParOf" srcId="{4AFE327E-9326-4637-BDA4-FD556209469C}" destId="{E77C64A9-17D1-4C5F-949B-A937564245B0}" srcOrd="0" destOrd="0" presId="urn:microsoft.com/office/officeart/2005/8/layout/chevron2"/>
    <dgm:cxn modelId="{D920E9A6-4DF0-4788-B603-C9D4998CDBB4}" type="presParOf" srcId="{4AFE327E-9326-4637-BDA4-FD556209469C}" destId="{61ADFB87-697D-4DC4-A445-13E3B0CB3CD7}" srcOrd="1" destOrd="0" presId="urn:microsoft.com/office/officeart/2005/8/layout/chevron2"/>
    <dgm:cxn modelId="{AB29DC9C-A975-416F-96FE-615B36EAE742}" type="presParOf" srcId="{699542E1-9F80-4FDE-98B5-93EB035A954B}" destId="{04372116-9AA1-466B-86CE-5AE0EC9EFB93}" srcOrd="1" destOrd="0" presId="urn:microsoft.com/office/officeart/2005/8/layout/chevron2"/>
    <dgm:cxn modelId="{495B7BCC-FDF9-4222-BA42-677FD118D236}" type="presParOf" srcId="{699542E1-9F80-4FDE-98B5-93EB035A954B}" destId="{DB0EF3E1-C7FB-454F-8AF2-CCFC3AEDE3C2}" srcOrd="2" destOrd="0" presId="urn:microsoft.com/office/officeart/2005/8/layout/chevron2"/>
    <dgm:cxn modelId="{22DE24CE-C0A6-4863-8859-0BEA9E5BB3B4}" type="presParOf" srcId="{DB0EF3E1-C7FB-454F-8AF2-CCFC3AEDE3C2}" destId="{21CFBDF6-0A8E-4A19-AA34-1539F62339F3}" srcOrd="0" destOrd="0" presId="urn:microsoft.com/office/officeart/2005/8/layout/chevron2"/>
    <dgm:cxn modelId="{B8759643-5BBA-42E9-95FA-6B393FFB71EF}" type="presParOf" srcId="{DB0EF3E1-C7FB-454F-8AF2-CCFC3AEDE3C2}" destId="{D05FD33D-E734-43D2-8066-6023163471C4}" srcOrd="1" destOrd="0" presId="urn:microsoft.com/office/officeart/2005/8/layout/chevron2"/>
    <dgm:cxn modelId="{D6F0DF1E-EEF3-442C-A63C-E6CEC56A6D15}" type="presParOf" srcId="{699542E1-9F80-4FDE-98B5-93EB035A954B}" destId="{3D8AE39C-E4A0-4DC4-B508-D542AE168253}" srcOrd="3" destOrd="0" presId="urn:microsoft.com/office/officeart/2005/8/layout/chevron2"/>
    <dgm:cxn modelId="{7456B7E9-2E8A-47EA-8ED2-A1AC7904CA91}" type="presParOf" srcId="{699542E1-9F80-4FDE-98B5-93EB035A954B}" destId="{63995099-7157-42F6-AEC1-AA3D91B03C7A}" srcOrd="4" destOrd="0" presId="urn:microsoft.com/office/officeart/2005/8/layout/chevron2"/>
    <dgm:cxn modelId="{E7DA5A18-B680-48E2-BCFD-4F8DB2C35D34}" type="presParOf" srcId="{63995099-7157-42F6-AEC1-AA3D91B03C7A}" destId="{FA4B22BD-79A2-4996-B21E-A9876BB02C35}" srcOrd="0" destOrd="0" presId="urn:microsoft.com/office/officeart/2005/8/layout/chevron2"/>
    <dgm:cxn modelId="{86598517-1EAE-40FB-B391-AFD5DB57457F}" type="presParOf" srcId="{63995099-7157-42F6-AEC1-AA3D91B03C7A}" destId="{677EA3EA-AB3C-4BD9-AC73-2B027DCCC49E}" srcOrd="1" destOrd="0" presId="urn:microsoft.com/office/officeart/2005/8/layout/chevron2"/>
    <dgm:cxn modelId="{87362E7B-0B09-4E2A-A8EC-809E3D65F39E}" type="presParOf" srcId="{699542E1-9F80-4FDE-98B5-93EB035A954B}" destId="{3402AD82-FFD5-4652-965A-ADADA11631FB}" srcOrd="5" destOrd="0" presId="urn:microsoft.com/office/officeart/2005/8/layout/chevron2"/>
    <dgm:cxn modelId="{2B42B280-B170-46A4-B8A2-2A16206735DF}" type="presParOf" srcId="{699542E1-9F80-4FDE-98B5-93EB035A954B}" destId="{AA08A958-38C5-42E7-BB57-10F22A4F9230}" srcOrd="6" destOrd="0" presId="urn:microsoft.com/office/officeart/2005/8/layout/chevron2"/>
    <dgm:cxn modelId="{646A1362-208E-4588-B9B3-5B17A7261BB0}" type="presParOf" srcId="{AA08A958-38C5-42E7-BB57-10F22A4F9230}" destId="{C10865E6-A133-4916-98E2-B95A400F7C0A}" srcOrd="0" destOrd="0" presId="urn:microsoft.com/office/officeart/2005/8/layout/chevron2"/>
    <dgm:cxn modelId="{2B098299-FD4E-4944-9C25-C6FD40EB8AC3}" type="presParOf" srcId="{AA08A958-38C5-42E7-BB57-10F22A4F9230}" destId="{1EF70E86-1FB6-474B-83A4-A99923F7249B}" srcOrd="1" destOrd="0" presId="urn:microsoft.com/office/officeart/2005/8/layout/chevron2"/>
    <dgm:cxn modelId="{D94675B1-C3C0-4235-9399-023CFF4EF827}" type="presParOf" srcId="{699542E1-9F80-4FDE-98B5-93EB035A954B}" destId="{CC172CD0-4711-43AF-8226-75691B8D2A02}" srcOrd="7" destOrd="0" presId="urn:microsoft.com/office/officeart/2005/8/layout/chevron2"/>
    <dgm:cxn modelId="{BAE7DE33-6D0C-4E63-8886-6276FD3B6DBB}" type="presParOf" srcId="{699542E1-9F80-4FDE-98B5-93EB035A954B}" destId="{73C0934D-8077-4C99-90FB-73258B20075F}" srcOrd="8" destOrd="0" presId="urn:microsoft.com/office/officeart/2005/8/layout/chevron2"/>
    <dgm:cxn modelId="{92FEC598-E098-45D3-8956-B92B61E4B3E7}" type="presParOf" srcId="{73C0934D-8077-4C99-90FB-73258B20075F}" destId="{FE4A00BF-5A1F-4AC5-9154-B56669D3FCB6}" srcOrd="0" destOrd="0" presId="urn:microsoft.com/office/officeart/2005/8/layout/chevron2"/>
    <dgm:cxn modelId="{209AD463-20F7-404A-9E5E-99B5A5429EB4}" type="presParOf" srcId="{73C0934D-8077-4C99-90FB-73258B20075F}" destId="{8F11E34E-4CE3-48C3-A427-D61539280E10}" srcOrd="1" destOrd="0" presId="urn:microsoft.com/office/officeart/2005/8/layout/chevron2"/>
    <dgm:cxn modelId="{47ACF8C3-15D3-4C12-BBFB-3A8112CF1315}" type="presParOf" srcId="{699542E1-9F80-4FDE-98B5-93EB035A954B}" destId="{D7B7E65A-BF91-415C-9EF7-FD2FC1983BBD}" srcOrd="9" destOrd="0" presId="urn:microsoft.com/office/officeart/2005/8/layout/chevron2"/>
    <dgm:cxn modelId="{1CC60309-EE72-4C12-8FB5-A3ECFC148DB5}" type="presParOf" srcId="{699542E1-9F80-4FDE-98B5-93EB035A954B}" destId="{923687A1-9192-48A8-A036-99CAAFE33BF4}" srcOrd="10" destOrd="0" presId="urn:microsoft.com/office/officeart/2005/8/layout/chevron2"/>
    <dgm:cxn modelId="{642E230E-6F12-4DF5-AA3E-6F43AD08F441}" type="presParOf" srcId="{923687A1-9192-48A8-A036-99CAAFE33BF4}" destId="{A6FD9F28-FE57-464C-B063-FFAC29538E4D}" srcOrd="0" destOrd="0" presId="urn:microsoft.com/office/officeart/2005/8/layout/chevron2"/>
    <dgm:cxn modelId="{C5A6CEF4-74A2-4162-AB64-487A0326674B}" type="presParOf" srcId="{923687A1-9192-48A8-A036-99CAAFE33BF4}" destId="{CE7B59E4-BDAA-4042-B6DE-184FD299703B}"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E2AAC10-AF91-4C66-B5B9-0C53E38B05D7}" type="doc">
      <dgm:prSet loTypeId="urn:microsoft.com/office/officeart/2005/8/layout/chevron2" loCatId="list" qsTypeId="urn:microsoft.com/office/officeart/2005/8/quickstyle/simple1" qsCatId="simple" csTypeId="urn:microsoft.com/office/officeart/2005/8/colors/accent2_3" csCatId="accent2" phldr="1"/>
      <dgm:spPr/>
      <dgm:t>
        <a:bodyPr/>
        <a:lstStyle/>
        <a:p>
          <a:endParaRPr lang="en-US"/>
        </a:p>
      </dgm:t>
    </dgm:pt>
    <dgm:pt modelId="{2A95916A-BF52-4346-9BEC-A28CD096FF94}">
      <dgm:prSet phldrT="[Text]" custT="1"/>
      <dgm:spPr/>
      <dgm:t>
        <a:bodyPr/>
        <a:lstStyle/>
        <a:p>
          <a:pPr algn="l"/>
          <a:r>
            <a:rPr lang="vi-VN" sz="2800"/>
            <a:t>Trung tâm Thư viện</a:t>
          </a:r>
          <a:endParaRPr lang="en-US" sz="2800">
            <a:latin typeface="Times New Roman" panose="02020603050405020304" pitchFamily="18" charset="0"/>
            <a:cs typeface="Times New Roman" panose="02020603050405020304" pitchFamily="18" charset="0"/>
          </a:endParaRPr>
        </a:p>
      </dgm:t>
    </dgm:pt>
    <dgm:pt modelId="{94115E92-B7ED-400D-928D-D2BE16995A5B}" type="parTrans" cxnId="{A68B6BCF-F9B1-420F-985C-B05FAE36DAC6}">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02328C5A-2259-4485-9C9D-BB7B30BA398D}" type="sibTrans" cxnId="{A68B6BCF-F9B1-420F-985C-B05FAE36DAC6}">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695AC4A1-8327-4372-9EF9-3F9D49D9DE6E}">
      <dgm:prSet phldrT="[Text]" custT="1"/>
      <dgm:spPr/>
      <dgm:t>
        <a:bodyPr/>
        <a:lstStyle/>
        <a:p>
          <a:pPr algn="l"/>
          <a:r>
            <a:rPr lang="en-AU" sz="2800"/>
            <a:t>Trung tâm Điều hành và Quản lý Dữ liệu</a:t>
          </a:r>
          <a:endParaRPr lang="en-US" sz="2800">
            <a:latin typeface="Times New Roman" panose="02020603050405020304" pitchFamily="18" charset="0"/>
            <a:cs typeface="Times New Roman" panose="02020603050405020304" pitchFamily="18" charset="0"/>
          </a:endParaRPr>
        </a:p>
      </dgm:t>
    </dgm:pt>
    <dgm:pt modelId="{A7953CC5-18F7-4A79-9FE9-035A64539CA9}" type="parTrans" cxnId="{291DF22F-3F71-442A-8A61-62DED8BA6EEF}">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047A60A0-CD66-42B3-B8A9-500163EA87BD}" type="sibTrans" cxnId="{291DF22F-3F71-442A-8A61-62DED8BA6EEF}">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1BC20A11-DC07-47C6-A1AB-57B4E7D80349}">
      <dgm:prSet phldrT="[Text]" custT="1"/>
      <dgm:spPr/>
      <dgm:t>
        <a:bodyPr/>
        <a:lstStyle/>
        <a:p>
          <a:pPr algn="l"/>
          <a:r>
            <a:rPr lang="en-US" sz="2800"/>
            <a:t>Trung tâm Quan hệ doanh nghiệp</a:t>
          </a:r>
          <a:endParaRPr lang="en-US" sz="2800">
            <a:latin typeface="Times New Roman" panose="02020603050405020304" pitchFamily="18" charset="0"/>
            <a:cs typeface="Times New Roman" panose="02020603050405020304" pitchFamily="18" charset="0"/>
          </a:endParaRPr>
        </a:p>
      </dgm:t>
    </dgm:pt>
    <dgm:pt modelId="{56ED3A3B-521E-4B4B-BD90-5A69E66C0382}" type="parTrans" cxnId="{8FC945FB-6200-4482-AAC6-17042BCDAC6A}">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83C092B7-C710-4D22-BFA5-D4532C5E1216}" type="sibTrans" cxnId="{8FC945FB-6200-4482-AAC6-17042BCDAC6A}">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6670DC4B-2751-4369-BCDB-E32D31398831}">
      <dgm:prSet phldrT="[Text]" custT="1"/>
      <dgm:spPr/>
      <dgm:t>
        <a:bodyPr/>
        <a:lstStyle/>
        <a:p>
          <a:pPr algn="l"/>
          <a:r>
            <a:rPr lang="en-US" sz="2800"/>
            <a:t>Trung tâm Tiếng Đức</a:t>
          </a:r>
          <a:endParaRPr lang="en-US" sz="2800">
            <a:latin typeface="Times New Roman" panose="02020603050405020304" pitchFamily="18" charset="0"/>
            <a:cs typeface="Times New Roman" panose="02020603050405020304" pitchFamily="18" charset="0"/>
          </a:endParaRPr>
        </a:p>
      </dgm:t>
    </dgm:pt>
    <dgm:pt modelId="{DAFFD5CB-D5AC-4EC4-BFC7-50BFB84A627C}" type="parTrans" cxnId="{F5BACC56-7F93-4B1D-A4B5-119D5A7A6AD2}">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1F35FE2F-F266-4C98-8519-21776C77383B}" type="sibTrans" cxnId="{F5BACC56-7F93-4B1D-A4B5-119D5A7A6AD2}">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96E14178-E966-41DD-AE72-E17FF3A9A6DE}">
      <dgm:prSet phldrT="[Text]" custT="1"/>
      <dgm:spPr/>
      <dgm:t>
        <a:bodyPr/>
        <a:lstStyle/>
        <a:p>
          <a:pPr algn="l"/>
          <a:r>
            <a:rPr lang="en-US" sz="2800"/>
            <a:t>Trung tâm Đào tạo Lý Tự Trọng</a:t>
          </a:r>
          <a:endParaRPr lang="en-US" sz="2800">
            <a:latin typeface="Times New Roman" panose="02020603050405020304" pitchFamily="18" charset="0"/>
            <a:cs typeface="Times New Roman" panose="02020603050405020304" pitchFamily="18" charset="0"/>
          </a:endParaRPr>
        </a:p>
      </dgm:t>
    </dgm:pt>
    <dgm:pt modelId="{100EFBDB-873D-4F6C-B7DE-24DE3AC3E8FC}" type="parTrans" cxnId="{1085745E-3D47-4FFC-87FF-52ECB66775F6}">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D09C266E-6E9A-4135-9421-1425BB80571A}" type="sibTrans" cxnId="{1085745E-3D47-4FFC-87FF-52ECB66775F6}">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2C13AB7C-0ED0-4651-80A1-0E149AFB051C}">
      <dgm:prSet phldrT="[Text]" custT="1"/>
      <dgm:spPr/>
      <dgm:t>
        <a:bodyPr/>
        <a:lstStyle/>
        <a:p>
          <a:pPr algn="l"/>
          <a:r>
            <a:rPr lang="vi-VN" sz="2800"/>
            <a:t>Trung tâm Đào tạo Thang máy Thang cuốn</a:t>
          </a:r>
          <a:endParaRPr lang="en-US" sz="2800">
            <a:latin typeface="Times New Roman" panose="02020603050405020304" pitchFamily="18" charset="0"/>
            <a:cs typeface="Times New Roman" panose="02020603050405020304" pitchFamily="18" charset="0"/>
          </a:endParaRPr>
        </a:p>
      </dgm:t>
    </dgm:pt>
    <dgm:pt modelId="{8C08C95D-9B27-468C-BBF7-2382D18FF976}" type="parTrans" cxnId="{61581D9B-90BA-43BC-A91D-10495CC347F7}">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8CF30EE3-5901-4313-B9E8-34C2E8B98036}" type="sibTrans" cxnId="{61581D9B-90BA-43BC-A91D-10495CC347F7}">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8A1AF06C-C279-4B89-857E-A6C3CD9ECE52}">
      <dgm:prSet phldrT="[Text]" custT="1"/>
      <dgm:spPr/>
      <dgm:t>
        <a:bodyPr/>
        <a:lstStyle/>
        <a:p>
          <a:pPr algn="l"/>
          <a:r>
            <a:rPr lang="en-US" sz="2800"/>
            <a:t>Trung tâm Đào tạo Nghề Bánh BAKE</a:t>
          </a:r>
          <a:endParaRPr lang="en-US" sz="2800">
            <a:latin typeface="Times New Roman" panose="02020603050405020304" pitchFamily="18" charset="0"/>
            <a:cs typeface="Times New Roman" panose="02020603050405020304" pitchFamily="18" charset="0"/>
          </a:endParaRPr>
        </a:p>
      </dgm:t>
    </dgm:pt>
    <dgm:pt modelId="{F5358180-B340-4C49-A722-7C23E92D85C4}" type="parTrans" cxnId="{9AD90184-F483-4215-AA4B-FE74728142B2}">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CBACA315-B16A-49CD-ADD8-862FCFA26332}" type="sibTrans" cxnId="{9AD90184-F483-4215-AA4B-FE74728142B2}">
      <dgm:prSet/>
      <dgm:spPr/>
      <dgm:t>
        <a:bodyPr/>
        <a:lstStyle/>
        <a:p>
          <a:pPr algn="l"/>
          <a:endParaRPr lang="en-US" sz="2000">
            <a:latin typeface="Times New Roman" panose="02020603050405020304" pitchFamily="18" charset="0"/>
            <a:cs typeface="Times New Roman" panose="02020603050405020304" pitchFamily="18" charset="0"/>
          </a:endParaRPr>
        </a:p>
      </dgm:t>
    </dgm:pt>
    <dgm:pt modelId="{149FE55D-FD5E-435E-A7A2-D7DD4A9843EC}">
      <dgm:prSet phldrT="[Text]" custT="1"/>
      <dgm:spPr/>
      <dgm:t>
        <a:bodyPr/>
        <a:lstStyle/>
        <a:p>
          <a:pPr algn="l"/>
          <a:r>
            <a:rPr lang="en-US" sz="2800"/>
            <a:t>Trung tâm Y Tế</a:t>
          </a:r>
          <a:endParaRPr lang="en-US" sz="2800">
            <a:latin typeface="Times New Roman" panose="02020603050405020304" pitchFamily="18" charset="0"/>
            <a:cs typeface="Times New Roman" panose="02020603050405020304" pitchFamily="18" charset="0"/>
          </a:endParaRPr>
        </a:p>
      </dgm:t>
    </dgm:pt>
    <dgm:pt modelId="{D5FF9828-5378-40C2-8249-1CB8E838F56E}" type="parTrans" cxnId="{F026D566-F3EC-4C44-B7A2-36961650ECD5}">
      <dgm:prSet/>
      <dgm:spPr/>
      <dgm:t>
        <a:bodyPr/>
        <a:lstStyle/>
        <a:p>
          <a:pPr algn="l"/>
          <a:endParaRPr lang="en-US" sz="1600">
            <a:latin typeface="Times New Roman" panose="02020603050405020304" pitchFamily="18" charset="0"/>
            <a:cs typeface="Times New Roman" panose="02020603050405020304" pitchFamily="18" charset="0"/>
          </a:endParaRPr>
        </a:p>
      </dgm:t>
    </dgm:pt>
    <dgm:pt modelId="{51FA364C-7184-4081-ABC8-2A2C6BBA33A6}" type="sibTrans" cxnId="{F026D566-F3EC-4C44-B7A2-36961650ECD5}">
      <dgm:prSet/>
      <dgm:spPr/>
      <dgm:t>
        <a:bodyPr/>
        <a:lstStyle/>
        <a:p>
          <a:pPr algn="l"/>
          <a:endParaRPr lang="en-US" sz="1600">
            <a:latin typeface="Times New Roman" panose="02020603050405020304" pitchFamily="18" charset="0"/>
            <a:cs typeface="Times New Roman" panose="02020603050405020304" pitchFamily="18" charset="0"/>
          </a:endParaRPr>
        </a:p>
      </dgm:t>
    </dgm:pt>
    <dgm:pt modelId="{7F4ABA52-4EF3-4FB9-BDBF-A5B234CF8C71}">
      <dgm:prSet phldrT="[Text]" custT="1"/>
      <dgm:spPr/>
      <dgm:t>
        <a:bodyPr/>
        <a:lstStyle/>
        <a:p>
          <a:pPr algn="ctr"/>
          <a:r>
            <a:rPr lang="en-US" sz="2800">
              <a:latin typeface="Times New Roman" panose="02020603050405020304" pitchFamily="18" charset="0"/>
              <a:cs typeface="Times New Roman" panose="02020603050405020304" pitchFamily="18" charset="0"/>
            </a:rPr>
            <a:t>01</a:t>
          </a:r>
        </a:p>
      </dgm:t>
    </dgm:pt>
    <dgm:pt modelId="{005958BF-9605-4D6D-8E81-42DB55C99BF2}" type="parTrans" cxnId="{8CB240B9-7D2F-476A-AD02-60CA92C45630}">
      <dgm:prSet/>
      <dgm:spPr/>
      <dgm:t>
        <a:bodyPr/>
        <a:lstStyle/>
        <a:p>
          <a:endParaRPr lang="en-US"/>
        </a:p>
      </dgm:t>
    </dgm:pt>
    <dgm:pt modelId="{89CE52FF-26F7-43A0-9D9C-DF7D21DBFA0F}" type="sibTrans" cxnId="{8CB240B9-7D2F-476A-AD02-60CA92C45630}">
      <dgm:prSet/>
      <dgm:spPr/>
      <dgm:t>
        <a:bodyPr/>
        <a:lstStyle/>
        <a:p>
          <a:endParaRPr lang="en-US"/>
        </a:p>
      </dgm:t>
    </dgm:pt>
    <dgm:pt modelId="{523520D8-2163-4BDB-AE2A-691DD14391C9}">
      <dgm:prSet phldrT="[Text]" custT="1"/>
      <dgm:spPr/>
      <dgm:t>
        <a:bodyPr/>
        <a:lstStyle/>
        <a:p>
          <a:pPr algn="ctr"/>
          <a:r>
            <a:rPr lang="en-US" sz="2800">
              <a:latin typeface="Times New Roman" panose="02020603050405020304" pitchFamily="18" charset="0"/>
              <a:cs typeface="Times New Roman" panose="02020603050405020304" pitchFamily="18" charset="0"/>
            </a:rPr>
            <a:t>02</a:t>
          </a:r>
        </a:p>
      </dgm:t>
    </dgm:pt>
    <dgm:pt modelId="{EC0FD27C-2AA7-4503-B23E-584B14345162}" type="parTrans" cxnId="{A3FB9E3B-6FB2-45BB-BC96-073E6EEFA825}">
      <dgm:prSet/>
      <dgm:spPr/>
      <dgm:t>
        <a:bodyPr/>
        <a:lstStyle/>
        <a:p>
          <a:endParaRPr lang="en-US"/>
        </a:p>
      </dgm:t>
    </dgm:pt>
    <dgm:pt modelId="{9D9C0039-E68A-4319-BA7C-9B6F94AF798F}" type="sibTrans" cxnId="{A3FB9E3B-6FB2-45BB-BC96-073E6EEFA825}">
      <dgm:prSet/>
      <dgm:spPr/>
      <dgm:t>
        <a:bodyPr/>
        <a:lstStyle/>
        <a:p>
          <a:endParaRPr lang="en-US"/>
        </a:p>
      </dgm:t>
    </dgm:pt>
    <dgm:pt modelId="{A6988C61-3E31-4473-AFA8-D96B7252BD60}">
      <dgm:prSet phldrT="[Text]" custT="1"/>
      <dgm:spPr/>
      <dgm:t>
        <a:bodyPr/>
        <a:lstStyle/>
        <a:p>
          <a:pPr algn="ctr"/>
          <a:r>
            <a:rPr lang="en-US" sz="2800">
              <a:latin typeface="Times New Roman" panose="02020603050405020304" pitchFamily="18" charset="0"/>
              <a:cs typeface="Times New Roman" panose="02020603050405020304" pitchFamily="18" charset="0"/>
            </a:rPr>
            <a:t>03</a:t>
          </a:r>
        </a:p>
      </dgm:t>
    </dgm:pt>
    <dgm:pt modelId="{2A44D105-48E8-402F-AC01-A0787DFD9985}" type="parTrans" cxnId="{447C9ED1-9247-490B-8268-C77444A77012}">
      <dgm:prSet/>
      <dgm:spPr/>
      <dgm:t>
        <a:bodyPr/>
        <a:lstStyle/>
        <a:p>
          <a:endParaRPr lang="en-US"/>
        </a:p>
      </dgm:t>
    </dgm:pt>
    <dgm:pt modelId="{DE9FF783-41A4-402A-AF6A-7AD6C4A17921}" type="sibTrans" cxnId="{447C9ED1-9247-490B-8268-C77444A77012}">
      <dgm:prSet/>
      <dgm:spPr/>
      <dgm:t>
        <a:bodyPr/>
        <a:lstStyle/>
        <a:p>
          <a:endParaRPr lang="en-US"/>
        </a:p>
      </dgm:t>
    </dgm:pt>
    <dgm:pt modelId="{A218B11D-0B05-4C65-A6B0-80682BBF5A1A}">
      <dgm:prSet phldrT="[Text]" custT="1"/>
      <dgm:spPr/>
      <dgm:t>
        <a:bodyPr/>
        <a:lstStyle/>
        <a:p>
          <a:pPr algn="ctr"/>
          <a:r>
            <a:rPr lang="en-US" sz="2800">
              <a:latin typeface="Times New Roman" panose="02020603050405020304" pitchFamily="18" charset="0"/>
              <a:cs typeface="Times New Roman" panose="02020603050405020304" pitchFamily="18" charset="0"/>
            </a:rPr>
            <a:t>04</a:t>
          </a:r>
        </a:p>
      </dgm:t>
    </dgm:pt>
    <dgm:pt modelId="{16E355AD-8D89-4D10-9E4C-FBE8AA84902C}" type="parTrans" cxnId="{6CE75C3C-A8C2-4D9A-87C4-0DF05FC97FE2}">
      <dgm:prSet/>
      <dgm:spPr/>
      <dgm:t>
        <a:bodyPr/>
        <a:lstStyle/>
        <a:p>
          <a:endParaRPr lang="en-US"/>
        </a:p>
      </dgm:t>
    </dgm:pt>
    <dgm:pt modelId="{E1846D5B-E259-45E7-BA41-7BE0BFB16201}" type="sibTrans" cxnId="{6CE75C3C-A8C2-4D9A-87C4-0DF05FC97FE2}">
      <dgm:prSet/>
      <dgm:spPr/>
      <dgm:t>
        <a:bodyPr/>
        <a:lstStyle/>
        <a:p>
          <a:endParaRPr lang="en-US"/>
        </a:p>
      </dgm:t>
    </dgm:pt>
    <dgm:pt modelId="{00E9C217-920B-4E76-A5F6-4C820105D973}">
      <dgm:prSet phldrT="[Text]" custT="1"/>
      <dgm:spPr/>
      <dgm:t>
        <a:bodyPr/>
        <a:lstStyle/>
        <a:p>
          <a:pPr algn="ctr"/>
          <a:r>
            <a:rPr lang="en-US" sz="2800">
              <a:latin typeface="Times New Roman" panose="02020603050405020304" pitchFamily="18" charset="0"/>
              <a:cs typeface="Times New Roman" panose="02020603050405020304" pitchFamily="18" charset="0"/>
            </a:rPr>
            <a:t>05</a:t>
          </a:r>
        </a:p>
      </dgm:t>
    </dgm:pt>
    <dgm:pt modelId="{5A19DCDD-C495-403A-A8F9-E917591D1A02}" type="parTrans" cxnId="{6DB73887-6EC3-46F4-81B7-4AFC0F4CE2D6}">
      <dgm:prSet/>
      <dgm:spPr/>
      <dgm:t>
        <a:bodyPr/>
        <a:lstStyle/>
        <a:p>
          <a:endParaRPr lang="en-US"/>
        </a:p>
      </dgm:t>
    </dgm:pt>
    <dgm:pt modelId="{50DB820F-62D4-4293-9954-2D197D0E2E92}" type="sibTrans" cxnId="{6DB73887-6EC3-46F4-81B7-4AFC0F4CE2D6}">
      <dgm:prSet/>
      <dgm:spPr/>
      <dgm:t>
        <a:bodyPr/>
        <a:lstStyle/>
        <a:p>
          <a:endParaRPr lang="en-US"/>
        </a:p>
      </dgm:t>
    </dgm:pt>
    <dgm:pt modelId="{491D2467-75F6-4EF1-BB8B-D6FEDA3F727C}">
      <dgm:prSet phldrT="[Text]" custT="1"/>
      <dgm:spPr/>
      <dgm:t>
        <a:bodyPr/>
        <a:lstStyle/>
        <a:p>
          <a:pPr algn="ctr"/>
          <a:r>
            <a:rPr lang="en-US" sz="2800">
              <a:latin typeface="Times New Roman" panose="02020603050405020304" pitchFamily="18" charset="0"/>
              <a:cs typeface="Times New Roman" panose="02020603050405020304" pitchFamily="18" charset="0"/>
            </a:rPr>
            <a:t>06</a:t>
          </a:r>
        </a:p>
      </dgm:t>
    </dgm:pt>
    <dgm:pt modelId="{8F8C24CF-6ACA-4F6E-8406-7F1C00010A91}" type="parTrans" cxnId="{DBD92915-2A8A-4679-862D-B97951213CB4}">
      <dgm:prSet/>
      <dgm:spPr/>
      <dgm:t>
        <a:bodyPr/>
        <a:lstStyle/>
        <a:p>
          <a:endParaRPr lang="en-US"/>
        </a:p>
      </dgm:t>
    </dgm:pt>
    <dgm:pt modelId="{2FE286ED-918E-4CA0-8191-0EF2E9D5C47F}" type="sibTrans" cxnId="{DBD92915-2A8A-4679-862D-B97951213CB4}">
      <dgm:prSet/>
      <dgm:spPr/>
      <dgm:t>
        <a:bodyPr/>
        <a:lstStyle/>
        <a:p>
          <a:endParaRPr lang="en-US"/>
        </a:p>
      </dgm:t>
    </dgm:pt>
    <dgm:pt modelId="{1A139AB5-483A-4489-BEB3-B4EE93539B95}">
      <dgm:prSet phldrT="[Text]" custT="1"/>
      <dgm:spPr/>
      <dgm:t>
        <a:bodyPr/>
        <a:lstStyle/>
        <a:p>
          <a:pPr algn="ctr"/>
          <a:r>
            <a:rPr lang="en-US" sz="2800">
              <a:latin typeface="Times New Roman" panose="02020603050405020304" pitchFamily="18" charset="0"/>
              <a:cs typeface="Times New Roman" panose="02020603050405020304" pitchFamily="18" charset="0"/>
            </a:rPr>
            <a:t>07</a:t>
          </a:r>
        </a:p>
      </dgm:t>
    </dgm:pt>
    <dgm:pt modelId="{D0D77F18-070B-401A-8F21-E796D93C84A3}" type="parTrans" cxnId="{27A851AE-316C-4D83-B565-9E87456CA59F}">
      <dgm:prSet/>
      <dgm:spPr/>
      <dgm:t>
        <a:bodyPr/>
        <a:lstStyle/>
        <a:p>
          <a:endParaRPr lang="en-US"/>
        </a:p>
      </dgm:t>
    </dgm:pt>
    <dgm:pt modelId="{407A4E36-0ED9-4FFA-910E-173B2D1C7F85}" type="sibTrans" cxnId="{27A851AE-316C-4D83-B565-9E87456CA59F}">
      <dgm:prSet/>
      <dgm:spPr/>
      <dgm:t>
        <a:bodyPr/>
        <a:lstStyle/>
        <a:p>
          <a:endParaRPr lang="en-US"/>
        </a:p>
      </dgm:t>
    </dgm:pt>
    <dgm:pt modelId="{80740E8D-2CC6-4AF3-A0D7-3354C37B855E}">
      <dgm:prSet phldrT="[Text]" custT="1"/>
      <dgm:spPr/>
      <dgm:t>
        <a:bodyPr/>
        <a:lstStyle/>
        <a:p>
          <a:pPr algn="ctr"/>
          <a:r>
            <a:rPr lang="en-US" sz="2800">
              <a:latin typeface="Times New Roman" panose="02020603050405020304" pitchFamily="18" charset="0"/>
              <a:cs typeface="Times New Roman" panose="02020603050405020304" pitchFamily="18" charset="0"/>
            </a:rPr>
            <a:t>08</a:t>
          </a:r>
        </a:p>
      </dgm:t>
    </dgm:pt>
    <dgm:pt modelId="{F7E4E281-26FB-4E59-8C23-774636995862}" type="parTrans" cxnId="{5AD5746A-C3CB-4FCD-96ED-EBCBB0095E36}">
      <dgm:prSet/>
      <dgm:spPr/>
      <dgm:t>
        <a:bodyPr/>
        <a:lstStyle/>
        <a:p>
          <a:endParaRPr lang="en-US"/>
        </a:p>
      </dgm:t>
    </dgm:pt>
    <dgm:pt modelId="{72821E26-E408-4242-8EF8-6B1B8072070B}" type="sibTrans" cxnId="{5AD5746A-C3CB-4FCD-96ED-EBCBB0095E36}">
      <dgm:prSet/>
      <dgm:spPr/>
      <dgm:t>
        <a:bodyPr/>
        <a:lstStyle/>
        <a:p>
          <a:endParaRPr lang="en-US"/>
        </a:p>
      </dgm:t>
    </dgm:pt>
    <dgm:pt modelId="{17A3685D-FA1B-4951-919A-2031E3216D77}" type="pres">
      <dgm:prSet presAssocID="{DE2AAC10-AF91-4C66-B5B9-0C53E38B05D7}" presName="linearFlow" presStyleCnt="0">
        <dgm:presLayoutVars>
          <dgm:dir/>
          <dgm:animLvl val="lvl"/>
          <dgm:resizeHandles val="exact"/>
        </dgm:presLayoutVars>
      </dgm:prSet>
      <dgm:spPr/>
    </dgm:pt>
    <dgm:pt modelId="{767182B7-0E02-4CCF-9094-2DF8CB21457D}" type="pres">
      <dgm:prSet presAssocID="{7F4ABA52-4EF3-4FB9-BDBF-A5B234CF8C71}" presName="composite" presStyleCnt="0"/>
      <dgm:spPr/>
    </dgm:pt>
    <dgm:pt modelId="{AD3B690C-BCB6-4575-97CC-C2FFCE89AAB7}" type="pres">
      <dgm:prSet presAssocID="{7F4ABA52-4EF3-4FB9-BDBF-A5B234CF8C71}" presName="parentText" presStyleLbl="alignNode1" presStyleIdx="0" presStyleCnt="8">
        <dgm:presLayoutVars>
          <dgm:chMax val="1"/>
          <dgm:bulletEnabled val="1"/>
        </dgm:presLayoutVars>
      </dgm:prSet>
      <dgm:spPr/>
    </dgm:pt>
    <dgm:pt modelId="{5874210E-3247-4A52-B824-89725B8C0AFC}" type="pres">
      <dgm:prSet presAssocID="{7F4ABA52-4EF3-4FB9-BDBF-A5B234CF8C71}" presName="descendantText" presStyleLbl="alignAcc1" presStyleIdx="0" presStyleCnt="8">
        <dgm:presLayoutVars>
          <dgm:bulletEnabled val="1"/>
        </dgm:presLayoutVars>
      </dgm:prSet>
      <dgm:spPr/>
    </dgm:pt>
    <dgm:pt modelId="{27EDF538-6BD1-4A6F-B1E9-E2E9A5147209}" type="pres">
      <dgm:prSet presAssocID="{89CE52FF-26F7-43A0-9D9C-DF7D21DBFA0F}" presName="sp" presStyleCnt="0"/>
      <dgm:spPr/>
    </dgm:pt>
    <dgm:pt modelId="{D0D998F8-9CBB-461B-9ADA-45E719BC9B48}" type="pres">
      <dgm:prSet presAssocID="{523520D8-2163-4BDB-AE2A-691DD14391C9}" presName="composite" presStyleCnt="0"/>
      <dgm:spPr/>
    </dgm:pt>
    <dgm:pt modelId="{FBC2B573-2EA3-40F9-8E56-D12A6A3A8AA6}" type="pres">
      <dgm:prSet presAssocID="{523520D8-2163-4BDB-AE2A-691DD14391C9}" presName="parentText" presStyleLbl="alignNode1" presStyleIdx="1" presStyleCnt="8">
        <dgm:presLayoutVars>
          <dgm:chMax val="1"/>
          <dgm:bulletEnabled val="1"/>
        </dgm:presLayoutVars>
      </dgm:prSet>
      <dgm:spPr/>
    </dgm:pt>
    <dgm:pt modelId="{C68A14AF-8B1E-44D2-9B1A-BD62FC21E176}" type="pres">
      <dgm:prSet presAssocID="{523520D8-2163-4BDB-AE2A-691DD14391C9}" presName="descendantText" presStyleLbl="alignAcc1" presStyleIdx="1" presStyleCnt="8">
        <dgm:presLayoutVars>
          <dgm:bulletEnabled val="1"/>
        </dgm:presLayoutVars>
      </dgm:prSet>
      <dgm:spPr/>
    </dgm:pt>
    <dgm:pt modelId="{1C7CC808-BE7C-48C0-BD02-0C1E92E41F0B}" type="pres">
      <dgm:prSet presAssocID="{9D9C0039-E68A-4319-BA7C-9B6F94AF798F}" presName="sp" presStyleCnt="0"/>
      <dgm:spPr/>
    </dgm:pt>
    <dgm:pt modelId="{0ACA8778-0070-4E6C-898C-B4393694E0F4}" type="pres">
      <dgm:prSet presAssocID="{A6988C61-3E31-4473-AFA8-D96B7252BD60}" presName="composite" presStyleCnt="0"/>
      <dgm:spPr/>
    </dgm:pt>
    <dgm:pt modelId="{5D85A76B-DA86-4DFF-908C-7554EBAFAA3F}" type="pres">
      <dgm:prSet presAssocID="{A6988C61-3E31-4473-AFA8-D96B7252BD60}" presName="parentText" presStyleLbl="alignNode1" presStyleIdx="2" presStyleCnt="8">
        <dgm:presLayoutVars>
          <dgm:chMax val="1"/>
          <dgm:bulletEnabled val="1"/>
        </dgm:presLayoutVars>
      </dgm:prSet>
      <dgm:spPr/>
    </dgm:pt>
    <dgm:pt modelId="{77B3E2C0-9246-4346-937B-772303192506}" type="pres">
      <dgm:prSet presAssocID="{A6988C61-3E31-4473-AFA8-D96B7252BD60}" presName="descendantText" presStyleLbl="alignAcc1" presStyleIdx="2" presStyleCnt="8">
        <dgm:presLayoutVars>
          <dgm:bulletEnabled val="1"/>
        </dgm:presLayoutVars>
      </dgm:prSet>
      <dgm:spPr/>
    </dgm:pt>
    <dgm:pt modelId="{AF7DCA24-EF84-499A-83F2-51F133FEF884}" type="pres">
      <dgm:prSet presAssocID="{DE9FF783-41A4-402A-AF6A-7AD6C4A17921}" presName="sp" presStyleCnt="0"/>
      <dgm:spPr/>
    </dgm:pt>
    <dgm:pt modelId="{CF490A0A-066B-473D-82B4-982EE0AF336F}" type="pres">
      <dgm:prSet presAssocID="{A218B11D-0B05-4C65-A6B0-80682BBF5A1A}" presName="composite" presStyleCnt="0"/>
      <dgm:spPr/>
    </dgm:pt>
    <dgm:pt modelId="{8388B90A-B448-4190-9AF3-3D2A398A1B67}" type="pres">
      <dgm:prSet presAssocID="{A218B11D-0B05-4C65-A6B0-80682BBF5A1A}" presName="parentText" presStyleLbl="alignNode1" presStyleIdx="3" presStyleCnt="8">
        <dgm:presLayoutVars>
          <dgm:chMax val="1"/>
          <dgm:bulletEnabled val="1"/>
        </dgm:presLayoutVars>
      </dgm:prSet>
      <dgm:spPr/>
    </dgm:pt>
    <dgm:pt modelId="{80BE6740-E916-45D8-99C9-34BC3C70DACA}" type="pres">
      <dgm:prSet presAssocID="{A218B11D-0B05-4C65-A6B0-80682BBF5A1A}" presName="descendantText" presStyleLbl="alignAcc1" presStyleIdx="3" presStyleCnt="8">
        <dgm:presLayoutVars>
          <dgm:bulletEnabled val="1"/>
        </dgm:presLayoutVars>
      </dgm:prSet>
      <dgm:spPr/>
    </dgm:pt>
    <dgm:pt modelId="{3B1C774E-B86E-4106-8E13-1625C663F368}" type="pres">
      <dgm:prSet presAssocID="{E1846D5B-E259-45E7-BA41-7BE0BFB16201}" presName="sp" presStyleCnt="0"/>
      <dgm:spPr/>
    </dgm:pt>
    <dgm:pt modelId="{DD331AF0-9581-4AE1-B908-F962D774EFD4}" type="pres">
      <dgm:prSet presAssocID="{00E9C217-920B-4E76-A5F6-4C820105D973}" presName="composite" presStyleCnt="0"/>
      <dgm:spPr/>
    </dgm:pt>
    <dgm:pt modelId="{980DD260-5FC0-4017-ADB2-C73D962EDCF0}" type="pres">
      <dgm:prSet presAssocID="{00E9C217-920B-4E76-A5F6-4C820105D973}" presName="parentText" presStyleLbl="alignNode1" presStyleIdx="4" presStyleCnt="8">
        <dgm:presLayoutVars>
          <dgm:chMax val="1"/>
          <dgm:bulletEnabled val="1"/>
        </dgm:presLayoutVars>
      </dgm:prSet>
      <dgm:spPr/>
    </dgm:pt>
    <dgm:pt modelId="{BB320DCA-35F2-4384-B1B9-90D9515361F4}" type="pres">
      <dgm:prSet presAssocID="{00E9C217-920B-4E76-A5F6-4C820105D973}" presName="descendantText" presStyleLbl="alignAcc1" presStyleIdx="4" presStyleCnt="8">
        <dgm:presLayoutVars>
          <dgm:bulletEnabled val="1"/>
        </dgm:presLayoutVars>
      </dgm:prSet>
      <dgm:spPr/>
    </dgm:pt>
    <dgm:pt modelId="{8C7FBB87-9024-4742-BDEF-BD07D73E1C7E}" type="pres">
      <dgm:prSet presAssocID="{50DB820F-62D4-4293-9954-2D197D0E2E92}" presName="sp" presStyleCnt="0"/>
      <dgm:spPr/>
    </dgm:pt>
    <dgm:pt modelId="{7BBE2AD4-BEB6-43CC-89DC-6638334249CA}" type="pres">
      <dgm:prSet presAssocID="{491D2467-75F6-4EF1-BB8B-D6FEDA3F727C}" presName="composite" presStyleCnt="0"/>
      <dgm:spPr/>
    </dgm:pt>
    <dgm:pt modelId="{CA02CA2F-8065-4432-ACC2-D264E43525C9}" type="pres">
      <dgm:prSet presAssocID="{491D2467-75F6-4EF1-BB8B-D6FEDA3F727C}" presName="parentText" presStyleLbl="alignNode1" presStyleIdx="5" presStyleCnt="8">
        <dgm:presLayoutVars>
          <dgm:chMax val="1"/>
          <dgm:bulletEnabled val="1"/>
        </dgm:presLayoutVars>
      </dgm:prSet>
      <dgm:spPr/>
    </dgm:pt>
    <dgm:pt modelId="{8FBCE3BF-7F1C-4ED0-B5E4-48716798A9F3}" type="pres">
      <dgm:prSet presAssocID="{491D2467-75F6-4EF1-BB8B-D6FEDA3F727C}" presName="descendantText" presStyleLbl="alignAcc1" presStyleIdx="5" presStyleCnt="8">
        <dgm:presLayoutVars>
          <dgm:bulletEnabled val="1"/>
        </dgm:presLayoutVars>
      </dgm:prSet>
      <dgm:spPr/>
    </dgm:pt>
    <dgm:pt modelId="{A2970DCE-0C77-4A8A-8AE4-839967D77CC8}" type="pres">
      <dgm:prSet presAssocID="{2FE286ED-918E-4CA0-8191-0EF2E9D5C47F}" presName="sp" presStyleCnt="0"/>
      <dgm:spPr/>
    </dgm:pt>
    <dgm:pt modelId="{7B2489CE-3FDE-4CBB-B24A-774DFB971B0C}" type="pres">
      <dgm:prSet presAssocID="{1A139AB5-483A-4489-BEB3-B4EE93539B95}" presName="composite" presStyleCnt="0"/>
      <dgm:spPr/>
    </dgm:pt>
    <dgm:pt modelId="{53B1BA0C-517F-4FC6-9C21-DE8BA69CAFCD}" type="pres">
      <dgm:prSet presAssocID="{1A139AB5-483A-4489-BEB3-B4EE93539B95}" presName="parentText" presStyleLbl="alignNode1" presStyleIdx="6" presStyleCnt="8">
        <dgm:presLayoutVars>
          <dgm:chMax val="1"/>
          <dgm:bulletEnabled val="1"/>
        </dgm:presLayoutVars>
      </dgm:prSet>
      <dgm:spPr/>
    </dgm:pt>
    <dgm:pt modelId="{D4C5F9EA-B1B7-4454-90FA-CFFC2AF601AD}" type="pres">
      <dgm:prSet presAssocID="{1A139AB5-483A-4489-BEB3-B4EE93539B95}" presName="descendantText" presStyleLbl="alignAcc1" presStyleIdx="6" presStyleCnt="8">
        <dgm:presLayoutVars>
          <dgm:bulletEnabled val="1"/>
        </dgm:presLayoutVars>
      </dgm:prSet>
      <dgm:spPr/>
    </dgm:pt>
    <dgm:pt modelId="{BB32E7B2-D716-4332-BDD6-A023B05B2A9F}" type="pres">
      <dgm:prSet presAssocID="{407A4E36-0ED9-4FFA-910E-173B2D1C7F85}" presName="sp" presStyleCnt="0"/>
      <dgm:spPr/>
    </dgm:pt>
    <dgm:pt modelId="{2E58405B-DA3D-412C-AF22-56A842E6827B}" type="pres">
      <dgm:prSet presAssocID="{80740E8D-2CC6-4AF3-A0D7-3354C37B855E}" presName="composite" presStyleCnt="0"/>
      <dgm:spPr/>
    </dgm:pt>
    <dgm:pt modelId="{589B860A-AE38-4A3B-BE11-55A7A448ECD7}" type="pres">
      <dgm:prSet presAssocID="{80740E8D-2CC6-4AF3-A0D7-3354C37B855E}" presName="parentText" presStyleLbl="alignNode1" presStyleIdx="7" presStyleCnt="8">
        <dgm:presLayoutVars>
          <dgm:chMax val="1"/>
          <dgm:bulletEnabled val="1"/>
        </dgm:presLayoutVars>
      </dgm:prSet>
      <dgm:spPr/>
    </dgm:pt>
    <dgm:pt modelId="{6E50CAC4-0753-4541-A45B-18B53B82D2CB}" type="pres">
      <dgm:prSet presAssocID="{80740E8D-2CC6-4AF3-A0D7-3354C37B855E}" presName="descendantText" presStyleLbl="alignAcc1" presStyleIdx="7" presStyleCnt="8">
        <dgm:presLayoutVars>
          <dgm:bulletEnabled val="1"/>
        </dgm:presLayoutVars>
      </dgm:prSet>
      <dgm:spPr/>
    </dgm:pt>
  </dgm:ptLst>
  <dgm:cxnLst>
    <dgm:cxn modelId="{DBD92915-2A8A-4679-862D-B97951213CB4}" srcId="{DE2AAC10-AF91-4C66-B5B9-0C53E38B05D7}" destId="{491D2467-75F6-4EF1-BB8B-D6FEDA3F727C}" srcOrd="5" destOrd="0" parTransId="{8F8C24CF-6ACA-4F6E-8406-7F1C00010A91}" sibTransId="{2FE286ED-918E-4CA0-8191-0EF2E9D5C47F}"/>
    <dgm:cxn modelId="{7BDAFA17-F687-4F17-8244-09239CC7C057}" type="presOf" srcId="{1A139AB5-483A-4489-BEB3-B4EE93539B95}" destId="{53B1BA0C-517F-4FC6-9C21-DE8BA69CAFCD}" srcOrd="0" destOrd="0" presId="urn:microsoft.com/office/officeart/2005/8/layout/chevron2"/>
    <dgm:cxn modelId="{E648FD1C-4A5C-4994-8DFC-E5153F5E09C6}" type="presOf" srcId="{7F4ABA52-4EF3-4FB9-BDBF-A5B234CF8C71}" destId="{AD3B690C-BCB6-4575-97CC-C2FFCE89AAB7}" srcOrd="0" destOrd="0" presId="urn:microsoft.com/office/officeart/2005/8/layout/chevron2"/>
    <dgm:cxn modelId="{6EDD7325-72D9-48B3-B471-C3E88B5CAE11}" type="presOf" srcId="{96E14178-E966-41DD-AE72-E17FF3A9A6DE}" destId="{80BE6740-E916-45D8-99C9-34BC3C70DACA}" srcOrd="0" destOrd="0" presId="urn:microsoft.com/office/officeart/2005/8/layout/chevron2"/>
    <dgm:cxn modelId="{72F38526-1C76-450A-8D36-C4D0ED599A76}" type="presOf" srcId="{1BC20A11-DC07-47C6-A1AB-57B4E7D80349}" destId="{77B3E2C0-9246-4346-937B-772303192506}" srcOrd="0" destOrd="0" presId="urn:microsoft.com/office/officeart/2005/8/layout/chevron2"/>
    <dgm:cxn modelId="{291DF22F-3F71-442A-8A61-62DED8BA6EEF}" srcId="{523520D8-2163-4BDB-AE2A-691DD14391C9}" destId="{695AC4A1-8327-4372-9EF9-3F9D49D9DE6E}" srcOrd="0" destOrd="0" parTransId="{A7953CC5-18F7-4A79-9FE9-035A64539CA9}" sibTransId="{047A60A0-CD66-42B3-B8A9-500163EA87BD}"/>
    <dgm:cxn modelId="{34758933-4A74-47E9-B3CD-161C3E322A3B}" type="presOf" srcId="{695AC4A1-8327-4372-9EF9-3F9D49D9DE6E}" destId="{C68A14AF-8B1E-44D2-9B1A-BD62FC21E176}" srcOrd="0" destOrd="0" presId="urn:microsoft.com/office/officeart/2005/8/layout/chevron2"/>
    <dgm:cxn modelId="{99061A37-CAF7-4887-9833-4892A0449964}" type="presOf" srcId="{DE2AAC10-AF91-4C66-B5B9-0C53E38B05D7}" destId="{17A3685D-FA1B-4951-919A-2031E3216D77}" srcOrd="0" destOrd="0" presId="urn:microsoft.com/office/officeart/2005/8/layout/chevron2"/>
    <dgm:cxn modelId="{A3FB9E3B-6FB2-45BB-BC96-073E6EEFA825}" srcId="{DE2AAC10-AF91-4C66-B5B9-0C53E38B05D7}" destId="{523520D8-2163-4BDB-AE2A-691DD14391C9}" srcOrd="1" destOrd="0" parTransId="{EC0FD27C-2AA7-4503-B23E-584B14345162}" sibTransId="{9D9C0039-E68A-4319-BA7C-9B6F94AF798F}"/>
    <dgm:cxn modelId="{6CE75C3C-A8C2-4D9A-87C4-0DF05FC97FE2}" srcId="{DE2AAC10-AF91-4C66-B5B9-0C53E38B05D7}" destId="{A218B11D-0B05-4C65-A6B0-80682BBF5A1A}" srcOrd="3" destOrd="0" parTransId="{16E355AD-8D89-4D10-9E4C-FBE8AA84902C}" sibTransId="{E1846D5B-E259-45E7-BA41-7BE0BFB16201}"/>
    <dgm:cxn modelId="{1085745E-3D47-4FFC-87FF-52ECB66775F6}" srcId="{A218B11D-0B05-4C65-A6B0-80682BBF5A1A}" destId="{96E14178-E966-41DD-AE72-E17FF3A9A6DE}" srcOrd="0" destOrd="0" parTransId="{100EFBDB-873D-4F6C-B7DE-24DE3AC3E8FC}" sibTransId="{D09C266E-6E9A-4135-9421-1425BB80571A}"/>
    <dgm:cxn modelId="{29419C63-0AD9-4407-A995-49621E86FE88}" type="presOf" srcId="{149FE55D-FD5E-435E-A7A2-D7DD4A9843EC}" destId="{6E50CAC4-0753-4541-A45B-18B53B82D2CB}" srcOrd="0" destOrd="0" presId="urn:microsoft.com/office/officeart/2005/8/layout/chevron2"/>
    <dgm:cxn modelId="{A75D5544-2000-42A5-9428-256E20A38DA5}" type="presOf" srcId="{8A1AF06C-C279-4B89-857E-A6C3CD9ECE52}" destId="{8FBCE3BF-7F1C-4ED0-B5E4-48716798A9F3}" srcOrd="0" destOrd="0" presId="urn:microsoft.com/office/officeart/2005/8/layout/chevron2"/>
    <dgm:cxn modelId="{F026D566-F3EC-4C44-B7A2-36961650ECD5}" srcId="{80740E8D-2CC6-4AF3-A0D7-3354C37B855E}" destId="{149FE55D-FD5E-435E-A7A2-D7DD4A9843EC}" srcOrd="0" destOrd="0" parTransId="{D5FF9828-5378-40C2-8249-1CB8E838F56E}" sibTransId="{51FA364C-7184-4081-ABC8-2A2C6BBA33A6}"/>
    <dgm:cxn modelId="{5AD5746A-C3CB-4FCD-96ED-EBCBB0095E36}" srcId="{DE2AAC10-AF91-4C66-B5B9-0C53E38B05D7}" destId="{80740E8D-2CC6-4AF3-A0D7-3354C37B855E}" srcOrd="7" destOrd="0" parTransId="{F7E4E281-26FB-4E59-8C23-774636995862}" sibTransId="{72821E26-E408-4242-8EF8-6B1B8072070B}"/>
    <dgm:cxn modelId="{52521372-1FA5-4D5C-A50A-EA4FEE62273A}" type="presOf" srcId="{491D2467-75F6-4EF1-BB8B-D6FEDA3F727C}" destId="{CA02CA2F-8065-4432-ACC2-D264E43525C9}" srcOrd="0" destOrd="0" presId="urn:microsoft.com/office/officeart/2005/8/layout/chevron2"/>
    <dgm:cxn modelId="{2D8F0155-4C52-479E-B572-0FC3089D7709}" type="presOf" srcId="{00E9C217-920B-4E76-A5F6-4C820105D973}" destId="{980DD260-5FC0-4017-ADB2-C73D962EDCF0}" srcOrd="0" destOrd="0" presId="urn:microsoft.com/office/officeart/2005/8/layout/chevron2"/>
    <dgm:cxn modelId="{EA71AA76-3324-4A76-A403-975709E9069C}" type="presOf" srcId="{80740E8D-2CC6-4AF3-A0D7-3354C37B855E}" destId="{589B860A-AE38-4A3B-BE11-55A7A448ECD7}" srcOrd="0" destOrd="0" presId="urn:microsoft.com/office/officeart/2005/8/layout/chevron2"/>
    <dgm:cxn modelId="{F5BACC56-7F93-4B1D-A4B5-119D5A7A6AD2}" srcId="{1A139AB5-483A-4489-BEB3-B4EE93539B95}" destId="{6670DC4B-2751-4369-BCDB-E32D31398831}" srcOrd="0" destOrd="0" parTransId="{DAFFD5CB-D5AC-4EC4-BFC7-50BFB84A627C}" sibTransId="{1F35FE2F-F266-4C98-8519-21776C77383B}"/>
    <dgm:cxn modelId="{B84BD07E-F445-47EA-BD93-47B8C1141C44}" type="presOf" srcId="{2A95916A-BF52-4346-9BEC-A28CD096FF94}" destId="{5874210E-3247-4A52-B824-89725B8C0AFC}" srcOrd="0" destOrd="0" presId="urn:microsoft.com/office/officeart/2005/8/layout/chevron2"/>
    <dgm:cxn modelId="{9AD90184-F483-4215-AA4B-FE74728142B2}" srcId="{491D2467-75F6-4EF1-BB8B-D6FEDA3F727C}" destId="{8A1AF06C-C279-4B89-857E-A6C3CD9ECE52}" srcOrd="0" destOrd="0" parTransId="{F5358180-B340-4C49-A722-7C23E92D85C4}" sibTransId="{CBACA315-B16A-49CD-ADD8-862FCFA26332}"/>
    <dgm:cxn modelId="{6DB73887-6EC3-46F4-81B7-4AFC0F4CE2D6}" srcId="{DE2AAC10-AF91-4C66-B5B9-0C53E38B05D7}" destId="{00E9C217-920B-4E76-A5F6-4C820105D973}" srcOrd="4" destOrd="0" parTransId="{5A19DCDD-C495-403A-A8F9-E917591D1A02}" sibTransId="{50DB820F-62D4-4293-9954-2D197D0E2E92}"/>
    <dgm:cxn modelId="{E2F4E98C-6DEF-4B4B-978C-BD4C584BF850}" type="presOf" srcId="{2C13AB7C-0ED0-4651-80A1-0E149AFB051C}" destId="{BB320DCA-35F2-4384-B1B9-90D9515361F4}" srcOrd="0" destOrd="0" presId="urn:microsoft.com/office/officeart/2005/8/layout/chevron2"/>
    <dgm:cxn modelId="{61581D9B-90BA-43BC-A91D-10495CC347F7}" srcId="{00E9C217-920B-4E76-A5F6-4C820105D973}" destId="{2C13AB7C-0ED0-4651-80A1-0E149AFB051C}" srcOrd="0" destOrd="0" parTransId="{8C08C95D-9B27-468C-BBF7-2382D18FF976}" sibTransId="{8CF30EE3-5901-4313-B9E8-34C2E8B98036}"/>
    <dgm:cxn modelId="{3EA34EA6-A3ED-4E8B-94A3-4EEC9173258F}" type="presOf" srcId="{523520D8-2163-4BDB-AE2A-691DD14391C9}" destId="{FBC2B573-2EA3-40F9-8E56-D12A6A3A8AA6}" srcOrd="0" destOrd="0" presId="urn:microsoft.com/office/officeart/2005/8/layout/chevron2"/>
    <dgm:cxn modelId="{27A851AE-316C-4D83-B565-9E87456CA59F}" srcId="{DE2AAC10-AF91-4C66-B5B9-0C53E38B05D7}" destId="{1A139AB5-483A-4489-BEB3-B4EE93539B95}" srcOrd="6" destOrd="0" parTransId="{D0D77F18-070B-401A-8F21-E796D93C84A3}" sibTransId="{407A4E36-0ED9-4FFA-910E-173B2D1C7F85}"/>
    <dgm:cxn modelId="{8CB240B9-7D2F-476A-AD02-60CA92C45630}" srcId="{DE2AAC10-AF91-4C66-B5B9-0C53E38B05D7}" destId="{7F4ABA52-4EF3-4FB9-BDBF-A5B234CF8C71}" srcOrd="0" destOrd="0" parTransId="{005958BF-9605-4D6D-8E81-42DB55C99BF2}" sibTransId="{89CE52FF-26F7-43A0-9D9C-DF7D21DBFA0F}"/>
    <dgm:cxn modelId="{FA1E24BB-0034-4649-B0B1-CE5D49077E1E}" type="presOf" srcId="{A218B11D-0B05-4C65-A6B0-80682BBF5A1A}" destId="{8388B90A-B448-4190-9AF3-3D2A398A1B67}" srcOrd="0" destOrd="0" presId="urn:microsoft.com/office/officeart/2005/8/layout/chevron2"/>
    <dgm:cxn modelId="{A68B6BCF-F9B1-420F-985C-B05FAE36DAC6}" srcId="{7F4ABA52-4EF3-4FB9-BDBF-A5B234CF8C71}" destId="{2A95916A-BF52-4346-9BEC-A28CD096FF94}" srcOrd="0" destOrd="0" parTransId="{94115E92-B7ED-400D-928D-D2BE16995A5B}" sibTransId="{02328C5A-2259-4485-9C9D-BB7B30BA398D}"/>
    <dgm:cxn modelId="{447C9ED1-9247-490B-8268-C77444A77012}" srcId="{DE2AAC10-AF91-4C66-B5B9-0C53E38B05D7}" destId="{A6988C61-3E31-4473-AFA8-D96B7252BD60}" srcOrd="2" destOrd="0" parTransId="{2A44D105-48E8-402F-AC01-A0787DFD9985}" sibTransId="{DE9FF783-41A4-402A-AF6A-7AD6C4A17921}"/>
    <dgm:cxn modelId="{69D5A7D1-E042-4496-A43B-F27E60F273B0}" type="presOf" srcId="{6670DC4B-2751-4369-BCDB-E32D31398831}" destId="{D4C5F9EA-B1B7-4454-90FA-CFFC2AF601AD}" srcOrd="0" destOrd="0" presId="urn:microsoft.com/office/officeart/2005/8/layout/chevron2"/>
    <dgm:cxn modelId="{4F0CBDDA-A56D-498B-BC03-C49E1EAD4250}" type="presOf" srcId="{A6988C61-3E31-4473-AFA8-D96B7252BD60}" destId="{5D85A76B-DA86-4DFF-908C-7554EBAFAA3F}" srcOrd="0" destOrd="0" presId="urn:microsoft.com/office/officeart/2005/8/layout/chevron2"/>
    <dgm:cxn modelId="{8FC945FB-6200-4482-AAC6-17042BCDAC6A}" srcId="{A6988C61-3E31-4473-AFA8-D96B7252BD60}" destId="{1BC20A11-DC07-47C6-A1AB-57B4E7D80349}" srcOrd="0" destOrd="0" parTransId="{56ED3A3B-521E-4B4B-BD90-5A69E66C0382}" sibTransId="{83C092B7-C710-4D22-BFA5-D4532C5E1216}"/>
    <dgm:cxn modelId="{E3895327-07AA-4A7C-8087-6B1D74DB8F43}" type="presParOf" srcId="{17A3685D-FA1B-4951-919A-2031E3216D77}" destId="{767182B7-0E02-4CCF-9094-2DF8CB21457D}" srcOrd="0" destOrd="0" presId="urn:microsoft.com/office/officeart/2005/8/layout/chevron2"/>
    <dgm:cxn modelId="{4DDB762A-41D2-406E-A0C4-04F8C9543FF6}" type="presParOf" srcId="{767182B7-0E02-4CCF-9094-2DF8CB21457D}" destId="{AD3B690C-BCB6-4575-97CC-C2FFCE89AAB7}" srcOrd="0" destOrd="0" presId="urn:microsoft.com/office/officeart/2005/8/layout/chevron2"/>
    <dgm:cxn modelId="{DBC89E2A-7936-47C9-967A-6DD106DA0B80}" type="presParOf" srcId="{767182B7-0E02-4CCF-9094-2DF8CB21457D}" destId="{5874210E-3247-4A52-B824-89725B8C0AFC}" srcOrd="1" destOrd="0" presId="urn:microsoft.com/office/officeart/2005/8/layout/chevron2"/>
    <dgm:cxn modelId="{FF97A889-F0C2-413B-9B2D-9A1E08BDA633}" type="presParOf" srcId="{17A3685D-FA1B-4951-919A-2031E3216D77}" destId="{27EDF538-6BD1-4A6F-B1E9-E2E9A5147209}" srcOrd="1" destOrd="0" presId="urn:microsoft.com/office/officeart/2005/8/layout/chevron2"/>
    <dgm:cxn modelId="{11DC58B2-1B97-47DB-9F2B-CC8AC1A0262F}" type="presParOf" srcId="{17A3685D-FA1B-4951-919A-2031E3216D77}" destId="{D0D998F8-9CBB-461B-9ADA-45E719BC9B48}" srcOrd="2" destOrd="0" presId="urn:microsoft.com/office/officeart/2005/8/layout/chevron2"/>
    <dgm:cxn modelId="{3D3632FD-42B2-455A-9256-9F523EF5A2F9}" type="presParOf" srcId="{D0D998F8-9CBB-461B-9ADA-45E719BC9B48}" destId="{FBC2B573-2EA3-40F9-8E56-D12A6A3A8AA6}" srcOrd="0" destOrd="0" presId="urn:microsoft.com/office/officeart/2005/8/layout/chevron2"/>
    <dgm:cxn modelId="{058ECB51-07C9-49AD-87B0-A7B2621785A8}" type="presParOf" srcId="{D0D998F8-9CBB-461B-9ADA-45E719BC9B48}" destId="{C68A14AF-8B1E-44D2-9B1A-BD62FC21E176}" srcOrd="1" destOrd="0" presId="urn:microsoft.com/office/officeart/2005/8/layout/chevron2"/>
    <dgm:cxn modelId="{C0E222D9-8706-4428-9684-421A023FD868}" type="presParOf" srcId="{17A3685D-FA1B-4951-919A-2031E3216D77}" destId="{1C7CC808-BE7C-48C0-BD02-0C1E92E41F0B}" srcOrd="3" destOrd="0" presId="urn:microsoft.com/office/officeart/2005/8/layout/chevron2"/>
    <dgm:cxn modelId="{F4AA1482-C50C-406C-8FB8-A68D573B0A0C}" type="presParOf" srcId="{17A3685D-FA1B-4951-919A-2031E3216D77}" destId="{0ACA8778-0070-4E6C-898C-B4393694E0F4}" srcOrd="4" destOrd="0" presId="urn:microsoft.com/office/officeart/2005/8/layout/chevron2"/>
    <dgm:cxn modelId="{4AA50DA2-A65E-4362-85A2-8CA0ACE4B6F5}" type="presParOf" srcId="{0ACA8778-0070-4E6C-898C-B4393694E0F4}" destId="{5D85A76B-DA86-4DFF-908C-7554EBAFAA3F}" srcOrd="0" destOrd="0" presId="urn:microsoft.com/office/officeart/2005/8/layout/chevron2"/>
    <dgm:cxn modelId="{17B28087-C30B-46F3-881A-80A43AF9BBD7}" type="presParOf" srcId="{0ACA8778-0070-4E6C-898C-B4393694E0F4}" destId="{77B3E2C0-9246-4346-937B-772303192506}" srcOrd="1" destOrd="0" presId="urn:microsoft.com/office/officeart/2005/8/layout/chevron2"/>
    <dgm:cxn modelId="{06F8D0B3-81F5-49BD-AC6D-D79E569DEDCA}" type="presParOf" srcId="{17A3685D-FA1B-4951-919A-2031E3216D77}" destId="{AF7DCA24-EF84-499A-83F2-51F133FEF884}" srcOrd="5" destOrd="0" presId="urn:microsoft.com/office/officeart/2005/8/layout/chevron2"/>
    <dgm:cxn modelId="{5DB291EF-1C39-47AD-AF42-70C2D571582A}" type="presParOf" srcId="{17A3685D-FA1B-4951-919A-2031E3216D77}" destId="{CF490A0A-066B-473D-82B4-982EE0AF336F}" srcOrd="6" destOrd="0" presId="urn:microsoft.com/office/officeart/2005/8/layout/chevron2"/>
    <dgm:cxn modelId="{AA89BF59-E6AA-4682-A6A5-4FB415979FF7}" type="presParOf" srcId="{CF490A0A-066B-473D-82B4-982EE0AF336F}" destId="{8388B90A-B448-4190-9AF3-3D2A398A1B67}" srcOrd="0" destOrd="0" presId="urn:microsoft.com/office/officeart/2005/8/layout/chevron2"/>
    <dgm:cxn modelId="{E7655610-E6E1-4FCD-AE22-D5A903EBC11D}" type="presParOf" srcId="{CF490A0A-066B-473D-82B4-982EE0AF336F}" destId="{80BE6740-E916-45D8-99C9-34BC3C70DACA}" srcOrd="1" destOrd="0" presId="urn:microsoft.com/office/officeart/2005/8/layout/chevron2"/>
    <dgm:cxn modelId="{4AA3F2C7-CEB5-4FA7-9740-832EEF37F19A}" type="presParOf" srcId="{17A3685D-FA1B-4951-919A-2031E3216D77}" destId="{3B1C774E-B86E-4106-8E13-1625C663F368}" srcOrd="7" destOrd="0" presId="urn:microsoft.com/office/officeart/2005/8/layout/chevron2"/>
    <dgm:cxn modelId="{8D844EDF-0552-4571-A5C4-6EFF5A342A10}" type="presParOf" srcId="{17A3685D-FA1B-4951-919A-2031E3216D77}" destId="{DD331AF0-9581-4AE1-B908-F962D774EFD4}" srcOrd="8" destOrd="0" presId="urn:microsoft.com/office/officeart/2005/8/layout/chevron2"/>
    <dgm:cxn modelId="{95F569A0-DD7E-4F33-89CE-7F39DFE187FD}" type="presParOf" srcId="{DD331AF0-9581-4AE1-B908-F962D774EFD4}" destId="{980DD260-5FC0-4017-ADB2-C73D962EDCF0}" srcOrd="0" destOrd="0" presId="urn:microsoft.com/office/officeart/2005/8/layout/chevron2"/>
    <dgm:cxn modelId="{BECBA301-506E-404B-9A28-AD2318B67E79}" type="presParOf" srcId="{DD331AF0-9581-4AE1-B908-F962D774EFD4}" destId="{BB320DCA-35F2-4384-B1B9-90D9515361F4}" srcOrd="1" destOrd="0" presId="urn:microsoft.com/office/officeart/2005/8/layout/chevron2"/>
    <dgm:cxn modelId="{07185D40-9CF1-4F86-84A9-735692B53979}" type="presParOf" srcId="{17A3685D-FA1B-4951-919A-2031E3216D77}" destId="{8C7FBB87-9024-4742-BDEF-BD07D73E1C7E}" srcOrd="9" destOrd="0" presId="urn:microsoft.com/office/officeart/2005/8/layout/chevron2"/>
    <dgm:cxn modelId="{FC890170-106B-47BA-9DE3-20984DC77F45}" type="presParOf" srcId="{17A3685D-FA1B-4951-919A-2031E3216D77}" destId="{7BBE2AD4-BEB6-43CC-89DC-6638334249CA}" srcOrd="10" destOrd="0" presId="urn:microsoft.com/office/officeart/2005/8/layout/chevron2"/>
    <dgm:cxn modelId="{BE697F30-236A-4ED0-969E-336FD8169913}" type="presParOf" srcId="{7BBE2AD4-BEB6-43CC-89DC-6638334249CA}" destId="{CA02CA2F-8065-4432-ACC2-D264E43525C9}" srcOrd="0" destOrd="0" presId="urn:microsoft.com/office/officeart/2005/8/layout/chevron2"/>
    <dgm:cxn modelId="{3235D181-3C29-4EFB-BA19-1B40CC1A7DEF}" type="presParOf" srcId="{7BBE2AD4-BEB6-43CC-89DC-6638334249CA}" destId="{8FBCE3BF-7F1C-4ED0-B5E4-48716798A9F3}" srcOrd="1" destOrd="0" presId="urn:microsoft.com/office/officeart/2005/8/layout/chevron2"/>
    <dgm:cxn modelId="{5076044F-6585-4A5D-BF66-E8DBBFF7F67B}" type="presParOf" srcId="{17A3685D-FA1B-4951-919A-2031E3216D77}" destId="{A2970DCE-0C77-4A8A-8AE4-839967D77CC8}" srcOrd="11" destOrd="0" presId="urn:microsoft.com/office/officeart/2005/8/layout/chevron2"/>
    <dgm:cxn modelId="{C61E2B01-24B3-47EB-9B74-196F681B908E}" type="presParOf" srcId="{17A3685D-FA1B-4951-919A-2031E3216D77}" destId="{7B2489CE-3FDE-4CBB-B24A-774DFB971B0C}" srcOrd="12" destOrd="0" presId="urn:microsoft.com/office/officeart/2005/8/layout/chevron2"/>
    <dgm:cxn modelId="{B1F21389-4A38-464A-BBDB-49F02FCABCD7}" type="presParOf" srcId="{7B2489CE-3FDE-4CBB-B24A-774DFB971B0C}" destId="{53B1BA0C-517F-4FC6-9C21-DE8BA69CAFCD}" srcOrd="0" destOrd="0" presId="urn:microsoft.com/office/officeart/2005/8/layout/chevron2"/>
    <dgm:cxn modelId="{033E486E-A04E-4275-A539-72A0D97B3108}" type="presParOf" srcId="{7B2489CE-3FDE-4CBB-B24A-774DFB971B0C}" destId="{D4C5F9EA-B1B7-4454-90FA-CFFC2AF601AD}" srcOrd="1" destOrd="0" presId="urn:microsoft.com/office/officeart/2005/8/layout/chevron2"/>
    <dgm:cxn modelId="{25FBD5DE-7E40-46DA-AFE5-C8F964EE50BC}" type="presParOf" srcId="{17A3685D-FA1B-4951-919A-2031E3216D77}" destId="{BB32E7B2-D716-4332-BDD6-A023B05B2A9F}" srcOrd="13" destOrd="0" presId="urn:microsoft.com/office/officeart/2005/8/layout/chevron2"/>
    <dgm:cxn modelId="{26FBE5A9-37DF-4855-B932-B55540680762}" type="presParOf" srcId="{17A3685D-FA1B-4951-919A-2031E3216D77}" destId="{2E58405B-DA3D-412C-AF22-56A842E6827B}" srcOrd="14" destOrd="0" presId="urn:microsoft.com/office/officeart/2005/8/layout/chevron2"/>
    <dgm:cxn modelId="{12649883-08E5-417E-B8EB-784A066E6462}" type="presParOf" srcId="{2E58405B-DA3D-412C-AF22-56A842E6827B}" destId="{589B860A-AE38-4A3B-BE11-55A7A448ECD7}" srcOrd="0" destOrd="0" presId="urn:microsoft.com/office/officeart/2005/8/layout/chevron2"/>
    <dgm:cxn modelId="{6694C291-1FC8-44CC-A066-D1D25753CD21}" type="presParOf" srcId="{2E58405B-DA3D-412C-AF22-56A842E6827B}" destId="{6E50CAC4-0753-4541-A45B-18B53B82D2CB}"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856A9D8-ADA4-4AB8-9535-E45029F239AA}" type="doc">
      <dgm:prSet loTypeId="urn:microsoft.com/office/officeart/2005/8/layout/chevron2" loCatId="list" qsTypeId="urn:microsoft.com/office/officeart/2005/8/quickstyle/simple1" qsCatId="simple" csTypeId="urn:microsoft.com/office/officeart/2005/8/colors/accent2_2" csCatId="accent2" phldr="1"/>
      <dgm:spPr/>
      <dgm:t>
        <a:bodyPr/>
        <a:lstStyle/>
        <a:p>
          <a:endParaRPr lang="en-US"/>
        </a:p>
      </dgm:t>
    </dgm:pt>
    <dgm:pt modelId="{148A5B45-A7D0-43F5-A7A8-7A0529B9AE87}">
      <dgm:prSet phldrT="[Text]" custT="1"/>
      <dgm:spPr/>
      <dgm:t>
        <a:bodyPr/>
        <a:lstStyle/>
        <a:p>
          <a:r>
            <a:rPr lang="en-US" sz="2800"/>
            <a:t>01</a:t>
          </a:r>
        </a:p>
      </dgm:t>
    </dgm:pt>
    <dgm:pt modelId="{9BB902E4-2310-4A5B-8714-7579D40F5F3F}" type="parTrans" cxnId="{4507D91D-D788-4D08-95D4-97C7C9E51826}">
      <dgm:prSet/>
      <dgm:spPr/>
      <dgm:t>
        <a:bodyPr/>
        <a:lstStyle/>
        <a:p>
          <a:endParaRPr lang="en-US" sz="2800"/>
        </a:p>
      </dgm:t>
    </dgm:pt>
    <dgm:pt modelId="{9161760F-A602-4E0D-9985-3AC07D90E6A9}" type="sibTrans" cxnId="{4507D91D-D788-4D08-95D4-97C7C9E51826}">
      <dgm:prSet/>
      <dgm:spPr/>
      <dgm:t>
        <a:bodyPr/>
        <a:lstStyle/>
        <a:p>
          <a:endParaRPr lang="en-US" sz="2800"/>
        </a:p>
      </dgm:t>
    </dgm:pt>
    <dgm:pt modelId="{BAE8D7F0-7DA4-42D3-B943-4058AB0F2F45}">
      <dgm:prSet phldrT="[Text]" custT="1"/>
      <dgm:spPr/>
      <dgm:t>
        <a:bodyPr/>
        <a:lstStyle/>
        <a:p>
          <a:r>
            <a:rPr lang="en-US" sz="2800"/>
            <a:t>Ngành Tiếng Nhật</a:t>
          </a:r>
        </a:p>
      </dgm:t>
    </dgm:pt>
    <dgm:pt modelId="{73BF264F-7C85-4E79-B28E-0AA0C2914526}" type="parTrans" cxnId="{B2374C73-D6AE-4B1D-89E0-0A79C75475D7}">
      <dgm:prSet/>
      <dgm:spPr/>
      <dgm:t>
        <a:bodyPr/>
        <a:lstStyle/>
        <a:p>
          <a:endParaRPr lang="en-US" sz="2800"/>
        </a:p>
      </dgm:t>
    </dgm:pt>
    <dgm:pt modelId="{FE0BB79C-65AF-4BE8-8913-B4BD357B64CE}" type="sibTrans" cxnId="{B2374C73-D6AE-4B1D-89E0-0A79C75475D7}">
      <dgm:prSet/>
      <dgm:spPr/>
      <dgm:t>
        <a:bodyPr/>
        <a:lstStyle/>
        <a:p>
          <a:endParaRPr lang="en-US" sz="2800"/>
        </a:p>
      </dgm:t>
    </dgm:pt>
    <dgm:pt modelId="{7D00EFA4-D7B9-4C63-9107-9BD2755ABD53}">
      <dgm:prSet phldrT="[Text]" custT="1"/>
      <dgm:spPr/>
      <dgm:t>
        <a:bodyPr/>
        <a:lstStyle/>
        <a:p>
          <a:r>
            <a:rPr lang="en-US" sz="2800"/>
            <a:t>02</a:t>
          </a:r>
        </a:p>
      </dgm:t>
    </dgm:pt>
    <dgm:pt modelId="{1112B547-9485-4BF9-A8A3-5E99580EA665}" type="parTrans" cxnId="{C30CF5F1-4C00-4E63-B6FB-F290C9841091}">
      <dgm:prSet/>
      <dgm:spPr/>
      <dgm:t>
        <a:bodyPr/>
        <a:lstStyle/>
        <a:p>
          <a:endParaRPr lang="en-US" sz="2800"/>
        </a:p>
      </dgm:t>
    </dgm:pt>
    <dgm:pt modelId="{18DB8C1C-1D05-4BB0-BC66-CDEEF17C056C}" type="sibTrans" cxnId="{C30CF5F1-4C00-4E63-B6FB-F290C9841091}">
      <dgm:prSet/>
      <dgm:spPr/>
      <dgm:t>
        <a:bodyPr/>
        <a:lstStyle/>
        <a:p>
          <a:endParaRPr lang="en-US" sz="2800"/>
        </a:p>
      </dgm:t>
    </dgm:pt>
    <dgm:pt modelId="{C998C1EC-B363-44ED-B7A0-FC82657EF2BC}">
      <dgm:prSet phldrT="[Text]" custT="1"/>
      <dgm:spPr/>
      <dgm:t>
        <a:bodyPr/>
        <a:lstStyle/>
        <a:p>
          <a:r>
            <a:rPr lang="en-US" sz="2800"/>
            <a:t>Ngành Tiếng Hàn</a:t>
          </a:r>
        </a:p>
      </dgm:t>
    </dgm:pt>
    <dgm:pt modelId="{454CC9B8-C883-43BB-BBD4-571B9B3B7819}" type="parTrans" cxnId="{68FFB8E7-A598-41E3-AA41-5A133CF5C73A}">
      <dgm:prSet/>
      <dgm:spPr/>
      <dgm:t>
        <a:bodyPr/>
        <a:lstStyle/>
        <a:p>
          <a:endParaRPr lang="en-US" sz="2800"/>
        </a:p>
      </dgm:t>
    </dgm:pt>
    <dgm:pt modelId="{2E624515-61E9-4375-8BD2-4AE1E8ED6761}" type="sibTrans" cxnId="{68FFB8E7-A598-41E3-AA41-5A133CF5C73A}">
      <dgm:prSet/>
      <dgm:spPr/>
      <dgm:t>
        <a:bodyPr/>
        <a:lstStyle/>
        <a:p>
          <a:endParaRPr lang="en-US" sz="2800"/>
        </a:p>
      </dgm:t>
    </dgm:pt>
    <dgm:pt modelId="{A3FDB0B4-6F29-41F0-AD05-99E64B5861B6}">
      <dgm:prSet phldrT="[Text]" custT="1"/>
      <dgm:spPr/>
      <dgm:t>
        <a:bodyPr/>
        <a:lstStyle/>
        <a:p>
          <a:r>
            <a:rPr lang="en-US" sz="2800"/>
            <a:t>03</a:t>
          </a:r>
        </a:p>
      </dgm:t>
    </dgm:pt>
    <dgm:pt modelId="{C7A2C8FA-A5DA-4C6E-926F-6D9FF2F44445}" type="parTrans" cxnId="{AF52C057-39FF-4310-A14E-A2FC57D72A70}">
      <dgm:prSet/>
      <dgm:spPr/>
      <dgm:t>
        <a:bodyPr/>
        <a:lstStyle/>
        <a:p>
          <a:endParaRPr lang="en-US" sz="2800"/>
        </a:p>
      </dgm:t>
    </dgm:pt>
    <dgm:pt modelId="{C72005DE-0C06-41E6-B348-54C2ACB9D189}" type="sibTrans" cxnId="{AF52C057-39FF-4310-A14E-A2FC57D72A70}">
      <dgm:prSet/>
      <dgm:spPr/>
      <dgm:t>
        <a:bodyPr/>
        <a:lstStyle/>
        <a:p>
          <a:endParaRPr lang="en-US" sz="2800"/>
        </a:p>
      </dgm:t>
    </dgm:pt>
    <dgm:pt modelId="{58159119-893D-48C2-AE85-3EF3282CD540}">
      <dgm:prSet phldrT="[Text]" custT="1"/>
      <dgm:spPr/>
      <dgm:t>
        <a:bodyPr/>
        <a:lstStyle/>
        <a:p>
          <a:r>
            <a:rPr lang="en-US" sz="2800" dirty="0" err="1"/>
            <a:t>Ngành</a:t>
          </a:r>
          <a:r>
            <a:rPr lang="en-US" sz="2800" dirty="0"/>
            <a:t> </a:t>
          </a:r>
          <a:r>
            <a:rPr lang="en-US" sz="2800" dirty="0" err="1"/>
            <a:t>Điều</a:t>
          </a:r>
          <a:r>
            <a:rPr lang="en-US" sz="2800" dirty="0"/>
            <a:t> </a:t>
          </a:r>
          <a:r>
            <a:rPr lang="en-US" sz="2800" dirty="0" err="1"/>
            <a:t>Dưỡng</a:t>
          </a:r>
          <a:endParaRPr lang="en-US" sz="2800" dirty="0"/>
        </a:p>
      </dgm:t>
    </dgm:pt>
    <dgm:pt modelId="{7A85DD85-1666-4F8E-8F4C-4C9B4B2FE37A}" type="parTrans" cxnId="{6212F017-08AB-40FC-9D3B-4CA1FC91D54A}">
      <dgm:prSet/>
      <dgm:spPr/>
      <dgm:t>
        <a:bodyPr/>
        <a:lstStyle/>
        <a:p>
          <a:endParaRPr lang="en-US" sz="2800"/>
        </a:p>
      </dgm:t>
    </dgm:pt>
    <dgm:pt modelId="{F779F8E4-809D-4C00-BA97-55901D44BBDA}" type="sibTrans" cxnId="{6212F017-08AB-40FC-9D3B-4CA1FC91D54A}">
      <dgm:prSet/>
      <dgm:spPr/>
      <dgm:t>
        <a:bodyPr/>
        <a:lstStyle/>
        <a:p>
          <a:endParaRPr lang="en-US" sz="2800"/>
        </a:p>
      </dgm:t>
    </dgm:pt>
    <dgm:pt modelId="{C077ABE4-849B-4974-9340-E3806219A260}">
      <dgm:prSet phldrT="[Text]" custT="1"/>
      <dgm:spPr/>
      <dgm:t>
        <a:bodyPr/>
        <a:lstStyle/>
        <a:p>
          <a:r>
            <a:rPr lang="en-US" sz="2800"/>
            <a:t>05</a:t>
          </a:r>
        </a:p>
      </dgm:t>
    </dgm:pt>
    <dgm:pt modelId="{68971205-EB2E-4E85-AE58-88AD283AE1E3}" type="parTrans" cxnId="{B3E0EB8A-43B8-49E7-B8E9-21FFFE7462C4}">
      <dgm:prSet/>
      <dgm:spPr/>
      <dgm:t>
        <a:bodyPr/>
        <a:lstStyle/>
        <a:p>
          <a:endParaRPr lang="en-US" sz="2800"/>
        </a:p>
      </dgm:t>
    </dgm:pt>
    <dgm:pt modelId="{04DD4C1E-5135-431B-B12F-4843E212D894}" type="sibTrans" cxnId="{B3E0EB8A-43B8-49E7-B8E9-21FFFE7462C4}">
      <dgm:prSet/>
      <dgm:spPr/>
      <dgm:t>
        <a:bodyPr/>
        <a:lstStyle/>
        <a:p>
          <a:endParaRPr lang="en-US" sz="2800"/>
        </a:p>
      </dgm:t>
    </dgm:pt>
    <dgm:pt modelId="{4A72BFEF-7825-4518-BD6A-949F01DA10A4}">
      <dgm:prSet phldrT="[Text]" custT="1"/>
      <dgm:spPr/>
      <dgm:t>
        <a:bodyPr/>
        <a:lstStyle/>
        <a:p>
          <a:r>
            <a:rPr lang="en-US" sz="2800"/>
            <a:t>04</a:t>
          </a:r>
        </a:p>
      </dgm:t>
    </dgm:pt>
    <dgm:pt modelId="{9CC03C59-21FD-4EA9-8A2F-F002AC5A9D55}" type="parTrans" cxnId="{353764F0-6A06-4FA0-9EC4-ECB9CFF5D215}">
      <dgm:prSet/>
      <dgm:spPr/>
      <dgm:t>
        <a:bodyPr/>
        <a:lstStyle/>
        <a:p>
          <a:endParaRPr lang="en-US" sz="2800"/>
        </a:p>
      </dgm:t>
    </dgm:pt>
    <dgm:pt modelId="{F0D14AF5-C77D-4ABB-8DDE-B0114BA404F7}" type="sibTrans" cxnId="{353764F0-6A06-4FA0-9EC4-ECB9CFF5D215}">
      <dgm:prSet/>
      <dgm:spPr/>
      <dgm:t>
        <a:bodyPr/>
        <a:lstStyle/>
        <a:p>
          <a:endParaRPr lang="en-US" sz="2800"/>
        </a:p>
      </dgm:t>
    </dgm:pt>
    <dgm:pt modelId="{F74655C5-ADAC-416C-B1CF-6EC014A93C5A}">
      <dgm:prSet phldrT="[Text]" custT="1"/>
      <dgm:spPr/>
      <dgm:t>
        <a:bodyPr/>
        <a:lstStyle/>
        <a:p>
          <a:r>
            <a:rPr lang="en-US" sz="2800" dirty="0" err="1"/>
            <a:t>Ngành</a:t>
          </a:r>
          <a:r>
            <a:rPr lang="en-US" sz="2800" dirty="0"/>
            <a:t> </a:t>
          </a:r>
          <a:r>
            <a:rPr lang="en-US" sz="2800" dirty="0" err="1"/>
            <a:t>Dược</a:t>
          </a:r>
          <a:endParaRPr lang="en-US" sz="2800" dirty="0"/>
        </a:p>
      </dgm:t>
    </dgm:pt>
    <dgm:pt modelId="{25AEAD87-5B06-4245-87BF-A252D841E3BA}" type="parTrans" cxnId="{C1EC0433-3889-4170-A995-0E80D572DE9A}">
      <dgm:prSet/>
      <dgm:spPr/>
      <dgm:t>
        <a:bodyPr/>
        <a:lstStyle/>
        <a:p>
          <a:endParaRPr lang="en-US" sz="2800"/>
        </a:p>
      </dgm:t>
    </dgm:pt>
    <dgm:pt modelId="{02E34E00-8144-4CFC-A6C7-50A348B455E8}" type="sibTrans" cxnId="{C1EC0433-3889-4170-A995-0E80D572DE9A}">
      <dgm:prSet/>
      <dgm:spPr/>
      <dgm:t>
        <a:bodyPr/>
        <a:lstStyle/>
        <a:p>
          <a:endParaRPr lang="en-US" sz="2800"/>
        </a:p>
      </dgm:t>
    </dgm:pt>
    <dgm:pt modelId="{962E0E64-A35C-491D-9346-1F2ED12DA8FC}">
      <dgm:prSet phldrT="[Text]" custT="1"/>
      <dgm:spPr/>
      <dgm:t>
        <a:bodyPr/>
        <a:lstStyle/>
        <a:p>
          <a:r>
            <a:rPr lang="en-US" sz="2800" dirty="0" err="1"/>
            <a:t>Các</a:t>
          </a:r>
          <a:r>
            <a:rPr lang="en-US" sz="2800" dirty="0"/>
            <a:t> </a:t>
          </a:r>
          <a:r>
            <a:rPr lang="en-US" sz="2800" dirty="0" err="1"/>
            <a:t>ngành</a:t>
          </a:r>
          <a:r>
            <a:rPr lang="en-US" sz="2800" dirty="0"/>
            <a:t> Khoa </a:t>
          </a:r>
          <a:r>
            <a:rPr lang="en-US" sz="2800" dirty="0" err="1"/>
            <a:t>đề</a:t>
          </a:r>
          <a:r>
            <a:rPr lang="en-US" sz="2800" dirty="0"/>
            <a:t> </a:t>
          </a:r>
          <a:r>
            <a:rPr lang="en-US" sz="2800" dirty="0" err="1"/>
            <a:t>xuất</a:t>
          </a:r>
          <a:endParaRPr lang="en-US" sz="2800" dirty="0"/>
        </a:p>
      </dgm:t>
    </dgm:pt>
    <dgm:pt modelId="{3243E8FF-783A-4E86-8B0C-179E50E2568B}" type="parTrans" cxnId="{0F4589A9-F6D0-47B9-AD09-8638E0E0AE8B}">
      <dgm:prSet/>
      <dgm:spPr/>
      <dgm:t>
        <a:bodyPr/>
        <a:lstStyle/>
        <a:p>
          <a:endParaRPr lang="en-US" sz="2800"/>
        </a:p>
      </dgm:t>
    </dgm:pt>
    <dgm:pt modelId="{E8CD18A6-E43E-4E35-AED8-0019C59161AC}" type="sibTrans" cxnId="{0F4589A9-F6D0-47B9-AD09-8638E0E0AE8B}">
      <dgm:prSet/>
      <dgm:spPr/>
      <dgm:t>
        <a:bodyPr/>
        <a:lstStyle/>
        <a:p>
          <a:endParaRPr lang="en-US" sz="2800"/>
        </a:p>
      </dgm:t>
    </dgm:pt>
    <dgm:pt modelId="{260694EB-1641-421A-938A-7EE86200C858}" type="pres">
      <dgm:prSet presAssocID="{B856A9D8-ADA4-4AB8-9535-E45029F239AA}" presName="linearFlow" presStyleCnt="0">
        <dgm:presLayoutVars>
          <dgm:dir/>
          <dgm:animLvl val="lvl"/>
          <dgm:resizeHandles val="exact"/>
        </dgm:presLayoutVars>
      </dgm:prSet>
      <dgm:spPr/>
    </dgm:pt>
    <dgm:pt modelId="{DD4F018A-15D8-43B8-947A-49935EAD06BF}" type="pres">
      <dgm:prSet presAssocID="{148A5B45-A7D0-43F5-A7A8-7A0529B9AE87}" presName="composite" presStyleCnt="0"/>
      <dgm:spPr/>
    </dgm:pt>
    <dgm:pt modelId="{C9529279-7913-4B25-BA9D-B583EA6B02B8}" type="pres">
      <dgm:prSet presAssocID="{148A5B45-A7D0-43F5-A7A8-7A0529B9AE87}" presName="parentText" presStyleLbl="alignNode1" presStyleIdx="0" presStyleCnt="5">
        <dgm:presLayoutVars>
          <dgm:chMax val="1"/>
          <dgm:bulletEnabled val="1"/>
        </dgm:presLayoutVars>
      </dgm:prSet>
      <dgm:spPr/>
    </dgm:pt>
    <dgm:pt modelId="{1B1CBA3A-57FB-44BC-8A58-76292A5A82F8}" type="pres">
      <dgm:prSet presAssocID="{148A5B45-A7D0-43F5-A7A8-7A0529B9AE87}" presName="descendantText" presStyleLbl="alignAcc1" presStyleIdx="0" presStyleCnt="5">
        <dgm:presLayoutVars>
          <dgm:bulletEnabled val="1"/>
        </dgm:presLayoutVars>
      </dgm:prSet>
      <dgm:spPr/>
    </dgm:pt>
    <dgm:pt modelId="{C418116B-13B6-40E2-865B-89B70CC077D1}" type="pres">
      <dgm:prSet presAssocID="{9161760F-A602-4E0D-9985-3AC07D90E6A9}" presName="sp" presStyleCnt="0"/>
      <dgm:spPr/>
    </dgm:pt>
    <dgm:pt modelId="{46FBC931-B51C-4854-8685-374A0AAB4E8B}" type="pres">
      <dgm:prSet presAssocID="{7D00EFA4-D7B9-4C63-9107-9BD2755ABD53}" presName="composite" presStyleCnt="0"/>
      <dgm:spPr/>
    </dgm:pt>
    <dgm:pt modelId="{0E101C73-9306-4A69-A978-22DFA3F87C0E}" type="pres">
      <dgm:prSet presAssocID="{7D00EFA4-D7B9-4C63-9107-9BD2755ABD53}" presName="parentText" presStyleLbl="alignNode1" presStyleIdx="1" presStyleCnt="5">
        <dgm:presLayoutVars>
          <dgm:chMax val="1"/>
          <dgm:bulletEnabled val="1"/>
        </dgm:presLayoutVars>
      </dgm:prSet>
      <dgm:spPr/>
    </dgm:pt>
    <dgm:pt modelId="{DFD3C19A-D4D9-4AEF-9C98-5B51D90A3A25}" type="pres">
      <dgm:prSet presAssocID="{7D00EFA4-D7B9-4C63-9107-9BD2755ABD53}" presName="descendantText" presStyleLbl="alignAcc1" presStyleIdx="1" presStyleCnt="5">
        <dgm:presLayoutVars>
          <dgm:bulletEnabled val="1"/>
        </dgm:presLayoutVars>
      </dgm:prSet>
      <dgm:spPr/>
    </dgm:pt>
    <dgm:pt modelId="{B2F9B688-51D4-4CB6-8420-EFDAC7EC5A5C}" type="pres">
      <dgm:prSet presAssocID="{18DB8C1C-1D05-4BB0-BC66-CDEEF17C056C}" presName="sp" presStyleCnt="0"/>
      <dgm:spPr/>
    </dgm:pt>
    <dgm:pt modelId="{B7064237-7E21-495B-9020-A019F573987C}" type="pres">
      <dgm:prSet presAssocID="{A3FDB0B4-6F29-41F0-AD05-99E64B5861B6}" presName="composite" presStyleCnt="0"/>
      <dgm:spPr/>
    </dgm:pt>
    <dgm:pt modelId="{7D87AD42-06A6-4104-A812-DD92468DD23D}" type="pres">
      <dgm:prSet presAssocID="{A3FDB0B4-6F29-41F0-AD05-99E64B5861B6}" presName="parentText" presStyleLbl="alignNode1" presStyleIdx="2" presStyleCnt="5">
        <dgm:presLayoutVars>
          <dgm:chMax val="1"/>
          <dgm:bulletEnabled val="1"/>
        </dgm:presLayoutVars>
      </dgm:prSet>
      <dgm:spPr/>
    </dgm:pt>
    <dgm:pt modelId="{DB4493F2-2CCA-4723-BBAF-57C090EE3FBA}" type="pres">
      <dgm:prSet presAssocID="{A3FDB0B4-6F29-41F0-AD05-99E64B5861B6}" presName="descendantText" presStyleLbl="alignAcc1" presStyleIdx="2" presStyleCnt="5">
        <dgm:presLayoutVars>
          <dgm:bulletEnabled val="1"/>
        </dgm:presLayoutVars>
      </dgm:prSet>
      <dgm:spPr/>
    </dgm:pt>
    <dgm:pt modelId="{6B95684A-D7B2-4845-B7DB-FB3FE4198646}" type="pres">
      <dgm:prSet presAssocID="{C72005DE-0C06-41E6-B348-54C2ACB9D189}" presName="sp" presStyleCnt="0"/>
      <dgm:spPr/>
    </dgm:pt>
    <dgm:pt modelId="{128A43C6-5FFD-45A1-A812-1741E8505BE1}" type="pres">
      <dgm:prSet presAssocID="{4A72BFEF-7825-4518-BD6A-949F01DA10A4}" presName="composite" presStyleCnt="0"/>
      <dgm:spPr/>
    </dgm:pt>
    <dgm:pt modelId="{1202CD2A-E96A-4CD3-BA3A-78B8A271A180}" type="pres">
      <dgm:prSet presAssocID="{4A72BFEF-7825-4518-BD6A-949F01DA10A4}" presName="parentText" presStyleLbl="alignNode1" presStyleIdx="3" presStyleCnt="5">
        <dgm:presLayoutVars>
          <dgm:chMax val="1"/>
          <dgm:bulletEnabled val="1"/>
        </dgm:presLayoutVars>
      </dgm:prSet>
      <dgm:spPr/>
    </dgm:pt>
    <dgm:pt modelId="{49C6DAC6-43BF-4554-93DC-6626929F27A0}" type="pres">
      <dgm:prSet presAssocID="{4A72BFEF-7825-4518-BD6A-949F01DA10A4}" presName="descendantText" presStyleLbl="alignAcc1" presStyleIdx="3" presStyleCnt="5">
        <dgm:presLayoutVars>
          <dgm:bulletEnabled val="1"/>
        </dgm:presLayoutVars>
      </dgm:prSet>
      <dgm:spPr/>
    </dgm:pt>
    <dgm:pt modelId="{CAF8AD20-2B5B-465D-8B7B-332C72C76B9D}" type="pres">
      <dgm:prSet presAssocID="{F0D14AF5-C77D-4ABB-8DDE-B0114BA404F7}" presName="sp" presStyleCnt="0"/>
      <dgm:spPr/>
    </dgm:pt>
    <dgm:pt modelId="{9413A1E9-D33B-44CC-8AB6-81B88F2F74DE}" type="pres">
      <dgm:prSet presAssocID="{C077ABE4-849B-4974-9340-E3806219A260}" presName="composite" presStyleCnt="0"/>
      <dgm:spPr/>
    </dgm:pt>
    <dgm:pt modelId="{435B4960-1AED-4C27-BC51-A5C4DA1BB743}" type="pres">
      <dgm:prSet presAssocID="{C077ABE4-849B-4974-9340-E3806219A260}" presName="parentText" presStyleLbl="alignNode1" presStyleIdx="4" presStyleCnt="5">
        <dgm:presLayoutVars>
          <dgm:chMax val="1"/>
          <dgm:bulletEnabled val="1"/>
        </dgm:presLayoutVars>
      </dgm:prSet>
      <dgm:spPr/>
    </dgm:pt>
    <dgm:pt modelId="{8189B1D6-5A61-42A5-95A5-DC6EA64BA9AF}" type="pres">
      <dgm:prSet presAssocID="{C077ABE4-849B-4974-9340-E3806219A260}" presName="descendantText" presStyleLbl="alignAcc1" presStyleIdx="4" presStyleCnt="5">
        <dgm:presLayoutVars>
          <dgm:bulletEnabled val="1"/>
        </dgm:presLayoutVars>
      </dgm:prSet>
      <dgm:spPr/>
    </dgm:pt>
  </dgm:ptLst>
  <dgm:cxnLst>
    <dgm:cxn modelId="{6212F017-08AB-40FC-9D3B-4CA1FC91D54A}" srcId="{A3FDB0B4-6F29-41F0-AD05-99E64B5861B6}" destId="{58159119-893D-48C2-AE85-3EF3282CD540}" srcOrd="0" destOrd="0" parTransId="{7A85DD85-1666-4F8E-8F4C-4C9B4B2FE37A}" sibTransId="{F779F8E4-809D-4C00-BA97-55901D44BBDA}"/>
    <dgm:cxn modelId="{4507D91D-D788-4D08-95D4-97C7C9E51826}" srcId="{B856A9D8-ADA4-4AB8-9535-E45029F239AA}" destId="{148A5B45-A7D0-43F5-A7A8-7A0529B9AE87}" srcOrd="0" destOrd="0" parTransId="{9BB902E4-2310-4A5B-8714-7579D40F5F3F}" sibTransId="{9161760F-A602-4E0D-9985-3AC07D90E6A9}"/>
    <dgm:cxn modelId="{530A272E-1C09-4C6C-B652-10530B3CA227}" type="presOf" srcId="{F74655C5-ADAC-416C-B1CF-6EC014A93C5A}" destId="{49C6DAC6-43BF-4554-93DC-6626929F27A0}" srcOrd="0" destOrd="0" presId="urn:microsoft.com/office/officeart/2005/8/layout/chevron2"/>
    <dgm:cxn modelId="{5C5BF32E-5EBC-4665-9613-B9EDBA054E8A}" type="presOf" srcId="{A3FDB0B4-6F29-41F0-AD05-99E64B5861B6}" destId="{7D87AD42-06A6-4104-A812-DD92468DD23D}" srcOrd="0" destOrd="0" presId="urn:microsoft.com/office/officeart/2005/8/layout/chevron2"/>
    <dgm:cxn modelId="{C1EC0433-3889-4170-A995-0E80D572DE9A}" srcId="{4A72BFEF-7825-4518-BD6A-949F01DA10A4}" destId="{F74655C5-ADAC-416C-B1CF-6EC014A93C5A}" srcOrd="0" destOrd="0" parTransId="{25AEAD87-5B06-4245-87BF-A252D841E3BA}" sibTransId="{02E34E00-8144-4CFC-A6C7-50A348B455E8}"/>
    <dgm:cxn modelId="{FA648A47-324E-44D9-9FD0-9B5A3FFAF91B}" type="presOf" srcId="{C998C1EC-B363-44ED-B7A0-FC82657EF2BC}" destId="{DFD3C19A-D4D9-4AEF-9C98-5B51D90A3A25}" srcOrd="0" destOrd="0" presId="urn:microsoft.com/office/officeart/2005/8/layout/chevron2"/>
    <dgm:cxn modelId="{43B3E76C-8C7B-41C4-9710-B618564A9D1B}" type="presOf" srcId="{C077ABE4-849B-4974-9340-E3806219A260}" destId="{435B4960-1AED-4C27-BC51-A5C4DA1BB743}" srcOrd="0" destOrd="0" presId="urn:microsoft.com/office/officeart/2005/8/layout/chevron2"/>
    <dgm:cxn modelId="{1DC90473-4EC4-4D59-A50C-9323E9091EE9}" type="presOf" srcId="{58159119-893D-48C2-AE85-3EF3282CD540}" destId="{DB4493F2-2CCA-4723-BBAF-57C090EE3FBA}" srcOrd="0" destOrd="0" presId="urn:microsoft.com/office/officeart/2005/8/layout/chevron2"/>
    <dgm:cxn modelId="{B2374C73-D6AE-4B1D-89E0-0A79C75475D7}" srcId="{148A5B45-A7D0-43F5-A7A8-7A0529B9AE87}" destId="{BAE8D7F0-7DA4-42D3-B943-4058AB0F2F45}" srcOrd="0" destOrd="0" parTransId="{73BF264F-7C85-4E79-B28E-0AA0C2914526}" sibTransId="{FE0BB79C-65AF-4BE8-8913-B4BD357B64CE}"/>
    <dgm:cxn modelId="{12745257-870B-4219-BEF8-69F1787795BA}" type="presOf" srcId="{B856A9D8-ADA4-4AB8-9535-E45029F239AA}" destId="{260694EB-1641-421A-938A-7EE86200C858}" srcOrd="0" destOrd="0" presId="urn:microsoft.com/office/officeart/2005/8/layout/chevron2"/>
    <dgm:cxn modelId="{AF52C057-39FF-4310-A14E-A2FC57D72A70}" srcId="{B856A9D8-ADA4-4AB8-9535-E45029F239AA}" destId="{A3FDB0B4-6F29-41F0-AD05-99E64B5861B6}" srcOrd="2" destOrd="0" parTransId="{C7A2C8FA-A5DA-4C6E-926F-6D9FF2F44445}" sibTransId="{C72005DE-0C06-41E6-B348-54C2ACB9D189}"/>
    <dgm:cxn modelId="{B3E0EB8A-43B8-49E7-B8E9-21FFFE7462C4}" srcId="{B856A9D8-ADA4-4AB8-9535-E45029F239AA}" destId="{C077ABE4-849B-4974-9340-E3806219A260}" srcOrd="4" destOrd="0" parTransId="{68971205-EB2E-4E85-AE58-88AD283AE1E3}" sibTransId="{04DD4C1E-5135-431B-B12F-4843E212D894}"/>
    <dgm:cxn modelId="{31169C9D-B726-451E-B6D6-F3F83C31F5E9}" type="presOf" srcId="{7D00EFA4-D7B9-4C63-9107-9BD2755ABD53}" destId="{0E101C73-9306-4A69-A978-22DFA3F87C0E}" srcOrd="0" destOrd="0" presId="urn:microsoft.com/office/officeart/2005/8/layout/chevron2"/>
    <dgm:cxn modelId="{151F2BA2-B415-44E9-9D38-5F8AA898C01D}" type="presOf" srcId="{962E0E64-A35C-491D-9346-1F2ED12DA8FC}" destId="{8189B1D6-5A61-42A5-95A5-DC6EA64BA9AF}" srcOrd="0" destOrd="0" presId="urn:microsoft.com/office/officeart/2005/8/layout/chevron2"/>
    <dgm:cxn modelId="{0F4589A9-F6D0-47B9-AD09-8638E0E0AE8B}" srcId="{C077ABE4-849B-4974-9340-E3806219A260}" destId="{962E0E64-A35C-491D-9346-1F2ED12DA8FC}" srcOrd="0" destOrd="0" parTransId="{3243E8FF-783A-4E86-8B0C-179E50E2568B}" sibTransId="{E8CD18A6-E43E-4E35-AED8-0019C59161AC}"/>
    <dgm:cxn modelId="{A5830BAE-3AE0-4B91-9843-B7DB14E37E39}" type="presOf" srcId="{4A72BFEF-7825-4518-BD6A-949F01DA10A4}" destId="{1202CD2A-E96A-4CD3-BA3A-78B8A271A180}" srcOrd="0" destOrd="0" presId="urn:microsoft.com/office/officeart/2005/8/layout/chevron2"/>
    <dgm:cxn modelId="{E84838B8-EA10-475C-9317-D62FA7D9F413}" type="presOf" srcId="{148A5B45-A7D0-43F5-A7A8-7A0529B9AE87}" destId="{C9529279-7913-4B25-BA9D-B583EA6B02B8}" srcOrd="0" destOrd="0" presId="urn:microsoft.com/office/officeart/2005/8/layout/chevron2"/>
    <dgm:cxn modelId="{68FFB8E7-A598-41E3-AA41-5A133CF5C73A}" srcId="{7D00EFA4-D7B9-4C63-9107-9BD2755ABD53}" destId="{C998C1EC-B363-44ED-B7A0-FC82657EF2BC}" srcOrd="0" destOrd="0" parTransId="{454CC9B8-C883-43BB-BBD4-571B9B3B7819}" sibTransId="{2E624515-61E9-4375-8BD2-4AE1E8ED6761}"/>
    <dgm:cxn modelId="{353764F0-6A06-4FA0-9EC4-ECB9CFF5D215}" srcId="{B856A9D8-ADA4-4AB8-9535-E45029F239AA}" destId="{4A72BFEF-7825-4518-BD6A-949F01DA10A4}" srcOrd="3" destOrd="0" parTransId="{9CC03C59-21FD-4EA9-8A2F-F002AC5A9D55}" sibTransId="{F0D14AF5-C77D-4ABB-8DDE-B0114BA404F7}"/>
    <dgm:cxn modelId="{C30CF5F1-4C00-4E63-B6FB-F290C9841091}" srcId="{B856A9D8-ADA4-4AB8-9535-E45029F239AA}" destId="{7D00EFA4-D7B9-4C63-9107-9BD2755ABD53}" srcOrd="1" destOrd="0" parTransId="{1112B547-9485-4BF9-A8A3-5E99580EA665}" sibTransId="{18DB8C1C-1D05-4BB0-BC66-CDEEF17C056C}"/>
    <dgm:cxn modelId="{2DEFA3FD-FB75-46F9-893E-2F38B4A50644}" type="presOf" srcId="{BAE8D7F0-7DA4-42D3-B943-4058AB0F2F45}" destId="{1B1CBA3A-57FB-44BC-8A58-76292A5A82F8}" srcOrd="0" destOrd="0" presId="urn:microsoft.com/office/officeart/2005/8/layout/chevron2"/>
    <dgm:cxn modelId="{AEF24383-812A-4479-837E-1BCCBC13EB69}" type="presParOf" srcId="{260694EB-1641-421A-938A-7EE86200C858}" destId="{DD4F018A-15D8-43B8-947A-49935EAD06BF}" srcOrd="0" destOrd="0" presId="urn:microsoft.com/office/officeart/2005/8/layout/chevron2"/>
    <dgm:cxn modelId="{F4DC9E83-4A42-4A2A-B3AB-4B66CCE81022}" type="presParOf" srcId="{DD4F018A-15D8-43B8-947A-49935EAD06BF}" destId="{C9529279-7913-4B25-BA9D-B583EA6B02B8}" srcOrd="0" destOrd="0" presId="urn:microsoft.com/office/officeart/2005/8/layout/chevron2"/>
    <dgm:cxn modelId="{D3D2CA37-D7D2-43C4-A281-E8F27623584D}" type="presParOf" srcId="{DD4F018A-15D8-43B8-947A-49935EAD06BF}" destId="{1B1CBA3A-57FB-44BC-8A58-76292A5A82F8}" srcOrd="1" destOrd="0" presId="urn:microsoft.com/office/officeart/2005/8/layout/chevron2"/>
    <dgm:cxn modelId="{4157C51C-31B6-4178-ADEE-0CF703777352}" type="presParOf" srcId="{260694EB-1641-421A-938A-7EE86200C858}" destId="{C418116B-13B6-40E2-865B-89B70CC077D1}" srcOrd="1" destOrd="0" presId="urn:microsoft.com/office/officeart/2005/8/layout/chevron2"/>
    <dgm:cxn modelId="{595A7E87-B8A0-4E84-9E42-5DDAFE38C3C7}" type="presParOf" srcId="{260694EB-1641-421A-938A-7EE86200C858}" destId="{46FBC931-B51C-4854-8685-374A0AAB4E8B}" srcOrd="2" destOrd="0" presId="urn:microsoft.com/office/officeart/2005/8/layout/chevron2"/>
    <dgm:cxn modelId="{98943D2F-FDB8-496D-9107-B1A4B32014AA}" type="presParOf" srcId="{46FBC931-B51C-4854-8685-374A0AAB4E8B}" destId="{0E101C73-9306-4A69-A978-22DFA3F87C0E}" srcOrd="0" destOrd="0" presId="urn:microsoft.com/office/officeart/2005/8/layout/chevron2"/>
    <dgm:cxn modelId="{A13A20D7-3FE2-4032-99A1-A00A8770A667}" type="presParOf" srcId="{46FBC931-B51C-4854-8685-374A0AAB4E8B}" destId="{DFD3C19A-D4D9-4AEF-9C98-5B51D90A3A25}" srcOrd="1" destOrd="0" presId="urn:microsoft.com/office/officeart/2005/8/layout/chevron2"/>
    <dgm:cxn modelId="{1D79CAAC-DF46-473A-91D7-1057B4FDCA87}" type="presParOf" srcId="{260694EB-1641-421A-938A-7EE86200C858}" destId="{B2F9B688-51D4-4CB6-8420-EFDAC7EC5A5C}" srcOrd="3" destOrd="0" presId="urn:microsoft.com/office/officeart/2005/8/layout/chevron2"/>
    <dgm:cxn modelId="{DF2E88EA-3FA5-4654-82B4-5C932B648E8D}" type="presParOf" srcId="{260694EB-1641-421A-938A-7EE86200C858}" destId="{B7064237-7E21-495B-9020-A019F573987C}" srcOrd="4" destOrd="0" presId="urn:microsoft.com/office/officeart/2005/8/layout/chevron2"/>
    <dgm:cxn modelId="{8656A317-D9C4-4A2D-9E27-3BDC5212C54A}" type="presParOf" srcId="{B7064237-7E21-495B-9020-A019F573987C}" destId="{7D87AD42-06A6-4104-A812-DD92468DD23D}" srcOrd="0" destOrd="0" presId="urn:microsoft.com/office/officeart/2005/8/layout/chevron2"/>
    <dgm:cxn modelId="{6D804FAE-2165-4954-9768-E9AD4D2B833D}" type="presParOf" srcId="{B7064237-7E21-495B-9020-A019F573987C}" destId="{DB4493F2-2CCA-4723-BBAF-57C090EE3FBA}" srcOrd="1" destOrd="0" presId="urn:microsoft.com/office/officeart/2005/8/layout/chevron2"/>
    <dgm:cxn modelId="{B1D6DC87-F572-4E4F-9F78-93D94AA0F8D6}" type="presParOf" srcId="{260694EB-1641-421A-938A-7EE86200C858}" destId="{6B95684A-D7B2-4845-B7DB-FB3FE4198646}" srcOrd="5" destOrd="0" presId="urn:microsoft.com/office/officeart/2005/8/layout/chevron2"/>
    <dgm:cxn modelId="{5496D267-FD60-4515-A0E3-AB7EF8002606}" type="presParOf" srcId="{260694EB-1641-421A-938A-7EE86200C858}" destId="{128A43C6-5FFD-45A1-A812-1741E8505BE1}" srcOrd="6" destOrd="0" presId="urn:microsoft.com/office/officeart/2005/8/layout/chevron2"/>
    <dgm:cxn modelId="{530FDCEE-CEAC-46C5-A5EC-E2A3CA6DD164}" type="presParOf" srcId="{128A43C6-5FFD-45A1-A812-1741E8505BE1}" destId="{1202CD2A-E96A-4CD3-BA3A-78B8A271A180}" srcOrd="0" destOrd="0" presId="urn:microsoft.com/office/officeart/2005/8/layout/chevron2"/>
    <dgm:cxn modelId="{34A72D81-45CE-4E03-8ADB-AD022CC4C1ED}" type="presParOf" srcId="{128A43C6-5FFD-45A1-A812-1741E8505BE1}" destId="{49C6DAC6-43BF-4554-93DC-6626929F27A0}" srcOrd="1" destOrd="0" presId="urn:microsoft.com/office/officeart/2005/8/layout/chevron2"/>
    <dgm:cxn modelId="{3962F05E-04F4-4A56-954A-BC82AC3D5C81}" type="presParOf" srcId="{260694EB-1641-421A-938A-7EE86200C858}" destId="{CAF8AD20-2B5B-465D-8B7B-332C72C76B9D}" srcOrd="7" destOrd="0" presId="urn:microsoft.com/office/officeart/2005/8/layout/chevron2"/>
    <dgm:cxn modelId="{B5616F2A-8FA2-4425-B857-BF7C1CEBBB1F}" type="presParOf" srcId="{260694EB-1641-421A-938A-7EE86200C858}" destId="{9413A1E9-D33B-44CC-8AB6-81B88F2F74DE}" srcOrd="8" destOrd="0" presId="urn:microsoft.com/office/officeart/2005/8/layout/chevron2"/>
    <dgm:cxn modelId="{3004C64A-617B-47B7-B1BA-8D0D1E02E0C3}" type="presParOf" srcId="{9413A1E9-D33B-44CC-8AB6-81B88F2F74DE}" destId="{435B4960-1AED-4C27-BC51-A5C4DA1BB743}" srcOrd="0" destOrd="0" presId="urn:microsoft.com/office/officeart/2005/8/layout/chevron2"/>
    <dgm:cxn modelId="{75A4CB73-A47F-4CE4-9F8C-6490BF452679}" type="presParOf" srcId="{9413A1E9-D33B-44CC-8AB6-81B88F2F74DE}" destId="{8189B1D6-5A61-42A5-95A5-DC6EA64BA9AF}"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78BCFDE-7EBA-4D12-A1AC-D4AA3F6CE7BE}"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US"/>
        </a:p>
      </dgm:t>
    </dgm:pt>
    <dgm:pt modelId="{2227C62A-2CB1-4EB6-BACA-417C18E532A1}">
      <dgm:prSet phldrT="[Text]" phldr="1" custT="1"/>
      <dgm:spPr>
        <a:blipFill dpi="0" rotWithShape="0">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dgm:spPr>
      <dgm:t>
        <a:bodyPr/>
        <a:lstStyle/>
        <a:p>
          <a:endParaRPr lang="en-US" sz="2200">
            <a:latin typeface="Times New Roman" panose="02020603050405020304" pitchFamily="18" charset="0"/>
            <a:cs typeface="Times New Roman" panose="02020603050405020304" pitchFamily="18" charset="0"/>
          </a:endParaRPr>
        </a:p>
      </dgm:t>
    </dgm:pt>
    <dgm:pt modelId="{2C16A52E-8915-4A7B-B67D-A671841D08CD}" type="parTrans" cxnId="{41443CB9-CD3D-4A4A-956A-262FF2DD27CD}">
      <dgm:prSet/>
      <dgm:spPr/>
      <dgm:t>
        <a:bodyPr/>
        <a:lstStyle/>
        <a:p>
          <a:endParaRPr lang="en-US" sz="2200">
            <a:latin typeface="Times New Roman" panose="02020603050405020304" pitchFamily="18" charset="0"/>
            <a:cs typeface="Times New Roman" panose="02020603050405020304" pitchFamily="18" charset="0"/>
          </a:endParaRPr>
        </a:p>
      </dgm:t>
    </dgm:pt>
    <dgm:pt modelId="{61EE6315-4CC6-4747-9CBC-ECFE96309588}" type="sibTrans" cxnId="{41443CB9-CD3D-4A4A-956A-262FF2DD27CD}">
      <dgm:prSet/>
      <dgm:spPr/>
      <dgm:t>
        <a:bodyPr/>
        <a:lstStyle/>
        <a:p>
          <a:endParaRPr lang="en-US" sz="2200">
            <a:latin typeface="Times New Roman" panose="02020603050405020304" pitchFamily="18" charset="0"/>
            <a:cs typeface="Times New Roman" panose="02020603050405020304" pitchFamily="18" charset="0"/>
          </a:endParaRPr>
        </a:p>
      </dgm:t>
    </dgm:pt>
    <dgm:pt modelId="{2EEB93BF-2394-4196-9261-DD3CD1338E66}">
      <dgm:prSet phldrT="[Text]" custT="1"/>
      <dgm:spPr>
        <a:solidFill>
          <a:srgbClr val="FDB34F">
            <a:alpha val="90000"/>
          </a:srgbClr>
        </a:solidFill>
      </dgm:spPr>
      <dgm:t>
        <a:bodyPr anchor="ctr" anchorCtr="0"/>
        <a:lstStyle/>
        <a:p>
          <a:pPr algn="just"/>
          <a:r>
            <a:rPr lang="vi-VN" sz="2200">
              <a:solidFill>
                <a:schemeClr val="tx1">
                  <a:lumMod val="75000"/>
                  <a:lumOff val="25000"/>
                </a:schemeClr>
              </a:solidFill>
              <a:latin typeface="Times New Roman" panose="02020603050405020304" pitchFamily="18" charset="0"/>
              <a:cs typeface="Times New Roman" panose="02020603050405020304" pitchFamily="18" charset="0"/>
            </a:rPr>
            <a:t>Dự án “THỢ ĐIỆN XANH” do tập đoàn Schneider Electric, ngân hàng Đầu tư và Phát triển Đức tài trợ về đào tạo nghề Điện với tổng giá trị là 9 tỷ 800 triệu đồng.</a:t>
          </a:r>
          <a:endParaRPr lang="en-US" sz="2200">
            <a:latin typeface="Times New Roman" panose="02020603050405020304" pitchFamily="18" charset="0"/>
            <a:cs typeface="Times New Roman" panose="02020603050405020304" pitchFamily="18" charset="0"/>
          </a:endParaRPr>
        </a:p>
      </dgm:t>
    </dgm:pt>
    <dgm:pt modelId="{6BAFBA1F-2D55-40C0-9ED4-5E8DAD3328FA}" type="parTrans" cxnId="{3293CA70-9705-4CC8-B9DA-94F59C436F72}">
      <dgm:prSet/>
      <dgm:spPr/>
      <dgm:t>
        <a:bodyPr/>
        <a:lstStyle/>
        <a:p>
          <a:endParaRPr lang="en-US" sz="2200">
            <a:latin typeface="Times New Roman" panose="02020603050405020304" pitchFamily="18" charset="0"/>
            <a:cs typeface="Times New Roman" panose="02020603050405020304" pitchFamily="18" charset="0"/>
          </a:endParaRPr>
        </a:p>
      </dgm:t>
    </dgm:pt>
    <dgm:pt modelId="{8AEB349B-68FD-485B-9274-F8D2587B84F8}" type="sibTrans" cxnId="{3293CA70-9705-4CC8-B9DA-94F59C436F72}">
      <dgm:prSet/>
      <dgm:spPr/>
      <dgm:t>
        <a:bodyPr/>
        <a:lstStyle/>
        <a:p>
          <a:endParaRPr lang="en-US" sz="2200">
            <a:latin typeface="Times New Roman" panose="02020603050405020304" pitchFamily="18" charset="0"/>
            <a:cs typeface="Times New Roman" panose="02020603050405020304" pitchFamily="18" charset="0"/>
          </a:endParaRPr>
        </a:p>
      </dgm:t>
    </dgm:pt>
    <dgm:pt modelId="{83B63160-D357-4DBD-8C62-CF611EA248DA}">
      <dgm:prSet phldrT="[Text]" custT="1"/>
      <dgm:spPr>
        <a:solidFill>
          <a:srgbClr val="FDB34F">
            <a:alpha val="90000"/>
          </a:srgbClr>
        </a:solidFill>
      </dgm:spPr>
      <dgm:t>
        <a:bodyPr anchor="ctr" anchorCtr="0"/>
        <a:lstStyle/>
        <a:p>
          <a:pPr algn="just"/>
          <a:r>
            <a:rPr lang="vi-VN" sz="2200">
              <a:solidFill>
                <a:schemeClr val="tx1">
                  <a:lumMod val="75000"/>
                  <a:lumOff val="25000"/>
                </a:schemeClr>
              </a:solidFill>
              <a:latin typeface="Times New Roman" panose="02020603050405020304" pitchFamily="18" charset="0"/>
              <a:cs typeface="Times New Roman" panose="02020603050405020304" pitchFamily="18" charset="0"/>
            </a:rPr>
            <a:t>Dự án “XÂY DỰNG TRUNG TÂM ĐÀO TẠO THANG MÁY THANG CUỐN” do tập đoàn K</a:t>
          </a:r>
          <a:r>
            <a:rPr lang="en-US" sz="2200">
              <a:solidFill>
                <a:schemeClr val="tx1">
                  <a:lumMod val="75000"/>
                  <a:lumOff val="25000"/>
                </a:schemeClr>
              </a:solidFill>
              <a:latin typeface="Times New Roman" panose="02020603050405020304" pitchFamily="18" charset="0"/>
              <a:cs typeface="Times New Roman" panose="02020603050405020304" pitchFamily="18" charset="0"/>
            </a:rPr>
            <a:t>ONE</a:t>
          </a:r>
          <a:r>
            <a:rPr lang="vi-VN" sz="2200">
              <a:solidFill>
                <a:schemeClr val="tx1">
                  <a:lumMod val="75000"/>
                  <a:lumOff val="25000"/>
                </a:schemeClr>
              </a:solidFill>
              <a:latin typeface="Times New Roman" panose="02020603050405020304" pitchFamily="18" charset="0"/>
              <a:cs typeface="Times New Roman" panose="02020603050405020304" pitchFamily="18" charset="0"/>
            </a:rPr>
            <a:t>,  ngân hàng Đầu tư và Phát triển Đức tài trợ tổng giá trị tương đương 15 tỷ đồng.</a:t>
          </a:r>
          <a:endParaRPr lang="en-US" sz="2200">
            <a:latin typeface="Times New Roman" panose="02020603050405020304" pitchFamily="18" charset="0"/>
            <a:cs typeface="Times New Roman" panose="02020603050405020304" pitchFamily="18" charset="0"/>
          </a:endParaRPr>
        </a:p>
      </dgm:t>
    </dgm:pt>
    <dgm:pt modelId="{0B76A270-A8A0-43EF-9597-9D86816890C7}" type="parTrans" cxnId="{3F3C3E4E-5F08-42B6-A7D3-4EBA13C69189}">
      <dgm:prSet/>
      <dgm:spPr/>
      <dgm:t>
        <a:bodyPr/>
        <a:lstStyle/>
        <a:p>
          <a:endParaRPr lang="en-US" sz="2200">
            <a:latin typeface="Times New Roman" panose="02020603050405020304" pitchFamily="18" charset="0"/>
            <a:cs typeface="Times New Roman" panose="02020603050405020304" pitchFamily="18" charset="0"/>
          </a:endParaRPr>
        </a:p>
      </dgm:t>
    </dgm:pt>
    <dgm:pt modelId="{5728F352-E1F6-4932-B548-B29D5AC37692}" type="sibTrans" cxnId="{3F3C3E4E-5F08-42B6-A7D3-4EBA13C69189}">
      <dgm:prSet/>
      <dgm:spPr/>
      <dgm:t>
        <a:bodyPr/>
        <a:lstStyle/>
        <a:p>
          <a:endParaRPr lang="en-US" sz="2200">
            <a:latin typeface="Times New Roman" panose="02020603050405020304" pitchFamily="18" charset="0"/>
            <a:cs typeface="Times New Roman" panose="02020603050405020304" pitchFamily="18" charset="0"/>
          </a:endParaRPr>
        </a:p>
      </dgm:t>
    </dgm:pt>
    <dgm:pt modelId="{DDC64FB3-A1D7-4489-9E99-84BB99C668F6}">
      <dgm:prSet phldrT="[Text]" custT="1"/>
      <dgm:spPr>
        <a:solidFill>
          <a:srgbClr val="FDB34F">
            <a:alpha val="90000"/>
          </a:srgbClr>
        </a:solidFill>
        <a:ln>
          <a:noFill/>
        </a:ln>
      </dgm:spPr>
      <dgm:t>
        <a:bodyPr anchor="ctr" anchorCtr="0"/>
        <a:lstStyle/>
        <a:p>
          <a:pPr algn="just"/>
          <a:r>
            <a:rPr lang="vi-VN" sz="2200">
              <a:solidFill>
                <a:schemeClr val="tx1">
                  <a:lumMod val="75000"/>
                  <a:lumOff val="25000"/>
                </a:schemeClr>
              </a:solidFill>
              <a:latin typeface="Times New Roman" panose="02020603050405020304" pitchFamily="18" charset="0"/>
              <a:cs typeface="Times New Roman" panose="02020603050405020304" pitchFamily="18" charset="0"/>
            </a:rPr>
            <a:t>Dự án “XÂY DỰNG TRU</a:t>
          </a:r>
          <a:r>
            <a:rPr lang="en-US" sz="2200">
              <a:solidFill>
                <a:schemeClr val="tx1">
                  <a:lumMod val="75000"/>
                  <a:lumOff val="25000"/>
                </a:schemeClr>
              </a:solidFill>
              <a:latin typeface="Times New Roman" panose="02020603050405020304" pitchFamily="18" charset="0"/>
              <a:cs typeface="Times New Roman" panose="02020603050405020304" pitchFamily="18" charset="0"/>
            </a:rPr>
            <a:t>NG TÂM LÀM BÁNH</a:t>
          </a:r>
          <a:r>
            <a:rPr lang="vi-VN" sz="2200">
              <a:solidFill>
                <a:schemeClr val="tx1">
                  <a:lumMod val="75000"/>
                  <a:lumOff val="25000"/>
                </a:schemeClr>
              </a:solidFill>
              <a:latin typeface="Times New Roman" panose="02020603050405020304" pitchFamily="18" charset="0"/>
              <a:cs typeface="Times New Roman" panose="02020603050405020304" pitchFamily="18" charset="0"/>
            </a:rPr>
            <a:t>” do tập đoàn </a:t>
          </a:r>
          <a:r>
            <a:rPr lang="en-US" sz="2200">
              <a:solidFill>
                <a:schemeClr val="tx1">
                  <a:lumMod val="75000"/>
                  <a:lumOff val="25000"/>
                </a:schemeClr>
              </a:solidFill>
              <a:latin typeface="Times New Roman" panose="02020603050405020304" pitchFamily="18" charset="0"/>
              <a:cs typeface="Times New Roman" panose="02020603050405020304" pitchFamily="18" charset="0"/>
            </a:rPr>
            <a:t>Safviet</a:t>
          </a:r>
          <a:r>
            <a:rPr lang="vi-VN" sz="2200">
              <a:solidFill>
                <a:schemeClr val="tx1">
                  <a:lumMod val="75000"/>
                  <a:lumOff val="25000"/>
                </a:schemeClr>
              </a:solidFill>
              <a:latin typeface="Times New Roman" panose="02020603050405020304" pitchFamily="18" charset="0"/>
              <a:cs typeface="Times New Roman" panose="02020603050405020304" pitchFamily="18" charset="0"/>
            </a:rPr>
            <a:t>,  ngân hàng Đầu tư và Phát triển Đức tài trợ tổng giá trị tương đương </a:t>
          </a:r>
          <a:r>
            <a:rPr lang="en-US" sz="2200">
              <a:solidFill>
                <a:schemeClr val="tx1">
                  <a:lumMod val="75000"/>
                  <a:lumOff val="25000"/>
                </a:schemeClr>
              </a:solidFill>
              <a:latin typeface="Times New Roman" panose="02020603050405020304" pitchFamily="18" charset="0"/>
              <a:cs typeface="Times New Roman" panose="02020603050405020304" pitchFamily="18" charset="0"/>
            </a:rPr>
            <a:t>9 </a:t>
          </a:r>
          <a:r>
            <a:rPr lang="vi-VN" sz="2200">
              <a:solidFill>
                <a:schemeClr val="tx1">
                  <a:lumMod val="75000"/>
                  <a:lumOff val="25000"/>
                </a:schemeClr>
              </a:solidFill>
              <a:latin typeface="Times New Roman" panose="02020603050405020304" pitchFamily="18" charset="0"/>
              <a:cs typeface="Times New Roman" panose="02020603050405020304" pitchFamily="18" charset="0"/>
            </a:rPr>
            <a:t>tỷ đồng.</a:t>
          </a:r>
          <a:endParaRPr lang="en-US" sz="2200">
            <a:latin typeface="Times New Roman" panose="02020603050405020304" pitchFamily="18" charset="0"/>
            <a:cs typeface="Times New Roman" panose="02020603050405020304" pitchFamily="18" charset="0"/>
          </a:endParaRPr>
        </a:p>
      </dgm:t>
    </dgm:pt>
    <dgm:pt modelId="{1A4B853A-C288-4DEB-A55E-0BA18CAC88A3}" type="parTrans" cxnId="{DC8F294A-CE65-4006-8613-DDAAC70438BB}">
      <dgm:prSet/>
      <dgm:spPr/>
      <dgm:t>
        <a:bodyPr/>
        <a:lstStyle/>
        <a:p>
          <a:endParaRPr lang="en-US" sz="2200">
            <a:latin typeface="Times New Roman" panose="02020603050405020304" pitchFamily="18" charset="0"/>
            <a:cs typeface="Times New Roman" panose="02020603050405020304" pitchFamily="18" charset="0"/>
          </a:endParaRPr>
        </a:p>
      </dgm:t>
    </dgm:pt>
    <dgm:pt modelId="{F080E489-9B07-4EB8-A3B9-25383CA1517B}" type="sibTrans" cxnId="{DC8F294A-CE65-4006-8613-DDAAC70438BB}">
      <dgm:prSet/>
      <dgm:spPr/>
      <dgm:t>
        <a:bodyPr/>
        <a:lstStyle/>
        <a:p>
          <a:endParaRPr lang="en-US" sz="2200">
            <a:latin typeface="Times New Roman" panose="02020603050405020304" pitchFamily="18" charset="0"/>
            <a:cs typeface="Times New Roman" panose="02020603050405020304" pitchFamily="18" charset="0"/>
          </a:endParaRPr>
        </a:p>
      </dgm:t>
    </dgm:pt>
    <dgm:pt modelId="{C133709E-7F3C-41D4-BCF0-5E266487B823}">
      <dgm:prSet phldrT="[Text]" custT="1"/>
      <dgm:spPr>
        <a:blipFill dpi="0" rotWithShape="0">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t>
        <a:bodyPr/>
        <a:lstStyle/>
        <a:p>
          <a:endParaRPr lang="en-US" sz="2200">
            <a:latin typeface="Times New Roman" panose="02020603050405020304" pitchFamily="18" charset="0"/>
            <a:cs typeface="Times New Roman" panose="02020603050405020304" pitchFamily="18" charset="0"/>
          </a:endParaRPr>
        </a:p>
      </dgm:t>
    </dgm:pt>
    <dgm:pt modelId="{53D13E11-4E7B-4885-A433-DA3A5E7DCF60}" type="parTrans" cxnId="{05B66D37-463B-4FA0-B8ED-990E198D16FD}">
      <dgm:prSet/>
      <dgm:spPr/>
      <dgm:t>
        <a:bodyPr/>
        <a:lstStyle/>
        <a:p>
          <a:endParaRPr lang="en-US" sz="2200">
            <a:latin typeface="Times New Roman" panose="02020603050405020304" pitchFamily="18" charset="0"/>
            <a:cs typeface="Times New Roman" panose="02020603050405020304" pitchFamily="18" charset="0"/>
          </a:endParaRPr>
        </a:p>
      </dgm:t>
    </dgm:pt>
    <dgm:pt modelId="{A79FC05C-8EC7-441E-A47A-886E523C287D}" type="sibTrans" cxnId="{05B66D37-463B-4FA0-B8ED-990E198D16FD}">
      <dgm:prSet/>
      <dgm:spPr/>
      <dgm:t>
        <a:bodyPr/>
        <a:lstStyle/>
        <a:p>
          <a:endParaRPr lang="en-US" sz="2200">
            <a:latin typeface="Times New Roman" panose="02020603050405020304" pitchFamily="18" charset="0"/>
            <a:cs typeface="Times New Roman" panose="02020603050405020304" pitchFamily="18" charset="0"/>
          </a:endParaRPr>
        </a:p>
      </dgm:t>
    </dgm:pt>
    <dgm:pt modelId="{16C01366-E182-42BA-9D79-8D7958D54E98}">
      <dgm:prSet phldrT="[Text]" phldr="1" custT="1"/>
      <dgm:spPr>
        <a:blipFill dpi="0" rotWithShape="0">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dgm:spPr>
      <dgm:t>
        <a:bodyPr/>
        <a:lstStyle/>
        <a:p>
          <a:endParaRPr lang="en-US" sz="2200">
            <a:latin typeface="Times New Roman" panose="02020603050405020304" pitchFamily="18" charset="0"/>
            <a:cs typeface="Times New Roman" panose="02020603050405020304" pitchFamily="18" charset="0"/>
          </a:endParaRPr>
        </a:p>
      </dgm:t>
    </dgm:pt>
    <dgm:pt modelId="{FFCCBC36-F49A-44AC-A167-96CB7ABA0995}" type="sibTrans" cxnId="{9E9079C4-AB34-4448-BBC1-ABED7D953C8D}">
      <dgm:prSet/>
      <dgm:spPr/>
      <dgm:t>
        <a:bodyPr/>
        <a:lstStyle/>
        <a:p>
          <a:endParaRPr lang="en-US" sz="2200">
            <a:latin typeface="Times New Roman" panose="02020603050405020304" pitchFamily="18" charset="0"/>
            <a:cs typeface="Times New Roman" panose="02020603050405020304" pitchFamily="18" charset="0"/>
          </a:endParaRPr>
        </a:p>
      </dgm:t>
    </dgm:pt>
    <dgm:pt modelId="{2C22C187-AEDA-4916-B155-6EC490CC9FA1}" type="parTrans" cxnId="{9E9079C4-AB34-4448-BBC1-ABED7D953C8D}">
      <dgm:prSet/>
      <dgm:spPr/>
      <dgm:t>
        <a:bodyPr/>
        <a:lstStyle/>
        <a:p>
          <a:endParaRPr lang="en-US" sz="2200">
            <a:latin typeface="Times New Roman" panose="02020603050405020304" pitchFamily="18" charset="0"/>
            <a:cs typeface="Times New Roman" panose="02020603050405020304" pitchFamily="18" charset="0"/>
          </a:endParaRPr>
        </a:p>
      </dgm:t>
    </dgm:pt>
    <dgm:pt modelId="{7FF415EB-1C40-4293-B54B-6FAF00DCE5F9}" type="pres">
      <dgm:prSet presAssocID="{C78BCFDE-7EBA-4D12-A1AC-D4AA3F6CE7BE}" presName="Name0" presStyleCnt="0">
        <dgm:presLayoutVars>
          <dgm:dir/>
          <dgm:animLvl val="lvl"/>
          <dgm:resizeHandles/>
        </dgm:presLayoutVars>
      </dgm:prSet>
      <dgm:spPr/>
    </dgm:pt>
    <dgm:pt modelId="{A89A5D99-E823-4333-9C5B-EC03824AEF18}" type="pres">
      <dgm:prSet presAssocID="{2227C62A-2CB1-4EB6-BACA-417C18E532A1}" presName="linNode" presStyleCnt="0"/>
      <dgm:spPr/>
    </dgm:pt>
    <dgm:pt modelId="{397F5123-5ACB-460B-A69A-71912089ACA5}" type="pres">
      <dgm:prSet presAssocID="{2227C62A-2CB1-4EB6-BACA-417C18E532A1}" presName="parentShp" presStyleLbl="node1" presStyleIdx="0" presStyleCnt="3" custScaleX="36095" custScaleY="71187">
        <dgm:presLayoutVars>
          <dgm:bulletEnabled val="1"/>
        </dgm:presLayoutVars>
      </dgm:prSet>
      <dgm:spPr/>
    </dgm:pt>
    <dgm:pt modelId="{67BD4F7B-17EA-4E8C-BBD6-D43DBB0E522F}" type="pres">
      <dgm:prSet presAssocID="{2227C62A-2CB1-4EB6-BACA-417C18E532A1}" presName="childShp" presStyleLbl="bgAccFollowNode1" presStyleIdx="0" presStyleCnt="3" custLinFactNeighborX="-174" custLinFactNeighborY="-34558">
        <dgm:presLayoutVars>
          <dgm:bulletEnabled val="1"/>
        </dgm:presLayoutVars>
      </dgm:prSet>
      <dgm:spPr/>
    </dgm:pt>
    <dgm:pt modelId="{5DE9E9C4-0B83-42D4-91EC-FBCE75BE27BC}" type="pres">
      <dgm:prSet presAssocID="{61EE6315-4CC6-4747-9CBC-ECFE96309588}" presName="spacing" presStyleCnt="0"/>
      <dgm:spPr/>
    </dgm:pt>
    <dgm:pt modelId="{E51DB099-1FF2-480A-9D6E-6A4D80D038A2}" type="pres">
      <dgm:prSet presAssocID="{16C01366-E182-42BA-9D79-8D7958D54E98}" presName="linNode" presStyleCnt="0"/>
      <dgm:spPr/>
    </dgm:pt>
    <dgm:pt modelId="{81A6EEE4-A30B-45B4-B749-140848E40D5C}" type="pres">
      <dgm:prSet presAssocID="{16C01366-E182-42BA-9D79-8D7958D54E98}" presName="parentShp" presStyleLbl="node1" presStyleIdx="1" presStyleCnt="3" custScaleX="37870" custScaleY="76362">
        <dgm:presLayoutVars>
          <dgm:bulletEnabled val="1"/>
        </dgm:presLayoutVars>
      </dgm:prSet>
      <dgm:spPr/>
    </dgm:pt>
    <dgm:pt modelId="{674E8447-10DC-4C13-83FF-F2647ECCD18D}" type="pres">
      <dgm:prSet presAssocID="{16C01366-E182-42BA-9D79-8D7958D54E98}" presName="childShp" presStyleLbl="bgAccFollowNode1" presStyleIdx="1" presStyleCnt="3">
        <dgm:presLayoutVars>
          <dgm:bulletEnabled val="1"/>
        </dgm:presLayoutVars>
      </dgm:prSet>
      <dgm:spPr/>
    </dgm:pt>
    <dgm:pt modelId="{193C569D-D3C9-4D00-AD35-7169CA8297E3}" type="pres">
      <dgm:prSet presAssocID="{FFCCBC36-F49A-44AC-A167-96CB7ABA0995}" presName="spacing" presStyleCnt="0"/>
      <dgm:spPr/>
    </dgm:pt>
    <dgm:pt modelId="{F2F51755-39FD-4C67-B5DF-00F56F953CB2}" type="pres">
      <dgm:prSet presAssocID="{C133709E-7F3C-41D4-BCF0-5E266487B823}" presName="linNode" presStyleCnt="0"/>
      <dgm:spPr/>
    </dgm:pt>
    <dgm:pt modelId="{153A7969-0407-427E-8EE3-E037C928B171}" type="pres">
      <dgm:prSet presAssocID="{C133709E-7F3C-41D4-BCF0-5E266487B823}" presName="parentShp" presStyleLbl="node1" presStyleIdx="2" presStyleCnt="3" custScaleX="37870">
        <dgm:presLayoutVars>
          <dgm:bulletEnabled val="1"/>
        </dgm:presLayoutVars>
      </dgm:prSet>
      <dgm:spPr/>
    </dgm:pt>
    <dgm:pt modelId="{586C0BB9-163E-4A20-AF92-C2E83DA5C9D8}" type="pres">
      <dgm:prSet presAssocID="{C133709E-7F3C-41D4-BCF0-5E266487B823}" presName="childShp" presStyleLbl="bgAccFollowNode1" presStyleIdx="2" presStyleCnt="3">
        <dgm:presLayoutVars>
          <dgm:bulletEnabled val="1"/>
        </dgm:presLayoutVars>
      </dgm:prSet>
      <dgm:spPr/>
    </dgm:pt>
  </dgm:ptLst>
  <dgm:cxnLst>
    <dgm:cxn modelId="{7567550C-8372-4444-A6FD-18D15B098C84}" type="presOf" srcId="{2EEB93BF-2394-4196-9261-DD3CD1338E66}" destId="{67BD4F7B-17EA-4E8C-BBD6-D43DBB0E522F}" srcOrd="0" destOrd="0" presId="urn:microsoft.com/office/officeart/2005/8/layout/vList6"/>
    <dgm:cxn modelId="{A0724E0E-031B-4503-BA16-41B4F245DE93}" type="presOf" srcId="{2227C62A-2CB1-4EB6-BACA-417C18E532A1}" destId="{397F5123-5ACB-460B-A69A-71912089ACA5}" srcOrd="0" destOrd="0" presId="urn:microsoft.com/office/officeart/2005/8/layout/vList6"/>
    <dgm:cxn modelId="{BE3B6A27-F4AD-44AE-8837-CF2AA2C69E34}" type="presOf" srcId="{C133709E-7F3C-41D4-BCF0-5E266487B823}" destId="{153A7969-0407-427E-8EE3-E037C928B171}" srcOrd="0" destOrd="0" presId="urn:microsoft.com/office/officeart/2005/8/layout/vList6"/>
    <dgm:cxn modelId="{05B66D37-463B-4FA0-B8ED-990E198D16FD}" srcId="{C78BCFDE-7EBA-4D12-A1AC-D4AA3F6CE7BE}" destId="{C133709E-7F3C-41D4-BCF0-5E266487B823}" srcOrd="2" destOrd="0" parTransId="{53D13E11-4E7B-4885-A433-DA3A5E7DCF60}" sibTransId="{A79FC05C-8EC7-441E-A47A-886E523C287D}"/>
    <dgm:cxn modelId="{DC8F294A-CE65-4006-8613-DDAAC70438BB}" srcId="{C133709E-7F3C-41D4-BCF0-5E266487B823}" destId="{DDC64FB3-A1D7-4489-9E99-84BB99C668F6}" srcOrd="0" destOrd="0" parTransId="{1A4B853A-C288-4DEB-A55E-0BA18CAC88A3}" sibTransId="{F080E489-9B07-4EB8-A3B9-25383CA1517B}"/>
    <dgm:cxn modelId="{3F3C3E4E-5F08-42B6-A7D3-4EBA13C69189}" srcId="{16C01366-E182-42BA-9D79-8D7958D54E98}" destId="{83B63160-D357-4DBD-8C62-CF611EA248DA}" srcOrd="0" destOrd="0" parTransId="{0B76A270-A8A0-43EF-9597-9D86816890C7}" sibTransId="{5728F352-E1F6-4932-B548-B29D5AC37692}"/>
    <dgm:cxn modelId="{3293CA70-9705-4CC8-B9DA-94F59C436F72}" srcId="{2227C62A-2CB1-4EB6-BACA-417C18E532A1}" destId="{2EEB93BF-2394-4196-9261-DD3CD1338E66}" srcOrd="0" destOrd="0" parTransId="{6BAFBA1F-2D55-40C0-9ED4-5E8DAD3328FA}" sibTransId="{8AEB349B-68FD-485B-9274-F8D2587B84F8}"/>
    <dgm:cxn modelId="{618A4E88-60C0-4AAC-BC7B-5429A0E1BE34}" type="presOf" srcId="{DDC64FB3-A1D7-4489-9E99-84BB99C668F6}" destId="{586C0BB9-163E-4A20-AF92-C2E83DA5C9D8}" srcOrd="0" destOrd="0" presId="urn:microsoft.com/office/officeart/2005/8/layout/vList6"/>
    <dgm:cxn modelId="{DEC86198-E555-4FE1-963B-7CC88687A206}" type="presOf" srcId="{16C01366-E182-42BA-9D79-8D7958D54E98}" destId="{81A6EEE4-A30B-45B4-B749-140848E40D5C}" srcOrd="0" destOrd="0" presId="urn:microsoft.com/office/officeart/2005/8/layout/vList6"/>
    <dgm:cxn modelId="{41443CB9-CD3D-4A4A-956A-262FF2DD27CD}" srcId="{C78BCFDE-7EBA-4D12-A1AC-D4AA3F6CE7BE}" destId="{2227C62A-2CB1-4EB6-BACA-417C18E532A1}" srcOrd="0" destOrd="0" parTransId="{2C16A52E-8915-4A7B-B67D-A671841D08CD}" sibTransId="{61EE6315-4CC6-4747-9CBC-ECFE96309588}"/>
    <dgm:cxn modelId="{9E9079C4-AB34-4448-BBC1-ABED7D953C8D}" srcId="{C78BCFDE-7EBA-4D12-A1AC-D4AA3F6CE7BE}" destId="{16C01366-E182-42BA-9D79-8D7958D54E98}" srcOrd="1" destOrd="0" parTransId="{2C22C187-AEDA-4916-B155-6EC490CC9FA1}" sibTransId="{FFCCBC36-F49A-44AC-A167-96CB7ABA0995}"/>
    <dgm:cxn modelId="{443559DC-F40D-4EBA-AAF8-2C404D57A47E}" type="presOf" srcId="{83B63160-D357-4DBD-8C62-CF611EA248DA}" destId="{674E8447-10DC-4C13-83FF-F2647ECCD18D}" srcOrd="0" destOrd="0" presId="urn:microsoft.com/office/officeart/2005/8/layout/vList6"/>
    <dgm:cxn modelId="{01A961FD-5B03-43CD-BFD8-8BEAA2F978AC}" type="presOf" srcId="{C78BCFDE-7EBA-4D12-A1AC-D4AA3F6CE7BE}" destId="{7FF415EB-1C40-4293-B54B-6FAF00DCE5F9}" srcOrd="0" destOrd="0" presId="urn:microsoft.com/office/officeart/2005/8/layout/vList6"/>
    <dgm:cxn modelId="{1F929E47-9A6B-4514-B287-AC18F277170F}" type="presParOf" srcId="{7FF415EB-1C40-4293-B54B-6FAF00DCE5F9}" destId="{A89A5D99-E823-4333-9C5B-EC03824AEF18}" srcOrd="0" destOrd="0" presId="urn:microsoft.com/office/officeart/2005/8/layout/vList6"/>
    <dgm:cxn modelId="{623F87D4-BFB0-41A9-9650-3D00FC834DB1}" type="presParOf" srcId="{A89A5D99-E823-4333-9C5B-EC03824AEF18}" destId="{397F5123-5ACB-460B-A69A-71912089ACA5}" srcOrd="0" destOrd="0" presId="urn:microsoft.com/office/officeart/2005/8/layout/vList6"/>
    <dgm:cxn modelId="{8DB031FF-9622-48E1-91FB-5A52374136AC}" type="presParOf" srcId="{A89A5D99-E823-4333-9C5B-EC03824AEF18}" destId="{67BD4F7B-17EA-4E8C-BBD6-D43DBB0E522F}" srcOrd="1" destOrd="0" presId="urn:microsoft.com/office/officeart/2005/8/layout/vList6"/>
    <dgm:cxn modelId="{7C6B0DC4-C5B6-49D7-8AB7-305C0C02358F}" type="presParOf" srcId="{7FF415EB-1C40-4293-B54B-6FAF00DCE5F9}" destId="{5DE9E9C4-0B83-42D4-91EC-FBCE75BE27BC}" srcOrd="1" destOrd="0" presId="urn:microsoft.com/office/officeart/2005/8/layout/vList6"/>
    <dgm:cxn modelId="{1E3BEBC8-9337-46C4-B6EF-3332C6A9C3D1}" type="presParOf" srcId="{7FF415EB-1C40-4293-B54B-6FAF00DCE5F9}" destId="{E51DB099-1FF2-480A-9D6E-6A4D80D038A2}" srcOrd="2" destOrd="0" presId="urn:microsoft.com/office/officeart/2005/8/layout/vList6"/>
    <dgm:cxn modelId="{DB9C7F32-255F-4881-9BDD-62365BDE056D}" type="presParOf" srcId="{E51DB099-1FF2-480A-9D6E-6A4D80D038A2}" destId="{81A6EEE4-A30B-45B4-B749-140848E40D5C}" srcOrd="0" destOrd="0" presId="urn:microsoft.com/office/officeart/2005/8/layout/vList6"/>
    <dgm:cxn modelId="{F05150BA-E85C-4EE0-A8AD-870EB46ED83E}" type="presParOf" srcId="{E51DB099-1FF2-480A-9D6E-6A4D80D038A2}" destId="{674E8447-10DC-4C13-83FF-F2647ECCD18D}" srcOrd="1" destOrd="0" presId="urn:microsoft.com/office/officeart/2005/8/layout/vList6"/>
    <dgm:cxn modelId="{7FFA1116-80FF-4075-AB7F-B861B25E6AB4}" type="presParOf" srcId="{7FF415EB-1C40-4293-B54B-6FAF00DCE5F9}" destId="{193C569D-D3C9-4D00-AD35-7169CA8297E3}" srcOrd="3" destOrd="0" presId="urn:microsoft.com/office/officeart/2005/8/layout/vList6"/>
    <dgm:cxn modelId="{ACD8D612-68DD-49B1-B684-A0F0E9811B67}" type="presParOf" srcId="{7FF415EB-1C40-4293-B54B-6FAF00DCE5F9}" destId="{F2F51755-39FD-4C67-B5DF-00F56F953CB2}" srcOrd="4" destOrd="0" presId="urn:microsoft.com/office/officeart/2005/8/layout/vList6"/>
    <dgm:cxn modelId="{1DB9DF70-C782-4085-A073-B6F1C706DE22}" type="presParOf" srcId="{F2F51755-39FD-4C67-B5DF-00F56F953CB2}" destId="{153A7969-0407-427E-8EE3-E037C928B171}" srcOrd="0" destOrd="0" presId="urn:microsoft.com/office/officeart/2005/8/layout/vList6"/>
    <dgm:cxn modelId="{653F9B7D-24B1-4038-BFE2-8FB2EF42D168}" type="presParOf" srcId="{F2F51755-39FD-4C67-B5DF-00F56F953CB2}" destId="{586C0BB9-163E-4A20-AF92-C2E83DA5C9D8}"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E2AAC10-AF91-4C66-B5B9-0C53E38B05D7}" type="doc">
      <dgm:prSet loTypeId="urn:microsoft.com/office/officeart/2005/8/layout/chevron2" loCatId="list" qsTypeId="urn:microsoft.com/office/officeart/2005/8/quickstyle/simple1" qsCatId="simple" csTypeId="urn:microsoft.com/office/officeart/2005/8/colors/accent2_1" csCatId="accent2" phldr="1"/>
      <dgm:spPr/>
      <dgm:t>
        <a:bodyPr/>
        <a:lstStyle/>
        <a:p>
          <a:endParaRPr lang="en-US"/>
        </a:p>
      </dgm:t>
    </dgm:pt>
    <dgm:pt modelId="{2A95916A-BF52-4346-9BEC-A28CD096FF94}">
      <dgm:prSet phldrT="[Text]" custT="1"/>
      <dgm:spPr/>
      <dgm:t>
        <a:bodyPr/>
        <a:lstStyle/>
        <a:p>
          <a:pPr algn="l"/>
          <a:r>
            <a:rPr lang="en-US" sz="2800">
              <a:solidFill>
                <a:schemeClr val="tx1">
                  <a:lumMod val="75000"/>
                  <a:lumOff val="25000"/>
                </a:schemeClr>
              </a:solidFill>
              <a:latin typeface="Times New Roman" panose="02020603050405020304" pitchFamily="18" charset="0"/>
              <a:cs typeface="Times New Roman" panose="02020603050405020304" pitchFamily="18" charset="0"/>
            </a:rPr>
            <a:t>Quy hoạch tổng thể</a:t>
          </a:r>
          <a:endParaRPr lang="en-US" sz="2800">
            <a:latin typeface="Times New Roman" panose="02020603050405020304" pitchFamily="18" charset="0"/>
            <a:cs typeface="Times New Roman" panose="02020603050405020304" pitchFamily="18" charset="0"/>
          </a:endParaRPr>
        </a:p>
      </dgm:t>
    </dgm:pt>
    <dgm:pt modelId="{94115E92-B7ED-400D-928D-D2BE16995A5B}" type="parTrans" cxnId="{A68B6BCF-F9B1-420F-985C-B05FAE36DAC6}">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02328C5A-2259-4485-9C9D-BB7B30BA398D}" type="sibTrans" cxnId="{A68B6BCF-F9B1-420F-985C-B05FAE36DAC6}">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695AC4A1-8327-4372-9EF9-3F9D49D9DE6E}">
      <dgm:prSet phldrT="[Text]" custT="1"/>
      <dgm:spPr/>
      <dgm:t>
        <a:bodyPr/>
        <a:lstStyle/>
        <a:p>
          <a:pPr algn="l"/>
          <a:r>
            <a:rPr lang="en-US" sz="2800">
              <a:solidFill>
                <a:schemeClr val="tx1">
                  <a:lumMod val="75000"/>
                  <a:lumOff val="25000"/>
                </a:schemeClr>
              </a:solidFill>
              <a:latin typeface="Times New Roman" panose="02020603050405020304" pitchFamily="18" charset="0"/>
              <a:cs typeface="Times New Roman" panose="02020603050405020304" pitchFamily="18" charset="0"/>
            </a:rPr>
            <a:t>Khu nhà C</a:t>
          </a:r>
          <a:endParaRPr lang="en-US" sz="2800">
            <a:latin typeface="Times New Roman" panose="02020603050405020304" pitchFamily="18" charset="0"/>
            <a:cs typeface="Times New Roman" panose="02020603050405020304" pitchFamily="18" charset="0"/>
          </a:endParaRPr>
        </a:p>
      </dgm:t>
    </dgm:pt>
    <dgm:pt modelId="{A7953CC5-18F7-4A79-9FE9-035A64539CA9}" type="parTrans" cxnId="{291DF22F-3F71-442A-8A61-62DED8BA6EEF}">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047A60A0-CD66-42B3-B8A9-500163EA87BD}" type="sibTrans" cxnId="{291DF22F-3F71-442A-8A61-62DED8BA6EEF}">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1BC20A11-DC07-47C6-A1AB-57B4E7D80349}">
      <dgm:prSet phldrT="[Text]" custT="1"/>
      <dgm:spPr/>
      <dgm:t>
        <a:bodyPr/>
        <a:lstStyle/>
        <a:p>
          <a:pPr algn="l"/>
          <a:r>
            <a:rPr lang="en-US" sz="2800">
              <a:solidFill>
                <a:schemeClr val="tx1">
                  <a:lumMod val="75000"/>
                  <a:lumOff val="25000"/>
                </a:schemeClr>
              </a:solidFill>
              <a:latin typeface="Times New Roman" panose="02020603050405020304" pitchFamily="18" charset="0"/>
              <a:cs typeface="Times New Roman" panose="02020603050405020304" pitchFamily="18" charset="0"/>
            </a:rPr>
            <a:t>Khu nhà I</a:t>
          </a:r>
          <a:endParaRPr lang="en-US" sz="2800">
            <a:latin typeface="Times New Roman" panose="02020603050405020304" pitchFamily="18" charset="0"/>
            <a:cs typeface="Times New Roman" panose="02020603050405020304" pitchFamily="18" charset="0"/>
          </a:endParaRPr>
        </a:p>
      </dgm:t>
    </dgm:pt>
    <dgm:pt modelId="{56ED3A3B-521E-4B4B-BD90-5A69E66C0382}" type="parTrans" cxnId="{8FC945FB-6200-4482-AAC6-17042BCDAC6A}">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83C092B7-C710-4D22-BFA5-D4532C5E1216}" type="sibTrans" cxnId="{8FC945FB-6200-4482-AAC6-17042BCDAC6A}">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96E14178-E966-41DD-AE72-E17FF3A9A6DE}">
      <dgm:prSet phldrT="[Text]" custT="1"/>
      <dgm:spPr/>
      <dgm:t>
        <a:bodyPr/>
        <a:lstStyle/>
        <a:p>
          <a:pPr algn="l"/>
          <a:r>
            <a:rPr lang="en-US" sz="2800">
              <a:solidFill>
                <a:schemeClr val="tx1">
                  <a:lumMod val="75000"/>
                  <a:lumOff val="25000"/>
                </a:schemeClr>
              </a:solidFill>
              <a:latin typeface="Times New Roman" panose="02020603050405020304" pitchFamily="18" charset="0"/>
              <a:cs typeface="Times New Roman" panose="02020603050405020304" pitchFamily="18" charset="0"/>
            </a:rPr>
            <a:t>Khu nhà H</a:t>
          </a:r>
          <a:endParaRPr lang="en-US" sz="2800">
            <a:latin typeface="Times New Roman" panose="02020603050405020304" pitchFamily="18" charset="0"/>
            <a:cs typeface="Times New Roman" panose="02020603050405020304" pitchFamily="18" charset="0"/>
          </a:endParaRPr>
        </a:p>
      </dgm:t>
    </dgm:pt>
    <dgm:pt modelId="{100EFBDB-873D-4F6C-B7DE-24DE3AC3E8FC}" type="parTrans" cxnId="{1085745E-3D47-4FFC-87FF-52ECB66775F6}">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D09C266E-6E9A-4135-9421-1425BB80571A}" type="sibTrans" cxnId="{1085745E-3D47-4FFC-87FF-52ECB66775F6}">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2C13AB7C-0ED0-4651-80A1-0E149AFB051C}">
      <dgm:prSet phldrT="[Text]" custT="1"/>
      <dgm:spPr/>
      <dgm:t>
        <a:bodyPr/>
        <a:lstStyle/>
        <a:p>
          <a:pPr algn="l"/>
          <a:r>
            <a:rPr lang="en-US" sz="2800">
              <a:solidFill>
                <a:schemeClr val="tx1">
                  <a:lumMod val="75000"/>
                  <a:lumOff val="25000"/>
                </a:schemeClr>
              </a:solidFill>
              <a:latin typeface="Times New Roman" panose="02020603050405020304" pitchFamily="18" charset="0"/>
              <a:cs typeface="Times New Roman" panose="02020603050405020304" pitchFamily="18" charset="0"/>
            </a:rPr>
            <a:t>Thư viện</a:t>
          </a:r>
          <a:endParaRPr lang="en-US" sz="2800">
            <a:latin typeface="Times New Roman" panose="02020603050405020304" pitchFamily="18" charset="0"/>
            <a:cs typeface="Times New Roman" panose="02020603050405020304" pitchFamily="18" charset="0"/>
          </a:endParaRPr>
        </a:p>
      </dgm:t>
    </dgm:pt>
    <dgm:pt modelId="{8C08C95D-9B27-468C-BBF7-2382D18FF976}" type="parTrans" cxnId="{61581D9B-90BA-43BC-A91D-10495CC347F7}">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8CF30EE3-5901-4313-B9E8-34C2E8B98036}" type="sibTrans" cxnId="{61581D9B-90BA-43BC-A91D-10495CC347F7}">
      <dgm:prSet/>
      <dgm:spPr/>
      <dgm:t>
        <a:bodyPr/>
        <a:lstStyle/>
        <a:p>
          <a:pPr algn="l"/>
          <a:endParaRPr lang="en-US" sz="2800">
            <a:latin typeface="Times New Roman" panose="02020603050405020304" pitchFamily="18" charset="0"/>
            <a:cs typeface="Times New Roman" panose="02020603050405020304" pitchFamily="18" charset="0"/>
          </a:endParaRPr>
        </a:p>
      </dgm:t>
    </dgm:pt>
    <dgm:pt modelId="{84F907A0-010D-4F59-AFFC-4B7A90806BB3}">
      <dgm:prSet phldrT="[Text]" custT="1"/>
      <dgm:spPr/>
      <dgm:t>
        <a:bodyPr/>
        <a:lstStyle/>
        <a:p>
          <a:pPr algn="ctr"/>
          <a:r>
            <a:rPr lang="en-US" sz="2800">
              <a:latin typeface="Times New Roman" panose="02020603050405020304" pitchFamily="18" charset="0"/>
              <a:cs typeface="Times New Roman" panose="02020603050405020304" pitchFamily="18" charset="0"/>
            </a:rPr>
            <a:t>01</a:t>
          </a:r>
        </a:p>
      </dgm:t>
    </dgm:pt>
    <dgm:pt modelId="{32415AE1-6E0B-4A87-A04F-B8B80E618341}" type="parTrans" cxnId="{9ED77BD9-A0BD-4717-9772-9B642BFFD31E}">
      <dgm:prSet/>
      <dgm:spPr/>
      <dgm:t>
        <a:bodyPr/>
        <a:lstStyle/>
        <a:p>
          <a:endParaRPr lang="en-US"/>
        </a:p>
      </dgm:t>
    </dgm:pt>
    <dgm:pt modelId="{34434A9E-5FC0-4823-A168-16301C27CFEA}" type="sibTrans" cxnId="{9ED77BD9-A0BD-4717-9772-9B642BFFD31E}">
      <dgm:prSet/>
      <dgm:spPr/>
      <dgm:t>
        <a:bodyPr/>
        <a:lstStyle/>
        <a:p>
          <a:endParaRPr lang="en-US"/>
        </a:p>
      </dgm:t>
    </dgm:pt>
    <dgm:pt modelId="{81065B44-84A3-434A-8A26-A30511D1CC7C}">
      <dgm:prSet phldrT="[Text]" custT="1"/>
      <dgm:spPr/>
      <dgm:t>
        <a:bodyPr/>
        <a:lstStyle/>
        <a:p>
          <a:pPr algn="ctr"/>
          <a:r>
            <a:rPr lang="en-US" sz="2800">
              <a:latin typeface="Times New Roman" panose="02020603050405020304" pitchFamily="18" charset="0"/>
              <a:cs typeface="Times New Roman" panose="02020603050405020304" pitchFamily="18" charset="0"/>
            </a:rPr>
            <a:t>02</a:t>
          </a:r>
        </a:p>
      </dgm:t>
    </dgm:pt>
    <dgm:pt modelId="{59013BE5-C119-4671-A56A-076CF71C973E}" type="parTrans" cxnId="{8B3684FE-0A6B-4D84-ACDE-78B253C5C680}">
      <dgm:prSet/>
      <dgm:spPr/>
      <dgm:t>
        <a:bodyPr/>
        <a:lstStyle/>
        <a:p>
          <a:endParaRPr lang="en-US"/>
        </a:p>
      </dgm:t>
    </dgm:pt>
    <dgm:pt modelId="{480AE7A5-2AF2-462F-AD8D-74CD8A18D26A}" type="sibTrans" cxnId="{8B3684FE-0A6B-4D84-ACDE-78B253C5C680}">
      <dgm:prSet/>
      <dgm:spPr/>
      <dgm:t>
        <a:bodyPr/>
        <a:lstStyle/>
        <a:p>
          <a:endParaRPr lang="en-US"/>
        </a:p>
      </dgm:t>
    </dgm:pt>
    <dgm:pt modelId="{2BFD707F-7C2F-4A1A-82A6-CBC28399267A}">
      <dgm:prSet phldrT="[Text]" custT="1"/>
      <dgm:spPr/>
      <dgm:t>
        <a:bodyPr/>
        <a:lstStyle/>
        <a:p>
          <a:pPr algn="ctr"/>
          <a:r>
            <a:rPr lang="en-US" sz="2800">
              <a:latin typeface="Times New Roman" panose="02020603050405020304" pitchFamily="18" charset="0"/>
              <a:cs typeface="Times New Roman" panose="02020603050405020304" pitchFamily="18" charset="0"/>
            </a:rPr>
            <a:t>03</a:t>
          </a:r>
        </a:p>
      </dgm:t>
    </dgm:pt>
    <dgm:pt modelId="{C16A8285-C4C6-449A-9AA4-AA3EA7CE0862}" type="parTrans" cxnId="{6A92C770-491C-42B9-88F3-07650CCDF077}">
      <dgm:prSet/>
      <dgm:spPr/>
      <dgm:t>
        <a:bodyPr/>
        <a:lstStyle/>
        <a:p>
          <a:endParaRPr lang="en-US"/>
        </a:p>
      </dgm:t>
    </dgm:pt>
    <dgm:pt modelId="{9575D1C3-3C60-4AAC-B9A6-D0E93F46AC64}" type="sibTrans" cxnId="{6A92C770-491C-42B9-88F3-07650CCDF077}">
      <dgm:prSet/>
      <dgm:spPr/>
      <dgm:t>
        <a:bodyPr/>
        <a:lstStyle/>
        <a:p>
          <a:endParaRPr lang="en-US"/>
        </a:p>
      </dgm:t>
    </dgm:pt>
    <dgm:pt modelId="{84429F49-2EAC-485B-9876-206A2D386AD1}">
      <dgm:prSet phldrT="[Text]" custT="1"/>
      <dgm:spPr/>
      <dgm:t>
        <a:bodyPr/>
        <a:lstStyle/>
        <a:p>
          <a:pPr algn="ctr"/>
          <a:r>
            <a:rPr lang="en-US" sz="2800">
              <a:latin typeface="Times New Roman" panose="02020603050405020304" pitchFamily="18" charset="0"/>
              <a:cs typeface="Times New Roman" panose="02020603050405020304" pitchFamily="18" charset="0"/>
            </a:rPr>
            <a:t>04</a:t>
          </a:r>
        </a:p>
      </dgm:t>
    </dgm:pt>
    <dgm:pt modelId="{0FA45607-A26D-47D4-B989-166297FA9AE7}" type="parTrans" cxnId="{A430A6FE-AE28-4A03-BBC2-01AC9974EFD0}">
      <dgm:prSet/>
      <dgm:spPr/>
      <dgm:t>
        <a:bodyPr/>
        <a:lstStyle/>
        <a:p>
          <a:endParaRPr lang="en-US"/>
        </a:p>
      </dgm:t>
    </dgm:pt>
    <dgm:pt modelId="{1EDF3F25-26B9-4461-8D94-5B36FEEFA92E}" type="sibTrans" cxnId="{A430A6FE-AE28-4A03-BBC2-01AC9974EFD0}">
      <dgm:prSet/>
      <dgm:spPr/>
      <dgm:t>
        <a:bodyPr/>
        <a:lstStyle/>
        <a:p>
          <a:endParaRPr lang="en-US"/>
        </a:p>
      </dgm:t>
    </dgm:pt>
    <dgm:pt modelId="{64079FE7-4121-446E-9DFC-AAB4C58C693E}">
      <dgm:prSet phldrT="[Text]" custT="1"/>
      <dgm:spPr/>
      <dgm:t>
        <a:bodyPr/>
        <a:lstStyle/>
        <a:p>
          <a:pPr algn="ctr"/>
          <a:r>
            <a:rPr lang="en-US" sz="2800">
              <a:latin typeface="Times New Roman" panose="02020603050405020304" pitchFamily="18" charset="0"/>
              <a:cs typeface="Times New Roman" panose="02020603050405020304" pitchFamily="18" charset="0"/>
            </a:rPr>
            <a:t>05</a:t>
          </a:r>
        </a:p>
      </dgm:t>
    </dgm:pt>
    <dgm:pt modelId="{330D8A74-D0D4-48EC-870C-D94E21C6B7D3}" type="parTrans" cxnId="{A2D839C0-7B36-4369-8F42-4FD7E97DF93A}">
      <dgm:prSet/>
      <dgm:spPr/>
      <dgm:t>
        <a:bodyPr/>
        <a:lstStyle/>
        <a:p>
          <a:endParaRPr lang="en-US"/>
        </a:p>
      </dgm:t>
    </dgm:pt>
    <dgm:pt modelId="{AC80C24F-2EA7-476C-942A-DE19736E3182}" type="sibTrans" cxnId="{A2D839C0-7B36-4369-8F42-4FD7E97DF93A}">
      <dgm:prSet/>
      <dgm:spPr/>
      <dgm:t>
        <a:bodyPr/>
        <a:lstStyle/>
        <a:p>
          <a:endParaRPr lang="en-US"/>
        </a:p>
      </dgm:t>
    </dgm:pt>
    <dgm:pt modelId="{4335FA10-2462-4E95-A137-08F054BFF8F7}">
      <dgm:prSet phldrT="[Text]" custT="1"/>
      <dgm:spPr/>
      <dgm:t>
        <a:bodyPr/>
        <a:lstStyle/>
        <a:p>
          <a:pPr algn="ctr"/>
          <a:r>
            <a:rPr lang="en-US" sz="2800">
              <a:latin typeface="Times New Roman" panose="02020603050405020304" pitchFamily="18" charset="0"/>
              <a:cs typeface="Times New Roman" panose="02020603050405020304" pitchFamily="18" charset="0"/>
            </a:rPr>
            <a:t>06</a:t>
          </a:r>
        </a:p>
      </dgm:t>
    </dgm:pt>
    <dgm:pt modelId="{2C114457-F737-4F1A-B719-52C489A32273}" type="parTrans" cxnId="{F423131A-F552-4589-915F-45411819DF1F}">
      <dgm:prSet/>
      <dgm:spPr/>
      <dgm:t>
        <a:bodyPr/>
        <a:lstStyle/>
        <a:p>
          <a:endParaRPr lang="en-US"/>
        </a:p>
      </dgm:t>
    </dgm:pt>
    <dgm:pt modelId="{291E7679-975C-4040-A87F-5FB4B96FDAE4}" type="sibTrans" cxnId="{F423131A-F552-4589-915F-45411819DF1F}">
      <dgm:prSet/>
      <dgm:spPr/>
      <dgm:t>
        <a:bodyPr/>
        <a:lstStyle/>
        <a:p>
          <a:endParaRPr lang="en-US"/>
        </a:p>
      </dgm:t>
    </dgm:pt>
    <dgm:pt modelId="{093A8D51-3E8E-4B6A-BBE5-61B9D59F8FCB}">
      <dgm:prSet phldrT="[Text]" custT="1"/>
      <dgm:spPr/>
      <dgm:t>
        <a:bodyPr/>
        <a:lstStyle/>
        <a:p>
          <a:pPr algn="l"/>
          <a:r>
            <a:rPr lang="en-US" sz="2800">
              <a:solidFill>
                <a:schemeClr val="tx1">
                  <a:lumMod val="75000"/>
                  <a:lumOff val="25000"/>
                </a:schemeClr>
              </a:solidFill>
              <a:latin typeface="Times New Roman" panose="02020603050405020304" pitchFamily="18" charset="0"/>
              <a:cs typeface="Times New Roman" panose="02020603050405020304" pitchFamily="18" charset="0"/>
            </a:rPr>
            <a:t>Khu thể thao của tr</a:t>
          </a:r>
          <a:r>
            <a:rPr lang="vi-VN" sz="2800">
              <a:solidFill>
                <a:schemeClr val="tx1">
                  <a:lumMod val="75000"/>
                  <a:lumOff val="25000"/>
                </a:schemeClr>
              </a:solidFill>
              <a:latin typeface="Times New Roman" panose="02020603050405020304" pitchFamily="18" charset="0"/>
              <a:cs typeface="Times New Roman" panose="02020603050405020304" pitchFamily="18" charset="0"/>
            </a:rPr>
            <a:t>ư</a:t>
          </a:r>
          <a:r>
            <a:rPr lang="en-US" sz="2800">
              <a:solidFill>
                <a:schemeClr val="tx1">
                  <a:lumMod val="75000"/>
                  <a:lumOff val="25000"/>
                </a:schemeClr>
              </a:solidFill>
              <a:latin typeface="Times New Roman" panose="02020603050405020304" pitchFamily="18" charset="0"/>
              <a:cs typeface="Times New Roman" panose="02020603050405020304" pitchFamily="18" charset="0"/>
            </a:rPr>
            <a:t>ờng</a:t>
          </a:r>
          <a:endParaRPr lang="en-US" sz="2800">
            <a:latin typeface="Times New Roman" panose="02020603050405020304" pitchFamily="18" charset="0"/>
            <a:cs typeface="Times New Roman" panose="02020603050405020304" pitchFamily="18" charset="0"/>
          </a:endParaRPr>
        </a:p>
      </dgm:t>
    </dgm:pt>
    <dgm:pt modelId="{8E5D34D1-C02B-475E-84E8-51A7498F7B7B}" type="parTrans" cxnId="{AA4EA523-03D5-4552-B223-15891051AFA8}">
      <dgm:prSet/>
      <dgm:spPr/>
      <dgm:t>
        <a:bodyPr/>
        <a:lstStyle/>
        <a:p>
          <a:endParaRPr lang="en-US"/>
        </a:p>
      </dgm:t>
    </dgm:pt>
    <dgm:pt modelId="{DDE05844-FF7B-4F49-8AD3-30CDFAD39836}" type="sibTrans" cxnId="{AA4EA523-03D5-4552-B223-15891051AFA8}">
      <dgm:prSet/>
      <dgm:spPr/>
      <dgm:t>
        <a:bodyPr/>
        <a:lstStyle/>
        <a:p>
          <a:endParaRPr lang="en-US"/>
        </a:p>
      </dgm:t>
    </dgm:pt>
    <dgm:pt modelId="{66641094-0B26-49E3-BC39-4C338EE1328D}" type="pres">
      <dgm:prSet presAssocID="{DE2AAC10-AF91-4C66-B5B9-0C53E38B05D7}" presName="linearFlow" presStyleCnt="0">
        <dgm:presLayoutVars>
          <dgm:dir/>
          <dgm:animLvl val="lvl"/>
          <dgm:resizeHandles val="exact"/>
        </dgm:presLayoutVars>
      </dgm:prSet>
      <dgm:spPr/>
    </dgm:pt>
    <dgm:pt modelId="{35EF523E-6D68-47A9-B022-BA6BEB10A46F}" type="pres">
      <dgm:prSet presAssocID="{84F907A0-010D-4F59-AFFC-4B7A90806BB3}" presName="composite" presStyleCnt="0"/>
      <dgm:spPr/>
    </dgm:pt>
    <dgm:pt modelId="{1F5948C6-9CB6-473D-9EBB-64298B6C8DAB}" type="pres">
      <dgm:prSet presAssocID="{84F907A0-010D-4F59-AFFC-4B7A90806BB3}" presName="parentText" presStyleLbl="alignNode1" presStyleIdx="0" presStyleCnt="6">
        <dgm:presLayoutVars>
          <dgm:chMax val="1"/>
          <dgm:bulletEnabled val="1"/>
        </dgm:presLayoutVars>
      </dgm:prSet>
      <dgm:spPr/>
    </dgm:pt>
    <dgm:pt modelId="{D569A650-1350-460A-809D-D3C9DAE2368F}" type="pres">
      <dgm:prSet presAssocID="{84F907A0-010D-4F59-AFFC-4B7A90806BB3}" presName="descendantText" presStyleLbl="alignAcc1" presStyleIdx="0" presStyleCnt="6">
        <dgm:presLayoutVars>
          <dgm:bulletEnabled val="1"/>
        </dgm:presLayoutVars>
      </dgm:prSet>
      <dgm:spPr/>
    </dgm:pt>
    <dgm:pt modelId="{2A51CE92-1DC8-4876-8A67-A0640D7B4528}" type="pres">
      <dgm:prSet presAssocID="{34434A9E-5FC0-4823-A168-16301C27CFEA}" presName="sp" presStyleCnt="0"/>
      <dgm:spPr/>
    </dgm:pt>
    <dgm:pt modelId="{83658D78-416A-4AA0-9181-E38F74DAEA49}" type="pres">
      <dgm:prSet presAssocID="{81065B44-84A3-434A-8A26-A30511D1CC7C}" presName="composite" presStyleCnt="0"/>
      <dgm:spPr/>
    </dgm:pt>
    <dgm:pt modelId="{29482347-6D37-4675-99AF-FF2980036BC7}" type="pres">
      <dgm:prSet presAssocID="{81065B44-84A3-434A-8A26-A30511D1CC7C}" presName="parentText" presStyleLbl="alignNode1" presStyleIdx="1" presStyleCnt="6">
        <dgm:presLayoutVars>
          <dgm:chMax val="1"/>
          <dgm:bulletEnabled val="1"/>
        </dgm:presLayoutVars>
      </dgm:prSet>
      <dgm:spPr/>
    </dgm:pt>
    <dgm:pt modelId="{5131A927-ED10-41C8-8B28-21639B2574A1}" type="pres">
      <dgm:prSet presAssocID="{81065B44-84A3-434A-8A26-A30511D1CC7C}" presName="descendantText" presStyleLbl="alignAcc1" presStyleIdx="1" presStyleCnt="6">
        <dgm:presLayoutVars>
          <dgm:bulletEnabled val="1"/>
        </dgm:presLayoutVars>
      </dgm:prSet>
      <dgm:spPr/>
    </dgm:pt>
    <dgm:pt modelId="{E6A78F4D-FACE-4697-A435-8638B0363E1B}" type="pres">
      <dgm:prSet presAssocID="{480AE7A5-2AF2-462F-AD8D-74CD8A18D26A}" presName="sp" presStyleCnt="0"/>
      <dgm:spPr/>
    </dgm:pt>
    <dgm:pt modelId="{CA3D3DA4-1B6A-4083-B21A-7EDCB14FECE8}" type="pres">
      <dgm:prSet presAssocID="{2BFD707F-7C2F-4A1A-82A6-CBC28399267A}" presName="composite" presStyleCnt="0"/>
      <dgm:spPr/>
    </dgm:pt>
    <dgm:pt modelId="{A1BC1DD7-6A66-423F-B58B-5EE88D2DA4E6}" type="pres">
      <dgm:prSet presAssocID="{2BFD707F-7C2F-4A1A-82A6-CBC28399267A}" presName="parentText" presStyleLbl="alignNode1" presStyleIdx="2" presStyleCnt="6">
        <dgm:presLayoutVars>
          <dgm:chMax val="1"/>
          <dgm:bulletEnabled val="1"/>
        </dgm:presLayoutVars>
      </dgm:prSet>
      <dgm:spPr/>
    </dgm:pt>
    <dgm:pt modelId="{EDAE5C31-A318-4C51-897F-E90138F88F08}" type="pres">
      <dgm:prSet presAssocID="{2BFD707F-7C2F-4A1A-82A6-CBC28399267A}" presName="descendantText" presStyleLbl="alignAcc1" presStyleIdx="2" presStyleCnt="6">
        <dgm:presLayoutVars>
          <dgm:bulletEnabled val="1"/>
        </dgm:presLayoutVars>
      </dgm:prSet>
      <dgm:spPr/>
    </dgm:pt>
    <dgm:pt modelId="{6291A41E-BE0B-46F9-9203-FBB66397172D}" type="pres">
      <dgm:prSet presAssocID="{9575D1C3-3C60-4AAC-B9A6-D0E93F46AC64}" presName="sp" presStyleCnt="0"/>
      <dgm:spPr/>
    </dgm:pt>
    <dgm:pt modelId="{62CA7DE1-C074-4C86-B568-5B9582CA6B16}" type="pres">
      <dgm:prSet presAssocID="{84429F49-2EAC-485B-9876-206A2D386AD1}" presName="composite" presStyleCnt="0"/>
      <dgm:spPr/>
    </dgm:pt>
    <dgm:pt modelId="{7441AFDF-D0D8-444D-9FC3-82AEA40E6F5A}" type="pres">
      <dgm:prSet presAssocID="{84429F49-2EAC-485B-9876-206A2D386AD1}" presName="parentText" presStyleLbl="alignNode1" presStyleIdx="3" presStyleCnt="6">
        <dgm:presLayoutVars>
          <dgm:chMax val="1"/>
          <dgm:bulletEnabled val="1"/>
        </dgm:presLayoutVars>
      </dgm:prSet>
      <dgm:spPr/>
    </dgm:pt>
    <dgm:pt modelId="{25E698C0-5DE2-419A-B7D3-7A5340F09E60}" type="pres">
      <dgm:prSet presAssocID="{84429F49-2EAC-485B-9876-206A2D386AD1}" presName="descendantText" presStyleLbl="alignAcc1" presStyleIdx="3" presStyleCnt="6">
        <dgm:presLayoutVars>
          <dgm:bulletEnabled val="1"/>
        </dgm:presLayoutVars>
      </dgm:prSet>
      <dgm:spPr/>
    </dgm:pt>
    <dgm:pt modelId="{7892518B-5F97-43A6-91F1-3BA5D4D8DCBE}" type="pres">
      <dgm:prSet presAssocID="{1EDF3F25-26B9-4461-8D94-5B36FEEFA92E}" presName="sp" presStyleCnt="0"/>
      <dgm:spPr/>
    </dgm:pt>
    <dgm:pt modelId="{1E68E8BF-703C-4501-9725-A1A48F3A7236}" type="pres">
      <dgm:prSet presAssocID="{64079FE7-4121-446E-9DFC-AAB4C58C693E}" presName="composite" presStyleCnt="0"/>
      <dgm:spPr/>
    </dgm:pt>
    <dgm:pt modelId="{1231AF6E-78CD-4A47-94AA-D2A4C2A51E9F}" type="pres">
      <dgm:prSet presAssocID="{64079FE7-4121-446E-9DFC-AAB4C58C693E}" presName="parentText" presStyleLbl="alignNode1" presStyleIdx="4" presStyleCnt="6">
        <dgm:presLayoutVars>
          <dgm:chMax val="1"/>
          <dgm:bulletEnabled val="1"/>
        </dgm:presLayoutVars>
      </dgm:prSet>
      <dgm:spPr/>
    </dgm:pt>
    <dgm:pt modelId="{C51A616C-BD0C-46DC-A155-17D8D1AA5A84}" type="pres">
      <dgm:prSet presAssocID="{64079FE7-4121-446E-9DFC-AAB4C58C693E}" presName="descendantText" presStyleLbl="alignAcc1" presStyleIdx="4" presStyleCnt="6">
        <dgm:presLayoutVars>
          <dgm:bulletEnabled val="1"/>
        </dgm:presLayoutVars>
      </dgm:prSet>
      <dgm:spPr/>
    </dgm:pt>
    <dgm:pt modelId="{DD9EDBFC-34F9-4FB0-836A-6EA92CAFF30E}" type="pres">
      <dgm:prSet presAssocID="{AC80C24F-2EA7-476C-942A-DE19736E3182}" presName="sp" presStyleCnt="0"/>
      <dgm:spPr/>
    </dgm:pt>
    <dgm:pt modelId="{D25E947A-0FFE-4EED-BD81-605CC76D0756}" type="pres">
      <dgm:prSet presAssocID="{4335FA10-2462-4E95-A137-08F054BFF8F7}" presName="composite" presStyleCnt="0"/>
      <dgm:spPr/>
    </dgm:pt>
    <dgm:pt modelId="{30E92685-FD6D-417F-9EA8-9A835BFBE4B2}" type="pres">
      <dgm:prSet presAssocID="{4335FA10-2462-4E95-A137-08F054BFF8F7}" presName="parentText" presStyleLbl="alignNode1" presStyleIdx="5" presStyleCnt="6">
        <dgm:presLayoutVars>
          <dgm:chMax val="1"/>
          <dgm:bulletEnabled val="1"/>
        </dgm:presLayoutVars>
      </dgm:prSet>
      <dgm:spPr/>
    </dgm:pt>
    <dgm:pt modelId="{933A0577-5B38-4216-A974-CE19FF22BAD5}" type="pres">
      <dgm:prSet presAssocID="{4335FA10-2462-4E95-A137-08F054BFF8F7}" presName="descendantText" presStyleLbl="alignAcc1" presStyleIdx="5" presStyleCnt="6">
        <dgm:presLayoutVars>
          <dgm:bulletEnabled val="1"/>
        </dgm:presLayoutVars>
      </dgm:prSet>
      <dgm:spPr/>
    </dgm:pt>
  </dgm:ptLst>
  <dgm:cxnLst>
    <dgm:cxn modelId="{955DFB07-9ED4-496B-8F1A-3433C4F2ADE4}" type="presOf" srcId="{64079FE7-4121-446E-9DFC-AAB4C58C693E}" destId="{1231AF6E-78CD-4A47-94AA-D2A4C2A51E9F}" srcOrd="0" destOrd="0" presId="urn:microsoft.com/office/officeart/2005/8/layout/chevron2"/>
    <dgm:cxn modelId="{F4670F0E-CF6C-466F-9A07-792B2F2C5D97}" type="presOf" srcId="{4335FA10-2462-4E95-A137-08F054BFF8F7}" destId="{30E92685-FD6D-417F-9EA8-9A835BFBE4B2}" srcOrd="0" destOrd="0" presId="urn:microsoft.com/office/officeart/2005/8/layout/chevron2"/>
    <dgm:cxn modelId="{E9BB3116-64B4-47FA-A1BA-8A631CB02DC3}" type="presOf" srcId="{093A8D51-3E8E-4B6A-BBE5-61B9D59F8FCB}" destId="{933A0577-5B38-4216-A974-CE19FF22BAD5}" srcOrd="0" destOrd="0" presId="urn:microsoft.com/office/officeart/2005/8/layout/chevron2"/>
    <dgm:cxn modelId="{F423131A-F552-4589-915F-45411819DF1F}" srcId="{DE2AAC10-AF91-4C66-B5B9-0C53E38B05D7}" destId="{4335FA10-2462-4E95-A137-08F054BFF8F7}" srcOrd="5" destOrd="0" parTransId="{2C114457-F737-4F1A-B719-52C489A32273}" sibTransId="{291E7679-975C-4040-A87F-5FB4B96FDAE4}"/>
    <dgm:cxn modelId="{E0EE211B-BB9B-4E6F-8D8F-BD98ED2BD299}" type="presOf" srcId="{695AC4A1-8327-4372-9EF9-3F9D49D9DE6E}" destId="{5131A927-ED10-41C8-8B28-21639B2574A1}" srcOrd="0" destOrd="0" presId="urn:microsoft.com/office/officeart/2005/8/layout/chevron2"/>
    <dgm:cxn modelId="{07FFA51F-6C1A-43B0-900A-5ED8170D142C}" type="presOf" srcId="{1BC20A11-DC07-47C6-A1AB-57B4E7D80349}" destId="{EDAE5C31-A318-4C51-897F-E90138F88F08}" srcOrd="0" destOrd="0" presId="urn:microsoft.com/office/officeart/2005/8/layout/chevron2"/>
    <dgm:cxn modelId="{AA4EA523-03D5-4552-B223-15891051AFA8}" srcId="{4335FA10-2462-4E95-A137-08F054BFF8F7}" destId="{093A8D51-3E8E-4B6A-BBE5-61B9D59F8FCB}" srcOrd="0" destOrd="0" parTransId="{8E5D34D1-C02B-475E-84E8-51A7498F7B7B}" sibTransId="{DDE05844-FF7B-4F49-8AD3-30CDFAD39836}"/>
    <dgm:cxn modelId="{C0E08429-3248-4774-ACF7-FBE518DF1CA5}" type="presOf" srcId="{DE2AAC10-AF91-4C66-B5B9-0C53E38B05D7}" destId="{66641094-0B26-49E3-BC39-4C338EE1328D}" srcOrd="0" destOrd="0" presId="urn:microsoft.com/office/officeart/2005/8/layout/chevron2"/>
    <dgm:cxn modelId="{291DF22F-3F71-442A-8A61-62DED8BA6EEF}" srcId="{81065B44-84A3-434A-8A26-A30511D1CC7C}" destId="{695AC4A1-8327-4372-9EF9-3F9D49D9DE6E}" srcOrd="0" destOrd="0" parTransId="{A7953CC5-18F7-4A79-9FE9-035A64539CA9}" sibTransId="{047A60A0-CD66-42B3-B8A9-500163EA87BD}"/>
    <dgm:cxn modelId="{1085745E-3D47-4FFC-87FF-52ECB66775F6}" srcId="{84429F49-2EAC-485B-9876-206A2D386AD1}" destId="{96E14178-E966-41DD-AE72-E17FF3A9A6DE}" srcOrd="0" destOrd="0" parTransId="{100EFBDB-873D-4F6C-B7DE-24DE3AC3E8FC}" sibTransId="{D09C266E-6E9A-4135-9421-1425BB80571A}"/>
    <dgm:cxn modelId="{6339D95F-8675-43AA-A536-033594DA826A}" type="presOf" srcId="{84429F49-2EAC-485B-9876-206A2D386AD1}" destId="{7441AFDF-D0D8-444D-9FC3-82AEA40E6F5A}" srcOrd="0" destOrd="0" presId="urn:microsoft.com/office/officeart/2005/8/layout/chevron2"/>
    <dgm:cxn modelId="{6A92C770-491C-42B9-88F3-07650CCDF077}" srcId="{DE2AAC10-AF91-4C66-B5B9-0C53E38B05D7}" destId="{2BFD707F-7C2F-4A1A-82A6-CBC28399267A}" srcOrd="2" destOrd="0" parTransId="{C16A8285-C4C6-449A-9AA4-AA3EA7CE0862}" sibTransId="{9575D1C3-3C60-4AAC-B9A6-D0E93F46AC64}"/>
    <dgm:cxn modelId="{DB15A058-0B5B-4041-A9D3-1C3420762D3D}" type="presOf" srcId="{81065B44-84A3-434A-8A26-A30511D1CC7C}" destId="{29482347-6D37-4675-99AF-FF2980036BC7}" srcOrd="0" destOrd="0" presId="urn:microsoft.com/office/officeart/2005/8/layout/chevron2"/>
    <dgm:cxn modelId="{032B295A-25D6-461A-8030-FC74D71BA9A5}" type="presOf" srcId="{2C13AB7C-0ED0-4651-80A1-0E149AFB051C}" destId="{C51A616C-BD0C-46DC-A155-17D8D1AA5A84}" srcOrd="0" destOrd="0" presId="urn:microsoft.com/office/officeart/2005/8/layout/chevron2"/>
    <dgm:cxn modelId="{528F575A-A69A-45B8-8C14-3B967499EDBB}" type="presOf" srcId="{2A95916A-BF52-4346-9BEC-A28CD096FF94}" destId="{D569A650-1350-460A-809D-D3C9DAE2368F}" srcOrd="0" destOrd="0" presId="urn:microsoft.com/office/officeart/2005/8/layout/chevron2"/>
    <dgm:cxn modelId="{70E35486-975B-449C-8436-3A21DC9EBD51}" type="presOf" srcId="{2BFD707F-7C2F-4A1A-82A6-CBC28399267A}" destId="{A1BC1DD7-6A66-423F-B58B-5EE88D2DA4E6}" srcOrd="0" destOrd="0" presId="urn:microsoft.com/office/officeart/2005/8/layout/chevron2"/>
    <dgm:cxn modelId="{7EB37A91-D7B3-453A-A75D-4D8C0DF11D22}" type="presOf" srcId="{96E14178-E966-41DD-AE72-E17FF3A9A6DE}" destId="{25E698C0-5DE2-419A-B7D3-7A5340F09E60}" srcOrd="0" destOrd="0" presId="urn:microsoft.com/office/officeart/2005/8/layout/chevron2"/>
    <dgm:cxn modelId="{61581D9B-90BA-43BC-A91D-10495CC347F7}" srcId="{64079FE7-4121-446E-9DFC-AAB4C58C693E}" destId="{2C13AB7C-0ED0-4651-80A1-0E149AFB051C}" srcOrd="0" destOrd="0" parTransId="{8C08C95D-9B27-468C-BBF7-2382D18FF976}" sibTransId="{8CF30EE3-5901-4313-B9E8-34C2E8B98036}"/>
    <dgm:cxn modelId="{4E780CB2-79C6-4969-9792-605D275ABCA7}" type="presOf" srcId="{84F907A0-010D-4F59-AFFC-4B7A90806BB3}" destId="{1F5948C6-9CB6-473D-9EBB-64298B6C8DAB}" srcOrd="0" destOrd="0" presId="urn:microsoft.com/office/officeart/2005/8/layout/chevron2"/>
    <dgm:cxn modelId="{A2D839C0-7B36-4369-8F42-4FD7E97DF93A}" srcId="{DE2AAC10-AF91-4C66-B5B9-0C53E38B05D7}" destId="{64079FE7-4121-446E-9DFC-AAB4C58C693E}" srcOrd="4" destOrd="0" parTransId="{330D8A74-D0D4-48EC-870C-D94E21C6B7D3}" sibTransId="{AC80C24F-2EA7-476C-942A-DE19736E3182}"/>
    <dgm:cxn modelId="{A68B6BCF-F9B1-420F-985C-B05FAE36DAC6}" srcId="{84F907A0-010D-4F59-AFFC-4B7A90806BB3}" destId="{2A95916A-BF52-4346-9BEC-A28CD096FF94}" srcOrd="0" destOrd="0" parTransId="{94115E92-B7ED-400D-928D-D2BE16995A5B}" sibTransId="{02328C5A-2259-4485-9C9D-BB7B30BA398D}"/>
    <dgm:cxn modelId="{9ED77BD9-A0BD-4717-9772-9B642BFFD31E}" srcId="{DE2AAC10-AF91-4C66-B5B9-0C53E38B05D7}" destId="{84F907A0-010D-4F59-AFFC-4B7A90806BB3}" srcOrd="0" destOrd="0" parTransId="{32415AE1-6E0B-4A87-A04F-B8B80E618341}" sibTransId="{34434A9E-5FC0-4823-A168-16301C27CFEA}"/>
    <dgm:cxn modelId="{8FC945FB-6200-4482-AAC6-17042BCDAC6A}" srcId="{2BFD707F-7C2F-4A1A-82A6-CBC28399267A}" destId="{1BC20A11-DC07-47C6-A1AB-57B4E7D80349}" srcOrd="0" destOrd="0" parTransId="{56ED3A3B-521E-4B4B-BD90-5A69E66C0382}" sibTransId="{83C092B7-C710-4D22-BFA5-D4532C5E1216}"/>
    <dgm:cxn modelId="{8B3684FE-0A6B-4D84-ACDE-78B253C5C680}" srcId="{DE2AAC10-AF91-4C66-B5B9-0C53E38B05D7}" destId="{81065B44-84A3-434A-8A26-A30511D1CC7C}" srcOrd="1" destOrd="0" parTransId="{59013BE5-C119-4671-A56A-076CF71C973E}" sibTransId="{480AE7A5-2AF2-462F-AD8D-74CD8A18D26A}"/>
    <dgm:cxn modelId="{A430A6FE-AE28-4A03-BBC2-01AC9974EFD0}" srcId="{DE2AAC10-AF91-4C66-B5B9-0C53E38B05D7}" destId="{84429F49-2EAC-485B-9876-206A2D386AD1}" srcOrd="3" destOrd="0" parTransId="{0FA45607-A26D-47D4-B989-166297FA9AE7}" sibTransId="{1EDF3F25-26B9-4461-8D94-5B36FEEFA92E}"/>
    <dgm:cxn modelId="{FFCEECEB-1701-4997-A0A7-2B3C7424A382}" type="presParOf" srcId="{66641094-0B26-49E3-BC39-4C338EE1328D}" destId="{35EF523E-6D68-47A9-B022-BA6BEB10A46F}" srcOrd="0" destOrd="0" presId="urn:microsoft.com/office/officeart/2005/8/layout/chevron2"/>
    <dgm:cxn modelId="{B17108B4-B785-46CA-9C9E-A9604E3A682F}" type="presParOf" srcId="{35EF523E-6D68-47A9-B022-BA6BEB10A46F}" destId="{1F5948C6-9CB6-473D-9EBB-64298B6C8DAB}" srcOrd="0" destOrd="0" presId="urn:microsoft.com/office/officeart/2005/8/layout/chevron2"/>
    <dgm:cxn modelId="{04AF1172-CAB3-4CCD-ADB0-B66C67A7F7C1}" type="presParOf" srcId="{35EF523E-6D68-47A9-B022-BA6BEB10A46F}" destId="{D569A650-1350-460A-809D-D3C9DAE2368F}" srcOrd="1" destOrd="0" presId="urn:microsoft.com/office/officeart/2005/8/layout/chevron2"/>
    <dgm:cxn modelId="{D3CB1D2A-FBAF-4813-8447-F74B39F0AD84}" type="presParOf" srcId="{66641094-0B26-49E3-BC39-4C338EE1328D}" destId="{2A51CE92-1DC8-4876-8A67-A0640D7B4528}" srcOrd="1" destOrd="0" presId="urn:microsoft.com/office/officeart/2005/8/layout/chevron2"/>
    <dgm:cxn modelId="{5ADE5643-EECC-4B08-98BA-962CDCF64CCE}" type="presParOf" srcId="{66641094-0B26-49E3-BC39-4C338EE1328D}" destId="{83658D78-416A-4AA0-9181-E38F74DAEA49}" srcOrd="2" destOrd="0" presId="urn:microsoft.com/office/officeart/2005/8/layout/chevron2"/>
    <dgm:cxn modelId="{09331CBA-B6ED-4C63-AAE2-EF2B1F355F37}" type="presParOf" srcId="{83658D78-416A-4AA0-9181-E38F74DAEA49}" destId="{29482347-6D37-4675-99AF-FF2980036BC7}" srcOrd="0" destOrd="0" presId="urn:microsoft.com/office/officeart/2005/8/layout/chevron2"/>
    <dgm:cxn modelId="{46E61497-9E21-4B4E-8814-3762D1FC69F7}" type="presParOf" srcId="{83658D78-416A-4AA0-9181-E38F74DAEA49}" destId="{5131A927-ED10-41C8-8B28-21639B2574A1}" srcOrd="1" destOrd="0" presId="urn:microsoft.com/office/officeart/2005/8/layout/chevron2"/>
    <dgm:cxn modelId="{7932140A-1C8C-4F41-9DAB-2A7D5CF44079}" type="presParOf" srcId="{66641094-0B26-49E3-BC39-4C338EE1328D}" destId="{E6A78F4D-FACE-4697-A435-8638B0363E1B}" srcOrd="3" destOrd="0" presId="urn:microsoft.com/office/officeart/2005/8/layout/chevron2"/>
    <dgm:cxn modelId="{E370B322-74AB-44DC-A375-4CE75F7C74C6}" type="presParOf" srcId="{66641094-0B26-49E3-BC39-4C338EE1328D}" destId="{CA3D3DA4-1B6A-4083-B21A-7EDCB14FECE8}" srcOrd="4" destOrd="0" presId="urn:microsoft.com/office/officeart/2005/8/layout/chevron2"/>
    <dgm:cxn modelId="{7C4FC84F-46BF-4E4F-825F-C226ACBA3DB5}" type="presParOf" srcId="{CA3D3DA4-1B6A-4083-B21A-7EDCB14FECE8}" destId="{A1BC1DD7-6A66-423F-B58B-5EE88D2DA4E6}" srcOrd="0" destOrd="0" presId="urn:microsoft.com/office/officeart/2005/8/layout/chevron2"/>
    <dgm:cxn modelId="{329E708E-9A96-4C6F-80AD-853644C7B83E}" type="presParOf" srcId="{CA3D3DA4-1B6A-4083-B21A-7EDCB14FECE8}" destId="{EDAE5C31-A318-4C51-897F-E90138F88F08}" srcOrd="1" destOrd="0" presId="urn:microsoft.com/office/officeart/2005/8/layout/chevron2"/>
    <dgm:cxn modelId="{5E31B09E-D8CB-496C-8F44-CF22F8FA06FF}" type="presParOf" srcId="{66641094-0B26-49E3-BC39-4C338EE1328D}" destId="{6291A41E-BE0B-46F9-9203-FBB66397172D}" srcOrd="5" destOrd="0" presId="urn:microsoft.com/office/officeart/2005/8/layout/chevron2"/>
    <dgm:cxn modelId="{F0DBAA89-BEDC-43A5-AF1E-FC8016613CC8}" type="presParOf" srcId="{66641094-0B26-49E3-BC39-4C338EE1328D}" destId="{62CA7DE1-C074-4C86-B568-5B9582CA6B16}" srcOrd="6" destOrd="0" presId="urn:microsoft.com/office/officeart/2005/8/layout/chevron2"/>
    <dgm:cxn modelId="{7010102D-E604-433A-9601-A413338F0C2F}" type="presParOf" srcId="{62CA7DE1-C074-4C86-B568-5B9582CA6B16}" destId="{7441AFDF-D0D8-444D-9FC3-82AEA40E6F5A}" srcOrd="0" destOrd="0" presId="urn:microsoft.com/office/officeart/2005/8/layout/chevron2"/>
    <dgm:cxn modelId="{0AECC3DE-AFEB-425C-A0D4-FE83D4E5BF33}" type="presParOf" srcId="{62CA7DE1-C074-4C86-B568-5B9582CA6B16}" destId="{25E698C0-5DE2-419A-B7D3-7A5340F09E60}" srcOrd="1" destOrd="0" presId="urn:microsoft.com/office/officeart/2005/8/layout/chevron2"/>
    <dgm:cxn modelId="{0C0C06EA-0A12-4249-9CC6-373D5FFBBF04}" type="presParOf" srcId="{66641094-0B26-49E3-BC39-4C338EE1328D}" destId="{7892518B-5F97-43A6-91F1-3BA5D4D8DCBE}" srcOrd="7" destOrd="0" presId="urn:microsoft.com/office/officeart/2005/8/layout/chevron2"/>
    <dgm:cxn modelId="{4952C379-7025-44BA-A0E6-8B7A855590CE}" type="presParOf" srcId="{66641094-0B26-49E3-BC39-4C338EE1328D}" destId="{1E68E8BF-703C-4501-9725-A1A48F3A7236}" srcOrd="8" destOrd="0" presId="urn:microsoft.com/office/officeart/2005/8/layout/chevron2"/>
    <dgm:cxn modelId="{B9A2B028-BC78-41CF-BC4C-CF60921B09E9}" type="presParOf" srcId="{1E68E8BF-703C-4501-9725-A1A48F3A7236}" destId="{1231AF6E-78CD-4A47-94AA-D2A4C2A51E9F}" srcOrd="0" destOrd="0" presId="urn:microsoft.com/office/officeart/2005/8/layout/chevron2"/>
    <dgm:cxn modelId="{4FEF11F3-B370-4520-8154-962A93003D27}" type="presParOf" srcId="{1E68E8BF-703C-4501-9725-A1A48F3A7236}" destId="{C51A616C-BD0C-46DC-A155-17D8D1AA5A84}" srcOrd="1" destOrd="0" presId="urn:microsoft.com/office/officeart/2005/8/layout/chevron2"/>
    <dgm:cxn modelId="{F332224E-E376-45C5-BAEB-17FDFF5F9D7E}" type="presParOf" srcId="{66641094-0B26-49E3-BC39-4C338EE1328D}" destId="{DD9EDBFC-34F9-4FB0-836A-6EA92CAFF30E}" srcOrd="9" destOrd="0" presId="urn:microsoft.com/office/officeart/2005/8/layout/chevron2"/>
    <dgm:cxn modelId="{09573A3E-08BF-45D0-BFFF-1BAB72C31A54}" type="presParOf" srcId="{66641094-0B26-49E3-BC39-4C338EE1328D}" destId="{D25E947A-0FFE-4EED-BD81-605CC76D0756}" srcOrd="10" destOrd="0" presId="urn:microsoft.com/office/officeart/2005/8/layout/chevron2"/>
    <dgm:cxn modelId="{678723DE-7F70-4530-84C5-0AB788B26305}" type="presParOf" srcId="{D25E947A-0FFE-4EED-BD81-605CC76D0756}" destId="{30E92685-FD6D-417F-9EA8-9A835BFBE4B2}" srcOrd="0" destOrd="0" presId="urn:microsoft.com/office/officeart/2005/8/layout/chevron2"/>
    <dgm:cxn modelId="{83A37CEB-1B05-4292-979A-6342E3C25959}" type="presParOf" srcId="{D25E947A-0FFE-4EED-BD81-605CC76D0756}" destId="{933A0577-5B38-4216-A974-CE19FF22BAD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E2AAC10-AF91-4C66-B5B9-0C53E38B05D7}" type="doc">
      <dgm:prSet loTypeId="urn:microsoft.com/office/officeart/2005/8/layout/chevron2" loCatId="list" qsTypeId="urn:microsoft.com/office/officeart/2005/8/quickstyle/simple1" qsCatId="simple" csTypeId="urn:microsoft.com/office/officeart/2005/8/colors/accent2_1" csCatId="accent2" phldr="1"/>
      <dgm:spPr/>
      <dgm:t>
        <a:bodyPr/>
        <a:lstStyle/>
        <a:p>
          <a:endParaRPr lang="en-US"/>
        </a:p>
      </dgm:t>
    </dgm:pt>
    <dgm:pt modelId="{6670DC4B-2751-4369-BCDB-E32D31398831}">
      <dgm:prSet phldrT="[Text]" custT="1"/>
      <dgm:spPr/>
      <dgm:t>
        <a:bodyPr/>
        <a:lstStyle/>
        <a:p>
          <a:pPr algn="l"/>
          <a:r>
            <a:rPr lang="vi-VN" sz="2400">
              <a:solidFill>
                <a:schemeClr val="tx1">
                  <a:lumMod val="75000"/>
                  <a:lumOff val="25000"/>
                </a:schemeClr>
              </a:solidFill>
              <a:latin typeface="Times New Roman" panose="02020603050405020304" pitchFamily="18" charset="0"/>
              <a:cs typeface="Times New Roman" panose="02020603050405020304" pitchFamily="18" charset="0"/>
            </a:rPr>
            <a:t>Xây dựng ký túc xá</a:t>
          </a:r>
          <a:endParaRPr lang="en-US" sz="2400">
            <a:latin typeface="Times New Roman" panose="02020603050405020304" pitchFamily="18" charset="0"/>
            <a:cs typeface="Times New Roman" panose="02020603050405020304" pitchFamily="18" charset="0"/>
          </a:endParaRPr>
        </a:p>
      </dgm:t>
    </dgm:pt>
    <dgm:pt modelId="{DAFFD5CB-D5AC-4EC4-BFC7-50BFB84A627C}" type="parTrans" cxnId="{F5BACC56-7F93-4B1D-A4B5-119D5A7A6AD2}">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1F35FE2F-F266-4C98-8519-21776C77383B}" type="sibTrans" cxnId="{F5BACC56-7F93-4B1D-A4B5-119D5A7A6AD2}">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C2960399-FC4A-4C98-A22B-C59B2A64D6E7}">
      <dgm:prSet phldrT="[Text]" custT="1"/>
      <dgm:spPr/>
      <dgm:t>
        <a:bodyPr/>
        <a:lstStyle/>
        <a:p>
          <a:pPr algn="l"/>
          <a:r>
            <a:rPr lang="en-US" sz="2400">
              <a:solidFill>
                <a:schemeClr val="tx1">
                  <a:lumMod val="75000"/>
                  <a:lumOff val="25000"/>
                </a:schemeClr>
              </a:solidFill>
              <a:latin typeface="Times New Roman" panose="02020603050405020304" pitchFamily="18" charset="0"/>
              <a:cs typeface="Times New Roman" panose="02020603050405020304" pitchFamily="18" charset="0"/>
            </a:rPr>
            <a:t>Các trung tâm xưởng trực thuộc khoa</a:t>
          </a:r>
          <a:r>
            <a:rPr lang="vi-VN" sz="2400">
              <a:solidFill>
                <a:schemeClr val="tx1">
                  <a:lumMod val="75000"/>
                  <a:lumOff val="25000"/>
                </a:schemeClr>
              </a:solidFill>
              <a:latin typeface="Times New Roman" panose="02020603050405020304" pitchFamily="18" charset="0"/>
              <a:cs typeface="Times New Roman" panose="02020603050405020304" pitchFamily="18" charset="0"/>
            </a:rPr>
            <a:t>; </a:t>
          </a:r>
          <a:endParaRPr lang="en-US" sz="2400">
            <a:latin typeface="Times New Roman" panose="02020603050405020304" pitchFamily="18" charset="0"/>
            <a:cs typeface="Times New Roman" panose="02020603050405020304" pitchFamily="18" charset="0"/>
          </a:endParaRPr>
        </a:p>
      </dgm:t>
    </dgm:pt>
    <dgm:pt modelId="{8D1D2E6F-454C-40A2-8679-DEBF1A7C1C70}" type="parTrans" cxnId="{DD14C0CB-0ACB-4338-9EA0-F900C88A8925}">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9BD03E38-D5E4-420F-AD21-D0597958C863}" type="sibTrans" cxnId="{DD14C0CB-0ACB-4338-9EA0-F900C88A8925}">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149FE55D-FD5E-435E-A7A2-D7DD4A9843EC}">
      <dgm:prSet phldrT="[Text]" custT="1"/>
      <dgm:spPr/>
      <dgm:t>
        <a:bodyPr/>
        <a:lstStyle/>
        <a:p>
          <a:pPr algn="l"/>
          <a:r>
            <a:rPr lang="vi-VN" sz="2300">
              <a:solidFill>
                <a:schemeClr val="tx1">
                  <a:lumMod val="75000"/>
                  <a:lumOff val="25000"/>
                </a:schemeClr>
              </a:solidFill>
              <a:latin typeface="Times New Roman" panose="02020603050405020304" pitchFamily="18" charset="0"/>
              <a:cs typeface="Times New Roman" panose="02020603050405020304" pitchFamily="18" charset="0"/>
            </a:rPr>
            <a:t>Phát triển trường chất lượng cao</a:t>
          </a:r>
          <a:r>
            <a:rPr lang="en-US" sz="2300">
              <a:solidFill>
                <a:schemeClr val="tx1">
                  <a:lumMod val="75000"/>
                  <a:lumOff val="25000"/>
                </a:schemeClr>
              </a:solidFill>
              <a:latin typeface="Times New Roman" panose="02020603050405020304" pitchFamily="18" charset="0"/>
              <a:cs typeface="Times New Roman" panose="02020603050405020304" pitchFamily="18" charset="0"/>
            </a:rPr>
            <a:t> </a:t>
          </a:r>
          <a:r>
            <a:rPr lang="vi-VN" sz="2300">
              <a:solidFill>
                <a:schemeClr val="tx1">
                  <a:lumMod val="75000"/>
                  <a:lumOff val="25000"/>
                </a:schemeClr>
              </a:solidFill>
              <a:latin typeface="Times New Roman" panose="02020603050405020304" pitchFamily="18" charset="0"/>
              <a:cs typeface="Times New Roman" panose="02020603050405020304" pitchFamily="18" charset="0"/>
            </a:rPr>
            <a:t>của Quốc gia;</a:t>
          </a:r>
          <a:endParaRPr lang="en-US" sz="2300">
            <a:latin typeface="Times New Roman" panose="02020603050405020304" pitchFamily="18" charset="0"/>
            <a:cs typeface="Times New Roman" panose="02020603050405020304" pitchFamily="18" charset="0"/>
          </a:endParaRPr>
        </a:p>
      </dgm:t>
    </dgm:pt>
    <dgm:pt modelId="{D5FF9828-5378-40C2-8249-1CB8E838F56E}" type="parTrans" cxnId="{F026D566-F3EC-4C44-B7A2-36961650ECD5}">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51FA364C-7184-4081-ABC8-2A2C6BBA33A6}" type="sibTrans" cxnId="{F026D566-F3EC-4C44-B7A2-36961650ECD5}">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1A8D16F3-0D09-4287-8407-743A9E9DD172}">
      <dgm:prSet phldrT="[Text]" custT="1"/>
      <dgm:spPr/>
      <dgm:t>
        <a:bodyPr/>
        <a:lstStyle/>
        <a:p>
          <a:pPr algn="l"/>
          <a:r>
            <a:rPr lang="vi-VN" sz="2400">
              <a:solidFill>
                <a:schemeClr val="tx1">
                  <a:lumMod val="75000"/>
                  <a:lumOff val="25000"/>
                </a:schemeClr>
              </a:solidFill>
              <a:latin typeface="Times New Roman" panose="02020603050405020304" pitchFamily="18" charset="0"/>
              <a:cs typeface="Times New Roman" panose="02020603050405020304" pitchFamily="18" charset="0"/>
            </a:rPr>
            <a:t>Đầu tư thiết bị ngành trọng điểm;</a:t>
          </a:r>
          <a:endParaRPr lang="en-US" sz="2400">
            <a:latin typeface="Times New Roman" panose="02020603050405020304" pitchFamily="18" charset="0"/>
            <a:cs typeface="Times New Roman" panose="02020603050405020304" pitchFamily="18" charset="0"/>
          </a:endParaRPr>
        </a:p>
      </dgm:t>
    </dgm:pt>
    <dgm:pt modelId="{51CDE2B4-112C-4562-83AE-E9047C081A89}" type="parTrans" cxnId="{8FFBE397-BA84-4CC5-8776-499089BF35DB}">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C371D63B-28B4-4D52-BDFE-7D5A3D21E6EE}" type="sibTrans" cxnId="{8FFBE397-BA84-4CC5-8776-499089BF35DB}">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1FAFC19A-E3F8-487A-82AF-13386F19D49E}">
      <dgm:prSet phldrT="[Text]" custT="1"/>
      <dgm:spPr/>
      <dgm:t>
        <a:bodyPr/>
        <a:lstStyle/>
        <a:p>
          <a:pPr algn="l"/>
          <a:r>
            <a:rPr lang="vi-VN" sz="2400">
              <a:solidFill>
                <a:schemeClr val="tx1">
                  <a:lumMod val="75000"/>
                  <a:lumOff val="25000"/>
                </a:schemeClr>
              </a:solidFill>
              <a:latin typeface="Times New Roman" panose="02020603050405020304" pitchFamily="18" charset="0"/>
              <a:cs typeface="Times New Roman" panose="02020603050405020304" pitchFamily="18" charset="0"/>
            </a:rPr>
            <a:t>Nhà trường thông minh</a:t>
          </a:r>
          <a:endParaRPr lang="en-US" sz="2400">
            <a:latin typeface="Times New Roman" panose="02020603050405020304" pitchFamily="18" charset="0"/>
            <a:cs typeface="Times New Roman" panose="02020603050405020304" pitchFamily="18" charset="0"/>
          </a:endParaRPr>
        </a:p>
      </dgm:t>
    </dgm:pt>
    <dgm:pt modelId="{FF6A6C90-8896-45ED-B1C4-8FDACCBE8C7F}" type="parTrans" cxnId="{27328F87-A567-4214-A4BB-B310171D94AC}">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AE9C4A79-609A-431D-A877-4F17BEF13069}" type="sibTrans" cxnId="{27328F87-A567-4214-A4BB-B310171D94AC}">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38F0EEEF-9555-40E7-9E91-451FD4D603FE}">
      <dgm:prSet phldrT="[Text]" custT="1"/>
      <dgm:spPr/>
      <dgm:t>
        <a:bodyPr/>
        <a:lstStyle/>
        <a:p>
          <a:pPr algn="l"/>
          <a:r>
            <a:rPr lang="vi-VN" sz="2400">
              <a:solidFill>
                <a:schemeClr val="tx1">
                  <a:lumMod val="75000"/>
                  <a:lumOff val="25000"/>
                </a:schemeClr>
              </a:solidFill>
              <a:latin typeface="Times New Roman" panose="02020603050405020304" pitchFamily="18" charset="0"/>
              <a:cs typeface="Times New Roman" panose="02020603050405020304" pitchFamily="18" charset="0"/>
            </a:rPr>
            <a:t>Xây dựng căn tin, phòng tập đa năng</a:t>
          </a:r>
          <a:endParaRPr lang="en-US" sz="2400">
            <a:latin typeface="Times New Roman" panose="02020603050405020304" pitchFamily="18" charset="0"/>
            <a:cs typeface="Times New Roman" panose="02020603050405020304" pitchFamily="18" charset="0"/>
          </a:endParaRPr>
        </a:p>
      </dgm:t>
    </dgm:pt>
    <dgm:pt modelId="{F36FC8A4-838C-4704-8154-B1BFCCD73DDA}" type="parTrans" cxnId="{A7061646-4D82-4990-80C4-4F0C6F99052E}">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4A737610-C17B-42AF-A9DA-7B90EEF88B55}" type="sibTrans" cxnId="{A7061646-4D82-4990-80C4-4F0C6F99052E}">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D6DA9B1C-011B-4690-8A70-F21CC477E9A2}">
      <dgm:prSet phldrT="[Text]" custT="1"/>
      <dgm:spPr/>
      <dgm:t>
        <a:bodyPr/>
        <a:lstStyle/>
        <a:p>
          <a:pPr algn="ctr"/>
          <a:r>
            <a:rPr lang="en-US" sz="2400">
              <a:latin typeface="Times New Roman" panose="02020603050405020304" pitchFamily="18" charset="0"/>
              <a:cs typeface="Times New Roman" panose="02020603050405020304" pitchFamily="18" charset="0"/>
            </a:rPr>
            <a:t>07</a:t>
          </a:r>
        </a:p>
      </dgm:t>
    </dgm:pt>
    <dgm:pt modelId="{4F21CB70-F967-4105-A424-3336DA5901BB}" type="parTrans" cxnId="{2BCD06D2-A956-4461-B1D8-4C0CD69C382C}">
      <dgm:prSet/>
      <dgm:spPr/>
      <dgm:t>
        <a:bodyPr/>
        <a:lstStyle/>
        <a:p>
          <a:endParaRPr lang="en-US" sz="2400">
            <a:latin typeface="Times New Roman" panose="02020603050405020304" pitchFamily="18" charset="0"/>
            <a:cs typeface="Times New Roman" panose="02020603050405020304" pitchFamily="18" charset="0"/>
          </a:endParaRPr>
        </a:p>
      </dgm:t>
    </dgm:pt>
    <dgm:pt modelId="{8D0D8AB1-B84D-4530-A8B7-1DF4F8EA2CF0}" type="sibTrans" cxnId="{2BCD06D2-A956-4461-B1D8-4C0CD69C382C}">
      <dgm:prSet/>
      <dgm:spPr/>
      <dgm:t>
        <a:bodyPr/>
        <a:lstStyle/>
        <a:p>
          <a:endParaRPr lang="en-US" sz="2400">
            <a:latin typeface="Times New Roman" panose="02020603050405020304" pitchFamily="18" charset="0"/>
            <a:cs typeface="Times New Roman" panose="02020603050405020304" pitchFamily="18" charset="0"/>
          </a:endParaRPr>
        </a:p>
      </dgm:t>
    </dgm:pt>
    <dgm:pt modelId="{D41611A3-4115-4258-9BB2-718DA789DD94}">
      <dgm:prSet phldrT="[Text]" custT="1"/>
      <dgm:spPr/>
      <dgm:t>
        <a:bodyPr/>
        <a:lstStyle/>
        <a:p>
          <a:pPr algn="ctr"/>
          <a:r>
            <a:rPr lang="en-US" sz="2400">
              <a:latin typeface="Times New Roman" panose="02020603050405020304" pitchFamily="18" charset="0"/>
              <a:cs typeface="Times New Roman" panose="02020603050405020304" pitchFamily="18" charset="0"/>
            </a:rPr>
            <a:t>08</a:t>
          </a:r>
        </a:p>
      </dgm:t>
    </dgm:pt>
    <dgm:pt modelId="{3CAEB8CF-AB11-443F-876E-408103956E3A}" type="parTrans" cxnId="{F8F13E46-6A2A-42FF-9599-06F6C200E6DC}">
      <dgm:prSet/>
      <dgm:spPr/>
      <dgm:t>
        <a:bodyPr/>
        <a:lstStyle/>
        <a:p>
          <a:endParaRPr lang="en-US" sz="2400">
            <a:latin typeface="Times New Roman" panose="02020603050405020304" pitchFamily="18" charset="0"/>
            <a:cs typeface="Times New Roman" panose="02020603050405020304" pitchFamily="18" charset="0"/>
          </a:endParaRPr>
        </a:p>
      </dgm:t>
    </dgm:pt>
    <dgm:pt modelId="{1C97371A-5A43-4D2D-A1FA-F56DEFB39EA6}" type="sibTrans" cxnId="{F8F13E46-6A2A-42FF-9599-06F6C200E6DC}">
      <dgm:prSet/>
      <dgm:spPr/>
      <dgm:t>
        <a:bodyPr/>
        <a:lstStyle/>
        <a:p>
          <a:endParaRPr lang="en-US" sz="2400">
            <a:latin typeface="Times New Roman" panose="02020603050405020304" pitchFamily="18" charset="0"/>
            <a:cs typeface="Times New Roman" panose="02020603050405020304" pitchFamily="18" charset="0"/>
          </a:endParaRPr>
        </a:p>
      </dgm:t>
    </dgm:pt>
    <dgm:pt modelId="{623CF12A-B384-4C67-92AE-6D0F9B283B49}">
      <dgm:prSet phldrT="[Text]" custT="1"/>
      <dgm:spPr/>
      <dgm:t>
        <a:bodyPr/>
        <a:lstStyle/>
        <a:p>
          <a:pPr algn="ctr"/>
          <a:r>
            <a:rPr lang="en-US" sz="2400">
              <a:latin typeface="Times New Roman" panose="02020603050405020304" pitchFamily="18" charset="0"/>
              <a:cs typeface="Times New Roman" panose="02020603050405020304" pitchFamily="18" charset="0"/>
            </a:rPr>
            <a:t>09</a:t>
          </a:r>
        </a:p>
      </dgm:t>
    </dgm:pt>
    <dgm:pt modelId="{7520E2DF-6E4E-48B4-A4F3-1F9384D1244A}" type="parTrans" cxnId="{41FED5C0-6182-4CD3-8E20-FC934B01F17B}">
      <dgm:prSet/>
      <dgm:spPr/>
      <dgm:t>
        <a:bodyPr/>
        <a:lstStyle/>
        <a:p>
          <a:endParaRPr lang="en-US" sz="2400">
            <a:latin typeface="Times New Roman" panose="02020603050405020304" pitchFamily="18" charset="0"/>
            <a:cs typeface="Times New Roman" panose="02020603050405020304" pitchFamily="18" charset="0"/>
          </a:endParaRPr>
        </a:p>
      </dgm:t>
    </dgm:pt>
    <dgm:pt modelId="{850A900C-F897-4E91-8215-A1DD211FB6AE}" type="sibTrans" cxnId="{41FED5C0-6182-4CD3-8E20-FC934B01F17B}">
      <dgm:prSet/>
      <dgm:spPr/>
      <dgm:t>
        <a:bodyPr/>
        <a:lstStyle/>
        <a:p>
          <a:endParaRPr lang="en-US" sz="2400">
            <a:latin typeface="Times New Roman" panose="02020603050405020304" pitchFamily="18" charset="0"/>
            <a:cs typeface="Times New Roman" panose="02020603050405020304" pitchFamily="18" charset="0"/>
          </a:endParaRPr>
        </a:p>
      </dgm:t>
    </dgm:pt>
    <dgm:pt modelId="{3FBF34D2-2E4C-415C-B815-074D6C185674}">
      <dgm:prSet phldrT="[Text]" custT="1"/>
      <dgm:spPr/>
      <dgm:t>
        <a:bodyPr/>
        <a:lstStyle/>
        <a:p>
          <a:pPr algn="ctr"/>
          <a:r>
            <a:rPr lang="en-US" sz="2400">
              <a:latin typeface="Times New Roman" panose="02020603050405020304" pitchFamily="18" charset="0"/>
              <a:cs typeface="Times New Roman" panose="02020603050405020304" pitchFamily="18" charset="0"/>
            </a:rPr>
            <a:t>10</a:t>
          </a:r>
        </a:p>
      </dgm:t>
    </dgm:pt>
    <dgm:pt modelId="{6ACB6612-78A1-4DB0-A9AA-F5F46C787807}" type="parTrans" cxnId="{A92A7C2B-8C39-4D5B-BE3F-DC710A0B2C8A}">
      <dgm:prSet/>
      <dgm:spPr/>
      <dgm:t>
        <a:bodyPr/>
        <a:lstStyle/>
        <a:p>
          <a:endParaRPr lang="en-US" sz="2400">
            <a:latin typeface="Times New Roman" panose="02020603050405020304" pitchFamily="18" charset="0"/>
            <a:cs typeface="Times New Roman" panose="02020603050405020304" pitchFamily="18" charset="0"/>
          </a:endParaRPr>
        </a:p>
      </dgm:t>
    </dgm:pt>
    <dgm:pt modelId="{FDE37274-EE06-49A9-8039-B9AC4E8E1B86}" type="sibTrans" cxnId="{A92A7C2B-8C39-4D5B-BE3F-DC710A0B2C8A}">
      <dgm:prSet/>
      <dgm:spPr/>
      <dgm:t>
        <a:bodyPr/>
        <a:lstStyle/>
        <a:p>
          <a:endParaRPr lang="en-US" sz="2400">
            <a:latin typeface="Times New Roman" panose="02020603050405020304" pitchFamily="18" charset="0"/>
            <a:cs typeface="Times New Roman" panose="02020603050405020304" pitchFamily="18" charset="0"/>
          </a:endParaRPr>
        </a:p>
      </dgm:t>
    </dgm:pt>
    <dgm:pt modelId="{BA0E16F8-05AF-4AA9-9869-0D0995C9F648}">
      <dgm:prSet phldrT="[Text]" custT="1"/>
      <dgm:spPr/>
      <dgm:t>
        <a:bodyPr/>
        <a:lstStyle/>
        <a:p>
          <a:pPr algn="ctr"/>
          <a:r>
            <a:rPr lang="en-US" sz="2400">
              <a:latin typeface="Times New Roman" panose="02020603050405020304" pitchFamily="18" charset="0"/>
              <a:cs typeface="Times New Roman" panose="02020603050405020304" pitchFamily="18" charset="0"/>
            </a:rPr>
            <a:t>11</a:t>
          </a:r>
        </a:p>
      </dgm:t>
    </dgm:pt>
    <dgm:pt modelId="{402E9158-187A-416E-AEB7-840C30E8E70D}" type="parTrans" cxnId="{72E5DCCE-6454-464E-B005-67380B01C5F2}">
      <dgm:prSet/>
      <dgm:spPr/>
      <dgm:t>
        <a:bodyPr/>
        <a:lstStyle/>
        <a:p>
          <a:endParaRPr lang="en-US" sz="2400">
            <a:latin typeface="Times New Roman" panose="02020603050405020304" pitchFamily="18" charset="0"/>
            <a:cs typeface="Times New Roman" panose="02020603050405020304" pitchFamily="18" charset="0"/>
          </a:endParaRPr>
        </a:p>
      </dgm:t>
    </dgm:pt>
    <dgm:pt modelId="{3DE51466-D215-4A22-A074-FAD7110FD2FF}" type="sibTrans" cxnId="{72E5DCCE-6454-464E-B005-67380B01C5F2}">
      <dgm:prSet/>
      <dgm:spPr/>
      <dgm:t>
        <a:bodyPr/>
        <a:lstStyle/>
        <a:p>
          <a:endParaRPr lang="en-US" sz="2400">
            <a:latin typeface="Times New Roman" panose="02020603050405020304" pitchFamily="18" charset="0"/>
            <a:cs typeface="Times New Roman" panose="02020603050405020304" pitchFamily="18" charset="0"/>
          </a:endParaRPr>
        </a:p>
      </dgm:t>
    </dgm:pt>
    <dgm:pt modelId="{BCF2CB10-FB5E-4063-87AD-7D5700F1B4AD}">
      <dgm:prSet phldrT="[Text]" custT="1"/>
      <dgm:spPr/>
      <dgm:t>
        <a:bodyPr/>
        <a:lstStyle/>
        <a:p>
          <a:pPr algn="ctr"/>
          <a:r>
            <a:rPr lang="en-US" sz="2400">
              <a:latin typeface="Times New Roman" panose="02020603050405020304" pitchFamily="18" charset="0"/>
              <a:cs typeface="Times New Roman" panose="02020603050405020304" pitchFamily="18" charset="0"/>
            </a:rPr>
            <a:t>12</a:t>
          </a:r>
        </a:p>
      </dgm:t>
    </dgm:pt>
    <dgm:pt modelId="{A60A6BD2-50D3-4D7D-9F72-5B6F0E7EF7DB}" type="parTrans" cxnId="{6B0BE5AB-4400-44F2-9F04-8EFA6B6EEEBF}">
      <dgm:prSet/>
      <dgm:spPr/>
      <dgm:t>
        <a:bodyPr/>
        <a:lstStyle/>
        <a:p>
          <a:endParaRPr lang="en-US" sz="2400">
            <a:latin typeface="Times New Roman" panose="02020603050405020304" pitchFamily="18" charset="0"/>
            <a:cs typeface="Times New Roman" panose="02020603050405020304" pitchFamily="18" charset="0"/>
          </a:endParaRPr>
        </a:p>
      </dgm:t>
    </dgm:pt>
    <dgm:pt modelId="{2203A6D8-269B-4FD9-B264-B21BFEE61C0F}" type="sibTrans" cxnId="{6B0BE5AB-4400-44F2-9F04-8EFA6B6EEEBF}">
      <dgm:prSet/>
      <dgm:spPr/>
      <dgm:t>
        <a:bodyPr/>
        <a:lstStyle/>
        <a:p>
          <a:endParaRPr lang="en-US" sz="2400">
            <a:latin typeface="Times New Roman" panose="02020603050405020304" pitchFamily="18" charset="0"/>
            <a:cs typeface="Times New Roman" panose="02020603050405020304" pitchFamily="18" charset="0"/>
          </a:endParaRPr>
        </a:p>
      </dgm:t>
    </dgm:pt>
    <dgm:pt modelId="{699542E1-9F80-4FDE-98B5-93EB035A954B}" type="pres">
      <dgm:prSet presAssocID="{DE2AAC10-AF91-4C66-B5B9-0C53E38B05D7}" presName="linearFlow" presStyleCnt="0">
        <dgm:presLayoutVars>
          <dgm:dir/>
          <dgm:animLvl val="lvl"/>
          <dgm:resizeHandles val="exact"/>
        </dgm:presLayoutVars>
      </dgm:prSet>
      <dgm:spPr/>
    </dgm:pt>
    <dgm:pt modelId="{4AFE327E-9326-4637-BDA4-FD556209469C}" type="pres">
      <dgm:prSet presAssocID="{D6DA9B1C-011B-4690-8A70-F21CC477E9A2}" presName="composite" presStyleCnt="0"/>
      <dgm:spPr/>
    </dgm:pt>
    <dgm:pt modelId="{E77C64A9-17D1-4C5F-949B-A937564245B0}" type="pres">
      <dgm:prSet presAssocID="{D6DA9B1C-011B-4690-8A70-F21CC477E9A2}" presName="parentText" presStyleLbl="alignNode1" presStyleIdx="0" presStyleCnt="6">
        <dgm:presLayoutVars>
          <dgm:chMax val="1"/>
          <dgm:bulletEnabled val="1"/>
        </dgm:presLayoutVars>
      </dgm:prSet>
      <dgm:spPr/>
    </dgm:pt>
    <dgm:pt modelId="{61ADFB87-697D-4DC4-A445-13E3B0CB3CD7}" type="pres">
      <dgm:prSet presAssocID="{D6DA9B1C-011B-4690-8A70-F21CC477E9A2}" presName="descendantText" presStyleLbl="alignAcc1" presStyleIdx="0" presStyleCnt="6" custLinFactNeighborX="9213" custLinFactNeighborY="-796">
        <dgm:presLayoutVars>
          <dgm:bulletEnabled val="1"/>
        </dgm:presLayoutVars>
      </dgm:prSet>
      <dgm:spPr/>
    </dgm:pt>
    <dgm:pt modelId="{04372116-9AA1-466B-86CE-5AE0EC9EFB93}" type="pres">
      <dgm:prSet presAssocID="{8D0D8AB1-B84D-4530-A8B7-1DF4F8EA2CF0}" presName="sp" presStyleCnt="0"/>
      <dgm:spPr/>
    </dgm:pt>
    <dgm:pt modelId="{DB0EF3E1-C7FB-454F-8AF2-CCFC3AEDE3C2}" type="pres">
      <dgm:prSet presAssocID="{D41611A3-4115-4258-9BB2-718DA789DD94}" presName="composite" presStyleCnt="0"/>
      <dgm:spPr/>
    </dgm:pt>
    <dgm:pt modelId="{21CFBDF6-0A8E-4A19-AA34-1539F62339F3}" type="pres">
      <dgm:prSet presAssocID="{D41611A3-4115-4258-9BB2-718DA789DD94}" presName="parentText" presStyleLbl="alignNode1" presStyleIdx="1" presStyleCnt="6">
        <dgm:presLayoutVars>
          <dgm:chMax val="1"/>
          <dgm:bulletEnabled val="1"/>
        </dgm:presLayoutVars>
      </dgm:prSet>
      <dgm:spPr/>
    </dgm:pt>
    <dgm:pt modelId="{D05FD33D-E734-43D2-8066-6023163471C4}" type="pres">
      <dgm:prSet presAssocID="{D41611A3-4115-4258-9BB2-718DA789DD94}" presName="descendantText" presStyleLbl="alignAcc1" presStyleIdx="1" presStyleCnt="6">
        <dgm:presLayoutVars>
          <dgm:bulletEnabled val="1"/>
        </dgm:presLayoutVars>
      </dgm:prSet>
      <dgm:spPr/>
    </dgm:pt>
    <dgm:pt modelId="{3D8AE39C-E4A0-4DC4-B508-D542AE168253}" type="pres">
      <dgm:prSet presAssocID="{1C97371A-5A43-4D2D-A1FA-F56DEFB39EA6}" presName="sp" presStyleCnt="0"/>
      <dgm:spPr/>
    </dgm:pt>
    <dgm:pt modelId="{63995099-7157-42F6-AEC1-AA3D91B03C7A}" type="pres">
      <dgm:prSet presAssocID="{623CF12A-B384-4C67-92AE-6D0F9B283B49}" presName="composite" presStyleCnt="0"/>
      <dgm:spPr/>
    </dgm:pt>
    <dgm:pt modelId="{FA4B22BD-79A2-4996-B21E-A9876BB02C35}" type="pres">
      <dgm:prSet presAssocID="{623CF12A-B384-4C67-92AE-6D0F9B283B49}" presName="parentText" presStyleLbl="alignNode1" presStyleIdx="2" presStyleCnt="6">
        <dgm:presLayoutVars>
          <dgm:chMax val="1"/>
          <dgm:bulletEnabled val="1"/>
        </dgm:presLayoutVars>
      </dgm:prSet>
      <dgm:spPr/>
    </dgm:pt>
    <dgm:pt modelId="{677EA3EA-AB3C-4BD9-AC73-2B027DCCC49E}" type="pres">
      <dgm:prSet presAssocID="{623CF12A-B384-4C67-92AE-6D0F9B283B49}" presName="descendantText" presStyleLbl="alignAcc1" presStyleIdx="2" presStyleCnt="6">
        <dgm:presLayoutVars>
          <dgm:bulletEnabled val="1"/>
        </dgm:presLayoutVars>
      </dgm:prSet>
      <dgm:spPr/>
    </dgm:pt>
    <dgm:pt modelId="{3402AD82-FFD5-4652-965A-ADADA11631FB}" type="pres">
      <dgm:prSet presAssocID="{850A900C-F897-4E91-8215-A1DD211FB6AE}" presName="sp" presStyleCnt="0"/>
      <dgm:spPr/>
    </dgm:pt>
    <dgm:pt modelId="{AA08A958-38C5-42E7-BB57-10F22A4F9230}" type="pres">
      <dgm:prSet presAssocID="{3FBF34D2-2E4C-415C-B815-074D6C185674}" presName="composite" presStyleCnt="0"/>
      <dgm:spPr/>
    </dgm:pt>
    <dgm:pt modelId="{C10865E6-A133-4916-98E2-B95A400F7C0A}" type="pres">
      <dgm:prSet presAssocID="{3FBF34D2-2E4C-415C-B815-074D6C185674}" presName="parentText" presStyleLbl="alignNode1" presStyleIdx="3" presStyleCnt="6">
        <dgm:presLayoutVars>
          <dgm:chMax val="1"/>
          <dgm:bulletEnabled val="1"/>
        </dgm:presLayoutVars>
      </dgm:prSet>
      <dgm:spPr/>
    </dgm:pt>
    <dgm:pt modelId="{1EF70E86-1FB6-474B-83A4-A99923F7249B}" type="pres">
      <dgm:prSet presAssocID="{3FBF34D2-2E4C-415C-B815-074D6C185674}" presName="descendantText" presStyleLbl="alignAcc1" presStyleIdx="3" presStyleCnt="6">
        <dgm:presLayoutVars>
          <dgm:bulletEnabled val="1"/>
        </dgm:presLayoutVars>
      </dgm:prSet>
      <dgm:spPr/>
    </dgm:pt>
    <dgm:pt modelId="{CC172CD0-4711-43AF-8226-75691B8D2A02}" type="pres">
      <dgm:prSet presAssocID="{FDE37274-EE06-49A9-8039-B9AC4E8E1B86}" presName="sp" presStyleCnt="0"/>
      <dgm:spPr/>
    </dgm:pt>
    <dgm:pt modelId="{73C0934D-8077-4C99-90FB-73258B20075F}" type="pres">
      <dgm:prSet presAssocID="{BA0E16F8-05AF-4AA9-9869-0D0995C9F648}" presName="composite" presStyleCnt="0"/>
      <dgm:spPr/>
    </dgm:pt>
    <dgm:pt modelId="{FE4A00BF-5A1F-4AC5-9154-B56669D3FCB6}" type="pres">
      <dgm:prSet presAssocID="{BA0E16F8-05AF-4AA9-9869-0D0995C9F648}" presName="parentText" presStyleLbl="alignNode1" presStyleIdx="4" presStyleCnt="6">
        <dgm:presLayoutVars>
          <dgm:chMax val="1"/>
          <dgm:bulletEnabled val="1"/>
        </dgm:presLayoutVars>
      </dgm:prSet>
      <dgm:spPr/>
    </dgm:pt>
    <dgm:pt modelId="{8F11E34E-4CE3-48C3-A427-D61539280E10}" type="pres">
      <dgm:prSet presAssocID="{BA0E16F8-05AF-4AA9-9869-0D0995C9F648}" presName="descendantText" presStyleLbl="alignAcc1" presStyleIdx="4" presStyleCnt="6">
        <dgm:presLayoutVars>
          <dgm:bulletEnabled val="1"/>
        </dgm:presLayoutVars>
      </dgm:prSet>
      <dgm:spPr/>
    </dgm:pt>
    <dgm:pt modelId="{D7B7E65A-BF91-415C-9EF7-FD2FC1983BBD}" type="pres">
      <dgm:prSet presAssocID="{3DE51466-D215-4A22-A074-FAD7110FD2FF}" presName="sp" presStyleCnt="0"/>
      <dgm:spPr/>
    </dgm:pt>
    <dgm:pt modelId="{923687A1-9192-48A8-A036-99CAAFE33BF4}" type="pres">
      <dgm:prSet presAssocID="{BCF2CB10-FB5E-4063-87AD-7D5700F1B4AD}" presName="composite" presStyleCnt="0"/>
      <dgm:spPr/>
    </dgm:pt>
    <dgm:pt modelId="{A6FD9F28-FE57-464C-B063-FFAC29538E4D}" type="pres">
      <dgm:prSet presAssocID="{BCF2CB10-FB5E-4063-87AD-7D5700F1B4AD}" presName="parentText" presStyleLbl="alignNode1" presStyleIdx="5" presStyleCnt="6">
        <dgm:presLayoutVars>
          <dgm:chMax val="1"/>
          <dgm:bulletEnabled val="1"/>
        </dgm:presLayoutVars>
      </dgm:prSet>
      <dgm:spPr/>
    </dgm:pt>
    <dgm:pt modelId="{CE7B59E4-BDAA-4042-B6DE-184FD299703B}" type="pres">
      <dgm:prSet presAssocID="{BCF2CB10-FB5E-4063-87AD-7D5700F1B4AD}" presName="descendantText" presStyleLbl="alignAcc1" presStyleIdx="5" presStyleCnt="6">
        <dgm:presLayoutVars>
          <dgm:bulletEnabled val="1"/>
        </dgm:presLayoutVars>
      </dgm:prSet>
      <dgm:spPr/>
    </dgm:pt>
  </dgm:ptLst>
  <dgm:cxnLst>
    <dgm:cxn modelId="{59173F2A-D365-4328-9935-C935A237A151}" type="presOf" srcId="{DE2AAC10-AF91-4C66-B5B9-0C53E38B05D7}" destId="{699542E1-9F80-4FDE-98B5-93EB035A954B}" srcOrd="0" destOrd="0" presId="urn:microsoft.com/office/officeart/2005/8/layout/chevron2"/>
    <dgm:cxn modelId="{A92A7C2B-8C39-4D5B-BE3F-DC710A0B2C8A}" srcId="{DE2AAC10-AF91-4C66-B5B9-0C53E38B05D7}" destId="{3FBF34D2-2E4C-415C-B815-074D6C185674}" srcOrd="3" destOrd="0" parTransId="{6ACB6612-78A1-4DB0-A9AA-F5F46C787807}" sibTransId="{FDE37274-EE06-49A9-8039-B9AC4E8E1B86}"/>
    <dgm:cxn modelId="{C89D5161-F3A5-4AA8-BFF7-34F8CA20ED06}" type="presOf" srcId="{C2960399-FC4A-4C98-A22B-C59B2A64D6E7}" destId="{CE7B59E4-BDAA-4042-B6DE-184FD299703B}" srcOrd="0" destOrd="0" presId="urn:microsoft.com/office/officeart/2005/8/layout/chevron2"/>
    <dgm:cxn modelId="{1089F764-D5AA-4D77-ADB8-13B5CDCDAAE1}" type="presOf" srcId="{1FAFC19A-E3F8-487A-82AF-13386F19D49E}" destId="{1EF70E86-1FB6-474B-83A4-A99923F7249B}" srcOrd="0" destOrd="0" presId="urn:microsoft.com/office/officeart/2005/8/layout/chevron2"/>
    <dgm:cxn modelId="{A7061646-4D82-4990-80C4-4F0C6F99052E}" srcId="{BA0E16F8-05AF-4AA9-9869-0D0995C9F648}" destId="{38F0EEEF-9555-40E7-9E91-451FD4D603FE}" srcOrd="0" destOrd="0" parTransId="{F36FC8A4-838C-4704-8154-B1BFCCD73DDA}" sibTransId="{4A737610-C17B-42AF-A9DA-7B90EEF88B55}"/>
    <dgm:cxn modelId="{F8F13E46-6A2A-42FF-9599-06F6C200E6DC}" srcId="{DE2AAC10-AF91-4C66-B5B9-0C53E38B05D7}" destId="{D41611A3-4115-4258-9BB2-718DA789DD94}" srcOrd="1" destOrd="0" parTransId="{3CAEB8CF-AB11-443F-876E-408103956E3A}" sibTransId="{1C97371A-5A43-4D2D-A1FA-F56DEFB39EA6}"/>
    <dgm:cxn modelId="{F026D566-F3EC-4C44-B7A2-36961650ECD5}" srcId="{D41611A3-4115-4258-9BB2-718DA789DD94}" destId="{149FE55D-FD5E-435E-A7A2-D7DD4A9843EC}" srcOrd="0" destOrd="0" parTransId="{D5FF9828-5378-40C2-8249-1CB8E838F56E}" sibTransId="{51FA364C-7184-4081-ABC8-2A2C6BBA33A6}"/>
    <dgm:cxn modelId="{27FCE86D-B678-44BF-806B-F0F01966C4E2}" type="presOf" srcId="{623CF12A-B384-4C67-92AE-6D0F9B283B49}" destId="{FA4B22BD-79A2-4996-B21E-A9876BB02C35}" srcOrd="0" destOrd="0" presId="urn:microsoft.com/office/officeart/2005/8/layout/chevron2"/>
    <dgm:cxn modelId="{42C59650-6DE8-47B2-A572-EA176D1B7908}" type="presOf" srcId="{149FE55D-FD5E-435E-A7A2-D7DD4A9843EC}" destId="{D05FD33D-E734-43D2-8066-6023163471C4}" srcOrd="0" destOrd="0" presId="urn:microsoft.com/office/officeart/2005/8/layout/chevron2"/>
    <dgm:cxn modelId="{CD2F6F54-441A-46C5-884C-E18797A34B07}" type="presOf" srcId="{1A8D16F3-0D09-4287-8407-743A9E9DD172}" destId="{677EA3EA-AB3C-4BD9-AC73-2B027DCCC49E}" srcOrd="0" destOrd="0" presId="urn:microsoft.com/office/officeart/2005/8/layout/chevron2"/>
    <dgm:cxn modelId="{F5BACC56-7F93-4B1D-A4B5-119D5A7A6AD2}" srcId="{D6DA9B1C-011B-4690-8A70-F21CC477E9A2}" destId="{6670DC4B-2751-4369-BCDB-E32D31398831}" srcOrd="0" destOrd="0" parTransId="{DAFFD5CB-D5AC-4EC4-BFC7-50BFB84A627C}" sibTransId="{1F35FE2F-F266-4C98-8519-21776C77383B}"/>
    <dgm:cxn modelId="{202FCD58-5519-4FD9-9B5B-B667CE118710}" type="presOf" srcId="{38F0EEEF-9555-40E7-9E91-451FD4D603FE}" destId="{8F11E34E-4CE3-48C3-A427-D61539280E10}" srcOrd="0" destOrd="0" presId="urn:microsoft.com/office/officeart/2005/8/layout/chevron2"/>
    <dgm:cxn modelId="{27328F87-A567-4214-A4BB-B310171D94AC}" srcId="{3FBF34D2-2E4C-415C-B815-074D6C185674}" destId="{1FAFC19A-E3F8-487A-82AF-13386F19D49E}" srcOrd="0" destOrd="0" parTransId="{FF6A6C90-8896-45ED-B1C4-8FDACCBE8C7F}" sibTransId="{AE9C4A79-609A-431D-A877-4F17BEF13069}"/>
    <dgm:cxn modelId="{3AC8E28A-6CF1-49FC-B963-53ED2A53DE0E}" type="presOf" srcId="{D6DA9B1C-011B-4690-8A70-F21CC477E9A2}" destId="{E77C64A9-17D1-4C5F-949B-A937564245B0}" srcOrd="0" destOrd="0" presId="urn:microsoft.com/office/officeart/2005/8/layout/chevron2"/>
    <dgm:cxn modelId="{FB0F2794-7453-450B-868A-0A19785F3CC8}" type="presOf" srcId="{BA0E16F8-05AF-4AA9-9869-0D0995C9F648}" destId="{FE4A00BF-5A1F-4AC5-9154-B56669D3FCB6}" srcOrd="0" destOrd="0" presId="urn:microsoft.com/office/officeart/2005/8/layout/chevron2"/>
    <dgm:cxn modelId="{8FFBE397-BA84-4CC5-8776-499089BF35DB}" srcId="{623CF12A-B384-4C67-92AE-6D0F9B283B49}" destId="{1A8D16F3-0D09-4287-8407-743A9E9DD172}" srcOrd="0" destOrd="0" parTransId="{51CDE2B4-112C-4562-83AE-E9047C081A89}" sibTransId="{C371D63B-28B4-4D52-BDFE-7D5A3D21E6EE}"/>
    <dgm:cxn modelId="{6B0BE5AB-4400-44F2-9F04-8EFA6B6EEEBF}" srcId="{DE2AAC10-AF91-4C66-B5B9-0C53E38B05D7}" destId="{BCF2CB10-FB5E-4063-87AD-7D5700F1B4AD}" srcOrd="5" destOrd="0" parTransId="{A60A6BD2-50D3-4D7D-9F72-5B6F0E7EF7DB}" sibTransId="{2203A6D8-269B-4FD9-B264-B21BFEE61C0F}"/>
    <dgm:cxn modelId="{41FED5C0-6182-4CD3-8E20-FC934B01F17B}" srcId="{DE2AAC10-AF91-4C66-B5B9-0C53E38B05D7}" destId="{623CF12A-B384-4C67-92AE-6D0F9B283B49}" srcOrd="2" destOrd="0" parTransId="{7520E2DF-6E4E-48B4-A4F3-1F9384D1244A}" sibTransId="{850A900C-F897-4E91-8215-A1DD211FB6AE}"/>
    <dgm:cxn modelId="{DD14C0CB-0ACB-4338-9EA0-F900C88A8925}" srcId="{BCF2CB10-FB5E-4063-87AD-7D5700F1B4AD}" destId="{C2960399-FC4A-4C98-A22B-C59B2A64D6E7}" srcOrd="0" destOrd="0" parTransId="{8D1D2E6F-454C-40A2-8679-DEBF1A7C1C70}" sibTransId="{9BD03E38-D5E4-420F-AD21-D0597958C863}"/>
    <dgm:cxn modelId="{72E5DCCE-6454-464E-B005-67380B01C5F2}" srcId="{DE2AAC10-AF91-4C66-B5B9-0C53E38B05D7}" destId="{BA0E16F8-05AF-4AA9-9869-0D0995C9F648}" srcOrd="4" destOrd="0" parTransId="{402E9158-187A-416E-AEB7-840C30E8E70D}" sibTransId="{3DE51466-D215-4A22-A074-FAD7110FD2FF}"/>
    <dgm:cxn modelId="{2BCD06D2-A956-4461-B1D8-4C0CD69C382C}" srcId="{DE2AAC10-AF91-4C66-B5B9-0C53E38B05D7}" destId="{D6DA9B1C-011B-4690-8A70-F21CC477E9A2}" srcOrd="0" destOrd="0" parTransId="{4F21CB70-F967-4105-A424-3336DA5901BB}" sibTransId="{8D0D8AB1-B84D-4530-A8B7-1DF4F8EA2CF0}"/>
    <dgm:cxn modelId="{D2C65FD9-A357-41A4-9E04-5FBB7A4BD119}" type="presOf" srcId="{6670DC4B-2751-4369-BCDB-E32D31398831}" destId="{61ADFB87-697D-4DC4-A445-13E3B0CB3CD7}" srcOrd="0" destOrd="0" presId="urn:microsoft.com/office/officeart/2005/8/layout/chevron2"/>
    <dgm:cxn modelId="{746D52DB-3486-47B5-A650-3F1DE0A238C6}" type="presOf" srcId="{D41611A3-4115-4258-9BB2-718DA789DD94}" destId="{21CFBDF6-0A8E-4A19-AA34-1539F62339F3}" srcOrd="0" destOrd="0" presId="urn:microsoft.com/office/officeart/2005/8/layout/chevron2"/>
    <dgm:cxn modelId="{4A71F8DD-F64D-46A1-85B4-2A6CE3C344DE}" type="presOf" srcId="{BCF2CB10-FB5E-4063-87AD-7D5700F1B4AD}" destId="{A6FD9F28-FE57-464C-B063-FFAC29538E4D}" srcOrd="0" destOrd="0" presId="urn:microsoft.com/office/officeart/2005/8/layout/chevron2"/>
    <dgm:cxn modelId="{E1A749E2-78B7-4255-93F7-9093017D45E6}" type="presOf" srcId="{3FBF34D2-2E4C-415C-B815-074D6C185674}" destId="{C10865E6-A133-4916-98E2-B95A400F7C0A}" srcOrd="0" destOrd="0" presId="urn:microsoft.com/office/officeart/2005/8/layout/chevron2"/>
    <dgm:cxn modelId="{C3DAE7B8-0FC3-4567-AA93-04F82A9F4E4A}" type="presParOf" srcId="{699542E1-9F80-4FDE-98B5-93EB035A954B}" destId="{4AFE327E-9326-4637-BDA4-FD556209469C}" srcOrd="0" destOrd="0" presId="urn:microsoft.com/office/officeart/2005/8/layout/chevron2"/>
    <dgm:cxn modelId="{1B63E168-A256-46E1-9708-47B9145E42F9}" type="presParOf" srcId="{4AFE327E-9326-4637-BDA4-FD556209469C}" destId="{E77C64A9-17D1-4C5F-949B-A937564245B0}" srcOrd="0" destOrd="0" presId="urn:microsoft.com/office/officeart/2005/8/layout/chevron2"/>
    <dgm:cxn modelId="{D920E9A6-4DF0-4788-B603-C9D4998CDBB4}" type="presParOf" srcId="{4AFE327E-9326-4637-BDA4-FD556209469C}" destId="{61ADFB87-697D-4DC4-A445-13E3B0CB3CD7}" srcOrd="1" destOrd="0" presId="urn:microsoft.com/office/officeart/2005/8/layout/chevron2"/>
    <dgm:cxn modelId="{AB29DC9C-A975-416F-96FE-615B36EAE742}" type="presParOf" srcId="{699542E1-9F80-4FDE-98B5-93EB035A954B}" destId="{04372116-9AA1-466B-86CE-5AE0EC9EFB93}" srcOrd="1" destOrd="0" presId="urn:microsoft.com/office/officeart/2005/8/layout/chevron2"/>
    <dgm:cxn modelId="{495B7BCC-FDF9-4222-BA42-677FD118D236}" type="presParOf" srcId="{699542E1-9F80-4FDE-98B5-93EB035A954B}" destId="{DB0EF3E1-C7FB-454F-8AF2-CCFC3AEDE3C2}" srcOrd="2" destOrd="0" presId="urn:microsoft.com/office/officeart/2005/8/layout/chevron2"/>
    <dgm:cxn modelId="{22DE24CE-C0A6-4863-8859-0BEA9E5BB3B4}" type="presParOf" srcId="{DB0EF3E1-C7FB-454F-8AF2-CCFC3AEDE3C2}" destId="{21CFBDF6-0A8E-4A19-AA34-1539F62339F3}" srcOrd="0" destOrd="0" presId="urn:microsoft.com/office/officeart/2005/8/layout/chevron2"/>
    <dgm:cxn modelId="{B8759643-5BBA-42E9-95FA-6B393FFB71EF}" type="presParOf" srcId="{DB0EF3E1-C7FB-454F-8AF2-CCFC3AEDE3C2}" destId="{D05FD33D-E734-43D2-8066-6023163471C4}" srcOrd="1" destOrd="0" presId="urn:microsoft.com/office/officeart/2005/8/layout/chevron2"/>
    <dgm:cxn modelId="{D6F0DF1E-EEF3-442C-A63C-E6CEC56A6D15}" type="presParOf" srcId="{699542E1-9F80-4FDE-98B5-93EB035A954B}" destId="{3D8AE39C-E4A0-4DC4-B508-D542AE168253}" srcOrd="3" destOrd="0" presId="urn:microsoft.com/office/officeart/2005/8/layout/chevron2"/>
    <dgm:cxn modelId="{7456B7E9-2E8A-47EA-8ED2-A1AC7904CA91}" type="presParOf" srcId="{699542E1-9F80-4FDE-98B5-93EB035A954B}" destId="{63995099-7157-42F6-AEC1-AA3D91B03C7A}" srcOrd="4" destOrd="0" presId="urn:microsoft.com/office/officeart/2005/8/layout/chevron2"/>
    <dgm:cxn modelId="{E7DA5A18-B680-48E2-BCFD-4F8DB2C35D34}" type="presParOf" srcId="{63995099-7157-42F6-AEC1-AA3D91B03C7A}" destId="{FA4B22BD-79A2-4996-B21E-A9876BB02C35}" srcOrd="0" destOrd="0" presId="urn:microsoft.com/office/officeart/2005/8/layout/chevron2"/>
    <dgm:cxn modelId="{86598517-1EAE-40FB-B391-AFD5DB57457F}" type="presParOf" srcId="{63995099-7157-42F6-AEC1-AA3D91B03C7A}" destId="{677EA3EA-AB3C-4BD9-AC73-2B027DCCC49E}" srcOrd="1" destOrd="0" presId="urn:microsoft.com/office/officeart/2005/8/layout/chevron2"/>
    <dgm:cxn modelId="{87362E7B-0B09-4E2A-A8EC-809E3D65F39E}" type="presParOf" srcId="{699542E1-9F80-4FDE-98B5-93EB035A954B}" destId="{3402AD82-FFD5-4652-965A-ADADA11631FB}" srcOrd="5" destOrd="0" presId="urn:microsoft.com/office/officeart/2005/8/layout/chevron2"/>
    <dgm:cxn modelId="{2B42B280-B170-46A4-B8A2-2A16206735DF}" type="presParOf" srcId="{699542E1-9F80-4FDE-98B5-93EB035A954B}" destId="{AA08A958-38C5-42E7-BB57-10F22A4F9230}" srcOrd="6" destOrd="0" presId="urn:microsoft.com/office/officeart/2005/8/layout/chevron2"/>
    <dgm:cxn modelId="{646A1362-208E-4588-B9B3-5B17A7261BB0}" type="presParOf" srcId="{AA08A958-38C5-42E7-BB57-10F22A4F9230}" destId="{C10865E6-A133-4916-98E2-B95A400F7C0A}" srcOrd="0" destOrd="0" presId="urn:microsoft.com/office/officeart/2005/8/layout/chevron2"/>
    <dgm:cxn modelId="{2B098299-FD4E-4944-9C25-C6FD40EB8AC3}" type="presParOf" srcId="{AA08A958-38C5-42E7-BB57-10F22A4F9230}" destId="{1EF70E86-1FB6-474B-83A4-A99923F7249B}" srcOrd="1" destOrd="0" presId="urn:microsoft.com/office/officeart/2005/8/layout/chevron2"/>
    <dgm:cxn modelId="{D94675B1-C3C0-4235-9399-023CFF4EF827}" type="presParOf" srcId="{699542E1-9F80-4FDE-98B5-93EB035A954B}" destId="{CC172CD0-4711-43AF-8226-75691B8D2A02}" srcOrd="7" destOrd="0" presId="urn:microsoft.com/office/officeart/2005/8/layout/chevron2"/>
    <dgm:cxn modelId="{BAE7DE33-6D0C-4E63-8886-6276FD3B6DBB}" type="presParOf" srcId="{699542E1-9F80-4FDE-98B5-93EB035A954B}" destId="{73C0934D-8077-4C99-90FB-73258B20075F}" srcOrd="8" destOrd="0" presId="urn:microsoft.com/office/officeart/2005/8/layout/chevron2"/>
    <dgm:cxn modelId="{92FEC598-E098-45D3-8956-B92B61E4B3E7}" type="presParOf" srcId="{73C0934D-8077-4C99-90FB-73258B20075F}" destId="{FE4A00BF-5A1F-4AC5-9154-B56669D3FCB6}" srcOrd="0" destOrd="0" presId="urn:microsoft.com/office/officeart/2005/8/layout/chevron2"/>
    <dgm:cxn modelId="{209AD463-20F7-404A-9E5E-99B5A5429EB4}" type="presParOf" srcId="{73C0934D-8077-4C99-90FB-73258B20075F}" destId="{8F11E34E-4CE3-48C3-A427-D61539280E10}" srcOrd="1" destOrd="0" presId="urn:microsoft.com/office/officeart/2005/8/layout/chevron2"/>
    <dgm:cxn modelId="{47ACF8C3-15D3-4C12-BBFB-3A8112CF1315}" type="presParOf" srcId="{699542E1-9F80-4FDE-98B5-93EB035A954B}" destId="{D7B7E65A-BF91-415C-9EF7-FD2FC1983BBD}" srcOrd="9" destOrd="0" presId="urn:microsoft.com/office/officeart/2005/8/layout/chevron2"/>
    <dgm:cxn modelId="{1CC60309-EE72-4C12-8FB5-A3ECFC148DB5}" type="presParOf" srcId="{699542E1-9F80-4FDE-98B5-93EB035A954B}" destId="{923687A1-9192-48A8-A036-99CAAFE33BF4}" srcOrd="10" destOrd="0" presId="urn:microsoft.com/office/officeart/2005/8/layout/chevron2"/>
    <dgm:cxn modelId="{642E230E-6F12-4DF5-AA3E-6F43AD08F441}" type="presParOf" srcId="{923687A1-9192-48A8-A036-99CAAFE33BF4}" destId="{A6FD9F28-FE57-464C-B063-FFAC29538E4D}" srcOrd="0" destOrd="0" presId="urn:microsoft.com/office/officeart/2005/8/layout/chevron2"/>
    <dgm:cxn modelId="{C5A6CEF4-74A2-4162-AB64-487A0326674B}" type="presParOf" srcId="{923687A1-9192-48A8-A036-99CAAFE33BF4}" destId="{CE7B59E4-BDAA-4042-B6DE-184FD299703B}"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E2AAC10-AF91-4C66-B5B9-0C53E38B05D7}" type="doc">
      <dgm:prSet loTypeId="urn:microsoft.com/office/officeart/2005/8/layout/chevron2" loCatId="list" qsTypeId="urn:microsoft.com/office/officeart/2005/8/quickstyle/simple1" qsCatId="simple" csTypeId="urn:microsoft.com/office/officeart/2005/8/colors/accent2_1" csCatId="accent2" phldr="1"/>
      <dgm:spPr/>
      <dgm:t>
        <a:bodyPr/>
        <a:lstStyle/>
        <a:p>
          <a:endParaRPr lang="en-US"/>
        </a:p>
      </dgm:t>
    </dgm:pt>
    <dgm:pt modelId="{2A95916A-BF52-4346-9BEC-A28CD096FF94}">
      <dgm:prSet phldrT="[Text]" custT="1"/>
      <dgm:spPr/>
      <dgm:t>
        <a:bodyPr/>
        <a:lstStyle/>
        <a:p>
          <a:pPr algn="l"/>
          <a:r>
            <a:rPr lang="en-US" sz="2400">
              <a:solidFill>
                <a:schemeClr val="tx1">
                  <a:lumMod val="75000"/>
                  <a:lumOff val="25000"/>
                </a:schemeClr>
              </a:solidFill>
              <a:latin typeface="Times New Roman" panose="02020603050405020304" pitchFamily="18" charset="0"/>
              <a:cs typeface="Times New Roman" panose="02020603050405020304" pitchFamily="18" charset="0"/>
            </a:rPr>
            <a:t>Nhà Hiệu bộ</a:t>
          </a:r>
          <a:endParaRPr lang="en-US" sz="2400">
            <a:latin typeface="Times New Roman" panose="02020603050405020304" pitchFamily="18" charset="0"/>
            <a:cs typeface="Times New Roman" panose="02020603050405020304" pitchFamily="18" charset="0"/>
          </a:endParaRPr>
        </a:p>
      </dgm:t>
    </dgm:pt>
    <dgm:pt modelId="{94115E92-B7ED-400D-928D-D2BE16995A5B}" type="parTrans" cxnId="{A68B6BCF-F9B1-420F-985C-B05FAE36DAC6}">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02328C5A-2259-4485-9C9D-BB7B30BA398D}" type="sibTrans" cxnId="{A68B6BCF-F9B1-420F-985C-B05FAE36DAC6}">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695AC4A1-8327-4372-9EF9-3F9D49D9DE6E}">
      <dgm:prSet phldrT="[Text]" custT="1"/>
      <dgm:spPr/>
      <dgm:t>
        <a:bodyPr/>
        <a:lstStyle/>
        <a:p>
          <a:pPr algn="l"/>
          <a:r>
            <a:rPr lang="vi-VN" sz="2400">
              <a:solidFill>
                <a:schemeClr val="tx1">
                  <a:lumMod val="75000"/>
                  <a:lumOff val="25000"/>
                </a:schemeClr>
              </a:solidFill>
              <a:latin typeface="Times New Roman" panose="02020603050405020304" pitchFamily="18" charset="0"/>
              <a:cs typeface="Times New Roman" panose="02020603050405020304" pitchFamily="18" charset="0"/>
            </a:rPr>
            <a:t>T</a:t>
          </a:r>
          <a:r>
            <a:rPr lang="en-US" sz="2400">
              <a:solidFill>
                <a:schemeClr val="tx1">
                  <a:lumMod val="75000"/>
                  <a:lumOff val="25000"/>
                </a:schemeClr>
              </a:solidFill>
              <a:latin typeface="Times New Roman" panose="02020603050405020304" pitchFamily="18" charset="0"/>
              <a:cs typeface="Times New Roman" panose="02020603050405020304" pitchFamily="18" charset="0"/>
            </a:rPr>
            <a:t>hư viện</a:t>
          </a:r>
          <a:endParaRPr lang="en-US" sz="2400">
            <a:latin typeface="Times New Roman" panose="02020603050405020304" pitchFamily="18" charset="0"/>
            <a:cs typeface="Times New Roman" panose="02020603050405020304" pitchFamily="18" charset="0"/>
          </a:endParaRPr>
        </a:p>
      </dgm:t>
    </dgm:pt>
    <dgm:pt modelId="{A7953CC5-18F7-4A79-9FE9-035A64539CA9}" type="parTrans" cxnId="{291DF22F-3F71-442A-8A61-62DED8BA6EEF}">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047A60A0-CD66-42B3-B8A9-500163EA87BD}" type="sibTrans" cxnId="{291DF22F-3F71-442A-8A61-62DED8BA6EEF}">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1BC20A11-DC07-47C6-A1AB-57B4E7D80349}">
      <dgm:prSet phldrT="[Text]" custT="1"/>
      <dgm:spPr/>
      <dgm:t>
        <a:bodyPr/>
        <a:lstStyle/>
        <a:p>
          <a:pPr algn="l"/>
          <a:r>
            <a:rPr lang="en-US" sz="2400">
              <a:solidFill>
                <a:schemeClr val="tx1">
                  <a:lumMod val="75000"/>
                  <a:lumOff val="25000"/>
                </a:schemeClr>
              </a:solidFill>
              <a:latin typeface="Times New Roman" panose="02020603050405020304" pitchFamily="18" charset="0"/>
              <a:cs typeface="Times New Roman" panose="02020603050405020304" pitchFamily="18" charset="0"/>
            </a:rPr>
            <a:t>Khoa Công nghệ thông tin</a:t>
          </a:r>
          <a:endParaRPr lang="en-US" sz="2400">
            <a:latin typeface="Times New Roman" panose="02020603050405020304" pitchFamily="18" charset="0"/>
            <a:cs typeface="Times New Roman" panose="02020603050405020304" pitchFamily="18" charset="0"/>
          </a:endParaRPr>
        </a:p>
      </dgm:t>
    </dgm:pt>
    <dgm:pt modelId="{56ED3A3B-521E-4B4B-BD90-5A69E66C0382}" type="parTrans" cxnId="{8FC945FB-6200-4482-AAC6-17042BCDAC6A}">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83C092B7-C710-4D22-BFA5-D4532C5E1216}" type="sibTrans" cxnId="{8FC945FB-6200-4482-AAC6-17042BCDAC6A}">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96E14178-E966-41DD-AE72-E17FF3A9A6DE}">
      <dgm:prSet phldrT="[Text]" custT="1"/>
      <dgm:spPr/>
      <dgm:t>
        <a:bodyPr/>
        <a:lstStyle/>
        <a:p>
          <a:pPr algn="l"/>
          <a:r>
            <a:rPr lang="vi-VN" sz="2400">
              <a:solidFill>
                <a:schemeClr val="tx1">
                  <a:lumMod val="75000"/>
                  <a:lumOff val="25000"/>
                </a:schemeClr>
              </a:solidFill>
              <a:latin typeface="Times New Roman" panose="02020603050405020304" pitchFamily="18" charset="0"/>
              <a:cs typeface="Times New Roman" panose="02020603050405020304" pitchFamily="18" charset="0"/>
            </a:rPr>
            <a:t>Trung tâm xưởng thực hành</a:t>
          </a:r>
          <a:endParaRPr lang="en-US" sz="2400">
            <a:latin typeface="Times New Roman" panose="02020603050405020304" pitchFamily="18" charset="0"/>
            <a:cs typeface="Times New Roman" panose="02020603050405020304" pitchFamily="18" charset="0"/>
          </a:endParaRPr>
        </a:p>
      </dgm:t>
    </dgm:pt>
    <dgm:pt modelId="{100EFBDB-873D-4F6C-B7DE-24DE3AC3E8FC}" type="parTrans" cxnId="{1085745E-3D47-4FFC-87FF-52ECB66775F6}">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D09C266E-6E9A-4135-9421-1425BB80571A}" type="sibTrans" cxnId="{1085745E-3D47-4FFC-87FF-52ECB66775F6}">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2C13AB7C-0ED0-4651-80A1-0E149AFB051C}">
      <dgm:prSet phldrT="[Text]" custT="1"/>
      <dgm:spPr/>
      <dgm:t>
        <a:bodyPr/>
        <a:lstStyle/>
        <a:p>
          <a:pPr algn="l"/>
          <a:r>
            <a:rPr lang="vi-VN" sz="2400">
              <a:solidFill>
                <a:schemeClr val="tx1">
                  <a:lumMod val="75000"/>
                  <a:lumOff val="25000"/>
                </a:schemeClr>
              </a:solidFill>
              <a:latin typeface="Times New Roman" panose="02020603050405020304" pitchFamily="18" charset="0"/>
              <a:cs typeface="Times New Roman" panose="02020603050405020304" pitchFamily="18" charset="0"/>
            </a:rPr>
            <a:t>Đầu tư thiết bị ngành mũi nhọn cơ khí</a:t>
          </a:r>
          <a:endParaRPr lang="en-US" sz="2400">
            <a:latin typeface="Times New Roman" panose="02020603050405020304" pitchFamily="18" charset="0"/>
            <a:cs typeface="Times New Roman" panose="02020603050405020304" pitchFamily="18" charset="0"/>
          </a:endParaRPr>
        </a:p>
      </dgm:t>
    </dgm:pt>
    <dgm:pt modelId="{8C08C95D-9B27-468C-BBF7-2382D18FF976}" type="parTrans" cxnId="{61581D9B-90BA-43BC-A91D-10495CC347F7}">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8CF30EE3-5901-4313-B9E8-34C2E8B98036}" type="sibTrans" cxnId="{61581D9B-90BA-43BC-A91D-10495CC347F7}">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84F907A0-010D-4F59-AFFC-4B7A90806BB3}">
      <dgm:prSet phldrT="[Text]" custT="1"/>
      <dgm:spPr/>
      <dgm:t>
        <a:bodyPr/>
        <a:lstStyle/>
        <a:p>
          <a:pPr algn="ctr"/>
          <a:r>
            <a:rPr lang="en-US" sz="2400">
              <a:latin typeface="Times New Roman" panose="02020603050405020304" pitchFamily="18" charset="0"/>
              <a:cs typeface="Times New Roman" panose="02020603050405020304" pitchFamily="18" charset="0"/>
            </a:rPr>
            <a:t>01</a:t>
          </a:r>
        </a:p>
      </dgm:t>
    </dgm:pt>
    <dgm:pt modelId="{32415AE1-6E0B-4A87-A04F-B8B80E618341}" type="parTrans" cxnId="{9ED77BD9-A0BD-4717-9772-9B642BFFD31E}">
      <dgm:prSet/>
      <dgm:spPr/>
      <dgm:t>
        <a:bodyPr/>
        <a:lstStyle/>
        <a:p>
          <a:endParaRPr lang="en-US" sz="2400">
            <a:latin typeface="Times New Roman" panose="02020603050405020304" pitchFamily="18" charset="0"/>
            <a:cs typeface="Times New Roman" panose="02020603050405020304" pitchFamily="18" charset="0"/>
          </a:endParaRPr>
        </a:p>
      </dgm:t>
    </dgm:pt>
    <dgm:pt modelId="{34434A9E-5FC0-4823-A168-16301C27CFEA}" type="sibTrans" cxnId="{9ED77BD9-A0BD-4717-9772-9B642BFFD31E}">
      <dgm:prSet/>
      <dgm:spPr/>
      <dgm:t>
        <a:bodyPr/>
        <a:lstStyle/>
        <a:p>
          <a:endParaRPr lang="en-US" sz="2400">
            <a:latin typeface="Times New Roman" panose="02020603050405020304" pitchFamily="18" charset="0"/>
            <a:cs typeface="Times New Roman" panose="02020603050405020304" pitchFamily="18" charset="0"/>
          </a:endParaRPr>
        </a:p>
      </dgm:t>
    </dgm:pt>
    <dgm:pt modelId="{81065B44-84A3-434A-8A26-A30511D1CC7C}">
      <dgm:prSet phldrT="[Text]" custT="1"/>
      <dgm:spPr/>
      <dgm:t>
        <a:bodyPr/>
        <a:lstStyle/>
        <a:p>
          <a:pPr algn="ctr"/>
          <a:r>
            <a:rPr lang="en-US" sz="2400">
              <a:latin typeface="Times New Roman" panose="02020603050405020304" pitchFamily="18" charset="0"/>
              <a:cs typeface="Times New Roman" panose="02020603050405020304" pitchFamily="18" charset="0"/>
            </a:rPr>
            <a:t>02</a:t>
          </a:r>
        </a:p>
      </dgm:t>
    </dgm:pt>
    <dgm:pt modelId="{59013BE5-C119-4671-A56A-076CF71C973E}" type="parTrans" cxnId="{8B3684FE-0A6B-4D84-ACDE-78B253C5C680}">
      <dgm:prSet/>
      <dgm:spPr/>
      <dgm:t>
        <a:bodyPr/>
        <a:lstStyle/>
        <a:p>
          <a:endParaRPr lang="en-US" sz="2400">
            <a:latin typeface="Times New Roman" panose="02020603050405020304" pitchFamily="18" charset="0"/>
            <a:cs typeface="Times New Roman" panose="02020603050405020304" pitchFamily="18" charset="0"/>
          </a:endParaRPr>
        </a:p>
      </dgm:t>
    </dgm:pt>
    <dgm:pt modelId="{480AE7A5-2AF2-462F-AD8D-74CD8A18D26A}" type="sibTrans" cxnId="{8B3684FE-0A6B-4D84-ACDE-78B253C5C680}">
      <dgm:prSet/>
      <dgm:spPr/>
      <dgm:t>
        <a:bodyPr/>
        <a:lstStyle/>
        <a:p>
          <a:endParaRPr lang="en-US" sz="2400">
            <a:latin typeface="Times New Roman" panose="02020603050405020304" pitchFamily="18" charset="0"/>
            <a:cs typeface="Times New Roman" panose="02020603050405020304" pitchFamily="18" charset="0"/>
          </a:endParaRPr>
        </a:p>
      </dgm:t>
    </dgm:pt>
    <dgm:pt modelId="{2BFD707F-7C2F-4A1A-82A6-CBC28399267A}">
      <dgm:prSet phldrT="[Text]" custT="1"/>
      <dgm:spPr/>
      <dgm:t>
        <a:bodyPr/>
        <a:lstStyle/>
        <a:p>
          <a:pPr algn="ctr"/>
          <a:r>
            <a:rPr lang="en-US" sz="2400">
              <a:latin typeface="Times New Roman" panose="02020603050405020304" pitchFamily="18" charset="0"/>
              <a:cs typeface="Times New Roman" panose="02020603050405020304" pitchFamily="18" charset="0"/>
            </a:rPr>
            <a:t>03</a:t>
          </a:r>
        </a:p>
      </dgm:t>
    </dgm:pt>
    <dgm:pt modelId="{C16A8285-C4C6-449A-9AA4-AA3EA7CE0862}" type="parTrans" cxnId="{6A92C770-491C-42B9-88F3-07650CCDF077}">
      <dgm:prSet/>
      <dgm:spPr/>
      <dgm:t>
        <a:bodyPr/>
        <a:lstStyle/>
        <a:p>
          <a:endParaRPr lang="en-US" sz="2400">
            <a:latin typeface="Times New Roman" panose="02020603050405020304" pitchFamily="18" charset="0"/>
            <a:cs typeface="Times New Roman" panose="02020603050405020304" pitchFamily="18" charset="0"/>
          </a:endParaRPr>
        </a:p>
      </dgm:t>
    </dgm:pt>
    <dgm:pt modelId="{9575D1C3-3C60-4AAC-B9A6-D0E93F46AC64}" type="sibTrans" cxnId="{6A92C770-491C-42B9-88F3-07650CCDF077}">
      <dgm:prSet/>
      <dgm:spPr/>
      <dgm:t>
        <a:bodyPr/>
        <a:lstStyle/>
        <a:p>
          <a:endParaRPr lang="en-US" sz="2400">
            <a:latin typeface="Times New Roman" panose="02020603050405020304" pitchFamily="18" charset="0"/>
            <a:cs typeface="Times New Roman" panose="02020603050405020304" pitchFamily="18" charset="0"/>
          </a:endParaRPr>
        </a:p>
      </dgm:t>
    </dgm:pt>
    <dgm:pt modelId="{84429F49-2EAC-485B-9876-206A2D386AD1}">
      <dgm:prSet phldrT="[Text]" custT="1"/>
      <dgm:spPr/>
      <dgm:t>
        <a:bodyPr/>
        <a:lstStyle/>
        <a:p>
          <a:pPr algn="ctr"/>
          <a:r>
            <a:rPr lang="en-US" sz="2400">
              <a:latin typeface="Times New Roman" panose="02020603050405020304" pitchFamily="18" charset="0"/>
              <a:cs typeface="Times New Roman" panose="02020603050405020304" pitchFamily="18" charset="0"/>
            </a:rPr>
            <a:t>04</a:t>
          </a:r>
        </a:p>
      </dgm:t>
    </dgm:pt>
    <dgm:pt modelId="{0FA45607-A26D-47D4-B989-166297FA9AE7}" type="parTrans" cxnId="{A430A6FE-AE28-4A03-BBC2-01AC9974EFD0}">
      <dgm:prSet/>
      <dgm:spPr/>
      <dgm:t>
        <a:bodyPr/>
        <a:lstStyle/>
        <a:p>
          <a:endParaRPr lang="en-US" sz="2400">
            <a:latin typeface="Times New Roman" panose="02020603050405020304" pitchFamily="18" charset="0"/>
            <a:cs typeface="Times New Roman" panose="02020603050405020304" pitchFamily="18" charset="0"/>
          </a:endParaRPr>
        </a:p>
      </dgm:t>
    </dgm:pt>
    <dgm:pt modelId="{1EDF3F25-26B9-4461-8D94-5B36FEEFA92E}" type="sibTrans" cxnId="{A430A6FE-AE28-4A03-BBC2-01AC9974EFD0}">
      <dgm:prSet/>
      <dgm:spPr/>
      <dgm:t>
        <a:bodyPr/>
        <a:lstStyle/>
        <a:p>
          <a:endParaRPr lang="en-US" sz="2400">
            <a:latin typeface="Times New Roman" panose="02020603050405020304" pitchFamily="18" charset="0"/>
            <a:cs typeface="Times New Roman" panose="02020603050405020304" pitchFamily="18" charset="0"/>
          </a:endParaRPr>
        </a:p>
      </dgm:t>
    </dgm:pt>
    <dgm:pt modelId="{64079FE7-4121-446E-9DFC-AAB4C58C693E}">
      <dgm:prSet phldrT="[Text]" custT="1"/>
      <dgm:spPr/>
      <dgm:t>
        <a:bodyPr/>
        <a:lstStyle/>
        <a:p>
          <a:pPr algn="ctr"/>
          <a:r>
            <a:rPr lang="en-US" sz="2400">
              <a:latin typeface="Times New Roman" panose="02020603050405020304" pitchFamily="18" charset="0"/>
              <a:cs typeface="Times New Roman" panose="02020603050405020304" pitchFamily="18" charset="0"/>
            </a:rPr>
            <a:t>05</a:t>
          </a:r>
        </a:p>
      </dgm:t>
    </dgm:pt>
    <dgm:pt modelId="{330D8A74-D0D4-48EC-870C-D94E21C6B7D3}" type="parTrans" cxnId="{A2D839C0-7B36-4369-8F42-4FD7E97DF93A}">
      <dgm:prSet/>
      <dgm:spPr/>
      <dgm:t>
        <a:bodyPr/>
        <a:lstStyle/>
        <a:p>
          <a:endParaRPr lang="en-US" sz="2400">
            <a:latin typeface="Times New Roman" panose="02020603050405020304" pitchFamily="18" charset="0"/>
            <a:cs typeface="Times New Roman" panose="02020603050405020304" pitchFamily="18" charset="0"/>
          </a:endParaRPr>
        </a:p>
      </dgm:t>
    </dgm:pt>
    <dgm:pt modelId="{AC80C24F-2EA7-476C-942A-DE19736E3182}" type="sibTrans" cxnId="{A2D839C0-7B36-4369-8F42-4FD7E97DF93A}">
      <dgm:prSet/>
      <dgm:spPr/>
      <dgm:t>
        <a:bodyPr/>
        <a:lstStyle/>
        <a:p>
          <a:endParaRPr lang="en-US" sz="2400">
            <a:latin typeface="Times New Roman" panose="02020603050405020304" pitchFamily="18" charset="0"/>
            <a:cs typeface="Times New Roman" panose="02020603050405020304" pitchFamily="18" charset="0"/>
          </a:endParaRPr>
        </a:p>
      </dgm:t>
    </dgm:pt>
    <dgm:pt modelId="{66641094-0B26-49E3-BC39-4C338EE1328D}" type="pres">
      <dgm:prSet presAssocID="{DE2AAC10-AF91-4C66-B5B9-0C53E38B05D7}" presName="linearFlow" presStyleCnt="0">
        <dgm:presLayoutVars>
          <dgm:dir/>
          <dgm:animLvl val="lvl"/>
          <dgm:resizeHandles val="exact"/>
        </dgm:presLayoutVars>
      </dgm:prSet>
      <dgm:spPr/>
    </dgm:pt>
    <dgm:pt modelId="{35EF523E-6D68-47A9-B022-BA6BEB10A46F}" type="pres">
      <dgm:prSet presAssocID="{84F907A0-010D-4F59-AFFC-4B7A90806BB3}" presName="composite" presStyleCnt="0"/>
      <dgm:spPr/>
    </dgm:pt>
    <dgm:pt modelId="{1F5948C6-9CB6-473D-9EBB-64298B6C8DAB}" type="pres">
      <dgm:prSet presAssocID="{84F907A0-010D-4F59-AFFC-4B7A90806BB3}" presName="parentText" presStyleLbl="alignNode1" presStyleIdx="0" presStyleCnt="5">
        <dgm:presLayoutVars>
          <dgm:chMax val="1"/>
          <dgm:bulletEnabled val="1"/>
        </dgm:presLayoutVars>
      </dgm:prSet>
      <dgm:spPr/>
    </dgm:pt>
    <dgm:pt modelId="{D569A650-1350-460A-809D-D3C9DAE2368F}" type="pres">
      <dgm:prSet presAssocID="{84F907A0-010D-4F59-AFFC-4B7A90806BB3}" presName="descendantText" presStyleLbl="alignAcc1" presStyleIdx="0" presStyleCnt="5">
        <dgm:presLayoutVars>
          <dgm:bulletEnabled val="1"/>
        </dgm:presLayoutVars>
      </dgm:prSet>
      <dgm:spPr/>
    </dgm:pt>
    <dgm:pt modelId="{2A51CE92-1DC8-4876-8A67-A0640D7B4528}" type="pres">
      <dgm:prSet presAssocID="{34434A9E-5FC0-4823-A168-16301C27CFEA}" presName="sp" presStyleCnt="0"/>
      <dgm:spPr/>
    </dgm:pt>
    <dgm:pt modelId="{83658D78-416A-4AA0-9181-E38F74DAEA49}" type="pres">
      <dgm:prSet presAssocID="{81065B44-84A3-434A-8A26-A30511D1CC7C}" presName="composite" presStyleCnt="0"/>
      <dgm:spPr/>
    </dgm:pt>
    <dgm:pt modelId="{29482347-6D37-4675-99AF-FF2980036BC7}" type="pres">
      <dgm:prSet presAssocID="{81065B44-84A3-434A-8A26-A30511D1CC7C}" presName="parentText" presStyleLbl="alignNode1" presStyleIdx="1" presStyleCnt="5">
        <dgm:presLayoutVars>
          <dgm:chMax val="1"/>
          <dgm:bulletEnabled val="1"/>
        </dgm:presLayoutVars>
      </dgm:prSet>
      <dgm:spPr/>
    </dgm:pt>
    <dgm:pt modelId="{5131A927-ED10-41C8-8B28-21639B2574A1}" type="pres">
      <dgm:prSet presAssocID="{81065B44-84A3-434A-8A26-A30511D1CC7C}" presName="descendantText" presStyleLbl="alignAcc1" presStyleIdx="1" presStyleCnt="5">
        <dgm:presLayoutVars>
          <dgm:bulletEnabled val="1"/>
        </dgm:presLayoutVars>
      </dgm:prSet>
      <dgm:spPr/>
    </dgm:pt>
    <dgm:pt modelId="{E6A78F4D-FACE-4697-A435-8638B0363E1B}" type="pres">
      <dgm:prSet presAssocID="{480AE7A5-2AF2-462F-AD8D-74CD8A18D26A}" presName="sp" presStyleCnt="0"/>
      <dgm:spPr/>
    </dgm:pt>
    <dgm:pt modelId="{CA3D3DA4-1B6A-4083-B21A-7EDCB14FECE8}" type="pres">
      <dgm:prSet presAssocID="{2BFD707F-7C2F-4A1A-82A6-CBC28399267A}" presName="composite" presStyleCnt="0"/>
      <dgm:spPr/>
    </dgm:pt>
    <dgm:pt modelId="{A1BC1DD7-6A66-423F-B58B-5EE88D2DA4E6}" type="pres">
      <dgm:prSet presAssocID="{2BFD707F-7C2F-4A1A-82A6-CBC28399267A}" presName="parentText" presStyleLbl="alignNode1" presStyleIdx="2" presStyleCnt="5">
        <dgm:presLayoutVars>
          <dgm:chMax val="1"/>
          <dgm:bulletEnabled val="1"/>
        </dgm:presLayoutVars>
      </dgm:prSet>
      <dgm:spPr/>
    </dgm:pt>
    <dgm:pt modelId="{EDAE5C31-A318-4C51-897F-E90138F88F08}" type="pres">
      <dgm:prSet presAssocID="{2BFD707F-7C2F-4A1A-82A6-CBC28399267A}" presName="descendantText" presStyleLbl="alignAcc1" presStyleIdx="2" presStyleCnt="5">
        <dgm:presLayoutVars>
          <dgm:bulletEnabled val="1"/>
        </dgm:presLayoutVars>
      </dgm:prSet>
      <dgm:spPr/>
    </dgm:pt>
    <dgm:pt modelId="{6291A41E-BE0B-46F9-9203-FBB66397172D}" type="pres">
      <dgm:prSet presAssocID="{9575D1C3-3C60-4AAC-B9A6-D0E93F46AC64}" presName="sp" presStyleCnt="0"/>
      <dgm:spPr/>
    </dgm:pt>
    <dgm:pt modelId="{62CA7DE1-C074-4C86-B568-5B9582CA6B16}" type="pres">
      <dgm:prSet presAssocID="{84429F49-2EAC-485B-9876-206A2D386AD1}" presName="composite" presStyleCnt="0"/>
      <dgm:spPr/>
    </dgm:pt>
    <dgm:pt modelId="{7441AFDF-D0D8-444D-9FC3-82AEA40E6F5A}" type="pres">
      <dgm:prSet presAssocID="{84429F49-2EAC-485B-9876-206A2D386AD1}" presName="parentText" presStyleLbl="alignNode1" presStyleIdx="3" presStyleCnt="5">
        <dgm:presLayoutVars>
          <dgm:chMax val="1"/>
          <dgm:bulletEnabled val="1"/>
        </dgm:presLayoutVars>
      </dgm:prSet>
      <dgm:spPr/>
    </dgm:pt>
    <dgm:pt modelId="{25E698C0-5DE2-419A-B7D3-7A5340F09E60}" type="pres">
      <dgm:prSet presAssocID="{84429F49-2EAC-485B-9876-206A2D386AD1}" presName="descendantText" presStyleLbl="alignAcc1" presStyleIdx="3" presStyleCnt="5">
        <dgm:presLayoutVars>
          <dgm:bulletEnabled val="1"/>
        </dgm:presLayoutVars>
      </dgm:prSet>
      <dgm:spPr/>
    </dgm:pt>
    <dgm:pt modelId="{7892518B-5F97-43A6-91F1-3BA5D4D8DCBE}" type="pres">
      <dgm:prSet presAssocID="{1EDF3F25-26B9-4461-8D94-5B36FEEFA92E}" presName="sp" presStyleCnt="0"/>
      <dgm:spPr/>
    </dgm:pt>
    <dgm:pt modelId="{1E68E8BF-703C-4501-9725-A1A48F3A7236}" type="pres">
      <dgm:prSet presAssocID="{64079FE7-4121-446E-9DFC-AAB4C58C693E}" presName="composite" presStyleCnt="0"/>
      <dgm:spPr/>
    </dgm:pt>
    <dgm:pt modelId="{1231AF6E-78CD-4A47-94AA-D2A4C2A51E9F}" type="pres">
      <dgm:prSet presAssocID="{64079FE7-4121-446E-9DFC-AAB4C58C693E}" presName="parentText" presStyleLbl="alignNode1" presStyleIdx="4" presStyleCnt="5">
        <dgm:presLayoutVars>
          <dgm:chMax val="1"/>
          <dgm:bulletEnabled val="1"/>
        </dgm:presLayoutVars>
      </dgm:prSet>
      <dgm:spPr/>
    </dgm:pt>
    <dgm:pt modelId="{C51A616C-BD0C-46DC-A155-17D8D1AA5A84}" type="pres">
      <dgm:prSet presAssocID="{64079FE7-4121-446E-9DFC-AAB4C58C693E}" presName="descendantText" presStyleLbl="alignAcc1" presStyleIdx="4" presStyleCnt="5">
        <dgm:presLayoutVars>
          <dgm:bulletEnabled val="1"/>
        </dgm:presLayoutVars>
      </dgm:prSet>
      <dgm:spPr/>
    </dgm:pt>
  </dgm:ptLst>
  <dgm:cxnLst>
    <dgm:cxn modelId="{955DFB07-9ED4-496B-8F1A-3433C4F2ADE4}" type="presOf" srcId="{64079FE7-4121-446E-9DFC-AAB4C58C693E}" destId="{1231AF6E-78CD-4A47-94AA-D2A4C2A51E9F}" srcOrd="0" destOrd="0" presId="urn:microsoft.com/office/officeart/2005/8/layout/chevron2"/>
    <dgm:cxn modelId="{E0EE211B-BB9B-4E6F-8D8F-BD98ED2BD299}" type="presOf" srcId="{695AC4A1-8327-4372-9EF9-3F9D49D9DE6E}" destId="{5131A927-ED10-41C8-8B28-21639B2574A1}" srcOrd="0" destOrd="0" presId="urn:microsoft.com/office/officeart/2005/8/layout/chevron2"/>
    <dgm:cxn modelId="{07FFA51F-6C1A-43B0-900A-5ED8170D142C}" type="presOf" srcId="{1BC20A11-DC07-47C6-A1AB-57B4E7D80349}" destId="{EDAE5C31-A318-4C51-897F-E90138F88F08}" srcOrd="0" destOrd="0" presId="urn:microsoft.com/office/officeart/2005/8/layout/chevron2"/>
    <dgm:cxn modelId="{C0E08429-3248-4774-ACF7-FBE518DF1CA5}" type="presOf" srcId="{DE2AAC10-AF91-4C66-B5B9-0C53E38B05D7}" destId="{66641094-0B26-49E3-BC39-4C338EE1328D}" srcOrd="0" destOrd="0" presId="urn:microsoft.com/office/officeart/2005/8/layout/chevron2"/>
    <dgm:cxn modelId="{291DF22F-3F71-442A-8A61-62DED8BA6EEF}" srcId="{81065B44-84A3-434A-8A26-A30511D1CC7C}" destId="{695AC4A1-8327-4372-9EF9-3F9D49D9DE6E}" srcOrd="0" destOrd="0" parTransId="{A7953CC5-18F7-4A79-9FE9-035A64539CA9}" sibTransId="{047A60A0-CD66-42B3-B8A9-500163EA87BD}"/>
    <dgm:cxn modelId="{1085745E-3D47-4FFC-87FF-52ECB66775F6}" srcId="{84429F49-2EAC-485B-9876-206A2D386AD1}" destId="{96E14178-E966-41DD-AE72-E17FF3A9A6DE}" srcOrd="0" destOrd="0" parTransId="{100EFBDB-873D-4F6C-B7DE-24DE3AC3E8FC}" sibTransId="{D09C266E-6E9A-4135-9421-1425BB80571A}"/>
    <dgm:cxn modelId="{6339D95F-8675-43AA-A536-033594DA826A}" type="presOf" srcId="{84429F49-2EAC-485B-9876-206A2D386AD1}" destId="{7441AFDF-D0D8-444D-9FC3-82AEA40E6F5A}" srcOrd="0" destOrd="0" presId="urn:microsoft.com/office/officeart/2005/8/layout/chevron2"/>
    <dgm:cxn modelId="{6A92C770-491C-42B9-88F3-07650CCDF077}" srcId="{DE2AAC10-AF91-4C66-B5B9-0C53E38B05D7}" destId="{2BFD707F-7C2F-4A1A-82A6-CBC28399267A}" srcOrd="2" destOrd="0" parTransId="{C16A8285-C4C6-449A-9AA4-AA3EA7CE0862}" sibTransId="{9575D1C3-3C60-4AAC-B9A6-D0E93F46AC64}"/>
    <dgm:cxn modelId="{DB15A058-0B5B-4041-A9D3-1C3420762D3D}" type="presOf" srcId="{81065B44-84A3-434A-8A26-A30511D1CC7C}" destId="{29482347-6D37-4675-99AF-FF2980036BC7}" srcOrd="0" destOrd="0" presId="urn:microsoft.com/office/officeart/2005/8/layout/chevron2"/>
    <dgm:cxn modelId="{032B295A-25D6-461A-8030-FC74D71BA9A5}" type="presOf" srcId="{2C13AB7C-0ED0-4651-80A1-0E149AFB051C}" destId="{C51A616C-BD0C-46DC-A155-17D8D1AA5A84}" srcOrd="0" destOrd="0" presId="urn:microsoft.com/office/officeart/2005/8/layout/chevron2"/>
    <dgm:cxn modelId="{528F575A-A69A-45B8-8C14-3B967499EDBB}" type="presOf" srcId="{2A95916A-BF52-4346-9BEC-A28CD096FF94}" destId="{D569A650-1350-460A-809D-D3C9DAE2368F}" srcOrd="0" destOrd="0" presId="urn:microsoft.com/office/officeart/2005/8/layout/chevron2"/>
    <dgm:cxn modelId="{70E35486-975B-449C-8436-3A21DC9EBD51}" type="presOf" srcId="{2BFD707F-7C2F-4A1A-82A6-CBC28399267A}" destId="{A1BC1DD7-6A66-423F-B58B-5EE88D2DA4E6}" srcOrd="0" destOrd="0" presId="urn:microsoft.com/office/officeart/2005/8/layout/chevron2"/>
    <dgm:cxn modelId="{7EB37A91-D7B3-453A-A75D-4D8C0DF11D22}" type="presOf" srcId="{96E14178-E966-41DD-AE72-E17FF3A9A6DE}" destId="{25E698C0-5DE2-419A-B7D3-7A5340F09E60}" srcOrd="0" destOrd="0" presId="urn:microsoft.com/office/officeart/2005/8/layout/chevron2"/>
    <dgm:cxn modelId="{61581D9B-90BA-43BC-A91D-10495CC347F7}" srcId="{64079FE7-4121-446E-9DFC-AAB4C58C693E}" destId="{2C13AB7C-0ED0-4651-80A1-0E149AFB051C}" srcOrd="0" destOrd="0" parTransId="{8C08C95D-9B27-468C-BBF7-2382D18FF976}" sibTransId="{8CF30EE3-5901-4313-B9E8-34C2E8B98036}"/>
    <dgm:cxn modelId="{4E780CB2-79C6-4969-9792-605D275ABCA7}" type="presOf" srcId="{84F907A0-010D-4F59-AFFC-4B7A90806BB3}" destId="{1F5948C6-9CB6-473D-9EBB-64298B6C8DAB}" srcOrd="0" destOrd="0" presId="urn:microsoft.com/office/officeart/2005/8/layout/chevron2"/>
    <dgm:cxn modelId="{A2D839C0-7B36-4369-8F42-4FD7E97DF93A}" srcId="{DE2AAC10-AF91-4C66-B5B9-0C53E38B05D7}" destId="{64079FE7-4121-446E-9DFC-AAB4C58C693E}" srcOrd="4" destOrd="0" parTransId="{330D8A74-D0D4-48EC-870C-D94E21C6B7D3}" sibTransId="{AC80C24F-2EA7-476C-942A-DE19736E3182}"/>
    <dgm:cxn modelId="{A68B6BCF-F9B1-420F-985C-B05FAE36DAC6}" srcId="{84F907A0-010D-4F59-AFFC-4B7A90806BB3}" destId="{2A95916A-BF52-4346-9BEC-A28CD096FF94}" srcOrd="0" destOrd="0" parTransId="{94115E92-B7ED-400D-928D-D2BE16995A5B}" sibTransId="{02328C5A-2259-4485-9C9D-BB7B30BA398D}"/>
    <dgm:cxn modelId="{9ED77BD9-A0BD-4717-9772-9B642BFFD31E}" srcId="{DE2AAC10-AF91-4C66-B5B9-0C53E38B05D7}" destId="{84F907A0-010D-4F59-AFFC-4B7A90806BB3}" srcOrd="0" destOrd="0" parTransId="{32415AE1-6E0B-4A87-A04F-B8B80E618341}" sibTransId="{34434A9E-5FC0-4823-A168-16301C27CFEA}"/>
    <dgm:cxn modelId="{8FC945FB-6200-4482-AAC6-17042BCDAC6A}" srcId="{2BFD707F-7C2F-4A1A-82A6-CBC28399267A}" destId="{1BC20A11-DC07-47C6-A1AB-57B4E7D80349}" srcOrd="0" destOrd="0" parTransId="{56ED3A3B-521E-4B4B-BD90-5A69E66C0382}" sibTransId="{83C092B7-C710-4D22-BFA5-D4532C5E1216}"/>
    <dgm:cxn modelId="{8B3684FE-0A6B-4D84-ACDE-78B253C5C680}" srcId="{DE2AAC10-AF91-4C66-B5B9-0C53E38B05D7}" destId="{81065B44-84A3-434A-8A26-A30511D1CC7C}" srcOrd="1" destOrd="0" parTransId="{59013BE5-C119-4671-A56A-076CF71C973E}" sibTransId="{480AE7A5-2AF2-462F-AD8D-74CD8A18D26A}"/>
    <dgm:cxn modelId="{A430A6FE-AE28-4A03-BBC2-01AC9974EFD0}" srcId="{DE2AAC10-AF91-4C66-B5B9-0C53E38B05D7}" destId="{84429F49-2EAC-485B-9876-206A2D386AD1}" srcOrd="3" destOrd="0" parTransId="{0FA45607-A26D-47D4-B989-166297FA9AE7}" sibTransId="{1EDF3F25-26B9-4461-8D94-5B36FEEFA92E}"/>
    <dgm:cxn modelId="{FFCEECEB-1701-4997-A0A7-2B3C7424A382}" type="presParOf" srcId="{66641094-0B26-49E3-BC39-4C338EE1328D}" destId="{35EF523E-6D68-47A9-B022-BA6BEB10A46F}" srcOrd="0" destOrd="0" presId="urn:microsoft.com/office/officeart/2005/8/layout/chevron2"/>
    <dgm:cxn modelId="{B17108B4-B785-46CA-9C9E-A9604E3A682F}" type="presParOf" srcId="{35EF523E-6D68-47A9-B022-BA6BEB10A46F}" destId="{1F5948C6-9CB6-473D-9EBB-64298B6C8DAB}" srcOrd="0" destOrd="0" presId="urn:microsoft.com/office/officeart/2005/8/layout/chevron2"/>
    <dgm:cxn modelId="{04AF1172-CAB3-4CCD-ADB0-B66C67A7F7C1}" type="presParOf" srcId="{35EF523E-6D68-47A9-B022-BA6BEB10A46F}" destId="{D569A650-1350-460A-809D-D3C9DAE2368F}" srcOrd="1" destOrd="0" presId="urn:microsoft.com/office/officeart/2005/8/layout/chevron2"/>
    <dgm:cxn modelId="{D3CB1D2A-FBAF-4813-8447-F74B39F0AD84}" type="presParOf" srcId="{66641094-0B26-49E3-BC39-4C338EE1328D}" destId="{2A51CE92-1DC8-4876-8A67-A0640D7B4528}" srcOrd="1" destOrd="0" presId="urn:microsoft.com/office/officeart/2005/8/layout/chevron2"/>
    <dgm:cxn modelId="{5ADE5643-EECC-4B08-98BA-962CDCF64CCE}" type="presParOf" srcId="{66641094-0B26-49E3-BC39-4C338EE1328D}" destId="{83658D78-416A-4AA0-9181-E38F74DAEA49}" srcOrd="2" destOrd="0" presId="urn:microsoft.com/office/officeart/2005/8/layout/chevron2"/>
    <dgm:cxn modelId="{09331CBA-B6ED-4C63-AAE2-EF2B1F355F37}" type="presParOf" srcId="{83658D78-416A-4AA0-9181-E38F74DAEA49}" destId="{29482347-6D37-4675-99AF-FF2980036BC7}" srcOrd="0" destOrd="0" presId="urn:microsoft.com/office/officeart/2005/8/layout/chevron2"/>
    <dgm:cxn modelId="{46E61497-9E21-4B4E-8814-3762D1FC69F7}" type="presParOf" srcId="{83658D78-416A-4AA0-9181-E38F74DAEA49}" destId="{5131A927-ED10-41C8-8B28-21639B2574A1}" srcOrd="1" destOrd="0" presId="urn:microsoft.com/office/officeart/2005/8/layout/chevron2"/>
    <dgm:cxn modelId="{7932140A-1C8C-4F41-9DAB-2A7D5CF44079}" type="presParOf" srcId="{66641094-0B26-49E3-BC39-4C338EE1328D}" destId="{E6A78F4D-FACE-4697-A435-8638B0363E1B}" srcOrd="3" destOrd="0" presId="urn:microsoft.com/office/officeart/2005/8/layout/chevron2"/>
    <dgm:cxn modelId="{E370B322-74AB-44DC-A375-4CE75F7C74C6}" type="presParOf" srcId="{66641094-0B26-49E3-BC39-4C338EE1328D}" destId="{CA3D3DA4-1B6A-4083-B21A-7EDCB14FECE8}" srcOrd="4" destOrd="0" presId="urn:microsoft.com/office/officeart/2005/8/layout/chevron2"/>
    <dgm:cxn modelId="{7C4FC84F-46BF-4E4F-825F-C226ACBA3DB5}" type="presParOf" srcId="{CA3D3DA4-1B6A-4083-B21A-7EDCB14FECE8}" destId="{A1BC1DD7-6A66-423F-B58B-5EE88D2DA4E6}" srcOrd="0" destOrd="0" presId="urn:microsoft.com/office/officeart/2005/8/layout/chevron2"/>
    <dgm:cxn modelId="{329E708E-9A96-4C6F-80AD-853644C7B83E}" type="presParOf" srcId="{CA3D3DA4-1B6A-4083-B21A-7EDCB14FECE8}" destId="{EDAE5C31-A318-4C51-897F-E90138F88F08}" srcOrd="1" destOrd="0" presId="urn:microsoft.com/office/officeart/2005/8/layout/chevron2"/>
    <dgm:cxn modelId="{5E31B09E-D8CB-496C-8F44-CF22F8FA06FF}" type="presParOf" srcId="{66641094-0B26-49E3-BC39-4C338EE1328D}" destId="{6291A41E-BE0B-46F9-9203-FBB66397172D}" srcOrd="5" destOrd="0" presId="urn:microsoft.com/office/officeart/2005/8/layout/chevron2"/>
    <dgm:cxn modelId="{F0DBAA89-BEDC-43A5-AF1E-FC8016613CC8}" type="presParOf" srcId="{66641094-0B26-49E3-BC39-4C338EE1328D}" destId="{62CA7DE1-C074-4C86-B568-5B9582CA6B16}" srcOrd="6" destOrd="0" presId="urn:microsoft.com/office/officeart/2005/8/layout/chevron2"/>
    <dgm:cxn modelId="{7010102D-E604-433A-9601-A413338F0C2F}" type="presParOf" srcId="{62CA7DE1-C074-4C86-B568-5B9582CA6B16}" destId="{7441AFDF-D0D8-444D-9FC3-82AEA40E6F5A}" srcOrd="0" destOrd="0" presId="urn:microsoft.com/office/officeart/2005/8/layout/chevron2"/>
    <dgm:cxn modelId="{0AECC3DE-AFEB-425C-A0D4-FE83D4E5BF33}" type="presParOf" srcId="{62CA7DE1-C074-4C86-B568-5B9582CA6B16}" destId="{25E698C0-5DE2-419A-B7D3-7A5340F09E60}" srcOrd="1" destOrd="0" presId="urn:microsoft.com/office/officeart/2005/8/layout/chevron2"/>
    <dgm:cxn modelId="{0C0C06EA-0A12-4249-9CC6-373D5FFBBF04}" type="presParOf" srcId="{66641094-0B26-49E3-BC39-4C338EE1328D}" destId="{7892518B-5F97-43A6-91F1-3BA5D4D8DCBE}" srcOrd="7" destOrd="0" presId="urn:microsoft.com/office/officeart/2005/8/layout/chevron2"/>
    <dgm:cxn modelId="{4952C379-7025-44BA-A0E6-8B7A855590CE}" type="presParOf" srcId="{66641094-0B26-49E3-BC39-4C338EE1328D}" destId="{1E68E8BF-703C-4501-9725-A1A48F3A7236}" srcOrd="8" destOrd="0" presId="urn:microsoft.com/office/officeart/2005/8/layout/chevron2"/>
    <dgm:cxn modelId="{B9A2B028-BC78-41CF-BC4C-CF60921B09E9}" type="presParOf" srcId="{1E68E8BF-703C-4501-9725-A1A48F3A7236}" destId="{1231AF6E-78CD-4A47-94AA-D2A4C2A51E9F}" srcOrd="0" destOrd="0" presId="urn:microsoft.com/office/officeart/2005/8/layout/chevron2"/>
    <dgm:cxn modelId="{4FEF11F3-B370-4520-8154-962A93003D27}" type="presParOf" srcId="{1E68E8BF-703C-4501-9725-A1A48F3A7236}" destId="{C51A616C-BD0C-46DC-A155-17D8D1AA5A8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E2AAC10-AF91-4C66-B5B9-0C53E38B05D7}" type="doc">
      <dgm:prSet loTypeId="urn:microsoft.com/office/officeart/2005/8/layout/chevron2" loCatId="list" qsTypeId="urn:microsoft.com/office/officeart/2005/8/quickstyle/simple1" qsCatId="simple" csTypeId="urn:microsoft.com/office/officeart/2005/8/colors/accent2_1" csCatId="accent2" phldr="1"/>
      <dgm:spPr/>
      <dgm:t>
        <a:bodyPr/>
        <a:lstStyle/>
        <a:p>
          <a:endParaRPr lang="en-US"/>
        </a:p>
      </dgm:t>
    </dgm:pt>
    <dgm:pt modelId="{6670DC4B-2751-4369-BCDB-E32D31398831}">
      <dgm:prSet phldrT="[Text]" custT="1"/>
      <dgm:spPr/>
      <dgm:t>
        <a:bodyPr/>
        <a:lstStyle/>
        <a:p>
          <a:pPr algn="l"/>
          <a:r>
            <a:rPr lang="vi-VN" sz="2400">
              <a:solidFill>
                <a:schemeClr val="tx1">
                  <a:lumMod val="75000"/>
                  <a:lumOff val="25000"/>
                </a:schemeClr>
              </a:solidFill>
              <a:latin typeface="Times New Roman" panose="02020603050405020304" pitchFamily="18" charset="0"/>
              <a:cs typeface="Times New Roman" panose="02020603050405020304" pitchFamily="18" charset="0"/>
            </a:rPr>
            <a:t>Nhà trường thông minh</a:t>
          </a:r>
          <a:endParaRPr lang="en-US" sz="2400">
            <a:latin typeface="Times New Roman" panose="02020603050405020304" pitchFamily="18" charset="0"/>
            <a:cs typeface="Times New Roman" panose="02020603050405020304" pitchFamily="18" charset="0"/>
          </a:endParaRPr>
        </a:p>
      </dgm:t>
    </dgm:pt>
    <dgm:pt modelId="{DAFFD5CB-D5AC-4EC4-BFC7-50BFB84A627C}" type="parTrans" cxnId="{F5BACC56-7F93-4B1D-A4B5-119D5A7A6AD2}">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1F35FE2F-F266-4C98-8519-21776C77383B}" type="sibTrans" cxnId="{F5BACC56-7F93-4B1D-A4B5-119D5A7A6AD2}">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149FE55D-FD5E-435E-A7A2-D7DD4A9843EC}">
      <dgm:prSet phldrT="[Text]" custT="1"/>
      <dgm:spPr/>
      <dgm:t>
        <a:bodyPr/>
        <a:lstStyle/>
        <a:p>
          <a:pPr algn="l"/>
          <a:r>
            <a:rPr lang="vi-VN" sz="2400">
              <a:solidFill>
                <a:schemeClr val="tx1">
                  <a:lumMod val="75000"/>
                  <a:lumOff val="25000"/>
                </a:schemeClr>
              </a:solidFill>
              <a:latin typeface="Times New Roman" panose="02020603050405020304" pitchFamily="18" charset="0"/>
              <a:cs typeface="Times New Roman" panose="02020603050405020304" pitchFamily="18" charset="0"/>
            </a:rPr>
            <a:t>Xây dựng tòa nhà Quan hệ QT và DN </a:t>
          </a:r>
          <a:endParaRPr lang="en-US" sz="2400">
            <a:latin typeface="Times New Roman" panose="02020603050405020304" pitchFamily="18" charset="0"/>
            <a:cs typeface="Times New Roman" panose="02020603050405020304" pitchFamily="18" charset="0"/>
          </a:endParaRPr>
        </a:p>
      </dgm:t>
    </dgm:pt>
    <dgm:pt modelId="{D5FF9828-5378-40C2-8249-1CB8E838F56E}" type="parTrans" cxnId="{F026D566-F3EC-4C44-B7A2-36961650ECD5}">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51FA364C-7184-4081-ABC8-2A2C6BBA33A6}" type="sibTrans" cxnId="{F026D566-F3EC-4C44-B7A2-36961650ECD5}">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1A8D16F3-0D09-4287-8407-743A9E9DD172}">
      <dgm:prSet phldrT="[Text]" custT="1"/>
      <dgm:spPr/>
      <dgm:t>
        <a:bodyPr/>
        <a:lstStyle/>
        <a:p>
          <a:pPr algn="l"/>
          <a:r>
            <a:rPr lang="vi-VN" sz="2400">
              <a:solidFill>
                <a:schemeClr val="tx1">
                  <a:lumMod val="75000"/>
                  <a:lumOff val="25000"/>
                </a:schemeClr>
              </a:solidFill>
              <a:latin typeface="Times New Roman" panose="02020603050405020304" pitchFamily="18" charset="0"/>
              <a:cs typeface="Times New Roman" panose="02020603050405020304" pitchFamily="18" charset="0"/>
            </a:rPr>
            <a:t>Xây dựng phân hiệu tại huyện Củ Ch</a:t>
          </a:r>
          <a:r>
            <a:rPr lang="en-US" sz="2400">
              <a:solidFill>
                <a:schemeClr val="tx1">
                  <a:lumMod val="75000"/>
                  <a:lumOff val="25000"/>
                </a:schemeClr>
              </a:solidFill>
              <a:latin typeface="Times New Roman" panose="02020603050405020304" pitchFamily="18" charset="0"/>
              <a:cs typeface="Times New Roman" panose="02020603050405020304" pitchFamily="18" charset="0"/>
            </a:rPr>
            <a:t>i</a:t>
          </a:r>
          <a:endParaRPr lang="en-US" sz="2400">
            <a:latin typeface="Times New Roman" panose="02020603050405020304" pitchFamily="18" charset="0"/>
            <a:cs typeface="Times New Roman" panose="02020603050405020304" pitchFamily="18" charset="0"/>
          </a:endParaRPr>
        </a:p>
      </dgm:t>
    </dgm:pt>
    <dgm:pt modelId="{51CDE2B4-112C-4562-83AE-E9047C081A89}" type="parTrans" cxnId="{8FFBE397-BA84-4CC5-8776-499089BF35DB}">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C371D63B-28B4-4D52-BDFE-7D5A3D21E6EE}" type="sibTrans" cxnId="{8FFBE397-BA84-4CC5-8776-499089BF35DB}">
      <dgm:prSet/>
      <dgm:spPr/>
      <dgm:t>
        <a:bodyPr/>
        <a:lstStyle/>
        <a:p>
          <a:pPr algn="l"/>
          <a:endParaRPr lang="en-US" sz="2400">
            <a:latin typeface="Times New Roman" panose="02020603050405020304" pitchFamily="18" charset="0"/>
            <a:cs typeface="Times New Roman" panose="02020603050405020304" pitchFamily="18" charset="0"/>
          </a:endParaRPr>
        </a:p>
      </dgm:t>
    </dgm:pt>
    <dgm:pt modelId="{D6DA9B1C-011B-4690-8A70-F21CC477E9A2}">
      <dgm:prSet phldrT="[Text]" custT="1"/>
      <dgm:spPr/>
      <dgm:t>
        <a:bodyPr/>
        <a:lstStyle/>
        <a:p>
          <a:pPr algn="ctr"/>
          <a:r>
            <a:rPr lang="en-US" sz="2400">
              <a:latin typeface="Times New Roman" panose="02020603050405020304" pitchFamily="18" charset="0"/>
              <a:cs typeface="Times New Roman" panose="02020603050405020304" pitchFamily="18" charset="0"/>
            </a:rPr>
            <a:t>06</a:t>
          </a:r>
        </a:p>
      </dgm:t>
    </dgm:pt>
    <dgm:pt modelId="{4F21CB70-F967-4105-A424-3336DA5901BB}" type="parTrans" cxnId="{2BCD06D2-A956-4461-B1D8-4C0CD69C382C}">
      <dgm:prSet/>
      <dgm:spPr/>
      <dgm:t>
        <a:bodyPr/>
        <a:lstStyle/>
        <a:p>
          <a:endParaRPr lang="en-US" sz="2400">
            <a:latin typeface="Times New Roman" panose="02020603050405020304" pitchFamily="18" charset="0"/>
            <a:cs typeface="Times New Roman" panose="02020603050405020304" pitchFamily="18" charset="0"/>
          </a:endParaRPr>
        </a:p>
      </dgm:t>
    </dgm:pt>
    <dgm:pt modelId="{8D0D8AB1-B84D-4530-A8B7-1DF4F8EA2CF0}" type="sibTrans" cxnId="{2BCD06D2-A956-4461-B1D8-4C0CD69C382C}">
      <dgm:prSet/>
      <dgm:spPr/>
      <dgm:t>
        <a:bodyPr/>
        <a:lstStyle/>
        <a:p>
          <a:endParaRPr lang="en-US" sz="2400">
            <a:latin typeface="Times New Roman" panose="02020603050405020304" pitchFamily="18" charset="0"/>
            <a:cs typeface="Times New Roman" panose="02020603050405020304" pitchFamily="18" charset="0"/>
          </a:endParaRPr>
        </a:p>
      </dgm:t>
    </dgm:pt>
    <dgm:pt modelId="{D41611A3-4115-4258-9BB2-718DA789DD94}">
      <dgm:prSet phldrT="[Text]" custT="1"/>
      <dgm:spPr/>
      <dgm:t>
        <a:bodyPr/>
        <a:lstStyle/>
        <a:p>
          <a:pPr algn="ctr"/>
          <a:r>
            <a:rPr lang="en-US" sz="2400">
              <a:latin typeface="Times New Roman" panose="02020603050405020304" pitchFamily="18" charset="0"/>
              <a:cs typeface="Times New Roman" panose="02020603050405020304" pitchFamily="18" charset="0"/>
            </a:rPr>
            <a:t>08</a:t>
          </a:r>
        </a:p>
      </dgm:t>
    </dgm:pt>
    <dgm:pt modelId="{3CAEB8CF-AB11-443F-876E-408103956E3A}" type="parTrans" cxnId="{F8F13E46-6A2A-42FF-9599-06F6C200E6DC}">
      <dgm:prSet/>
      <dgm:spPr/>
      <dgm:t>
        <a:bodyPr/>
        <a:lstStyle/>
        <a:p>
          <a:endParaRPr lang="en-US" sz="2400">
            <a:latin typeface="Times New Roman" panose="02020603050405020304" pitchFamily="18" charset="0"/>
            <a:cs typeface="Times New Roman" panose="02020603050405020304" pitchFamily="18" charset="0"/>
          </a:endParaRPr>
        </a:p>
      </dgm:t>
    </dgm:pt>
    <dgm:pt modelId="{1C97371A-5A43-4D2D-A1FA-F56DEFB39EA6}" type="sibTrans" cxnId="{F8F13E46-6A2A-42FF-9599-06F6C200E6DC}">
      <dgm:prSet/>
      <dgm:spPr/>
      <dgm:t>
        <a:bodyPr/>
        <a:lstStyle/>
        <a:p>
          <a:endParaRPr lang="en-US" sz="2400">
            <a:latin typeface="Times New Roman" panose="02020603050405020304" pitchFamily="18" charset="0"/>
            <a:cs typeface="Times New Roman" panose="02020603050405020304" pitchFamily="18" charset="0"/>
          </a:endParaRPr>
        </a:p>
      </dgm:t>
    </dgm:pt>
    <dgm:pt modelId="{623CF12A-B384-4C67-92AE-6D0F9B283B49}">
      <dgm:prSet phldrT="[Text]" custT="1"/>
      <dgm:spPr/>
      <dgm:t>
        <a:bodyPr/>
        <a:lstStyle/>
        <a:p>
          <a:pPr algn="ctr"/>
          <a:r>
            <a:rPr lang="en-US" sz="2400">
              <a:latin typeface="Times New Roman" panose="02020603050405020304" pitchFamily="18" charset="0"/>
              <a:cs typeface="Times New Roman" panose="02020603050405020304" pitchFamily="18" charset="0"/>
            </a:rPr>
            <a:t>09</a:t>
          </a:r>
        </a:p>
      </dgm:t>
    </dgm:pt>
    <dgm:pt modelId="{7520E2DF-6E4E-48B4-A4F3-1F9384D1244A}" type="parTrans" cxnId="{41FED5C0-6182-4CD3-8E20-FC934B01F17B}">
      <dgm:prSet/>
      <dgm:spPr/>
      <dgm:t>
        <a:bodyPr/>
        <a:lstStyle/>
        <a:p>
          <a:endParaRPr lang="en-US" sz="2400">
            <a:latin typeface="Times New Roman" panose="02020603050405020304" pitchFamily="18" charset="0"/>
            <a:cs typeface="Times New Roman" panose="02020603050405020304" pitchFamily="18" charset="0"/>
          </a:endParaRPr>
        </a:p>
      </dgm:t>
    </dgm:pt>
    <dgm:pt modelId="{850A900C-F897-4E91-8215-A1DD211FB6AE}" type="sibTrans" cxnId="{41FED5C0-6182-4CD3-8E20-FC934B01F17B}">
      <dgm:prSet/>
      <dgm:spPr/>
      <dgm:t>
        <a:bodyPr/>
        <a:lstStyle/>
        <a:p>
          <a:endParaRPr lang="en-US" sz="2400">
            <a:latin typeface="Times New Roman" panose="02020603050405020304" pitchFamily="18" charset="0"/>
            <a:cs typeface="Times New Roman" panose="02020603050405020304" pitchFamily="18" charset="0"/>
          </a:endParaRPr>
        </a:p>
      </dgm:t>
    </dgm:pt>
    <dgm:pt modelId="{E3253A06-CD9B-4EC3-A4D2-17DCA664103F}">
      <dgm:prSet phldrT="[Text]" custT="1"/>
      <dgm:spPr/>
      <dgm:t>
        <a:bodyPr/>
        <a:lstStyle/>
        <a:p>
          <a:pPr algn="ctr"/>
          <a:r>
            <a:rPr lang="en-US" sz="2400">
              <a:latin typeface="Times New Roman" panose="02020603050405020304" pitchFamily="18" charset="0"/>
              <a:cs typeface="Times New Roman" panose="02020603050405020304" pitchFamily="18" charset="0"/>
            </a:rPr>
            <a:t>07</a:t>
          </a:r>
        </a:p>
      </dgm:t>
    </dgm:pt>
    <dgm:pt modelId="{141C52F1-C0E3-49F0-A11D-91EDD85152C9}" type="parTrans" cxnId="{D05A4681-7488-49AB-B715-0A0EC1025D0F}">
      <dgm:prSet/>
      <dgm:spPr/>
      <dgm:t>
        <a:bodyPr/>
        <a:lstStyle/>
        <a:p>
          <a:endParaRPr lang="en-US" sz="2400">
            <a:latin typeface="Times New Roman" panose="02020603050405020304" pitchFamily="18" charset="0"/>
            <a:cs typeface="Times New Roman" panose="02020603050405020304" pitchFamily="18" charset="0"/>
          </a:endParaRPr>
        </a:p>
      </dgm:t>
    </dgm:pt>
    <dgm:pt modelId="{084398F7-B177-4AED-9575-AECE49404B9F}" type="sibTrans" cxnId="{D05A4681-7488-49AB-B715-0A0EC1025D0F}">
      <dgm:prSet/>
      <dgm:spPr/>
      <dgm:t>
        <a:bodyPr/>
        <a:lstStyle/>
        <a:p>
          <a:endParaRPr lang="en-US" sz="2400">
            <a:latin typeface="Times New Roman" panose="02020603050405020304" pitchFamily="18" charset="0"/>
            <a:cs typeface="Times New Roman" panose="02020603050405020304" pitchFamily="18" charset="0"/>
          </a:endParaRPr>
        </a:p>
      </dgm:t>
    </dgm:pt>
    <dgm:pt modelId="{A59E8005-7E75-4C50-9CB0-B375A4193FAF}">
      <dgm:prSet phldrT="[Text]" custT="1"/>
      <dgm:spPr/>
      <dgm:t>
        <a:bodyPr/>
        <a:lstStyle/>
        <a:p>
          <a:pPr algn="l"/>
          <a:r>
            <a:rPr lang="vi-VN" sz="2400">
              <a:solidFill>
                <a:schemeClr val="tx1">
                  <a:lumMod val="75000"/>
                  <a:lumOff val="25000"/>
                </a:schemeClr>
              </a:solidFill>
              <a:latin typeface="Times New Roman" panose="02020603050405020304" pitchFamily="18" charset="0"/>
              <a:cs typeface="Times New Roman" panose="02020603050405020304" pitchFamily="18" charset="0"/>
            </a:rPr>
            <a:t>Đầu tư thiết bị ngành trọng điểm</a:t>
          </a:r>
          <a:endParaRPr lang="en-US" sz="2400">
            <a:latin typeface="Times New Roman" panose="02020603050405020304" pitchFamily="18" charset="0"/>
            <a:cs typeface="Times New Roman" panose="02020603050405020304" pitchFamily="18" charset="0"/>
          </a:endParaRPr>
        </a:p>
      </dgm:t>
    </dgm:pt>
    <dgm:pt modelId="{C0606134-F774-46BD-A0CA-536AA7D8FFE4}" type="parTrans" cxnId="{2B06E349-BFA7-41A2-B0B4-7232B9F6BE2C}">
      <dgm:prSet/>
      <dgm:spPr/>
      <dgm:t>
        <a:bodyPr/>
        <a:lstStyle/>
        <a:p>
          <a:endParaRPr lang="en-US" sz="2400">
            <a:latin typeface="Times New Roman" panose="02020603050405020304" pitchFamily="18" charset="0"/>
            <a:cs typeface="Times New Roman" panose="02020603050405020304" pitchFamily="18" charset="0"/>
          </a:endParaRPr>
        </a:p>
      </dgm:t>
    </dgm:pt>
    <dgm:pt modelId="{38AC3D50-CDE5-4BB7-B244-C2734EFEBCFE}" type="sibTrans" cxnId="{2B06E349-BFA7-41A2-B0B4-7232B9F6BE2C}">
      <dgm:prSet/>
      <dgm:spPr/>
      <dgm:t>
        <a:bodyPr/>
        <a:lstStyle/>
        <a:p>
          <a:endParaRPr lang="en-US" sz="2400">
            <a:latin typeface="Times New Roman" panose="02020603050405020304" pitchFamily="18" charset="0"/>
            <a:cs typeface="Times New Roman" panose="02020603050405020304" pitchFamily="18" charset="0"/>
          </a:endParaRPr>
        </a:p>
      </dgm:t>
    </dgm:pt>
    <dgm:pt modelId="{699542E1-9F80-4FDE-98B5-93EB035A954B}" type="pres">
      <dgm:prSet presAssocID="{DE2AAC10-AF91-4C66-B5B9-0C53E38B05D7}" presName="linearFlow" presStyleCnt="0">
        <dgm:presLayoutVars>
          <dgm:dir/>
          <dgm:animLvl val="lvl"/>
          <dgm:resizeHandles val="exact"/>
        </dgm:presLayoutVars>
      </dgm:prSet>
      <dgm:spPr/>
    </dgm:pt>
    <dgm:pt modelId="{4AFE327E-9326-4637-BDA4-FD556209469C}" type="pres">
      <dgm:prSet presAssocID="{D6DA9B1C-011B-4690-8A70-F21CC477E9A2}" presName="composite" presStyleCnt="0"/>
      <dgm:spPr/>
    </dgm:pt>
    <dgm:pt modelId="{E77C64A9-17D1-4C5F-949B-A937564245B0}" type="pres">
      <dgm:prSet presAssocID="{D6DA9B1C-011B-4690-8A70-F21CC477E9A2}" presName="parentText" presStyleLbl="alignNode1" presStyleIdx="0" presStyleCnt="4">
        <dgm:presLayoutVars>
          <dgm:chMax val="1"/>
          <dgm:bulletEnabled val="1"/>
        </dgm:presLayoutVars>
      </dgm:prSet>
      <dgm:spPr/>
    </dgm:pt>
    <dgm:pt modelId="{61ADFB87-697D-4DC4-A445-13E3B0CB3CD7}" type="pres">
      <dgm:prSet presAssocID="{D6DA9B1C-011B-4690-8A70-F21CC477E9A2}" presName="descendantText" presStyleLbl="alignAcc1" presStyleIdx="0" presStyleCnt="4" custLinFactNeighborX="9213" custLinFactNeighborY="-796">
        <dgm:presLayoutVars>
          <dgm:bulletEnabled val="1"/>
        </dgm:presLayoutVars>
      </dgm:prSet>
      <dgm:spPr/>
    </dgm:pt>
    <dgm:pt modelId="{04372116-9AA1-466B-86CE-5AE0EC9EFB93}" type="pres">
      <dgm:prSet presAssocID="{8D0D8AB1-B84D-4530-A8B7-1DF4F8EA2CF0}" presName="sp" presStyleCnt="0"/>
      <dgm:spPr/>
    </dgm:pt>
    <dgm:pt modelId="{CBE6D9BF-D6CD-4201-ACFA-77B7A13F8339}" type="pres">
      <dgm:prSet presAssocID="{E3253A06-CD9B-4EC3-A4D2-17DCA664103F}" presName="composite" presStyleCnt="0"/>
      <dgm:spPr/>
    </dgm:pt>
    <dgm:pt modelId="{216570EC-55C7-4633-B8E4-B9F7CD706849}" type="pres">
      <dgm:prSet presAssocID="{E3253A06-CD9B-4EC3-A4D2-17DCA664103F}" presName="parentText" presStyleLbl="alignNode1" presStyleIdx="1" presStyleCnt="4">
        <dgm:presLayoutVars>
          <dgm:chMax val="1"/>
          <dgm:bulletEnabled val="1"/>
        </dgm:presLayoutVars>
      </dgm:prSet>
      <dgm:spPr/>
    </dgm:pt>
    <dgm:pt modelId="{4273DF79-C067-4364-B844-C7F27D7B69D8}" type="pres">
      <dgm:prSet presAssocID="{E3253A06-CD9B-4EC3-A4D2-17DCA664103F}" presName="descendantText" presStyleLbl="alignAcc1" presStyleIdx="1" presStyleCnt="4">
        <dgm:presLayoutVars>
          <dgm:bulletEnabled val="1"/>
        </dgm:presLayoutVars>
      </dgm:prSet>
      <dgm:spPr/>
    </dgm:pt>
    <dgm:pt modelId="{85E19559-DBA3-454E-9DF7-1DE7F7C4B119}" type="pres">
      <dgm:prSet presAssocID="{084398F7-B177-4AED-9575-AECE49404B9F}" presName="sp" presStyleCnt="0"/>
      <dgm:spPr/>
    </dgm:pt>
    <dgm:pt modelId="{DB0EF3E1-C7FB-454F-8AF2-CCFC3AEDE3C2}" type="pres">
      <dgm:prSet presAssocID="{D41611A3-4115-4258-9BB2-718DA789DD94}" presName="composite" presStyleCnt="0"/>
      <dgm:spPr/>
    </dgm:pt>
    <dgm:pt modelId="{21CFBDF6-0A8E-4A19-AA34-1539F62339F3}" type="pres">
      <dgm:prSet presAssocID="{D41611A3-4115-4258-9BB2-718DA789DD94}" presName="parentText" presStyleLbl="alignNode1" presStyleIdx="2" presStyleCnt="4">
        <dgm:presLayoutVars>
          <dgm:chMax val="1"/>
          <dgm:bulletEnabled val="1"/>
        </dgm:presLayoutVars>
      </dgm:prSet>
      <dgm:spPr/>
    </dgm:pt>
    <dgm:pt modelId="{D05FD33D-E734-43D2-8066-6023163471C4}" type="pres">
      <dgm:prSet presAssocID="{D41611A3-4115-4258-9BB2-718DA789DD94}" presName="descendantText" presStyleLbl="alignAcc1" presStyleIdx="2" presStyleCnt="4">
        <dgm:presLayoutVars>
          <dgm:bulletEnabled val="1"/>
        </dgm:presLayoutVars>
      </dgm:prSet>
      <dgm:spPr/>
    </dgm:pt>
    <dgm:pt modelId="{3D8AE39C-E4A0-4DC4-B508-D542AE168253}" type="pres">
      <dgm:prSet presAssocID="{1C97371A-5A43-4D2D-A1FA-F56DEFB39EA6}" presName="sp" presStyleCnt="0"/>
      <dgm:spPr/>
    </dgm:pt>
    <dgm:pt modelId="{63995099-7157-42F6-AEC1-AA3D91B03C7A}" type="pres">
      <dgm:prSet presAssocID="{623CF12A-B384-4C67-92AE-6D0F9B283B49}" presName="composite" presStyleCnt="0"/>
      <dgm:spPr/>
    </dgm:pt>
    <dgm:pt modelId="{FA4B22BD-79A2-4996-B21E-A9876BB02C35}" type="pres">
      <dgm:prSet presAssocID="{623CF12A-B384-4C67-92AE-6D0F9B283B49}" presName="parentText" presStyleLbl="alignNode1" presStyleIdx="3" presStyleCnt="4">
        <dgm:presLayoutVars>
          <dgm:chMax val="1"/>
          <dgm:bulletEnabled val="1"/>
        </dgm:presLayoutVars>
      </dgm:prSet>
      <dgm:spPr/>
    </dgm:pt>
    <dgm:pt modelId="{677EA3EA-AB3C-4BD9-AC73-2B027DCCC49E}" type="pres">
      <dgm:prSet presAssocID="{623CF12A-B384-4C67-92AE-6D0F9B283B49}" presName="descendantText" presStyleLbl="alignAcc1" presStyleIdx="3" presStyleCnt="4">
        <dgm:presLayoutVars>
          <dgm:bulletEnabled val="1"/>
        </dgm:presLayoutVars>
      </dgm:prSet>
      <dgm:spPr/>
    </dgm:pt>
  </dgm:ptLst>
  <dgm:cxnLst>
    <dgm:cxn modelId="{70CFC10C-626A-4441-9665-49923762A149}" type="presOf" srcId="{A59E8005-7E75-4C50-9CB0-B375A4193FAF}" destId="{61ADFB87-697D-4DC4-A445-13E3B0CB3CD7}" srcOrd="0" destOrd="0" presId="urn:microsoft.com/office/officeart/2005/8/layout/chevron2"/>
    <dgm:cxn modelId="{59173F2A-D365-4328-9935-C935A237A151}" type="presOf" srcId="{DE2AAC10-AF91-4C66-B5B9-0C53E38B05D7}" destId="{699542E1-9F80-4FDE-98B5-93EB035A954B}" srcOrd="0" destOrd="0" presId="urn:microsoft.com/office/officeart/2005/8/layout/chevron2"/>
    <dgm:cxn modelId="{F8F13E46-6A2A-42FF-9599-06F6C200E6DC}" srcId="{DE2AAC10-AF91-4C66-B5B9-0C53E38B05D7}" destId="{D41611A3-4115-4258-9BB2-718DA789DD94}" srcOrd="2" destOrd="0" parTransId="{3CAEB8CF-AB11-443F-876E-408103956E3A}" sibTransId="{1C97371A-5A43-4D2D-A1FA-F56DEFB39EA6}"/>
    <dgm:cxn modelId="{F026D566-F3EC-4C44-B7A2-36961650ECD5}" srcId="{D41611A3-4115-4258-9BB2-718DA789DD94}" destId="{149FE55D-FD5E-435E-A7A2-D7DD4A9843EC}" srcOrd="0" destOrd="0" parTransId="{D5FF9828-5378-40C2-8249-1CB8E838F56E}" sibTransId="{51FA364C-7184-4081-ABC8-2A2C6BBA33A6}"/>
    <dgm:cxn modelId="{CDF9EE47-1F24-48A2-9B32-A35025C932F9}" type="presOf" srcId="{E3253A06-CD9B-4EC3-A4D2-17DCA664103F}" destId="{216570EC-55C7-4633-B8E4-B9F7CD706849}" srcOrd="0" destOrd="0" presId="urn:microsoft.com/office/officeart/2005/8/layout/chevron2"/>
    <dgm:cxn modelId="{2B06E349-BFA7-41A2-B0B4-7232B9F6BE2C}" srcId="{D6DA9B1C-011B-4690-8A70-F21CC477E9A2}" destId="{A59E8005-7E75-4C50-9CB0-B375A4193FAF}" srcOrd="0" destOrd="0" parTransId="{C0606134-F774-46BD-A0CA-536AA7D8FFE4}" sibTransId="{38AC3D50-CDE5-4BB7-B244-C2734EFEBCFE}"/>
    <dgm:cxn modelId="{27FCE86D-B678-44BF-806B-F0F01966C4E2}" type="presOf" srcId="{623CF12A-B384-4C67-92AE-6D0F9B283B49}" destId="{FA4B22BD-79A2-4996-B21E-A9876BB02C35}" srcOrd="0" destOrd="0" presId="urn:microsoft.com/office/officeart/2005/8/layout/chevron2"/>
    <dgm:cxn modelId="{42C59650-6DE8-47B2-A572-EA176D1B7908}" type="presOf" srcId="{149FE55D-FD5E-435E-A7A2-D7DD4A9843EC}" destId="{D05FD33D-E734-43D2-8066-6023163471C4}" srcOrd="0" destOrd="0" presId="urn:microsoft.com/office/officeart/2005/8/layout/chevron2"/>
    <dgm:cxn modelId="{CD2F6F54-441A-46C5-884C-E18797A34B07}" type="presOf" srcId="{1A8D16F3-0D09-4287-8407-743A9E9DD172}" destId="{677EA3EA-AB3C-4BD9-AC73-2B027DCCC49E}" srcOrd="0" destOrd="0" presId="urn:microsoft.com/office/officeart/2005/8/layout/chevron2"/>
    <dgm:cxn modelId="{F5BACC56-7F93-4B1D-A4B5-119D5A7A6AD2}" srcId="{E3253A06-CD9B-4EC3-A4D2-17DCA664103F}" destId="{6670DC4B-2751-4369-BCDB-E32D31398831}" srcOrd="0" destOrd="0" parTransId="{DAFFD5CB-D5AC-4EC4-BFC7-50BFB84A627C}" sibTransId="{1F35FE2F-F266-4C98-8519-21776C77383B}"/>
    <dgm:cxn modelId="{D05A4681-7488-49AB-B715-0A0EC1025D0F}" srcId="{DE2AAC10-AF91-4C66-B5B9-0C53E38B05D7}" destId="{E3253A06-CD9B-4EC3-A4D2-17DCA664103F}" srcOrd="1" destOrd="0" parTransId="{141C52F1-C0E3-49F0-A11D-91EDD85152C9}" sibTransId="{084398F7-B177-4AED-9575-AECE49404B9F}"/>
    <dgm:cxn modelId="{3AC8E28A-6CF1-49FC-B963-53ED2A53DE0E}" type="presOf" srcId="{D6DA9B1C-011B-4690-8A70-F21CC477E9A2}" destId="{E77C64A9-17D1-4C5F-949B-A937564245B0}" srcOrd="0" destOrd="0" presId="urn:microsoft.com/office/officeart/2005/8/layout/chevron2"/>
    <dgm:cxn modelId="{8FFBE397-BA84-4CC5-8776-499089BF35DB}" srcId="{623CF12A-B384-4C67-92AE-6D0F9B283B49}" destId="{1A8D16F3-0D09-4287-8407-743A9E9DD172}" srcOrd="0" destOrd="0" parTransId="{51CDE2B4-112C-4562-83AE-E9047C081A89}" sibTransId="{C371D63B-28B4-4D52-BDFE-7D5A3D21E6EE}"/>
    <dgm:cxn modelId="{41FED5C0-6182-4CD3-8E20-FC934B01F17B}" srcId="{DE2AAC10-AF91-4C66-B5B9-0C53E38B05D7}" destId="{623CF12A-B384-4C67-92AE-6D0F9B283B49}" srcOrd="3" destOrd="0" parTransId="{7520E2DF-6E4E-48B4-A4F3-1F9384D1244A}" sibTransId="{850A900C-F897-4E91-8215-A1DD211FB6AE}"/>
    <dgm:cxn modelId="{D5AB2FC1-225A-4ECF-9BC7-9BC3EAA157C0}" type="presOf" srcId="{6670DC4B-2751-4369-BCDB-E32D31398831}" destId="{4273DF79-C067-4364-B844-C7F27D7B69D8}" srcOrd="0" destOrd="0" presId="urn:microsoft.com/office/officeart/2005/8/layout/chevron2"/>
    <dgm:cxn modelId="{2BCD06D2-A956-4461-B1D8-4C0CD69C382C}" srcId="{DE2AAC10-AF91-4C66-B5B9-0C53E38B05D7}" destId="{D6DA9B1C-011B-4690-8A70-F21CC477E9A2}" srcOrd="0" destOrd="0" parTransId="{4F21CB70-F967-4105-A424-3336DA5901BB}" sibTransId="{8D0D8AB1-B84D-4530-A8B7-1DF4F8EA2CF0}"/>
    <dgm:cxn modelId="{746D52DB-3486-47B5-A650-3F1DE0A238C6}" type="presOf" srcId="{D41611A3-4115-4258-9BB2-718DA789DD94}" destId="{21CFBDF6-0A8E-4A19-AA34-1539F62339F3}" srcOrd="0" destOrd="0" presId="urn:microsoft.com/office/officeart/2005/8/layout/chevron2"/>
    <dgm:cxn modelId="{C3DAE7B8-0FC3-4567-AA93-04F82A9F4E4A}" type="presParOf" srcId="{699542E1-9F80-4FDE-98B5-93EB035A954B}" destId="{4AFE327E-9326-4637-BDA4-FD556209469C}" srcOrd="0" destOrd="0" presId="urn:microsoft.com/office/officeart/2005/8/layout/chevron2"/>
    <dgm:cxn modelId="{1B63E168-A256-46E1-9708-47B9145E42F9}" type="presParOf" srcId="{4AFE327E-9326-4637-BDA4-FD556209469C}" destId="{E77C64A9-17D1-4C5F-949B-A937564245B0}" srcOrd="0" destOrd="0" presId="urn:microsoft.com/office/officeart/2005/8/layout/chevron2"/>
    <dgm:cxn modelId="{D920E9A6-4DF0-4788-B603-C9D4998CDBB4}" type="presParOf" srcId="{4AFE327E-9326-4637-BDA4-FD556209469C}" destId="{61ADFB87-697D-4DC4-A445-13E3B0CB3CD7}" srcOrd="1" destOrd="0" presId="urn:microsoft.com/office/officeart/2005/8/layout/chevron2"/>
    <dgm:cxn modelId="{AB29DC9C-A975-416F-96FE-615B36EAE742}" type="presParOf" srcId="{699542E1-9F80-4FDE-98B5-93EB035A954B}" destId="{04372116-9AA1-466B-86CE-5AE0EC9EFB93}" srcOrd="1" destOrd="0" presId="urn:microsoft.com/office/officeart/2005/8/layout/chevron2"/>
    <dgm:cxn modelId="{24D1BF1E-1087-4B17-88F4-C63A2171F716}" type="presParOf" srcId="{699542E1-9F80-4FDE-98B5-93EB035A954B}" destId="{CBE6D9BF-D6CD-4201-ACFA-77B7A13F8339}" srcOrd="2" destOrd="0" presId="urn:microsoft.com/office/officeart/2005/8/layout/chevron2"/>
    <dgm:cxn modelId="{82838BA8-2C3E-475B-830A-D866D3A446FB}" type="presParOf" srcId="{CBE6D9BF-D6CD-4201-ACFA-77B7A13F8339}" destId="{216570EC-55C7-4633-B8E4-B9F7CD706849}" srcOrd="0" destOrd="0" presId="urn:microsoft.com/office/officeart/2005/8/layout/chevron2"/>
    <dgm:cxn modelId="{8819A896-1E91-41C8-B6A7-71C9EB31DDDD}" type="presParOf" srcId="{CBE6D9BF-D6CD-4201-ACFA-77B7A13F8339}" destId="{4273DF79-C067-4364-B844-C7F27D7B69D8}" srcOrd="1" destOrd="0" presId="urn:microsoft.com/office/officeart/2005/8/layout/chevron2"/>
    <dgm:cxn modelId="{E08F5ED9-7697-443C-8743-11762430C707}" type="presParOf" srcId="{699542E1-9F80-4FDE-98B5-93EB035A954B}" destId="{85E19559-DBA3-454E-9DF7-1DE7F7C4B119}" srcOrd="3" destOrd="0" presId="urn:microsoft.com/office/officeart/2005/8/layout/chevron2"/>
    <dgm:cxn modelId="{495B7BCC-FDF9-4222-BA42-677FD118D236}" type="presParOf" srcId="{699542E1-9F80-4FDE-98B5-93EB035A954B}" destId="{DB0EF3E1-C7FB-454F-8AF2-CCFC3AEDE3C2}" srcOrd="4" destOrd="0" presId="urn:microsoft.com/office/officeart/2005/8/layout/chevron2"/>
    <dgm:cxn modelId="{22DE24CE-C0A6-4863-8859-0BEA9E5BB3B4}" type="presParOf" srcId="{DB0EF3E1-C7FB-454F-8AF2-CCFC3AEDE3C2}" destId="{21CFBDF6-0A8E-4A19-AA34-1539F62339F3}" srcOrd="0" destOrd="0" presId="urn:microsoft.com/office/officeart/2005/8/layout/chevron2"/>
    <dgm:cxn modelId="{B8759643-5BBA-42E9-95FA-6B393FFB71EF}" type="presParOf" srcId="{DB0EF3E1-C7FB-454F-8AF2-CCFC3AEDE3C2}" destId="{D05FD33D-E734-43D2-8066-6023163471C4}" srcOrd="1" destOrd="0" presId="urn:microsoft.com/office/officeart/2005/8/layout/chevron2"/>
    <dgm:cxn modelId="{D6F0DF1E-EEF3-442C-A63C-E6CEC56A6D15}" type="presParOf" srcId="{699542E1-9F80-4FDE-98B5-93EB035A954B}" destId="{3D8AE39C-E4A0-4DC4-B508-D542AE168253}" srcOrd="5" destOrd="0" presId="urn:microsoft.com/office/officeart/2005/8/layout/chevron2"/>
    <dgm:cxn modelId="{7456B7E9-2E8A-47EA-8ED2-A1AC7904CA91}" type="presParOf" srcId="{699542E1-9F80-4FDE-98B5-93EB035A954B}" destId="{63995099-7157-42F6-AEC1-AA3D91B03C7A}" srcOrd="6" destOrd="0" presId="urn:microsoft.com/office/officeart/2005/8/layout/chevron2"/>
    <dgm:cxn modelId="{E7DA5A18-B680-48E2-BCFD-4F8DB2C35D34}" type="presParOf" srcId="{63995099-7157-42F6-AEC1-AA3D91B03C7A}" destId="{FA4B22BD-79A2-4996-B21E-A9876BB02C35}" srcOrd="0" destOrd="0" presId="urn:microsoft.com/office/officeart/2005/8/layout/chevron2"/>
    <dgm:cxn modelId="{86598517-1EAE-40FB-B391-AFD5DB57457F}" type="presParOf" srcId="{63995099-7157-42F6-AEC1-AA3D91B03C7A}" destId="{677EA3EA-AB3C-4BD9-AC73-2B027DCCC49E}"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45C93F-8CE6-47EA-A962-5BBD2F006376}">
      <dsp:nvSpPr>
        <dsp:cNvPr id="0" name=""/>
        <dsp:cNvSpPr/>
      </dsp:nvSpPr>
      <dsp:spPr>
        <a:xfrm rot="5400000">
          <a:off x="-119412" y="123210"/>
          <a:ext cx="796084" cy="557259"/>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a:latin typeface="Times New Roman" panose="02020603050405020304" pitchFamily="18" charset="0"/>
              <a:cs typeface="Times New Roman" panose="02020603050405020304" pitchFamily="18" charset="0"/>
            </a:rPr>
            <a:t>01</a:t>
          </a:r>
        </a:p>
      </dsp:txBody>
      <dsp:txXfrm rot="-5400000">
        <a:off x="1" y="282428"/>
        <a:ext cx="557259" cy="238825"/>
      </dsp:txXfrm>
    </dsp:sp>
    <dsp:sp modelId="{06376F88-18B3-470B-86FA-ED885E3CDD25}">
      <dsp:nvSpPr>
        <dsp:cNvPr id="0" name=""/>
        <dsp:cNvSpPr/>
      </dsp:nvSpPr>
      <dsp:spPr>
        <a:xfrm rot="5400000">
          <a:off x="5239466" y="-4678408"/>
          <a:ext cx="517727" cy="9882140"/>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AU" sz="3200" kern="1200">
              <a:latin typeface="Times New Roman" panose="02020603050405020304" pitchFamily="18" charset="0"/>
              <a:cs typeface="Times New Roman" panose="02020603050405020304" pitchFamily="18" charset="0"/>
            </a:rPr>
            <a:t>Phòng Tổ chức – Hành chính – Tổng hợp</a:t>
          </a:r>
          <a:endParaRPr lang="en-US" sz="3200" kern="1200">
            <a:latin typeface="Times New Roman" panose="02020603050405020304" pitchFamily="18" charset="0"/>
            <a:cs typeface="Times New Roman" panose="02020603050405020304" pitchFamily="18" charset="0"/>
          </a:endParaRPr>
        </a:p>
      </dsp:txBody>
      <dsp:txXfrm rot="-5400000">
        <a:off x="557260" y="29071"/>
        <a:ext cx="9856867" cy="467181"/>
      </dsp:txXfrm>
    </dsp:sp>
    <dsp:sp modelId="{6D355957-BB0E-4180-A932-F59FA467ED65}">
      <dsp:nvSpPr>
        <dsp:cNvPr id="0" name=""/>
        <dsp:cNvSpPr/>
      </dsp:nvSpPr>
      <dsp:spPr>
        <a:xfrm rot="5400000">
          <a:off x="-119412" y="835285"/>
          <a:ext cx="796084" cy="557259"/>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a:latin typeface="Times New Roman" panose="02020603050405020304" pitchFamily="18" charset="0"/>
              <a:cs typeface="Times New Roman" panose="02020603050405020304" pitchFamily="18" charset="0"/>
            </a:rPr>
            <a:t>02</a:t>
          </a:r>
        </a:p>
      </dsp:txBody>
      <dsp:txXfrm rot="-5400000">
        <a:off x="1" y="994503"/>
        <a:ext cx="557259" cy="238825"/>
      </dsp:txXfrm>
    </dsp:sp>
    <dsp:sp modelId="{0C62283F-B247-4EFC-82C2-9B1ABA293C33}">
      <dsp:nvSpPr>
        <dsp:cNvPr id="0" name=""/>
        <dsp:cNvSpPr/>
      </dsp:nvSpPr>
      <dsp:spPr>
        <a:xfrm rot="5400000">
          <a:off x="5239602" y="-3966470"/>
          <a:ext cx="517455" cy="9882140"/>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AU" sz="3200" kern="1200">
              <a:latin typeface="Times New Roman" panose="02020603050405020304" pitchFamily="18" charset="0"/>
              <a:cs typeface="Times New Roman" panose="02020603050405020304" pitchFamily="18" charset="0"/>
            </a:rPr>
            <a:t>Phòng Tuyển sinh – Đào tạo</a:t>
          </a:r>
          <a:endParaRPr lang="en-US" sz="3200" kern="1200">
            <a:latin typeface="Times New Roman" panose="02020603050405020304" pitchFamily="18" charset="0"/>
            <a:cs typeface="Times New Roman" panose="02020603050405020304" pitchFamily="18" charset="0"/>
          </a:endParaRPr>
        </a:p>
      </dsp:txBody>
      <dsp:txXfrm rot="-5400000">
        <a:off x="557260" y="741132"/>
        <a:ext cx="9856880" cy="466935"/>
      </dsp:txXfrm>
    </dsp:sp>
    <dsp:sp modelId="{DFB2D5C3-FA04-4976-8DB2-800A3E98948C}">
      <dsp:nvSpPr>
        <dsp:cNvPr id="0" name=""/>
        <dsp:cNvSpPr/>
      </dsp:nvSpPr>
      <dsp:spPr>
        <a:xfrm rot="5400000">
          <a:off x="-119412" y="1547359"/>
          <a:ext cx="796084" cy="557259"/>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a:latin typeface="Times New Roman" panose="02020603050405020304" pitchFamily="18" charset="0"/>
              <a:cs typeface="Times New Roman" panose="02020603050405020304" pitchFamily="18" charset="0"/>
            </a:rPr>
            <a:t>03</a:t>
          </a:r>
        </a:p>
      </dsp:txBody>
      <dsp:txXfrm rot="-5400000">
        <a:off x="1" y="1706577"/>
        <a:ext cx="557259" cy="238825"/>
      </dsp:txXfrm>
    </dsp:sp>
    <dsp:sp modelId="{2AF24922-1E1F-46AB-A449-D311671F4351}">
      <dsp:nvSpPr>
        <dsp:cNvPr id="0" name=""/>
        <dsp:cNvSpPr/>
      </dsp:nvSpPr>
      <dsp:spPr>
        <a:xfrm rot="5400000">
          <a:off x="5239602" y="-3254395"/>
          <a:ext cx="517455" cy="9882140"/>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kern="1200">
              <a:latin typeface="Times New Roman" panose="02020603050405020304" pitchFamily="18" charset="0"/>
              <a:cs typeface="Times New Roman" panose="02020603050405020304" pitchFamily="18" charset="0"/>
            </a:rPr>
            <a:t>Phòng Kế hoạch – Tài chính</a:t>
          </a:r>
        </a:p>
      </dsp:txBody>
      <dsp:txXfrm rot="-5400000">
        <a:off x="557260" y="1453207"/>
        <a:ext cx="9856880" cy="466935"/>
      </dsp:txXfrm>
    </dsp:sp>
    <dsp:sp modelId="{E2C9DB84-52CD-49EC-B1FA-9935B8DA0096}">
      <dsp:nvSpPr>
        <dsp:cNvPr id="0" name=""/>
        <dsp:cNvSpPr/>
      </dsp:nvSpPr>
      <dsp:spPr>
        <a:xfrm rot="5400000">
          <a:off x="-119412" y="2259434"/>
          <a:ext cx="796084" cy="557259"/>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a:latin typeface="Times New Roman" panose="02020603050405020304" pitchFamily="18" charset="0"/>
              <a:cs typeface="Times New Roman" panose="02020603050405020304" pitchFamily="18" charset="0"/>
            </a:rPr>
            <a:t>04</a:t>
          </a:r>
        </a:p>
      </dsp:txBody>
      <dsp:txXfrm rot="-5400000">
        <a:off x="1" y="2418652"/>
        <a:ext cx="557259" cy="238825"/>
      </dsp:txXfrm>
    </dsp:sp>
    <dsp:sp modelId="{E9FF9B3F-6740-4584-AA80-D019BFD60351}">
      <dsp:nvSpPr>
        <dsp:cNvPr id="0" name=""/>
        <dsp:cNvSpPr/>
      </dsp:nvSpPr>
      <dsp:spPr>
        <a:xfrm rot="5400000">
          <a:off x="5239602" y="-2542321"/>
          <a:ext cx="517455" cy="9882140"/>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kern="1200">
              <a:latin typeface="Times New Roman" panose="02020603050405020304" pitchFamily="18" charset="0"/>
              <a:cs typeface="Times New Roman" panose="02020603050405020304" pitchFamily="18" charset="0"/>
            </a:rPr>
            <a:t>Phòng Quản lý Khoa học – Hợp tác Quốc tế </a:t>
          </a:r>
        </a:p>
      </dsp:txBody>
      <dsp:txXfrm rot="-5400000">
        <a:off x="557260" y="2165281"/>
        <a:ext cx="9856880" cy="466935"/>
      </dsp:txXfrm>
    </dsp:sp>
    <dsp:sp modelId="{8902AA54-FCA4-408E-A414-1635FB3AE915}">
      <dsp:nvSpPr>
        <dsp:cNvPr id="0" name=""/>
        <dsp:cNvSpPr/>
      </dsp:nvSpPr>
      <dsp:spPr>
        <a:xfrm rot="5400000">
          <a:off x="-119412" y="2971508"/>
          <a:ext cx="796084" cy="557259"/>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a:latin typeface="Times New Roman" panose="02020603050405020304" pitchFamily="18" charset="0"/>
              <a:cs typeface="Times New Roman" panose="02020603050405020304" pitchFamily="18" charset="0"/>
            </a:rPr>
            <a:t>05</a:t>
          </a:r>
        </a:p>
      </dsp:txBody>
      <dsp:txXfrm rot="-5400000">
        <a:off x="1" y="3130726"/>
        <a:ext cx="557259" cy="238825"/>
      </dsp:txXfrm>
    </dsp:sp>
    <dsp:sp modelId="{F9C930C1-52B5-44B2-83C0-27144107CB88}">
      <dsp:nvSpPr>
        <dsp:cNvPr id="0" name=""/>
        <dsp:cNvSpPr/>
      </dsp:nvSpPr>
      <dsp:spPr>
        <a:xfrm rot="5400000">
          <a:off x="5239602" y="-1830246"/>
          <a:ext cx="517455" cy="9882140"/>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vi-VN" sz="3200" kern="1200">
              <a:latin typeface="Times New Roman" panose="02020603050405020304" pitchFamily="18" charset="0"/>
              <a:cs typeface="Times New Roman" panose="02020603050405020304" pitchFamily="18" charset="0"/>
            </a:rPr>
            <a:t>Phòng Khảo thí và </a:t>
          </a:r>
          <a:r>
            <a:rPr lang="en-US" sz="3200" kern="1200">
              <a:latin typeface="Times New Roman" panose="02020603050405020304" pitchFamily="18" charset="0"/>
              <a:cs typeface="Times New Roman" panose="02020603050405020304" pitchFamily="18" charset="0"/>
            </a:rPr>
            <a:t>Đ</a:t>
          </a:r>
          <a:r>
            <a:rPr lang="vi-VN" sz="3200" kern="1200">
              <a:latin typeface="Times New Roman" panose="02020603050405020304" pitchFamily="18" charset="0"/>
              <a:cs typeface="Times New Roman" panose="02020603050405020304" pitchFamily="18" charset="0"/>
            </a:rPr>
            <a:t>ảm bảo </a:t>
          </a:r>
          <a:r>
            <a:rPr lang="en-US" sz="3200" kern="1200">
              <a:latin typeface="Times New Roman" panose="02020603050405020304" pitchFamily="18" charset="0"/>
              <a:cs typeface="Times New Roman" panose="02020603050405020304" pitchFamily="18" charset="0"/>
            </a:rPr>
            <a:t>c</a:t>
          </a:r>
          <a:r>
            <a:rPr lang="vi-VN" sz="3200" kern="1200">
              <a:latin typeface="Times New Roman" panose="02020603050405020304" pitchFamily="18" charset="0"/>
              <a:cs typeface="Times New Roman" panose="02020603050405020304" pitchFamily="18" charset="0"/>
            </a:rPr>
            <a:t>hất lượng</a:t>
          </a:r>
          <a:endParaRPr lang="en-US" sz="3200" kern="1200">
            <a:latin typeface="Times New Roman" panose="02020603050405020304" pitchFamily="18" charset="0"/>
            <a:cs typeface="Times New Roman" panose="02020603050405020304" pitchFamily="18" charset="0"/>
          </a:endParaRPr>
        </a:p>
      </dsp:txBody>
      <dsp:txXfrm rot="-5400000">
        <a:off x="557260" y="2877356"/>
        <a:ext cx="9856880" cy="466935"/>
      </dsp:txXfrm>
    </dsp:sp>
    <dsp:sp modelId="{60B635CD-DD7D-44BF-9911-B320B29AE43A}">
      <dsp:nvSpPr>
        <dsp:cNvPr id="0" name=""/>
        <dsp:cNvSpPr/>
      </dsp:nvSpPr>
      <dsp:spPr>
        <a:xfrm rot="5400000">
          <a:off x="-119412" y="3683583"/>
          <a:ext cx="796084" cy="557259"/>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a:latin typeface="Times New Roman" panose="02020603050405020304" pitchFamily="18" charset="0"/>
              <a:cs typeface="Times New Roman" panose="02020603050405020304" pitchFamily="18" charset="0"/>
            </a:rPr>
            <a:t>06</a:t>
          </a:r>
        </a:p>
      </dsp:txBody>
      <dsp:txXfrm rot="-5400000">
        <a:off x="1" y="3842801"/>
        <a:ext cx="557259" cy="238825"/>
      </dsp:txXfrm>
    </dsp:sp>
    <dsp:sp modelId="{51FD2A6A-32D7-40D2-99A5-9B79F1C69687}">
      <dsp:nvSpPr>
        <dsp:cNvPr id="0" name=""/>
        <dsp:cNvSpPr/>
      </dsp:nvSpPr>
      <dsp:spPr>
        <a:xfrm rot="5400000">
          <a:off x="5239602" y="-1118172"/>
          <a:ext cx="517455" cy="9882140"/>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kern="1200">
              <a:latin typeface="Times New Roman" panose="02020603050405020304" pitchFamily="18" charset="0"/>
              <a:cs typeface="Times New Roman" panose="02020603050405020304" pitchFamily="18" charset="0"/>
            </a:rPr>
            <a:t>Phòng Quản trị - Dịch vụ</a:t>
          </a:r>
        </a:p>
      </dsp:txBody>
      <dsp:txXfrm rot="-5400000">
        <a:off x="557260" y="3589430"/>
        <a:ext cx="9856880" cy="466935"/>
      </dsp:txXfrm>
    </dsp:sp>
    <dsp:sp modelId="{A0CF402D-2641-4042-8242-877BC3345958}">
      <dsp:nvSpPr>
        <dsp:cNvPr id="0" name=""/>
        <dsp:cNvSpPr/>
      </dsp:nvSpPr>
      <dsp:spPr>
        <a:xfrm rot="5400000">
          <a:off x="-119412" y="4395657"/>
          <a:ext cx="796084" cy="557259"/>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a:latin typeface="Times New Roman" panose="02020603050405020304" pitchFamily="18" charset="0"/>
              <a:cs typeface="Times New Roman" panose="02020603050405020304" pitchFamily="18" charset="0"/>
            </a:rPr>
            <a:t>07</a:t>
          </a:r>
        </a:p>
      </dsp:txBody>
      <dsp:txXfrm rot="-5400000">
        <a:off x="1" y="4554875"/>
        <a:ext cx="557259" cy="238825"/>
      </dsp:txXfrm>
    </dsp:sp>
    <dsp:sp modelId="{EA8D62DA-75E7-415B-A042-1717F12F833D}">
      <dsp:nvSpPr>
        <dsp:cNvPr id="0" name=""/>
        <dsp:cNvSpPr/>
      </dsp:nvSpPr>
      <dsp:spPr>
        <a:xfrm rot="5400000">
          <a:off x="5239602" y="-406097"/>
          <a:ext cx="517455" cy="9882140"/>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kern="1200" spc="-100">
              <a:latin typeface="Times New Roman" panose="02020603050405020304" pitchFamily="18" charset="0"/>
              <a:cs typeface="Times New Roman" panose="02020603050405020304" pitchFamily="18" charset="0"/>
            </a:rPr>
            <a:t>Phòng Thanh tra Giáo dục - Công tác Sinh viên</a:t>
          </a:r>
          <a:endParaRPr lang="en-US" sz="3200" kern="1200">
            <a:latin typeface="Times New Roman" panose="02020603050405020304" pitchFamily="18" charset="0"/>
            <a:cs typeface="Times New Roman" panose="02020603050405020304" pitchFamily="18" charset="0"/>
          </a:endParaRPr>
        </a:p>
      </dsp:txBody>
      <dsp:txXfrm rot="-5400000">
        <a:off x="557260" y="4301505"/>
        <a:ext cx="9856880" cy="466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5948C6-9CB6-473D-9EBB-64298B6C8DAB}">
      <dsp:nvSpPr>
        <dsp:cNvPr id="0" name=""/>
        <dsp:cNvSpPr/>
      </dsp:nvSpPr>
      <dsp:spPr>
        <a:xfrm rot="5400000">
          <a:off x="-145383" y="148048"/>
          <a:ext cx="969225" cy="678458"/>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01</a:t>
          </a:r>
        </a:p>
      </dsp:txBody>
      <dsp:txXfrm rot="-5400000">
        <a:off x="1" y="341893"/>
        <a:ext cx="678458" cy="290767"/>
      </dsp:txXfrm>
    </dsp:sp>
    <dsp:sp modelId="{D569A650-1350-460A-809D-D3C9DAE2368F}">
      <dsp:nvSpPr>
        <dsp:cNvPr id="0" name=""/>
        <dsp:cNvSpPr/>
      </dsp:nvSpPr>
      <dsp:spPr>
        <a:xfrm rot="5400000">
          <a:off x="2815908" y="-2134785"/>
          <a:ext cx="630328" cy="4905227"/>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latin typeface="Times New Roman" panose="02020603050405020304" pitchFamily="18" charset="0"/>
              <a:cs typeface="Times New Roman" panose="02020603050405020304" pitchFamily="18" charset="0"/>
            </a:rPr>
            <a:t>Khoa Công Nghệ Thông Tin</a:t>
          </a:r>
        </a:p>
      </dsp:txBody>
      <dsp:txXfrm rot="-5400000">
        <a:off x="678459" y="33434"/>
        <a:ext cx="4874457" cy="568788"/>
      </dsp:txXfrm>
    </dsp:sp>
    <dsp:sp modelId="{29482347-6D37-4675-99AF-FF2980036BC7}">
      <dsp:nvSpPr>
        <dsp:cNvPr id="0" name=""/>
        <dsp:cNvSpPr/>
      </dsp:nvSpPr>
      <dsp:spPr>
        <a:xfrm rot="5400000">
          <a:off x="-145383" y="1019937"/>
          <a:ext cx="969225" cy="678458"/>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02</a:t>
          </a:r>
        </a:p>
      </dsp:txBody>
      <dsp:txXfrm rot="-5400000">
        <a:off x="1" y="1213782"/>
        <a:ext cx="678458" cy="290767"/>
      </dsp:txXfrm>
    </dsp:sp>
    <dsp:sp modelId="{5131A927-ED10-41C8-8B28-21639B2574A1}">
      <dsp:nvSpPr>
        <dsp:cNvPr id="0" name=""/>
        <dsp:cNvSpPr/>
      </dsp:nvSpPr>
      <dsp:spPr>
        <a:xfrm rot="5400000">
          <a:off x="2816073" y="-1263061"/>
          <a:ext cx="629996" cy="4905227"/>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vi-VN" sz="2800" kern="1200">
              <a:latin typeface="Times New Roman" panose="02020603050405020304" pitchFamily="18" charset="0"/>
              <a:cs typeface="Times New Roman" panose="02020603050405020304" pitchFamily="18" charset="0"/>
            </a:rPr>
            <a:t>Khoa Cơ Khí</a:t>
          </a:r>
          <a:endParaRPr lang="en-US" sz="2800" kern="1200">
            <a:latin typeface="Times New Roman" panose="02020603050405020304" pitchFamily="18" charset="0"/>
            <a:cs typeface="Times New Roman" panose="02020603050405020304" pitchFamily="18" charset="0"/>
          </a:endParaRPr>
        </a:p>
      </dsp:txBody>
      <dsp:txXfrm rot="-5400000">
        <a:off x="678458" y="905308"/>
        <a:ext cx="4874473" cy="568488"/>
      </dsp:txXfrm>
    </dsp:sp>
    <dsp:sp modelId="{A1BC1DD7-6A66-423F-B58B-5EE88D2DA4E6}">
      <dsp:nvSpPr>
        <dsp:cNvPr id="0" name=""/>
        <dsp:cNvSpPr/>
      </dsp:nvSpPr>
      <dsp:spPr>
        <a:xfrm rot="5400000">
          <a:off x="-145383" y="1891826"/>
          <a:ext cx="969225" cy="678458"/>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03</a:t>
          </a:r>
        </a:p>
      </dsp:txBody>
      <dsp:txXfrm rot="-5400000">
        <a:off x="1" y="2085671"/>
        <a:ext cx="678458" cy="290767"/>
      </dsp:txXfrm>
    </dsp:sp>
    <dsp:sp modelId="{EDAE5C31-A318-4C51-897F-E90138F88F08}">
      <dsp:nvSpPr>
        <dsp:cNvPr id="0" name=""/>
        <dsp:cNvSpPr/>
      </dsp:nvSpPr>
      <dsp:spPr>
        <a:xfrm rot="5400000">
          <a:off x="2816073" y="-391172"/>
          <a:ext cx="629996" cy="4905227"/>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latin typeface="Times New Roman" panose="02020603050405020304" pitchFamily="18" charset="0"/>
              <a:cs typeface="Times New Roman" panose="02020603050405020304" pitchFamily="18" charset="0"/>
            </a:rPr>
            <a:t>Khoa Điện - Điện Tử</a:t>
          </a:r>
        </a:p>
      </dsp:txBody>
      <dsp:txXfrm rot="-5400000">
        <a:off x="678458" y="1777197"/>
        <a:ext cx="4874473" cy="568488"/>
      </dsp:txXfrm>
    </dsp:sp>
    <dsp:sp modelId="{7441AFDF-D0D8-444D-9FC3-82AEA40E6F5A}">
      <dsp:nvSpPr>
        <dsp:cNvPr id="0" name=""/>
        <dsp:cNvSpPr/>
      </dsp:nvSpPr>
      <dsp:spPr>
        <a:xfrm rot="5400000">
          <a:off x="-145383" y="2763715"/>
          <a:ext cx="969225" cy="678458"/>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04</a:t>
          </a:r>
        </a:p>
      </dsp:txBody>
      <dsp:txXfrm rot="-5400000">
        <a:off x="1" y="2957560"/>
        <a:ext cx="678458" cy="290767"/>
      </dsp:txXfrm>
    </dsp:sp>
    <dsp:sp modelId="{25E698C0-5DE2-419A-B7D3-7A5340F09E60}">
      <dsp:nvSpPr>
        <dsp:cNvPr id="0" name=""/>
        <dsp:cNvSpPr/>
      </dsp:nvSpPr>
      <dsp:spPr>
        <a:xfrm rot="5400000">
          <a:off x="2816073" y="480716"/>
          <a:ext cx="629996" cy="4905227"/>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latin typeface="Times New Roman" panose="02020603050405020304" pitchFamily="18" charset="0"/>
              <a:cs typeface="Times New Roman" panose="02020603050405020304" pitchFamily="18" charset="0"/>
            </a:rPr>
            <a:t>Khoa Động Lực</a:t>
          </a:r>
        </a:p>
      </dsp:txBody>
      <dsp:txXfrm rot="-5400000">
        <a:off x="678458" y="2649085"/>
        <a:ext cx="4874473" cy="568488"/>
      </dsp:txXfrm>
    </dsp:sp>
    <dsp:sp modelId="{1231AF6E-78CD-4A47-94AA-D2A4C2A51E9F}">
      <dsp:nvSpPr>
        <dsp:cNvPr id="0" name=""/>
        <dsp:cNvSpPr/>
      </dsp:nvSpPr>
      <dsp:spPr>
        <a:xfrm rot="5400000">
          <a:off x="-145383" y="3635604"/>
          <a:ext cx="969225" cy="678458"/>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05</a:t>
          </a:r>
        </a:p>
      </dsp:txBody>
      <dsp:txXfrm rot="-5400000">
        <a:off x="1" y="3829449"/>
        <a:ext cx="678458" cy="290767"/>
      </dsp:txXfrm>
    </dsp:sp>
    <dsp:sp modelId="{C51A616C-BD0C-46DC-A155-17D8D1AA5A84}">
      <dsp:nvSpPr>
        <dsp:cNvPr id="0" name=""/>
        <dsp:cNvSpPr/>
      </dsp:nvSpPr>
      <dsp:spPr>
        <a:xfrm rot="5400000">
          <a:off x="2816073" y="1352605"/>
          <a:ext cx="629996" cy="4905227"/>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latin typeface="Times New Roman" panose="02020603050405020304" pitchFamily="18" charset="0"/>
              <a:cs typeface="Times New Roman" panose="02020603050405020304" pitchFamily="18" charset="0"/>
            </a:rPr>
            <a:t>Khoa Nhiệt - Lạnh</a:t>
          </a:r>
        </a:p>
      </dsp:txBody>
      <dsp:txXfrm rot="-5400000">
        <a:off x="678458" y="3520974"/>
        <a:ext cx="4874473" cy="568488"/>
      </dsp:txXfrm>
    </dsp:sp>
    <dsp:sp modelId="{03177754-B05D-4AB2-ABA0-CD245A9185DE}">
      <dsp:nvSpPr>
        <dsp:cNvPr id="0" name=""/>
        <dsp:cNvSpPr/>
      </dsp:nvSpPr>
      <dsp:spPr>
        <a:xfrm rot="5400000">
          <a:off x="-145383" y="4507493"/>
          <a:ext cx="969225" cy="678458"/>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06</a:t>
          </a:r>
        </a:p>
      </dsp:txBody>
      <dsp:txXfrm rot="-5400000">
        <a:off x="1" y="4701338"/>
        <a:ext cx="678458" cy="290767"/>
      </dsp:txXfrm>
    </dsp:sp>
    <dsp:sp modelId="{F6782842-5D6F-4E63-90E3-49CFEF7EC39D}">
      <dsp:nvSpPr>
        <dsp:cNvPr id="0" name=""/>
        <dsp:cNvSpPr/>
      </dsp:nvSpPr>
      <dsp:spPr>
        <a:xfrm rot="5400000">
          <a:off x="2816073" y="2224494"/>
          <a:ext cx="629996" cy="4905227"/>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latin typeface="Times New Roman" panose="02020603050405020304" pitchFamily="18" charset="0"/>
              <a:cs typeface="Times New Roman" panose="02020603050405020304" pitchFamily="18" charset="0"/>
            </a:rPr>
            <a:t>Khoa May – Thời Trang</a:t>
          </a:r>
        </a:p>
      </dsp:txBody>
      <dsp:txXfrm rot="-5400000">
        <a:off x="678458" y="4392863"/>
        <a:ext cx="4874473" cy="5684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7C64A9-17D1-4C5F-949B-A937564245B0}">
      <dsp:nvSpPr>
        <dsp:cNvPr id="0" name=""/>
        <dsp:cNvSpPr/>
      </dsp:nvSpPr>
      <dsp:spPr>
        <a:xfrm rot="5400000">
          <a:off x="-147262" y="150121"/>
          <a:ext cx="981752" cy="687226"/>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07</a:t>
          </a:r>
        </a:p>
      </dsp:txBody>
      <dsp:txXfrm rot="-5400000">
        <a:off x="1" y="346471"/>
        <a:ext cx="687226" cy="294526"/>
      </dsp:txXfrm>
    </dsp:sp>
    <dsp:sp modelId="{61ADFB87-697D-4DC4-A445-13E3B0CB3CD7}">
      <dsp:nvSpPr>
        <dsp:cNvPr id="0" name=""/>
        <dsp:cNvSpPr/>
      </dsp:nvSpPr>
      <dsp:spPr>
        <a:xfrm rot="5400000">
          <a:off x="2711569" y="-2024342"/>
          <a:ext cx="638474" cy="4687159"/>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latin typeface="Times New Roman" panose="02020603050405020304" pitchFamily="18" charset="0"/>
              <a:cs typeface="Times New Roman" panose="02020603050405020304" pitchFamily="18" charset="0"/>
            </a:rPr>
            <a:t>Khoa Kinh Tế</a:t>
          </a:r>
        </a:p>
      </dsp:txBody>
      <dsp:txXfrm rot="-5400000">
        <a:off x="687227" y="31168"/>
        <a:ext cx="4655991" cy="576138"/>
      </dsp:txXfrm>
    </dsp:sp>
    <dsp:sp modelId="{21CFBDF6-0A8E-4A19-AA34-1539F62339F3}">
      <dsp:nvSpPr>
        <dsp:cNvPr id="0" name=""/>
        <dsp:cNvSpPr/>
      </dsp:nvSpPr>
      <dsp:spPr>
        <a:xfrm rot="5400000">
          <a:off x="-147262" y="1034667"/>
          <a:ext cx="981752" cy="687226"/>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08</a:t>
          </a:r>
        </a:p>
      </dsp:txBody>
      <dsp:txXfrm rot="-5400000">
        <a:off x="1" y="1231017"/>
        <a:ext cx="687226" cy="294526"/>
      </dsp:txXfrm>
    </dsp:sp>
    <dsp:sp modelId="{D05FD33D-E734-43D2-8066-6023163471C4}">
      <dsp:nvSpPr>
        <dsp:cNvPr id="0" name=""/>
        <dsp:cNvSpPr/>
      </dsp:nvSpPr>
      <dsp:spPr>
        <a:xfrm rot="5400000">
          <a:off x="2711736" y="-1137105"/>
          <a:ext cx="638139" cy="4687159"/>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vi-VN" sz="2800" kern="1200">
              <a:latin typeface="Times New Roman" panose="02020603050405020304" pitchFamily="18" charset="0"/>
              <a:cs typeface="Times New Roman" panose="02020603050405020304" pitchFamily="18" charset="0"/>
            </a:rPr>
            <a:t>Khoa Khoa Học Cơ Bản</a:t>
          </a:r>
          <a:endParaRPr lang="en-US" sz="2800" kern="1200">
            <a:latin typeface="Times New Roman" panose="02020603050405020304" pitchFamily="18" charset="0"/>
            <a:cs typeface="Times New Roman" panose="02020603050405020304" pitchFamily="18" charset="0"/>
          </a:endParaRPr>
        </a:p>
      </dsp:txBody>
      <dsp:txXfrm rot="-5400000">
        <a:off x="687227" y="918555"/>
        <a:ext cx="4656008" cy="575837"/>
      </dsp:txXfrm>
    </dsp:sp>
    <dsp:sp modelId="{FA4B22BD-79A2-4996-B21E-A9876BB02C35}">
      <dsp:nvSpPr>
        <dsp:cNvPr id="0" name=""/>
        <dsp:cNvSpPr/>
      </dsp:nvSpPr>
      <dsp:spPr>
        <a:xfrm rot="5400000">
          <a:off x="-147262" y="1919213"/>
          <a:ext cx="981752" cy="687226"/>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09</a:t>
          </a:r>
        </a:p>
      </dsp:txBody>
      <dsp:txXfrm rot="-5400000">
        <a:off x="1" y="2115563"/>
        <a:ext cx="687226" cy="294526"/>
      </dsp:txXfrm>
    </dsp:sp>
    <dsp:sp modelId="{677EA3EA-AB3C-4BD9-AC73-2B027DCCC49E}">
      <dsp:nvSpPr>
        <dsp:cNvPr id="0" name=""/>
        <dsp:cNvSpPr/>
      </dsp:nvSpPr>
      <dsp:spPr>
        <a:xfrm rot="5400000">
          <a:off x="2711736" y="-252559"/>
          <a:ext cx="638139" cy="4687159"/>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latin typeface="Times New Roman" panose="02020603050405020304" pitchFamily="18" charset="0"/>
              <a:cs typeface="Times New Roman" panose="02020603050405020304" pitchFamily="18" charset="0"/>
            </a:rPr>
            <a:t>Khoa Lý Luận Chính Trị</a:t>
          </a:r>
        </a:p>
      </dsp:txBody>
      <dsp:txXfrm rot="-5400000">
        <a:off x="687227" y="1803101"/>
        <a:ext cx="4656008" cy="575837"/>
      </dsp:txXfrm>
    </dsp:sp>
    <dsp:sp modelId="{C10865E6-A133-4916-98E2-B95A400F7C0A}">
      <dsp:nvSpPr>
        <dsp:cNvPr id="0" name=""/>
        <dsp:cNvSpPr/>
      </dsp:nvSpPr>
      <dsp:spPr>
        <a:xfrm rot="5400000">
          <a:off x="-147262" y="2803759"/>
          <a:ext cx="981752" cy="687226"/>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10</a:t>
          </a:r>
        </a:p>
      </dsp:txBody>
      <dsp:txXfrm rot="-5400000">
        <a:off x="1" y="3000109"/>
        <a:ext cx="687226" cy="294526"/>
      </dsp:txXfrm>
    </dsp:sp>
    <dsp:sp modelId="{1EF70E86-1FB6-474B-83A4-A99923F7249B}">
      <dsp:nvSpPr>
        <dsp:cNvPr id="0" name=""/>
        <dsp:cNvSpPr/>
      </dsp:nvSpPr>
      <dsp:spPr>
        <a:xfrm rot="5400000">
          <a:off x="2711736" y="631986"/>
          <a:ext cx="638139" cy="4687159"/>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latin typeface="Times New Roman" panose="02020603050405020304" pitchFamily="18" charset="0"/>
              <a:cs typeface="Times New Roman" panose="02020603050405020304" pitchFamily="18" charset="0"/>
            </a:rPr>
            <a:t>Khoa Xây dựng</a:t>
          </a:r>
        </a:p>
      </dsp:txBody>
      <dsp:txXfrm rot="-5400000">
        <a:off x="687227" y="2687647"/>
        <a:ext cx="4656008" cy="575837"/>
      </dsp:txXfrm>
    </dsp:sp>
    <dsp:sp modelId="{FE4A00BF-5A1F-4AC5-9154-B56669D3FCB6}">
      <dsp:nvSpPr>
        <dsp:cNvPr id="0" name=""/>
        <dsp:cNvSpPr/>
      </dsp:nvSpPr>
      <dsp:spPr>
        <a:xfrm rot="5400000">
          <a:off x="-147262" y="3688305"/>
          <a:ext cx="981752" cy="687226"/>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11</a:t>
          </a:r>
        </a:p>
      </dsp:txBody>
      <dsp:txXfrm rot="-5400000">
        <a:off x="1" y="3884655"/>
        <a:ext cx="687226" cy="294526"/>
      </dsp:txXfrm>
    </dsp:sp>
    <dsp:sp modelId="{8F11E34E-4CE3-48C3-A427-D61539280E10}">
      <dsp:nvSpPr>
        <dsp:cNvPr id="0" name=""/>
        <dsp:cNvSpPr/>
      </dsp:nvSpPr>
      <dsp:spPr>
        <a:xfrm rot="5400000">
          <a:off x="2711736" y="1516532"/>
          <a:ext cx="638139" cy="4687159"/>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latin typeface="Times New Roman" panose="02020603050405020304" pitchFamily="18" charset="0"/>
              <a:cs typeface="Times New Roman" panose="02020603050405020304" pitchFamily="18" charset="0"/>
            </a:rPr>
            <a:t>Khoa Du lịch và khách sạn</a:t>
          </a:r>
        </a:p>
      </dsp:txBody>
      <dsp:txXfrm rot="-5400000">
        <a:off x="687227" y="3572193"/>
        <a:ext cx="4656008" cy="575837"/>
      </dsp:txXfrm>
    </dsp:sp>
    <dsp:sp modelId="{A6FD9F28-FE57-464C-B063-FFAC29538E4D}">
      <dsp:nvSpPr>
        <dsp:cNvPr id="0" name=""/>
        <dsp:cNvSpPr/>
      </dsp:nvSpPr>
      <dsp:spPr>
        <a:xfrm rot="5400000">
          <a:off x="-147262" y="4572852"/>
          <a:ext cx="981752" cy="687226"/>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12</a:t>
          </a:r>
        </a:p>
      </dsp:txBody>
      <dsp:txXfrm rot="-5400000">
        <a:off x="1" y="4769202"/>
        <a:ext cx="687226" cy="294526"/>
      </dsp:txXfrm>
    </dsp:sp>
    <dsp:sp modelId="{CE7B59E4-BDAA-4042-B6DE-184FD299703B}">
      <dsp:nvSpPr>
        <dsp:cNvPr id="0" name=""/>
        <dsp:cNvSpPr/>
      </dsp:nvSpPr>
      <dsp:spPr>
        <a:xfrm rot="5400000">
          <a:off x="2711736" y="2401079"/>
          <a:ext cx="638139" cy="4687159"/>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latin typeface="Times New Roman" panose="02020603050405020304" pitchFamily="18" charset="0"/>
              <a:cs typeface="Times New Roman" panose="02020603050405020304" pitchFamily="18" charset="0"/>
            </a:rPr>
            <a:t>Khoa Ngoại ngữ</a:t>
          </a:r>
        </a:p>
      </dsp:txBody>
      <dsp:txXfrm rot="-5400000">
        <a:off x="687227" y="4456740"/>
        <a:ext cx="4656008" cy="5758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3B690C-BCB6-4575-97CC-C2FFCE89AAB7}">
      <dsp:nvSpPr>
        <dsp:cNvPr id="0" name=""/>
        <dsp:cNvSpPr/>
      </dsp:nvSpPr>
      <dsp:spPr>
        <a:xfrm rot="5400000">
          <a:off x="-110843" y="116210"/>
          <a:ext cx="738953" cy="517267"/>
        </a:xfrm>
        <a:prstGeom prst="chevron">
          <a:avLst/>
        </a:prstGeom>
        <a:solidFill>
          <a:schemeClr val="accent2">
            <a:shade val="80000"/>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01</a:t>
          </a:r>
        </a:p>
      </dsp:txBody>
      <dsp:txXfrm rot="-5400000">
        <a:off x="1" y="264001"/>
        <a:ext cx="517267" cy="221686"/>
      </dsp:txXfrm>
    </dsp:sp>
    <dsp:sp modelId="{5874210E-3247-4A52-B824-89725B8C0AFC}">
      <dsp:nvSpPr>
        <dsp:cNvPr id="0" name=""/>
        <dsp:cNvSpPr/>
      </dsp:nvSpPr>
      <dsp:spPr>
        <a:xfrm rot="5400000">
          <a:off x="4648640" y="-4126005"/>
          <a:ext cx="480572" cy="8743318"/>
        </a:xfrm>
        <a:prstGeom prst="round2SameRect">
          <a:avLst/>
        </a:prstGeom>
        <a:solidFill>
          <a:schemeClr val="lt1">
            <a:alpha val="90000"/>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vi-VN" sz="2800" kern="1200"/>
            <a:t>Trung tâm Thư viện</a:t>
          </a:r>
          <a:endParaRPr lang="en-US" sz="2800" kern="1200">
            <a:latin typeface="Times New Roman" panose="02020603050405020304" pitchFamily="18" charset="0"/>
            <a:cs typeface="Times New Roman" panose="02020603050405020304" pitchFamily="18" charset="0"/>
          </a:endParaRPr>
        </a:p>
      </dsp:txBody>
      <dsp:txXfrm rot="-5400000">
        <a:off x="517267" y="28828"/>
        <a:ext cx="8719858" cy="433652"/>
      </dsp:txXfrm>
    </dsp:sp>
    <dsp:sp modelId="{FBC2B573-2EA3-40F9-8E56-D12A6A3A8AA6}">
      <dsp:nvSpPr>
        <dsp:cNvPr id="0" name=""/>
        <dsp:cNvSpPr/>
      </dsp:nvSpPr>
      <dsp:spPr>
        <a:xfrm rot="5400000">
          <a:off x="-110843" y="781997"/>
          <a:ext cx="738953" cy="517267"/>
        </a:xfrm>
        <a:prstGeom prst="chevron">
          <a:avLst/>
        </a:prstGeom>
        <a:solidFill>
          <a:schemeClr val="accent2">
            <a:shade val="80000"/>
            <a:hueOff val="-68774"/>
            <a:satOff val="1452"/>
            <a:lumOff val="3869"/>
            <a:alphaOff val="0"/>
          </a:schemeClr>
        </a:solidFill>
        <a:ln w="12700" cap="flat" cmpd="sng" algn="ctr">
          <a:solidFill>
            <a:schemeClr val="accent2">
              <a:shade val="80000"/>
              <a:hueOff val="-68774"/>
              <a:satOff val="1452"/>
              <a:lumOff val="386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02</a:t>
          </a:r>
        </a:p>
      </dsp:txBody>
      <dsp:txXfrm rot="-5400000">
        <a:off x="1" y="929788"/>
        <a:ext cx="517267" cy="221686"/>
      </dsp:txXfrm>
    </dsp:sp>
    <dsp:sp modelId="{C68A14AF-8B1E-44D2-9B1A-BD62FC21E176}">
      <dsp:nvSpPr>
        <dsp:cNvPr id="0" name=""/>
        <dsp:cNvSpPr/>
      </dsp:nvSpPr>
      <dsp:spPr>
        <a:xfrm rot="5400000">
          <a:off x="4648766" y="-3460344"/>
          <a:ext cx="480319" cy="8743318"/>
        </a:xfrm>
        <a:prstGeom prst="round2SameRect">
          <a:avLst/>
        </a:prstGeom>
        <a:solidFill>
          <a:schemeClr val="lt1">
            <a:alpha val="90000"/>
            <a:hueOff val="0"/>
            <a:satOff val="0"/>
            <a:lumOff val="0"/>
            <a:alphaOff val="0"/>
          </a:schemeClr>
        </a:solidFill>
        <a:ln w="12700" cap="flat" cmpd="sng" algn="ctr">
          <a:solidFill>
            <a:schemeClr val="accent2">
              <a:shade val="80000"/>
              <a:hueOff val="-68774"/>
              <a:satOff val="1452"/>
              <a:lumOff val="38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AU" sz="2800" kern="1200"/>
            <a:t>Trung tâm Điều hành và Quản lý Dữ liệu</a:t>
          </a:r>
          <a:endParaRPr lang="en-US" sz="2800" kern="1200">
            <a:latin typeface="Times New Roman" panose="02020603050405020304" pitchFamily="18" charset="0"/>
            <a:cs typeface="Times New Roman" panose="02020603050405020304" pitchFamily="18" charset="0"/>
          </a:endParaRPr>
        </a:p>
      </dsp:txBody>
      <dsp:txXfrm rot="-5400000">
        <a:off x="517267" y="694602"/>
        <a:ext cx="8719871" cy="433425"/>
      </dsp:txXfrm>
    </dsp:sp>
    <dsp:sp modelId="{5D85A76B-DA86-4DFF-908C-7554EBAFAA3F}">
      <dsp:nvSpPr>
        <dsp:cNvPr id="0" name=""/>
        <dsp:cNvSpPr/>
      </dsp:nvSpPr>
      <dsp:spPr>
        <a:xfrm rot="5400000">
          <a:off x="-110843" y="1447785"/>
          <a:ext cx="738953" cy="517267"/>
        </a:xfrm>
        <a:prstGeom prst="chevron">
          <a:avLst/>
        </a:prstGeom>
        <a:solidFill>
          <a:schemeClr val="accent2">
            <a:shade val="80000"/>
            <a:hueOff val="-137547"/>
            <a:satOff val="2905"/>
            <a:lumOff val="7737"/>
            <a:alphaOff val="0"/>
          </a:schemeClr>
        </a:solidFill>
        <a:ln w="12700" cap="flat" cmpd="sng" algn="ctr">
          <a:solidFill>
            <a:schemeClr val="accent2">
              <a:shade val="80000"/>
              <a:hueOff val="-137547"/>
              <a:satOff val="2905"/>
              <a:lumOff val="773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03</a:t>
          </a:r>
        </a:p>
      </dsp:txBody>
      <dsp:txXfrm rot="-5400000">
        <a:off x="1" y="1595576"/>
        <a:ext cx="517267" cy="221686"/>
      </dsp:txXfrm>
    </dsp:sp>
    <dsp:sp modelId="{77B3E2C0-9246-4346-937B-772303192506}">
      <dsp:nvSpPr>
        <dsp:cNvPr id="0" name=""/>
        <dsp:cNvSpPr/>
      </dsp:nvSpPr>
      <dsp:spPr>
        <a:xfrm rot="5400000">
          <a:off x="4648766" y="-2794557"/>
          <a:ext cx="480319" cy="8743318"/>
        </a:xfrm>
        <a:prstGeom prst="round2SameRect">
          <a:avLst/>
        </a:prstGeom>
        <a:solidFill>
          <a:schemeClr val="lt1">
            <a:alpha val="90000"/>
            <a:hueOff val="0"/>
            <a:satOff val="0"/>
            <a:lumOff val="0"/>
            <a:alphaOff val="0"/>
          </a:schemeClr>
        </a:solidFill>
        <a:ln w="12700" cap="flat" cmpd="sng" algn="ctr">
          <a:solidFill>
            <a:schemeClr val="accent2">
              <a:shade val="80000"/>
              <a:hueOff val="-137547"/>
              <a:satOff val="2905"/>
              <a:lumOff val="773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t>Trung tâm Quan hệ doanh nghiệp</a:t>
          </a:r>
          <a:endParaRPr lang="en-US" sz="2800" kern="1200">
            <a:latin typeface="Times New Roman" panose="02020603050405020304" pitchFamily="18" charset="0"/>
            <a:cs typeface="Times New Roman" panose="02020603050405020304" pitchFamily="18" charset="0"/>
          </a:endParaRPr>
        </a:p>
      </dsp:txBody>
      <dsp:txXfrm rot="-5400000">
        <a:off x="517267" y="1360389"/>
        <a:ext cx="8719871" cy="433425"/>
      </dsp:txXfrm>
    </dsp:sp>
    <dsp:sp modelId="{8388B90A-B448-4190-9AF3-3D2A398A1B67}">
      <dsp:nvSpPr>
        <dsp:cNvPr id="0" name=""/>
        <dsp:cNvSpPr/>
      </dsp:nvSpPr>
      <dsp:spPr>
        <a:xfrm rot="5400000">
          <a:off x="-110843" y="2113572"/>
          <a:ext cx="738953" cy="517267"/>
        </a:xfrm>
        <a:prstGeom prst="chevron">
          <a:avLst/>
        </a:prstGeom>
        <a:solidFill>
          <a:schemeClr val="accent2">
            <a:shade val="80000"/>
            <a:hueOff val="-206321"/>
            <a:satOff val="4357"/>
            <a:lumOff val="11606"/>
            <a:alphaOff val="0"/>
          </a:schemeClr>
        </a:solidFill>
        <a:ln w="12700" cap="flat" cmpd="sng" algn="ctr">
          <a:solidFill>
            <a:schemeClr val="accent2">
              <a:shade val="80000"/>
              <a:hueOff val="-206321"/>
              <a:satOff val="4357"/>
              <a:lumOff val="116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04</a:t>
          </a:r>
        </a:p>
      </dsp:txBody>
      <dsp:txXfrm rot="-5400000">
        <a:off x="1" y="2261363"/>
        <a:ext cx="517267" cy="221686"/>
      </dsp:txXfrm>
    </dsp:sp>
    <dsp:sp modelId="{80BE6740-E916-45D8-99C9-34BC3C70DACA}">
      <dsp:nvSpPr>
        <dsp:cNvPr id="0" name=""/>
        <dsp:cNvSpPr/>
      </dsp:nvSpPr>
      <dsp:spPr>
        <a:xfrm rot="5400000">
          <a:off x="4648766" y="-2128769"/>
          <a:ext cx="480319" cy="8743318"/>
        </a:xfrm>
        <a:prstGeom prst="round2SameRect">
          <a:avLst/>
        </a:prstGeom>
        <a:solidFill>
          <a:schemeClr val="lt1">
            <a:alpha val="90000"/>
            <a:hueOff val="0"/>
            <a:satOff val="0"/>
            <a:lumOff val="0"/>
            <a:alphaOff val="0"/>
          </a:schemeClr>
        </a:solidFill>
        <a:ln w="12700" cap="flat" cmpd="sng" algn="ctr">
          <a:solidFill>
            <a:schemeClr val="accent2">
              <a:shade val="80000"/>
              <a:hueOff val="-206321"/>
              <a:satOff val="4357"/>
              <a:lumOff val="1160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t>Trung tâm Đào tạo Lý Tự Trọng</a:t>
          </a:r>
          <a:endParaRPr lang="en-US" sz="2800" kern="1200">
            <a:latin typeface="Times New Roman" panose="02020603050405020304" pitchFamily="18" charset="0"/>
            <a:cs typeface="Times New Roman" panose="02020603050405020304" pitchFamily="18" charset="0"/>
          </a:endParaRPr>
        </a:p>
      </dsp:txBody>
      <dsp:txXfrm rot="-5400000">
        <a:off x="517267" y="2026177"/>
        <a:ext cx="8719871" cy="433425"/>
      </dsp:txXfrm>
    </dsp:sp>
    <dsp:sp modelId="{980DD260-5FC0-4017-ADB2-C73D962EDCF0}">
      <dsp:nvSpPr>
        <dsp:cNvPr id="0" name=""/>
        <dsp:cNvSpPr/>
      </dsp:nvSpPr>
      <dsp:spPr>
        <a:xfrm rot="5400000">
          <a:off x="-110843" y="2779360"/>
          <a:ext cx="738953" cy="517267"/>
        </a:xfrm>
        <a:prstGeom prst="chevron">
          <a:avLst/>
        </a:prstGeom>
        <a:solidFill>
          <a:schemeClr val="accent2">
            <a:shade val="80000"/>
            <a:hueOff val="-275094"/>
            <a:satOff val="5809"/>
            <a:lumOff val="15475"/>
            <a:alphaOff val="0"/>
          </a:schemeClr>
        </a:solidFill>
        <a:ln w="12700" cap="flat" cmpd="sng" algn="ctr">
          <a:solidFill>
            <a:schemeClr val="accent2">
              <a:shade val="80000"/>
              <a:hueOff val="-275094"/>
              <a:satOff val="5809"/>
              <a:lumOff val="154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05</a:t>
          </a:r>
        </a:p>
      </dsp:txBody>
      <dsp:txXfrm rot="-5400000">
        <a:off x="1" y="2927151"/>
        <a:ext cx="517267" cy="221686"/>
      </dsp:txXfrm>
    </dsp:sp>
    <dsp:sp modelId="{BB320DCA-35F2-4384-B1B9-90D9515361F4}">
      <dsp:nvSpPr>
        <dsp:cNvPr id="0" name=""/>
        <dsp:cNvSpPr/>
      </dsp:nvSpPr>
      <dsp:spPr>
        <a:xfrm rot="5400000">
          <a:off x="4648766" y="-1462982"/>
          <a:ext cx="480319" cy="8743318"/>
        </a:xfrm>
        <a:prstGeom prst="round2SameRect">
          <a:avLst/>
        </a:prstGeom>
        <a:solidFill>
          <a:schemeClr val="lt1">
            <a:alpha val="90000"/>
            <a:hueOff val="0"/>
            <a:satOff val="0"/>
            <a:lumOff val="0"/>
            <a:alphaOff val="0"/>
          </a:schemeClr>
        </a:solidFill>
        <a:ln w="12700" cap="flat" cmpd="sng" algn="ctr">
          <a:solidFill>
            <a:schemeClr val="accent2">
              <a:shade val="80000"/>
              <a:hueOff val="-275094"/>
              <a:satOff val="5809"/>
              <a:lumOff val="1547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vi-VN" sz="2800" kern="1200"/>
            <a:t>Trung tâm Đào tạo Thang máy Thang cuốn</a:t>
          </a:r>
          <a:endParaRPr lang="en-US" sz="2800" kern="1200">
            <a:latin typeface="Times New Roman" panose="02020603050405020304" pitchFamily="18" charset="0"/>
            <a:cs typeface="Times New Roman" panose="02020603050405020304" pitchFamily="18" charset="0"/>
          </a:endParaRPr>
        </a:p>
      </dsp:txBody>
      <dsp:txXfrm rot="-5400000">
        <a:off x="517267" y="2691964"/>
        <a:ext cx="8719871" cy="433425"/>
      </dsp:txXfrm>
    </dsp:sp>
    <dsp:sp modelId="{CA02CA2F-8065-4432-ACC2-D264E43525C9}">
      <dsp:nvSpPr>
        <dsp:cNvPr id="0" name=""/>
        <dsp:cNvSpPr/>
      </dsp:nvSpPr>
      <dsp:spPr>
        <a:xfrm rot="5400000">
          <a:off x="-110843" y="3445147"/>
          <a:ext cx="738953" cy="517267"/>
        </a:xfrm>
        <a:prstGeom prst="chevron">
          <a:avLst/>
        </a:prstGeom>
        <a:solidFill>
          <a:schemeClr val="accent2">
            <a:shade val="80000"/>
            <a:hueOff val="-343868"/>
            <a:satOff val="7261"/>
            <a:lumOff val="19344"/>
            <a:alphaOff val="0"/>
          </a:schemeClr>
        </a:solidFill>
        <a:ln w="12700" cap="flat" cmpd="sng" algn="ctr">
          <a:solidFill>
            <a:schemeClr val="accent2">
              <a:shade val="80000"/>
              <a:hueOff val="-343868"/>
              <a:satOff val="7261"/>
              <a:lumOff val="1934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06</a:t>
          </a:r>
        </a:p>
      </dsp:txBody>
      <dsp:txXfrm rot="-5400000">
        <a:off x="1" y="3592938"/>
        <a:ext cx="517267" cy="221686"/>
      </dsp:txXfrm>
    </dsp:sp>
    <dsp:sp modelId="{8FBCE3BF-7F1C-4ED0-B5E4-48716798A9F3}">
      <dsp:nvSpPr>
        <dsp:cNvPr id="0" name=""/>
        <dsp:cNvSpPr/>
      </dsp:nvSpPr>
      <dsp:spPr>
        <a:xfrm rot="5400000">
          <a:off x="4648766" y="-797194"/>
          <a:ext cx="480319" cy="8743318"/>
        </a:xfrm>
        <a:prstGeom prst="round2SameRect">
          <a:avLst/>
        </a:prstGeom>
        <a:solidFill>
          <a:schemeClr val="lt1">
            <a:alpha val="90000"/>
            <a:hueOff val="0"/>
            <a:satOff val="0"/>
            <a:lumOff val="0"/>
            <a:alphaOff val="0"/>
          </a:schemeClr>
        </a:solidFill>
        <a:ln w="12700" cap="flat" cmpd="sng" algn="ctr">
          <a:solidFill>
            <a:schemeClr val="accent2">
              <a:shade val="80000"/>
              <a:hueOff val="-343868"/>
              <a:satOff val="7261"/>
              <a:lumOff val="1934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t>Trung tâm Đào tạo Nghề Bánh BAKE</a:t>
          </a:r>
          <a:endParaRPr lang="en-US" sz="2800" kern="1200">
            <a:latin typeface="Times New Roman" panose="02020603050405020304" pitchFamily="18" charset="0"/>
            <a:cs typeface="Times New Roman" panose="02020603050405020304" pitchFamily="18" charset="0"/>
          </a:endParaRPr>
        </a:p>
      </dsp:txBody>
      <dsp:txXfrm rot="-5400000">
        <a:off x="517267" y="3357752"/>
        <a:ext cx="8719871" cy="433425"/>
      </dsp:txXfrm>
    </dsp:sp>
    <dsp:sp modelId="{53B1BA0C-517F-4FC6-9C21-DE8BA69CAFCD}">
      <dsp:nvSpPr>
        <dsp:cNvPr id="0" name=""/>
        <dsp:cNvSpPr/>
      </dsp:nvSpPr>
      <dsp:spPr>
        <a:xfrm rot="5400000">
          <a:off x="-110843" y="4110934"/>
          <a:ext cx="738953" cy="517267"/>
        </a:xfrm>
        <a:prstGeom prst="chevron">
          <a:avLst/>
        </a:prstGeom>
        <a:solidFill>
          <a:schemeClr val="accent2">
            <a:shade val="80000"/>
            <a:hueOff val="-412641"/>
            <a:satOff val="8714"/>
            <a:lumOff val="23212"/>
            <a:alphaOff val="0"/>
          </a:schemeClr>
        </a:solidFill>
        <a:ln w="12700" cap="flat" cmpd="sng" algn="ctr">
          <a:solidFill>
            <a:schemeClr val="accent2">
              <a:shade val="80000"/>
              <a:hueOff val="-412641"/>
              <a:satOff val="8714"/>
              <a:lumOff val="232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07</a:t>
          </a:r>
        </a:p>
      </dsp:txBody>
      <dsp:txXfrm rot="-5400000">
        <a:off x="1" y="4258725"/>
        <a:ext cx="517267" cy="221686"/>
      </dsp:txXfrm>
    </dsp:sp>
    <dsp:sp modelId="{D4C5F9EA-B1B7-4454-90FA-CFFC2AF601AD}">
      <dsp:nvSpPr>
        <dsp:cNvPr id="0" name=""/>
        <dsp:cNvSpPr/>
      </dsp:nvSpPr>
      <dsp:spPr>
        <a:xfrm rot="5400000">
          <a:off x="4648766" y="-131407"/>
          <a:ext cx="480319" cy="8743318"/>
        </a:xfrm>
        <a:prstGeom prst="round2SameRect">
          <a:avLst/>
        </a:prstGeom>
        <a:solidFill>
          <a:schemeClr val="lt1">
            <a:alpha val="90000"/>
            <a:hueOff val="0"/>
            <a:satOff val="0"/>
            <a:lumOff val="0"/>
            <a:alphaOff val="0"/>
          </a:schemeClr>
        </a:solidFill>
        <a:ln w="12700" cap="flat" cmpd="sng" algn="ctr">
          <a:solidFill>
            <a:schemeClr val="accent2">
              <a:shade val="80000"/>
              <a:hueOff val="-412641"/>
              <a:satOff val="8714"/>
              <a:lumOff val="2321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t>Trung tâm Tiếng Đức</a:t>
          </a:r>
          <a:endParaRPr lang="en-US" sz="2800" kern="1200">
            <a:latin typeface="Times New Roman" panose="02020603050405020304" pitchFamily="18" charset="0"/>
            <a:cs typeface="Times New Roman" panose="02020603050405020304" pitchFamily="18" charset="0"/>
          </a:endParaRPr>
        </a:p>
      </dsp:txBody>
      <dsp:txXfrm rot="-5400000">
        <a:off x="517267" y="4023539"/>
        <a:ext cx="8719871" cy="433425"/>
      </dsp:txXfrm>
    </dsp:sp>
    <dsp:sp modelId="{589B860A-AE38-4A3B-BE11-55A7A448ECD7}">
      <dsp:nvSpPr>
        <dsp:cNvPr id="0" name=""/>
        <dsp:cNvSpPr/>
      </dsp:nvSpPr>
      <dsp:spPr>
        <a:xfrm rot="5400000">
          <a:off x="-110843" y="4776722"/>
          <a:ext cx="738953" cy="517267"/>
        </a:xfrm>
        <a:prstGeom prst="chevron">
          <a:avLst/>
        </a:prstGeom>
        <a:solidFill>
          <a:schemeClr val="accent2">
            <a:shade val="80000"/>
            <a:hueOff val="-481415"/>
            <a:satOff val="10166"/>
            <a:lumOff val="27081"/>
            <a:alphaOff val="0"/>
          </a:schemeClr>
        </a:solidFill>
        <a:ln w="12700" cap="flat" cmpd="sng" algn="ctr">
          <a:solidFill>
            <a:schemeClr val="accent2">
              <a:shade val="80000"/>
              <a:hueOff val="-481415"/>
              <a:satOff val="10166"/>
              <a:lumOff val="2708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08</a:t>
          </a:r>
        </a:p>
      </dsp:txBody>
      <dsp:txXfrm rot="-5400000">
        <a:off x="1" y="4924513"/>
        <a:ext cx="517267" cy="221686"/>
      </dsp:txXfrm>
    </dsp:sp>
    <dsp:sp modelId="{6E50CAC4-0753-4541-A45B-18B53B82D2CB}">
      <dsp:nvSpPr>
        <dsp:cNvPr id="0" name=""/>
        <dsp:cNvSpPr/>
      </dsp:nvSpPr>
      <dsp:spPr>
        <a:xfrm rot="5400000">
          <a:off x="4648766" y="534379"/>
          <a:ext cx="480319" cy="8743318"/>
        </a:xfrm>
        <a:prstGeom prst="round2SameRect">
          <a:avLst/>
        </a:prstGeom>
        <a:solidFill>
          <a:schemeClr val="lt1">
            <a:alpha val="90000"/>
            <a:hueOff val="0"/>
            <a:satOff val="0"/>
            <a:lumOff val="0"/>
            <a:alphaOff val="0"/>
          </a:schemeClr>
        </a:solidFill>
        <a:ln w="12700" cap="flat" cmpd="sng" algn="ctr">
          <a:solidFill>
            <a:schemeClr val="accent2">
              <a:shade val="80000"/>
              <a:hueOff val="-481415"/>
              <a:satOff val="10166"/>
              <a:lumOff val="270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t>Trung tâm Y Tế</a:t>
          </a:r>
          <a:endParaRPr lang="en-US" sz="2800" kern="1200">
            <a:latin typeface="Times New Roman" panose="02020603050405020304" pitchFamily="18" charset="0"/>
            <a:cs typeface="Times New Roman" panose="02020603050405020304" pitchFamily="18" charset="0"/>
          </a:endParaRPr>
        </a:p>
      </dsp:txBody>
      <dsp:txXfrm rot="-5400000">
        <a:off x="517267" y="4689326"/>
        <a:ext cx="8719871" cy="4334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529279-7913-4B25-BA9D-B583EA6B02B8}">
      <dsp:nvSpPr>
        <dsp:cNvPr id="0" name=""/>
        <dsp:cNvSpPr/>
      </dsp:nvSpPr>
      <dsp:spPr>
        <a:xfrm rot="5400000">
          <a:off x="-157892" y="161561"/>
          <a:ext cx="1052618" cy="736832"/>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t>01</a:t>
          </a:r>
        </a:p>
      </dsp:txBody>
      <dsp:txXfrm rot="-5400000">
        <a:off x="1" y="372084"/>
        <a:ext cx="736832" cy="315786"/>
      </dsp:txXfrm>
    </dsp:sp>
    <dsp:sp modelId="{1B1CBA3A-57FB-44BC-8A58-76292A5A82F8}">
      <dsp:nvSpPr>
        <dsp:cNvPr id="0" name=""/>
        <dsp:cNvSpPr/>
      </dsp:nvSpPr>
      <dsp:spPr>
        <a:xfrm rot="5400000">
          <a:off x="3874235" y="-3133733"/>
          <a:ext cx="684561" cy="6959367"/>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t>Ngành Tiếng Nhật</a:t>
          </a:r>
        </a:p>
      </dsp:txBody>
      <dsp:txXfrm rot="-5400000">
        <a:off x="736832" y="37088"/>
        <a:ext cx="6925949" cy="617725"/>
      </dsp:txXfrm>
    </dsp:sp>
    <dsp:sp modelId="{0E101C73-9306-4A69-A978-22DFA3F87C0E}">
      <dsp:nvSpPr>
        <dsp:cNvPr id="0" name=""/>
        <dsp:cNvSpPr/>
      </dsp:nvSpPr>
      <dsp:spPr>
        <a:xfrm rot="5400000">
          <a:off x="-157892" y="1096722"/>
          <a:ext cx="1052618" cy="736832"/>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t>02</a:t>
          </a:r>
        </a:p>
      </dsp:txBody>
      <dsp:txXfrm rot="-5400000">
        <a:off x="1" y="1307245"/>
        <a:ext cx="736832" cy="315786"/>
      </dsp:txXfrm>
    </dsp:sp>
    <dsp:sp modelId="{DFD3C19A-D4D9-4AEF-9C98-5B51D90A3A25}">
      <dsp:nvSpPr>
        <dsp:cNvPr id="0" name=""/>
        <dsp:cNvSpPr/>
      </dsp:nvSpPr>
      <dsp:spPr>
        <a:xfrm rot="5400000">
          <a:off x="3874415" y="-2198752"/>
          <a:ext cx="684201" cy="6959367"/>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t>Ngành Tiếng Hàn</a:t>
          </a:r>
        </a:p>
      </dsp:txBody>
      <dsp:txXfrm rot="-5400000">
        <a:off x="736832" y="972231"/>
        <a:ext cx="6925967" cy="617401"/>
      </dsp:txXfrm>
    </dsp:sp>
    <dsp:sp modelId="{7D87AD42-06A6-4104-A812-DD92468DD23D}">
      <dsp:nvSpPr>
        <dsp:cNvPr id="0" name=""/>
        <dsp:cNvSpPr/>
      </dsp:nvSpPr>
      <dsp:spPr>
        <a:xfrm rot="5400000">
          <a:off x="-157892" y="2031883"/>
          <a:ext cx="1052618" cy="736832"/>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t>03</a:t>
          </a:r>
        </a:p>
      </dsp:txBody>
      <dsp:txXfrm rot="-5400000">
        <a:off x="1" y="2242406"/>
        <a:ext cx="736832" cy="315786"/>
      </dsp:txXfrm>
    </dsp:sp>
    <dsp:sp modelId="{DB4493F2-2CCA-4723-BBAF-57C090EE3FBA}">
      <dsp:nvSpPr>
        <dsp:cNvPr id="0" name=""/>
        <dsp:cNvSpPr/>
      </dsp:nvSpPr>
      <dsp:spPr>
        <a:xfrm rot="5400000">
          <a:off x="3874415" y="-1263591"/>
          <a:ext cx="684201" cy="6959367"/>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err="1"/>
            <a:t>Ngành</a:t>
          </a:r>
          <a:r>
            <a:rPr lang="en-US" sz="2800" kern="1200" dirty="0"/>
            <a:t> </a:t>
          </a:r>
          <a:r>
            <a:rPr lang="en-US" sz="2800" kern="1200" dirty="0" err="1"/>
            <a:t>Điều</a:t>
          </a:r>
          <a:r>
            <a:rPr lang="en-US" sz="2800" kern="1200" dirty="0"/>
            <a:t> </a:t>
          </a:r>
          <a:r>
            <a:rPr lang="en-US" sz="2800" kern="1200" dirty="0" err="1"/>
            <a:t>Dưỡng</a:t>
          </a:r>
          <a:endParaRPr lang="en-US" sz="2800" kern="1200" dirty="0"/>
        </a:p>
      </dsp:txBody>
      <dsp:txXfrm rot="-5400000">
        <a:off x="736832" y="1907392"/>
        <a:ext cx="6925967" cy="617401"/>
      </dsp:txXfrm>
    </dsp:sp>
    <dsp:sp modelId="{1202CD2A-E96A-4CD3-BA3A-78B8A271A180}">
      <dsp:nvSpPr>
        <dsp:cNvPr id="0" name=""/>
        <dsp:cNvSpPr/>
      </dsp:nvSpPr>
      <dsp:spPr>
        <a:xfrm rot="5400000">
          <a:off x="-157892" y="2967044"/>
          <a:ext cx="1052618" cy="736832"/>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t>04</a:t>
          </a:r>
        </a:p>
      </dsp:txBody>
      <dsp:txXfrm rot="-5400000">
        <a:off x="1" y="3177567"/>
        <a:ext cx="736832" cy="315786"/>
      </dsp:txXfrm>
    </dsp:sp>
    <dsp:sp modelId="{49C6DAC6-43BF-4554-93DC-6626929F27A0}">
      <dsp:nvSpPr>
        <dsp:cNvPr id="0" name=""/>
        <dsp:cNvSpPr/>
      </dsp:nvSpPr>
      <dsp:spPr>
        <a:xfrm rot="5400000">
          <a:off x="3874415" y="-328430"/>
          <a:ext cx="684201" cy="6959367"/>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err="1"/>
            <a:t>Ngành</a:t>
          </a:r>
          <a:r>
            <a:rPr lang="en-US" sz="2800" kern="1200" dirty="0"/>
            <a:t> </a:t>
          </a:r>
          <a:r>
            <a:rPr lang="en-US" sz="2800" kern="1200" dirty="0" err="1"/>
            <a:t>Dược</a:t>
          </a:r>
          <a:endParaRPr lang="en-US" sz="2800" kern="1200" dirty="0"/>
        </a:p>
      </dsp:txBody>
      <dsp:txXfrm rot="-5400000">
        <a:off x="736832" y="2842553"/>
        <a:ext cx="6925967" cy="617401"/>
      </dsp:txXfrm>
    </dsp:sp>
    <dsp:sp modelId="{435B4960-1AED-4C27-BC51-A5C4DA1BB743}">
      <dsp:nvSpPr>
        <dsp:cNvPr id="0" name=""/>
        <dsp:cNvSpPr/>
      </dsp:nvSpPr>
      <dsp:spPr>
        <a:xfrm rot="5400000">
          <a:off x="-157892" y="3902205"/>
          <a:ext cx="1052618" cy="736832"/>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t>05</a:t>
          </a:r>
        </a:p>
      </dsp:txBody>
      <dsp:txXfrm rot="-5400000">
        <a:off x="1" y="4112728"/>
        <a:ext cx="736832" cy="315786"/>
      </dsp:txXfrm>
    </dsp:sp>
    <dsp:sp modelId="{8189B1D6-5A61-42A5-95A5-DC6EA64BA9AF}">
      <dsp:nvSpPr>
        <dsp:cNvPr id="0" name=""/>
        <dsp:cNvSpPr/>
      </dsp:nvSpPr>
      <dsp:spPr>
        <a:xfrm rot="5400000">
          <a:off x="3874415" y="606729"/>
          <a:ext cx="684201" cy="6959367"/>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err="1"/>
            <a:t>Các</a:t>
          </a:r>
          <a:r>
            <a:rPr lang="en-US" sz="2800" kern="1200" dirty="0"/>
            <a:t> </a:t>
          </a:r>
          <a:r>
            <a:rPr lang="en-US" sz="2800" kern="1200" dirty="0" err="1"/>
            <a:t>ngành</a:t>
          </a:r>
          <a:r>
            <a:rPr lang="en-US" sz="2800" kern="1200" dirty="0"/>
            <a:t> Khoa </a:t>
          </a:r>
          <a:r>
            <a:rPr lang="en-US" sz="2800" kern="1200" dirty="0" err="1"/>
            <a:t>đề</a:t>
          </a:r>
          <a:r>
            <a:rPr lang="en-US" sz="2800" kern="1200" dirty="0"/>
            <a:t> </a:t>
          </a:r>
          <a:r>
            <a:rPr lang="en-US" sz="2800" kern="1200" dirty="0" err="1"/>
            <a:t>xuất</a:t>
          </a:r>
          <a:endParaRPr lang="en-US" sz="2800" kern="1200" dirty="0"/>
        </a:p>
      </dsp:txBody>
      <dsp:txXfrm rot="-5400000">
        <a:off x="736832" y="3777712"/>
        <a:ext cx="6925967" cy="61740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BD4F7B-17EA-4E8C-BBD6-D43DBB0E522F}">
      <dsp:nvSpPr>
        <dsp:cNvPr id="0" name=""/>
        <dsp:cNvSpPr/>
      </dsp:nvSpPr>
      <dsp:spPr>
        <a:xfrm>
          <a:off x="3865178" y="0"/>
          <a:ext cx="8542020" cy="1493666"/>
        </a:xfrm>
        <a:prstGeom prst="rightArrow">
          <a:avLst>
            <a:gd name="adj1" fmla="val 75000"/>
            <a:gd name="adj2" fmla="val 50000"/>
          </a:avLst>
        </a:prstGeom>
        <a:solidFill>
          <a:srgbClr val="FDB34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228600" lvl="1" indent="-228600" algn="just" defTabSz="977900">
            <a:lnSpc>
              <a:spcPct val="90000"/>
            </a:lnSpc>
            <a:spcBef>
              <a:spcPct val="0"/>
            </a:spcBef>
            <a:spcAft>
              <a:spcPct val="15000"/>
            </a:spcAft>
            <a:buChar char="•"/>
          </a:pPr>
          <a:r>
            <a:rPr lang="vi-VN" sz="2200" kern="1200">
              <a:solidFill>
                <a:schemeClr val="tx1">
                  <a:lumMod val="75000"/>
                  <a:lumOff val="25000"/>
                </a:schemeClr>
              </a:solidFill>
              <a:latin typeface="Times New Roman" panose="02020603050405020304" pitchFamily="18" charset="0"/>
              <a:cs typeface="Times New Roman" panose="02020603050405020304" pitchFamily="18" charset="0"/>
            </a:rPr>
            <a:t>Dự án “THỢ ĐIỆN XANH” do tập đoàn Schneider Electric, ngân hàng Đầu tư và Phát triển Đức tài trợ về đào tạo nghề Điện với tổng giá trị là 9 tỷ 800 triệu đồng.</a:t>
          </a:r>
          <a:endParaRPr lang="en-US" sz="2200" kern="1200">
            <a:latin typeface="Times New Roman" panose="02020603050405020304" pitchFamily="18" charset="0"/>
            <a:cs typeface="Times New Roman" panose="02020603050405020304" pitchFamily="18" charset="0"/>
          </a:endParaRPr>
        </a:p>
      </dsp:txBody>
      <dsp:txXfrm>
        <a:off x="3865178" y="186708"/>
        <a:ext cx="7981895" cy="1120250"/>
      </dsp:txXfrm>
    </dsp:sp>
    <dsp:sp modelId="{397F5123-5ACB-460B-A69A-71912089ACA5}">
      <dsp:nvSpPr>
        <dsp:cNvPr id="0" name=""/>
        <dsp:cNvSpPr/>
      </dsp:nvSpPr>
      <dsp:spPr>
        <a:xfrm>
          <a:off x="1819592" y="215185"/>
          <a:ext cx="2055494" cy="1063296"/>
        </a:xfrm>
        <a:prstGeom prst="roundRect">
          <a:avLst/>
        </a:prstGeom>
        <a:blipFill dpi="0" rotWithShape="0">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endParaRPr lang="en-US" sz="2200" kern="1200">
            <a:latin typeface="Times New Roman" panose="02020603050405020304" pitchFamily="18" charset="0"/>
            <a:cs typeface="Times New Roman" panose="02020603050405020304" pitchFamily="18" charset="0"/>
          </a:endParaRPr>
        </a:p>
      </dsp:txBody>
      <dsp:txXfrm>
        <a:off x="1871498" y="267091"/>
        <a:ext cx="1951682" cy="959484"/>
      </dsp:txXfrm>
    </dsp:sp>
    <dsp:sp modelId="{674E8447-10DC-4C13-83FF-F2647ECCD18D}">
      <dsp:nvSpPr>
        <dsp:cNvPr id="0" name=""/>
        <dsp:cNvSpPr/>
      </dsp:nvSpPr>
      <dsp:spPr>
        <a:xfrm>
          <a:off x="3925627" y="1643033"/>
          <a:ext cx="8542020" cy="1493666"/>
        </a:xfrm>
        <a:prstGeom prst="rightArrow">
          <a:avLst>
            <a:gd name="adj1" fmla="val 75000"/>
            <a:gd name="adj2" fmla="val 50000"/>
          </a:avLst>
        </a:prstGeom>
        <a:solidFill>
          <a:srgbClr val="FDB34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228600" lvl="1" indent="-228600" algn="just" defTabSz="977900">
            <a:lnSpc>
              <a:spcPct val="90000"/>
            </a:lnSpc>
            <a:spcBef>
              <a:spcPct val="0"/>
            </a:spcBef>
            <a:spcAft>
              <a:spcPct val="15000"/>
            </a:spcAft>
            <a:buChar char="•"/>
          </a:pPr>
          <a:r>
            <a:rPr lang="vi-VN" sz="2200" kern="1200">
              <a:solidFill>
                <a:schemeClr val="tx1">
                  <a:lumMod val="75000"/>
                  <a:lumOff val="25000"/>
                </a:schemeClr>
              </a:solidFill>
              <a:latin typeface="Times New Roman" panose="02020603050405020304" pitchFamily="18" charset="0"/>
              <a:cs typeface="Times New Roman" panose="02020603050405020304" pitchFamily="18" charset="0"/>
            </a:rPr>
            <a:t>Dự án “XÂY DỰNG TRUNG TÂM ĐÀO TẠO THANG MÁY THANG CUỐN” do tập đoàn K</a:t>
          </a:r>
          <a:r>
            <a:rPr lang="en-US" sz="2200" kern="1200">
              <a:solidFill>
                <a:schemeClr val="tx1">
                  <a:lumMod val="75000"/>
                  <a:lumOff val="25000"/>
                </a:schemeClr>
              </a:solidFill>
              <a:latin typeface="Times New Roman" panose="02020603050405020304" pitchFamily="18" charset="0"/>
              <a:cs typeface="Times New Roman" panose="02020603050405020304" pitchFamily="18" charset="0"/>
            </a:rPr>
            <a:t>ONE</a:t>
          </a:r>
          <a:r>
            <a:rPr lang="vi-VN" sz="2200" kern="1200">
              <a:solidFill>
                <a:schemeClr val="tx1">
                  <a:lumMod val="75000"/>
                  <a:lumOff val="25000"/>
                </a:schemeClr>
              </a:solidFill>
              <a:latin typeface="Times New Roman" panose="02020603050405020304" pitchFamily="18" charset="0"/>
              <a:cs typeface="Times New Roman" panose="02020603050405020304" pitchFamily="18" charset="0"/>
            </a:rPr>
            <a:t>,  ngân hàng Đầu tư và Phát triển Đức tài trợ tổng giá trị tương đương 15 tỷ đồng.</a:t>
          </a:r>
          <a:endParaRPr lang="en-US" sz="2200" kern="1200">
            <a:latin typeface="Times New Roman" panose="02020603050405020304" pitchFamily="18" charset="0"/>
            <a:cs typeface="Times New Roman" panose="02020603050405020304" pitchFamily="18" charset="0"/>
          </a:endParaRPr>
        </a:p>
      </dsp:txBody>
      <dsp:txXfrm>
        <a:off x="3925627" y="1829741"/>
        <a:ext cx="7981895" cy="1120250"/>
      </dsp:txXfrm>
    </dsp:sp>
    <dsp:sp modelId="{81A6EEE4-A30B-45B4-B749-140848E40D5C}">
      <dsp:nvSpPr>
        <dsp:cNvPr id="0" name=""/>
        <dsp:cNvSpPr/>
      </dsp:nvSpPr>
      <dsp:spPr>
        <a:xfrm>
          <a:off x="1769052" y="1819569"/>
          <a:ext cx="2156575" cy="1140593"/>
        </a:xfrm>
        <a:prstGeom prst="roundRect">
          <a:avLst/>
        </a:prstGeom>
        <a:blipFill dpi="0" rotWithShape="0">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endParaRPr lang="en-US" sz="2200" kern="1200">
            <a:latin typeface="Times New Roman" panose="02020603050405020304" pitchFamily="18" charset="0"/>
            <a:cs typeface="Times New Roman" panose="02020603050405020304" pitchFamily="18" charset="0"/>
          </a:endParaRPr>
        </a:p>
      </dsp:txBody>
      <dsp:txXfrm>
        <a:off x="1824731" y="1875248"/>
        <a:ext cx="2045217" cy="1029235"/>
      </dsp:txXfrm>
    </dsp:sp>
    <dsp:sp modelId="{586C0BB9-163E-4A20-AF92-C2E83DA5C9D8}">
      <dsp:nvSpPr>
        <dsp:cNvPr id="0" name=""/>
        <dsp:cNvSpPr/>
      </dsp:nvSpPr>
      <dsp:spPr>
        <a:xfrm>
          <a:off x="3925627" y="3286066"/>
          <a:ext cx="8542020" cy="1493666"/>
        </a:xfrm>
        <a:prstGeom prst="rightArrow">
          <a:avLst>
            <a:gd name="adj1" fmla="val 75000"/>
            <a:gd name="adj2" fmla="val 50000"/>
          </a:avLst>
        </a:prstGeom>
        <a:solidFill>
          <a:srgbClr val="FDB34F">
            <a:alpha val="90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228600" lvl="1" indent="-228600" algn="just" defTabSz="977900">
            <a:lnSpc>
              <a:spcPct val="90000"/>
            </a:lnSpc>
            <a:spcBef>
              <a:spcPct val="0"/>
            </a:spcBef>
            <a:spcAft>
              <a:spcPct val="15000"/>
            </a:spcAft>
            <a:buChar char="•"/>
          </a:pPr>
          <a:r>
            <a:rPr lang="vi-VN" sz="2200" kern="1200">
              <a:solidFill>
                <a:schemeClr val="tx1">
                  <a:lumMod val="75000"/>
                  <a:lumOff val="25000"/>
                </a:schemeClr>
              </a:solidFill>
              <a:latin typeface="Times New Roman" panose="02020603050405020304" pitchFamily="18" charset="0"/>
              <a:cs typeface="Times New Roman" panose="02020603050405020304" pitchFamily="18" charset="0"/>
            </a:rPr>
            <a:t>Dự án “XÂY DỰNG TRU</a:t>
          </a:r>
          <a:r>
            <a:rPr lang="en-US" sz="2200" kern="1200">
              <a:solidFill>
                <a:schemeClr val="tx1">
                  <a:lumMod val="75000"/>
                  <a:lumOff val="25000"/>
                </a:schemeClr>
              </a:solidFill>
              <a:latin typeface="Times New Roman" panose="02020603050405020304" pitchFamily="18" charset="0"/>
              <a:cs typeface="Times New Roman" panose="02020603050405020304" pitchFamily="18" charset="0"/>
            </a:rPr>
            <a:t>NG TÂM LÀM BÁNH</a:t>
          </a:r>
          <a:r>
            <a:rPr lang="vi-VN" sz="2200" kern="1200">
              <a:solidFill>
                <a:schemeClr val="tx1">
                  <a:lumMod val="75000"/>
                  <a:lumOff val="25000"/>
                </a:schemeClr>
              </a:solidFill>
              <a:latin typeface="Times New Roman" panose="02020603050405020304" pitchFamily="18" charset="0"/>
              <a:cs typeface="Times New Roman" panose="02020603050405020304" pitchFamily="18" charset="0"/>
            </a:rPr>
            <a:t>” do tập đoàn </a:t>
          </a:r>
          <a:r>
            <a:rPr lang="en-US" sz="2200" kern="1200">
              <a:solidFill>
                <a:schemeClr val="tx1">
                  <a:lumMod val="75000"/>
                  <a:lumOff val="25000"/>
                </a:schemeClr>
              </a:solidFill>
              <a:latin typeface="Times New Roman" panose="02020603050405020304" pitchFamily="18" charset="0"/>
              <a:cs typeface="Times New Roman" panose="02020603050405020304" pitchFamily="18" charset="0"/>
            </a:rPr>
            <a:t>Safviet</a:t>
          </a:r>
          <a:r>
            <a:rPr lang="vi-VN" sz="2200" kern="1200">
              <a:solidFill>
                <a:schemeClr val="tx1">
                  <a:lumMod val="75000"/>
                  <a:lumOff val="25000"/>
                </a:schemeClr>
              </a:solidFill>
              <a:latin typeface="Times New Roman" panose="02020603050405020304" pitchFamily="18" charset="0"/>
              <a:cs typeface="Times New Roman" panose="02020603050405020304" pitchFamily="18" charset="0"/>
            </a:rPr>
            <a:t>,  ngân hàng Đầu tư và Phát triển Đức tài trợ tổng giá trị tương đương </a:t>
          </a:r>
          <a:r>
            <a:rPr lang="en-US" sz="2200" kern="1200">
              <a:solidFill>
                <a:schemeClr val="tx1">
                  <a:lumMod val="75000"/>
                  <a:lumOff val="25000"/>
                </a:schemeClr>
              </a:solidFill>
              <a:latin typeface="Times New Roman" panose="02020603050405020304" pitchFamily="18" charset="0"/>
              <a:cs typeface="Times New Roman" panose="02020603050405020304" pitchFamily="18" charset="0"/>
            </a:rPr>
            <a:t>9 </a:t>
          </a:r>
          <a:r>
            <a:rPr lang="vi-VN" sz="2200" kern="1200">
              <a:solidFill>
                <a:schemeClr val="tx1">
                  <a:lumMod val="75000"/>
                  <a:lumOff val="25000"/>
                </a:schemeClr>
              </a:solidFill>
              <a:latin typeface="Times New Roman" panose="02020603050405020304" pitchFamily="18" charset="0"/>
              <a:cs typeface="Times New Roman" panose="02020603050405020304" pitchFamily="18" charset="0"/>
            </a:rPr>
            <a:t>tỷ đồng.</a:t>
          </a:r>
          <a:endParaRPr lang="en-US" sz="2200" kern="1200">
            <a:latin typeface="Times New Roman" panose="02020603050405020304" pitchFamily="18" charset="0"/>
            <a:cs typeface="Times New Roman" panose="02020603050405020304" pitchFamily="18" charset="0"/>
          </a:endParaRPr>
        </a:p>
      </dsp:txBody>
      <dsp:txXfrm>
        <a:off x="3925627" y="3472774"/>
        <a:ext cx="7981895" cy="1120250"/>
      </dsp:txXfrm>
    </dsp:sp>
    <dsp:sp modelId="{153A7969-0407-427E-8EE3-E037C928B171}">
      <dsp:nvSpPr>
        <dsp:cNvPr id="0" name=""/>
        <dsp:cNvSpPr/>
      </dsp:nvSpPr>
      <dsp:spPr>
        <a:xfrm>
          <a:off x="1769052" y="3286066"/>
          <a:ext cx="2156575" cy="1493666"/>
        </a:xfrm>
        <a:prstGeom prst="roundRect">
          <a:avLst/>
        </a:prstGeom>
        <a:blipFill dpi="0" rotWithShape="0">
          <a:blip xmlns:r="http://schemas.openxmlformats.org/officeDocument/2006/relationships" r:embed="rId3">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endParaRPr lang="en-US" sz="2200" kern="1200">
            <a:latin typeface="Times New Roman" panose="02020603050405020304" pitchFamily="18" charset="0"/>
            <a:cs typeface="Times New Roman" panose="02020603050405020304" pitchFamily="18" charset="0"/>
          </a:endParaRPr>
        </a:p>
      </dsp:txBody>
      <dsp:txXfrm>
        <a:off x="1841967" y="3358981"/>
        <a:ext cx="2010745" cy="134783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5948C6-9CB6-473D-9EBB-64298B6C8DAB}">
      <dsp:nvSpPr>
        <dsp:cNvPr id="0" name=""/>
        <dsp:cNvSpPr/>
      </dsp:nvSpPr>
      <dsp:spPr>
        <a:xfrm rot="5400000">
          <a:off x="-147262" y="150121"/>
          <a:ext cx="981752" cy="687226"/>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01</a:t>
          </a:r>
        </a:p>
      </dsp:txBody>
      <dsp:txXfrm rot="-5400000">
        <a:off x="1" y="346471"/>
        <a:ext cx="687226" cy="294526"/>
      </dsp:txXfrm>
    </dsp:sp>
    <dsp:sp modelId="{D569A650-1350-460A-809D-D3C9DAE2368F}">
      <dsp:nvSpPr>
        <dsp:cNvPr id="0" name=""/>
        <dsp:cNvSpPr/>
      </dsp:nvSpPr>
      <dsp:spPr>
        <a:xfrm rot="5400000">
          <a:off x="2502007" y="-1811922"/>
          <a:ext cx="638474" cy="4268036"/>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solidFill>
                <a:schemeClr val="tx1">
                  <a:lumMod val="75000"/>
                  <a:lumOff val="25000"/>
                </a:schemeClr>
              </a:solidFill>
              <a:latin typeface="Times New Roman" panose="02020603050405020304" pitchFamily="18" charset="0"/>
              <a:cs typeface="Times New Roman" panose="02020603050405020304" pitchFamily="18" charset="0"/>
            </a:rPr>
            <a:t>Quy hoạch tổng thể</a:t>
          </a:r>
          <a:endParaRPr lang="en-US" sz="2800" kern="1200">
            <a:latin typeface="Times New Roman" panose="02020603050405020304" pitchFamily="18" charset="0"/>
            <a:cs typeface="Times New Roman" panose="02020603050405020304" pitchFamily="18" charset="0"/>
          </a:endParaRPr>
        </a:p>
      </dsp:txBody>
      <dsp:txXfrm rot="-5400000">
        <a:off x="687226" y="34027"/>
        <a:ext cx="4236868" cy="576138"/>
      </dsp:txXfrm>
    </dsp:sp>
    <dsp:sp modelId="{29482347-6D37-4675-99AF-FF2980036BC7}">
      <dsp:nvSpPr>
        <dsp:cNvPr id="0" name=""/>
        <dsp:cNvSpPr/>
      </dsp:nvSpPr>
      <dsp:spPr>
        <a:xfrm rot="5400000">
          <a:off x="-147262" y="1034667"/>
          <a:ext cx="981752" cy="687226"/>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02</a:t>
          </a:r>
        </a:p>
      </dsp:txBody>
      <dsp:txXfrm rot="-5400000">
        <a:off x="1" y="1231017"/>
        <a:ext cx="687226" cy="294526"/>
      </dsp:txXfrm>
    </dsp:sp>
    <dsp:sp modelId="{5131A927-ED10-41C8-8B28-21639B2574A1}">
      <dsp:nvSpPr>
        <dsp:cNvPr id="0" name=""/>
        <dsp:cNvSpPr/>
      </dsp:nvSpPr>
      <dsp:spPr>
        <a:xfrm rot="5400000">
          <a:off x="2502175" y="-927544"/>
          <a:ext cx="638139" cy="4268036"/>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solidFill>
                <a:schemeClr val="tx1">
                  <a:lumMod val="75000"/>
                  <a:lumOff val="25000"/>
                </a:schemeClr>
              </a:solidFill>
              <a:latin typeface="Times New Roman" panose="02020603050405020304" pitchFamily="18" charset="0"/>
              <a:cs typeface="Times New Roman" panose="02020603050405020304" pitchFamily="18" charset="0"/>
            </a:rPr>
            <a:t>Khu nhà C</a:t>
          </a:r>
          <a:endParaRPr lang="en-US" sz="2800" kern="1200">
            <a:latin typeface="Times New Roman" panose="02020603050405020304" pitchFamily="18" charset="0"/>
            <a:cs typeface="Times New Roman" panose="02020603050405020304" pitchFamily="18" charset="0"/>
          </a:endParaRPr>
        </a:p>
      </dsp:txBody>
      <dsp:txXfrm rot="-5400000">
        <a:off x="687227" y="918555"/>
        <a:ext cx="4236885" cy="575837"/>
      </dsp:txXfrm>
    </dsp:sp>
    <dsp:sp modelId="{A1BC1DD7-6A66-423F-B58B-5EE88D2DA4E6}">
      <dsp:nvSpPr>
        <dsp:cNvPr id="0" name=""/>
        <dsp:cNvSpPr/>
      </dsp:nvSpPr>
      <dsp:spPr>
        <a:xfrm rot="5400000">
          <a:off x="-147262" y="1919213"/>
          <a:ext cx="981752" cy="687226"/>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03</a:t>
          </a:r>
        </a:p>
      </dsp:txBody>
      <dsp:txXfrm rot="-5400000">
        <a:off x="1" y="2115563"/>
        <a:ext cx="687226" cy="294526"/>
      </dsp:txXfrm>
    </dsp:sp>
    <dsp:sp modelId="{EDAE5C31-A318-4C51-897F-E90138F88F08}">
      <dsp:nvSpPr>
        <dsp:cNvPr id="0" name=""/>
        <dsp:cNvSpPr/>
      </dsp:nvSpPr>
      <dsp:spPr>
        <a:xfrm rot="5400000">
          <a:off x="2502175" y="-42997"/>
          <a:ext cx="638139" cy="4268036"/>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solidFill>
                <a:schemeClr val="tx1">
                  <a:lumMod val="75000"/>
                  <a:lumOff val="25000"/>
                </a:schemeClr>
              </a:solidFill>
              <a:latin typeface="Times New Roman" panose="02020603050405020304" pitchFamily="18" charset="0"/>
              <a:cs typeface="Times New Roman" panose="02020603050405020304" pitchFamily="18" charset="0"/>
            </a:rPr>
            <a:t>Khu nhà I</a:t>
          </a:r>
          <a:endParaRPr lang="en-US" sz="2800" kern="1200">
            <a:latin typeface="Times New Roman" panose="02020603050405020304" pitchFamily="18" charset="0"/>
            <a:cs typeface="Times New Roman" panose="02020603050405020304" pitchFamily="18" charset="0"/>
          </a:endParaRPr>
        </a:p>
      </dsp:txBody>
      <dsp:txXfrm rot="-5400000">
        <a:off x="687227" y="1803102"/>
        <a:ext cx="4236885" cy="575837"/>
      </dsp:txXfrm>
    </dsp:sp>
    <dsp:sp modelId="{7441AFDF-D0D8-444D-9FC3-82AEA40E6F5A}">
      <dsp:nvSpPr>
        <dsp:cNvPr id="0" name=""/>
        <dsp:cNvSpPr/>
      </dsp:nvSpPr>
      <dsp:spPr>
        <a:xfrm rot="5400000">
          <a:off x="-147262" y="2803759"/>
          <a:ext cx="981752" cy="687226"/>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04</a:t>
          </a:r>
        </a:p>
      </dsp:txBody>
      <dsp:txXfrm rot="-5400000">
        <a:off x="1" y="3000109"/>
        <a:ext cx="687226" cy="294526"/>
      </dsp:txXfrm>
    </dsp:sp>
    <dsp:sp modelId="{25E698C0-5DE2-419A-B7D3-7A5340F09E60}">
      <dsp:nvSpPr>
        <dsp:cNvPr id="0" name=""/>
        <dsp:cNvSpPr/>
      </dsp:nvSpPr>
      <dsp:spPr>
        <a:xfrm rot="5400000">
          <a:off x="2502175" y="841548"/>
          <a:ext cx="638139" cy="4268036"/>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solidFill>
                <a:schemeClr val="tx1">
                  <a:lumMod val="75000"/>
                  <a:lumOff val="25000"/>
                </a:schemeClr>
              </a:solidFill>
              <a:latin typeface="Times New Roman" panose="02020603050405020304" pitchFamily="18" charset="0"/>
              <a:cs typeface="Times New Roman" panose="02020603050405020304" pitchFamily="18" charset="0"/>
            </a:rPr>
            <a:t>Khu nhà H</a:t>
          </a:r>
          <a:endParaRPr lang="en-US" sz="2800" kern="1200">
            <a:latin typeface="Times New Roman" panose="02020603050405020304" pitchFamily="18" charset="0"/>
            <a:cs typeface="Times New Roman" panose="02020603050405020304" pitchFamily="18" charset="0"/>
          </a:endParaRPr>
        </a:p>
      </dsp:txBody>
      <dsp:txXfrm rot="-5400000">
        <a:off x="687227" y="2687648"/>
        <a:ext cx="4236885" cy="575837"/>
      </dsp:txXfrm>
    </dsp:sp>
    <dsp:sp modelId="{1231AF6E-78CD-4A47-94AA-D2A4C2A51E9F}">
      <dsp:nvSpPr>
        <dsp:cNvPr id="0" name=""/>
        <dsp:cNvSpPr/>
      </dsp:nvSpPr>
      <dsp:spPr>
        <a:xfrm rot="5400000">
          <a:off x="-147262" y="3688305"/>
          <a:ext cx="981752" cy="687226"/>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05</a:t>
          </a:r>
        </a:p>
      </dsp:txBody>
      <dsp:txXfrm rot="-5400000">
        <a:off x="1" y="3884655"/>
        <a:ext cx="687226" cy="294526"/>
      </dsp:txXfrm>
    </dsp:sp>
    <dsp:sp modelId="{C51A616C-BD0C-46DC-A155-17D8D1AA5A84}">
      <dsp:nvSpPr>
        <dsp:cNvPr id="0" name=""/>
        <dsp:cNvSpPr/>
      </dsp:nvSpPr>
      <dsp:spPr>
        <a:xfrm rot="5400000">
          <a:off x="2502175" y="1726094"/>
          <a:ext cx="638139" cy="4268036"/>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solidFill>
                <a:schemeClr val="tx1">
                  <a:lumMod val="75000"/>
                  <a:lumOff val="25000"/>
                </a:schemeClr>
              </a:solidFill>
              <a:latin typeface="Times New Roman" panose="02020603050405020304" pitchFamily="18" charset="0"/>
              <a:cs typeface="Times New Roman" panose="02020603050405020304" pitchFamily="18" charset="0"/>
            </a:rPr>
            <a:t>Thư viện</a:t>
          </a:r>
          <a:endParaRPr lang="en-US" sz="2800" kern="1200">
            <a:latin typeface="Times New Roman" panose="02020603050405020304" pitchFamily="18" charset="0"/>
            <a:cs typeface="Times New Roman" panose="02020603050405020304" pitchFamily="18" charset="0"/>
          </a:endParaRPr>
        </a:p>
      </dsp:txBody>
      <dsp:txXfrm rot="-5400000">
        <a:off x="687227" y="3572194"/>
        <a:ext cx="4236885" cy="575837"/>
      </dsp:txXfrm>
    </dsp:sp>
    <dsp:sp modelId="{30E92685-FD6D-417F-9EA8-9A835BFBE4B2}">
      <dsp:nvSpPr>
        <dsp:cNvPr id="0" name=""/>
        <dsp:cNvSpPr/>
      </dsp:nvSpPr>
      <dsp:spPr>
        <a:xfrm rot="5400000">
          <a:off x="-147262" y="4572852"/>
          <a:ext cx="981752" cy="687226"/>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a:latin typeface="Times New Roman" panose="02020603050405020304" pitchFamily="18" charset="0"/>
              <a:cs typeface="Times New Roman" panose="02020603050405020304" pitchFamily="18" charset="0"/>
            </a:rPr>
            <a:t>06</a:t>
          </a:r>
        </a:p>
      </dsp:txBody>
      <dsp:txXfrm rot="-5400000">
        <a:off x="1" y="4769202"/>
        <a:ext cx="687226" cy="294526"/>
      </dsp:txXfrm>
    </dsp:sp>
    <dsp:sp modelId="{933A0577-5B38-4216-A974-CE19FF22BAD5}">
      <dsp:nvSpPr>
        <dsp:cNvPr id="0" name=""/>
        <dsp:cNvSpPr/>
      </dsp:nvSpPr>
      <dsp:spPr>
        <a:xfrm rot="5400000">
          <a:off x="2502175" y="2610640"/>
          <a:ext cx="638139" cy="4268036"/>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a:solidFill>
                <a:schemeClr val="tx1">
                  <a:lumMod val="75000"/>
                  <a:lumOff val="25000"/>
                </a:schemeClr>
              </a:solidFill>
              <a:latin typeface="Times New Roman" panose="02020603050405020304" pitchFamily="18" charset="0"/>
              <a:cs typeface="Times New Roman" panose="02020603050405020304" pitchFamily="18" charset="0"/>
            </a:rPr>
            <a:t>Khu thể thao của tr</a:t>
          </a:r>
          <a:r>
            <a:rPr lang="vi-VN" sz="2800" kern="1200">
              <a:solidFill>
                <a:schemeClr val="tx1">
                  <a:lumMod val="75000"/>
                  <a:lumOff val="25000"/>
                </a:schemeClr>
              </a:solidFill>
              <a:latin typeface="Times New Roman" panose="02020603050405020304" pitchFamily="18" charset="0"/>
              <a:cs typeface="Times New Roman" panose="02020603050405020304" pitchFamily="18" charset="0"/>
            </a:rPr>
            <a:t>ư</a:t>
          </a:r>
          <a:r>
            <a:rPr lang="en-US" sz="2800" kern="1200">
              <a:solidFill>
                <a:schemeClr val="tx1">
                  <a:lumMod val="75000"/>
                  <a:lumOff val="25000"/>
                </a:schemeClr>
              </a:solidFill>
              <a:latin typeface="Times New Roman" panose="02020603050405020304" pitchFamily="18" charset="0"/>
              <a:cs typeface="Times New Roman" panose="02020603050405020304" pitchFamily="18" charset="0"/>
            </a:rPr>
            <a:t>ờng</a:t>
          </a:r>
          <a:endParaRPr lang="en-US" sz="2800" kern="1200">
            <a:latin typeface="Times New Roman" panose="02020603050405020304" pitchFamily="18" charset="0"/>
            <a:cs typeface="Times New Roman" panose="02020603050405020304" pitchFamily="18" charset="0"/>
          </a:endParaRPr>
        </a:p>
      </dsp:txBody>
      <dsp:txXfrm rot="-5400000">
        <a:off x="687227" y="4456740"/>
        <a:ext cx="4236885" cy="57583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7C64A9-17D1-4C5F-949B-A937564245B0}">
      <dsp:nvSpPr>
        <dsp:cNvPr id="0" name=""/>
        <dsp:cNvSpPr/>
      </dsp:nvSpPr>
      <dsp:spPr>
        <a:xfrm rot="5400000">
          <a:off x="-151128" y="154512"/>
          <a:ext cx="1007525" cy="705267"/>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07</a:t>
          </a:r>
        </a:p>
      </dsp:txBody>
      <dsp:txXfrm rot="-5400000">
        <a:off x="2" y="356017"/>
        <a:ext cx="705267" cy="302258"/>
      </dsp:txXfrm>
    </dsp:sp>
    <dsp:sp modelId="{61ADFB87-697D-4DC4-A445-13E3B0CB3CD7}">
      <dsp:nvSpPr>
        <dsp:cNvPr id="0" name=""/>
        <dsp:cNvSpPr/>
      </dsp:nvSpPr>
      <dsp:spPr>
        <a:xfrm rot="5400000">
          <a:off x="3339715" y="-2634448"/>
          <a:ext cx="655235" cy="5924132"/>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vi-VN" sz="2400" kern="1200">
              <a:solidFill>
                <a:schemeClr val="tx1">
                  <a:lumMod val="75000"/>
                  <a:lumOff val="25000"/>
                </a:schemeClr>
              </a:solidFill>
              <a:latin typeface="Times New Roman" panose="02020603050405020304" pitchFamily="18" charset="0"/>
              <a:cs typeface="Times New Roman" panose="02020603050405020304" pitchFamily="18" charset="0"/>
            </a:rPr>
            <a:t>Xây dựng ký túc xá</a:t>
          </a:r>
          <a:endParaRPr lang="en-US" sz="2400" kern="1200">
            <a:latin typeface="Times New Roman" panose="02020603050405020304" pitchFamily="18" charset="0"/>
            <a:cs typeface="Times New Roman" panose="02020603050405020304" pitchFamily="18" charset="0"/>
          </a:endParaRPr>
        </a:p>
      </dsp:txBody>
      <dsp:txXfrm rot="-5400000">
        <a:off x="705267" y="31986"/>
        <a:ext cx="5892146" cy="591263"/>
      </dsp:txXfrm>
    </dsp:sp>
    <dsp:sp modelId="{21CFBDF6-0A8E-4A19-AA34-1539F62339F3}">
      <dsp:nvSpPr>
        <dsp:cNvPr id="0" name=""/>
        <dsp:cNvSpPr/>
      </dsp:nvSpPr>
      <dsp:spPr>
        <a:xfrm rot="5400000">
          <a:off x="-151128" y="1065092"/>
          <a:ext cx="1007525" cy="705267"/>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08</a:t>
          </a:r>
        </a:p>
      </dsp:txBody>
      <dsp:txXfrm rot="-5400000">
        <a:off x="2" y="1266597"/>
        <a:ext cx="705267" cy="302258"/>
      </dsp:txXfrm>
    </dsp:sp>
    <dsp:sp modelId="{D05FD33D-E734-43D2-8066-6023163471C4}">
      <dsp:nvSpPr>
        <dsp:cNvPr id="0" name=""/>
        <dsp:cNvSpPr/>
      </dsp:nvSpPr>
      <dsp:spPr>
        <a:xfrm rot="5400000">
          <a:off x="3339888" y="-1720656"/>
          <a:ext cx="654891" cy="5924132"/>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vi-VN" sz="2300" kern="1200">
              <a:solidFill>
                <a:schemeClr val="tx1">
                  <a:lumMod val="75000"/>
                  <a:lumOff val="25000"/>
                </a:schemeClr>
              </a:solidFill>
              <a:latin typeface="Times New Roman" panose="02020603050405020304" pitchFamily="18" charset="0"/>
              <a:cs typeface="Times New Roman" panose="02020603050405020304" pitchFamily="18" charset="0"/>
            </a:rPr>
            <a:t>Phát triển trường chất lượng cao</a:t>
          </a:r>
          <a:r>
            <a:rPr lang="en-US" sz="2300" kern="1200">
              <a:solidFill>
                <a:schemeClr val="tx1">
                  <a:lumMod val="75000"/>
                  <a:lumOff val="25000"/>
                </a:schemeClr>
              </a:solidFill>
              <a:latin typeface="Times New Roman" panose="02020603050405020304" pitchFamily="18" charset="0"/>
              <a:cs typeface="Times New Roman" panose="02020603050405020304" pitchFamily="18" charset="0"/>
            </a:rPr>
            <a:t> </a:t>
          </a:r>
          <a:r>
            <a:rPr lang="vi-VN" sz="2300" kern="1200">
              <a:solidFill>
                <a:schemeClr val="tx1">
                  <a:lumMod val="75000"/>
                  <a:lumOff val="25000"/>
                </a:schemeClr>
              </a:solidFill>
              <a:latin typeface="Times New Roman" panose="02020603050405020304" pitchFamily="18" charset="0"/>
              <a:cs typeface="Times New Roman" panose="02020603050405020304" pitchFamily="18" charset="0"/>
            </a:rPr>
            <a:t>của Quốc gia;</a:t>
          </a:r>
          <a:endParaRPr lang="en-US" sz="2300" kern="1200">
            <a:latin typeface="Times New Roman" panose="02020603050405020304" pitchFamily="18" charset="0"/>
            <a:cs typeface="Times New Roman" panose="02020603050405020304" pitchFamily="18" charset="0"/>
          </a:endParaRPr>
        </a:p>
      </dsp:txBody>
      <dsp:txXfrm rot="-5400000">
        <a:off x="705268" y="945933"/>
        <a:ext cx="5892163" cy="590953"/>
      </dsp:txXfrm>
    </dsp:sp>
    <dsp:sp modelId="{FA4B22BD-79A2-4996-B21E-A9876BB02C35}">
      <dsp:nvSpPr>
        <dsp:cNvPr id="0" name=""/>
        <dsp:cNvSpPr/>
      </dsp:nvSpPr>
      <dsp:spPr>
        <a:xfrm rot="5400000">
          <a:off x="-151128" y="1975672"/>
          <a:ext cx="1007525" cy="705267"/>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09</a:t>
          </a:r>
        </a:p>
      </dsp:txBody>
      <dsp:txXfrm rot="-5400000">
        <a:off x="2" y="2177177"/>
        <a:ext cx="705267" cy="302258"/>
      </dsp:txXfrm>
    </dsp:sp>
    <dsp:sp modelId="{677EA3EA-AB3C-4BD9-AC73-2B027DCCC49E}">
      <dsp:nvSpPr>
        <dsp:cNvPr id="0" name=""/>
        <dsp:cNvSpPr/>
      </dsp:nvSpPr>
      <dsp:spPr>
        <a:xfrm rot="5400000">
          <a:off x="3339888" y="-810076"/>
          <a:ext cx="654891" cy="5924132"/>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vi-VN" sz="2400" kern="1200">
              <a:solidFill>
                <a:schemeClr val="tx1">
                  <a:lumMod val="75000"/>
                  <a:lumOff val="25000"/>
                </a:schemeClr>
              </a:solidFill>
              <a:latin typeface="Times New Roman" panose="02020603050405020304" pitchFamily="18" charset="0"/>
              <a:cs typeface="Times New Roman" panose="02020603050405020304" pitchFamily="18" charset="0"/>
            </a:rPr>
            <a:t>Đầu tư thiết bị ngành trọng điểm;</a:t>
          </a:r>
          <a:endParaRPr lang="en-US" sz="2400" kern="1200">
            <a:latin typeface="Times New Roman" panose="02020603050405020304" pitchFamily="18" charset="0"/>
            <a:cs typeface="Times New Roman" panose="02020603050405020304" pitchFamily="18" charset="0"/>
          </a:endParaRPr>
        </a:p>
      </dsp:txBody>
      <dsp:txXfrm rot="-5400000">
        <a:off x="705268" y="1856513"/>
        <a:ext cx="5892163" cy="590953"/>
      </dsp:txXfrm>
    </dsp:sp>
    <dsp:sp modelId="{C10865E6-A133-4916-98E2-B95A400F7C0A}">
      <dsp:nvSpPr>
        <dsp:cNvPr id="0" name=""/>
        <dsp:cNvSpPr/>
      </dsp:nvSpPr>
      <dsp:spPr>
        <a:xfrm rot="5400000">
          <a:off x="-151128" y="2886253"/>
          <a:ext cx="1007525" cy="705267"/>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10</a:t>
          </a:r>
        </a:p>
      </dsp:txBody>
      <dsp:txXfrm rot="-5400000">
        <a:off x="2" y="3087758"/>
        <a:ext cx="705267" cy="302258"/>
      </dsp:txXfrm>
    </dsp:sp>
    <dsp:sp modelId="{1EF70E86-1FB6-474B-83A4-A99923F7249B}">
      <dsp:nvSpPr>
        <dsp:cNvPr id="0" name=""/>
        <dsp:cNvSpPr/>
      </dsp:nvSpPr>
      <dsp:spPr>
        <a:xfrm rot="5400000">
          <a:off x="3339888" y="100504"/>
          <a:ext cx="654891" cy="5924132"/>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vi-VN" sz="2400" kern="1200">
              <a:solidFill>
                <a:schemeClr val="tx1">
                  <a:lumMod val="75000"/>
                  <a:lumOff val="25000"/>
                </a:schemeClr>
              </a:solidFill>
              <a:latin typeface="Times New Roman" panose="02020603050405020304" pitchFamily="18" charset="0"/>
              <a:cs typeface="Times New Roman" panose="02020603050405020304" pitchFamily="18" charset="0"/>
            </a:rPr>
            <a:t>Nhà trường thông minh</a:t>
          </a:r>
          <a:endParaRPr lang="en-US" sz="2400" kern="1200">
            <a:latin typeface="Times New Roman" panose="02020603050405020304" pitchFamily="18" charset="0"/>
            <a:cs typeface="Times New Roman" panose="02020603050405020304" pitchFamily="18" charset="0"/>
          </a:endParaRPr>
        </a:p>
      </dsp:txBody>
      <dsp:txXfrm rot="-5400000">
        <a:off x="705268" y="2767094"/>
        <a:ext cx="5892163" cy="590953"/>
      </dsp:txXfrm>
    </dsp:sp>
    <dsp:sp modelId="{FE4A00BF-5A1F-4AC5-9154-B56669D3FCB6}">
      <dsp:nvSpPr>
        <dsp:cNvPr id="0" name=""/>
        <dsp:cNvSpPr/>
      </dsp:nvSpPr>
      <dsp:spPr>
        <a:xfrm rot="5400000">
          <a:off x="-151128" y="3796833"/>
          <a:ext cx="1007525" cy="705267"/>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11</a:t>
          </a:r>
        </a:p>
      </dsp:txBody>
      <dsp:txXfrm rot="-5400000">
        <a:off x="2" y="3998338"/>
        <a:ext cx="705267" cy="302258"/>
      </dsp:txXfrm>
    </dsp:sp>
    <dsp:sp modelId="{8F11E34E-4CE3-48C3-A427-D61539280E10}">
      <dsp:nvSpPr>
        <dsp:cNvPr id="0" name=""/>
        <dsp:cNvSpPr/>
      </dsp:nvSpPr>
      <dsp:spPr>
        <a:xfrm rot="5400000">
          <a:off x="3339888" y="1011084"/>
          <a:ext cx="654891" cy="5924132"/>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vi-VN" sz="2400" kern="1200">
              <a:solidFill>
                <a:schemeClr val="tx1">
                  <a:lumMod val="75000"/>
                  <a:lumOff val="25000"/>
                </a:schemeClr>
              </a:solidFill>
              <a:latin typeface="Times New Roman" panose="02020603050405020304" pitchFamily="18" charset="0"/>
              <a:cs typeface="Times New Roman" panose="02020603050405020304" pitchFamily="18" charset="0"/>
            </a:rPr>
            <a:t>Xây dựng căn tin, phòng tập đa năng</a:t>
          </a:r>
          <a:endParaRPr lang="en-US" sz="2400" kern="1200">
            <a:latin typeface="Times New Roman" panose="02020603050405020304" pitchFamily="18" charset="0"/>
            <a:cs typeface="Times New Roman" panose="02020603050405020304" pitchFamily="18" charset="0"/>
          </a:endParaRPr>
        </a:p>
      </dsp:txBody>
      <dsp:txXfrm rot="-5400000">
        <a:off x="705268" y="3677674"/>
        <a:ext cx="5892163" cy="590953"/>
      </dsp:txXfrm>
    </dsp:sp>
    <dsp:sp modelId="{A6FD9F28-FE57-464C-B063-FFAC29538E4D}">
      <dsp:nvSpPr>
        <dsp:cNvPr id="0" name=""/>
        <dsp:cNvSpPr/>
      </dsp:nvSpPr>
      <dsp:spPr>
        <a:xfrm rot="5400000">
          <a:off x="-151128" y="4707414"/>
          <a:ext cx="1007525" cy="705267"/>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12</a:t>
          </a:r>
        </a:p>
      </dsp:txBody>
      <dsp:txXfrm rot="-5400000">
        <a:off x="2" y="4908919"/>
        <a:ext cx="705267" cy="302258"/>
      </dsp:txXfrm>
    </dsp:sp>
    <dsp:sp modelId="{CE7B59E4-BDAA-4042-B6DE-184FD299703B}">
      <dsp:nvSpPr>
        <dsp:cNvPr id="0" name=""/>
        <dsp:cNvSpPr/>
      </dsp:nvSpPr>
      <dsp:spPr>
        <a:xfrm rot="5400000">
          <a:off x="3339888" y="1921665"/>
          <a:ext cx="654891" cy="5924132"/>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a:solidFill>
                <a:schemeClr val="tx1">
                  <a:lumMod val="75000"/>
                  <a:lumOff val="25000"/>
                </a:schemeClr>
              </a:solidFill>
              <a:latin typeface="Times New Roman" panose="02020603050405020304" pitchFamily="18" charset="0"/>
              <a:cs typeface="Times New Roman" panose="02020603050405020304" pitchFamily="18" charset="0"/>
            </a:rPr>
            <a:t>Các trung tâm xưởng trực thuộc khoa</a:t>
          </a:r>
          <a:r>
            <a:rPr lang="vi-VN" sz="2400" kern="1200">
              <a:solidFill>
                <a:schemeClr val="tx1">
                  <a:lumMod val="75000"/>
                  <a:lumOff val="25000"/>
                </a:schemeClr>
              </a:solidFill>
              <a:latin typeface="Times New Roman" panose="02020603050405020304" pitchFamily="18" charset="0"/>
              <a:cs typeface="Times New Roman" panose="02020603050405020304" pitchFamily="18" charset="0"/>
            </a:rPr>
            <a:t>; </a:t>
          </a:r>
          <a:endParaRPr lang="en-US" sz="2400" kern="1200">
            <a:latin typeface="Times New Roman" panose="02020603050405020304" pitchFamily="18" charset="0"/>
            <a:cs typeface="Times New Roman" panose="02020603050405020304" pitchFamily="18" charset="0"/>
          </a:endParaRPr>
        </a:p>
      </dsp:txBody>
      <dsp:txXfrm rot="-5400000">
        <a:off x="705268" y="4588255"/>
        <a:ext cx="5892163" cy="59095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5948C6-9CB6-473D-9EBB-64298B6C8DAB}">
      <dsp:nvSpPr>
        <dsp:cNvPr id="0" name=""/>
        <dsp:cNvSpPr/>
      </dsp:nvSpPr>
      <dsp:spPr>
        <a:xfrm rot="5400000">
          <a:off x="-176135" y="178176"/>
          <a:ext cx="1174235" cy="821964"/>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01</a:t>
          </a:r>
        </a:p>
      </dsp:txBody>
      <dsp:txXfrm rot="-5400000">
        <a:off x="1" y="413022"/>
        <a:ext cx="821964" cy="352271"/>
      </dsp:txXfrm>
    </dsp:sp>
    <dsp:sp modelId="{D569A650-1350-460A-809D-D3C9DAE2368F}">
      <dsp:nvSpPr>
        <dsp:cNvPr id="0" name=""/>
        <dsp:cNvSpPr/>
      </dsp:nvSpPr>
      <dsp:spPr>
        <a:xfrm rot="5400000">
          <a:off x="2582056" y="-1758050"/>
          <a:ext cx="763252" cy="4283436"/>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a:solidFill>
                <a:schemeClr val="tx1">
                  <a:lumMod val="75000"/>
                  <a:lumOff val="25000"/>
                </a:schemeClr>
              </a:solidFill>
              <a:latin typeface="Times New Roman" panose="02020603050405020304" pitchFamily="18" charset="0"/>
              <a:cs typeface="Times New Roman" panose="02020603050405020304" pitchFamily="18" charset="0"/>
            </a:rPr>
            <a:t>Nhà Hiệu bộ</a:t>
          </a:r>
          <a:endParaRPr lang="en-US" sz="2400" kern="1200">
            <a:latin typeface="Times New Roman" panose="02020603050405020304" pitchFamily="18" charset="0"/>
            <a:cs typeface="Times New Roman" panose="02020603050405020304" pitchFamily="18" charset="0"/>
          </a:endParaRPr>
        </a:p>
      </dsp:txBody>
      <dsp:txXfrm rot="-5400000">
        <a:off x="821965" y="39300"/>
        <a:ext cx="4246177" cy="688734"/>
      </dsp:txXfrm>
    </dsp:sp>
    <dsp:sp modelId="{29482347-6D37-4675-99AF-FF2980036BC7}">
      <dsp:nvSpPr>
        <dsp:cNvPr id="0" name=""/>
        <dsp:cNvSpPr/>
      </dsp:nvSpPr>
      <dsp:spPr>
        <a:xfrm rot="5400000">
          <a:off x="-176135" y="1236146"/>
          <a:ext cx="1174235" cy="821964"/>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02</a:t>
          </a:r>
        </a:p>
      </dsp:txBody>
      <dsp:txXfrm rot="-5400000">
        <a:off x="1" y="1470992"/>
        <a:ext cx="821964" cy="352271"/>
      </dsp:txXfrm>
    </dsp:sp>
    <dsp:sp modelId="{5131A927-ED10-41C8-8B28-21639B2574A1}">
      <dsp:nvSpPr>
        <dsp:cNvPr id="0" name=""/>
        <dsp:cNvSpPr/>
      </dsp:nvSpPr>
      <dsp:spPr>
        <a:xfrm rot="5400000">
          <a:off x="2582056" y="-700080"/>
          <a:ext cx="763252" cy="4283436"/>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vi-VN" sz="2400" kern="1200">
              <a:solidFill>
                <a:schemeClr val="tx1">
                  <a:lumMod val="75000"/>
                  <a:lumOff val="25000"/>
                </a:schemeClr>
              </a:solidFill>
              <a:latin typeface="Times New Roman" panose="02020603050405020304" pitchFamily="18" charset="0"/>
              <a:cs typeface="Times New Roman" panose="02020603050405020304" pitchFamily="18" charset="0"/>
            </a:rPr>
            <a:t>T</a:t>
          </a:r>
          <a:r>
            <a:rPr lang="en-US" sz="2400" kern="1200">
              <a:solidFill>
                <a:schemeClr val="tx1">
                  <a:lumMod val="75000"/>
                  <a:lumOff val="25000"/>
                </a:schemeClr>
              </a:solidFill>
              <a:latin typeface="Times New Roman" panose="02020603050405020304" pitchFamily="18" charset="0"/>
              <a:cs typeface="Times New Roman" panose="02020603050405020304" pitchFamily="18" charset="0"/>
            </a:rPr>
            <a:t>hư viện</a:t>
          </a:r>
          <a:endParaRPr lang="en-US" sz="2400" kern="1200">
            <a:latin typeface="Times New Roman" panose="02020603050405020304" pitchFamily="18" charset="0"/>
            <a:cs typeface="Times New Roman" panose="02020603050405020304" pitchFamily="18" charset="0"/>
          </a:endParaRPr>
        </a:p>
      </dsp:txBody>
      <dsp:txXfrm rot="-5400000">
        <a:off x="821965" y="1097270"/>
        <a:ext cx="4246177" cy="688734"/>
      </dsp:txXfrm>
    </dsp:sp>
    <dsp:sp modelId="{A1BC1DD7-6A66-423F-B58B-5EE88D2DA4E6}">
      <dsp:nvSpPr>
        <dsp:cNvPr id="0" name=""/>
        <dsp:cNvSpPr/>
      </dsp:nvSpPr>
      <dsp:spPr>
        <a:xfrm rot="5400000">
          <a:off x="-176135" y="2294117"/>
          <a:ext cx="1174235" cy="821964"/>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03</a:t>
          </a:r>
        </a:p>
      </dsp:txBody>
      <dsp:txXfrm rot="-5400000">
        <a:off x="1" y="2528963"/>
        <a:ext cx="821964" cy="352271"/>
      </dsp:txXfrm>
    </dsp:sp>
    <dsp:sp modelId="{EDAE5C31-A318-4C51-897F-E90138F88F08}">
      <dsp:nvSpPr>
        <dsp:cNvPr id="0" name=""/>
        <dsp:cNvSpPr/>
      </dsp:nvSpPr>
      <dsp:spPr>
        <a:xfrm rot="5400000">
          <a:off x="2582056" y="357890"/>
          <a:ext cx="763252" cy="4283436"/>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a:solidFill>
                <a:schemeClr val="tx1">
                  <a:lumMod val="75000"/>
                  <a:lumOff val="25000"/>
                </a:schemeClr>
              </a:solidFill>
              <a:latin typeface="Times New Roman" panose="02020603050405020304" pitchFamily="18" charset="0"/>
              <a:cs typeface="Times New Roman" panose="02020603050405020304" pitchFamily="18" charset="0"/>
            </a:rPr>
            <a:t>Khoa Công nghệ thông tin</a:t>
          </a:r>
          <a:endParaRPr lang="en-US" sz="2400" kern="1200">
            <a:latin typeface="Times New Roman" panose="02020603050405020304" pitchFamily="18" charset="0"/>
            <a:cs typeface="Times New Roman" panose="02020603050405020304" pitchFamily="18" charset="0"/>
          </a:endParaRPr>
        </a:p>
      </dsp:txBody>
      <dsp:txXfrm rot="-5400000">
        <a:off x="821965" y="2155241"/>
        <a:ext cx="4246177" cy="688734"/>
      </dsp:txXfrm>
    </dsp:sp>
    <dsp:sp modelId="{7441AFDF-D0D8-444D-9FC3-82AEA40E6F5A}">
      <dsp:nvSpPr>
        <dsp:cNvPr id="0" name=""/>
        <dsp:cNvSpPr/>
      </dsp:nvSpPr>
      <dsp:spPr>
        <a:xfrm rot="5400000">
          <a:off x="-176135" y="3352088"/>
          <a:ext cx="1174235" cy="821964"/>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04</a:t>
          </a:r>
        </a:p>
      </dsp:txBody>
      <dsp:txXfrm rot="-5400000">
        <a:off x="1" y="3586934"/>
        <a:ext cx="821964" cy="352271"/>
      </dsp:txXfrm>
    </dsp:sp>
    <dsp:sp modelId="{25E698C0-5DE2-419A-B7D3-7A5340F09E60}">
      <dsp:nvSpPr>
        <dsp:cNvPr id="0" name=""/>
        <dsp:cNvSpPr/>
      </dsp:nvSpPr>
      <dsp:spPr>
        <a:xfrm rot="5400000">
          <a:off x="2582056" y="1415861"/>
          <a:ext cx="763252" cy="4283436"/>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vi-VN" sz="2400" kern="1200">
              <a:solidFill>
                <a:schemeClr val="tx1">
                  <a:lumMod val="75000"/>
                  <a:lumOff val="25000"/>
                </a:schemeClr>
              </a:solidFill>
              <a:latin typeface="Times New Roman" panose="02020603050405020304" pitchFamily="18" charset="0"/>
              <a:cs typeface="Times New Roman" panose="02020603050405020304" pitchFamily="18" charset="0"/>
            </a:rPr>
            <a:t>Trung tâm xưởng thực hành</a:t>
          </a:r>
          <a:endParaRPr lang="en-US" sz="2400" kern="1200">
            <a:latin typeface="Times New Roman" panose="02020603050405020304" pitchFamily="18" charset="0"/>
            <a:cs typeface="Times New Roman" panose="02020603050405020304" pitchFamily="18" charset="0"/>
          </a:endParaRPr>
        </a:p>
      </dsp:txBody>
      <dsp:txXfrm rot="-5400000">
        <a:off x="821965" y="3213212"/>
        <a:ext cx="4246177" cy="688734"/>
      </dsp:txXfrm>
    </dsp:sp>
    <dsp:sp modelId="{1231AF6E-78CD-4A47-94AA-D2A4C2A51E9F}">
      <dsp:nvSpPr>
        <dsp:cNvPr id="0" name=""/>
        <dsp:cNvSpPr/>
      </dsp:nvSpPr>
      <dsp:spPr>
        <a:xfrm rot="5400000">
          <a:off x="-176135" y="4410059"/>
          <a:ext cx="1174235" cy="821964"/>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05</a:t>
          </a:r>
        </a:p>
      </dsp:txBody>
      <dsp:txXfrm rot="-5400000">
        <a:off x="1" y="4644905"/>
        <a:ext cx="821964" cy="352271"/>
      </dsp:txXfrm>
    </dsp:sp>
    <dsp:sp modelId="{C51A616C-BD0C-46DC-A155-17D8D1AA5A84}">
      <dsp:nvSpPr>
        <dsp:cNvPr id="0" name=""/>
        <dsp:cNvSpPr/>
      </dsp:nvSpPr>
      <dsp:spPr>
        <a:xfrm rot="5400000">
          <a:off x="2582056" y="2473832"/>
          <a:ext cx="763252" cy="4283436"/>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vi-VN" sz="2400" kern="1200">
              <a:solidFill>
                <a:schemeClr val="tx1">
                  <a:lumMod val="75000"/>
                  <a:lumOff val="25000"/>
                </a:schemeClr>
              </a:solidFill>
              <a:latin typeface="Times New Roman" panose="02020603050405020304" pitchFamily="18" charset="0"/>
              <a:cs typeface="Times New Roman" panose="02020603050405020304" pitchFamily="18" charset="0"/>
            </a:rPr>
            <a:t>Đầu tư thiết bị ngành mũi nhọn cơ khí</a:t>
          </a:r>
          <a:endParaRPr lang="en-US" sz="2400" kern="1200">
            <a:latin typeface="Times New Roman" panose="02020603050405020304" pitchFamily="18" charset="0"/>
            <a:cs typeface="Times New Roman" panose="02020603050405020304" pitchFamily="18" charset="0"/>
          </a:endParaRPr>
        </a:p>
      </dsp:txBody>
      <dsp:txXfrm rot="-5400000">
        <a:off x="821965" y="4271183"/>
        <a:ext cx="4246177" cy="68873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7C64A9-17D1-4C5F-949B-A937564245B0}">
      <dsp:nvSpPr>
        <dsp:cNvPr id="0" name=""/>
        <dsp:cNvSpPr/>
      </dsp:nvSpPr>
      <dsp:spPr>
        <a:xfrm rot="5400000">
          <a:off x="-219128" y="219475"/>
          <a:ext cx="1460859" cy="1022601"/>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06</a:t>
          </a:r>
        </a:p>
      </dsp:txBody>
      <dsp:txXfrm rot="-5400000">
        <a:off x="2" y="511647"/>
        <a:ext cx="1022601" cy="438258"/>
      </dsp:txXfrm>
    </dsp:sp>
    <dsp:sp modelId="{61ADFB87-697D-4DC4-A445-13E3B0CB3CD7}">
      <dsp:nvSpPr>
        <dsp:cNvPr id="0" name=""/>
        <dsp:cNvSpPr/>
      </dsp:nvSpPr>
      <dsp:spPr>
        <a:xfrm rot="5400000">
          <a:off x="3236921" y="-2214319"/>
          <a:ext cx="949558" cy="5378198"/>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vi-VN" sz="2400" kern="1200">
              <a:solidFill>
                <a:schemeClr val="tx1">
                  <a:lumMod val="75000"/>
                  <a:lumOff val="25000"/>
                </a:schemeClr>
              </a:solidFill>
              <a:latin typeface="Times New Roman" panose="02020603050405020304" pitchFamily="18" charset="0"/>
              <a:cs typeface="Times New Roman" panose="02020603050405020304" pitchFamily="18" charset="0"/>
            </a:rPr>
            <a:t>Đầu tư thiết bị ngành trọng điểm</a:t>
          </a:r>
          <a:endParaRPr lang="en-US" sz="2400" kern="1200">
            <a:latin typeface="Times New Roman" panose="02020603050405020304" pitchFamily="18" charset="0"/>
            <a:cs typeface="Times New Roman" panose="02020603050405020304" pitchFamily="18" charset="0"/>
          </a:endParaRPr>
        </a:p>
      </dsp:txBody>
      <dsp:txXfrm rot="-5400000">
        <a:off x="1022601" y="46355"/>
        <a:ext cx="5331844" cy="856850"/>
      </dsp:txXfrm>
    </dsp:sp>
    <dsp:sp modelId="{216570EC-55C7-4633-B8E4-B9F7CD706849}">
      <dsp:nvSpPr>
        <dsp:cNvPr id="0" name=""/>
        <dsp:cNvSpPr/>
      </dsp:nvSpPr>
      <dsp:spPr>
        <a:xfrm rot="5400000">
          <a:off x="-219128" y="1535691"/>
          <a:ext cx="1460859" cy="1022601"/>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07</a:t>
          </a:r>
        </a:p>
      </dsp:txBody>
      <dsp:txXfrm rot="-5400000">
        <a:off x="2" y="1827863"/>
        <a:ext cx="1022601" cy="438258"/>
      </dsp:txXfrm>
    </dsp:sp>
    <dsp:sp modelId="{4273DF79-C067-4364-B844-C7F27D7B69D8}">
      <dsp:nvSpPr>
        <dsp:cNvPr id="0" name=""/>
        <dsp:cNvSpPr/>
      </dsp:nvSpPr>
      <dsp:spPr>
        <a:xfrm rot="5400000">
          <a:off x="3236921" y="-897757"/>
          <a:ext cx="949558" cy="5378198"/>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vi-VN" sz="2400" kern="1200">
              <a:solidFill>
                <a:schemeClr val="tx1">
                  <a:lumMod val="75000"/>
                  <a:lumOff val="25000"/>
                </a:schemeClr>
              </a:solidFill>
              <a:latin typeface="Times New Roman" panose="02020603050405020304" pitchFamily="18" charset="0"/>
              <a:cs typeface="Times New Roman" panose="02020603050405020304" pitchFamily="18" charset="0"/>
            </a:rPr>
            <a:t>Nhà trường thông minh</a:t>
          </a:r>
          <a:endParaRPr lang="en-US" sz="2400" kern="1200">
            <a:latin typeface="Times New Roman" panose="02020603050405020304" pitchFamily="18" charset="0"/>
            <a:cs typeface="Times New Roman" panose="02020603050405020304" pitchFamily="18" charset="0"/>
          </a:endParaRPr>
        </a:p>
      </dsp:txBody>
      <dsp:txXfrm rot="-5400000">
        <a:off x="1022601" y="1362917"/>
        <a:ext cx="5331844" cy="856850"/>
      </dsp:txXfrm>
    </dsp:sp>
    <dsp:sp modelId="{21CFBDF6-0A8E-4A19-AA34-1539F62339F3}">
      <dsp:nvSpPr>
        <dsp:cNvPr id="0" name=""/>
        <dsp:cNvSpPr/>
      </dsp:nvSpPr>
      <dsp:spPr>
        <a:xfrm rot="5400000">
          <a:off x="-219128" y="2851906"/>
          <a:ext cx="1460859" cy="1022601"/>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08</a:t>
          </a:r>
        </a:p>
      </dsp:txBody>
      <dsp:txXfrm rot="-5400000">
        <a:off x="2" y="3144078"/>
        <a:ext cx="1022601" cy="438258"/>
      </dsp:txXfrm>
    </dsp:sp>
    <dsp:sp modelId="{D05FD33D-E734-43D2-8066-6023163471C4}">
      <dsp:nvSpPr>
        <dsp:cNvPr id="0" name=""/>
        <dsp:cNvSpPr/>
      </dsp:nvSpPr>
      <dsp:spPr>
        <a:xfrm rot="5400000">
          <a:off x="3236921" y="418458"/>
          <a:ext cx="949558" cy="5378198"/>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vi-VN" sz="2400" kern="1200">
              <a:solidFill>
                <a:schemeClr val="tx1">
                  <a:lumMod val="75000"/>
                  <a:lumOff val="25000"/>
                </a:schemeClr>
              </a:solidFill>
              <a:latin typeface="Times New Roman" panose="02020603050405020304" pitchFamily="18" charset="0"/>
              <a:cs typeface="Times New Roman" panose="02020603050405020304" pitchFamily="18" charset="0"/>
            </a:rPr>
            <a:t>Xây dựng tòa nhà Quan hệ QT và DN </a:t>
          </a:r>
          <a:endParaRPr lang="en-US" sz="2400" kern="1200">
            <a:latin typeface="Times New Roman" panose="02020603050405020304" pitchFamily="18" charset="0"/>
            <a:cs typeface="Times New Roman" panose="02020603050405020304" pitchFamily="18" charset="0"/>
          </a:endParaRPr>
        </a:p>
      </dsp:txBody>
      <dsp:txXfrm rot="-5400000">
        <a:off x="1022601" y="2679132"/>
        <a:ext cx="5331844" cy="856850"/>
      </dsp:txXfrm>
    </dsp:sp>
    <dsp:sp modelId="{FA4B22BD-79A2-4996-B21E-A9876BB02C35}">
      <dsp:nvSpPr>
        <dsp:cNvPr id="0" name=""/>
        <dsp:cNvSpPr/>
      </dsp:nvSpPr>
      <dsp:spPr>
        <a:xfrm rot="5400000">
          <a:off x="-219128" y="4168122"/>
          <a:ext cx="1460859" cy="1022601"/>
        </a:xfrm>
        <a:prstGeom prst="chevron">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09</a:t>
          </a:r>
        </a:p>
      </dsp:txBody>
      <dsp:txXfrm rot="-5400000">
        <a:off x="2" y="4460294"/>
        <a:ext cx="1022601" cy="438258"/>
      </dsp:txXfrm>
    </dsp:sp>
    <dsp:sp modelId="{677EA3EA-AB3C-4BD9-AC73-2B027DCCC49E}">
      <dsp:nvSpPr>
        <dsp:cNvPr id="0" name=""/>
        <dsp:cNvSpPr/>
      </dsp:nvSpPr>
      <dsp:spPr>
        <a:xfrm rot="5400000">
          <a:off x="3236921" y="1734673"/>
          <a:ext cx="949558" cy="5378198"/>
        </a:xfrm>
        <a:prstGeom prst="round2Same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vi-VN" sz="2400" kern="1200">
              <a:solidFill>
                <a:schemeClr val="tx1">
                  <a:lumMod val="75000"/>
                  <a:lumOff val="25000"/>
                </a:schemeClr>
              </a:solidFill>
              <a:latin typeface="Times New Roman" panose="02020603050405020304" pitchFamily="18" charset="0"/>
              <a:cs typeface="Times New Roman" panose="02020603050405020304" pitchFamily="18" charset="0"/>
            </a:rPr>
            <a:t>Xây dựng phân hiệu tại huyện Củ Ch</a:t>
          </a:r>
          <a:r>
            <a:rPr lang="en-US" sz="2400" kern="1200">
              <a:solidFill>
                <a:schemeClr val="tx1">
                  <a:lumMod val="75000"/>
                  <a:lumOff val="25000"/>
                </a:schemeClr>
              </a:solidFill>
              <a:latin typeface="Times New Roman" panose="02020603050405020304" pitchFamily="18" charset="0"/>
              <a:cs typeface="Times New Roman" panose="02020603050405020304" pitchFamily="18" charset="0"/>
            </a:rPr>
            <a:t>i</a:t>
          </a:r>
          <a:endParaRPr lang="en-US" sz="2400" kern="1200">
            <a:latin typeface="Times New Roman" panose="02020603050405020304" pitchFamily="18" charset="0"/>
            <a:cs typeface="Times New Roman" panose="02020603050405020304" pitchFamily="18" charset="0"/>
          </a:endParaRPr>
        </a:p>
      </dsp:txBody>
      <dsp:txXfrm rot="-5400000">
        <a:off x="1022601" y="3995347"/>
        <a:ext cx="5331844" cy="856850"/>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920CCB7-10A0-46C1-95C9-8EE430DEED77}" type="datetimeFigureOut">
              <a:rPr lang="en-US" smtClean="0"/>
              <a:t>1/13/2021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859F799-76A0-44B0-A8ED-1932F4A4A321}" type="slidenum">
              <a:rPr lang="en-US" smtClean="0"/>
              <a:t>‹#›</a:t>
            </a:fld>
            <a:endParaRPr lang="en-US"/>
          </a:p>
        </p:txBody>
      </p:sp>
    </p:spTree>
    <p:extLst>
      <p:ext uri="{BB962C8B-B14F-4D97-AF65-F5344CB8AC3E}">
        <p14:creationId xmlns:p14="http://schemas.microsoft.com/office/powerpoint/2010/main" val="39745175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12091F-7269-47EE-BC9E-FADA2FB142C2}" type="datetimeFigureOut">
              <a:rPr lang="en-US" smtClean="0"/>
              <a:t>1/13/2021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21FAF0-811A-4A30-8B6C-71C7060441FB}" type="slidenum">
              <a:rPr lang="en-US" smtClean="0"/>
              <a:t>‹#›</a:t>
            </a:fld>
            <a:endParaRPr lang="en-US"/>
          </a:p>
        </p:txBody>
      </p:sp>
    </p:spTree>
    <p:extLst>
      <p:ext uri="{BB962C8B-B14F-4D97-AF65-F5344CB8AC3E}">
        <p14:creationId xmlns:p14="http://schemas.microsoft.com/office/powerpoint/2010/main" val="30534747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4F5BE9F-3C23-44D3-90B1-99C04E19D4AD}" type="datetime1">
              <a:rPr lang="vi-VN" smtClean="0">
                <a:solidFill>
                  <a:prstClr val="black">
                    <a:tint val="75000"/>
                  </a:prstClr>
                </a:solidFill>
              </a:rPr>
              <a:t>13/01/2021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9284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9601200" y="6619402"/>
            <a:ext cx="1600200" cy="224312"/>
          </a:xfrm>
        </p:spPr>
        <p:txBody>
          <a:bodyPr/>
          <a:lstStyle/>
          <a:p>
            <a:fld id="{CFA707D0-8276-45AC-AB2F-0CC0A9D05884}" type="datetime1">
              <a:rPr lang="vi-VN" smtClean="0">
                <a:solidFill>
                  <a:prstClr val="black">
                    <a:tint val="75000"/>
                  </a:prstClr>
                </a:solidFill>
              </a:rPr>
              <a:t>13/01/2021</a:t>
            </a:fld>
            <a:endParaRPr lang="en-US">
              <a:solidFill>
                <a:prstClr val="black">
                  <a:tint val="75000"/>
                </a:prstClr>
              </a:solidFill>
            </a:endParaRPr>
          </a:p>
        </p:txBody>
      </p:sp>
      <p:sp>
        <p:nvSpPr>
          <p:cNvPr id="6" name="Slide Number Placeholder 5"/>
          <p:cNvSpPr>
            <a:spLocks noGrp="1"/>
          </p:cNvSpPr>
          <p:nvPr>
            <p:ph type="sldNum" sz="quarter" idx="12"/>
          </p:nvPr>
        </p:nvSpPr>
        <p:spPr>
          <a:xfrm>
            <a:off x="11201400" y="6619401"/>
            <a:ext cx="914400" cy="224313"/>
          </a:xfrm>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
        <p:nvSpPr>
          <p:cNvPr id="7" name="TextBox 6"/>
          <p:cNvSpPr txBox="1"/>
          <p:nvPr userDrawn="1"/>
        </p:nvSpPr>
        <p:spPr>
          <a:xfrm>
            <a:off x="-18068" y="6567588"/>
            <a:ext cx="6324600" cy="307777"/>
          </a:xfrm>
          <a:prstGeom prst="rect">
            <a:avLst/>
          </a:prstGeom>
          <a:noFill/>
        </p:spPr>
        <p:txBody>
          <a:bodyPr wrap="square" rtlCol="0">
            <a:spAutoFit/>
          </a:bodyPr>
          <a:lstStyle/>
          <a:p>
            <a:r>
              <a:rPr lang="en-US" sz="1400" b="1" dirty="0">
                <a:solidFill>
                  <a:srgbClr val="ED5040"/>
                </a:solidFill>
                <a:latin typeface="Tahoma" panose="020B0604030504040204" pitchFamily="34" charset="0"/>
                <a:ea typeface="Tahoma" panose="020B0604030504040204" pitchFamily="34" charset="0"/>
                <a:cs typeface="Tahoma" panose="020B0604030504040204" pitchFamily="34" charset="0"/>
              </a:rPr>
              <a:t>NHÂN</a:t>
            </a:r>
            <a:r>
              <a:rPr lang="en-US" sz="1400" b="1" baseline="0" dirty="0">
                <a:solidFill>
                  <a:srgbClr val="ED5040"/>
                </a:solidFill>
                <a:latin typeface="Tahoma" panose="020B0604030504040204" pitchFamily="34" charset="0"/>
                <a:ea typeface="Tahoma" panose="020B0604030504040204" pitchFamily="34" charset="0"/>
                <a:cs typeface="Tahoma" panose="020B0604030504040204" pitchFamily="34" charset="0"/>
              </a:rPr>
              <a:t> VĂN - SÁNG TẠO - PHÁT TRIỂN - BỀN VỮNG</a:t>
            </a:r>
            <a:endParaRPr lang="en-US" sz="1400" b="1" dirty="0">
              <a:solidFill>
                <a:srgbClr val="ED504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767647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FF0A1C-4FDE-4AE2-B941-20687415BFB0}" type="datetime1">
              <a:rPr lang="vi-VN" smtClean="0">
                <a:solidFill>
                  <a:prstClr val="black">
                    <a:tint val="75000"/>
                  </a:prstClr>
                </a:solidFill>
              </a:rPr>
              <a:t>13/01/2021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1244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C697D0A-E8DC-4179-AF51-E527FD6E9D0A}" type="datetime1">
              <a:rPr lang="vi-VN" smtClean="0">
                <a:solidFill>
                  <a:prstClr val="black">
                    <a:tint val="75000"/>
                  </a:prstClr>
                </a:solidFill>
              </a:rPr>
              <a:t>13/01/2021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41535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8E28B92-7984-43A0-80D0-A1A7F4255A64}" type="datetime1">
              <a:rPr lang="vi-VN" smtClean="0">
                <a:solidFill>
                  <a:prstClr val="black">
                    <a:tint val="75000"/>
                  </a:prstClr>
                </a:solidFill>
              </a:rPr>
              <a:t>13/01/2021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841676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2ADFAF9-B016-4E87-BCEF-ED4E2D37155A}" type="datetime1">
              <a:rPr lang="vi-VN" smtClean="0">
                <a:solidFill>
                  <a:prstClr val="black">
                    <a:tint val="75000"/>
                  </a:prstClr>
                </a:solidFill>
              </a:rPr>
              <a:t>13/01/2021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130914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518D4F-0574-4BF6-B049-6B752D77D411}" type="datetime1">
              <a:rPr lang="vi-VN" smtClean="0">
                <a:solidFill>
                  <a:prstClr val="black">
                    <a:tint val="75000"/>
                  </a:prstClr>
                </a:solidFill>
              </a:rPr>
              <a:t>13/01/2021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7767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35CE2B9-9E6A-4A0B-B291-A16AF16EFD19}" type="datetime1">
              <a:rPr lang="vi-VN" smtClean="0">
                <a:solidFill>
                  <a:prstClr val="black">
                    <a:tint val="75000"/>
                  </a:prstClr>
                </a:solidFill>
              </a:rPr>
              <a:t>13/01/2021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99863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3AF18B7-4BC9-45DD-AEEB-98B6FD6F3A30}" type="datetime1">
              <a:rPr lang="vi-VN" smtClean="0">
                <a:solidFill>
                  <a:prstClr val="black">
                    <a:tint val="75000"/>
                  </a:prstClr>
                </a:solidFill>
              </a:rPr>
              <a:t>13/01/2021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35899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12C8E3-3D78-4022-9DDC-484AB34DE49E}" type="datetime1">
              <a:rPr lang="vi-VN" smtClean="0">
                <a:solidFill>
                  <a:prstClr val="black">
                    <a:tint val="75000"/>
                  </a:prstClr>
                </a:solidFill>
              </a:rPr>
              <a:t>13/01/2021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368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2049350-C0C5-4476-9261-A2F5F6B62447}" type="datetime1">
              <a:rPr lang="vi-VN" smtClean="0">
                <a:solidFill>
                  <a:prstClr val="black">
                    <a:tint val="75000"/>
                  </a:prstClr>
                </a:solidFill>
              </a:rPr>
              <a:t>13/01/2021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98362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graphicFrame>
        <p:nvGraphicFramePr>
          <p:cNvPr id="10" name="Group 210"/>
          <p:cNvGraphicFramePr>
            <a:graphicFrameLocks noGrp="1"/>
          </p:cNvGraphicFramePr>
          <p:nvPr userDrawn="1">
            <p:extLst>
              <p:ext uri="{D42A27DB-BD31-4B8C-83A1-F6EECF244321}">
                <p14:modId xmlns:p14="http://schemas.microsoft.com/office/powerpoint/2010/main" val="460351046"/>
              </p:ext>
            </p:extLst>
          </p:nvPr>
        </p:nvGraphicFramePr>
        <p:xfrm>
          <a:off x="4572000" y="1524003"/>
          <a:ext cx="7213600" cy="3950735"/>
        </p:xfrm>
        <a:graphic>
          <a:graphicData uri="http://schemas.openxmlformats.org/drawingml/2006/table">
            <a:tbl>
              <a:tblPr/>
              <a:tblGrid>
                <a:gridCol w="7213600">
                  <a:extLst>
                    <a:ext uri="{9D8B030D-6E8A-4147-A177-3AD203B41FA5}">
                      <a16:colId xmlns:a16="http://schemas.microsoft.com/office/drawing/2014/main" val="20000"/>
                    </a:ext>
                  </a:extLst>
                </a:gridCol>
              </a:tblGrid>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err="1">
                          <a:ln>
                            <a:noFill/>
                          </a:ln>
                          <a:solidFill>
                            <a:srgbClr val="008000"/>
                          </a:solidFill>
                          <a:effectLst/>
                          <a:latin typeface="Arial" pitchFamily="34" charset="0"/>
                          <a:cs typeface="Arial" pitchFamily="34" charset="0"/>
                        </a:rPr>
                        <a:t>Họ</a:t>
                      </a:r>
                      <a:r>
                        <a:rPr kumimoji="0" lang="en-US" sz="2400" b="1" i="0" u="none" strike="noStrike" cap="none" normalizeH="0" baseline="0" dirty="0">
                          <a:ln>
                            <a:noFill/>
                          </a:ln>
                          <a:solidFill>
                            <a:srgbClr val="008000"/>
                          </a:solidFill>
                          <a:effectLst/>
                          <a:latin typeface="Arial" pitchFamily="34" charset="0"/>
                          <a:cs typeface="Arial" pitchFamily="34" charset="0"/>
                        </a:rPr>
                        <a:t> </a:t>
                      </a:r>
                      <a:r>
                        <a:rPr kumimoji="0" lang="en-US" sz="2400" b="1" i="0" u="none" strike="noStrike" cap="none" normalizeH="0" baseline="0" dirty="0" err="1">
                          <a:ln>
                            <a:noFill/>
                          </a:ln>
                          <a:solidFill>
                            <a:srgbClr val="008000"/>
                          </a:solidFill>
                          <a:effectLst/>
                          <a:latin typeface="Arial" pitchFamily="34" charset="0"/>
                          <a:cs typeface="Arial" pitchFamily="34" charset="0"/>
                        </a:rPr>
                        <a:t>và</a:t>
                      </a:r>
                      <a:r>
                        <a:rPr kumimoji="0" lang="en-US" sz="2400" b="1" i="0" u="none" strike="noStrike" cap="none" normalizeH="0" baseline="0" dirty="0">
                          <a:ln>
                            <a:noFill/>
                          </a:ln>
                          <a:solidFill>
                            <a:srgbClr val="008000"/>
                          </a:solidFill>
                          <a:effectLst/>
                          <a:latin typeface="Arial" pitchFamily="34" charset="0"/>
                          <a:cs typeface="Arial" pitchFamily="34" charset="0"/>
                        </a:rPr>
                        <a:t> </a:t>
                      </a:r>
                      <a:r>
                        <a:rPr kumimoji="0" lang="en-US" sz="2400" b="1" i="0" u="none" strike="noStrike" cap="none" normalizeH="0" baseline="0" dirty="0" err="1">
                          <a:ln>
                            <a:noFill/>
                          </a:ln>
                          <a:solidFill>
                            <a:srgbClr val="008000"/>
                          </a:solidFill>
                          <a:effectLst/>
                          <a:latin typeface="Arial" pitchFamily="34" charset="0"/>
                          <a:cs typeface="Arial" pitchFamily="34" charset="0"/>
                        </a:rPr>
                        <a:t>tên</a:t>
                      </a:r>
                      <a:r>
                        <a:rPr kumimoji="0" lang="en-US" sz="2400" b="1" i="0" u="none" strike="noStrike" cap="none" normalizeH="0" baseline="0" dirty="0">
                          <a:ln>
                            <a:noFill/>
                          </a:ln>
                          <a:solidFill>
                            <a:srgbClr val="008000"/>
                          </a:solidFill>
                          <a:effectLst/>
                          <a:latin typeface="Arial" pitchFamily="34" charset="0"/>
                          <a:cs typeface="Arial" pitchFamily="34" charset="0"/>
                        </a:rPr>
                        <a:t> :</a:t>
                      </a:r>
                      <a:endParaRPr kumimoji="0" lang="en-US" sz="2400" b="1" i="0" u="none" strike="noStrike" cap="none" normalizeH="0" baseline="0" dirty="0">
                        <a:ln>
                          <a:noFill/>
                        </a:ln>
                        <a:solidFill>
                          <a:srgbClr val="0000CC"/>
                        </a:solidFill>
                        <a:effectLst/>
                        <a:latin typeface="Arial" pitchFamily="34" charset="0"/>
                        <a:cs typeface="Arial" pitchFamily="34" charset="0"/>
                      </a:endParaRPr>
                    </a:p>
                  </a:txBody>
                  <a:tcPr marL="121920" marR="121920"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43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Năm</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sinh</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p>
                  </a:txBody>
                  <a:tcPr marL="121920" marR="121920"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Quê</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quán</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p>
                  </a:txBody>
                  <a:tcPr marL="121920" marR="121920"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Dân</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tộc</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p>
                  </a:txBody>
                  <a:tcPr marL="121920" marR="121920"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Tôn</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giáo</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p>
                  </a:txBody>
                  <a:tcPr marL="121920" marR="121920"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Ngày</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vào</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Đoàn</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p>
                  </a:txBody>
                  <a:tcPr marL="121920" marR="121920"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7933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Chính</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trị</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a:t>
                      </a:r>
                    </a:p>
                  </a:txBody>
                  <a:tcPr marL="121920" marR="121920"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58043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Chuyên</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r>
                        <a:rPr kumimoji="0" lang="en-US" sz="2400" b="1" i="0" u="none" strike="noStrike" kern="1200" cap="none" normalizeH="0" baseline="0" dirty="0" err="1">
                          <a:ln>
                            <a:noFill/>
                          </a:ln>
                          <a:solidFill>
                            <a:srgbClr val="008000"/>
                          </a:solidFill>
                          <a:effectLst/>
                          <a:latin typeface="Arial" pitchFamily="34" charset="0"/>
                          <a:ea typeface="+mn-ea"/>
                          <a:cs typeface="Arial" pitchFamily="34" charset="0"/>
                        </a:rPr>
                        <a:t>môn</a:t>
                      </a:r>
                      <a:r>
                        <a:rPr kumimoji="0" lang="en-US" sz="2400" b="1" i="0" u="none" strike="noStrike" kern="1200" cap="none" normalizeH="0" baseline="0" dirty="0">
                          <a:ln>
                            <a:noFill/>
                          </a:ln>
                          <a:solidFill>
                            <a:srgbClr val="008000"/>
                          </a:solidFill>
                          <a:effectLst/>
                          <a:latin typeface="Arial" pitchFamily="34" charset="0"/>
                          <a:ea typeface="+mn-ea"/>
                          <a:cs typeface="Arial" pitchFamily="34" charset="0"/>
                        </a:rPr>
                        <a:t>: </a:t>
                      </a:r>
                    </a:p>
                  </a:txBody>
                  <a:tcPr marL="121920" marR="121920" horzOverflow="overflow">
                    <a:lnL w="19050" cap="flat" cmpd="sng" algn="ctr">
                      <a:solidFill>
                        <a:srgbClr val="FF0000"/>
                      </a:solidFill>
                      <a:prstDash val="sysDashDot"/>
                      <a:round/>
                      <a:headEnd type="none" w="med" len="med"/>
                      <a:tailEnd type="none" w="med" len="med"/>
                    </a:lnL>
                    <a:lnR w="19050" cap="flat" cmpd="sng" algn="ctr">
                      <a:solidFill>
                        <a:srgbClr val="FF0000"/>
                      </a:solidFill>
                      <a:prstDash val="sysDashDot"/>
                      <a:round/>
                      <a:headEnd type="none" w="med" len="med"/>
                      <a:tailEnd type="none" w="med" len="med"/>
                    </a:lnR>
                    <a:lnT w="19050" cap="flat" cmpd="sng" algn="ctr">
                      <a:solidFill>
                        <a:srgbClr val="FF0000"/>
                      </a:solidFill>
                      <a:prstDash val="sysDashDot"/>
                      <a:round/>
                      <a:headEnd type="none" w="med" len="med"/>
                      <a:tailEnd type="none" w="med" len="med"/>
                    </a:lnT>
                    <a:lnB w="19050" cap="flat" cmpd="sng" algn="ctr">
                      <a:solidFill>
                        <a:srgbClr val="FF0000"/>
                      </a:solidFill>
                      <a:prstDash val="sysDashDot"/>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bl>
          </a:graphicData>
        </a:graphic>
      </p:graphicFrame>
      <p:sp>
        <p:nvSpPr>
          <p:cNvPr id="4" name="Round Same Side Corner Rectangle 3"/>
          <p:cNvSpPr/>
          <p:nvPr/>
        </p:nvSpPr>
        <p:spPr>
          <a:xfrm flipH="1" flipV="1">
            <a:off x="0" y="0"/>
            <a:ext cx="12192000" cy="1219200"/>
          </a:xfrm>
          <a:prstGeom prst="round2Same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sz="1800">
              <a:solidFill>
                <a:prstClr val="black"/>
              </a:solidFill>
            </a:endParaRPr>
          </a:p>
        </p:txBody>
      </p:sp>
      <p:sp>
        <p:nvSpPr>
          <p:cNvPr id="7" name="TextBox 6"/>
          <p:cNvSpPr txBox="1"/>
          <p:nvPr/>
        </p:nvSpPr>
        <p:spPr>
          <a:xfrm>
            <a:off x="1320800" y="236538"/>
            <a:ext cx="10871200" cy="707886"/>
          </a:xfrm>
          <a:prstGeom prst="rect">
            <a:avLst/>
          </a:prstGeom>
          <a:noFill/>
        </p:spPr>
        <p:txBody>
          <a:bodyPr>
            <a:spAutoFit/>
          </a:bodyPr>
          <a:lstStyle/>
          <a:p>
            <a:pPr algn="ctr">
              <a:defRPr/>
            </a:pPr>
            <a:r>
              <a:rPr lang="vi-VN" sz="2000" b="1" cap="all" dirty="0">
                <a:ln w="0"/>
                <a:solidFill>
                  <a:srgbClr val="FF0000"/>
                </a:solidFill>
                <a:effectLst>
                  <a:reflection blurRad="12700" stA="50000" endPos="50000" dist="5000" dir="5400000" sy="-100000" rotWithShape="0"/>
                </a:effectLst>
                <a:latin typeface="Times New Roman"/>
              </a:rPr>
              <a:t>ĐẠI HỘI ĐẠI BIỂU</a:t>
            </a:r>
            <a:r>
              <a:rPr lang="en-US" sz="2000" b="1" cap="all" dirty="0">
                <a:ln w="0"/>
                <a:solidFill>
                  <a:srgbClr val="FF0000"/>
                </a:solidFill>
                <a:effectLst>
                  <a:reflection blurRad="12700" stA="50000" endPos="50000" dist="5000" dir="5400000" sy="-100000" rotWithShape="0"/>
                </a:effectLst>
              </a:rPr>
              <a:t> </a:t>
            </a:r>
            <a:r>
              <a:rPr lang="en-US" sz="2000" b="1" cap="all" dirty="0">
                <a:ln w="0"/>
                <a:solidFill>
                  <a:srgbClr val="FF0000"/>
                </a:solidFill>
                <a:effectLst>
                  <a:reflection blurRad="12700" stA="50000" endPos="50000" dist="5000" dir="5400000" sy="-100000" rotWithShape="0"/>
                </a:effectLst>
                <a:latin typeface="Times New Roman" pitchFamily="18" charset="0"/>
                <a:cs typeface="Times New Roman" pitchFamily="18" charset="0"/>
              </a:rPr>
              <a:t>ĐOÀN TNCS HỒ CHÍ MINH </a:t>
            </a:r>
          </a:p>
          <a:p>
            <a:pPr algn="ctr">
              <a:defRPr/>
            </a:pPr>
            <a:r>
              <a:rPr lang="en-US" sz="2000" b="1" cap="all" dirty="0">
                <a:ln w="0"/>
                <a:solidFill>
                  <a:srgbClr val="FF0000"/>
                </a:solidFill>
                <a:effectLst>
                  <a:reflection blurRad="12700" stA="50000" endPos="50000" dist="5000" dir="5400000" sy="-100000" rotWithShape="0"/>
                </a:effectLst>
                <a:latin typeface="Times New Roman" pitchFamily="18" charset="0"/>
                <a:cs typeface="Times New Roman" pitchFamily="18" charset="0"/>
              </a:rPr>
              <a:t>TRƯỜNG CĐKT LÝ TỰ TRỌNG TP. HỒ CHÍ MINH LẦN XXIII</a:t>
            </a:r>
          </a:p>
        </p:txBody>
      </p:sp>
      <p:pic>
        <p:nvPicPr>
          <p:cNvPr id="11" name="Picture 211" descr="shabby_frame_green"/>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05317" y="1143000"/>
            <a:ext cx="4366683"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p:cNvSpPr txBox="1"/>
          <p:nvPr userDrawn="1"/>
        </p:nvSpPr>
        <p:spPr>
          <a:xfrm>
            <a:off x="6400800" y="1600200"/>
            <a:ext cx="5283200" cy="369332"/>
          </a:xfrm>
          <a:prstGeom prst="rect">
            <a:avLst/>
          </a:prstGeom>
          <a:noFill/>
        </p:spPr>
        <p:txBody>
          <a:bodyPr wrap="square" rtlCol="0">
            <a:spAutoFit/>
          </a:bodyPr>
          <a:lstStyle/>
          <a:p>
            <a:endParaRPr lang="en-US" sz="1800" dirty="0">
              <a:solidFill>
                <a:prstClr val="black"/>
              </a:solidFill>
            </a:endParaRPr>
          </a:p>
        </p:txBody>
      </p:sp>
      <p:sp>
        <p:nvSpPr>
          <p:cNvPr id="21" name="TextBox 20"/>
          <p:cNvSpPr txBox="1"/>
          <p:nvPr userDrawn="1"/>
        </p:nvSpPr>
        <p:spPr>
          <a:xfrm>
            <a:off x="6400800" y="5791200"/>
            <a:ext cx="5181600" cy="369332"/>
          </a:xfrm>
          <a:prstGeom prst="rect">
            <a:avLst/>
          </a:prstGeom>
          <a:noFill/>
        </p:spPr>
        <p:txBody>
          <a:bodyPr wrap="square" rtlCol="0">
            <a:spAutoFit/>
          </a:bodyPr>
          <a:lstStyle/>
          <a:p>
            <a:endParaRPr lang="en-US" sz="1800" dirty="0">
              <a:solidFill>
                <a:prstClr val="black"/>
              </a:solidFill>
            </a:endParaRPr>
          </a:p>
        </p:txBody>
      </p:sp>
    </p:spTree>
    <p:extLst>
      <p:ext uri="{BB962C8B-B14F-4D97-AF65-F5344CB8AC3E}">
        <p14:creationId xmlns:p14="http://schemas.microsoft.com/office/powerpoint/2010/main" val="270262088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4" name="Round Same Side Corner Rectangle 3"/>
          <p:cNvSpPr/>
          <p:nvPr/>
        </p:nvSpPr>
        <p:spPr>
          <a:xfrm flipH="1" flipV="1">
            <a:off x="0" y="-1"/>
            <a:ext cx="12192000" cy="835236"/>
          </a:xfrm>
          <a:prstGeom prst="round2SameRect">
            <a:avLst/>
          </a:prstGeom>
          <a:solidFill>
            <a:schemeClr val="accent1"/>
          </a:solidFill>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sz="1800">
              <a:solidFill>
                <a:srgbClr val="C00000"/>
              </a:solidFill>
            </a:endParaRPr>
          </a:p>
        </p:txBody>
      </p:sp>
      <p:sp>
        <p:nvSpPr>
          <p:cNvPr id="7" name="TextBox 6"/>
          <p:cNvSpPr txBox="1"/>
          <p:nvPr/>
        </p:nvSpPr>
        <p:spPr>
          <a:xfrm>
            <a:off x="1117600" y="2"/>
            <a:ext cx="10871200" cy="461665"/>
          </a:xfrm>
          <a:prstGeom prst="rect">
            <a:avLst/>
          </a:prstGeom>
          <a:noFill/>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algn="ctr" defTabSz="914377" rtl="0" eaLnBrk="1" latinLnBrk="0" hangingPunct="1">
              <a:defRPr/>
            </a:pPr>
            <a:r>
              <a:rPr lang="en-US" sz="2400" b="1" kern="1200" spc="51">
                <a:ln w="11430">
                  <a:solidFill>
                    <a:schemeClr val="bg1"/>
                  </a:solidFill>
                </a:ln>
                <a:solidFill>
                  <a:schemeClr val="bg1"/>
                </a:solidFill>
                <a:effectLst>
                  <a:outerShdw blurRad="76200" dist="50800" dir="5400000" algn="tl" rotWithShape="0">
                    <a:srgbClr val="000000">
                      <a:alpha val="65000"/>
                    </a:srgbClr>
                  </a:outerShdw>
                </a:effectLst>
                <a:latin typeface="UTM American Sans" pitchFamily="18" charset="0"/>
                <a:ea typeface="+mn-ea"/>
                <a:cs typeface="+mn-cs"/>
              </a:rPr>
              <a:t>HỘI NGHỊ ĐẠI BIỂU CÁN BỘ - CÔNG CHỨC – VIÊN CHỨC NĂM HỌC 2017 - 2018</a:t>
            </a:r>
            <a:endParaRPr lang="en-US" sz="2400" b="1" kern="1200" spc="51" dirty="0">
              <a:ln w="11430">
                <a:solidFill>
                  <a:schemeClr val="bg1"/>
                </a:solidFill>
              </a:ln>
              <a:solidFill>
                <a:schemeClr val="bg1"/>
              </a:solidFill>
              <a:effectLst>
                <a:outerShdw blurRad="76200" dist="50800" dir="5400000" algn="tl" rotWithShape="0">
                  <a:srgbClr val="000000">
                    <a:alpha val="65000"/>
                  </a:srgbClr>
                </a:outerShdw>
              </a:effectLst>
              <a:latin typeface="UTM American Sans" pitchFamily="18" charset="0"/>
              <a:ea typeface="+mn-ea"/>
              <a:cs typeface="+mn-cs"/>
            </a:endParaRPr>
          </a:p>
        </p:txBody>
      </p:sp>
      <p:sp>
        <p:nvSpPr>
          <p:cNvPr id="19" name="Text Placeholder 18"/>
          <p:cNvSpPr>
            <a:spLocks noGrp="1"/>
          </p:cNvSpPr>
          <p:nvPr>
            <p:ph type="body" sz="quarter" idx="11"/>
          </p:nvPr>
        </p:nvSpPr>
        <p:spPr>
          <a:xfrm>
            <a:off x="203200" y="914400"/>
            <a:ext cx="11785600" cy="381000"/>
          </a:xfrm>
        </p:spPr>
        <p:txBody>
          <a:bodyPr/>
          <a:lstStyle>
            <a:lvl1pPr marL="342891" marR="0" indent="-342891" algn="ctr" defTabSz="914377" rtl="0" eaLnBrk="1" fontAlgn="base" latinLnBrk="0" hangingPunct="1">
              <a:lnSpc>
                <a:spcPct val="100000"/>
              </a:lnSpc>
              <a:spcBef>
                <a:spcPct val="20000"/>
              </a:spcBef>
              <a:spcAft>
                <a:spcPct val="0"/>
              </a:spcAft>
              <a:buClrTx/>
              <a:buSzTx/>
              <a:buFont typeface="Arial" charset="0"/>
              <a:buNone/>
              <a:tabLst/>
              <a:defRPr lang="en-US" sz="2200" b="1" kern="1200" cap="none" spc="0" baseline="0" dirty="0" smtClean="0">
                <a:ln w="11430"/>
                <a:solidFill>
                  <a:srgbClr val="C00000"/>
                </a:solidFill>
                <a:effectLst/>
                <a:latin typeface="Tahoma" pitchFamily="34" charset="0"/>
                <a:ea typeface="Tahoma" pitchFamily="34" charset="0"/>
                <a:cs typeface="Tahoma" pitchFamily="34" charset="0"/>
              </a:defRPr>
            </a:lvl1pPr>
          </a:lstStyle>
          <a:p>
            <a:pPr marL="342891" marR="0" lvl="0" indent="-342891" algn="l" defTabSz="914377" rtl="0" eaLnBrk="1" fontAlgn="base" latinLnBrk="0" hangingPunct="1">
              <a:lnSpc>
                <a:spcPct val="100000"/>
              </a:lnSpc>
              <a:spcBef>
                <a:spcPct val="20000"/>
              </a:spcBef>
              <a:spcAft>
                <a:spcPct val="0"/>
              </a:spcAft>
              <a:buClrTx/>
              <a:buSzTx/>
              <a:buFont typeface="Arial" charset="0"/>
              <a:buNone/>
              <a:tabLst/>
              <a:defRPr/>
            </a:pPr>
            <a:endParaRPr lang="en-US" sz="2400" b="1" dirty="0">
              <a:solidFill>
                <a:srgbClr val="FFFF00"/>
              </a:solidFill>
            </a:endParaRPr>
          </a:p>
        </p:txBody>
      </p:sp>
      <p:sp>
        <p:nvSpPr>
          <p:cNvPr id="5" name="Text Placeholder 4"/>
          <p:cNvSpPr>
            <a:spLocks noGrp="1"/>
          </p:cNvSpPr>
          <p:nvPr>
            <p:ph type="body" sz="quarter" idx="12"/>
          </p:nvPr>
        </p:nvSpPr>
        <p:spPr>
          <a:xfrm>
            <a:off x="203200" y="1371600"/>
            <a:ext cx="11785600" cy="5105400"/>
          </a:xfrm>
        </p:spPr>
        <p:txBody>
          <a:bodyPr/>
          <a:lstStyle>
            <a:lvl1pPr>
              <a:defRPr>
                <a:latin typeface="Times New Roman" pitchFamily="18" charset="0"/>
                <a:ea typeface="Tahoma" pitchFamily="34" charset="0"/>
                <a:cs typeface="Times New Roman" pitchFamily="18" charset="0"/>
              </a:defRPr>
            </a:lvl1pPr>
            <a:lvl2pPr>
              <a:defRPr>
                <a:latin typeface="Times New Roman" pitchFamily="18" charset="0"/>
                <a:ea typeface="Tahoma" pitchFamily="34" charset="0"/>
                <a:cs typeface="Times New Roman" pitchFamily="18" charset="0"/>
              </a:defRPr>
            </a:lvl2pPr>
            <a:lvl3pPr>
              <a:defRPr>
                <a:latin typeface="Times New Roman" pitchFamily="18" charset="0"/>
                <a:ea typeface="Tahoma" pitchFamily="34" charset="0"/>
                <a:cs typeface="Times New Roman" pitchFamily="18" charset="0"/>
              </a:defRPr>
            </a:lvl3pPr>
            <a:lvl4pPr>
              <a:defRPr>
                <a:latin typeface="Times New Roman" pitchFamily="18" charset="0"/>
                <a:ea typeface="Tahoma" pitchFamily="34" charset="0"/>
                <a:cs typeface="Times New Roman" pitchFamily="18" charset="0"/>
              </a:defRPr>
            </a:lvl4pPr>
            <a:lvl5pPr>
              <a:defRPr>
                <a:latin typeface="Times New Roman" pitchFamily="18" charset="0"/>
                <a:ea typeface="Tahoma" pitchFamily="34" charset="0"/>
                <a:cs typeface="Times New Roman"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Round Single Corner Rectangle 9"/>
          <p:cNvSpPr/>
          <p:nvPr userDrawn="1"/>
        </p:nvSpPr>
        <p:spPr>
          <a:xfrm>
            <a:off x="0" y="6553200"/>
            <a:ext cx="8331200" cy="304800"/>
          </a:xfrm>
          <a:prstGeom prst="round1Rect">
            <a:avLst>
              <a:gd name="adj" fmla="val 50000"/>
            </a:avLst>
          </a:prstGeom>
          <a:solidFill>
            <a:schemeClr val="accent1"/>
          </a:solidFill>
          <a:ln>
            <a:noFill/>
          </a:ln>
        </p:spPr>
        <p:style>
          <a:lnRef idx="1">
            <a:schemeClr val="accent5"/>
          </a:lnRef>
          <a:fillRef idx="2">
            <a:schemeClr val="accent5"/>
          </a:fillRef>
          <a:effectRef idx="1">
            <a:schemeClr val="accent5"/>
          </a:effectRef>
          <a:fontRef idx="minor">
            <a:schemeClr val="dk1"/>
          </a:fontRef>
        </p:style>
        <p:txBody>
          <a:bodyPr anchor="ctr"/>
          <a:lstStyle/>
          <a:p>
            <a:pPr marL="0" algn="ctr" defTabSz="914377" rtl="0" eaLnBrk="1" latinLnBrk="0" hangingPunct="1">
              <a:defRPr/>
            </a:pPr>
            <a:r>
              <a:rPr lang="en-US" sz="1600" b="0" kern="1200" spc="51">
                <a:ln w="11430">
                  <a:noFill/>
                </a:ln>
                <a:solidFill>
                  <a:schemeClr val="bg1"/>
                </a:solidFill>
                <a:effectLst/>
                <a:latin typeface="UTM American Sans" pitchFamily="18" charset="0"/>
                <a:ea typeface="+mn-ea"/>
                <a:cs typeface="+mn-cs"/>
              </a:rPr>
              <a:t>TRI THỨC – SÁNG TẠO – PHÁT TRIỂN – BỀN VỮNG</a:t>
            </a:r>
            <a:endParaRPr lang="en-US" sz="1600" b="0" kern="1200" spc="51" dirty="0">
              <a:ln w="11430">
                <a:noFill/>
              </a:ln>
              <a:solidFill>
                <a:schemeClr val="bg1"/>
              </a:solidFill>
              <a:effectLst/>
              <a:latin typeface="UTM American Sans" pitchFamily="18" charset="0"/>
              <a:ea typeface="+mn-ea"/>
              <a:cs typeface="+mn-cs"/>
            </a:endParaRPr>
          </a:p>
        </p:txBody>
      </p:sp>
    </p:spTree>
    <p:extLst>
      <p:ext uri="{BB962C8B-B14F-4D97-AF65-F5344CB8AC3E}">
        <p14:creationId xmlns:p14="http://schemas.microsoft.com/office/powerpoint/2010/main" val="3586992065"/>
      </p:ext>
    </p:extLst>
  </p:cSld>
  <p:clrMapOvr>
    <a:masterClrMapping/>
  </p:clrMapOvr>
  <p:transition>
    <p:cu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and Content">
    <p:spTree>
      <p:nvGrpSpPr>
        <p:cNvPr id="1" name=""/>
        <p:cNvGrpSpPr/>
        <p:nvPr/>
      </p:nvGrpSpPr>
      <p:grpSpPr>
        <a:xfrm>
          <a:off x="0" y="0"/>
          <a:ext cx="0" cy="0"/>
          <a:chOff x="0" y="0"/>
          <a:chExt cx="0" cy="0"/>
        </a:xfrm>
      </p:grpSpPr>
      <p:sp>
        <p:nvSpPr>
          <p:cNvPr id="19" name="Text Placeholder 18"/>
          <p:cNvSpPr>
            <a:spLocks noGrp="1"/>
          </p:cNvSpPr>
          <p:nvPr>
            <p:ph type="body" sz="quarter" idx="11"/>
          </p:nvPr>
        </p:nvSpPr>
        <p:spPr>
          <a:xfrm>
            <a:off x="203200" y="914400"/>
            <a:ext cx="11785600" cy="381000"/>
          </a:xfrm>
        </p:spPr>
        <p:txBody>
          <a:bodyPr/>
          <a:lstStyle>
            <a:lvl1pPr marL="342891" marR="0" indent="-342891" algn="ctr" defTabSz="914377" rtl="0" eaLnBrk="1" fontAlgn="base" latinLnBrk="0" hangingPunct="1">
              <a:lnSpc>
                <a:spcPct val="100000"/>
              </a:lnSpc>
              <a:spcBef>
                <a:spcPct val="20000"/>
              </a:spcBef>
              <a:spcAft>
                <a:spcPct val="0"/>
              </a:spcAft>
              <a:buClrTx/>
              <a:buSzTx/>
              <a:buFont typeface="Arial" charset="0"/>
              <a:buNone/>
              <a:tabLst/>
              <a:defRPr lang="en-US" sz="2200" b="1" kern="1200" cap="none" spc="0" baseline="0" dirty="0" smtClean="0">
                <a:ln w="11430"/>
                <a:solidFill>
                  <a:srgbClr val="C00000"/>
                </a:solidFill>
                <a:effectLst/>
                <a:latin typeface="Tahoma" pitchFamily="34" charset="0"/>
                <a:ea typeface="Tahoma" pitchFamily="34" charset="0"/>
                <a:cs typeface="Tahoma" pitchFamily="34" charset="0"/>
              </a:defRPr>
            </a:lvl1pPr>
          </a:lstStyle>
          <a:p>
            <a:pPr marL="342891" marR="0" lvl="0" indent="-342891" algn="l" defTabSz="914377" rtl="0" eaLnBrk="1" fontAlgn="base" latinLnBrk="0" hangingPunct="1">
              <a:lnSpc>
                <a:spcPct val="100000"/>
              </a:lnSpc>
              <a:spcBef>
                <a:spcPct val="20000"/>
              </a:spcBef>
              <a:spcAft>
                <a:spcPct val="0"/>
              </a:spcAft>
              <a:buClrTx/>
              <a:buSzTx/>
              <a:buFont typeface="Arial" charset="0"/>
              <a:buNone/>
              <a:tabLst/>
              <a:defRPr/>
            </a:pPr>
            <a:r>
              <a:rPr lang="en-US" sz="2400" b="1">
                <a:solidFill>
                  <a:srgbClr val="FFFF00"/>
                </a:solidFill>
              </a:rPr>
              <a:t>Edit Master text styles</a:t>
            </a:r>
          </a:p>
        </p:txBody>
      </p:sp>
      <p:sp>
        <p:nvSpPr>
          <p:cNvPr id="5" name="Text Placeholder 4"/>
          <p:cNvSpPr>
            <a:spLocks noGrp="1"/>
          </p:cNvSpPr>
          <p:nvPr>
            <p:ph type="body" sz="quarter" idx="12"/>
          </p:nvPr>
        </p:nvSpPr>
        <p:spPr>
          <a:xfrm>
            <a:off x="203200" y="1371600"/>
            <a:ext cx="11785600" cy="5105400"/>
          </a:xfrm>
        </p:spPr>
        <p:txBody>
          <a:bodyPr/>
          <a:lstStyle>
            <a:lvl1pPr>
              <a:defRPr>
                <a:latin typeface="Times New Roman" pitchFamily="18" charset="0"/>
                <a:ea typeface="Tahoma" pitchFamily="34" charset="0"/>
                <a:cs typeface="Times New Roman" pitchFamily="18" charset="0"/>
              </a:defRPr>
            </a:lvl1pPr>
            <a:lvl2pPr>
              <a:defRPr>
                <a:latin typeface="Times New Roman" pitchFamily="18" charset="0"/>
                <a:ea typeface="Tahoma" pitchFamily="34" charset="0"/>
                <a:cs typeface="Times New Roman" pitchFamily="18" charset="0"/>
              </a:defRPr>
            </a:lvl2pPr>
            <a:lvl3pPr>
              <a:defRPr>
                <a:latin typeface="Times New Roman" pitchFamily="18" charset="0"/>
                <a:ea typeface="Tahoma" pitchFamily="34" charset="0"/>
                <a:cs typeface="Times New Roman" pitchFamily="18" charset="0"/>
              </a:defRPr>
            </a:lvl3pPr>
            <a:lvl4pPr>
              <a:defRPr>
                <a:latin typeface="Times New Roman" pitchFamily="18" charset="0"/>
                <a:ea typeface="Tahoma" pitchFamily="34" charset="0"/>
                <a:cs typeface="Times New Roman" pitchFamily="18" charset="0"/>
              </a:defRPr>
            </a:lvl4pPr>
            <a:lvl5pPr>
              <a:defRPr>
                <a:latin typeface="Times New Roman" pitchFamily="18" charset="0"/>
                <a:ea typeface="Tahoma" pitchFamily="34" charset="0"/>
                <a:cs typeface="Times New Roman" pitchFamily="18"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Rectangle 1"/>
          <p:cNvSpPr/>
          <p:nvPr userDrawn="1"/>
        </p:nvSpPr>
        <p:spPr>
          <a:xfrm>
            <a:off x="355602" y="6215391"/>
            <a:ext cx="11480799" cy="400110"/>
          </a:xfrm>
          <a:prstGeom prst="rect">
            <a:avLst/>
          </a:prstGeom>
        </p:spPr>
        <p:txBody>
          <a:bodyPr wrap="square">
            <a:spAutoFit/>
          </a:bodyPr>
          <a:lstStyle/>
          <a:p>
            <a:pPr marL="0" algn="ctr" defTabSz="914377" rtl="0" eaLnBrk="1" latinLnBrk="0" hangingPunct="1">
              <a:defRPr/>
            </a:pPr>
            <a:r>
              <a:rPr lang="en-US" sz="2000" b="0" kern="1200" spc="51">
                <a:ln w="11430">
                  <a:noFill/>
                </a:ln>
                <a:solidFill>
                  <a:schemeClr val="bg1"/>
                </a:solidFill>
                <a:effectLst/>
                <a:latin typeface="UTM Futura Extra" panose="02040603050506020204" pitchFamily="18" charset="0"/>
                <a:ea typeface="+mn-ea"/>
                <a:cs typeface="+mn-cs"/>
              </a:rPr>
              <a:t>NHÂN</a:t>
            </a:r>
            <a:r>
              <a:rPr lang="en-US" sz="2000" b="0" kern="1200" spc="51" baseline="0">
                <a:ln w="11430">
                  <a:noFill/>
                </a:ln>
                <a:solidFill>
                  <a:schemeClr val="bg1"/>
                </a:solidFill>
                <a:effectLst/>
                <a:latin typeface="UTM Futura Extra" panose="02040603050506020204" pitchFamily="18" charset="0"/>
                <a:ea typeface="+mn-ea"/>
                <a:cs typeface="+mn-cs"/>
              </a:rPr>
              <a:t> VĂN - </a:t>
            </a:r>
            <a:r>
              <a:rPr lang="en-US" sz="2000" b="0" kern="1200" spc="51">
                <a:ln w="11430">
                  <a:noFill/>
                </a:ln>
                <a:solidFill>
                  <a:schemeClr val="bg1"/>
                </a:solidFill>
                <a:effectLst/>
                <a:latin typeface="UTM Futura Extra" panose="02040603050506020204" pitchFamily="18" charset="0"/>
                <a:ea typeface="+mn-ea"/>
                <a:cs typeface="+mn-cs"/>
              </a:rPr>
              <a:t>SÁNG TẠO </a:t>
            </a:r>
            <a:r>
              <a:rPr lang="en-US" sz="2000" b="0" kern="1200" spc="51" baseline="0">
                <a:ln w="11430">
                  <a:noFill/>
                </a:ln>
                <a:solidFill>
                  <a:schemeClr val="bg1"/>
                </a:solidFill>
                <a:effectLst/>
                <a:latin typeface="UTM Futura Extra" panose="02040603050506020204" pitchFamily="18" charset="0"/>
                <a:ea typeface="+mn-ea"/>
                <a:cs typeface="+mn-cs"/>
              </a:rPr>
              <a:t>- </a:t>
            </a:r>
            <a:r>
              <a:rPr lang="en-US" sz="2000" b="0" kern="1200" spc="51">
                <a:ln w="11430">
                  <a:noFill/>
                </a:ln>
                <a:solidFill>
                  <a:schemeClr val="bg1"/>
                </a:solidFill>
                <a:effectLst/>
                <a:latin typeface="UTM Futura Extra" panose="02040603050506020204" pitchFamily="18" charset="0"/>
                <a:ea typeface="+mn-ea"/>
                <a:cs typeface="+mn-cs"/>
              </a:rPr>
              <a:t>PHÁT TRIỂN -</a:t>
            </a:r>
            <a:r>
              <a:rPr lang="en-US" sz="2000" b="0" kern="1200" spc="51" baseline="0">
                <a:ln w="11430">
                  <a:noFill/>
                </a:ln>
                <a:solidFill>
                  <a:schemeClr val="bg1"/>
                </a:solidFill>
                <a:effectLst/>
                <a:latin typeface="UTM Futura Extra" panose="02040603050506020204" pitchFamily="18" charset="0"/>
                <a:ea typeface="+mn-ea"/>
                <a:cs typeface="+mn-cs"/>
              </a:rPr>
              <a:t> </a:t>
            </a:r>
            <a:r>
              <a:rPr lang="en-US" sz="2000" b="0" kern="1200" spc="51">
                <a:ln w="11430">
                  <a:noFill/>
                </a:ln>
                <a:solidFill>
                  <a:schemeClr val="bg1"/>
                </a:solidFill>
                <a:effectLst/>
                <a:latin typeface="UTM Futura Extra" panose="02040603050506020204" pitchFamily="18" charset="0"/>
                <a:ea typeface="+mn-ea"/>
                <a:cs typeface="+mn-cs"/>
              </a:rPr>
              <a:t>BỀN VỮNG</a:t>
            </a:r>
            <a:endParaRPr lang="en-US" sz="2000" b="0" kern="1200" spc="51" dirty="0">
              <a:ln w="11430">
                <a:noFill/>
              </a:ln>
              <a:solidFill>
                <a:schemeClr val="bg1"/>
              </a:solidFill>
              <a:effectLst/>
              <a:latin typeface="UTM Futura Extra" panose="02040603050506020204" pitchFamily="18" charset="0"/>
              <a:ea typeface="+mn-ea"/>
              <a:cs typeface="+mn-cs"/>
            </a:endParaRPr>
          </a:p>
        </p:txBody>
      </p:sp>
    </p:spTree>
    <p:extLst>
      <p:ext uri="{BB962C8B-B14F-4D97-AF65-F5344CB8AC3E}">
        <p14:creationId xmlns:p14="http://schemas.microsoft.com/office/powerpoint/2010/main" val="888753029"/>
      </p:ext>
    </p:extLst>
  </p:cSld>
  <p:clrMapOvr>
    <a:masterClrMapping/>
  </p:clrMapOvr>
  <p:transition advClick="0">
    <p:cu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5_Title and Content">
    <p:spTree>
      <p:nvGrpSpPr>
        <p:cNvPr id="1" name=""/>
        <p:cNvGrpSpPr/>
        <p:nvPr/>
      </p:nvGrpSpPr>
      <p:grpSpPr>
        <a:xfrm>
          <a:off x="0" y="0"/>
          <a:ext cx="0" cy="0"/>
          <a:chOff x="0" y="0"/>
          <a:chExt cx="0" cy="0"/>
        </a:xfrm>
      </p:grpSpPr>
      <p:sp>
        <p:nvSpPr>
          <p:cNvPr id="19" name="Text Placeholder 18"/>
          <p:cNvSpPr>
            <a:spLocks noGrp="1"/>
          </p:cNvSpPr>
          <p:nvPr>
            <p:ph type="body" sz="quarter" idx="11"/>
          </p:nvPr>
        </p:nvSpPr>
        <p:spPr>
          <a:xfrm>
            <a:off x="203200" y="914400"/>
            <a:ext cx="11785600" cy="381000"/>
          </a:xfrm>
        </p:spPr>
        <p:txBody>
          <a:bodyPr/>
          <a:lstStyle>
            <a:lvl1pPr marL="342891" marR="0" indent="-342891" algn="ctr" defTabSz="914377" rtl="0" eaLnBrk="1" fontAlgn="base" latinLnBrk="0" hangingPunct="1">
              <a:lnSpc>
                <a:spcPct val="100000"/>
              </a:lnSpc>
              <a:spcBef>
                <a:spcPct val="20000"/>
              </a:spcBef>
              <a:spcAft>
                <a:spcPct val="0"/>
              </a:spcAft>
              <a:buClrTx/>
              <a:buSzTx/>
              <a:buFont typeface="Arial" charset="0"/>
              <a:buNone/>
              <a:tabLst/>
              <a:defRPr lang="en-US" sz="2200" b="1" kern="1200" cap="none" spc="0" baseline="0" dirty="0" smtClean="0">
                <a:ln w="11430"/>
                <a:solidFill>
                  <a:srgbClr val="C00000"/>
                </a:solidFill>
                <a:effectLst/>
                <a:latin typeface="Tahoma" pitchFamily="34" charset="0"/>
                <a:ea typeface="Tahoma" pitchFamily="34" charset="0"/>
                <a:cs typeface="Tahoma" pitchFamily="34" charset="0"/>
              </a:defRPr>
            </a:lvl1pPr>
          </a:lstStyle>
          <a:p>
            <a:pPr marL="342891" marR="0" lvl="0" indent="-342891" algn="l" defTabSz="914377" rtl="0" eaLnBrk="1" fontAlgn="base" latinLnBrk="0" hangingPunct="1">
              <a:lnSpc>
                <a:spcPct val="100000"/>
              </a:lnSpc>
              <a:spcBef>
                <a:spcPct val="20000"/>
              </a:spcBef>
              <a:spcAft>
                <a:spcPct val="0"/>
              </a:spcAft>
              <a:buClrTx/>
              <a:buSzTx/>
              <a:buFont typeface="Arial" charset="0"/>
              <a:buNone/>
              <a:tabLst/>
              <a:defRPr/>
            </a:pPr>
            <a:r>
              <a:rPr lang="en-US" sz="2400" b="1">
                <a:solidFill>
                  <a:srgbClr val="FFFF00"/>
                </a:solidFill>
              </a:rPr>
              <a:t>Edit Master text styles</a:t>
            </a:r>
          </a:p>
        </p:txBody>
      </p:sp>
      <p:sp>
        <p:nvSpPr>
          <p:cNvPr id="5" name="Text Placeholder 4"/>
          <p:cNvSpPr>
            <a:spLocks noGrp="1"/>
          </p:cNvSpPr>
          <p:nvPr>
            <p:ph type="body" sz="quarter" idx="12"/>
          </p:nvPr>
        </p:nvSpPr>
        <p:spPr>
          <a:xfrm>
            <a:off x="203200" y="1371600"/>
            <a:ext cx="11785600" cy="5105400"/>
          </a:xfrm>
        </p:spPr>
        <p:txBody>
          <a:bodyPr/>
          <a:lstStyle>
            <a:lvl1pPr>
              <a:defRPr>
                <a:latin typeface="Times New Roman" pitchFamily="18" charset="0"/>
                <a:ea typeface="Tahoma" pitchFamily="34" charset="0"/>
                <a:cs typeface="Times New Roman" pitchFamily="18" charset="0"/>
              </a:defRPr>
            </a:lvl1pPr>
            <a:lvl2pPr>
              <a:defRPr>
                <a:latin typeface="Times New Roman" pitchFamily="18" charset="0"/>
                <a:ea typeface="Tahoma" pitchFamily="34" charset="0"/>
                <a:cs typeface="Times New Roman" pitchFamily="18" charset="0"/>
              </a:defRPr>
            </a:lvl2pPr>
            <a:lvl3pPr>
              <a:defRPr>
                <a:latin typeface="Times New Roman" pitchFamily="18" charset="0"/>
                <a:ea typeface="Tahoma" pitchFamily="34" charset="0"/>
                <a:cs typeface="Times New Roman" pitchFamily="18" charset="0"/>
              </a:defRPr>
            </a:lvl3pPr>
            <a:lvl4pPr>
              <a:defRPr>
                <a:latin typeface="Times New Roman" pitchFamily="18" charset="0"/>
                <a:ea typeface="Tahoma" pitchFamily="34" charset="0"/>
                <a:cs typeface="Times New Roman" pitchFamily="18" charset="0"/>
              </a:defRPr>
            </a:lvl4pPr>
            <a:lvl5pPr>
              <a:defRPr>
                <a:latin typeface="Times New Roman" pitchFamily="18" charset="0"/>
                <a:ea typeface="Tahoma" pitchFamily="34" charset="0"/>
                <a:cs typeface="Times New Roman" pitchFamily="18"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Rectangle 1"/>
          <p:cNvSpPr/>
          <p:nvPr userDrawn="1"/>
        </p:nvSpPr>
        <p:spPr>
          <a:xfrm>
            <a:off x="355602" y="6215391"/>
            <a:ext cx="11480799" cy="400110"/>
          </a:xfrm>
          <a:prstGeom prst="rect">
            <a:avLst/>
          </a:prstGeom>
        </p:spPr>
        <p:txBody>
          <a:bodyPr wrap="square">
            <a:spAutoFit/>
          </a:bodyPr>
          <a:lstStyle/>
          <a:p>
            <a:pPr marL="0" algn="ctr" defTabSz="914377" rtl="0" eaLnBrk="1" latinLnBrk="0" hangingPunct="1">
              <a:defRPr/>
            </a:pPr>
            <a:r>
              <a:rPr lang="en-US" sz="2000" b="0" kern="1200" spc="51">
                <a:ln w="11430">
                  <a:noFill/>
                </a:ln>
                <a:solidFill>
                  <a:schemeClr val="bg1"/>
                </a:solidFill>
                <a:effectLst/>
                <a:latin typeface="UTM Futura Extra" panose="02040603050506020204" pitchFamily="18" charset="0"/>
                <a:ea typeface="+mn-ea"/>
                <a:cs typeface="+mn-cs"/>
              </a:rPr>
              <a:t>NHÂN</a:t>
            </a:r>
            <a:r>
              <a:rPr lang="en-US" sz="2000" b="0" kern="1200" spc="51" baseline="0">
                <a:ln w="11430">
                  <a:noFill/>
                </a:ln>
                <a:solidFill>
                  <a:schemeClr val="bg1"/>
                </a:solidFill>
                <a:effectLst/>
                <a:latin typeface="UTM Futura Extra" panose="02040603050506020204" pitchFamily="18" charset="0"/>
                <a:ea typeface="+mn-ea"/>
                <a:cs typeface="+mn-cs"/>
              </a:rPr>
              <a:t> VĂN - </a:t>
            </a:r>
            <a:r>
              <a:rPr lang="en-US" sz="2000" b="0" kern="1200" spc="51">
                <a:ln w="11430">
                  <a:noFill/>
                </a:ln>
                <a:solidFill>
                  <a:schemeClr val="bg1"/>
                </a:solidFill>
                <a:effectLst/>
                <a:latin typeface="UTM Futura Extra" panose="02040603050506020204" pitchFamily="18" charset="0"/>
                <a:ea typeface="+mn-ea"/>
                <a:cs typeface="+mn-cs"/>
              </a:rPr>
              <a:t>SÁNG TẠO </a:t>
            </a:r>
            <a:r>
              <a:rPr lang="en-US" sz="2000" b="0" kern="1200" spc="51" baseline="0">
                <a:ln w="11430">
                  <a:noFill/>
                </a:ln>
                <a:solidFill>
                  <a:schemeClr val="bg1"/>
                </a:solidFill>
                <a:effectLst/>
                <a:latin typeface="UTM Futura Extra" panose="02040603050506020204" pitchFamily="18" charset="0"/>
                <a:ea typeface="+mn-ea"/>
                <a:cs typeface="+mn-cs"/>
              </a:rPr>
              <a:t>- </a:t>
            </a:r>
            <a:r>
              <a:rPr lang="en-US" sz="2000" b="0" kern="1200" spc="51">
                <a:ln w="11430">
                  <a:noFill/>
                </a:ln>
                <a:solidFill>
                  <a:schemeClr val="bg1"/>
                </a:solidFill>
                <a:effectLst/>
                <a:latin typeface="UTM Futura Extra" panose="02040603050506020204" pitchFamily="18" charset="0"/>
                <a:ea typeface="+mn-ea"/>
                <a:cs typeface="+mn-cs"/>
              </a:rPr>
              <a:t>PHÁT TRIỂN -</a:t>
            </a:r>
            <a:r>
              <a:rPr lang="en-US" sz="2000" b="0" kern="1200" spc="51" baseline="0">
                <a:ln w="11430">
                  <a:noFill/>
                </a:ln>
                <a:solidFill>
                  <a:schemeClr val="bg1"/>
                </a:solidFill>
                <a:effectLst/>
                <a:latin typeface="UTM Futura Extra" panose="02040603050506020204" pitchFamily="18" charset="0"/>
                <a:ea typeface="+mn-ea"/>
                <a:cs typeface="+mn-cs"/>
              </a:rPr>
              <a:t> </a:t>
            </a:r>
            <a:r>
              <a:rPr lang="en-US" sz="2000" b="0" kern="1200" spc="51">
                <a:ln w="11430">
                  <a:noFill/>
                </a:ln>
                <a:solidFill>
                  <a:schemeClr val="bg1"/>
                </a:solidFill>
                <a:effectLst/>
                <a:latin typeface="UTM Futura Extra" panose="02040603050506020204" pitchFamily="18" charset="0"/>
                <a:ea typeface="+mn-ea"/>
                <a:cs typeface="+mn-cs"/>
              </a:rPr>
              <a:t>BỀN VỮNG</a:t>
            </a:r>
            <a:endParaRPr lang="en-US" sz="2000" b="0" kern="1200" spc="51" dirty="0">
              <a:ln w="11430">
                <a:noFill/>
              </a:ln>
              <a:solidFill>
                <a:schemeClr val="bg1"/>
              </a:solidFill>
              <a:effectLst/>
              <a:latin typeface="UTM Futura Extra" panose="02040603050506020204" pitchFamily="18" charset="0"/>
              <a:ea typeface="+mn-ea"/>
              <a:cs typeface="+mn-cs"/>
            </a:endParaRPr>
          </a:p>
        </p:txBody>
      </p:sp>
      <p:sp>
        <p:nvSpPr>
          <p:cNvPr id="6" name="Rectangle 6">
            <a:extLst>
              <a:ext uri="{FF2B5EF4-FFF2-40B4-BE49-F238E27FC236}">
                <a16:creationId xmlns:a16="http://schemas.microsoft.com/office/drawing/2014/main" id="{5CB4928B-D69C-4EF6-A9ED-60C0DB473C9E}"/>
              </a:ext>
            </a:extLst>
          </p:cNvPr>
          <p:cNvSpPr/>
          <p:nvPr userDrawn="1"/>
        </p:nvSpPr>
        <p:spPr>
          <a:xfrm>
            <a:off x="0" y="3"/>
            <a:ext cx="12192000" cy="5908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800" b="1" dirty="0"/>
          </a:p>
        </p:txBody>
      </p:sp>
    </p:spTree>
    <p:extLst>
      <p:ext uri="{BB962C8B-B14F-4D97-AF65-F5344CB8AC3E}">
        <p14:creationId xmlns:p14="http://schemas.microsoft.com/office/powerpoint/2010/main" val="2181341727"/>
      </p:ext>
    </p:extLst>
  </p:cSld>
  <p:clrMapOvr>
    <a:masterClrMapping/>
  </p:clrMapOvr>
  <p:transition advClick="0">
    <p:cu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89CBB7-7029-4B9F-859C-19940FAECC93}" type="datetime1">
              <a:rPr lang="vi-VN" smtClean="0">
                <a:solidFill>
                  <a:prstClr val="black">
                    <a:tint val="75000"/>
                  </a:prstClr>
                </a:solidFill>
              </a:rPr>
              <a:t>13/01/2021</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2010419"/>
      </p:ext>
    </p:extLst>
  </p:cSld>
  <p:clrMap bg1="lt1" tx1="dk1" bg2="lt2" tx2="dk2" accent1="accent1" accent2="accent2" accent3="accent3" accent4="accent4" accent5="accent5" accent6="accent6" hlink="hlink" folHlink="folHlink"/>
  <p:sldLayoutIdLst>
    <p:sldLayoutId id="2147483967" r:id="rId1"/>
    <p:sldLayoutId id="2147483968" r:id="rId2"/>
    <p:sldLayoutId id="2147483969" r:id="rId3"/>
    <p:sldLayoutId id="2147483970" r:id="rId4"/>
    <p:sldLayoutId id="2147483971" r:id="rId5"/>
    <p:sldLayoutId id="2147483972" r:id="rId6"/>
    <p:sldLayoutId id="2147483973" r:id="rId7"/>
    <p:sldLayoutId id="2147483974" r:id="rId8"/>
    <p:sldLayoutId id="2147483975" r:id="rId9"/>
    <p:sldLayoutId id="2147483976" r:id="rId10"/>
    <p:sldLayoutId id="2147483977" r:id="rId11"/>
    <p:sldLayoutId id="2147483677" r:id="rId12"/>
    <p:sldLayoutId id="2147483678" r:id="rId13"/>
    <p:sldLayoutId id="2147483978" r:id="rId14"/>
    <p:sldLayoutId id="2147483979" r:id="rId15"/>
  </p:sldLayoutIdLst>
  <p:transition>
    <p:cut/>
  </p:transition>
  <p:hf hdr="0" ftr="0"/>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chart" Target="../charts/chart5.xml"/></Relationships>
</file>

<file path=ppt/slides/_rels/slide15.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36.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diagramLayout" Target="../diagrams/layout6.xml"/><Relationship Id="rId7" Type="http://schemas.openxmlformats.org/officeDocument/2006/relationships/image" Target="../media/image58.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7.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3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png"/><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4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89.jpeg"/></Relationships>
</file>

<file path=ppt/slides/_rels/slide62.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Layout" Target="../diagrams/layout7.xml"/><Relationship Id="rId7" Type="http://schemas.openxmlformats.org/officeDocument/2006/relationships/diagramData" Target="../diagrams/data8.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65.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2.xml"/><Relationship Id="rId4" Type="http://schemas.openxmlformats.org/officeDocument/2006/relationships/image" Target="../media/image96.jpeg"/></Relationships>
</file>

<file path=ppt/slides/_rels/slide68.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2.xml"/><Relationship Id="rId4" Type="http://schemas.openxmlformats.org/officeDocument/2006/relationships/image" Target="../media/image106.jpeg"/></Relationships>
</file>

<file path=ppt/slides/_rels/slide74.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s/_rels/slide75.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08.jp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109.jp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10.jp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12.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ircuit, electronics&#10;&#10;Description automatically generated">
            <a:extLst>
              <a:ext uri="{FF2B5EF4-FFF2-40B4-BE49-F238E27FC236}">
                <a16:creationId xmlns:a16="http://schemas.microsoft.com/office/drawing/2014/main" id="{F1E60186-DAA7-4A85-8A51-EE444F064A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52600"/>
            <a:ext cx="12192000" cy="3429000"/>
          </a:xfrm>
          <a:prstGeom prst="rect">
            <a:avLst/>
          </a:prstGeom>
        </p:spPr>
      </p:pic>
      <p:sp>
        <p:nvSpPr>
          <p:cNvPr id="6" name="Title 1"/>
          <p:cNvSpPr txBox="1">
            <a:spLocks/>
          </p:cNvSpPr>
          <p:nvPr/>
        </p:nvSpPr>
        <p:spPr>
          <a:xfrm>
            <a:off x="164939" y="3962400"/>
            <a:ext cx="12039600" cy="727047"/>
          </a:xfrm>
          <a:prstGeom prst="rect">
            <a:avLst/>
          </a:prstGeom>
        </p:spPr>
        <p:txBody>
          <a:bodyPr vert="horz" lIns="91440" tIns="45720" rIns="91440" bIns="45720" rtlCol="0" anchor="ctr">
            <a:noAutofit/>
          </a:bodyPr>
          <a:lstStyle>
            <a:lvl1pPr algn="ctr" defTabSz="914400" rtl="0" eaLnBrk="1" latinLnBrk="0" hangingPunct="1">
              <a:spcBef>
                <a:spcPct val="0"/>
              </a:spcBef>
              <a:buNone/>
              <a:defRPr lang="en-US" sz="4400" kern="1200">
                <a:solidFill>
                  <a:schemeClr val="tx1"/>
                </a:solidFill>
                <a:latin typeface="Bebas Neue Bold" panose="020B0606020202050201" pitchFamily="34" charset="0"/>
                <a:ea typeface="+mj-ea"/>
                <a:cs typeface="+mj-cs"/>
              </a:defRPr>
            </a:lvl1pPr>
          </a:lstStyle>
          <a:p>
            <a:pPr fontAlgn="base">
              <a:spcAft>
                <a:spcPct val="0"/>
              </a:spcAft>
              <a:defRPr/>
            </a:pPr>
            <a:r>
              <a:rPr lang="vi-VN" sz="2800" b="1" dirty="0">
                <a:solidFill>
                  <a:srgbClr val="FFFF00"/>
                </a:solidFill>
                <a:latin typeface="Times New Roman" pitchFamily="18" charset="0"/>
                <a:cs typeface="Times New Roman" pitchFamily="18" charset="0"/>
              </a:rPr>
              <a:t>TRƯỜNG CAO ĐẲNG LÝ TỰ TRỌNG</a:t>
            </a:r>
            <a:r>
              <a:rPr lang="en-US" sz="2800" b="1" dirty="0">
                <a:solidFill>
                  <a:srgbClr val="FFFF00"/>
                </a:solidFill>
                <a:latin typeface="Times New Roman" pitchFamily="18" charset="0"/>
                <a:cs typeface="Times New Roman" pitchFamily="18" charset="0"/>
              </a:rPr>
              <a:t> </a:t>
            </a:r>
            <a:r>
              <a:rPr lang="vi-VN" sz="2800" b="1" dirty="0">
                <a:solidFill>
                  <a:srgbClr val="FFFF00"/>
                </a:solidFill>
                <a:latin typeface="Times New Roman" pitchFamily="18" charset="0"/>
                <a:cs typeface="Times New Roman" pitchFamily="18" charset="0"/>
              </a:rPr>
              <a:t>THÀNH PHỐ HỒ CHÍ MINH</a:t>
            </a:r>
          </a:p>
        </p:txBody>
      </p:sp>
    </p:spTree>
    <p:extLst>
      <p:ext uri="{BB962C8B-B14F-4D97-AF65-F5344CB8AC3E}">
        <p14:creationId xmlns:p14="http://schemas.microsoft.com/office/powerpoint/2010/main" val="1321896082"/>
      </p:ext>
    </p:extLst>
  </p:cSld>
  <p:clrMapOvr>
    <a:masterClrMapping/>
  </p:clrMapOvr>
  <mc:AlternateContent xmlns:mc="http://schemas.openxmlformats.org/markup-compatibility/2006" xmlns:p14="http://schemas.microsoft.com/office/powerpoint/2010/main">
    <mc:Choice Requires="p14">
      <p:transition spd="med" advClick="0">
        <p14:doors dir="vert"/>
      </p:transition>
    </mc:Choice>
    <mc:Fallback xmlns="">
      <p:transition spd="med" advClick="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4">
            <a:extLst>
              <a:ext uri="{FF2B5EF4-FFF2-40B4-BE49-F238E27FC236}">
                <a16:creationId xmlns:a16="http://schemas.microsoft.com/office/drawing/2014/main" id="{16B9C3EC-0120-42D8-835D-F417D932BC2E}"/>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ctr">
              <a:lnSpc>
                <a:spcPct val="90000"/>
              </a:lnSpc>
            </a:pPr>
            <a:r>
              <a:rPr lang="vi-VN" sz="2800" b="1" dirty="0">
                <a:solidFill>
                  <a:srgbClr val="FF0000"/>
                </a:solidFill>
                <a:latin typeface="Times New Roman" panose="02020603050405020304" pitchFamily="18" charset="0"/>
                <a:cs typeface="Times New Roman" panose="02020603050405020304" pitchFamily="18" charset="0"/>
              </a:rPr>
              <a:t>LỊCH SỬ PHÁT TRIỂN TRƯỜNG</a:t>
            </a:r>
          </a:p>
        </p:txBody>
      </p:sp>
      <p:sp>
        <p:nvSpPr>
          <p:cNvPr id="2" name="Right Arrow 1"/>
          <p:cNvSpPr/>
          <p:nvPr/>
        </p:nvSpPr>
        <p:spPr>
          <a:xfrm>
            <a:off x="0" y="3048000"/>
            <a:ext cx="12039600" cy="1371600"/>
          </a:xfrm>
          <a:prstGeom prst="rightArrow">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0" scaled="1"/>
            <a:tileRect/>
          </a:gra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grpSp>
        <p:nvGrpSpPr>
          <p:cNvPr id="23" name="Group 22"/>
          <p:cNvGrpSpPr/>
          <p:nvPr/>
        </p:nvGrpSpPr>
        <p:grpSpPr>
          <a:xfrm>
            <a:off x="8382000" y="1458401"/>
            <a:ext cx="118872" cy="2275399"/>
            <a:chOff x="8969788" y="1154101"/>
            <a:chExt cx="118872" cy="2275399"/>
          </a:xfrm>
          <a:solidFill>
            <a:srgbClr val="FAB54C"/>
          </a:solidFill>
        </p:grpSpPr>
        <p:cxnSp>
          <p:nvCxnSpPr>
            <p:cNvPr id="24" name="Straight Connector 23"/>
            <p:cNvCxnSpPr/>
            <p:nvPr/>
          </p:nvCxnSpPr>
          <p:spPr>
            <a:xfrm flipV="1">
              <a:off x="9029224" y="1154101"/>
              <a:ext cx="0" cy="2152472"/>
            </a:xfrm>
            <a:prstGeom prst="line">
              <a:avLst/>
            </a:prstGeom>
            <a:grpFill/>
            <a:ln w="57150">
              <a:solidFill>
                <a:srgbClr val="EF4E44"/>
              </a:solidFill>
              <a:tailEnd type="oval"/>
            </a:ln>
          </p:spPr>
          <p:style>
            <a:lnRef idx="1">
              <a:schemeClr val="accent1"/>
            </a:lnRef>
            <a:fillRef idx="0">
              <a:schemeClr val="accent1"/>
            </a:fillRef>
            <a:effectRef idx="0">
              <a:schemeClr val="accent1"/>
            </a:effectRef>
            <a:fontRef idx="minor">
              <a:schemeClr val="tx1"/>
            </a:fontRef>
          </p:style>
        </p:cxnSp>
        <p:sp>
          <p:nvSpPr>
            <p:cNvPr id="25" name="Oval 24"/>
            <p:cNvSpPr>
              <a:spLocks/>
            </p:cNvSpPr>
            <p:nvPr/>
          </p:nvSpPr>
          <p:spPr>
            <a:xfrm>
              <a:off x="8969788" y="3310628"/>
              <a:ext cx="118872" cy="118872"/>
            </a:xfrm>
            <a:prstGeom prst="ellipse">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90" rIns="0" bIns="34290" numCol="1" spcCol="0" rtlCol="0" fromWordArt="0" anchor="ctr" anchorCtr="0" forceAA="0" compatLnSpc="1">
              <a:prstTxWarp prst="textNoShape">
                <a:avLst/>
              </a:prstTxWarp>
              <a:noAutofit/>
            </a:bodyPr>
            <a:lstStyle/>
            <a:p>
              <a:pPr algn="ctr"/>
              <a:endParaRPr lang="en-US" sz="1050"/>
            </a:p>
          </p:txBody>
        </p:sp>
      </p:grpSp>
      <p:grpSp>
        <p:nvGrpSpPr>
          <p:cNvPr id="26" name="Group 25"/>
          <p:cNvGrpSpPr/>
          <p:nvPr/>
        </p:nvGrpSpPr>
        <p:grpSpPr>
          <a:xfrm>
            <a:off x="4495800" y="1458401"/>
            <a:ext cx="118872" cy="2275399"/>
            <a:chOff x="8969788" y="1154101"/>
            <a:chExt cx="118872" cy="2275399"/>
          </a:xfrm>
          <a:solidFill>
            <a:srgbClr val="FAB54C"/>
          </a:solidFill>
        </p:grpSpPr>
        <p:cxnSp>
          <p:nvCxnSpPr>
            <p:cNvPr id="27" name="Straight Connector 26"/>
            <p:cNvCxnSpPr/>
            <p:nvPr/>
          </p:nvCxnSpPr>
          <p:spPr>
            <a:xfrm flipV="1">
              <a:off x="9029224" y="1154101"/>
              <a:ext cx="0" cy="2152472"/>
            </a:xfrm>
            <a:prstGeom prst="line">
              <a:avLst/>
            </a:prstGeom>
            <a:grpFill/>
            <a:ln w="57150">
              <a:solidFill>
                <a:srgbClr val="EF4E44"/>
              </a:solidFill>
              <a:tailEnd type="oval"/>
            </a:ln>
          </p:spPr>
          <p:style>
            <a:lnRef idx="1">
              <a:schemeClr val="accent1"/>
            </a:lnRef>
            <a:fillRef idx="0">
              <a:schemeClr val="accent1"/>
            </a:fillRef>
            <a:effectRef idx="0">
              <a:schemeClr val="accent1"/>
            </a:effectRef>
            <a:fontRef idx="minor">
              <a:schemeClr val="tx1"/>
            </a:fontRef>
          </p:style>
        </p:cxnSp>
        <p:sp>
          <p:nvSpPr>
            <p:cNvPr id="28" name="Oval 27"/>
            <p:cNvSpPr>
              <a:spLocks/>
            </p:cNvSpPr>
            <p:nvPr/>
          </p:nvSpPr>
          <p:spPr>
            <a:xfrm>
              <a:off x="8969788" y="3310628"/>
              <a:ext cx="118872" cy="118872"/>
            </a:xfrm>
            <a:prstGeom prst="ellipse">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90" rIns="0" bIns="34290" numCol="1" spcCol="0" rtlCol="0" fromWordArt="0" anchor="ctr" anchorCtr="0" forceAA="0" compatLnSpc="1">
              <a:prstTxWarp prst="textNoShape">
                <a:avLst/>
              </a:prstTxWarp>
              <a:noAutofit/>
            </a:bodyPr>
            <a:lstStyle/>
            <a:p>
              <a:pPr algn="ctr"/>
              <a:endParaRPr lang="en-US" sz="1050"/>
            </a:p>
          </p:txBody>
        </p:sp>
      </p:grpSp>
      <p:grpSp>
        <p:nvGrpSpPr>
          <p:cNvPr id="29" name="Group 28"/>
          <p:cNvGrpSpPr/>
          <p:nvPr/>
        </p:nvGrpSpPr>
        <p:grpSpPr>
          <a:xfrm>
            <a:off x="914400" y="1447800"/>
            <a:ext cx="118872" cy="2275399"/>
            <a:chOff x="8969788" y="1154101"/>
            <a:chExt cx="118872" cy="2275399"/>
          </a:xfrm>
          <a:solidFill>
            <a:srgbClr val="FAB54C"/>
          </a:solidFill>
        </p:grpSpPr>
        <p:cxnSp>
          <p:nvCxnSpPr>
            <p:cNvPr id="30" name="Straight Connector 29"/>
            <p:cNvCxnSpPr/>
            <p:nvPr/>
          </p:nvCxnSpPr>
          <p:spPr>
            <a:xfrm flipV="1">
              <a:off x="9029224" y="1154101"/>
              <a:ext cx="0" cy="2152472"/>
            </a:xfrm>
            <a:prstGeom prst="line">
              <a:avLst/>
            </a:prstGeom>
            <a:grpFill/>
            <a:ln w="57150">
              <a:solidFill>
                <a:srgbClr val="EF4E44"/>
              </a:solidFill>
              <a:tailEnd type="oval"/>
            </a:ln>
          </p:spPr>
          <p:style>
            <a:lnRef idx="1">
              <a:schemeClr val="accent1"/>
            </a:lnRef>
            <a:fillRef idx="0">
              <a:schemeClr val="accent1"/>
            </a:fillRef>
            <a:effectRef idx="0">
              <a:schemeClr val="accent1"/>
            </a:effectRef>
            <a:fontRef idx="minor">
              <a:schemeClr val="tx1"/>
            </a:fontRef>
          </p:style>
        </p:cxnSp>
        <p:sp>
          <p:nvSpPr>
            <p:cNvPr id="31" name="Oval 30"/>
            <p:cNvSpPr>
              <a:spLocks/>
            </p:cNvSpPr>
            <p:nvPr/>
          </p:nvSpPr>
          <p:spPr>
            <a:xfrm>
              <a:off x="8969788" y="3310628"/>
              <a:ext cx="118872" cy="118872"/>
            </a:xfrm>
            <a:prstGeom prst="ellipse">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90" rIns="0" bIns="34290" numCol="1" spcCol="0" rtlCol="0" fromWordArt="0" anchor="ctr" anchorCtr="0" forceAA="0" compatLnSpc="1">
              <a:prstTxWarp prst="textNoShape">
                <a:avLst/>
              </a:prstTxWarp>
              <a:noAutofit/>
            </a:bodyPr>
            <a:lstStyle/>
            <a:p>
              <a:pPr algn="ctr"/>
              <a:endParaRPr lang="en-US" sz="1050"/>
            </a:p>
          </p:txBody>
        </p:sp>
      </p:grpSp>
      <p:grpSp>
        <p:nvGrpSpPr>
          <p:cNvPr id="32" name="Group 31"/>
          <p:cNvGrpSpPr/>
          <p:nvPr/>
        </p:nvGrpSpPr>
        <p:grpSpPr>
          <a:xfrm>
            <a:off x="228600" y="3646999"/>
            <a:ext cx="118872" cy="2192536"/>
            <a:chOff x="246818" y="3370064"/>
            <a:chExt cx="118872" cy="2192536"/>
          </a:xfrm>
          <a:solidFill>
            <a:srgbClr val="FAB54C"/>
          </a:solidFill>
        </p:grpSpPr>
        <p:cxnSp>
          <p:nvCxnSpPr>
            <p:cNvPr id="33" name="Straight Connector 32"/>
            <p:cNvCxnSpPr/>
            <p:nvPr/>
          </p:nvCxnSpPr>
          <p:spPr>
            <a:xfrm>
              <a:off x="306254" y="3461572"/>
              <a:ext cx="0" cy="2101028"/>
            </a:xfrm>
            <a:prstGeom prst="line">
              <a:avLst/>
            </a:prstGeom>
            <a:grpFill/>
            <a:ln w="57150">
              <a:solidFill>
                <a:srgbClr val="F04E43"/>
              </a:solidFill>
              <a:tailEnd type="oval"/>
            </a:ln>
          </p:spPr>
          <p:style>
            <a:lnRef idx="1">
              <a:schemeClr val="accent1"/>
            </a:lnRef>
            <a:fillRef idx="0">
              <a:schemeClr val="accent1"/>
            </a:fillRef>
            <a:effectRef idx="0">
              <a:schemeClr val="accent1"/>
            </a:effectRef>
            <a:fontRef idx="minor">
              <a:schemeClr val="tx1"/>
            </a:fontRef>
          </p:style>
        </p:cxnSp>
        <p:sp>
          <p:nvSpPr>
            <p:cNvPr id="34" name="Oval 33"/>
            <p:cNvSpPr>
              <a:spLocks/>
            </p:cNvSpPr>
            <p:nvPr/>
          </p:nvSpPr>
          <p:spPr>
            <a:xfrm>
              <a:off x="246818" y="3370064"/>
              <a:ext cx="118872" cy="118872"/>
            </a:xfrm>
            <a:prstGeom prst="ellipse">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90" rIns="0" bIns="34290" numCol="1" spcCol="0" rtlCol="0" fromWordArt="0" anchor="ctr" anchorCtr="0" forceAA="0" compatLnSpc="1">
              <a:prstTxWarp prst="textNoShape">
                <a:avLst/>
              </a:prstTxWarp>
              <a:noAutofit/>
            </a:bodyPr>
            <a:lstStyle/>
            <a:p>
              <a:pPr algn="ctr"/>
              <a:endParaRPr lang="en-US" sz="1050"/>
            </a:p>
          </p:txBody>
        </p:sp>
      </p:grpSp>
      <p:grpSp>
        <p:nvGrpSpPr>
          <p:cNvPr id="35" name="Group 34"/>
          <p:cNvGrpSpPr/>
          <p:nvPr/>
        </p:nvGrpSpPr>
        <p:grpSpPr>
          <a:xfrm>
            <a:off x="3200400" y="3658877"/>
            <a:ext cx="118872" cy="2192536"/>
            <a:chOff x="246818" y="3370064"/>
            <a:chExt cx="118872" cy="2192536"/>
          </a:xfrm>
          <a:solidFill>
            <a:srgbClr val="FAB54C"/>
          </a:solidFill>
        </p:grpSpPr>
        <p:cxnSp>
          <p:nvCxnSpPr>
            <p:cNvPr id="36" name="Straight Connector 35"/>
            <p:cNvCxnSpPr/>
            <p:nvPr/>
          </p:nvCxnSpPr>
          <p:spPr>
            <a:xfrm>
              <a:off x="306254" y="3461572"/>
              <a:ext cx="0" cy="2101028"/>
            </a:xfrm>
            <a:prstGeom prst="line">
              <a:avLst/>
            </a:prstGeom>
            <a:grpFill/>
            <a:ln w="57150">
              <a:solidFill>
                <a:srgbClr val="F04E43"/>
              </a:solidFill>
              <a:tailEnd type="oval"/>
            </a:ln>
          </p:spPr>
          <p:style>
            <a:lnRef idx="1">
              <a:schemeClr val="accent1"/>
            </a:lnRef>
            <a:fillRef idx="0">
              <a:schemeClr val="accent1"/>
            </a:fillRef>
            <a:effectRef idx="0">
              <a:schemeClr val="accent1"/>
            </a:effectRef>
            <a:fontRef idx="minor">
              <a:schemeClr val="tx1"/>
            </a:fontRef>
          </p:style>
        </p:cxnSp>
        <p:sp>
          <p:nvSpPr>
            <p:cNvPr id="37" name="Oval 36"/>
            <p:cNvSpPr>
              <a:spLocks/>
            </p:cNvSpPr>
            <p:nvPr/>
          </p:nvSpPr>
          <p:spPr>
            <a:xfrm>
              <a:off x="246818" y="3370064"/>
              <a:ext cx="118872" cy="118872"/>
            </a:xfrm>
            <a:prstGeom prst="ellipse">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90" rIns="0" bIns="34290" numCol="1" spcCol="0" rtlCol="0" fromWordArt="0" anchor="ctr" anchorCtr="0" forceAA="0" compatLnSpc="1">
              <a:prstTxWarp prst="textNoShape">
                <a:avLst/>
              </a:prstTxWarp>
              <a:noAutofit/>
            </a:bodyPr>
            <a:lstStyle/>
            <a:p>
              <a:pPr algn="ctr"/>
              <a:endParaRPr lang="en-US" sz="1050"/>
            </a:p>
          </p:txBody>
        </p:sp>
      </p:grpSp>
      <p:grpSp>
        <p:nvGrpSpPr>
          <p:cNvPr id="38" name="Group 37"/>
          <p:cNvGrpSpPr/>
          <p:nvPr/>
        </p:nvGrpSpPr>
        <p:grpSpPr>
          <a:xfrm>
            <a:off x="6400800" y="3660854"/>
            <a:ext cx="118872" cy="2192536"/>
            <a:chOff x="246818" y="3370064"/>
            <a:chExt cx="118872" cy="2192536"/>
          </a:xfrm>
          <a:solidFill>
            <a:srgbClr val="FAB54C"/>
          </a:solidFill>
        </p:grpSpPr>
        <p:cxnSp>
          <p:nvCxnSpPr>
            <p:cNvPr id="39" name="Straight Connector 38"/>
            <p:cNvCxnSpPr/>
            <p:nvPr/>
          </p:nvCxnSpPr>
          <p:spPr>
            <a:xfrm>
              <a:off x="306254" y="3461572"/>
              <a:ext cx="0" cy="2101028"/>
            </a:xfrm>
            <a:prstGeom prst="line">
              <a:avLst/>
            </a:prstGeom>
            <a:grpFill/>
            <a:ln w="57150">
              <a:solidFill>
                <a:srgbClr val="F04E43"/>
              </a:solidFill>
              <a:tailEnd type="oval"/>
            </a:ln>
          </p:spPr>
          <p:style>
            <a:lnRef idx="1">
              <a:schemeClr val="accent1"/>
            </a:lnRef>
            <a:fillRef idx="0">
              <a:schemeClr val="accent1"/>
            </a:fillRef>
            <a:effectRef idx="0">
              <a:schemeClr val="accent1"/>
            </a:effectRef>
            <a:fontRef idx="minor">
              <a:schemeClr val="tx1"/>
            </a:fontRef>
          </p:style>
        </p:cxnSp>
        <p:sp>
          <p:nvSpPr>
            <p:cNvPr id="40" name="Oval 39"/>
            <p:cNvSpPr>
              <a:spLocks/>
            </p:cNvSpPr>
            <p:nvPr/>
          </p:nvSpPr>
          <p:spPr>
            <a:xfrm>
              <a:off x="246818" y="3370064"/>
              <a:ext cx="118872" cy="118872"/>
            </a:xfrm>
            <a:prstGeom prst="ellipse">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90" rIns="0" bIns="34290" numCol="1" spcCol="0" rtlCol="0" fromWordArt="0" anchor="ctr" anchorCtr="0" forceAA="0" compatLnSpc="1">
              <a:prstTxWarp prst="textNoShape">
                <a:avLst/>
              </a:prstTxWarp>
              <a:noAutofit/>
            </a:bodyPr>
            <a:lstStyle/>
            <a:p>
              <a:pPr algn="ctr"/>
              <a:endParaRPr lang="en-US" sz="1050"/>
            </a:p>
          </p:txBody>
        </p:sp>
      </p:grpSp>
      <p:sp>
        <p:nvSpPr>
          <p:cNvPr id="41" name="Text Placeholder 23"/>
          <p:cNvSpPr txBox="1">
            <a:spLocks/>
          </p:cNvSpPr>
          <p:nvPr/>
        </p:nvSpPr>
        <p:spPr>
          <a:xfrm>
            <a:off x="1115101" y="1430524"/>
            <a:ext cx="1414179" cy="274637"/>
          </a:xfrm>
          <a:prstGeom prst="rect">
            <a:avLst/>
          </a:prstGeom>
        </p:spPr>
        <p:txBody>
          <a:bodyPr vert="horz" lIns="91440" tIns="45720" rIns="91440" bIns="45720" rtlCol="0">
            <a:noAutofit/>
          </a:bodyPr>
          <a:lstStyle>
            <a:defPPr>
              <a:defRPr lang="en-US"/>
            </a:defPPr>
            <a:lvl1pPr indent="0" defTabSz="685800">
              <a:lnSpc>
                <a:spcPct val="90000"/>
              </a:lnSpc>
              <a:spcBef>
                <a:spcPts val="1000"/>
              </a:spcBef>
              <a:buFont typeface="Arial" panose="020B0604020202020204" pitchFamily="34" charset="0"/>
              <a:buNone/>
              <a:defRPr sz="2000" b="1">
                <a:solidFill>
                  <a:srgbClr val="FF0000"/>
                </a:solidFill>
                <a:latin typeface="Times New Roman" panose="02020603050405020304" pitchFamily="18" charset="0"/>
                <a:cs typeface="Times New Roman" panose="02020603050405020304" pitchFamily="18" charset="0"/>
              </a:defRPr>
            </a:lvl1pPr>
            <a:lvl2pPr marL="685783" indent="-228594" defTabSz="914377">
              <a:lnSpc>
                <a:spcPct val="90000"/>
              </a:lnSpc>
              <a:spcBef>
                <a:spcPts val="500"/>
              </a:spcBef>
              <a:buFont typeface="Arial" panose="020B0604020202020204" pitchFamily="34" charset="0"/>
              <a:buChar char="•"/>
              <a:defRPr sz="2400"/>
            </a:lvl2pPr>
            <a:lvl3pPr marL="1142971" indent="-228594" defTabSz="914377">
              <a:lnSpc>
                <a:spcPct val="90000"/>
              </a:lnSpc>
              <a:spcBef>
                <a:spcPts val="500"/>
              </a:spcBef>
              <a:buFont typeface="Arial" panose="020B0604020202020204" pitchFamily="34" charset="0"/>
              <a:buChar char="•"/>
              <a:defRPr sz="2000"/>
            </a:lvl3pPr>
            <a:lvl4pPr marL="1600160" indent="-228594" defTabSz="914377">
              <a:lnSpc>
                <a:spcPct val="90000"/>
              </a:lnSpc>
              <a:spcBef>
                <a:spcPts val="500"/>
              </a:spcBef>
              <a:buFont typeface="Arial" panose="020B0604020202020204" pitchFamily="34" charset="0"/>
              <a:buChar char="•"/>
            </a:lvl4pPr>
            <a:lvl5pPr marL="2057349" indent="-228594" defTabSz="914377">
              <a:lnSpc>
                <a:spcPct val="90000"/>
              </a:lnSpc>
              <a:spcBef>
                <a:spcPts val="500"/>
              </a:spcBef>
              <a:buFont typeface="Arial" panose="020B0604020202020204" pitchFamily="34" charset="0"/>
              <a:buChar char="•"/>
            </a:lvl5pPr>
            <a:lvl6pPr marL="2514537" indent="-228594" defTabSz="914377">
              <a:lnSpc>
                <a:spcPct val="90000"/>
              </a:lnSpc>
              <a:spcBef>
                <a:spcPts val="500"/>
              </a:spcBef>
              <a:buFont typeface="Arial" panose="020B0604020202020204" pitchFamily="34" charset="0"/>
              <a:buChar char="•"/>
            </a:lvl6pPr>
            <a:lvl7pPr marL="2971726" indent="-228594" defTabSz="914377">
              <a:lnSpc>
                <a:spcPct val="90000"/>
              </a:lnSpc>
              <a:spcBef>
                <a:spcPts val="500"/>
              </a:spcBef>
              <a:buFont typeface="Arial" panose="020B0604020202020204" pitchFamily="34" charset="0"/>
              <a:buChar char="•"/>
            </a:lvl7pPr>
            <a:lvl8pPr marL="3428914" indent="-228594" defTabSz="914377">
              <a:lnSpc>
                <a:spcPct val="90000"/>
              </a:lnSpc>
              <a:spcBef>
                <a:spcPts val="500"/>
              </a:spcBef>
              <a:buFont typeface="Arial" panose="020B0604020202020204" pitchFamily="34" charset="0"/>
              <a:buChar char="•"/>
            </a:lvl8pPr>
            <a:lvl9pPr marL="3886103" indent="-228594" defTabSz="914377">
              <a:lnSpc>
                <a:spcPct val="90000"/>
              </a:lnSpc>
              <a:spcBef>
                <a:spcPts val="500"/>
              </a:spcBef>
              <a:buFont typeface="Arial" panose="020B0604020202020204" pitchFamily="34" charset="0"/>
              <a:buChar char="•"/>
            </a:lvl9pPr>
          </a:lstStyle>
          <a:p>
            <a:r>
              <a:rPr lang="en-US" sz="2400"/>
              <a:t>02/1986</a:t>
            </a:r>
            <a:endParaRPr lang="en-US" sz="2400" dirty="0"/>
          </a:p>
        </p:txBody>
      </p:sp>
      <p:sp>
        <p:nvSpPr>
          <p:cNvPr id="42" name="Text Placeholder 23"/>
          <p:cNvSpPr txBox="1">
            <a:spLocks/>
          </p:cNvSpPr>
          <p:nvPr/>
        </p:nvSpPr>
        <p:spPr>
          <a:xfrm>
            <a:off x="334679" y="4227551"/>
            <a:ext cx="1414179" cy="274637"/>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685800">
              <a:buNone/>
            </a:pPr>
            <a:r>
              <a:rPr lang="en-US" sz="2400" b="1">
                <a:solidFill>
                  <a:srgbClr val="FF0000"/>
                </a:solidFill>
                <a:latin typeface="Times New Roman" panose="02020603050405020304" pitchFamily="18" charset="0"/>
                <a:cs typeface="Times New Roman" panose="02020603050405020304" pitchFamily="18" charset="0"/>
              </a:rPr>
              <a:t>02/1971</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43" name="Text Placeholder 23"/>
          <p:cNvSpPr txBox="1">
            <a:spLocks/>
          </p:cNvSpPr>
          <p:nvPr/>
        </p:nvSpPr>
        <p:spPr>
          <a:xfrm>
            <a:off x="4714463" y="1442155"/>
            <a:ext cx="1414179" cy="274637"/>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685800">
              <a:buNone/>
            </a:pPr>
            <a:r>
              <a:rPr lang="en-US" sz="2400" b="1">
                <a:solidFill>
                  <a:srgbClr val="FF0000"/>
                </a:solidFill>
                <a:latin typeface="Times New Roman" panose="02020603050405020304" pitchFamily="18" charset="0"/>
                <a:cs typeface="Times New Roman" panose="02020603050405020304" pitchFamily="18" charset="0"/>
              </a:rPr>
              <a:t>03/1999</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44" name="Text Placeholder 23"/>
          <p:cNvSpPr txBox="1">
            <a:spLocks/>
          </p:cNvSpPr>
          <p:nvPr/>
        </p:nvSpPr>
        <p:spPr>
          <a:xfrm>
            <a:off x="3352800" y="4179726"/>
            <a:ext cx="1414179" cy="274637"/>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685800">
              <a:buNone/>
            </a:pPr>
            <a:r>
              <a:rPr lang="en-US" sz="2400" b="1">
                <a:solidFill>
                  <a:srgbClr val="FF0000"/>
                </a:solidFill>
                <a:latin typeface="Times New Roman" panose="02020603050405020304" pitchFamily="18" charset="0"/>
                <a:cs typeface="Times New Roman" panose="02020603050405020304" pitchFamily="18" charset="0"/>
              </a:rPr>
              <a:t>03/1995</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45" name="Text Placeholder 23"/>
          <p:cNvSpPr txBox="1">
            <a:spLocks/>
          </p:cNvSpPr>
          <p:nvPr/>
        </p:nvSpPr>
        <p:spPr>
          <a:xfrm>
            <a:off x="8599391" y="1442155"/>
            <a:ext cx="1414179" cy="274637"/>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685800">
              <a:buNone/>
            </a:pPr>
            <a:r>
              <a:rPr lang="en-US" sz="2400" b="1">
                <a:solidFill>
                  <a:srgbClr val="FF0000"/>
                </a:solidFill>
                <a:latin typeface="Times New Roman" panose="02020603050405020304" pitchFamily="18" charset="0"/>
                <a:cs typeface="Times New Roman" panose="02020603050405020304" pitchFamily="18" charset="0"/>
              </a:rPr>
              <a:t>07/2017</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46" name="Text Placeholder 23"/>
          <p:cNvSpPr txBox="1">
            <a:spLocks/>
          </p:cNvSpPr>
          <p:nvPr/>
        </p:nvSpPr>
        <p:spPr>
          <a:xfrm>
            <a:off x="6607983" y="4179696"/>
            <a:ext cx="1414179" cy="274637"/>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685800">
              <a:buNone/>
            </a:pPr>
            <a:r>
              <a:rPr lang="en-US" sz="2400" b="1">
                <a:solidFill>
                  <a:srgbClr val="FF0000"/>
                </a:solidFill>
                <a:latin typeface="Times New Roman" panose="02020603050405020304" pitchFamily="18" charset="0"/>
                <a:cs typeface="Times New Roman" panose="02020603050405020304" pitchFamily="18" charset="0"/>
              </a:rPr>
              <a:t>02/2005</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47" name="Text Box 18">
            <a:extLst>
              <a:ext uri="{FF2B5EF4-FFF2-40B4-BE49-F238E27FC236}">
                <a16:creationId xmlns:a16="http://schemas.microsoft.com/office/drawing/2014/main" id="{B50678A3-295A-4801-BC8B-BC52020D1E0F}"/>
              </a:ext>
            </a:extLst>
          </p:cNvPr>
          <p:cNvSpPr txBox="1">
            <a:spLocks noChangeArrowheads="1"/>
          </p:cNvSpPr>
          <p:nvPr/>
        </p:nvSpPr>
        <p:spPr bwMode="auto">
          <a:xfrm>
            <a:off x="334679" y="4520579"/>
            <a:ext cx="3583748" cy="377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2" tIns="34286" rIns="68572" bIns="3428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defTabSz="685800"/>
            <a:r>
              <a:rPr lang="en-US" sz="2000" b="1" dirty="0" err="1">
                <a:solidFill>
                  <a:srgbClr val="002060"/>
                </a:solidFill>
                <a:latin typeface="Times New Roman" pitchFamily="18" charset="0"/>
                <a:cs typeface="Times New Roman" pitchFamily="18" charset="0"/>
              </a:rPr>
              <a:t>Trường</a:t>
            </a:r>
            <a:r>
              <a:rPr lang="en-US" sz="2000" b="1" dirty="0">
                <a:solidFill>
                  <a:srgbClr val="002060"/>
                </a:solidFill>
                <a:latin typeface="Times New Roman" pitchFamily="18" charset="0"/>
                <a:cs typeface="Times New Roman" pitchFamily="18" charset="0"/>
              </a:rPr>
              <a:t> </a:t>
            </a:r>
            <a:r>
              <a:rPr lang="en-US" sz="2000" b="1" dirty="0" err="1">
                <a:solidFill>
                  <a:srgbClr val="002060"/>
                </a:solidFill>
                <a:latin typeface="Times New Roman" pitchFamily="18" charset="0"/>
                <a:cs typeface="Times New Roman" pitchFamily="18" charset="0"/>
              </a:rPr>
              <a:t>Lý</a:t>
            </a:r>
            <a:r>
              <a:rPr lang="en-US" sz="2000" b="1" dirty="0">
                <a:solidFill>
                  <a:srgbClr val="002060"/>
                </a:solidFill>
                <a:latin typeface="Times New Roman" pitchFamily="18" charset="0"/>
                <a:cs typeface="Times New Roman" pitchFamily="18" charset="0"/>
              </a:rPr>
              <a:t> </a:t>
            </a:r>
            <a:r>
              <a:rPr lang="en-US" sz="2000" b="1" dirty="0" err="1">
                <a:solidFill>
                  <a:srgbClr val="002060"/>
                </a:solidFill>
                <a:latin typeface="Times New Roman" pitchFamily="18" charset="0"/>
                <a:cs typeface="Times New Roman" pitchFamily="18" charset="0"/>
              </a:rPr>
              <a:t>Tự</a:t>
            </a:r>
            <a:r>
              <a:rPr lang="en-US" sz="2000" b="1" dirty="0">
                <a:solidFill>
                  <a:srgbClr val="002060"/>
                </a:solidFill>
                <a:latin typeface="Times New Roman" pitchFamily="18" charset="0"/>
                <a:cs typeface="Times New Roman" pitchFamily="18" charset="0"/>
              </a:rPr>
              <a:t> </a:t>
            </a:r>
            <a:r>
              <a:rPr lang="en-US" sz="2000" b="1" dirty="0" err="1">
                <a:solidFill>
                  <a:srgbClr val="002060"/>
                </a:solidFill>
                <a:latin typeface="Times New Roman" pitchFamily="18" charset="0"/>
                <a:cs typeface="Times New Roman" pitchFamily="18" charset="0"/>
              </a:rPr>
              <a:t>Trọng</a:t>
            </a:r>
            <a:endParaRPr lang="en-US" sz="2000" b="1" dirty="0">
              <a:solidFill>
                <a:srgbClr val="002060"/>
              </a:solidFill>
              <a:latin typeface="Times New Roman" pitchFamily="18" charset="0"/>
              <a:cs typeface="Times New Roman" pitchFamily="18" charset="0"/>
            </a:endParaRPr>
          </a:p>
        </p:txBody>
      </p:sp>
      <p:sp>
        <p:nvSpPr>
          <p:cNvPr id="48" name="Text Box 18">
            <a:extLst>
              <a:ext uri="{FF2B5EF4-FFF2-40B4-BE49-F238E27FC236}">
                <a16:creationId xmlns:a16="http://schemas.microsoft.com/office/drawing/2014/main" id="{9CA59A72-6676-49C3-B140-30B0FD59F9B4}"/>
              </a:ext>
            </a:extLst>
          </p:cNvPr>
          <p:cNvSpPr txBox="1">
            <a:spLocks noChangeArrowheads="1"/>
          </p:cNvSpPr>
          <p:nvPr/>
        </p:nvSpPr>
        <p:spPr bwMode="auto">
          <a:xfrm>
            <a:off x="1066800" y="1757049"/>
            <a:ext cx="3367573" cy="684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2" tIns="34286" rIns="68572" bIns="3428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defTabSz="685800"/>
            <a:r>
              <a:rPr lang="en-US" sz="2000" b="1" dirty="0" err="1">
                <a:solidFill>
                  <a:srgbClr val="002060"/>
                </a:solidFill>
                <a:latin typeface="Times New Roman" pitchFamily="18" charset="0"/>
                <a:cs typeface="Times New Roman" pitchFamily="18" charset="0"/>
              </a:rPr>
              <a:t>Trường</a:t>
            </a:r>
            <a:r>
              <a:rPr lang="en-US" sz="2000" b="1" dirty="0">
                <a:solidFill>
                  <a:srgbClr val="002060"/>
                </a:solidFill>
                <a:latin typeface="Times New Roman" pitchFamily="18" charset="0"/>
                <a:cs typeface="Times New Roman" pitchFamily="18" charset="0"/>
              </a:rPr>
              <a:t> </a:t>
            </a:r>
            <a:r>
              <a:rPr lang="en-US" sz="2000" b="1" dirty="0" err="1">
                <a:solidFill>
                  <a:srgbClr val="002060"/>
                </a:solidFill>
                <a:latin typeface="Times New Roman" pitchFamily="18" charset="0"/>
                <a:cs typeface="Times New Roman" pitchFamily="18" charset="0"/>
              </a:rPr>
              <a:t>Dạy</a:t>
            </a:r>
            <a:r>
              <a:rPr lang="en-US" sz="2000" b="1" dirty="0">
                <a:solidFill>
                  <a:srgbClr val="002060"/>
                </a:solidFill>
                <a:latin typeface="Times New Roman" pitchFamily="18" charset="0"/>
                <a:cs typeface="Times New Roman" pitchFamily="18" charset="0"/>
              </a:rPr>
              <a:t> </a:t>
            </a:r>
            <a:r>
              <a:rPr lang="en-US" sz="2000" b="1" dirty="0" err="1">
                <a:solidFill>
                  <a:srgbClr val="002060"/>
                </a:solidFill>
                <a:latin typeface="Times New Roman" pitchFamily="18" charset="0"/>
                <a:cs typeface="Times New Roman" pitchFamily="18" charset="0"/>
              </a:rPr>
              <a:t>nghề</a:t>
            </a:r>
            <a:r>
              <a:rPr lang="en-US" sz="2000" b="1" dirty="0">
                <a:solidFill>
                  <a:srgbClr val="002060"/>
                </a:solidFill>
                <a:latin typeface="Times New Roman" pitchFamily="18" charset="0"/>
                <a:cs typeface="Times New Roman" pitchFamily="18" charset="0"/>
              </a:rPr>
              <a:t> </a:t>
            </a:r>
            <a:r>
              <a:rPr lang="en-US" sz="2000" b="1" dirty="0" err="1">
                <a:solidFill>
                  <a:srgbClr val="002060"/>
                </a:solidFill>
                <a:latin typeface="Times New Roman" pitchFamily="18" charset="0"/>
                <a:cs typeface="Times New Roman" pitchFamily="18" charset="0"/>
              </a:rPr>
              <a:t>Trung</a:t>
            </a:r>
            <a:r>
              <a:rPr lang="en-US" sz="2000" b="1" dirty="0">
                <a:solidFill>
                  <a:srgbClr val="002060"/>
                </a:solidFill>
                <a:latin typeface="Times New Roman" pitchFamily="18" charset="0"/>
                <a:cs typeface="Times New Roman" pitchFamily="18" charset="0"/>
              </a:rPr>
              <a:t> </a:t>
            </a:r>
            <a:r>
              <a:rPr lang="en-US" sz="2000" b="1" dirty="0" err="1">
                <a:solidFill>
                  <a:srgbClr val="002060"/>
                </a:solidFill>
                <a:latin typeface="Times New Roman" pitchFamily="18" charset="0"/>
                <a:cs typeface="Times New Roman" pitchFamily="18" charset="0"/>
              </a:rPr>
              <a:t>Học</a:t>
            </a:r>
            <a:r>
              <a:rPr lang="en-US" sz="2000" b="1" dirty="0">
                <a:solidFill>
                  <a:srgbClr val="002060"/>
                </a:solidFill>
                <a:latin typeface="Times New Roman" pitchFamily="18" charset="0"/>
                <a:cs typeface="Times New Roman" pitchFamily="18" charset="0"/>
              </a:rPr>
              <a:t> </a:t>
            </a:r>
          </a:p>
          <a:p>
            <a:pPr defTabSz="685800"/>
            <a:r>
              <a:rPr lang="en-US" sz="2000" b="1" dirty="0" err="1">
                <a:solidFill>
                  <a:srgbClr val="002060"/>
                </a:solidFill>
                <a:latin typeface="Times New Roman" pitchFamily="18" charset="0"/>
                <a:cs typeface="Times New Roman" pitchFamily="18" charset="0"/>
              </a:rPr>
              <a:t>Lý</a:t>
            </a:r>
            <a:r>
              <a:rPr lang="en-US" sz="2000" b="1" dirty="0">
                <a:solidFill>
                  <a:srgbClr val="002060"/>
                </a:solidFill>
                <a:latin typeface="Times New Roman" pitchFamily="18" charset="0"/>
                <a:cs typeface="Times New Roman" pitchFamily="18" charset="0"/>
              </a:rPr>
              <a:t> </a:t>
            </a:r>
            <a:r>
              <a:rPr lang="en-US" sz="2000" b="1" dirty="0" err="1">
                <a:solidFill>
                  <a:srgbClr val="002060"/>
                </a:solidFill>
                <a:latin typeface="Times New Roman" pitchFamily="18" charset="0"/>
                <a:cs typeface="Times New Roman" pitchFamily="18" charset="0"/>
              </a:rPr>
              <a:t>Tự</a:t>
            </a:r>
            <a:r>
              <a:rPr lang="en-US" sz="2000" b="1" dirty="0">
                <a:solidFill>
                  <a:srgbClr val="002060"/>
                </a:solidFill>
                <a:latin typeface="Times New Roman" pitchFamily="18" charset="0"/>
                <a:cs typeface="Times New Roman" pitchFamily="18" charset="0"/>
              </a:rPr>
              <a:t> </a:t>
            </a:r>
            <a:r>
              <a:rPr lang="en-US" sz="2000" b="1" dirty="0" err="1">
                <a:solidFill>
                  <a:srgbClr val="002060"/>
                </a:solidFill>
                <a:latin typeface="Times New Roman" pitchFamily="18" charset="0"/>
                <a:cs typeface="Times New Roman" pitchFamily="18" charset="0"/>
              </a:rPr>
              <a:t>Trọng</a:t>
            </a:r>
            <a:endParaRPr lang="en-US" sz="2000" b="1" dirty="0">
              <a:solidFill>
                <a:srgbClr val="002060"/>
              </a:solidFill>
              <a:latin typeface="Times New Roman" pitchFamily="18" charset="0"/>
              <a:cs typeface="Times New Roman" pitchFamily="18" charset="0"/>
            </a:endParaRPr>
          </a:p>
        </p:txBody>
      </p:sp>
      <p:sp>
        <p:nvSpPr>
          <p:cNvPr id="49" name="Text Box 18">
            <a:extLst>
              <a:ext uri="{FF2B5EF4-FFF2-40B4-BE49-F238E27FC236}">
                <a16:creationId xmlns:a16="http://schemas.microsoft.com/office/drawing/2014/main" id="{968A2267-57FA-4A51-A87D-C22B231917D7}"/>
              </a:ext>
            </a:extLst>
          </p:cNvPr>
          <p:cNvSpPr txBox="1">
            <a:spLocks noChangeArrowheads="1"/>
          </p:cNvSpPr>
          <p:nvPr/>
        </p:nvSpPr>
        <p:spPr bwMode="auto">
          <a:xfrm>
            <a:off x="3354516" y="4494650"/>
            <a:ext cx="3953016" cy="684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2" tIns="34286" rIns="68572" bIns="3428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defTabSz="685800"/>
            <a:r>
              <a:rPr lang="vi-VN" sz="2000" b="1" dirty="0">
                <a:solidFill>
                  <a:srgbClr val="002060"/>
                </a:solidFill>
                <a:latin typeface="Times New Roman" pitchFamily="18" charset="0"/>
                <a:cs typeface="Times New Roman" pitchFamily="18" charset="0"/>
              </a:rPr>
              <a:t>Trường Trung Học Nghề</a:t>
            </a:r>
            <a:r>
              <a:rPr lang="en-US" sz="2000" b="1" dirty="0">
                <a:solidFill>
                  <a:srgbClr val="002060"/>
                </a:solidFill>
                <a:latin typeface="Times New Roman" pitchFamily="18" charset="0"/>
                <a:cs typeface="Times New Roman" pitchFamily="18" charset="0"/>
              </a:rPr>
              <a:t> </a:t>
            </a:r>
          </a:p>
          <a:p>
            <a:pPr defTabSz="685800"/>
            <a:r>
              <a:rPr lang="vi-VN" sz="2000" b="1" dirty="0">
                <a:solidFill>
                  <a:srgbClr val="002060"/>
                </a:solidFill>
                <a:latin typeface="Times New Roman" pitchFamily="18" charset="0"/>
                <a:cs typeface="Times New Roman" pitchFamily="18" charset="0"/>
              </a:rPr>
              <a:t>Lý Tự Trọng</a:t>
            </a:r>
            <a:endParaRPr lang="en-US" sz="2000" b="1" dirty="0">
              <a:solidFill>
                <a:srgbClr val="002060"/>
              </a:solidFill>
              <a:latin typeface="Times New Roman" pitchFamily="18" charset="0"/>
              <a:cs typeface="Times New Roman" pitchFamily="18" charset="0"/>
            </a:endParaRPr>
          </a:p>
        </p:txBody>
      </p:sp>
      <p:sp>
        <p:nvSpPr>
          <p:cNvPr id="50" name="Text Box 18">
            <a:extLst>
              <a:ext uri="{FF2B5EF4-FFF2-40B4-BE49-F238E27FC236}">
                <a16:creationId xmlns:a16="http://schemas.microsoft.com/office/drawing/2014/main" id="{46BAE960-36C0-4676-9AD6-A417F13D82AA}"/>
              </a:ext>
            </a:extLst>
          </p:cNvPr>
          <p:cNvSpPr txBox="1">
            <a:spLocks noChangeArrowheads="1"/>
          </p:cNvSpPr>
          <p:nvPr/>
        </p:nvSpPr>
        <p:spPr bwMode="auto">
          <a:xfrm>
            <a:off x="4648200" y="1797342"/>
            <a:ext cx="3635282" cy="684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2" tIns="34286" rIns="68572" bIns="3428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defTabSz="685800"/>
            <a:r>
              <a:rPr lang="vi-VN" sz="2000" b="1" dirty="0">
                <a:solidFill>
                  <a:srgbClr val="002060"/>
                </a:solidFill>
                <a:latin typeface="Times New Roman" pitchFamily="18" charset="0"/>
                <a:cs typeface="Times New Roman" pitchFamily="18" charset="0"/>
              </a:rPr>
              <a:t>Trường Trung Học </a:t>
            </a:r>
            <a:r>
              <a:rPr lang="en-US" sz="2000" b="1" dirty="0" err="1">
                <a:solidFill>
                  <a:srgbClr val="002060"/>
                </a:solidFill>
                <a:latin typeface="Times New Roman" pitchFamily="18" charset="0"/>
                <a:cs typeface="Times New Roman" pitchFamily="18" charset="0"/>
              </a:rPr>
              <a:t>Kỹ</a:t>
            </a:r>
            <a:r>
              <a:rPr lang="en-US" sz="2000" b="1" dirty="0">
                <a:solidFill>
                  <a:srgbClr val="002060"/>
                </a:solidFill>
                <a:latin typeface="Times New Roman" pitchFamily="18" charset="0"/>
                <a:cs typeface="Times New Roman" pitchFamily="18" charset="0"/>
              </a:rPr>
              <a:t> </a:t>
            </a:r>
            <a:r>
              <a:rPr lang="en-US" sz="2000" b="1" dirty="0" err="1">
                <a:solidFill>
                  <a:srgbClr val="002060"/>
                </a:solidFill>
                <a:latin typeface="Times New Roman" pitchFamily="18" charset="0"/>
                <a:cs typeface="Times New Roman" pitchFamily="18" charset="0"/>
              </a:rPr>
              <a:t>thuật</a:t>
            </a:r>
            <a:endParaRPr lang="en-US" sz="2000" b="1" dirty="0">
              <a:solidFill>
                <a:srgbClr val="002060"/>
              </a:solidFill>
              <a:latin typeface="Times New Roman" pitchFamily="18" charset="0"/>
              <a:cs typeface="Times New Roman" pitchFamily="18" charset="0"/>
            </a:endParaRPr>
          </a:p>
          <a:p>
            <a:pPr defTabSz="685800"/>
            <a:r>
              <a:rPr lang="en-US" sz="2000" b="1" dirty="0">
                <a:solidFill>
                  <a:srgbClr val="002060"/>
                </a:solidFill>
                <a:latin typeface="Times New Roman" pitchFamily="18" charset="0"/>
                <a:cs typeface="Times New Roman" pitchFamily="18" charset="0"/>
              </a:rPr>
              <a:t> </a:t>
            </a:r>
            <a:r>
              <a:rPr lang="vi-VN" sz="2000" b="1" dirty="0">
                <a:solidFill>
                  <a:srgbClr val="002060"/>
                </a:solidFill>
                <a:latin typeface="Times New Roman" pitchFamily="18" charset="0"/>
                <a:cs typeface="Times New Roman" pitchFamily="18" charset="0"/>
              </a:rPr>
              <a:t>Lý Tự Trọng</a:t>
            </a:r>
            <a:endParaRPr lang="en-US" sz="2000" b="1" dirty="0">
              <a:solidFill>
                <a:srgbClr val="002060"/>
              </a:solidFill>
              <a:latin typeface="Times New Roman" pitchFamily="18" charset="0"/>
              <a:cs typeface="Times New Roman" pitchFamily="18" charset="0"/>
            </a:endParaRPr>
          </a:p>
        </p:txBody>
      </p:sp>
      <p:sp>
        <p:nvSpPr>
          <p:cNvPr id="51" name="Text Box 18">
            <a:extLst>
              <a:ext uri="{FF2B5EF4-FFF2-40B4-BE49-F238E27FC236}">
                <a16:creationId xmlns:a16="http://schemas.microsoft.com/office/drawing/2014/main" id="{6F28BBE8-0BB2-418C-BB30-7631A67EAB55}"/>
              </a:ext>
            </a:extLst>
          </p:cNvPr>
          <p:cNvSpPr txBox="1">
            <a:spLocks noChangeArrowheads="1"/>
          </p:cNvSpPr>
          <p:nvPr/>
        </p:nvSpPr>
        <p:spPr bwMode="auto">
          <a:xfrm>
            <a:off x="6553200" y="4494649"/>
            <a:ext cx="3200400" cy="684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2" tIns="34286" rIns="68572" bIns="3428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defTabSz="685800"/>
            <a:r>
              <a:rPr lang="vi-VN" sz="2000" b="1">
                <a:solidFill>
                  <a:srgbClr val="002060"/>
                </a:solidFill>
                <a:latin typeface="Times New Roman" pitchFamily="18" charset="0"/>
                <a:cs typeface="Times New Roman" pitchFamily="18" charset="0"/>
              </a:rPr>
              <a:t>Trường </a:t>
            </a:r>
            <a:r>
              <a:rPr lang="en-US" sz="2000" b="1">
                <a:solidFill>
                  <a:srgbClr val="002060"/>
                </a:solidFill>
                <a:latin typeface="Times New Roman" pitchFamily="18" charset="0"/>
                <a:cs typeface="Times New Roman" pitchFamily="18" charset="0"/>
              </a:rPr>
              <a:t>Cao đẳng</a:t>
            </a:r>
            <a:r>
              <a:rPr lang="vi-VN" sz="2000" b="1">
                <a:solidFill>
                  <a:srgbClr val="002060"/>
                </a:solidFill>
                <a:latin typeface="Times New Roman" pitchFamily="18" charset="0"/>
                <a:cs typeface="Times New Roman" pitchFamily="18" charset="0"/>
              </a:rPr>
              <a:t> </a:t>
            </a:r>
            <a:r>
              <a:rPr lang="en-US" sz="2000" b="1">
                <a:solidFill>
                  <a:srgbClr val="002060"/>
                </a:solidFill>
                <a:latin typeface="Times New Roman" pitchFamily="18" charset="0"/>
                <a:cs typeface="Times New Roman" pitchFamily="18" charset="0"/>
              </a:rPr>
              <a:t>Kỹ thuật</a:t>
            </a:r>
          </a:p>
          <a:p>
            <a:pPr defTabSz="685800"/>
            <a:r>
              <a:rPr lang="vi-VN" sz="2000" b="1">
                <a:solidFill>
                  <a:srgbClr val="002060"/>
                </a:solidFill>
                <a:latin typeface="Times New Roman" pitchFamily="18" charset="0"/>
                <a:cs typeface="Times New Roman" pitchFamily="18" charset="0"/>
              </a:rPr>
              <a:t>Lý Tự Trọng</a:t>
            </a:r>
            <a:r>
              <a:rPr lang="en-US" sz="2000" b="1">
                <a:solidFill>
                  <a:srgbClr val="002060"/>
                </a:solidFill>
                <a:latin typeface="Times New Roman" pitchFamily="18" charset="0"/>
                <a:cs typeface="Times New Roman" pitchFamily="18" charset="0"/>
              </a:rPr>
              <a:t> TP.HCM</a:t>
            </a:r>
            <a:endParaRPr lang="en-US" sz="2000" b="1" dirty="0">
              <a:solidFill>
                <a:srgbClr val="002060"/>
              </a:solidFill>
              <a:latin typeface="Times New Roman" pitchFamily="18" charset="0"/>
              <a:cs typeface="Times New Roman" pitchFamily="18" charset="0"/>
            </a:endParaRPr>
          </a:p>
        </p:txBody>
      </p:sp>
      <p:sp>
        <p:nvSpPr>
          <p:cNvPr id="52" name="Text Box 18">
            <a:extLst>
              <a:ext uri="{FF2B5EF4-FFF2-40B4-BE49-F238E27FC236}">
                <a16:creationId xmlns:a16="http://schemas.microsoft.com/office/drawing/2014/main" id="{5A3E7C2C-1B3D-4250-9256-B39167390024}"/>
              </a:ext>
            </a:extLst>
          </p:cNvPr>
          <p:cNvSpPr txBox="1">
            <a:spLocks noChangeArrowheads="1"/>
          </p:cNvSpPr>
          <p:nvPr/>
        </p:nvSpPr>
        <p:spPr bwMode="auto">
          <a:xfrm>
            <a:off x="8534400" y="1763041"/>
            <a:ext cx="3028950" cy="684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2" tIns="34286" rIns="68572" bIns="3428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defTabSz="685800"/>
            <a:r>
              <a:rPr lang="vi-VN" sz="2000" b="1" dirty="0">
                <a:solidFill>
                  <a:srgbClr val="002060"/>
                </a:solidFill>
                <a:latin typeface="Times New Roman" pitchFamily="18" charset="0"/>
                <a:cs typeface="Times New Roman" pitchFamily="18" charset="0"/>
              </a:rPr>
              <a:t>Trường </a:t>
            </a:r>
            <a:r>
              <a:rPr lang="en-US" sz="2000" b="1" dirty="0">
                <a:solidFill>
                  <a:srgbClr val="002060"/>
                </a:solidFill>
                <a:latin typeface="Times New Roman" pitchFamily="18" charset="0"/>
                <a:cs typeface="Times New Roman" pitchFamily="18" charset="0"/>
              </a:rPr>
              <a:t>Cao </a:t>
            </a:r>
            <a:r>
              <a:rPr lang="en-US" sz="2000" b="1" dirty="0" err="1">
                <a:solidFill>
                  <a:srgbClr val="002060"/>
                </a:solidFill>
                <a:latin typeface="Times New Roman" pitchFamily="18" charset="0"/>
                <a:cs typeface="Times New Roman" pitchFamily="18" charset="0"/>
              </a:rPr>
              <a:t>đẳng</a:t>
            </a:r>
            <a:endParaRPr lang="en-US" sz="2000" b="1" dirty="0">
              <a:solidFill>
                <a:srgbClr val="002060"/>
              </a:solidFill>
              <a:latin typeface="Times New Roman" pitchFamily="18" charset="0"/>
              <a:cs typeface="Times New Roman" pitchFamily="18" charset="0"/>
            </a:endParaRPr>
          </a:p>
          <a:p>
            <a:pPr defTabSz="685800"/>
            <a:r>
              <a:rPr lang="vi-VN" sz="2000" b="1" dirty="0">
                <a:solidFill>
                  <a:srgbClr val="002060"/>
                </a:solidFill>
                <a:latin typeface="Times New Roman" pitchFamily="18" charset="0"/>
                <a:cs typeface="Times New Roman" pitchFamily="18" charset="0"/>
              </a:rPr>
              <a:t>Lý Tự Trọng</a:t>
            </a:r>
            <a:r>
              <a:rPr lang="en-US" sz="2000" b="1" dirty="0">
                <a:solidFill>
                  <a:srgbClr val="002060"/>
                </a:solidFill>
                <a:latin typeface="Times New Roman" pitchFamily="18" charset="0"/>
                <a:cs typeface="Times New Roman" pitchFamily="18" charset="0"/>
              </a:rPr>
              <a:t> TP.HCM</a:t>
            </a:r>
          </a:p>
        </p:txBody>
      </p:sp>
      <p:sp>
        <p:nvSpPr>
          <p:cNvPr id="3" name="Date Placeholder 2"/>
          <p:cNvSpPr>
            <a:spLocks noGrp="1"/>
          </p:cNvSpPr>
          <p:nvPr>
            <p:ph type="dt" sz="half" idx="10"/>
          </p:nvPr>
        </p:nvSpPr>
        <p:spPr/>
        <p:txBody>
          <a:bodyPr/>
          <a:lstStyle/>
          <a:p>
            <a:fld id="{3259B23D-A61A-4621-8ABB-98A20B32DE1B}"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2</a:t>
            </a:fld>
            <a:endParaRPr lang="en-US">
              <a:solidFill>
                <a:prstClr val="black">
                  <a:tint val="75000"/>
                </a:prstClr>
              </a:solidFill>
            </a:endParaRPr>
          </a:p>
        </p:txBody>
      </p:sp>
    </p:spTree>
    <p:extLst>
      <p:ext uri="{BB962C8B-B14F-4D97-AF65-F5344CB8AC3E}">
        <p14:creationId xmlns:p14="http://schemas.microsoft.com/office/powerpoint/2010/main" val="1120920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left)">
                                      <p:cBhvr>
                                        <p:cTn id="10" dur="500"/>
                                        <p:tgtEl>
                                          <p:spTgt spid="23"/>
                                        </p:tgtEl>
                                      </p:cBhvr>
                                    </p:animEffect>
                                  </p:childTnLst>
                                </p:cTn>
                              </p:par>
                              <p:par>
                                <p:cTn id="11" presetID="22" presetClass="entr" presetSubtype="8"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ipe(left)">
                                      <p:cBhvr>
                                        <p:cTn id="13" dur="500"/>
                                        <p:tgtEl>
                                          <p:spTgt spid="26"/>
                                        </p:tgtEl>
                                      </p:cBhvr>
                                    </p:animEffect>
                                  </p:childTnLst>
                                </p:cTn>
                              </p:par>
                              <p:par>
                                <p:cTn id="14" presetID="22" presetClass="entr" presetSubtype="8" fill="hold"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500"/>
                                        <p:tgtEl>
                                          <p:spTgt spid="29"/>
                                        </p:tgtEl>
                                      </p:cBhvr>
                                    </p:animEffect>
                                  </p:childTnLst>
                                </p:cTn>
                              </p:par>
                              <p:par>
                                <p:cTn id="17" presetID="22" presetClass="entr" presetSubtype="8"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par>
                                <p:cTn id="20" presetID="22" presetClass="entr" presetSubtype="8" fill="hold" nodeType="with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wipe(left)">
                                      <p:cBhvr>
                                        <p:cTn id="22" dur="500"/>
                                        <p:tgtEl>
                                          <p:spTgt spid="35"/>
                                        </p:tgtEl>
                                      </p:cBhvr>
                                    </p:animEffect>
                                  </p:childTnLst>
                                </p:cTn>
                              </p:par>
                              <p:par>
                                <p:cTn id="23" presetID="22" presetClass="entr" presetSubtype="8" fill="hold" nodeType="with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left)">
                                      <p:cBhvr>
                                        <p:cTn id="25" dur="500"/>
                                        <p:tgtEl>
                                          <p:spTgt spid="38"/>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41"/>
                                        </p:tgtEl>
                                        <p:attrNameLst>
                                          <p:attrName>style.visibility</p:attrName>
                                        </p:attrNameLst>
                                      </p:cBhvr>
                                      <p:to>
                                        <p:strVal val="visible"/>
                                      </p:to>
                                    </p:set>
                                    <p:animEffect transition="in" filter="wipe(left)">
                                      <p:cBhvr>
                                        <p:cTn id="28" dur="500"/>
                                        <p:tgtEl>
                                          <p:spTgt spid="41"/>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left)">
                                      <p:cBhvr>
                                        <p:cTn id="31" dur="500"/>
                                        <p:tgtEl>
                                          <p:spTgt spid="42"/>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wipe(left)">
                                      <p:cBhvr>
                                        <p:cTn id="34" dur="500"/>
                                        <p:tgtEl>
                                          <p:spTgt spid="43"/>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left)">
                                      <p:cBhvr>
                                        <p:cTn id="37" dur="500"/>
                                        <p:tgtEl>
                                          <p:spTgt spid="44"/>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wipe(left)">
                                      <p:cBhvr>
                                        <p:cTn id="40" dur="500"/>
                                        <p:tgtEl>
                                          <p:spTgt spid="45"/>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wipe(left)">
                                      <p:cBhvr>
                                        <p:cTn id="43" dur="500"/>
                                        <p:tgtEl>
                                          <p:spTgt spid="46"/>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wipe(left)">
                                      <p:cBhvr>
                                        <p:cTn id="46" dur="500"/>
                                        <p:tgtEl>
                                          <p:spTgt spid="47"/>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wipe(left)">
                                      <p:cBhvr>
                                        <p:cTn id="49" dur="500"/>
                                        <p:tgtEl>
                                          <p:spTgt spid="4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wipe(left)">
                                      <p:cBhvr>
                                        <p:cTn id="52" dur="500"/>
                                        <p:tgtEl>
                                          <p:spTgt spid="49"/>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left)">
                                      <p:cBhvr>
                                        <p:cTn id="55" dur="500"/>
                                        <p:tgtEl>
                                          <p:spTgt spid="5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51"/>
                                        </p:tgtEl>
                                        <p:attrNameLst>
                                          <p:attrName>style.visibility</p:attrName>
                                        </p:attrNameLst>
                                      </p:cBhvr>
                                      <p:to>
                                        <p:strVal val="visible"/>
                                      </p:to>
                                    </p:set>
                                    <p:animEffect transition="in" filter="wipe(left)">
                                      <p:cBhvr>
                                        <p:cTn id="58" dur="500"/>
                                        <p:tgtEl>
                                          <p:spTgt spid="51"/>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wipe(left)">
                                      <p:cBhvr>
                                        <p:cTn id="61"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1" grpId="0"/>
      <p:bldP spid="42" grpId="0"/>
      <p:bldP spid="43" grpId="0"/>
      <p:bldP spid="44" grpId="0"/>
      <p:bldP spid="45" grpId="0"/>
      <p:bldP spid="46" grpId="0"/>
      <p:bldP spid="47" grpId="0"/>
      <p:bldP spid="48" grpId="0"/>
      <p:bldP spid="49" grpId="0"/>
      <p:bldP spid="50" grpId="0"/>
      <p:bldP spid="51" grpId="0"/>
      <p:bldP spid="5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BCF6082-A03E-4650-B9DE-3CE46BB2DAA9}"/>
              </a:ext>
            </a:extLst>
          </p:cNvPr>
          <p:cNvSpPr/>
          <p:nvPr/>
        </p:nvSpPr>
        <p:spPr>
          <a:xfrm>
            <a:off x="1981200" y="1981200"/>
            <a:ext cx="8229600" cy="4495800"/>
          </a:xfrm>
          <a:prstGeom prst="rect">
            <a:avLst/>
          </a:prstGeom>
          <a:noFill/>
        </p:spPr>
      </p:sp>
      <p:sp>
        <p:nvSpPr>
          <p:cNvPr id="5" name="Title 4">
            <a:extLst>
              <a:ext uri="{FF2B5EF4-FFF2-40B4-BE49-F238E27FC236}">
                <a16:creationId xmlns:a16="http://schemas.microsoft.com/office/drawing/2014/main" id="{BE67B649-0060-4324-9B1D-3F7269469A1B}"/>
              </a:ext>
            </a:extLst>
          </p:cNvPr>
          <p:cNvSpPr txBox="1">
            <a:spLocks/>
          </p:cNvSpPr>
          <p:nvPr/>
        </p:nvSpPr>
        <p:spPr bwMode="gray">
          <a:xfrm>
            <a:off x="1371600" y="145991"/>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ctr">
              <a:lnSpc>
                <a:spcPct val="90000"/>
              </a:lnSpc>
            </a:pPr>
            <a:r>
              <a:rPr lang="en-US" sz="2800" b="1" dirty="0">
                <a:solidFill>
                  <a:srgbClr val="FF0000"/>
                </a:solidFill>
                <a:latin typeface="Times New Roman" panose="02020603050405020304" pitchFamily="18" charset="0"/>
                <a:cs typeface="Times New Roman" panose="02020603050405020304" pitchFamily="18" charset="0"/>
              </a:rPr>
              <a:t>QUAN </a:t>
            </a:r>
            <a:r>
              <a:rPr lang="en-US" sz="2800" b="1" dirty="0" err="1">
                <a:solidFill>
                  <a:srgbClr val="FF0000"/>
                </a:solidFill>
                <a:latin typeface="Times New Roman" panose="02020603050405020304" pitchFamily="18" charset="0"/>
                <a:cs typeface="Times New Roman" panose="02020603050405020304" pitchFamily="18" charset="0"/>
              </a:rPr>
              <a:t>ĐIỂM</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PHÁT</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TRIỂN</a:t>
            </a:r>
            <a:endParaRPr lang="vi-VN" sz="2800" b="1" dirty="0">
              <a:solidFill>
                <a:srgbClr val="FF0000"/>
              </a:solidFill>
              <a:latin typeface="Times New Roman" panose="02020603050405020304" pitchFamily="18" charset="0"/>
              <a:cs typeface="Times New Roman" panose="02020603050405020304" pitchFamily="18" charset="0"/>
            </a:endParaRPr>
          </a:p>
        </p:txBody>
      </p:sp>
      <p:sp>
        <p:nvSpPr>
          <p:cNvPr id="8" name="Rectangle: Rounded Corners 1">
            <a:extLst>
              <a:ext uri="{FF2B5EF4-FFF2-40B4-BE49-F238E27FC236}">
                <a16:creationId xmlns:a16="http://schemas.microsoft.com/office/drawing/2014/main" id="{9EBC7A5D-DCCE-4383-A012-B50FF12F2330}"/>
              </a:ext>
            </a:extLst>
          </p:cNvPr>
          <p:cNvSpPr/>
          <p:nvPr/>
        </p:nvSpPr>
        <p:spPr>
          <a:xfrm>
            <a:off x="457200" y="925428"/>
            <a:ext cx="11353800" cy="1970174"/>
          </a:xfrm>
          <a:prstGeom prst="round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a:solidFill>
                  <a:schemeClr val="tx1"/>
                </a:solidFill>
                <a:latin typeface="Times New Roman" panose="02020603050405020304" pitchFamily="18" charset="0"/>
                <a:cs typeface="Times New Roman" panose="02020603050405020304" pitchFamily="18" charset="0"/>
              </a:rPr>
              <a:t>Q</a:t>
            </a:r>
            <a:r>
              <a:rPr lang="x-none" sz="3200">
                <a:solidFill>
                  <a:schemeClr val="tx1"/>
                </a:solidFill>
                <a:latin typeface="Times New Roman" panose="02020603050405020304" pitchFamily="18" charset="0"/>
                <a:cs typeface="Times New Roman" panose="02020603050405020304" pitchFamily="18" charset="0"/>
              </a:rPr>
              <a:t>uan điểm phát triển của </a:t>
            </a:r>
            <a:r>
              <a:rPr lang="en-US" sz="3200">
                <a:solidFill>
                  <a:schemeClr val="tx1"/>
                </a:solidFill>
                <a:latin typeface="Times New Roman" panose="02020603050405020304" pitchFamily="18" charset="0"/>
                <a:cs typeface="Times New Roman" panose="02020603050405020304" pitchFamily="18" charset="0"/>
              </a:rPr>
              <a:t>Trường Cao đẳng Lý Tự Trọng Thành phố Hồ Chí Minh</a:t>
            </a:r>
            <a:r>
              <a:rPr lang="x-none" sz="3200">
                <a:solidFill>
                  <a:schemeClr val="tx1"/>
                </a:solidFill>
                <a:latin typeface="Times New Roman" panose="02020603050405020304" pitchFamily="18" charset="0"/>
                <a:cs typeface="Times New Roman" panose="02020603050405020304" pitchFamily="18" charset="0"/>
              </a:rPr>
              <a:t> dựa trên ba nhân tố: </a:t>
            </a:r>
            <a:r>
              <a:rPr lang="en-US" sz="3200" b="1" i="1">
                <a:solidFill>
                  <a:srgbClr val="FF0000"/>
                </a:solidFill>
                <a:latin typeface="Times New Roman" panose="02020603050405020304" pitchFamily="18" charset="0"/>
                <a:cs typeface="Times New Roman" panose="02020603050405020304" pitchFamily="18" charset="0"/>
              </a:rPr>
              <a:t>Đ</a:t>
            </a:r>
            <a:r>
              <a:rPr lang="x-none" sz="3200" b="1" i="1">
                <a:solidFill>
                  <a:srgbClr val="FF0000"/>
                </a:solidFill>
                <a:latin typeface="Times New Roman" panose="02020603050405020304" pitchFamily="18" charset="0"/>
                <a:cs typeface="Times New Roman" panose="02020603050405020304" pitchFamily="18" charset="0"/>
              </a:rPr>
              <a:t>ào tạo</a:t>
            </a:r>
            <a:r>
              <a:rPr lang="en-US" sz="3200" b="1" i="1">
                <a:solidFill>
                  <a:srgbClr val="FF0000"/>
                </a:solidFill>
                <a:latin typeface="Times New Roman" panose="02020603050405020304" pitchFamily="18" charset="0"/>
                <a:cs typeface="Times New Roman" panose="02020603050405020304" pitchFamily="18" charset="0"/>
              </a:rPr>
              <a:t> trong xu thế hội nhập </a:t>
            </a:r>
            <a:r>
              <a:rPr lang="x-none" sz="3200" b="1" i="1">
                <a:solidFill>
                  <a:srgbClr val="FF0000"/>
                </a:solidFill>
                <a:latin typeface="Times New Roman" panose="02020603050405020304" pitchFamily="18" charset="0"/>
                <a:cs typeface="Times New Roman" panose="02020603050405020304" pitchFamily="18" charset="0"/>
              </a:rPr>
              <a:t>– </a:t>
            </a:r>
            <a:r>
              <a:rPr lang="en-US" sz="3200" b="1" i="1">
                <a:solidFill>
                  <a:srgbClr val="FF0000"/>
                </a:solidFill>
                <a:latin typeface="Times New Roman" panose="02020603050405020304" pitchFamily="18" charset="0"/>
                <a:cs typeface="Times New Roman" panose="02020603050405020304" pitchFamily="18" charset="0"/>
              </a:rPr>
              <a:t>N</a:t>
            </a:r>
            <a:r>
              <a:rPr lang="x-none" sz="3200" b="1" i="1">
                <a:solidFill>
                  <a:srgbClr val="FF0000"/>
                </a:solidFill>
                <a:latin typeface="Times New Roman" panose="02020603050405020304" pitchFamily="18" charset="0"/>
                <a:cs typeface="Times New Roman" panose="02020603050405020304" pitchFamily="18" charset="0"/>
              </a:rPr>
              <a:t>ghiên cứu khoa học</a:t>
            </a:r>
            <a:r>
              <a:rPr lang="en-US" sz="3200" b="1" i="1">
                <a:solidFill>
                  <a:srgbClr val="FF0000"/>
                </a:solidFill>
                <a:latin typeface="Times New Roman" panose="02020603050405020304" pitchFamily="18" charset="0"/>
                <a:cs typeface="Times New Roman" panose="02020603050405020304" pitchFamily="18" charset="0"/>
              </a:rPr>
              <a:t> ứng dụng và chuyển giao công nghệ </a:t>
            </a:r>
            <a:r>
              <a:rPr lang="x-none" sz="3200" b="1" i="1">
                <a:solidFill>
                  <a:srgbClr val="FF0000"/>
                </a:solidFill>
                <a:latin typeface="Times New Roman" panose="02020603050405020304" pitchFamily="18" charset="0"/>
                <a:cs typeface="Times New Roman" panose="02020603050405020304" pitchFamily="18" charset="0"/>
              </a:rPr>
              <a:t>– </a:t>
            </a:r>
            <a:r>
              <a:rPr lang="en-US" sz="3200" b="1" i="1">
                <a:solidFill>
                  <a:srgbClr val="FF0000"/>
                </a:solidFill>
                <a:latin typeface="Times New Roman" panose="02020603050405020304" pitchFamily="18" charset="0"/>
                <a:cs typeface="Times New Roman" panose="02020603050405020304" pitchFamily="18" charset="0"/>
              </a:rPr>
              <a:t>H</a:t>
            </a:r>
            <a:r>
              <a:rPr lang="x-none" sz="3200" b="1" i="1">
                <a:solidFill>
                  <a:srgbClr val="FF0000"/>
                </a:solidFill>
                <a:latin typeface="Times New Roman" panose="02020603050405020304" pitchFamily="18" charset="0"/>
                <a:cs typeface="Times New Roman" panose="02020603050405020304" pitchFamily="18" charset="0"/>
              </a:rPr>
              <a:t>ợp tác với doanh nghiệp</a:t>
            </a:r>
            <a:r>
              <a:rPr lang="en-US" sz="3200" b="1" i="1">
                <a:solidFill>
                  <a:srgbClr val="FF0000"/>
                </a:solidFill>
                <a:latin typeface="Times New Roman" panose="02020603050405020304" pitchFamily="18" charset="0"/>
                <a:cs typeface="Times New Roman" panose="02020603050405020304" pitchFamily="18" charset="0"/>
              </a:rPr>
              <a:t>.</a:t>
            </a:r>
          </a:p>
        </p:txBody>
      </p:sp>
      <p:sp>
        <p:nvSpPr>
          <p:cNvPr id="13" name="Rectangle: Rounded Corners 17">
            <a:extLst>
              <a:ext uri="{FF2B5EF4-FFF2-40B4-BE49-F238E27FC236}">
                <a16:creationId xmlns:a16="http://schemas.microsoft.com/office/drawing/2014/main" id="{D30B3EDE-53B3-446B-9D63-945D3318749A}"/>
              </a:ext>
            </a:extLst>
          </p:cNvPr>
          <p:cNvSpPr/>
          <p:nvPr/>
        </p:nvSpPr>
        <p:spPr>
          <a:xfrm>
            <a:off x="457200" y="3336754"/>
            <a:ext cx="11353800" cy="1258973"/>
          </a:xfrm>
          <a:prstGeom prst="round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x-none" sz="3200">
                <a:solidFill>
                  <a:schemeClr val="tx1"/>
                </a:solidFill>
                <a:latin typeface="Times New Roman" panose="02020603050405020304" pitchFamily="18" charset="0"/>
                <a:cs typeface="Times New Roman" panose="02020603050405020304" pitchFamily="18" charset="0"/>
              </a:rPr>
              <a:t>Triết lý phát </a:t>
            </a:r>
            <a:r>
              <a:rPr lang="vi-VN" sz="3200">
                <a:solidFill>
                  <a:schemeClr val="tx1"/>
                </a:solidFill>
                <a:latin typeface="Times New Roman" panose="02020603050405020304" pitchFamily="18" charset="0"/>
                <a:cs typeface="Times New Roman" panose="02020603050405020304" pitchFamily="18" charset="0"/>
              </a:rPr>
              <a:t>triển</a:t>
            </a:r>
            <a:r>
              <a:rPr lang="x-none" sz="3200">
                <a:solidFill>
                  <a:schemeClr val="tx1"/>
                </a:solidFill>
                <a:latin typeface="Times New Roman" panose="02020603050405020304" pitchFamily="18" charset="0"/>
                <a:cs typeface="Times New Roman" panose="02020603050405020304" pitchFamily="18" charset="0"/>
              </a:rPr>
              <a:t> của trường: </a:t>
            </a:r>
            <a:endParaRPr lang="en-US" sz="3200">
              <a:solidFill>
                <a:schemeClr val="tx1"/>
              </a:solidFill>
              <a:latin typeface="Times New Roman" panose="02020603050405020304" pitchFamily="18" charset="0"/>
              <a:cs typeface="Times New Roman" panose="02020603050405020304" pitchFamily="18" charset="0"/>
            </a:endParaRPr>
          </a:p>
          <a:p>
            <a:r>
              <a:rPr lang="x-none" sz="3200" b="1">
                <a:solidFill>
                  <a:srgbClr val="FF0000"/>
                </a:solidFill>
                <a:latin typeface="Times New Roman" panose="02020603050405020304" pitchFamily="18" charset="0"/>
                <a:cs typeface="Times New Roman" panose="02020603050405020304" pitchFamily="18" charset="0"/>
              </a:rPr>
              <a:t>“</a:t>
            </a:r>
            <a:r>
              <a:rPr lang="x-none" sz="3200" b="1" i="1">
                <a:solidFill>
                  <a:srgbClr val="FF0000"/>
                </a:solidFill>
                <a:latin typeface="Times New Roman" panose="02020603050405020304" pitchFamily="18" charset="0"/>
                <a:cs typeface="Times New Roman" panose="02020603050405020304" pitchFamily="18" charset="0"/>
              </a:rPr>
              <a:t>Kiến tạo cơ hội để phát triển bền vững</a:t>
            </a:r>
            <a:r>
              <a:rPr lang="x-none" sz="3200" b="1">
                <a:solidFill>
                  <a:srgbClr val="FF0000"/>
                </a:solidFill>
                <a:latin typeface="Times New Roman" panose="02020603050405020304" pitchFamily="18" charset="0"/>
                <a:cs typeface="Times New Roman" panose="02020603050405020304" pitchFamily="18" charset="0"/>
              </a:rPr>
              <a:t>”</a:t>
            </a:r>
            <a:endParaRPr lang="en-US" sz="3200">
              <a:solidFill>
                <a:srgbClr val="FF0000"/>
              </a:solidFill>
              <a:latin typeface="Times New Roman" panose="02020603050405020304" pitchFamily="18" charset="0"/>
              <a:cs typeface="Times New Roman" panose="02020603050405020304" pitchFamily="18" charset="0"/>
            </a:endParaRPr>
          </a:p>
        </p:txBody>
      </p:sp>
      <p:sp>
        <p:nvSpPr>
          <p:cNvPr id="18" name="Rectangle: Rounded Corners 26">
            <a:extLst>
              <a:ext uri="{FF2B5EF4-FFF2-40B4-BE49-F238E27FC236}">
                <a16:creationId xmlns:a16="http://schemas.microsoft.com/office/drawing/2014/main" id="{DD44AD01-15CC-4CC5-B218-57C01450BC6A}"/>
              </a:ext>
            </a:extLst>
          </p:cNvPr>
          <p:cNvSpPr/>
          <p:nvPr/>
        </p:nvSpPr>
        <p:spPr>
          <a:xfrm>
            <a:off x="457200" y="4880639"/>
            <a:ext cx="11353800" cy="1258973"/>
          </a:xfrm>
          <a:prstGeom prst="round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a:solidFill>
                  <a:schemeClr val="tx1"/>
                </a:solidFill>
                <a:latin typeface="Times New Roman" panose="02020603050405020304" pitchFamily="18" charset="0"/>
                <a:cs typeface="Times New Roman" panose="02020603050405020304" pitchFamily="18" charset="0"/>
              </a:rPr>
              <a:t>Thông điệp truyền thông của trường: </a:t>
            </a:r>
          </a:p>
          <a:p>
            <a:r>
              <a:rPr lang="en-US" sz="3200" b="1" i="1">
                <a:solidFill>
                  <a:srgbClr val="FF0000"/>
                </a:solidFill>
                <a:latin typeface="Times New Roman" panose="02020603050405020304" pitchFamily="18" charset="0"/>
                <a:cs typeface="Times New Roman" panose="02020603050405020304" pitchFamily="18" charset="0"/>
              </a:rPr>
              <a:t>“ Rèn đức luyện tài, mở rộng tương lai”</a:t>
            </a:r>
            <a:endParaRPr lang="en-US" sz="3200">
              <a:solidFill>
                <a:srgbClr val="FF0000"/>
              </a:solidFill>
              <a:latin typeface="Times New Roman" panose="02020603050405020304" pitchFamily="18" charset="0"/>
              <a:cs typeface="Times New Roman" panose="02020603050405020304" pitchFamily="18" charset="0"/>
            </a:endParaRPr>
          </a:p>
        </p:txBody>
      </p:sp>
      <p:sp>
        <p:nvSpPr>
          <p:cNvPr id="3" name="Date Placeholder 2"/>
          <p:cNvSpPr>
            <a:spLocks noGrp="1"/>
          </p:cNvSpPr>
          <p:nvPr>
            <p:ph type="dt" sz="half" idx="10"/>
          </p:nvPr>
        </p:nvSpPr>
        <p:spPr/>
        <p:txBody>
          <a:bodyPr/>
          <a:lstStyle/>
          <a:p>
            <a:fld id="{3D9DAC57-BEFB-4886-9496-FFC7F4B6E186}" type="datetime1">
              <a:rPr lang="vi-VN" smtClean="0">
                <a:solidFill>
                  <a:prstClr val="black">
                    <a:tint val="75000"/>
                  </a:prstClr>
                </a:solidFill>
              </a:rPr>
              <a:t>13/01/2021</a:t>
            </a:fld>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3</a:t>
            </a:fld>
            <a:endParaRPr lang="en-US">
              <a:solidFill>
                <a:prstClr val="black">
                  <a:tint val="75000"/>
                </a:prstClr>
              </a:solidFill>
            </a:endParaRPr>
          </a:p>
        </p:txBody>
      </p:sp>
    </p:spTree>
    <p:extLst>
      <p:ext uri="{BB962C8B-B14F-4D97-AF65-F5344CB8AC3E}">
        <p14:creationId xmlns:p14="http://schemas.microsoft.com/office/powerpoint/2010/main" val="950574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bg/>
                                          </p:spTgt>
                                        </p:tgtEl>
                                        <p:attrNameLst>
                                          <p:attrName>style.visibility</p:attrName>
                                        </p:attrNameLst>
                                      </p:cBhvr>
                                      <p:to>
                                        <p:strVal val="visible"/>
                                      </p:to>
                                    </p:set>
                                    <p:animEffect transition="in" filter="wipe(left)">
                                      <p:cBhvr>
                                        <p:cTn id="7" dur="500"/>
                                        <p:tgtEl>
                                          <p:spTgt spid="8">
                                            <p:bg/>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wipe(left)">
                                      <p:cBhvr>
                                        <p:cTn id="11" dur="500"/>
                                        <p:tgtEl>
                                          <p:spTgt spid="8">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3">
                                            <p:bg/>
                                          </p:spTgt>
                                        </p:tgtEl>
                                        <p:attrNameLst>
                                          <p:attrName>style.visibility</p:attrName>
                                        </p:attrNameLst>
                                      </p:cBhvr>
                                      <p:to>
                                        <p:strVal val="visible"/>
                                      </p:to>
                                    </p:set>
                                    <p:animEffect transition="in" filter="wipe(left)">
                                      <p:cBhvr>
                                        <p:cTn id="15" dur="500"/>
                                        <p:tgtEl>
                                          <p:spTgt spid="13">
                                            <p:bg/>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Effect transition="in" filter="wipe(left)">
                                      <p:cBhvr>
                                        <p:cTn id="19" dur="500"/>
                                        <p:tgtEl>
                                          <p:spTgt spid="13">
                                            <p:txEl>
                                              <p:pRg st="0" end="0"/>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3">
                                            <p:txEl>
                                              <p:pRg st="1" end="1"/>
                                            </p:txEl>
                                          </p:spTgt>
                                        </p:tgtEl>
                                        <p:attrNameLst>
                                          <p:attrName>style.visibility</p:attrName>
                                        </p:attrNameLst>
                                      </p:cBhvr>
                                      <p:to>
                                        <p:strVal val="visible"/>
                                      </p:to>
                                    </p:set>
                                    <p:animEffect transition="in" filter="wipe(left)">
                                      <p:cBhvr>
                                        <p:cTn id="23" dur="500"/>
                                        <p:tgtEl>
                                          <p:spTgt spid="13">
                                            <p:txEl>
                                              <p:pRg st="1" end="1"/>
                                            </p:tx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8">
                                            <p:bg/>
                                          </p:spTgt>
                                        </p:tgtEl>
                                        <p:attrNameLst>
                                          <p:attrName>style.visibility</p:attrName>
                                        </p:attrNameLst>
                                      </p:cBhvr>
                                      <p:to>
                                        <p:strVal val="visible"/>
                                      </p:to>
                                    </p:set>
                                    <p:animEffect transition="in" filter="wipe(left)">
                                      <p:cBhvr>
                                        <p:cTn id="27" dur="500"/>
                                        <p:tgtEl>
                                          <p:spTgt spid="18">
                                            <p:bg/>
                                          </p:spTgt>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8">
                                            <p:txEl>
                                              <p:pRg st="0" end="0"/>
                                            </p:txEl>
                                          </p:spTgt>
                                        </p:tgtEl>
                                        <p:attrNameLst>
                                          <p:attrName>style.visibility</p:attrName>
                                        </p:attrNameLst>
                                      </p:cBhvr>
                                      <p:to>
                                        <p:strVal val="visible"/>
                                      </p:to>
                                    </p:set>
                                    <p:animEffect transition="in" filter="wipe(left)">
                                      <p:cBhvr>
                                        <p:cTn id="31" dur="500"/>
                                        <p:tgtEl>
                                          <p:spTgt spid="18">
                                            <p:txEl>
                                              <p:pRg st="0" end="0"/>
                                            </p:txEl>
                                          </p:spTgt>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8">
                                            <p:txEl>
                                              <p:pRg st="1" end="1"/>
                                            </p:txEl>
                                          </p:spTgt>
                                        </p:tgtEl>
                                        <p:attrNameLst>
                                          <p:attrName>style.visibility</p:attrName>
                                        </p:attrNameLst>
                                      </p:cBhvr>
                                      <p:to>
                                        <p:strVal val="visible"/>
                                      </p:to>
                                    </p:set>
                                    <p:animEffect transition="in" filter="wipe(left)">
                                      <p:cBhvr>
                                        <p:cTn id="35" dur="500"/>
                                        <p:tgtEl>
                                          <p:spTgt spid="1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13" grpId="0" build="p" animBg="1"/>
      <p:bldP spid="18"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1371600"/>
            <a:ext cx="8229600" cy="4495800"/>
          </a:xfrm>
          <a:prstGeom prst="rect">
            <a:avLst/>
          </a:prstGeom>
          <a:noFill/>
        </p:spPr>
      </p:sp>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443228" y="528806"/>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800" b="1" dirty="0">
                <a:solidFill>
                  <a:srgbClr val="FF0000"/>
                </a:solidFill>
                <a:latin typeface="Times New Roman" panose="02020603050405020304" pitchFamily="18" charset="0"/>
                <a:ea typeface="+mn-ea"/>
                <a:cs typeface="Times New Roman" panose="02020603050405020304" pitchFamily="18" charset="0"/>
              </a:rPr>
              <a:t>GIÁ TRỊ CỐT LÕI</a:t>
            </a:r>
          </a:p>
        </p:txBody>
      </p:sp>
      <p:sp>
        <p:nvSpPr>
          <p:cNvPr id="21" name="TextBox 20">
            <a:extLst>
              <a:ext uri="{FF2B5EF4-FFF2-40B4-BE49-F238E27FC236}">
                <a16:creationId xmlns:a16="http://schemas.microsoft.com/office/drawing/2014/main" id="{46B60A04-1BE7-4859-8922-3157F2016070}"/>
              </a:ext>
            </a:extLst>
          </p:cNvPr>
          <p:cNvSpPr txBox="1"/>
          <p:nvPr/>
        </p:nvSpPr>
        <p:spPr>
          <a:xfrm>
            <a:off x="4686300" y="1452394"/>
            <a:ext cx="7162800" cy="4415006"/>
          </a:xfrm>
          <a:prstGeom prst="rect">
            <a:avLst/>
          </a:prstGeom>
          <a:noFill/>
        </p:spPr>
        <p:txBody>
          <a:bodyPr wrap="square" rtlCol="0">
            <a:noAutofit/>
          </a:bodyPr>
          <a:lstStyle/>
          <a:p>
            <a:pPr algn="just"/>
            <a:r>
              <a:rPr lang="en-US" sz="3200" dirty="0" err="1">
                <a:latin typeface="+mj-lt"/>
              </a:rPr>
              <a:t>Xây</a:t>
            </a:r>
            <a:r>
              <a:rPr lang="en-US" sz="3200" dirty="0">
                <a:latin typeface="+mj-lt"/>
              </a:rPr>
              <a:t> </a:t>
            </a:r>
            <a:r>
              <a:rPr lang="en-US" sz="3200" dirty="0" err="1">
                <a:latin typeface="+mj-lt"/>
              </a:rPr>
              <a:t>dựng</a:t>
            </a:r>
            <a:r>
              <a:rPr lang="en-US" sz="3200" dirty="0">
                <a:latin typeface="+mj-lt"/>
              </a:rPr>
              <a:t> </a:t>
            </a:r>
            <a:r>
              <a:rPr lang="en-US" sz="3200" dirty="0" err="1">
                <a:latin typeface="+mj-lt"/>
              </a:rPr>
              <a:t>môi</a:t>
            </a:r>
            <a:r>
              <a:rPr lang="en-US" sz="3200" dirty="0">
                <a:latin typeface="+mj-lt"/>
              </a:rPr>
              <a:t> </a:t>
            </a:r>
            <a:r>
              <a:rPr lang="en-US" sz="3200" dirty="0" err="1">
                <a:latin typeface="+mj-lt"/>
              </a:rPr>
              <a:t>trường</a:t>
            </a:r>
            <a:r>
              <a:rPr lang="en-US" sz="3200" dirty="0">
                <a:latin typeface="+mj-lt"/>
              </a:rPr>
              <a:t> </a:t>
            </a:r>
            <a:r>
              <a:rPr lang="en-US" sz="3200" dirty="0" err="1">
                <a:latin typeface="+mj-lt"/>
              </a:rPr>
              <a:t>giáo</a:t>
            </a:r>
            <a:r>
              <a:rPr lang="en-US" sz="3200" dirty="0">
                <a:latin typeface="+mj-lt"/>
              </a:rPr>
              <a:t> </a:t>
            </a:r>
            <a:r>
              <a:rPr lang="en-US" sz="3200" dirty="0" err="1">
                <a:latin typeface="+mj-lt"/>
              </a:rPr>
              <a:t>dục</a:t>
            </a:r>
            <a:r>
              <a:rPr lang="en-US" sz="3200" dirty="0">
                <a:latin typeface="+mj-lt"/>
              </a:rPr>
              <a:t> an </a:t>
            </a:r>
            <a:r>
              <a:rPr lang="en-US" sz="3200" dirty="0" err="1">
                <a:latin typeface="+mj-lt"/>
              </a:rPr>
              <a:t>toàn</a:t>
            </a:r>
            <a:r>
              <a:rPr lang="en-US" sz="3200" dirty="0">
                <a:latin typeface="+mj-lt"/>
              </a:rPr>
              <a:t>, </a:t>
            </a:r>
            <a:r>
              <a:rPr lang="en-US" sz="3200" dirty="0" err="1">
                <a:latin typeface="+mj-lt"/>
              </a:rPr>
              <a:t>lành</a:t>
            </a:r>
            <a:r>
              <a:rPr lang="en-US" sz="3200" dirty="0">
                <a:latin typeface="+mj-lt"/>
              </a:rPr>
              <a:t> </a:t>
            </a:r>
            <a:r>
              <a:rPr lang="en-US" sz="3200" dirty="0" err="1">
                <a:latin typeface="+mj-lt"/>
              </a:rPr>
              <a:t>mạnh</a:t>
            </a:r>
            <a:r>
              <a:rPr lang="en-US" sz="3200" dirty="0">
                <a:latin typeface="+mj-lt"/>
              </a:rPr>
              <a:t>, </a:t>
            </a:r>
            <a:r>
              <a:rPr lang="en-US" sz="3200" dirty="0" err="1">
                <a:latin typeface="+mj-lt"/>
              </a:rPr>
              <a:t>hình</a:t>
            </a:r>
            <a:r>
              <a:rPr lang="en-US" sz="3200" dirty="0">
                <a:latin typeface="+mj-lt"/>
              </a:rPr>
              <a:t> </a:t>
            </a:r>
            <a:r>
              <a:rPr lang="en-US" sz="3200" dirty="0" err="1">
                <a:latin typeface="+mj-lt"/>
              </a:rPr>
              <a:t>thành</a:t>
            </a:r>
            <a:r>
              <a:rPr lang="en-US" sz="3200" dirty="0">
                <a:latin typeface="+mj-lt"/>
              </a:rPr>
              <a:t> </a:t>
            </a:r>
            <a:r>
              <a:rPr lang="en-US" sz="3200" dirty="0" err="1">
                <a:latin typeface="+mj-lt"/>
              </a:rPr>
              <a:t>văn</a:t>
            </a:r>
            <a:r>
              <a:rPr lang="en-US" sz="3200" dirty="0">
                <a:latin typeface="+mj-lt"/>
              </a:rPr>
              <a:t> </a:t>
            </a:r>
            <a:r>
              <a:rPr lang="en-US" sz="3200" dirty="0" err="1">
                <a:latin typeface="+mj-lt"/>
              </a:rPr>
              <a:t>hóa</a:t>
            </a:r>
            <a:r>
              <a:rPr lang="en-US" sz="3200" dirty="0">
                <a:latin typeface="+mj-lt"/>
              </a:rPr>
              <a:t> </a:t>
            </a:r>
            <a:r>
              <a:rPr lang="en-US" sz="3200" dirty="0" err="1">
                <a:latin typeface="+mj-lt"/>
              </a:rPr>
              <a:t>Nhà</a:t>
            </a:r>
            <a:r>
              <a:rPr lang="en-US" sz="3200" dirty="0">
                <a:latin typeface="+mj-lt"/>
              </a:rPr>
              <a:t> </a:t>
            </a:r>
            <a:r>
              <a:rPr lang="en-US" sz="3200" dirty="0" err="1">
                <a:latin typeface="+mj-lt"/>
              </a:rPr>
              <a:t>trường</a:t>
            </a:r>
            <a:r>
              <a:rPr lang="en-US" sz="3200" dirty="0">
                <a:latin typeface="+mj-lt"/>
              </a:rPr>
              <a:t> </a:t>
            </a:r>
            <a:r>
              <a:rPr lang="en-US" sz="3200" dirty="0" err="1">
                <a:latin typeface="+mj-lt"/>
              </a:rPr>
              <a:t>Nhân</a:t>
            </a:r>
            <a:r>
              <a:rPr lang="en-US" sz="3200" dirty="0">
                <a:latin typeface="+mj-lt"/>
              </a:rPr>
              <a:t> </a:t>
            </a:r>
            <a:r>
              <a:rPr lang="en-US" sz="3200" dirty="0" err="1">
                <a:latin typeface="+mj-lt"/>
              </a:rPr>
              <a:t>văn</a:t>
            </a:r>
            <a:r>
              <a:rPr lang="en-US" sz="3200" dirty="0">
                <a:latin typeface="+mj-lt"/>
              </a:rPr>
              <a:t>, </a:t>
            </a:r>
            <a:r>
              <a:rPr lang="en-US" sz="3200" dirty="0" err="1">
                <a:latin typeface="+mj-lt"/>
              </a:rPr>
              <a:t>sáng</a:t>
            </a:r>
            <a:r>
              <a:rPr lang="en-US" sz="3200" dirty="0">
                <a:latin typeface="+mj-lt"/>
              </a:rPr>
              <a:t> </a:t>
            </a:r>
            <a:r>
              <a:rPr lang="en-US" sz="3200" dirty="0" err="1">
                <a:latin typeface="+mj-lt"/>
              </a:rPr>
              <a:t>tạo</a:t>
            </a:r>
            <a:r>
              <a:rPr lang="en-US" sz="3200" dirty="0">
                <a:latin typeface="+mj-lt"/>
              </a:rPr>
              <a:t>, </a:t>
            </a:r>
            <a:r>
              <a:rPr lang="en-US" sz="3200" dirty="0" err="1">
                <a:latin typeface="+mj-lt"/>
              </a:rPr>
              <a:t>phát</a:t>
            </a:r>
            <a:r>
              <a:rPr lang="en-US" sz="3200" dirty="0">
                <a:latin typeface="+mj-lt"/>
              </a:rPr>
              <a:t> </a:t>
            </a:r>
            <a:r>
              <a:rPr lang="en-US" sz="3200" dirty="0" err="1">
                <a:latin typeface="+mj-lt"/>
              </a:rPr>
              <a:t>triển</a:t>
            </a:r>
            <a:r>
              <a:rPr lang="en-US" sz="3200" dirty="0">
                <a:latin typeface="+mj-lt"/>
              </a:rPr>
              <a:t>, </a:t>
            </a:r>
            <a:r>
              <a:rPr lang="en-US" sz="3200" dirty="0" err="1">
                <a:latin typeface="+mj-lt"/>
              </a:rPr>
              <a:t>bền</a:t>
            </a:r>
            <a:r>
              <a:rPr lang="en-US" sz="3200" dirty="0">
                <a:latin typeface="+mj-lt"/>
              </a:rPr>
              <a:t> </a:t>
            </a:r>
            <a:r>
              <a:rPr lang="en-US" sz="3200" dirty="0" err="1">
                <a:latin typeface="+mj-lt"/>
              </a:rPr>
              <a:t>vững</a:t>
            </a:r>
            <a:r>
              <a:rPr lang="en-US" sz="3200" dirty="0">
                <a:latin typeface="+mj-lt"/>
              </a:rPr>
              <a:t> </a:t>
            </a:r>
            <a:r>
              <a:rPr lang="en-US" sz="3200" dirty="0" err="1">
                <a:latin typeface="+mj-lt"/>
              </a:rPr>
              <a:t>trên</a:t>
            </a:r>
            <a:r>
              <a:rPr lang="en-US" sz="3200" dirty="0">
                <a:latin typeface="+mj-lt"/>
              </a:rPr>
              <a:t> </a:t>
            </a:r>
            <a:r>
              <a:rPr lang="en-US" sz="3200" dirty="0" err="1">
                <a:latin typeface="+mj-lt"/>
              </a:rPr>
              <a:t>cơ</a:t>
            </a:r>
            <a:r>
              <a:rPr lang="en-US" sz="3200" dirty="0">
                <a:latin typeface="+mj-lt"/>
              </a:rPr>
              <a:t> </a:t>
            </a:r>
            <a:r>
              <a:rPr lang="en-US" sz="3200" dirty="0" err="1">
                <a:latin typeface="+mj-lt"/>
              </a:rPr>
              <a:t>sở</a:t>
            </a:r>
            <a:r>
              <a:rPr lang="en-US" sz="3200" dirty="0">
                <a:latin typeface="+mj-lt"/>
              </a:rPr>
              <a:t> </a:t>
            </a:r>
            <a:r>
              <a:rPr lang="en-US" sz="3200" dirty="0" err="1">
                <a:latin typeface="+mj-lt"/>
              </a:rPr>
              <a:t>phát</a:t>
            </a:r>
            <a:r>
              <a:rPr lang="en-US" sz="3200" dirty="0">
                <a:latin typeface="+mj-lt"/>
              </a:rPr>
              <a:t> </a:t>
            </a:r>
            <a:r>
              <a:rPr lang="en-US" sz="3200" dirty="0" err="1">
                <a:latin typeface="+mj-lt"/>
              </a:rPr>
              <a:t>huy</a:t>
            </a:r>
            <a:r>
              <a:rPr lang="en-US" sz="3200" dirty="0">
                <a:latin typeface="+mj-lt"/>
              </a:rPr>
              <a:t> </a:t>
            </a:r>
            <a:r>
              <a:rPr lang="en-US" sz="3200" dirty="0" err="1">
                <a:latin typeface="+mj-lt"/>
              </a:rPr>
              <a:t>tinh</a:t>
            </a:r>
            <a:r>
              <a:rPr lang="en-US" sz="3200" dirty="0">
                <a:latin typeface="+mj-lt"/>
              </a:rPr>
              <a:t> </a:t>
            </a:r>
            <a:r>
              <a:rPr lang="en-US" sz="3200" dirty="0" err="1">
                <a:latin typeface="+mj-lt"/>
              </a:rPr>
              <a:t>thần</a:t>
            </a:r>
            <a:r>
              <a:rPr lang="en-US" sz="3200" dirty="0">
                <a:latin typeface="+mj-lt"/>
              </a:rPr>
              <a:t> </a:t>
            </a:r>
            <a:r>
              <a:rPr lang="en-US" sz="3200" dirty="0" err="1">
                <a:latin typeface="+mj-lt"/>
              </a:rPr>
              <a:t>dân</a:t>
            </a:r>
            <a:r>
              <a:rPr lang="en-US" sz="3200" dirty="0">
                <a:latin typeface="+mj-lt"/>
              </a:rPr>
              <a:t> </a:t>
            </a:r>
            <a:r>
              <a:rPr lang="en-US" sz="3200" dirty="0" err="1">
                <a:latin typeface="+mj-lt"/>
              </a:rPr>
              <a:t>chủ</a:t>
            </a:r>
            <a:r>
              <a:rPr lang="en-US" sz="3200" dirty="0">
                <a:latin typeface="+mj-lt"/>
              </a:rPr>
              <a:t>, ý </a:t>
            </a:r>
            <a:r>
              <a:rPr lang="en-US" sz="3200" dirty="0" err="1">
                <a:latin typeface="+mj-lt"/>
              </a:rPr>
              <a:t>thức</a:t>
            </a:r>
            <a:r>
              <a:rPr lang="en-US" sz="3200" dirty="0">
                <a:latin typeface="+mj-lt"/>
              </a:rPr>
              <a:t> </a:t>
            </a:r>
            <a:r>
              <a:rPr lang="en-US" sz="3200" dirty="0" err="1">
                <a:latin typeface="+mj-lt"/>
              </a:rPr>
              <a:t>tự</a:t>
            </a:r>
            <a:r>
              <a:rPr lang="en-US" sz="3200" dirty="0">
                <a:latin typeface="+mj-lt"/>
              </a:rPr>
              <a:t> </a:t>
            </a:r>
            <a:r>
              <a:rPr lang="en-US" sz="3200" dirty="0" err="1">
                <a:latin typeface="+mj-lt"/>
              </a:rPr>
              <a:t>giác</a:t>
            </a:r>
            <a:r>
              <a:rPr lang="en-US" sz="3200" dirty="0">
                <a:latin typeface="+mj-lt"/>
              </a:rPr>
              <a:t> </a:t>
            </a:r>
            <a:r>
              <a:rPr lang="en-US" sz="3200" dirty="0" err="1">
                <a:latin typeface="+mj-lt"/>
              </a:rPr>
              <a:t>của</a:t>
            </a:r>
            <a:r>
              <a:rPr lang="en-US" sz="3200" dirty="0">
                <a:latin typeface="+mj-lt"/>
              </a:rPr>
              <a:t> </a:t>
            </a:r>
            <a:r>
              <a:rPr lang="en-US" sz="3200" dirty="0" err="1">
                <a:latin typeface="+mj-lt"/>
              </a:rPr>
              <a:t>mỗi</a:t>
            </a:r>
            <a:r>
              <a:rPr lang="en-US" sz="3200" dirty="0">
                <a:latin typeface="+mj-lt"/>
              </a:rPr>
              <a:t> </a:t>
            </a:r>
            <a:r>
              <a:rPr lang="en-US" sz="3200" dirty="0" err="1">
                <a:latin typeface="+mj-lt"/>
              </a:rPr>
              <a:t>cán</a:t>
            </a:r>
            <a:r>
              <a:rPr lang="en-US" sz="3200" dirty="0">
                <a:latin typeface="+mj-lt"/>
              </a:rPr>
              <a:t> </a:t>
            </a:r>
            <a:r>
              <a:rPr lang="en-US" sz="3200" dirty="0" err="1">
                <a:latin typeface="+mj-lt"/>
              </a:rPr>
              <a:t>bộ</a:t>
            </a:r>
            <a:r>
              <a:rPr lang="en-US" sz="3200" dirty="0">
                <a:latin typeface="+mj-lt"/>
              </a:rPr>
              <a:t>, </a:t>
            </a:r>
            <a:r>
              <a:rPr lang="en-US" sz="3200" dirty="0" err="1">
                <a:latin typeface="+mj-lt"/>
              </a:rPr>
              <a:t>giảng</a:t>
            </a:r>
            <a:r>
              <a:rPr lang="en-US" sz="3200" dirty="0">
                <a:latin typeface="+mj-lt"/>
              </a:rPr>
              <a:t> </a:t>
            </a:r>
            <a:r>
              <a:rPr lang="en-US" sz="3200" dirty="0" err="1">
                <a:latin typeface="+mj-lt"/>
              </a:rPr>
              <a:t>viên</a:t>
            </a:r>
            <a:r>
              <a:rPr lang="en-US" sz="3200" dirty="0">
                <a:latin typeface="+mj-lt"/>
              </a:rPr>
              <a:t>, </a:t>
            </a:r>
            <a:r>
              <a:rPr lang="en-US" sz="3200" dirty="0" err="1">
                <a:latin typeface="+mj-lt"/>
              </a:rPr>
              <a:t>nhân</a:t>
            </a:r>
            <a:r>
              <a:rPr lang="en-US" sz="3200" dirty="0">
                <a:latin typeface="+mj-lt"/>
              </a:rPr>
              <a:t> </a:t>
            </a:r>
            <a:r>
              <a:rPr lang="en-US" sz="3200" dirty="0" err="1">
                <a:latin typeface="+mj-lt"/>
              </a:rPr>
              <a:t>viên</a:t>
            </a:r>
            <a:r>
              <a:rPr lang="en-US" sz="3200" dirty="0">
                <a:latin typeface="+mj-lt"/>
              </a:rPr>
              <a:t> </a:t>
            </a:r>
            <a:r>
              <a:rPr lang="en-US" sz="3200" dirty="0" err="1">
                <a:latin typeface="+mj-lt"/>
              </a:rPr>
              <a:t>và</a:t>
            </a:r>
            <a:r>
              <a:rPr lang="en-US" sz="3200" dirty="0">
                <a:latin typeface="+mj-lt"/>
              </a:rPr>
              <a:t> </a:t>
            </a:r>
            <a:r>
              <a:rPr lang="en-US" sz="3200" dirty="0" err="1">
                <a:latin typeface="+mj-lt"/>
              </a:rPr>
              <a:t>sinh</a:t>
            </a:r>
            <a:r>
              <a:rPr lang="en-US" sz="3200" dirty="0">
                <a:latin typeface="+mj-lt"/>
              </a:rPr>
              <a:t> </a:t>
            </a:r>
            <a:r>
              <a:rPr lang="en-US" sz="3200" dirty="0" err="1">
                <a:latin typeface="+mj-lt"/>
              </a:rPr>
              <a:t>viên</a:t>
            </a:r>
            <a:r>
              <a:rPr lang="en-US" sz="3200" dirty="0">
                <a:latin typeface="+mj-lt"/>
              </a:rPr>
              <a:t> </a:t>
            </a:r>
            <a:r>
              <a:rPr lang="en-US" sz="3200" dirty="0" err="1">
                <a:latin typeface="+mj-lt"/>
              </a:rPr>
              <a:t>kết</a:t>
            </a:r>
            <a:r>
              <a:rPr lang="en-US" sz="3200" dirty="0">
                <a:latin typeface="+mj-lt"/>
              </a:rPr>
              <a:t> </a:t>
            </a:r>
            <a:r>
              <a:rPr lang="en-US" sz="3200" dirty="0" err="1">
                <a:latin typeface="+mj-lt"/>
              </a:rPr>
              <a:t>hợp</a:t>
            </a:r>
            <a:r>
              <a:rPr lang="en-US" sz="3200" dirty="0">
                <a:latin typeface="+mj-lt"/>
              </a:rPr>
              <a:t> </a:t>
            </a:r>
            <a:r>
              <a:rPr lang="en-US" sz="3200" dirty="0" err="1">
                <a:latin typeface="+mj-lt"/>
              </a:rPr>
              <a:t>với</a:t>
            </a:r>
            <a:r>
              <a:rPr lang="en-US" sz="3200" dirty="0">
                <a:latin typeface="+mj-lt"/>
              </a:rPr>
              <a:t> </a:t>
            </a:r>
            <a:r>
              <a:rPr lang="en-US" sz="3200" dirty="0" err="1">
                <a:latin typeface="+mj-lt"/>
              </a:rPr>
              <a:t>việc</a:t>
            </a:r>
            <a:r>
              <a:rPr lang="en-US" sz="3200" dirty="0">
                <a:latin typeface="+mj-lt"/>
              </a:rPr>
              <a:t> </a:t>
            </a:r>
            <a:r>
              <a:rPr lang="en-US" sz="3200" dirty="0" err="1">
                <a:latin typeface="+mj-lt"/>
              </a:rPr>
              <a:t>tăng</a:t>
            </a:r>
            <a:r>
              <a:rPr lang="en-US" sz="3200" dirty="0">
                <a:latin typeface="+mj-lt"/>
              </a:rPr>
              <a:t> </a:t>
            </a:r>
            <a:r>
              <a:rPr lang="en-US" sz="3200" dirty="0" err="1">
                <a:latin typeface="+mj-lt"/>
              </a:rPr>
              <a:t>cường</a:t>
            </a:r>
            <a:r>
              <a:rPr lang="en-US" sz="3200" dirty="0">
                <a:latin typeface="+mj-lt"/>
              </a:rPr>
              <a:t> </a:t>
            </a:r>
            <a:r>
              <a:rPr lang="en-US" sz="3200" dirty="0" err="1">
                <a:latin typeface="+mj-lt"/>
              </a:rPr>
              <a:t>hiệu</a:t>
            </a:r>
            <a:r>
              <a:rPr lang="en-US" sz="3200" dirty="0">
                <a:latin typeface="+mj-lt"/>
              </a:rPr>
              <a:t> </a:t>
            </a:r>
            <a:r>
              <a:rPr lang="en-US" sz="3200" dirty="0" err="1">
                <a:latin typeface="+mj-lt"/>
              </a:rPr>
              <a:t>lực</a:t>
            </a:r>
            <a:r>
              <a:rPr lang="en-US" sz="3200" dirty="0">
                <a:latin typeface="+mj-lt"/>
              </a:rPr>
              <a:t> </a:t>
            </a:r>
            <a:r>
              <a:rPr lang="en-US" sz="3200" dirty="0" err="1">
                <a:latin typeface="+mj-lt"/>
              </a:rPr>
              <a:t>quản</a:t>
            </a:r>
            <a:r>
              <a:rPr lang="en-US" sz="3200" dirty="0">
                <a:latin typeface="+mj-lt"/>
              </a:rPr>
              <a:t> </a:t>
            </a:r>
            <a:r>
              <a:rPr lang="en-US" sz="3200" dirty="0" err="1">
                <a:latin typeface="+mj-lt"/>
              </a:rPr>
              <a:t>lý</a:t>
            </a:r>
            <a:r>
              <a:rPr lang="en-US" sz="3200" dirty="0">
                <a:latin typeface="+mj-lt"/>
              </a:rPr>
              <a:t> </a:t>
            </a:r>
            <a:r>
              <a:rPr lang="en-US" sz="3200" dirty="0" err="1">
                <a:latin typeface="+mj-lt"/>
              </a:rPr>
              <a:t>trong</a:t>
            </a:r>
            <a:r>
              <a:rPr lang="en-US" sz="3200" dirty="0">
                <a:latin typeface="+mj-lt"/>
              </a:rPr>
              <a:t> </a:t>
            </a:r>
            <a:r>
              <a:rPr lang="en-US" sz="3200" dirty="0" err="1">
                <a:latin typeface="+mj-lt"/>
              </a:rPr>
              <a:t>mọi</a:t>
            </a:r>
            <a:r>
              <a:rPr lang="en-US" sz="3200" dirty="0">
                <a:latin typeface="+mj-lt"/>
              </a:rPr>
              <a:t> </a:t>
            </a:r>
            <a:r>
              <a:rPr lang="en-US" sz="3200" dirty="0" err="1">
                <a:latin typeface="+mj-lt"/>
              </a:rPr>
              <a:t>lĩnh</a:t>
            </a:r>
            <a:r>
              <a:rPr lang="en-US" sz="3200" dirty="0">
                <a:latin typeface="+mj-lt"/>
              </a:rPr>
              <a:t> </a:t>
            </a:r>
            <a:r>
              <a:rPr lang="en-US" sz="3200" dirty="0" err="1">
                <a:latin typeface="+mj-lt"/>
              </a:rPr>
              <a:t>vực</a:t>
            </a:r>
            <a:r>
              <a:rPr lang="en-US" sz="3200" dirty="0">
                <a:latin typeface="+mj-lt"/>
              </a:rPr>
              <a:t> </a:t>
            </a:r>
            <a:r>
              <a:rPr lang="en-US" sz="3200" dirty="0" err="1">
                <a:latin typeface="+mj-lt"/>
              </a:rPr>
              <a:t>hoạt</a:t>
            </a:r>
            <a:r>
              <a:rPr lang="en-US" sz="3200" dirty="0">
                <a:latin typeface="+mj-lt"/>
              </a:rPr>
              <a:t> </a:t>
            </a:r>
            <a:r>
              <a:rPr lang="en-US" sz="3200" dirty="0" err="1">
                <a:latin typeface="+mj-lt"/>
              </a:rPr>
              <a:t>động</a:t>
            </a:r>
            <a:r>
              <a:rPr lang="en-US" sz="3200" dirty="0">
                <a:latin typeface="+mj-lt"/>
              </a:rPr>
              <a:t> </a:t>
            </a:r>
            <a:r>
              <a:rPr lang="en-US" sz="3200" dirty="0" err="1">
                <a:latin typeface="+mj-lt"/>
              </a:rPr>
              <a:t>của</a:t>
            </a:r>
            <a:r>
              <a:rPr lang="en-US" sz="3200" dirty="0">
                <a:latin typeface="+mj-lt"/>
              </a:rPr>
              <a:t> </a:t>
            </a:r>
            <a:r>
              <a:rPr lang="en-US" sz="3200" dirty="0" err="1">
                <a:latin typeface="+mj-lt"/>
              </a:rPr>
              <a:t>Nhà</a:t>
            </a:r>
            <a:r>
              <a:rPr lang="en-US" sz="3200" dirty="0">
                <a:latin typeface="+mj-lt"/>
              </a:rPr>
              <a:t> </a:t>
            </a:r>
            <a:r>
              <a:rPr lang="en-US" sz="3200" dirty="0" err="1">
                <a:latin typeface="+mj-lt"/>
              </a:rPr>
              <a:t>trường</a:t>
            </a:r>
            <a:r>
              <a:rPr lang="en-US" sz="3200" dirty="0">
                <a:latin typeface="+mj-lt"/>
              </a:rPr>
              <a:t>.</a:t>
            </a:r>
            <a:endParaRPr lang="vi-VN" sz="3200" dirty="0">
              <a:solidFill>
                <a:schemeClr val="tx1">
                  <a:lumMod val="75000"/>
                  <a:lumOff val="25000"/>
                </a:schemeClr>
              </a:solidFill>
              <a:latin typeface="+mj-lt"/>
            </a:endParaRPr>
          </a:p>
        </p:txBody>
      </p:sp>
      <p:pic>
        <p:nvPicPr>
          <p:cNvPr id="5" name="Picture 4">
            <a:extLst>
              <a:ext uri="{FF2B5EF4-FFF2-40B4-BE49-F238E27FC236}">
                <a16:creationId xmlns:a16="http://schemas.microsoft.com/office/drawing/2014/main" id="{C66093CC-1F4E-4DB5-AE2E-12A4E84D458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570716" y="1789916"/>
            <a:ext cx="3848884" cy="3848884"/>
          </a:xfrm>
          <a:prstGeom prst="roundRect">
            <a:avLst/>
          </a:prstGeom>
        </p:spPr>
      </p:pic>
      <p:sp>
        <p:nvSpPr>
          <p:cNvPr id="2" name="Date Placeholder 1"/>
          <p:cNvSpPr>
            <a:spLocks noGrp="1"/>
          </p:cNvSpPr>
          <p:nvPr>
            <p:ph type="dt" sz="half" idx="10"/>
          </p:nvPr>
        </p:nvSpPr>
        <p:spPr/>
        <p:txBody>
          <a:bodyPr/>
          <a:lstStyle/>
          <a:p>
            <a:fld id="{D27A9B39-FAC0-4E2D-88F3-EC2D5BFD440A}"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4</a:t>
            </a:fld>
            <a:endParaRPr lang="en-US">
              <a:solidFill>
                <a:prstClr val="black">
                  <a:tint val="75000"/>
                </a:prstClr>
              </a:solidFill>
            </a:endParaRPr>
          </a:p>
        </p:txBody>
      </p:sp>
    </p:spTree>
    <p:extLst>
      <p:ext uri="{BB962C8B-B14F-4D97-AF65-F5344CB8AC3E}">
        <p14:creationId xmlns:p14="http://schemas.microsoft.com/office/powerpoint/2010/main" val="2607661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up)">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573809" y="436514"/>
            <a:ext cx="7696200" cy="609599"/>
          </a:xfrm>
        </p:spPr>
        <p:txBody>
          <a:bodyPr>
            <a:normAutofit/>
          </a:bodyPr>
          <a:lstStyle/>
          <a:p>
            <a:pPr marL="0" lvl="1" indent="0" algn="ctr" defTabSz="914400" fontAlgn="base">
              <a:lnSpc>
                <a:spcPct val="100000"/>
              </a:lnSpc>
              <a:spcBef>
                <a:spcPct val="0"/>
              </a:spcBef>
              <a:spcAft>
                <a:spcPct val="0"/>
              </a:spcAft>
              <a:buNone/>
            </a:pPr>
            <a:r>
              <a:rPr lang="en-US" sz="2800" b="1" dirty="0">
                <a:solidFill>
                  <a:srgbClr val="FF0000"/>
                </a:solidFill>
                <a:latin typeface="Times New Roman" panose="02020603050405020304" pitchFamily="18" charset="0"/>
                <a:cs typeface="Times New Roman" panose="02020603050405020304" pitchFamily="18" charset="0"/>
              </a:rPr>
              <a:t>TẦM NHÌN</a:t>
            </a:r>
          </a:p>
        </p:txBody>
      </p:sp>
      <p:sp>
        <p:nvSpPr>
          <p:cNvPr id="10" name="Date Placeholder 4"/>
          <p:cNvSpPr>
            <a:spLocks noGrp="1"/>
          </p:cNvSpPr>
          <p:nvPr>
            <p:ph type="dt" sz="half" idx="10"/>
          </p:nvPr>
        </p:nvSpPr>
        <p:spPr>
          <a:xfrm>
            <a:off x="9753600" y="6629400"/>
            <a:ext cx="1136822" cy="228600"/>
          </a:xfrm>
        </p:spPr>
        <p:txBody>
          <a:bodyPr/>
          <a:lstStyle/>
          <a:p>
            <a:fld id="{D09E6493-2861-4436-8E88-1D80F3D7B184}" type="datetime1">
              <a:rPr lang="vi-VN" smtClean="0">
                <a:solidFill>
                  <a:prstClr val="black">
                    <a:tint val="75000"/>
                  </a:prstClr>
                </a:solidFill>
              </a:rPr>
              <a:t>13/01/2021</a:t>
            </a:fld>
            <a:endParaRPr lang="en-US">
              <a:solidFill>
                <a:prstClr val="black">
                  <a:tint val="75000"/>
                </a:prstClr>
              </a:solidFill>
            </a:endParaRPr>
          </a:p>
        </p:txBody>
      </p:sp>
      <p:sp>
        <p:nvSpPr>
          <p:cNvPr id="11" name="Slide Number Placeholder 5"/>
          <p:cNvSpPr>
            <a:spLocks noGrp="1"/>
          </p:cNvSpPr>
          <p:nvPr>
            <p:ph type="sldNum" sz="quarter" idx="12"/>
          </p:nvPr>
        </p:nvSpPr>
        <p:spPr>
          <a:xfrm>
            <a:off x="11353800" y="6629400"/>
            <a:ext cx="457200" cy="228600"/>
          </a:xfrm>
        </p:spPr>
        <p:txBody>
          <a:bodyPr/>
          <a:lstStyle/>
          <a:p>
            <a:fld id="{B6F15528-21DE-4FAA-801E-634DDDAF4B2B}" type="slidenum">
              <a:rPr lang="en-US" smtClean="0">
                <a:solidFill>
                  <a:prstClr val="black">
                    <a:tint val="75000"/>
                  </a:prstClr>
                </a:solidFill>
              </a:rPr>
              <a:pPr/>
              <a:t>5</a:t>
            </a:fld>
            <a:endParaRPr lang="en-US">
              <a:solidFill>
                <a:prstClr val="black">
                  <a:tint val="75000"/>
                </a:prstClr>
              </a:solidFill>
            </a:endParaRPr>
          </a:p>
        </p:txBody>
      </p:sp>
      <p:sp>
        <p:nvSpPr>
          <p:cNvPr id="12" name="Rectangle 11"/>
          <p:cNvSpPr/>
          <p:nvPr/>
        </p:nvSpPr>
        <p:spPr>
          <a:xfrm>
            <a:off x="457200" y="1219199"/>
            <a:ext cx="7929418" cy="5167564"/>
          </a:xfrm>
          <a:prstGeom prst="rect">
            <a:avLst/>
          </a:prstGeom>
          <a:solidFill>
            <a:srgbClr val="EF4E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600"/>
              </a:spcBef>
              <a:spcAft>
                <a:spcPts val="600"/>
              </a:spcAft>
            </a:pPr>
            <a:r>
              <a:rPr lang="en-US" sz="2800" dirty="0" err="1"/>
              <a:t>Xây</a:t>
            </a:r>
            <a:r>
              <a:rPr lang="en-US" sz="2800" dirty="0"/>
              <a:t> </a:t>
            </a:r>
            <a:r>
              <a:rPr lang="en-US" sz="2800" dirty="0" err="1"/>
              <a:t>dựng</a:t>
            </a:r>
            <a:r>
              <a:rPr lang="en-US" sz="2800" dirty="0"/>
              <a:t> </a:t>
            </a:r>
            <a:r>
              <a:rPr lang="en-US" sz="2800" dirty="0" err="1"/>
              <a:t>Trường</a:t>
            </a:r>
            <a:r>
              <a:rPr lang="en-US" sz="2800" dirty="0"/>
              <a:t> Cao </a:t>
            </a:r>
            <a:r>
              <a:rPr lang="en-US" sz="2800" dirty="0" err="1"/>
              <a:t>đẳng</a:t>
            </a:r>
            <a:r>
              <a:rPr lang="en-US" sz="2800" dirty="0"/>
              <a:t> </a:t>
            </a:r>
            <a:r>
              <a:rPr lang="en-US" sz="2800" dirty="0" err="1"/>
              <a:t>Lý</a:t>
            </a:r>
            <a:r>
              <a:rPr lang="en-US" sz="2800" dirty="0"/>
              <a:t> </a:t>
            </a:r>
            <a:r>
              <a:rPr lang="en-US" sz="2800" dirty="0" err="1"/>
              <a:t>Tự</a:t>
            </a:r>
            <a:r>
              <a:rPr lang="en-US" sz="2800" dirty="0"/>
              <a:t> </a:t>
            </a:r>
            <a:r>
              <a:rPr lang="en-US" sz="2800" dirty="0" err="1"/>
              <a:t>Trọng</a:t>
            </a:r>
            <a:r>
              <a:rPr lang="en-US" sz="2800" dirty="0"/>
              <a:t> </a:t>
            </a:r>
            <a:r>
              <a:rPr lang="en-US" sz="2800" dirty="0" err="1"/>
              <a:t>Tp.HCM</a:t>
            </a:r>
            <a:r>
              <a:rPr lang="en-US" sz="2800" dirty="0"/>
              <a:t> </a:t>
            </a:r>
            <a:r>
              <a:rPr lang="en-US" sz="2800" dirty="0" err="1"/>
              <a:t>có</a:t>
            </a:r>
            <a:r>
              <a:rPr lang="en-US" sz="2800" dirty="0"/>
              <a:t> </a:t>
            </a:r>
            <a:r>
              <a:rPr lang="en-US" sz="2800" dirty="0" err="1"/>
              <a:t>môi</a:t>
            </a:r>
            <a:r>
              <a:rPr lang="en-US" sz="2800" dirty="0"/>
              <a:t> </a:t>
            </a:r>
            <a:r>
              <a:rPr lang="en-US" sz="2800" dirty="0" err="1"/>
              <a:t>trường</a:t>
            </a:r>
            <a:r>
              <a:rPr lang="en-US" sz="2800" dirty="0"/>
              <a:t> </a:t>
            </a:r>
            <a:r>
              <a:rPr lang="en-US" sz="2800" dirty="0" err="1"/>
              <a:t>thân</a:t>
            </a:r>
            <a:r>
              <a:rPr lang="en-US" sz="2800" dirty="0"/>
              <a:t> </a:t>
            </a:r>
            <a:r>
              <a:rPr lang="en-US" sz="2800" dirty="0" err="1"/>
              <a:t>thiện</a:t>
            </a:r>
            <a:r>
              <a:rPr lang="en-US" sz="2800" dirty="0"/>
              <a:t>, </a:t>
            </a:r>
            <a:r>
              <a:rPr lang="en-US" sz="2800" dirty="0" err="1"/>
              <a:t>có</a:t>
            </a:r>
            <a:r>
              <a:rPr lang="en-US" sz="2800" dirty="0"/>
              <a:t> </a:t>
            </a:r>
            <a:r>
              <a:rPr lang="en-US" sz="2800" dirty="0" err="1"/>
              <a:t>năng</a:t>
            </a:r>
            <a:r>
              <a:rPr lang="en-US" sz="2800" dirty="0"/>
              <a:t> </a:t>
            </a:r>
            <a:r>
              <a:rPr lang="en-US" sz="2800" dirty="0" err="1"/>
              <a:t>lực</a:t>
            </a:r>
            <a:r>
              <a:rPr lang="en-US" sz="2800" dirty="0"/>
              <a:t> </a:t>
            </a:r>
            <a:r>
              <a:rPr lang="en-US" sz="2800" dirty="0" err="1"/>
              <a:t>cạnh</a:t>
            </a:r>
            <a:r>
              <a:rPr lang="en-US" sz="2800" dirty="0"/>
              <a:t> </a:t>
            </a:r>
            <a:r>
              <a:rPr lang="en-US" sz="2800" dirty="0" err="1"/>
              <a:t>tranh</a:t>
            </a:r>
            <a:r>
              <a:rPr lang="en-US" sz="2800" dirty="0"/>
              <a:t>, </a:t>
            </a:r>
            <a:r>
              <a:rPr lang="en-US" sz="2800" dirty="0" err="1"/>
              <a:t>hội</a:t>
            </a:r>
            <a:r>
              <a:rPr lang="en-US" sz="2800" dirty="0"/>
              <a:t> </a:t>
            </a:r>
            <a:r>
              <a:rPr lang="en-US" sz="2800" dirty="0" err="1"/>
              <a:t>nhập</a:t>
            </a:r>
            <a:r>
              <a:rPr lang="en-US" sz="2800" dirty="0"/>
              <a:t> </a:t>
            </a:r>
            <a:r>
              <a:rPr lang="en-US" sz="2800" dirty="0" err="1"/>
              <a:t>khu</a:t>
            </a:r>
            <a:r>
              <a:rPr lang="en-US" sz="2800" dirty="0"/>
              <a:t> </a:t>
            </a:r>
            <a:r>
              <a:rPr lang="en-US" sz="2800" dirty="0" err="1"/>
              <a:t>vực</a:t>
            </a:r>
            <a:r>
              <a:rPr lang="en-US" sz="2800" dirty="0"/>
              <a:t> </a:t>
            </a:r>
            <a:r>
              <a:rPr lang="en-US" sz="2800" dirty="0" err="1"/>
              <a:t>và</a:t>
            </a:r>
            <a:r>
              <a:rPr lang="en-US" sz="2800" dirty="0"/>
              <a:t> </a:t>
            </a:r>
            <a:r>
              <a:rPr lang="en-US" sz="2800" dirty="0" err="1"/>
              <a:t>quốc</a:t>
            </a:r>
            <a:r>
              <a:rPr lang="en-US" sz="2800" dirty="0"/>
              <a:t> </a:t>
            </a:r>
            <a:r>
              <a:rPr lang="en-US" sz="2800" dirty="0" err="1"/>
              <a:t>tế</a:t>
            </a:r>
            <a:r>
              <a:rPr lang="en-US" sz="2800" dirty="0"/>
              <a:t>; </a:t>
            </a:r>
            <a:r>
              <a:rPr lang="en-US" sz="2800" dirty="0" err="1"/>
              <a:t>Nhà</a:t>
            </a:r>
            <a:r>
              <a:rPr lang="en-US" sz="2800" dirty="0"/>
              <a:t> </a:t>
            </a:r>
            <a:r>
              <a:rPr lang="en-US" sz="2800" dirty="0" err="1"/>
              <a:t>trường</a:t>
            </a:r>
            <a:r>
              <a:rPr lang="en-US" sz="2800" dirty="0"/>
              <a:t> </a:t>
            </a:r>
            <a:r>
              <a:rPr lang="en-US" sz="2800" dirty="0" err="1"/>
              <a:t>đáp</a:t>
            </a:r>
            <a:r>
              <a:rPr lang="en-US" sz="2800" dirty="0"/>
              <a:t> </a:t>
            </a:r>
            <a:r>
              <a:rPr lang="en-US" sz="2800" dirty="0" err="1"/>
              <a:t>ứng</a:t>
            </a:r>
            <a:r>
              <a:rPr lang="en-US" sz="2800" dirty="0"/>
              <a:t> </a:t>
            </a:r>
            <a:r>
              <a:rPr lang="en-US" sz="2800" dirty="0" err="1"/>
              <a:t>sự</a:t>
            </a:r>
            <a:r>
              <a:rPr lang="en-US" sz="2800" dirty="0"/>
              <a:t> </a:t>
            </a:r>
            <a:r>
              <a:rPr lang="en-US" sz="2800" dirty="0" err="1"/>
              <a:t>mong</a:t>
            </a:r>
            <a:r>
              <a:rPr lang="en-US" sz="2800" dirty="0"/>
              <a:t> </a:t>
            </a:r>
            <a:r>
              <a:rPr lang="en-US" sz="2800" dirty="0" err="1"/>
              <a:t>đợi</a:t>
            </a:r>
            <a:r>
              <a:rPr lang="en-US" sz="2800" dirty="0"/>
              <a:t> </a:t>
            </a:r>
            <a:r>
              <a:rPr lang="en-US" sz="2800" dirty="0" err="1"/>
              <a:t>của</a:t>
            </a:r>
            <a:r>
              <a:rPr lang="en-US" sz="2800" dirty="0"/>
              <a:t> </a:t>
            </a:r>
            <a:r>
              <a:rPr lang="en-US" sz="2800" dirty="0" err="1"/>
              <a:t>các</a:t>
            </a:r>
            <a:r>
              <a:rPr lang="en-US" sz="2800" dirty="0"/>
              <a:t> </a:t>
            </a:r>
            <a:r>
              <a:rPr lang="en-US" sz="2800" dirty="0" err="1"/>
              <a:t>bên</a:t>
            </a:r>
            <a:r>
              <a:rPr lang="en-US" sz="2800" dirty="0"/>
              <a:t> </a:t>
            </a:r>
            <a:r>
              <a:rPr lang="en-US" sz="2800" dirty="0" err="1"/>
              <a:t>liên</a:t>
            </a:r>
            <a:r>
              <a:rPr lang="en-US" sz="2800" dirty="0"/>
              <a:t> </a:t>
            </a:r>
            <a:r>
              <a:rPr lang="en-US" sz="2800" dirty="0" err="1"/>
              <a:t>quan</a:t>
            </a:r>
            <a:r>
              <a:rPr lang="en-US" sz="2800" dirty="0"/>
              <a:t> </a:t>
            </a:r>
            <a:r>
              <a:rPr lang="vi-VN" sz="2800" dirty="0"/>
              <a:t>bằng</a:t>
            </a:r>
            <a:r>
              <a:rPr lang="en-US" sz="2800" dirty="0"/>
              <a:t> </a:t>
            </a:r>
            <a:r>
              <a:rPr lang="en-US" sz="2800" dirty="0" err="1"/>
              <a:t>việc</a:t>
            </a:r>
            <a:r>
              <a:rPr lang="en-US" sz="2800" dirty="0"/>
              <a:t> </a:t>
            </a:r>
            <a:r>
              <a:rPr lang="en-US" sz="2800" dirty="0" err="1"/>
              <a:t>cung</a:t>
            </a:r>
            <a:r>
              <a:rPr lang="en-US" sz="2800" dirty="0"/>
              <a:t> </a:t>
            </a:r>
            <a:r>
              <a:rPr lang="en-US" sz="2800" dirty="0" err="1"/>
              <a:t>cấp</a:t>
            </a:r>
            <a:r>
              <a:rPr lang="en-US" sz="2800" dirty="0"/>
              <a:t> </a:t>
            </a:r>
            <a:r>
              <a:rPr lang="en-US" sz="2800" dirty="0" err="1"/>
              <a:t>các</a:t>
            </a:r>
            <a:r>
              <a:rPr lang="en-US" sz="2800" dirty="0"/>
              <a:t> </a:t>
            </a:r>
            <a:r>
              <a:rPr lang="en-US" sz="2800" dirty="0" err="1"/>
              <a:t>chương</a:t>
            </a:r>
            <a:r>
              <a:rPr lang="en-US" sz="2800" dirty="0"/>
              <a:t> </a:t>
            </a:r>
            <a:r>
              <a:rPr lang="en-US" sz="2800" dirty="0" err="1"/>
              <a:t>trình</a:t>
            </a:r>
            <a:r>
              <a:rPr lang="en-US" sz="2800" dirty="0"/>
              <a:t> </a:t>
            </a:r>
            <a:r>
              <a:rPr lang="en-US" sz="2800" dirty="0" err="1"/>
              <a:t>đào</a:t>
            </a:r>
            <a:r>
              <a:rPr lang="en-US" sz="2800" dirty="0"/>
              <a:t> </a:t>
            </a:r>
            <a:r>
              <a:rPr lang="en-US" sz="2800" dirty="0" err="1"/>
              <a:t>tạo</a:t>
            </a:r>
            <a:r>
              <a:rPr lang="en-US" sz="2800" dirty="0"/>
              <a:t> - </a:t>
            </a:r>
            <a:r>
              <a:rPr lang="en-US" sz="2800" dirty="0" err="1"/>
              <a:t>bồi</a:t>
            </a:r>
            <a:r>
              <a:rPr lang="en-US" sz="2800" dirty="0"/>
              <a:t> </a:t>
            </a:r>
            <a:r>
              <a:rPr lang="en-US" sz="2800" dirty="0" err="1"/>
              <a:t>dưỡng</a:t>
            </a:r>
            <a:r>
              <a:rPr lang="en-US" sz="2800" dirty="0"/>
              <a:t> </a:t>
            </a:r>
            <a:r>
              <a:rPr lang="en-US" sz="2800" dirty="0" err="1"/>
              <a:t>và</a:t>
            </a:r>
            <a:r>
              <a:rPr lang="en-US" sz="2800" dirty="0"/>
              <a:t> </a:t>
            </a:r>
            <a:r>
              <a:rPr lang="en-US" sz="2800" dirty="0" err="1"/>
              <a:t>dịch</a:t>
            </a:r>
            <a:r>
              <a:rPr lang="en-US" sz="2800" dirty="0"/>
              <a:t> </a:t>
            </a:r>
            <a:r>
              <a:rPr lang="en-US" sz="2800" dirty="0" err="1"/>
              <a:t>vụ</a:t>
            </a:r>
            <a:r>
              <a:rPr lang="en-US" sz="2800" dirty="0"/>
              <a:t> </a:t>
            </a:r>
            <a:r>
              <a:rPr lang="en-US" sz="2800" dirty="0" err="1"/>
              <a:t>tốt</a:t>
            </a:r>
            <a:r>
              <a:rPr lang="en-US" sz="2800" dirty="0"/>
              <a:t> </a:t>
            </a:r>
            <a:r>
              <a:rPr lang="en-US" sz="2800" dirty="0" err="1"/>
              <a:t>nhất</a:t>
            </a:r>
            <a:r>
              <a:rPr lang="en-US" sz="2800" dirty="0"/>
              <a:t>; </a:t>
            </a:r>
            <a:r>
              <a:rPr lang="en-US" sz="2800" dirty="0" err="1"/>
              <a:t>Phát</a:t>
            </a:r>
            <a:r>
              <a:rPr lang="en-US" sz="2800" dirty="0"/>
              <a:t> </a:t>
            </a:r>
            <a:r>
              <a:rPr lang="en-US" sz="2800" dirty="0" err="1"/>
              <a:t>triển</a:t>
            </a:r>
            <a:r>
              <a:rPr lang="en-US" sz="2800" dirty="0"/>
              <a:t> </a:t>
            </a:r>
            <a:r>
              <a:rPr lang="en-US" sz="2800" dirty="0" err="1"/>
              <a:t>thành</a:t>
            </a:r>
            <a:r>
              <a:rPr lang="en-US" sz="2800" dirty="0"/>
              <a:t> </a:t>
            </a:r>
            <a:r>
              <a:rPr lang="en-US" sz="2800" dirty="0" err="1"/>
              <a:t>cơ</a:t>
            </a:r>
            <a:r>
              <a:rPr lang="en-US" sz="2800" dirty="0"/>
              <a:t> </a:t>
            </a:r>
            <a:r>
              <a:rPr lang="en-US" sz="2800" dirty="0" err="1"/>
              <a:t>sở</a:t>
            </a:r>
            <a:r>
              <a:rPr lang="en-US" sz="2800" dirty="0"/>
              <a:t> </a:t>
            </a:r>
            <a:r>
              <a:rPr lang="en-US" sz="2800" dirty="0" err="1"/>
              <a:t>giáo</a:t>
            </a:r>
            <a:r>
              <a:rPr lang="en-US" sz="2800" dirty="0"/>
              <a:t> </a:t>
            </a:r>
            <a:r>
              <a:rPr lang="en-US" sz="2800" dirty="0" err="1"/>
              <a:t>dục</a:t>
            </a:r>
            <a:r>
              <a:rPr lang="en-US" sz="2800" dirty="0"/>
              <a:t> </a:t>
            </a:r>
            <a:r>
              <a:rPr lang="en-US" sz="2800" dirty="0" err="1"/>
              <a:t>nghề</a:t>
            </a:r>
            <a:r>
              <a:rPr lang="en-US" sz="2800" dirty="0"/>
              <a:t> </a:t>
            </a:r>
            <a:r>
              <a:rPr lang="en-US" sz="2800" dirty="0" err="1"/>
              <a:t>nghiệp</a:t>
            </a:r>
            <a:r>
              <a:rPr lang="en-US" sz="2800" dirty="0"/>
              <a:t> </a:t>
            </a:r>
            <a:r>
              <a:rPr lang="en-US" sz="2800" dirty="0" err="1"/>
              <a:t>trình</a:t>
            </a:r>
            <a:r>
              <a:rPr lang="en-US" sz="2800" dirty="0"/>
              <a:t> </a:t>
            </a:r>
            <a:r>
              <a:rPr lang="en-US" sz="2800" dirty="0" err="1"/>
              <a:t>độ</a:t>
            </a:r>
            <a:r>
              <a:rPr lang="en-US" sz="2800" dirty="0"/>
              <a:t> </a:t>
            </a:r>
            <a:r>
              <a:rPr lang="en-US" sz="2800" dirty="0" err="1"/>
              <a:t>cao</a:t>
            </a:r>
            <a:r>
              <a:rPr lang="en-US" sz="2800" dirty="0"/>
              <a:t>, </a:t>
            </a:r>
            <a:r>
              <a:rPr lang="en-US" sz="2800" dirty="0" err="1"/>
              <a:t>chất</a:t>
            </a:r>
            <a:r>
              <a:rPr lang="en-US" sz="2800" dirty="0"/>
              <a:t> </a:t>
            </a:r>
            <a:r>
              <a:rPr lang="en-US" sz="2800" dirty="0" err="1"/>
              <a:t>lượng</a:t>
            </a:r>
            <a:r>
              <a:rPr lang="en-US" sz="2800" dirty="0"/>
              <a:t> </a:t>
            </a:r>
            <a:r>
              <a:rPr lang="en-US" sz="2800" dirty="0" err="1"/>
              <a:t>cao</a:t>
            </a:r>
            <a:r>
              <a:rPr lang="en-US" sz="2800" dirty="0"/>
              <a:t> </a:t>
            </a:r>
            <a:r>
              <a:rPr lang="en-US" sz="2800" dirty="0" err="1"/>
              <a:t>theo</a:t>
            </a:r>
            <a:r>
              <a:rPr lang="en-US" sz="2800" dirty="0"/>
              <a:t> </a:t>
            </a:r>
            <a:r>
              <a:rPr lang="en-US" sz="2800" dirty="0" err="1"/>
              <a:t>hướng</a:t>
            </a:r>
            <a:r>
              <a:rPr lang="en-US" sz="2800" dirty="0"/>
              <a:t> </a:t>
            </a:r>
            <a:r>
              <a:rPr lang="en-US" sz="2800" dirty="0" err="1"/>
              <a:t>tiên</a:t>
            </a:r>
            <a:r>
              <a:rPr lang="en-US" sz="2800" dirty="0"/>
              <a:t> </a:t>
            </a:r>
            <a:r>
              <a:rPr lang="en-US" sz="2800" dirty="0" err="1"/>
              <a:t>tiến</a:t>
            </a:r>
            <a:r>
              <a:rPr lang="en-US" sz="2800" dirty="0"/>
              <a:t>, </a:t>
            </a:r>
            <a:r>
              <a:rPr lang="en-US" sz="2800" dirty="0" err="1"/>
              <a:t>hiện</a:t>
            </a:r>
            <a:r>
              <a:rPr lang="en-US" sz="2800" dirty="0"/>
              <a:t> </a:t>
            </a:r>
            <a:r>
              <a:rPr lang="en-US" sz="2800" dirty="0" err="1"/>
              <a:t>đại</a:t>
            </a:r>
            <a:r>
              <a:rPr lang="en-US" sz="2800" dirty="0"/>
              <a:t>, </a:t>
            </a:r>
            <a:r>
              <a:rPr lang="en-US" sz="2800" dirty="0" err="1"/>
              <a:t>có</a:t>
            </a:r>
            <a:r>
              <a:rPr lang="en-US" sz="2800" dirty="0"/>
              <a:t> </a:t>
            </a:r>
            <a:r>
              <a:rPr lang="en-US" sz="2800" dirty="0" err="1"/>
              <a:t>vị</a:t>
            </a:r>
            <a:r>
              <a:rPr lang="en-US" sz="2800" dirty="0"/>
              <a:t> </a:t>
            </a:r>
            <a:r>
              <a:rPr lang="en-US" sz="2800" dirty="0" err="1"/>
              <a:t>thế</a:t>
            </a:r>
            <a:r>
              <a:rPr lang="en-US" sz="2800" dirty="0"/>
              <a:t> </a:t>
            </a:r>
            <a:r>
              <a:rPr lang="en-US" sz="2800" dirty="0" err="1"/>
              <a:t>xứng</a:t>
            </a:r>
            <a:r>
              <a:rPr lang="en-US" sz="2800" dirty="0"/>
              <a:t> </a:t>
            </a:r>
            <a:r>
              <a:rPr lang="en-US" sz="2800" dirty="0" err="1"/>
              <a:t>đáng</a:t>
            </a:r>
            <a:r>
              <a:rPr lang="en-US" sz="2800" dirty="0"/>
              <a:t> </a:t>
            </a:r>
            <a:r>
              <a:rPr lang="en-US" sz="2800" dirty="0" err="1"/>
              <a:t>tầm</a:t>
            </a:r>
            <a:r>
              <a:rPr lang="en-US" sz="2800" dirty="0"/>
              <a:t> </a:t>
            </a:r>
            <a:r>
              <a:rPr lang="en-US" sz="2800" dirty="0" err="1"/>
              <a:t>khu</a:t>
            </a:r>
            <a:r>
              <a:rPr lang="en-US" sz="2800" dirty="0"/>
              <a:t> </a:t>
            </a:r>
            <a:r>
              <a:rPr lang="en-US" sz="2800" dirty="0" err="1"/>
              <a:t>vực</a:t>
            </a:r>
            <a:r>
              <a:rPr lang="en-US" sz="2800" dirty="0"/>
              <a:t> </a:t>
            </a:r>
            <a:r>
              <a:rPr lang="en-US" sz="2800" dirty="0" err="1"/>
              <a:t>Đông</a:t>
            </a:r>
            <a:r>
              <a:rPr lang="en-US" sz="2800" dirty="0"/>
              <a:t> Nam Á (ASEAN) </a:t>
            </a:r>
            <a:r>
              <a:rPr lang="en-US" sz="2800" dirty="0" err="1"/>
              <a:t>và</a:t>
            </a:r>
            <a:r>
              <a:rPr lang="en-US" sz="2800" dirty="0"/>
              <a:t> </a:t>
            </a:r>
            <a:r>
              <a:rPr lang="en-US" sz="2800" dirty="0" err="1"/>
              <a:t>quốc</a:t>
            </a:r>
            <a:r>
              <a:rPr lang="en-US" sz="2800" dirty="0"/>
              <a:t> </a:t>
            </a:r>
            <a:r>
              <a:rPr lang="en-US" sz="2800" dirty="0" err="1"/>
              <a:t>tế</a:t>
            </a:r>
            <a:r>
              <a:rPr lang="en-US" sz="2800" dirty="0"/>
              <a:t>.</a:t>
            </a:r>
          </a:p>
        </p:txBody>
      </p:sp>
      <p:pic>
        <p:nvPicPr>
          <p:cNvPr id="13" name="Picture 5" descr="C:\Users\HIEUTRUONG\Desktop\LY TU TRONG (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3242" t="5394"/>
          <a:stretch/>
        </p:blipFill>
        <p:spPr bwMode="auto">
          <a:xfrm>
            <a:off x="8705850" y="609600"/>
            <a:ext cx="3232322" cy="5777163"/>
          </a:xfrm>
          <a:prstGeom prst="rect">
            <a:avLst/>
          </a:prstGeom>
          <a:ln>
            <a:solidFill>
              <a:srgbClr val="FF0000"/>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10119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22" presetClass="entr" presetSubtype="4"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2"/>
          <p:cNvSpPr>
            <a:spLocks noGrp="1"/>
          </p:cNvSpPr>
          <p:nvPr>
            <p:ph idx="1"/>
          </p:nvPr>
        </p:nvSpPr>
        <p:spPr>
          <a:xfrm>
            <a:off x="304800" y="609600"/>
            <a:ext cx="11658600" cy="2743200"/>
          </a:xfrm>
        </p:spPr>
        <p:txBody>
          <a:bodyPr/>
          <a:lstStyle/>
          <a:p>
            <a:pPr marL="0" indent="0" algn="ctr" defTabSz="914400" fontAlgn="base">
              <a:spcBef>
                <a:spcPct val="0"/>
              </a:spcBef>
              <a:spcAft>
                <a:spcPct val="0"/>
              </a:spcAft>
              <a:buNone/>
            </a:pPr>
            <a:r>
              <a:rPr lang="en-US" b="1" dirty="0">
                <a:solidFill>
                  <a:srgbClr val="FF0000"/>
                </a:solidFill>
                <a:latin typeface="Times New Roman" panose="02020603050405020304" pitchFamily="18" charset="0"/>
                <a:cs typeface="Times New Roman" panose="02020603050405020304" pitchFamily="18" charset="0"/>
              </a:rPr>
              <a:t>SỨ MẠNG</a:t>
            </a:r>
          </a:p>
          <a:p>
            <a:pPr marL="0" indent="0" algn="just">
              <a:lnSpc>
                <a:spcPct val="100000"/>
              </a:lnSpc>
              <a:spcBef>
                <a:spcPts val="600"/>
              </a:spcBef>
              <a:spcAft>
                <a:spcPts val="600"/>
              </a:spcAft>
              <a:buNone/>
            </a:pPr>
            <a:r>
              <a:rPr lang="en-US" dirty="0" err="1"/>
              <a:t>Trường</a:t>
            </a:r>
            <a:r>
              <a:rPr lang="en-US" dirty="0"/>
              <a:t> Cao </a:t>
            </a:r>
            <a:r>
              <a:rPr lang="en-US" dirty="0" err="1"/>
              <a:t>đẳng</a:t>
            </a:r>
            <a:r>
              <a:rPr lang="en-US" dirty="0"/>
              <a:t> </a:t>
            </a:r>
            <a:r>
              <a:rPr lang="vi-VN" dirty="0"/>
              <a:t>Lý</a:t>
            </a:r>
            <a:r>
              <a:rPr lang="en-US" dirty="0"/>
              <a:t> </a:t>
            </a:r>
            <a:r>
              <a:rPr lang="en-US" dirty="0" err="1"/>
              <a:t>Tự</a:t>
            </a:r>
            <a:r>
              <a:rPr lang="en-US" dirty="0"/>
              <a:t> </a:t>
            </a:r>
            <a:r>
              <a:rPr lang="en-US" dirty="0" err="1"/>
              <a:t>Trọng</a:t>
            </a:r>
            <a:r>
              <a:rPr lang="en-US" dirty="0"/>
              <a:t> </a:t>
            </a:r>
            <a:r>
              <a:rPr lang="en-US" dirty="0" err="1"/>
              <a:t>Thành</a:t>
            </a:r>
            <a:r>
              <a:rPr lang="en-US" dirty="0"/>
              <a:t> </a:t>
            </a:r>
            <a:r>
              <a:rPr lang="en-US" dirty="0" err="1"/>
              <a:t>phố</a:t>
            </a:r>
            <a:r>
              <a:rPr lang="en-US" dirty="0"/>
              <a:t> </a:t>
            </a:r>
            <a:r>
              <a:rPr lang="en-US" dirty="0" err="1"/>
              <a:t>Hồ</a:t>
            </a:r>
            <a:r>
              <a:rPr lang="en-US" dirty="0"/>
              <a:t> </a:t>
            </a:r>
            <a:r>
              <a:rPr lang="en-US" dirty="0" err="1"/>
              <a:t>Chí</a:t>
            </a:r>
            <a:r>
              <a:rPr lang="en-US" dirty="0"/>
              <a:t> Minh </a:t>
            </a:r>
            <a:r>
              <a:rPr lang="en-US" dirty="0" err="1"/>
              <a:t>đào</a:t>
            </a:r>
            <a:r>
              <a:rPr lang="en-US" dirty="0"/>
              <a:t> </a:t>
            </a:r>
            <a:r>
              <a:rPr lang="en-US" dirty="0" err="1"/>
              <a:t>tạo</a:t>
            </a:r>
            <a:r>
              <a:rPr lang="en-US" dirty="0"/>
              <a:t> </a:t>
            </a:r>
            <a:r>
              <a:rPr lang="en-US" dirty="0" err="1"/>
              <a:t>nhiều</a:t>
            </a:r>
            <a:r>
              <a:rPr lang="en-US" dirty="0"/>
              <a:t> </a:t>
            </a:r>
            <a:r>
              <a:rPr lang="en-US" dirty="0" err="1"/>
              <a:t>loại</a:t>
            </a:r>
            <a:r>
              <a:rPr lang="en-US" dirty="0"/>
              <a:t> </a:t>
            </a:r>
            <a:r>
              <a:rPr lang="en-US" dirty="0" err="1"/>
              <a:t>hình</a:t>
            </a:r>
            <a:r>
              <a:rPr lang="en-US" dirty="0"/>
              <a:t> </a:t>
            </a:r>
            <a:r>
              <a:rPr lang="en-US" dirty="0" err="1"/>
              <a:t>nghề</a:t>
            </a:r>
            <a:r>
              <a:rPr lang="en-US" dirty="0"/>
              <a:t> </a:t>
            </a:r>
            <a:r>
              <a:rPr lang="en-US" dirty="0" err="1"/>
              <a:t>nghiệp</a:t>
            </a:r>
            <a:r>
              <a:rPr lang="en-US" dirty="0"/>
              <a:t> </a:t>
            </a:r>
            <a:r>
              <a:rPr lang="en-US" dirty="0" err="1"/>
              <a:t>phù</a:t>
            </a:r>
            <a:r>
              <a:rPr lang="en-US" dirty="0"/>
              <a:t> </a:t>
            </a:r>
            <a:r>
              <a:rPr lang="en-US" dirty="0" err="1"/>
              <a:t>hợp</a:t>
            </a:r>
            <a:r>
              <a:rPr lang="en-US" dirty="0"/>
              <a:t> </a:t>
            </a:r>
            <a:r>
              <a:rPr lang="en-US" dirty="0" err="1"/>
              <a:t>với</a:t>
            </a:r>
            <a:r>
              <a:rPr lang="en-US" dirty="0"/>
              <a:t> </a:t>
            </a:r>
            <a:r>
              <a:rPr lang="en-US" dirty="0" err="1"/>
              <a:t>nhu</a:t>
            </a:r>
            <a:r>
              <a:rPr lang="en-US" dirty="0"/>
              <a:t> </a:t>
            </a:r>
            <a:r>
              <a:rPr lang="en-US" dirty="0" err="1"/>
              <a:t>cầu</a:t>
            </a:r>
            <a:r>
              <a:rPr lang="en-US" dirty="0"/>
              <a:t> </a:t>
            </a:r>
            <a:r>
              <a:rPr lang="en-US" dirty="0" err="1"/>
              <a:t>người</a:t>
            </a:r>
            <a:r>
              <a:rPr lang="en-US" dirty="0"/>
              <a:t> </a:t>
            </a:r>
            <a:r>
              <a:rPr lang="en-US" dirty="0" err="1"/>
              <a:t>học</a:t>
            </a:r>
            <a:r>
              <a:rPr lang="en-US" dirty="0"/>
              <a:t>; </a:t>
            </a:r>
            <a:r>
              <a:rPr lang="en-US" dirty="0" err="1"/>
              <a:t>Cung</a:t>
            </a:r>
            <a:r>
              <a:rPr lang="en-US" dirty="0"/>
              <a:t> </a:t>
            </a:r>
            <a:r>
              <a:rPr lang="en-US" dirty="0" err="1"/>
              <a:t>cấp</a:t>
            </a:r>
            <a:r>
              <a:rPr lang="en-US" dirty="0"/>
              <a:t> </a:t>
            </a:r>
            <a:r>
              <a:rPr lang="en-US" dirty="0" err="1"/>
              <a:t>nguồn</a:t>
            </a:r>
            <a:r>
              <a:rPr lang="en-US" dirty="0"/>
              <a:t> </a:t>
            </a:r>
            <a:r>
              <a:rPr lang="en-US" dirty="0" err="1"/>
              <a:t>nhân</a:t>
            </a:r>
            <a:r>
              <a:rPr lang="en-US" dirty="0"/>
              <a:t> </a:t>
            </a:r>
            <a:r>
              <a:rPr lang="en-US" dirty="0" err="1"/>
              <a:t>lực</a:t>
            </a:r>
            <a:r>
              <a:rPr lang="en-US" dirty="0"/>
              <a:t> </a:t>
            </a:r>
            <a:r>
              <a:rPr lang="en-US" dirty="0" err="1"/>
              <a:t>có</a:t>
            </a:r>
            <a:r>
              <a:rPr lang="en-US" dirty="0"/>
              <a:t> </a:t>
            </a:r>
            <a:r>
              <a:rPr lang="en-US" dirty="0" err="1"/>
              <a:t>chất</a:t>
            </a:r>
            <a:r>
              <a:rPr lang="en-US" dirty="0"/>
              <a:t> </a:t>
            </a:r>
            <a:r>
              <a:rPr lang="en-US" dirty="0" err="1"/>
              <a:t>lượng</a:t>
            </a:r>
            <a:r>
              <a:rPr lang="en-US" dirty="0"/>
              <a:t> </a:t>
            </a:r>
            <a:r>
              <a:rPr lang="en-US" dirty="0" err="1"/>
              <a:t>cao</a:t>
            </a:r>
            <a:r>
              <a:rPr lang="en-US" dirty="0"/>
              <a:t> </a:t>
            </a:r>
            <a:r>
              <a:rPr lang="en-US" dirty="0" err="1"/>
              <a:t>để</a:t>
            </a:r>
            <a:r>
              <a:rPr lang="en-US" dirty="0"/>
              <a:t> </a:t>
            </a:r>
            <a:r>
              <a:rPr lang="en-US" dirty="0" err="1"/>
              <a:t>đáp</a:t>
            </a:r>
            <a:r>
              <a:rPr lang="en-US" dirty="0"/>
              <a:t> </a:t>
            </a:r>
            <a:r>
              <a:rPr lang="en-US" dirty="0" err="1"/>
              <a:t>ứng</a:t>
            </a:r>
            <a:r>
              <a:rPr lang="en-US" dirty="0"/>
              <a:t> </a:t>
            </a:r>
            <a:r>
              <a:rPr lang="en-US" dirty="0" err="1"/>
              <a:t>nhu</a:t>
            </a:r>
            <a:r>
              <a:rPr lang="en-US" dirty="0"/>
              <a:t> </a:t>
            </a:r>
            <a:r>
              <a:rPr lang="en-US" dirty="0" err="1"/>
              <a:t>cầu</a:t>
            </a:r>
            <a:r>
              <a:rPr lang="en-US" dirty="0"/>
              <a:t> </a:t>
            </a:r>
            <a:r>
              <a:rPr lang="en-US" dirty="0" err="1"/>
              <a:t>đa</a:t>
            </a:r>
            <a:r>
              <a:rPr lang="en-US" dirty="0"/>
              <a:t> </a:t>
            </a:r>
            <a:r>
              <a:rPr lang="en-US" dirty="0" err="1"/>
              <a:t>dạng</a:t>
            </a:r>
            <a:r>
              <a:rPr lang="en-US" dirty="0"/>
              <a:t> </a:t>
            </a:r>
            <a:r>
              <a:rPr lang="en-US" dirty="0" err="1"/>
              <a:t>của</a:t>
            </a:r>
            <a:r>
              <a:rPr lang="en-US" dirty="0"/>
              <a:t> </a:t>
            </a:r>
            <a:r>
              <a:rPr lang="en-US" dirty="0" err="1"/>
              <a:t>thị</a:t>
            </a:r>
            <a:r>
              <a:rPr lang="en-US" dirty="0"/>
              <a:t> </a:t>
            </a:r>
            <a:r>
              <a:rPr lang="en-US" dirty="0" err="1"/>
              <a:t>trường</a:t>
            </a:r>
            <a:r>
              <a:rPr lang="en-US" dirty="0"/>
              <a:t> lao </a:t>
            </a:r>
            <a:r>
              <a:rPr lang="en-US" dirty="0" err="1"/>
              <a:t>động</a:t>
            </a:r>
            <a:r>
              <a:rPr lang="en-US" dirty="0"/>
              <a:t> </a:t>
            </a:r>
            <a:r>
              <a:rPr lang="en-US" dirty="0" err="1"/>
              <a:t>trong</a:t>
            </a:r>
            <a:r>
              <a:rPr lang="en-US" dirty="0"/>
              <a:t> </a:t>
            </a:r>
            <a:r>
              <a:rPr lang="en-US" dirty="0" err="1"/>
              <a:t>nước</a:t>
            </a:r>
            <a:r>
              <a:rPr lang="en-US" dirty="0"/>
              <a:t> </a:t>
            </a:r>
            <a:r>
              <a:rPr lang="en-US" dirty="0" err="1"/>
              <a:t>và</a:t>
            </a:r>
            <a:r>
              <a:rPr lang="en-US" dirty="0"/>
              <a:t> </a:t>
            </a:r>
            <a:r>
              <a:rPr lang="en-US" dirty="0" err="1"/>
              <a:t>nước</a:t>
            </a:r>
            <a:r>
              <a:rPr lang="en-US" dirty="0"/>
              <a:t> </a:t>
            </a:r>
            <a:r>
              <a:rPr lang="en-US" dirty="0" err="1"/>
              <a:t>ngoài</a:t>
            </a:r>
            <a:r>
              <a:rPr lang="en-US" dirty="0"/>
              <a:t>; </a:t>
            </a:r>
            <a:r>
              <a:rPr lang="en-US" dirty="0" err="1"/>
              <a:t>Kết</a:t>
            </a:r>
            <a:r>
              <a:rPr lang="en-US" dirty="0"/>
              <a:t> </a:t>
            </a:r>
            <a:r>
              <a:rPr lang="en-US" dirty="0" err="1"/>
              <a:t>hợp</a:t>
            </a:r>
            <a:r>
              <a:rPr lang="en-US" dirty="0"/>
              <a:t> </a:t>
            </a:r>
            <a:r>
              <a:rPr lang="en-US" dirty="0" err="1"/>
              <a:t>chặt</a:t>
            </a:r>
            <a:r>
              <a:rPr lang="en-US" dirty="0"/>
              <a:t> </a:t>
            </a:r>
            <a:r>
              <a:rPr lang="en-US" dirty="0" err="1"/>
              <a:t>chẽ</a:t>
            </a:r>
            <a:r>
              <a:rPr lang="en-US" dirty="0"/>
              <a:t> </a:t>
            </a:r>
            <a:r>
              <a:rPr lang="en-US" dirty="0" err="1"/>
              <a:t>giữa</a:t>
            </a:r>
            <a:r>
              <a:rPr lang="en-US" dirty="0"/>
              <a:t> </a:t>
            </a:r>
            <a:r>
              <a:rPr lang="en-US" dirty="0" err="1"/>
              <a:t>đào</a:t>
            </a:r>
            <a:r>
              <a:rPr lang="en-US" dirty="0"/>
              <a:t> </a:t>
            </a:r>
            <a:r>
              <a:rPr lang="en-US" dirty="0" err="1"/>
              <a:t>tạo</a:t>
            </a:r>
            <a:r>
              <a:rPr lang="en-US" dirty="0"/>
              <a:t> </a:t>
            </a:r>
            <a:r>
              <a:rPr lang="en-US" dirty="0" err="1"/>
              <a:t>với</a:t>
            </a:r>
            <a:r>
              <a:rPr lang="en-US" dirty="0"/>
              <a:t> </a:t>
            </a:r>
            <a:r>
              <a:rPr lang="en-US" dirty="0" err="1"/>
              <a:t>nghiên</a:t>
            </a:r>
            <a:r>
              <a:rPr lang="en-US" dirty="0"/>
              <a:t> </a:t>
            </a:r>
            <a:r>
              <a:rPr lang="en-US" dirty="0" err="1"/>
              <a:t>cứu</a:t>
            </a:r>
            <a:r>
              <a:rPr lang="en-US" dirty="0"/>
              <a:t> khoa </a:t>
            </a:r>
            <a:r>
              <a:rPr lang="en-US" dirty="0" err="1"/>
              <a:t>học</a:t>
            </a:r>
            <a:r>
              <a:rPr lang="en-US" dirty="0"/>
              <a:t> </a:t>
            </a:r>
            <a:r>
              <a:rPr lang="en-US" dirty="0" err="1"/>
              <a:t>ứng</a:t>
            </a:r>
            <a:r>
              <a:rPr lang="en-US" dirty="0"/>
              <a:t> </a:t>
            </a:r>
            <a:r>
              <a:rPr lang="en-US" dirty="0" err="1"/>
              <a:t>dụng</a:t>
            </a:r>
            <a:r>
              <a:rPr lang="en-US" dirty="0"/>
              <a:t> </a:t>
            </a:r>
            <a:r>
              <a:rPr lang="en-US" dirty="0" err="1"/>
              <a:t>và</a:t>
            </a:r>
            <a:r>
              <a:rPr lang="en-US" dirty="0"/>
              <a:t> </a:t>
            </a:r>
            <a:r>
              <a:rPr lang="en-US" dirty="0" err="1"/>
              <a:t>chuyển</a:t>
            </a:r>
            <a:r>
              <a:rPr lang="en-US" dirty="0"/>
              <a:t> </a:t>
            </a:r>
            <a:r>
              <a:rPr lang="en-US" dirty="0" err="1"/>
              <a:t>giao</a:t>
            </a:r>
            <a:r>
              <a:rPr lang="en-US" dirty="0"/>
              <a:t> </a:t>
            </a:r>
            <a:r>
              <a:rPr lang="en-US" dirty="0" err="1"/>
              <a:t>công</a:t>
            </a:r>
            <a:r>
              <a:rPr lang="en-US" dirty="0"/>
              <a:t> </a:t>
            </a:r>
            <a:r>
              <a:rPr lang="en-US" dirty="0" err="1"/>
              <a:t>nghệ</a:t>
            </a:r>
            <a:r>
              <a:rPr lang="en-US" dirty="0"/>
              <a:t>. </a:t>
            </a:r>
          </a:p>
        </p:txBody>
      </p:sp>
      <p:sp>
        <p:nvSpPr>
          <p:cNvPr id="14" name="Date Placeholder 1"/>
          <p:cNvSpPr>
            <a:spLocks noGrp="1"/>
          </p:cNvSpPr>
          <p:nvPr>
            <p:ph type="dt" sz="half" idx="10"/>
          </p:nvPr>
        </p:nvSpPr>
        <p:spPr>
          <a:xfrm>
            <a:off x="10052222" y="6629400"/>
            <a:ext cx="996778" cy="228600"/>
          </a:xfrm>
        </p:spPr>
        <p:txBody>
          <a:bodyPr/>
          <a:lstStyle/>
          <a:p>
            <a:fld id="{3AB41A91-4D45-474A-91D1-509B694073B1}" type="datetime1">
              <a:rPr lang="vi-VN" smtClean="0">
                <a:solidFill>
                  <a:prstClr val="black">
                    <a:tint val="75000"/>
                  </a:prstClr>
                </a:solidFill>
              </a:rPr>
              <a:t>13/01/2021</a:t>
            </a:fld>
            <a:endParaRPr lang="en-US">
              <a:solidFill>
                <a:prstClr val="black">
                  <a:tint val="75000"/>
                </a:prstClr>
              </a:solidFill>
            </a:endParaRPr>
          </a:p>
        </p:txBody>
      </p:sp>
      <p:sp>
        <p:nvSpPr>
          <p:cNvPr id="15" name="Slide Number Placeholder 5"/>
          <p:cNvSpPr>
            <a:spLocks noGrp="1"/>
          </p:cNvSpPr>
          <p:nvPr>
            <p:ph type="sldNum" sz="quarter" idx="12"/>
          </p:nvPr>
        </p:nvSpPr>
        <p:spPr>
          <a:xfrm>
            <a:off x="11353800" y="6629400"/>
            <a:ext cx="457200" cy="228600"/>
          </a:xfrm>
        </p:spPr>
        <p:txBody>
          <a:bodyPr/>
          <a:lstStyle/>
          <a:p>
            <a:fld id="{B6F15528-21DE-4FAA-801E-634DDDAF4B2B}" type="slidenum">
              <a:rPr lang="en-US" smtClean="0">
                <a:solidFill>
                  <a:prstClr val="black">
                    <a:tint val="75000"/>
                  </a:prstClr>
                </a:solidFill>
              </a:rPr>
              <a:pPr/>
              <a:t>6</a:t>
            </a:fld>
            <a:endParaRPr lang="en-US">
              <a:solidFill>
                <a:prstClr val="black">
                  <a:tint val="75000"/>
                </a:prstClr>
              </a:solidFill>
            </a:endParaRPr>
          </a:p>
        </p:txBody>
      </p:sp>
      <p:grpSp>
        <p:nvGrpSpPr>
          <p:cNvPr id="4" name="Group 3"/>
          <p:cNvGrpSpPr/>
          <p:nvPr/>
        </p:nvGrpSpPr>
        <p:grpSpPr>
          <a:xfrm>
            <a:off x="304800" y="3657600"/>
            <a:ext cx="11658600" cy="1968499"/>
            <a:chOff x="304800" y="4495800"/>
            <a:chExt cx="11658600" cy="1968499"/>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r="40641"/>
            <a:stretch/>
          </p:blipFill>
          <p:spPr>
            <a:xfrm>
              <a:off x="304800" y="4495800"/>
              <a:ext cx="8537757" cy="1968499"/>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52283" y="4495800"/>
              <a:ext cx="3011117" cy="1883075"/>
            </a:xfrm>
            <a:prstGeom prst="rect">
              <a:avLst/>
            </a:prstGeom>
          </p:spPr>
        </p:pic>
      </p:grpSp>
    </p:spTree>
    <p:extLst>
      <p:ext uri="{BB962C8B-B14F-4D97-AF65-F5344CB8AC3E}">
        <p14:creationId xmlns:p14="http://schemas.microsoft.com/office/powerpoint/2010/main" val="4216982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1371600"/>
            <a:ext cx="8229600" cy="4495800"/>
          </a:xfrm>
          <a:prstGeom prst="rect">
            <a:avLst/>
          </a:prstGeom>
          <a:noFill/>
        </p:spPr>
      </p:sp>
      <p:sp>
        <p:nvSpPr>
          <p:cNvPr id="10" name="Content Placeholder 2"/>
          <p:cNvSpPr>
            <a:spLocks noGrp="1"/>
          </p:cNvSpPr>
          <p:nvPr>
            <p:ph idx="1"/>
          </p:nvPr>
        </p:nvSpPr>
        <p:spPr>
          <a:xfrm>
            <a:off x="381000" y="1371600"/>
            <a:ext cx="7772400" cy="4724400"/>
          </a:xfrm>
        </p:spPr>
        <p:txBody>
          <a:bodyPr>
            <a:normAutofit/>
          </a:bodyPr>
          <a:lstStyle/>
          <a:p>
            <a:pPr marL="0" indent="0" algn="just">
              <a:spcBef>
                <a:spcPts val="600"/>
              </a:spcBef>
              <a:spcAft>
                <a:spcPts val="600"/>
              </a:spcAft>
              <a:buNone/>
            </a:pPr>
            <a:r>
              <a:rPr lang="en-US" dirty="0" err="1"/>
              <a:t>Đến</a:t>
            </a:r>
            <a:r>
              <a:rPr lang="en-US" dirty="0"/>
              <a:t> </a:t>
            </a:r>
            <a:r>
              <a:rPr lang="en-US" dirty="0" err="1"/>
              <a:t>năm</a:t>
            </a:r>
            <a:r>
              <a:rPr lang="en-US" dirty="0"/>
              <a:t> 2030, </a:t>
            </a:r>
            <a:r>
              <a:rPr lang="en-US" dirty="0" err="1"/>
              <a:t>Trường</a:t>
            </a:r>
            <a:r>
              <a:rPr lang="en-US" dirty="0"/>
              <a:t> Cao </a:t>
            </a:r>
            <a:r>
              <a:rPr lang="en-US" dirty="0" err="1"/>
              <a:t>đẳng</a:t>
            </a:r>
            <a:r>
              <a:rPr lang="en-US" dirty="0"/>
              <a:t> </a:t>
            </a:r>
            <a:r>
              <a:rPr lang="en-US" dirty="0" err="1"/>
              <a:t>Lý</a:t>
            </a:r>
            <a:r>
              <a:rPr lang="en-US" dirty="0"/>
              <a:t> </a:t>
            </a:r>
            <a:r>
              <a:rPr lang="en-US" dirty="0" err="1"/>
              <a:t>Tự</a:t>
            </a:r>
            <a:r>
              <a:rPr lang="en-US" dirty="0"/>
              <a:t> </a:t>
            </a:r>
            <a:r>
              <a:rPr lang="en-US" dirty="0" err="1"/>
              <a:t>Trọng</a:t>
            </a:r>
            <a:r>
              <a:rPr lang="en-US" dirty="0"/>
              <a:t> </a:t>
            </a:r>
            <a:r>
              <a:rPr lang="en-US" dirty="0" err="1"/>
              <a:t>Thành</a:t>
            </a:r>
            <a:r>
              <a:rPr lang="en-US" dirty="0"/>
              <a:t> </a:t>
            </a:r>
            <a:r>
              <a:rPr lang="en-US" dirty="0" err="1"/>
              <a:t>phố</a:t>
            </a:r>
            <a:r>
              <a:rPr lang="en-US" dirty="0"/>
              <a:t> </a:t>
            </a:r>
            <a:r>
              <a:rPr lang="en-US" dirty="0" err="1"/>
              <a:t>Hồ</a:t>
            </a:r>
            <a:r>
              <a:rPr lang="en-US" dirty="0"/>
              <a:t> </a:t>
            </a:r>
            <a:r>
              <a:rPr lang="en-US" dirty="0" err="1"/>
              <a:t>Chí</a:t>
            </a:r>
            <a:r>
              <a:rPr lang="en-US" dirty="0"/>
              <a:t> Minh </a:t>
            </a:r>
            <a:r>
              <a:rPr lang="en-US" dirty="0" err="1"/>
              <a:t>đảm</a:t>
            </a:r>
            <a:r>
              <a:rPr lang="en-US" dirty="0"/>
              <a:t> </a:t>
            </a:r>
            <a:r>
              <a:rPr lang="en-US" dirty="0" err="1"/>
              <a:t>bảo</a:t>
            </a:r>
            <a:r>
              <a:rPr lang="en-US" dirty="0"/>
              <a:t> </a:t>
            </a:r>
            <a:r>
              <a:rPr lang="en-US" dirty="0" err="1"/>
              <a:t>đủ</a:t>
            </a:r>
            <a:r>
              <a:rPr lang="en-US" dirty="0"/>
              <a:t> </a:t>
            </a:r>
            <a:r>
              <a:rPr lang="en-US" dirty="0" err="1"/>
              <a:t>điều</a:t>
            </a:r>
            <a:r>
              <a:rPr lang="en-US" dirty="0"/>
              <a:t> </a:t>
            </a:r>
            <a:r>
              <a:rPr lang="en-US" dirty="0" err="1"/>
              <a:t>kiện</a:t>
            </a:r>
            <a:r>
              <a:rPr lang="en-US" dirty="0"/>
              <a:t> </a:t>
            </a:r>
            <a:r>
              <a:rPr lang="en-US" dirty="0" err="1"/>
              <a:t>để</a:t>
            </a:r>
            <a:r>
              <a:rPr lang="en-US" dirty="0"/>
              <a:t> </a:t>
            </a:r>
            <a:r>
              <a:rPr lang="en-US" dirty="0" err="1"/>
              <a:t>được</a:t>
            </a:r>
            <a:r>
              <a:rPr lang="en-US" dirty="0"/>
              <a:t> </a:t>
            </a:r>
            <a:r>
              <a:rPr lang="en-US" dirty="0" err="1"/>
              <a:t>công</a:t>
            </a:r>
            <a:r>
              <a:rPr lang="en-US" dirty="0"/>
              <a:t> </a:t>
            </a:r>
            <a:r>
              <a:rPr lang="en-US" dirty="0" err="1"/>
              <a:t>nhận</a:t>
            </a:r>
            <a:r>
              <a:rPr lang="en-US" dirty="0"/>
              <a:t> </a:t>
            </a:r>
            <a:r>
              <a:rPr lang="en-US" dirty="0" err="1"/>
              <a:t>đạt</a:t>
            </a:r>
            <a:r>
              <a:rPr lang="en-US" dirty="0"/>
              <a:t> </a:t>
            </a:r>
            <a:r>
              <a:rPr lang="en-US" dirty="0" err="1"/>
              <a:t>chuẩn</a:t>
            </a:r>
            <a:r>
              <a:rPr lang="en-US" dirty="0"/>
              <a:t> </a:t>
            </a:r>
            <a:r>
              <a:rPr lang="en-US" dirty="0" err="1"/>
              <a:t>cơ</a:t>
            </a:r>
            <a:r>
              <a:rPr lang="en-US" dirty="0"/>
              <a:t> </a:t>
            </a:r>
            <a:r>
              <a:rPr lang="en-US" dirty="0" err="1"/>
              <a:t>sở</a:t>
            </a:r>
            <a:r>
              <a:rPr lang="en-US" dirty="0"/>
              <a:t> </a:t>
            </a:r>
            <a:r>
              <a:rPr lang="en-US" dirty="0" err="1"/>
              <a:t>giáo</a:t>
            </a:r>
            <a:r>
              <a:rPr lang="en-US" dirty="0"/>
              <a:t> </a:t>
            </a:r>
            <a:r>
              <a:rPr lang="en-US" dirty="0" err="1"/>
              <a:t>dục</a:t>
            </a:r>
            <a:r>
              <a:rPr lang="en-US" dirty="0"/>
              <a:t> </a:t>
            </a:r>
            <a:r>
              <a:rPr lang="en-US" dirty="0" err="1"/>
              <a:t>nghề</a:t>
            </a:r>
            <a:r>
              <a:rPr lang="en-US" dirty="0"/>
              <a:t> </a:t>
            </a:r>
            <a:r>
              <a:rPr lang="en-US" dirty="0" err="1"/>
              <a:t>nghiệp</a:t>
            </a:r>
            <a:r>
              <a:rPr lang="en-US" dirty="0"/>
              <a:t> </a:t>
            </a:r>
            <a:r>
              <a:rPr lang="en-US" dirty="0" err="1"/>
              <a:t>khu</a:t>
            </a:r>
            <a:r>
              <a:rPr lang="en-US" dirty="0"/>
              <a:t> </a:t>
            </a:r>
            <a:r>
              <a:rPr lang="en-US" dirty="0" err="1"/>
              <a:t>vực</a:t>
            </a:r>
            <a:r>
              <a:rPr lang="en-US" dirty="0"/>
              <a:t> ASEAN </a:t>
            </a:r>
            <a:r>
              <a:rPr lang="en-US" dirty="0" err="1"/>
              <a:t>và</a:t>
            </a:r>
            <a:r>
              <a:rPr lang="en-US" dirty="0"/>
              <a:t> </a:t>
            </a:r>
            <a:r>
              <a:rPr lang="en-US" dirty="0" err="1"/>
              <a:t>quốc</a:t>
            </a:r>
            <a:r>
              <a:rPr lang="en-US" dirty="0"/>
              <a:t> </a:t>
            </a:r>
            <a:r>
              <a:rPr lang="en-US" dirty="0" err="1"/>
              <a:t>tế</a:t>
            </a:r>
            <a:r>
              <a:rPr lang="en-US" dirty="0"/>
              <a:t>, </a:t>
            </a:r>
            <a:r>
              <a:rPr lang="en-US" dirty="0" err="1"/>
              <a:t>cung</a:t>
            </a:r>
            <a:r>
              <a:rPr lang="en-US" dirty="0"/>
              <a:t> </a:t>
            </a:r>
            <a:r>
              <a:rPr lang="en-US" dirty="0" err="1"/>
              <a:t>cấp</a:t>
            </a:r>
            <a:r>
              <a:rPr lang="en-US" dirty="0"/>
              <a:t> </a:t>
            </a:r>
            <a:r>
              <a:rPr lang="en-US" dirty="0" err="1"/>
              <a:t>cho</a:t>
            </a:r>
            <a:r>
              <a:rPr lang="en-US" dirty="0"/>
              <a:t> </a:t>
            </a:r>
            <a:r>
              <a:rPr lang="en-US" dirty="0" err="1"/>
              <a:t>thị</a:t>
            </a:r>
            <a:r>
              <a:rPr lang="en-US" dirty="0"/>
              <a:t> </a:t>
            </a:r>
            <a:r>
              <a:rPr lang="en-US" dirty="0" err="1"/>
              <a:t>trường</a:t>
            </a:r>
            <a:r>
              <a:rPr lang="en-US" dirty="0"/>
              <a:t> lao </a:t>
            </a:r>
            <a:r>
              <a:rPr lang="en-US" dirty="0" err="1"/>
              <a:t>động</a:t>
            </a:r>
            <a:r>
              <a:rPr lang="en-US" dirty="0"/>
              <a:t> </a:t>
            </a:r>
            <a:r>
              <a:rPr lang="en-US" dirty="0" err="1"/>
              <a:t>nguồn</a:t>
            </a:r>
            <a:r>
              <a:rPr lang="en-US" dirty="0"/>
              <a:t> </a:t>
            </a:r>
            <a:r>
              <a:rPr lang="en-US" dirty="0" err="1"/>
              <a:t>nhân</a:t>
            </a:r>
            <a:r>
              <a:rPr lang="en-US" dirty="0"/>
              <a:t> </a:t>
            </a:r>
            <a:r>
              <a:rPr lang="en-US" dirty="0" err="1"/>
              <a:t>lực</a:t>
            </a:r>
            <a:r>
              <a:rPr lang="en-US" dirty="0"/>
              <a:t> </a:t>
            </a:r>
            <a:r>
              <a:rPr lang="en-US" dirty="0" err="1"/>
              <a:t>có</a:t>
            </a:r>
            <a:r>
              <a:rPr lang="en-US" dirty="0"/>
              <a:t> </a:t>
            </a:r>
            <a:r>
              <a:rPr lang="en-US" dirty="0" err="1"/>
              <a:t>chất</a:t>
            </a:r>
            <a:r>
              <a:rPr lang="en-US" dirty="0"/>
              <a:t> </a:t>
            </a:r>
            <a:r>
              <a:rPr lang="en-US" dirty="0" err="1"/>
              <a:t>lượng</a:t>
            </a:r>
            <a:r>
              <a:rPr lang="en-US" dirty="0"/>
              <a:t> </a:t>
            </a:r>
            <a:r>
              <a:rPr lang="en-US" dirty="0" err="1"/>
              <a:t>vượt</a:t>
            </a:r>
            <a:r>
              <a:rPr lang="en-US" dirty="0"/>
              <a:t> </a:t>
            </a:r>
            <a:r>
              <a:rPr lang="en-US" dirty="0" err="1"/>
              <a:t>trội</a:t>
            </a:r>
            <a:r>
              <a:rPr lang="en-US" dirty="0"/>
              <a:t>, </a:t>
            </a:r>
            <a:r>
              <a:rPr lang="en-US" dirty="0" err="1"/>
              <a:t>có</a:t>
            </a:r>
            <a:r>
              <a:rPr lang="en-US" dirty="0"/>
              <a:t> </a:t>
            </a:r>
            <a:r>
              <a:rPr lang="en-US" dirty="0" err="1"/>
              <a:t>trình</a:t>
            </a:r>
            <a:r>
              <a:rPr lang="en-US" dirty="0"/>
              <a:t> </a:t>
            </a:r>
            <a:r>
              <a:rPr lang="en-US" dirty="0" err="1"/>
              <a:t>độ</a:t>
            </a:r>
            <a:r>
              <a:rPr lang="en-US" dirty="0"/>
              <a:t> </a:t>
            </a:r>
            <a:r>
              <a:rPr lang="en-US" dirty="0" err="1"/>
              <a:t>chuyên</a:t>
            </a:r>
            <a:r>
              <a:rPr lang="en-US" dirty="0"/>
              <a:t> </a:t>
            </a:r>
            <a:r>
              <a:rPr lang="en-US" dirty="0" err="1"/>
              <a:t>môn</a:t>
            </a:r>
            <a:r>
              <a:rPr lang="en-US" dirty="0"/>
              <a:t> </a:t>
            </a:r>
            <a:r>
              <a:rPr lang="en-US" dirty="0" err="1"/>
              <a:t>tốt</a:t>
            </a:r>
            <a:r>
              <a:rPr lang="en-US" dirty="0"/>
              <a:t>, </a:t>
            </a:r>
            <a:r>
              <a:rPr lang="en-US" dirty="0" err="1"/>
              <a:t>kỹ</a:t>
            </a:r>
            <a:r>
              <a:rPr lang="en-US" dirty="0"/>
              <a:t> </a:t>
            </a:r>
            <a:r>
              <a:rPr lang="en-US" dirty="0" err="1"/>
              <a:t>năng</a:t>
            </a:r>
            <a:r>
              <a:rPr lang="en-US" dirty="0"/>
              <a:t> </a:t>
            </a:r>
            <a:r>
              <a:rPr lang="en-US" dirty="0" err="1"/>
              <a:t>nghề</a:t>
            </a:r>
            <a:r>
              <a:rPr lang="en-US" dirty="0"/>
              <a:t> </a:t>
            </a:r>
            <a:r>
              <a:rPr lang="en-US" dirty="0" err="1"/>
              <a:t>nghiệp</a:t>
            </a:r>
            <a:r>
              <a:rPr lang="en-US" dirty="0"/>
              <a:t> </a:t>
            </a:r>
            <a:r>
              <a:rPr lang="en-US" dirty="0" err="1"/>
              <a:t>vững</a:t>
            </a:r>
            <a:r>
              <a:rPr lang="en-US" dirty="0"/>
              <a:t> </a:t>
            </a:r>
            <a:r>
              <a:rPr lang="en-US" dirty="0" err="1"/>
              <a:t>vàng</a:t>
            </a:r>
            <a:r>
              <a:rPr lang="en-US" dirty="0"/>
              <a:t>, </a:t>
            </a:r>
            <a:r>
              <a:rPr lang="en-US" dirty="0" err="1"/>
              <a:t>có</a:t>
            </a:r>
            <a:r>
              <a:rPr lang="en-US" dirty="0"/>
              <a:t> </a:t>
            </a:r>
            <a:r>
              <a:rPr lang="en-US" dirty="0" err="1"/>
              <a:t>khả</a:t>
            </a:r>
            <a:r>
              <a:rPr lang="en-US" dirty="0"/>
              <a:t> </a:t>
            </a:r>
            <a:r>
              <a:rPr lang="en-US" dirty="0" err="1"/>
              <a:t>năng</a:t>
            </a:r>
            <a:r>
              <a:rPr lang="en-US" dirty="0"/>
              <a:t> </a:t>
            </a:r>
            <a:r>
              <a:rPr lang="en-US" dirty="0" err="1"/>
              <a:t>đáp</a:t>
            </a:r>
            <a:r>
              <a:rPr lang="en-US" dirty="0"/>
              <a:t> </a:t>
            </a:r>
            <a:r>
              <a:rPr lang="en-US" dirty="0" err="1"/>
              <a:t>ứng</a:t>
            </a:r>
            <a:r>
              <a:rPr lang="en-US" dirty="0"/>
              <a:t> </a:t>
            </a:r>
            <a:r>
              <a:rPr lang="en-US" dirty="0" err="1"/>
              <a:t>tốt</a:t>
            </a:r>
            <a:r>
              <a:rPr lang="en-US" dirty="0"/>
              <a:t> </a:t>
            </a:r>
            <a:r>
              <a:rPr lang="en-US" dirty="0" err="1"/>
              <a:t>các</a:t>
            </a:r>
            <a:r>
              <a:rPr lang="en-US" dirty="0"/>
              <a:t> </a:t>
            </a:r>
            <a:r>
              <a:rPr lang="en-US" dirty="0" err="1"/>
              <a:t>yêu</a:t>
            </a:r>
            <a:r>
              <a:rPr lang="en-US" dirty="0"/>
              <a:t> </a:t>
            </a:r>
            <a:r>
              <a:rPr lang="en-US" dirty="0" err="1"/>
              <a:t>cầu</a:t>
            </a:r>
            <a:r>
              <a:rPr lang="en-US" dirty="0"/>
              <a:t> </a:t>
            </a:r>
            <a:r>
              <a:rPr lang="en-US" dirty="0" err="1"/>
              <a:t>của</a:t>
            </a:r>
            <a:r>
              <a:rPr lang="en-US" dirty="0"/>
              <a:t> </a:t>
            </a:r>
            <a:r>
              <a:rPr lang="en-US" dirty="0" err="1"/>
              <a:t>đơn</a:t>
            </a:r>
            <a:r>
              <a:rPr lang="en-US" dirty="0"/>
              <a:t> </a:t>
            </a:r>
            <a:r>
              <a:rPr lang="en-US" dirty="0" err="1"/>
              <a:t>vị</a:t>
            </a:r>
            <a:r>
              <a:rPr lang="en-US" dirty="0"/>
              <a:t> </a:t>
            </a:r>
            <a:r>
              <a:rPr lang="en-US" dirty="0" err="1"/>
              <a:t>sử</a:t>
            </a:r>
            <a:r>
              <a:rPr lang="en-US" dirty="0"/>
              <a:t> </a:t>
            </a:r>
            <a:r>
              <a:rPr lang="en-US" dirty="0" err="1"/>
              <a:t>dụng</a:t>
            </a:r>
            <a:r>
              <a:rPr lang="en-US" dirty="0"/>
              <a:t> lao </a:t>
            </a:r>
            <a:r>
              <a:rPr lang="en-US" dirty="0" err="1"/>
              <a:t>động</a:t>
            </a:r>
            <a:r>
              <a:rPr lang="en-US" dirty="0"/>
              <a:t>, </a:t>
            </a:r>
            <a:r>
              <a:rPr lang="en-US" dirty="0" err="1"/>
              <a:t>đặc</a:t>
            </a:r>
            <a:r>
              <a:rPr lang="en-US" dirty="0"/>
              <a:t> </a:t>
            </a:r>
            <a:r>
              <a:rPr lang="en-US" dirty="0" err="1"/>
              <a:t>biệt</a:t>
            </a:r>
            <a:r>
              <a:rPr lang="en-US" dirty="0"/>
              <a:t> </a:t>
            </a:r>
            <a:r>
              <a:rPr lang="en-US" dirty="0" err="1"/>
              <a:t>là</a:t>
            </a:r>
            <a:r>
              <a:rPr lang="en-US" dirty="0"/>
              <a:t> </a:t>
            </a:r>
            <a:r>
              <a:rPr lang="en-US" dirty="0" err="1"/>
              <a:t>tại</a:t>
            </a:r>
            <a:r>
              <a:rPr lang="en-US" dirty="0"/>
              <a:t> </a:t>
            </a:r>
            <a:r>
              <a:rPr lang="en-US" dirty="0" err="1"/>
              <a:t>các</a:t>
            </a:r>
            <a:r>
              <a:rPr lang="en-US" dirty="0"/>
              <a:t> </a:t>
            </a:r>
            <a:r>
              <a:rPr lang="en-US" dirty="0" err="1"/>
              <a:t>khu</a:t>
            </a:r>
            <a:r>
              <a:rPr lang="en-US" dirty="0"/>
              <a:t> </a:t>
            </a:r>
            <a:r>
              <a:rPr lang="en-US" dirty="0" err="1"/>
              <a:t>công</a:t>
            </a:r>
            <a:r>
              <a:rPr lang="en-US" dirty="0"/>
              <a:t> </a:t>
            </a:r>
            <a:r>
              <a:rPr lang="en-US" dirty="0" err="1"/>
              <a:t>nghệ</a:t>
            </a:r>
            <a:r>
              <a:rPr lang="en-US" dirty="0"/>
              <a:t> </a:t>
            </a:r>
            <a:r>
              <a:rPr lang="en-US" dirty="0" err="1"/>
              <a:t>cao</a:t>
            </a:r>
            <a:r>
              <a:rPr lang="en-US" dirty="0"/>
              <a:t> </a:t>
            </a:r>
            <a:r>
              <a:rPr lang="en-US" dirty="0" err="1"/>
              <a:t>trong</a:t>
            </a:r>
            <a:r>
              <a:rPr lang="en-US" dirty="0"/>
              <a:t> </a:t>
            </a:r>
            <a:r>
              <a:rPr lang="en-US" dirty="0" err="1"/>
              <a:t>nước</a:t>
            </a:r>
            <a:r>
              <a:rPr lang="en-US" dirty="0"/>
              <a:t> </a:t>
            </a:r>
            <a:r>
              <a:rPr lang="en-US" dirty="0" err="1"/>
              <a:t>và</a:t>
            </a:r>
            <a:r>
              <a:rPr lang="en-US" dirty="0"/>
              <a:t> </a:t>
            </a:r>
            <a:r>
              <a:rPr lang="en-US" dirty="0" err="1"/>
              <a:t>đáp</a:t>
            </a:r>
            <a:r>
              <a:rPr lang="en-US" dirty="0"/>
              <a:t> </a:t>
            </a:r>
            <a:r>
              <a:rPr lang="en-US" dirty="0" err="1"/>
              <a:t>ứng</a:t>
            </a:r>
            <a:r>
              <a:rPr lang="en-US" dirty="0"/>
              <a:t> </a:t>
            </a:r>
            <a:r>
              <a:rPr lang="en-US" dirty="0" err="1"/>
              <a:t>nhu</a:t>
            </a:r>
            <a:r>
              <a:rPr lang="en-US" dirty="0"/>
              <a:t> </a:t>
            </a:r>
            <a:r>
              <a:rPr lang="en-US" dirty="0" err="1"/>
              <a:t>cầu</a:t>
            </a:r>
            <a:r>
              <a:rPr lang="en-US" dirty="0"/>
              <a:t> </a:t>
            </a:r>
            <a:r>
              <a:rPr lang="en-US" dirty="0" err="1"/>
              <a:t>xuất</a:t>
            </a:r>
            <a:r>
              <a:rPr lang="en-US" dirty="0"/>
              <a:t> </a:t>
            </a:r>
            <a:r>
              <a:rPr lang="en-US" dirty="0" err="1"/>
              <a:t>khẩu</a:t>
            </a:r>
            <a:r>
              <a:rPr lang="en-US" dirty="0"/>
              <a:t> lao </a:t>
            </a:r>
            <a:r>
              <a:rPr lang="en-US" dirty="0" err="1"/>
              <a:t>động</a:t>
            </a:r>
            <a:r>
              <a:rPr lang="en-US" dirty="0"/>
              <a:t> </a:t>
            </a:r>
            <a:r>
              <a:rPr lang="en-US" dirty="0" err="1"/>
              <a:t>đến</a:t>
            </a:r>
            <a:r>
              <a:rPr lang="en-US" dirty="0"/>
              <a:t> </a:t>
            </a:r>
            <a:r>
              <a:rPr lang="en-US" dirty="0" err="1"/>
              <a:t>các</a:t>
            </a:r>
            <a:r>
              <a:rPr lang="en-US" dirty="0"/>
              <a:t> </a:t>
            </a:r>
            <a:r>
              <a:rPr lang="en-US" dirty="0" err="1"/>
              <a:t>quốc</a:t>
            </a:r>
            <a:r>
              <a:rPr lang="en-US" dirty="0"/>
              <a:t> </a:t>
            </a:r>
            <a:r>
              <a:rPr lang="en-US" dirty="0" err="1"/>
              <a:t>gia</a:t>
            </a:r>
            <a:r>
              <a:rPr lang="en-US" dirty="0"/>
              <a:t> </a:t>
            </a:r>
            <a:r>
              <a:rPr lang="en-US" dirty="0" err="1"/>
              <a:t>trong</a:t>
            </a:r>
            <a:r>
              <a:rPr lang="en-US" dirty="0"/>
              <a:t> </a:t>
            </a:r>
            <a:r>
              <a:rPr lang="en-US" dirty="0" err="1"/>
              <a:t>khu</a:t>
            </a:r>
            <a:r>
              <a:rPr lang="en-US" dirty="0"/>
              <a:t> </a:t>
            </a:r>
            <a:r>
              <a:rPr lang="en-US" dirty="0" err="1"/>
              <a:t>vực</a:t>
            </a:r>
            <a:r>
              <a:rPr lang="en-US" dirty="0"/>
              <a:t> ASEAN </a:t>
            </a:r>
            <a:r>
              <a:rPr lang="en-US" dirty="0" err="1"/>
              <a:t>và</a:t>
            </a:r>
            <a:r>
              <a:rPr lang="en-US" dirty="0"/>
              <a:t> </a:t>
            </a:r>
            <a:r>
              <a:rPr lang="en-US" dirty="0" err="1"/>
              <a:t>Châu</a:t>
            </a:r>
            <a:r>
              <a:rPr lang="en-US" dirty="0"/>
              <a:t> Á (ASIA).</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47510" y="3733800"/>
            <a:ext cx="3526580" cy="2353992"/>
          </a:xfrm>
          <a:prstGeom prst="rect">
            <a:avLst/>
          </a:prstGeom>
          <a:ln>
            <a:noFill/>
          </a:ln>
          <a:effectLst>
            <a:outerShdw blurRad="292100" dist="139700" dir="2700000" algn="tl" rotWithShape="0">
              <a:srgbClr val="333333">
                <a:alpha val="65000"/>
              </a:srgbClr>
            </a:outerShdw>
          </a:effectLst>
        </p:spPr>
      </p:pic>
      <p:sp>
        <p:nvSpPr>
          <p:cNvPr id="2" name="Rectangle 1"/>
          <p:cNvSpPr/>
          <p:nvPr/>
        </p:nvSpPr>
        <p:spPr>
          <a:xfrm>
            <a:off x="4446909" y="446472"/>
            <a:ext cx="3429080" cy="523220"/>
          </a:xfrm>
          <a:prstGeom prst="rect">
            <a:avLst/>
          </a:prstGeom>
        </p:spPr>
        <p:txBody>
          <a:bodyPr wrap="none">
            <a:spAutoFit/>
          </a:bodyPr>
          <a:lstStyle/>
          <a:p>
            <a:pPr marL="0" lvl="1" indent="0" algn="ctr" fontAlgn="base">
              <a:spcBef>
                <a:spcPct val="0"/>
              </a:spcBef>
              <a:spcAft>
                <a:spcPct val="0"/>
              </a:spcAft>
              <a:buNone/>
            </a:pPr>
            <a:r>
              <a:rPr lang="en-US" sz="2800" b="1">
                <a:solidFill>
                  <a:srgbClr val="FF0000"/>
                </a:solidFill>
                <a:latin typeface="Times New Roman" panose="02020603050405020304" pitchFamily="18" charset="0"/>
                <a:cs typeface="Times New Roman" panose="02020603050405020304" pitchFamily="18" charset="0"/>
              </a:rPr>
              <a:t>MỤC TIÊU CHUNG</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Date Placeholder 3"/>
          <p:cNvSpPr>
            <a:spLocks noGrp="1"/>
          </p:cNvSpPr>
          <p:nvPr>
            <p:ph type="dt" sz="half" idx="10"/>
          </p:nvPr>
        </p:nvSpPr>
        <p:spPr/>
        <p:txBody>
          <a:bodyPr/>
          <a:lstStyle/>
          <a:p>
            <a:fld id="{91F5CC0C-BC14-44AC-995F-F50546881743}" type="datetime1">
              <a:rPr lang="vi-VN" smtClean="0">
                <a:solidFill>
                  <a:prstClr val="black">
                    <a:tint val="75000"/>
                  </a:prstClr>
                </a:solidFill>
              </a:rPr>
              <a:t>13/01/2021</a:t>
            </a:fld>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7</a:t>
            </a:fld>
            <a:endParaRPr lang="en-US">
              <a:solidFill>
                <a:prstClr val="black">
                  <a:tint val="75000"/>
                </a:prstClr>
              </a:solidFill>
            </a:endParaRPr>
          </a:p>
        </p:txBody>
      </p:sp>
      <p:pic>
        <p:nvPicPr>
          <p:cNvPr id="7" name="Picture 6">
            <a:extLst>
              <a:ext uri="{FF2B5EF4-FFF2-40B4-BE49-F238E27FC236}">
                <a16:creationId xmlns:a16="http://schemas.microsoft.com/office/drawing/2014/main" id="{9F5C1156-601D-480C-86DC-26EEE11631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23126" y="1268447"/>
            <a:ext cx="3526580" cy="2351053"/>
          </a:xfrm>
          <a:prstGeom prst="rect">
            <a:avLst/>
          </a:prstGeom>
        </p:spPr>
      </p:pic>
    </p:spTree>
    <p:extLst>
      <p:ext uri="{BB962C8B-B14F-4D97-AF65-F5344CB8AC3E}">
        <p14:creationId xmlns:p14="http://schemas.microsoft.com/office/powerpoint/2010/main" val="4209804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Diagram, engineering drawing&#10;&#10;Description automatically generated">
            <a:extLst>
              <a:ext uri="{FF2B5EF4-FFF2-40B4-BE49-F238E27FC236}">
                <a16:creationId xmlns:a16="http://schemas.microsoft.com/office/drawing/2014/main" id="{1ACAD4F7-CE3B-484F-B70F-698715EEFF3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1768"/>
          <a:stretch/>
        </p:blipFill>
        <p:spPr>
          <a:xfrm>
            <a:off x="9659836" y="4648200"/>
            <a:ext cx="2326856" cy="1442478"/>
          </a:xfrm>
          <a:prstGeom prst="rect">
            <a:avLst/>
          </a:prstGeom>
        </p:spPr>
      </p:pic>
      <p:sp>
        <p:nvSpPr>
          <p:cNvPr id="11" name="Right Arrow 10"/>
          <p:cNvSpPr/>
          <p:nvPr/>
        </p:nvSpPr>
        <p:spPr>
          <a:xfrm>
            <a:off x="4618" y="2924098"/>
            <a:ext cx="11811000" cy="551914"/>
          </a:xfrm>
          <a:prstGeom prst="rightArrow">
            <a:avLst/>
          </a:prstGeom>
          <a:solidFill>
            <a:srgbClr val="94222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2"/>
          <p:cNvSpPr>
            <a:spLocks noGrp="1"/>
          </p:cNvSpPr>
          <p:nvPr>
            <p:ph idx="1"/>
          </p:nvPr>
        </p:nvSpPr>
        <p:spPr>
          <a:xfrm>
            <a:off x="4326389" y="358100"/>
            <a:ext cx="3654041" cy="403900"/>
          </a:xfrm>
        </p:spPr>
        <p:txBody>
          <a:bodyPr>
            <a:noAutofit/>
          </a:bodyPr>
          <a:lstStyle/>
          <a:p>
            <a:pPr marL="0" lvl="1" indent="0" algn="ctr" defTabSz="914400" fontAlgn="base">
              <a:spcBef>
                <a:spcPct val="0"/>
              </a:spcBef>
              <a:spcAft>
                <a:spcPct val="0"/>
              </a:spcAft>
              <a:buNone/>
            </a:pPr>
            <a:r>
              <a:rPr lang="en-US" sz="2800" b="1" dirty="0">
                <a:solidFill>
                  <a:srgbClr val="FF0000"/>
                </a:solidFill>
                <a:latin typeface="Times New Roman" panose="02020603050405020304" pitchFamily="18" charset="0"/>
                <a:cs typeface="Times New Roman" panose="02020603050405020304" pitchFamily="18" charset="0"/>
              </a:rPr>
              <a:t>MỤC TIÊU CỤ THỂ</a:t>
            </a:r>
          </a:p>
        </p:txBody>
      </p:sp>
      <p:grpSp>
        <p:nvGrpSpPr>
          <p:cNvPr id="13" name="Group 12"/>
          <p:cNvGrpSpPr/>
          <p:nvPr/>
        </p:nvGrpSpPr>
        <p:grpSpPr>
          <a:xfrm>
            <a:off x="282888" y="3408672"/>
            <a:ext cx="3538662" cy="1610785"/>
            <a:chOff x="289851" y="3637272"/>
            <a:chExt cx="3538662" cy="1610785"/>
          </a:xfrm>
        </p:grpSpPr>
        <p:sp>
          <p:nvSpPr>
            <p:cNvPr id="18" name="Text Placeholder 47"/>
            <p:cNvSpPr txBox="1">
              <a:spLocks/>
            </p:cNvSpPr>
            <p:nvPr/>
          </p:nvSpPr>
          <p:spPr>
            <a:xfrm>
              <a:off x="289851" y="3889552"/>
              <a:ext cx="3538662" cy="1358505"/>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1600" dirty="0" err="1">
                  <a:solidFill>
                    <a:srgbClr val="002060"/>
                  </a:solidFill>
                  <a:latin typeface="Times New Roman" panose="02020603050405020304" pitchFamily="18" charset="0"/>
                  <a:cs typeface="Times New Roman" panose="02020603050405020304" pitchFamily="18" charset="0"/>
                </a:rPr>
                <a:t>Đảm</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bảo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đủ</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điều</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kiện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để</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được</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công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nhận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đạt</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chuẩn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Trường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cao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đẳng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chất</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lượng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cao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của</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quốc</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gia</a:t>
              </a:r>
              <a:r>
                <a:rPr lang="en-US" sz="1600" dirty="0">
                  <a:solidFill>
                    <a:srgbClr val="002060"/>
                  </a:solidFill>
                  <a:latin typeface="Times New Roman" panose="02020603050405020304" pitchFamily="18" charset="0"/>
                  <a:cs typeface="Times New Roman" panose="02020603050405020304" pitchFamily="18" charset="0"/>
                </a:rPr>
                <a:t>.</a:t>
              </a:r>
            </a:p>
          </p:txBody>
        </p:sp>
        <p:sp>
          <p:nvSpPr>
            <p:cNvPr id="19" name="Text Placeholder 11"/>
            <p:cNvSpPr txBox="1">
              <a:spLocks/>
            </p:cNvSpPr>
            <p:nvPr/>
          </p:nvSpPr>
          <p:spPr>
            <a:xfrm>
              <a:off x="304800" y="3637272"/>
              <a:ext cx="2078038" cy="274638"/>
            </a:xfrm>
            <a:prstGeom prst="rect">
              <a:avLst/>
            </a:prstGeom>
          </p:spPr>
          <p:txBody>
            <a:bodyPr vert="horz" lIns="91440" tIns="45720" rIns="91440" bIns="45720" rtlCol="0">
              <a:normAutofit fontScale="85000" lnSpcReduction="20000"/>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900">
                  <a:solidFill>
                    <a:srgbClr val="FF0000"/>
                  </a:solidFill>
                </a:rPr>
                <a:t>NĂM</a:t>
              </a:r>
              <a:r>
                <a:rPr lang="en-US" sz="1800">
                  <a:solidFill>
                    <a:srgbClr val="FF0000"/>
                  </a:solidFill>
                </a:rPr>
                <a:t> 2020</a:t>
              </a:r>
              <a:endParaRPr lang="en-US" sz="1800" dirty="0">
                <a:solidFill>
                  <a:srgbClr val="FF0000"/>
                </a:solidFill>
              </a:endParaRPr>
            </a:p>
          </p:txBody>
        </p:sp>
      </p:grpSp>
      <p:grpSp>
        <p:nvGrpSpPr>
          <p:cNvPr id="20" name="Group 19"/>
          <p:cNvGrpSpPr/>
          <p:nvPr/>
        </p:nvGrpSpPr>
        <p:grpSpPr>
          <a:xfrm>
            <a:off x="1537157" y="513143"/>
            <a:ext cx="3635371" cy="1607606"/>
            <a:chOff x="1264795" y="1832756"/>
            <a:chExt cx="2994463" cy="1607606"/>
          </a:xfrm>
        </p:grpSpPr>
        <p:sp>
          <p:nvSpPr>
            <p:cNvPr id="22" name="Text Placeholder 21"/>
            <p:cNvSpPr txBox="1">
              <a:spLocks/>
            </p:cNvSpPr>
            <p:nvPr/>
          </p:nvSpPr>
          <p:spPr>
            <a:xfrm>
              <a:off x="1265460" y="2056062"/>
              <a:ext cx="2993798" cy="1384300"/>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1600" dirty="0" err="1">
                  <a:solidFill>
                    <a:srgbClr val="002060"/>
                  </a:solidFill>
                  <a:latin typeface="Times New Roman" panose="02020603050405020304" pitchFamily="18" charset="0"/>
                  <a:cs typeface="Times New Roman" panose="02020603050405020304" pitchFamily="18" charset="0"/>
                </a:rPr>
                <a:t>Đạt</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chuẩn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quốc</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gia</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về</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kiểm</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định</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chất</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lượng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cơ</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sở</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giáo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dục</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nghề</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nghiệp</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và</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kiểm</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định</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chất</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lượng</a:t>
              </a:r>
              <a:r>
                <a:rPr lang="en-US" sz="1600" dirty="0">
                  <a:solidFill>
                    <a:srgbClr val="002060"/>
                  </a:solidFill>
                  <a:latin typeface="Times New Roman" panose="02020603050405020304" pitchFamily="18" charset="0"/>
                  <a:cs typeface="Times New Roman" panose="02020603050405020304" pitchFamily="18" charset="0"/>
                </a:rPr>
                <a:t> 3 </a:t>
              </a:r>
              <a:r>
                <a:rPr lang="en-US" sz="1600" dirty="0" err="1">
                  <a:solidFill>
                    <a:srgbClr val="002060"/>
                  </a:solidFill>
                  <a:latin typeface="Times New Roman" panose="02020603050405020304" pitchFamily="18" charset="0"/>
                  <a:cs typeface="Times New Roman" panose="02020603050405020304" pitchFamily="18" charset="0"/>
                </a:rPr>
                <a:t>chương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trình</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đào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tạo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trọng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điểm</a:t>
              </a:r>
              <a:r>
                <a:rPr lang="en-US" sz="1600" dirty="0">
                  <a:solidFill>
                    <a:srgbClr val="002060"/>
                  </a:solidFill>
                  <a:latin typeface="Times New Roman" panose="02020603050405020304" pitchFamily="18" charset="0"/>
                  <a:cs typeface="Times New Roman" panose="02020603050405020304" pitchFamily="18" charset="0"/>
                </a:rPr>
                <a:t>. </a:t>
              </a:r>
            </a:p>
          </p:txBody>
        </p:sp>
        <p:sp>
          <p:nvSpPr>
            <p:cNvPr id="23" name="Text Placeholder 23"/>
            <p:cNvSpPr txBox="1">
              <a:spLocks/>
            </p:cNvSpPr>
            <p:nvPr/>
          </p:nvSpPr>
          <p:spPr>
            <a:xfrm>
              <a:off x="1264795" y="1832756"/>
              <a:ext cx="1414179" cy="274637"/>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a:solidFill>
                    <a:srgbClr val="FF0000"/>
                  </a:solidFill>
                </a:rPr>
                <a:t>NĂM 2021</a:t>
              </a:r>
              <a:endParaRPr lang="en-US" sz="1600" dirty="0">
                <a:solidFill>
                  <a:srgbClr val="FF0000"/>
                </a:solidFill>
              </a:endParaRPr>
            </a:p>
          </p:txBody>
        </p:sp>
      </p:grpSp>
      <p:grpSp>
        <p:nvGrpSpPr>
          <p:cNvPr id="24" name="Group 23"/>
          <p:cNvGrpSpPr/>
          <p:nvPr/>
        </p:nvGrpSpPr>
        <p:grpSpPr>
          <a:xfrm>
            <a:off x="239855" y="3141464"/>
            <a:ext cx="118872" cy="2192536"/>
            <a:chOff x="246818" y="3370064"/>
            <a:chExt cx="118872" cy="2192536"/>
          </a:xfrm>
          <a:solidFill>
            <a:srgbClr val="FAB54C"/>
          </a:solidFill>
        </p:grpSpPr>
        <p:cxnSp>
          <p:nvCxnSpPr>
            <p:cNvPr id="25" name="Straight Connector 24"/>
            <p:cNvCxnSpPr/>
            <p:nvPr/>
          </p:nvCxnSpPr>
          <p:spPr>
            <a:xfrm>
              <a:off x="306254" y="3461572"/>
              <a:ext cx="0" cy="2101028"/>
            </a:xfrm>
            <a:prstGeom prst="line">
              <a:avLst/>
            </a:prstGeom>
            <a:grpFill/>
            <a:ln w="19050">
              <a:solidFill>
                <a:srgbClr val="F04E43"/>
              </a:solidFill>
              <a:tailEnd type="oval"/>
            </a:ln>
          </p:spPr>
          <p:style>
            <a:lnRef idx="1">
              <a:schemeClr val="accent1"/>
            </a:lnRef>
            <a:fillRef idx="0">
              <a:schemeClr val="accent1"/>
            </a:fillRef>
            <a:effectRef idx="0">
              <a:schemeClr val="accent1"/>
            </a:effectRef>
            <a:fontRef idx="minor">
              <a:schemeClr val="tx1"/>
            </a:fontRef>
          </p:style>
        </p:cxnSp>
        <p:sp>
          <p:nvSpPr>
            <p:cNvPr id="26" name="Oval 25"/>
            <p:cNvSpPr>
              <a:spLocks/>
            </p:cNvSpPr>
            <p:nvPr/>
          </p:nvSpPr>
          <p:spPr>
            <a:xfrm>
              <a:off x="246818" y="3370064"/>
              <a:ext cx="118872" cy="118872"/>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90" rIns="0" bIns="34290" numCol="1" spcCol="0" rtlCol="0" fromWordArt="0" anchor="ctr" anchorCtr="0" forceAA="0" compatLnSpc="1">
              <a:prstTxWarp prst="textNoShape">
                <a:avLst/>
              </a:prstTxWarp>
              <a:noAutofit/>
            </a:bodyPr>
            <a:lstStyle/>
            <a:p>
              <a:pPr algn="ctr"/>
              <a:endParaRPr lang="en-US" sz="1050"/>
            </a:p>
          </p:txBody>
        </p:sp>
      </p:grpSp>
      <p:grpSp>
        <p:nvGrpSpPr>
          <p:cNvPr id="27" name="Group 26"/>
          <p:cNvGrpSpPr/>
          <p:nvPr/>
        </p:nvGrpSpPr>
        <p:grpSpPr>
          <a:xfrm>
            <a:off x="5207779" y="762000"/>
            <a:ext cx="3754186" cy="1598329"/>
            <a:chOff x="5507707" y="651248"/>
            <a:chExt cx="3266641" cy="1598329"/>
          </a:xfrm>
        </p:grpSpPr>
        <p:sp>
          <p:nvSpPr>
            <p:cNvPr id="28" name="Text Placeholder 21"/>
            <p:cNvSpPr txBox="1">
              <a:spLocks/>
            </p:cNvSpPr>
            <p:nvPr/>
          </p:nvSpPr>
          <p:spPr>
            <a:xfrm>
              <a:off x="5507707" y="865277"/>
              <a:ext cx="3266641" cy="1384300"/>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1600" dirty="0" err="1">
                  <a:solidFill>
                    <a:srgbClr val="002060"/>
                  </a:solidFill>
                  <a:latin typeface="Times New Roman" panose="02020603050405020304" pitchFamily="18" charset="0"/>
                  <a:cs typeface="Times New Roman" panose="02020603050405020304" pitchFamily="18" charset="0"/>
                </a:rPr>
                <a:t>Được</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công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nhận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là</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cơ</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sở</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giáo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dục</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nghề</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nghiệp</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tự</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chủ</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toàn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phần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và</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tiếp</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tục</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kiểm</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định</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chất</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lượng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các</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chương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trình</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đào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tạo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chất</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lượng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cao</a:t>
              </a:r>
              <a:r>
                <a:rPr lang="en-US" sz="1600" dirty="0">
                  <a:solidFill>
                    <a:srgbClr val="002060"/>
                  </a:solidFill>
                  <a:latin typeface="Times New Roman" panose="02020603050405020304" pitchFamily="18" charset="0"/>
                  <a:cs typeface="Times New Roman" panose="02020603050405020304" pitchFamily="18" charset="0"/>
                </a:rPr>
                <a:t>. </a:t>
              </a:r>
            </a:p>
          </p:txBody>
        </p:sp>
        <p:sp>
          <p:nvSpPr>
            <p:cNvPr id="29" name="Text Placeholder 23"/>
            <p:cNvSpPr txBox="1">
              <a:spLocks/>
            </p:cNvSpPr>
            <p:nvPr/>
          </p:nvSpPr>
          <p:spPr>
            <a:xfrm>
              <a:off x="5617537" y="651248"/>
              <a:ext cx="1266865" cy="274637"/>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err="1">
                  <a:solidFill>
                    <a:srgbClr val="FF0000"/>
                  </a:solidFill>
                </a:rPr>
                <a:t>NĂM</a:t>
              </a:r>
              <a:r>
                <a:rPr lang="en-US" sz="1600" dirty="0">
                  <a:solidFill>
                    <a:srgbClr val="FF0000"/>
                  </a:solidFill>
                </a:rPr>
                <a:t> 2023</a:t>
              </a:r>
            </a:p>
          </p:txBody>
        </p:sp>
      </p:grpSp>
      <p:grpSp>
        <p:nvGrpSpPr>
          <p:cNvPr id="30" name="Group 29"/>
          <p:cNvGrpSpPr/>
          <p:nvPr/>
        </p:nvGrpSpPr>
        <p:grpSpPr>
          <a:xfrm>
            <a:off x="3943203" y="3353092"/>
            <a:ext cx="4008286" cy="2161372"/>
            <a:chOff x="4054801" y="3631490"/>
            <a:chExt cx="3600078" cy="2161372"/>
          </a:xfrm>
        </p:grpSpPr>
        <p:sp>
          <p:nvSpPr>
            <p:cNvPr id="31" name="Text Placeholder 20"/>
            <p:cNvSpPr txBox="1">
              <a:spLocks/>
            </p:cNvSpPr>
            <p:nvPr/>
          </p:nvSpPr>
          <p:spPr>
            <a:xfrm>
              <a:off x="4073078" y="3631490"/>
              <a:ext cx="1189283" cy="274637"/>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a:solidFill>
                    <a:srgbClr val="FF0000"/>
                  </a:solidFill>
                </a:rPr>
                <a:t>NĂM 2022</a:t>
              </a:r>
              <a:endParaRPr lang="en-US" sz="1600" dirty="0">
                <a:solidFill>
                  <a:srgbClr val="FF0000"/>
                </a:solidFill>
              </a:endParaRPr>
            </a:p>
          </p:txBody>
        </p:sp>
        <p:sp>
          <p:nvSpPr>
            <p:cNvPr id="32" name="Text Placeholder 18"/>
            <p:cNvSpPr txBox="1">
              <a:spLocks/>
            </p:cNvSpPr>
            <p:nvPr/>
          </p:nvSpPr>
          <p:spPr>
            <a:xfrm>
              <a:off x="4054801" y="3902753"/>
              <a:ext cx="3600078" cy="1890109"/>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1600" dirty="0" err="1">
                  <a:solidFill>
                    <a:srgbClr val="002060"/>
                  </a:solidFill>
                  <a:latin typeface="Times New Roman" panose="02020603050405020304" pitchFamily="18" charset="0"/>
                  <a:cs typeface="Times New Roman" panose="02020603050405020304" pitchFamily="18" charset="0"/>
                </a:rPr>
                <a:t>Xây</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dựng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Đề</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án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cơ</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sở</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giáo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dục</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nghề</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nghiệp</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tự</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chủ</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toàn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phần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và</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tiếp</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tục</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kiểm</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định</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chất</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lượng</a:t>
              </a:r>
              <a:r>
                <a:rPr lang="en-US" sz="1600" dirty="0">
                  <a:solidFill>
                    <a:srgbClr val="002060"/>
                  </a:solidFill>
                  <a:latin typeface="Times New Roman" panose="02020603050405020304" pitchFamily="18" charset="0"/>
                  <a:cs typeface="Times New Roman" panose="02020603050405020304" pitchFamily="18" charset="0"/>
                </a:rPr>
                <a:t> 3 </a:t>
              </a:r>
              <a:r>
                <a:rPr lang="en-US" sz="1600" dirty="0" err="1">
                  <a:solidFill>
                    <a:srgbClr val="002060"/>
                  </a:solidFill>
                  <a:latin typeface="Times New Roman" panose="02020603050405020304" pitchFamily="18" charset="0"/>
                  <a:cs typeface="Times New Roman" panose="02020603050405020304" pitchFamily="18" charset="0"/>
                </a:rPr>
                <a:t>chương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trình</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đào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tạo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trọng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điểm</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còn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lại</a:t>
              </a:r>
              <a:r>
                <a:rPr lang="en-US" sz="1600" dirty="0">
                  <a:solidFill>
                    <a:srgbClr val="002060"/>
                  </a:solidFill>
                  <a:latin typeface="Times New Roman" panose="02020603050405020304" pitchFamily="18" charset="0"/>
                  <a:cs typeface="Times New Roman" panose="02020603050405020304" pitchFamily="18" charset="0"/>
                </a:rPr>
                <a:t>.</a:t>
              </a:r>
            </a:p>
          </p:txBody>
        </p:sp>
      </p:grpSp>
      <p:grpSp>
        <p:nvGrpSpPr>
          <p:cNvPr id="33" name="Group 32"/>
          <p:cNvGrpSpPr/>
          <p:nvPr/>
        </p:nvGrpSpPr>
        <p:grpSpPr>
          <a:xfrm>
            <a:off x="8004398" y="3352799"/>
            <a:ext cx="4187601" cy="1905002"/>
            <a:chOff x="8051272" y="3854413"/>
            <a:chExt cx="3342438" cy="1722224"/>
          </a:xfrm>
        </p:grpSpPr>
        <p:sp>
          <p:nvSpPr>
            <p:cNvPr id="34" name="Text Placeholder 18"/>
            <p:cNvSpPr txBox="1">
              <a:spLocks/>
            </p:cNvSpPr>
            <p:nvPr/>
          </p:nvSpPr>
          <p:spPr>
            <a:xfrm>
              <a:off x="8051272" y="4203126"/>
              <a:ext cx="3342438" cy="1373511"/>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1600" dirty="0" err="1">
                  <a:solidFill>
                    <a:srgbClr val="002060"/>
                  </a:solidFill>
                  <a:latin typeface="Times New Roman" panose="02020603050405020304" pitchFamily="18" charset="0"/>
                  <a:cs typeface="Times New Roman" panose="02020603050405020304" pitchFamily="18" charset="0"/>
                </a:rPr>
                <a:t>Phát</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triển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thành</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cơ</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sở</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giáo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dục</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nghề</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nghiệp</a:t>
              </a:r>
              <a:r>
                <a:rPr lang="en-US" sz="1600" dirty="0">
                  <a:solidFill>
                    <a:srgbClr val="002060"/>
                  </a:solidFill>
                  <a:latin typeface="Times New Roman" panose="02020603050405020304" pitchFamily="18" charset="0"/>
                  <a:cs typeface="Times New Roman" panose="02020603050405020304" pitchFamily="18" charset="0"/>
                </a:rPr>
                <a:t> – </a:t>
              </a:r>
              <a:r>
                <a:rPr lang="en-US" sz="1600" dirty="0" err="1">
                  <a:solidFill>
                    <a:srgbClr val="002060"/>
                  </a:solidFill>
                  <a:latin typeface="Times New Roman" panose="02020603050405020304" pitchFamily="18" charset="0"/>
                  <a:cs typeface="Times New Roman" panose="02020603050405020304" pitchFamily="18" charset="0"/>
                </a:rPr>
                <a:t>Đào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tạo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nguồn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nhân</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lực</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chất</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lượng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cao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cho</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thị</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trường</a:t>
              </a:r>
              <a:r>
                <a:rPr lang="en-US" sz="1600" dirty="0">
                  <a:solidFill>
                    <a:srgbClr val="002060"/>
                  </a:solidFill>
                  <a:latin typeface="Times New Roman" panose="02020603050405020304" pitchFamily="18" charset="0"/>
                  <a:cs typeface="Times New Roman" panose="02020603050405020304" pitchFamily="18" charset="0"/>
                </a:rPr>
                <a:t> lao </a:t>
              </a:r>
              <a:r>
                <a:rPr lang="en-US" sz="1600" dirty="0" err="1">
                  <a:solidFill>
                    <a:srgbClr val="002060"/>
                  </a:solidFill>
                  <a:latin typeface="Times New Roman" panose="02020603050405020304" pitchFamily="18" charset="0"/>
                  <a:cs typeface="Times New Roman" panose="02020603050405020304" pitchFamily="18" charset="0"/>
                </a:rPr>
                <a:t>động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và</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tiếp</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tục</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đầu</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tư</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xây</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dựng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Nhà</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trường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thông</a:t>
              </a:r>
              <a:r>
                <a:rPr lang="en-US" sz="1600" dirty="0">
                  <a:solidFill>
                    <a:srgbClr val="002060"/>
                  </a:solidFill>
                  <a:latin typeface="Times New Roman" panose="02020603050405020304" pitchFamily="18" charset="0"/>
                  <a:cs typeface="Times New Roman" panose="02020603050405020304" pitchFamily="18" charset="0"/>
                </a:rPr>
                <a:t> </a:t>
              </a:r>
              <a:r>
                <a:rPr lang="en-US" sz="1600" dirty="0" err="1">
                  <a:solidFill>
                    <a:srgbClr val="002060"/>
                  </a:solidFill>
                  <a:latin typeface="Times New Roman" panose="02020603050405020304" pitchFamily="18" charset="0"/>
                  <a:cs typeface="Times New Roman" panose="02020603050405020304" pitchFamily="18" charset="0"/>
                </a:rPr>
                <a:t>minh</a:t>
              </a:r>
              <a:r>
                <a:rPr lang="en-US" sz="1600" dirty="0">
                  <a:solidFill>
                    <a:srgbClr val="002060"/>
                  </a:solidFill>
                  <a:latin typeface="Times New Roman" panose="02020603050405020304" pitchFamily="18" charset="0"/>
                  <a:cs typeface="Times New Roman" panose="02020603050405020304" pitchFamily="18" charset="0"/>
                </a:rPr>
                <a:t>.</a:t>
              </a:r>
            </a:p>
          </p:txBody>
        </p:sp>
        <p:sp>
          <p:nvSpPr>
            <p:cNvPr id="35" name="Text Placeholder 20"/>
            <p:cNvSpPr txBox="1">
              <a:spLocks/>
            </p:cNvSpPr>
            <p:nvPr/>
          </p:nvSpPr>
          <p:spPr>
            <a:xfrm>
              <a:off x="8059960" y="3854413"/>
              <a:ext cx="1312640" cy="274637"/>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err="1">
                  <a:solidFill>
                    <a:srgbClr val="FF0000"/>
                  </a:solidFill>
                </a:rPr>
                <a:t>NĂM</a:t>
              </a:r>
              <a:r>
                <a:rPr lang="en-US" sz="1600" dirty="0">
                  <a:solidFill>
                    <a:srgbClr val="FF0000"/>
                  </a:solidFill>
                </a:rPr>
                <a:t> 2024</a:t>
              </a:r>
            </a:p>
          </p:txBody>
        </p:sp>
      </p:grpSp>
      <p:grpSp>
        <p:nvGrpSpPr>
          <p:cNvPr id="36" name="Group 35"/>
          <p:cNvGrpSpPr/>
          <p:nvPr/>
        </p:nvGrpSpPr>
        <p:grpSpPr>
          <a:xfrm>
            <a:off x="8962825" y="925501"/>
            <a:ext cx="118872" cy="2275399"/>
            <a:chOff x="8969788" y="1154101"/>
            <a:chExt cx="118872" cy="2275399"/>
          </a:xfrm>
          <a:solidFill>
            <a:srgbClr val="FAB54C"/>
          </a:solidFill>
        </p:grpSpPr>
        <p:cxnSp>
          <p:nvCxnSpPr>
            <p:cNvPr id="37" name="Straight Connector 36"/>
            <p:cNvCxnSpPr/>
            <p:nvPr/>
          </p:nvCxnSpPr>
          <p:spPr>
            <a:xfrm flipV="1">
              <a:off x="9029224" y="1154101"/>
              <a:ext cx="0" cy="2152472"/>
            </a:xfrm>
            <a:prstGeom prst="line">
              <a:avLst/>
            </a:prstGeom>
            <a:grpFill/>
            <a:ln w="19050">
              <a:solidFill>
                <a:srgbClr val="EF4E44"/>
              </a:solidFill>
              <a:tailEnd type="oval"/>
            </a:ln>
          </p:spPr>
          <p:style>
            <a:lnRef idx="1">
              <a:schemeClr val="accent1"/>
            </a:lnRef>
            <a:fillRef idx="0">
              <a:schemeClr val="accent1"/>
            </a:fillRef>
            <a:effectRef idx="0">
              <a:schemeClr val="accent1"/>
            </a:effectRef>
            <a:fontRef idx="minor">
              <a:schemeClr val="tx1"/>
            </a:fontRef>
          </p:style>
        </p:cxnSp>
        <p:sp>
          <p:nvSpPr>
            <p:cNvPr id="38" name="Oval 37"/>
            <p:cNvSpPr>
              <a:spLocks/>
            </p:cNvSpPr>
            <p:nvPr/>
          </p:nvSpPr>
          <p:spPr>
            <a:xfrm>
              <a:off x="8969788" y="3310628"/>
              <a:ext cx="118872" cy="118872"/>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90" rIns="0" bIns="34290" numCol="1" spcCol="0" rtlCol="0" fromWordArt="0" anchor="ctr" anchorCtr="0" forceAA="0" compatLnSpc="1">
              <a:prstTxWarp prst="textNoShape">
                <a:avLst/>
              </a:prstTxWarp>
              <a:noAutofit/>
            </a:bodyPr>
            <a:lstStyle/>
            <a:p>
              <a:pPr algn="ctr"/>
              <a:endParaRPr lang="en-US" sz="1050"/>
            </a:p>
          </p:txBody>
        </p:sp>
      </p:grpSp>
      <p:sp>
        <p:nvSpPr>
          <p:cNvPr id="39" name="Text Placeholder 21"/>
          <p:cNvSpPr txBox="1">
            <a:spLocks/>
          </p:cNvSpPr>
          <p:nvPr/>
        </p:nvSpPr>
        <p:spPr>
          <a:xfrm>
            <a:off x="8999888" y="1524000"/>
            <a:ext cx="3133137" cy="1897030"/>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1500" dirty="0" err="1">
                <a:solidFill>
                  <a:srgbClr val="002060"/>
                </a:solidFill>
                <a:latin typeface="Times New Roman" panose="02020603050405020304" pitchFamily="18" charset="0"/>
                <a:cs typeface="Times New Roman" panose="02020603050405020304" pitchFamily="18" charset="0"/>
              </a:rPr>
              <a:t>Là</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cơ</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sở</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giáo</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dục</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nghề</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nghiệp</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đào</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tạo</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có</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chất</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lượng</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cao</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tiên</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tiến</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hiện</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đại</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là</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Nhà</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trường</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thông</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minh</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có</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vị</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trí</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xứng</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đáng</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trong</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hệ</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thống</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giáo</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dục</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nghề</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nghiệp</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của</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quốc</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gia</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và</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khu</a:t>
            </a:r>
            <a:r>
              <a:rPr lang="en-US" sz="1500" dirty="0">
                <a:solidFill>
                  <a:srgbClr val="002060"/>
                </a:solidFill>
                <a:latin typeface="Times New Roman" panose="02020603050405020304" pitchFamily="18" charset="0"/>
                <a:cs typeface="Times New Roman" panose="02020603050405020304" pitchFamily="18" charset="0"/>
              </a:rPr>
              <a:t> </a:t>
            </a:r>
            <a:r>
              <a:rPr lang="en-US" sz="1500" dirty="0" err="1">
                <a:solidFill>
                  <a:srgbClr val="002060"/>
                </a:solidFill>
                <a:latin typeface="Times New Roman" panose="02020603050405020304" pitchFamily="18" charset="0"/>
                <a:cs typeface="Times New Roman" panose="02020603050405020304" pitchFamily="18" charset="0"/>
              </a:rPr>
              <a:t>vực</a:t>
            </a:r>
            <a:r>
              <a:rPr lang="en-US" sz="1500" dirty="0">
                <a:solidFill>
                  <a:srgbClr val="002060"/>
                </a:solidFill>
                <a:latin typeface="Times New Roman" panose="02020603050405020304" pitchFamily="18" charset="0"/>
                <a:cs typeface="Times New Roman" panose="02020603050405020304" pitchFamily="18" charset="0"/>
              </a:rPr>
              <a:t> ASEAN.</a:t>
            </a:r>
          </a:p>
        </p:txBody>
      </p:sp>
      <p:sp>
        <p:nvSpPr>
          <p:cNvPr id="40" name="Text Placeholder 23"/>
          <p:cNvSpPr txBox="1">
            <a:spLocks/>
          </p:cNvSpPr>
          <p:nvPr/>
        </p:nvSpPr>
        <p:spPr>
          <a:xfrm>
            <a:off x="8948195" y="520704"/>
            <a:ext cx="1331782" cy="376360"/>
          </a:xfrm>
          <a:prstGeom prst="rect">
            <a:avLst/>
          </a:prstGeom>
        </p:spPr>
        <p:txBody>
          <a:bodyPr vert="horz" lIns="91440" tIns="45720" rIns="91440" bIns="45720" rtlCol="0">
            <a:no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500" dirty="0" err="1">
                <a:solidFill>
                  <a:srgbClr val="FF0000"/>
                </a:solidFill>
              </a:rPr>
              <a:t>NĂM</a:t>
            </a:r>
            <a:r>
              <a:rPr lang="en-US" sz="1500" dirty="0">
                <a:solidFill>
                  <a:srgbClr val="FF0000"/>
                </a:solidFill>
              </a:rPr>
              <a:t> 2025</a:t>
            </a:r>
          </a:p>
        </p:txBody>
      </p:sp>
      <p:grpSp>
        <p:nvGrpSpPr>
          <p:cNvPr id="41" name="Group 40"/>
          <p:cNvGrpSpPr/>
          <p:nvPr/>
        </p:nvGrpSpPr>
        <p:grpSpPr>
          <a:xfrm>
            <a:off x="5151016" y="951816"/>
            <a:ext cx="118872" cy="2275399"/>
            <a:chOff x="8969788" y="1154101"/>
            <a:chExt cx="118872" cy="2275399"/>
          </a:xfrm>
          <a:solidFill>
            <a:srgbClr val="FAB54C"/>
          </a:solidFill>
        </p:grpSpPr>
        <p:cxnSp>
          <p:nvCxnSpPr>
            <p:cNvPr id="42" name="Straight Connector 41"/>
            <p:cNvCxnSpPr/>
            <p:nvPr/>
          </p:nvCxnSpPr>
          <p:spPr>
            <a:xfrm flipV="1">
              <a:off x="9029224" y="1154101"/>
              <a:ext cx="0" cy="2152472"/>
            </a:xfrm>
            <a:prstGeom prst="line">
              <a:avLst/>
            </a:prstGeom>
            <a:grpFill/>
            <a:ln w="19050">
              <a:solidFill>
                <a:srgbClr val="EF4E44"/>
              </a:solidFill>
              <a:tailEnd type="oval"/>
            </a:ln>
          </p:spPr>
          <p:style>
            <a:lnRef idx="1">
              <a:schemeClr val="accent1"/>
            </a:lnRef>
            <a:fillRef idx="0">
              <a:schemeClr val="accent1"/>
            </a:fillRef>
            <a:effectRef idx="0">
              <a:schemeClr val="accent1"/>
            </a:effectRef>
            <a:fontRef idx="minor">
              <a:schemeClr val="tx1"/>
            </a:fontRef>
          </p:style>
        </p:cxnSp>
        <p:sp>
          <p:nvSpPr>
            <p:cNvPr id="43" name="Oval 42"/>
            <p:cNvSpPr>
              <a:spLocks/>
            </p:cNvSpPr>
            <p:nvPr/>
          </p:nvSpPr>
          <p:spPr>
            <a:xfrm>
              <a:off x="8969788" y="3310628"/>
              <a:ext cx="118872" cy="118872"/>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90" rIns="0" bIns="34290" numCol="1" spcCol="0" rtlCol="0" fromWordArt="0" anchor="ctr" anchorCtr="0" forceAA="0" compatLnSpc="1">
              <a:prstTxWarp prst="textNoShape">
                <a:avLst/>
              </a:prstTxWarp>
              <a:noAutofit/>
            </a:bodyPr>
            <a:lstStyle/>
            <a:p>
              <a:pPr algn="ctr"/>
              <a:endParaRPr lang="en-US" sz="1050"/>
            </a:p>
          </p:txBody>
        </p:sp>
      </p:grpSp>
      <p:grpSp>
        <p:nvGrpSpPr>
          <p:cNvPr id="44" name="Group 43"/>
          <p:cNvGrpSpPr/>
          <p:nvPr/>
        </p:nvGrpSpPr>
        <p:grpSpPr>
          <a:xfrm>
            <a:off x="1361580" y="940216"/>
            <a:ext cx="118872" cy="2275399"/>
            <a:chOff x="8969788" y="1154101"/>
            <a:chExt cx="118872" cy="2275399"/>
          </a:xfrm>
          <a:solidFill>
            <a:srgbClr val="FAB54C"/>
          </a:solidFill>
        </p:grpSpPr>
        <p:cxnSp>
          <p:nvCxnSpPr>
            <p:cNvPr id="45" name="Straight Connector 44"/>
            <p:cNvCxnSpPr/>
            <p:nvPr/>
          </p:nvCxnSpPr>
          <p:spPr>
            <a:xfrm flipV="1">
              <a:off x="9029224" y="1154101"/>
              <a:ext cx="0" cy="2152472"/>
            </a:xfrm>
            <a:prstGeom prst="line">
              <a:avLst/>
            </a:prstGeom>
            <a:grpFill/>
            <a:ln w="19050">
              <a:solidFill>
                <a:srgbClr val="EF4E44"/>
              </a:solidFill>
              <a:tailEnd type="oval"/>
            </a:ln>
          </p:spPr>
          <p:style>
            <a:lnRef idx="1">
              <a:schemeClr val="accent1"/>
            </a:lnRef>
            <a:fillRef idx="0">
              <a:schemeClr val="accent1"/>
            </a:fillRef>
            <a:effectRef idx="0">
              <a:schemeClr val="accent1"/>
            </a:effectRef>
            <a:fontRef idx="minor">
              <a:schemeClr val="tx1"/>
            </a:fontRef>
          </p:style>
        </p:cxnSp>
        <p:sp>
          <p:nvSpPr>
            <p:cNvPr id="46" name="Oval 45"/>
            <p:cNvSpPr>
              <a:spLocks/>
            </p:cNvSpPr>
            <p:nvPr/>
          </p:nvSpPr>
          <p:spPr>
            <a:xfrm>
              <a:off x="8969788" y="3310628"/>
              <a:ext cx="118872" cy="118872"/>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90" rIns="0" bIns="34290" numCol="1" spcCol="0" rtlCol="0" fromWordArt="0" anchor="ctr" anchorCtr="0" forceAA="0" compatLnSpc="1">
              <a:prstTxWarp prst="textNoShape">
                <a:avLst/>
              </a:prstTxWarp>
              <a:noAutofit/>
            </a:bodyPr>
            <a:lstStyle/>
            <a:p>
              <a:pPr algn="ctr"/>
              <a:endParaRPr lang="en-US" sz="1050"/>
            </a:p>
          </p:txBody>
        </p:sp>
      </p:grpSp>
      <p:grpSp>
        <p:nvGrpSpPr>
          <p:cNvPr id="47" name="Group 46"/>
          <p:cNvGrpSpPr/>
          <p:nvPr/>
        </p:nvGrpSpPr>
        <p:grpSpPr>
          <a:xfrm>
            <a:off x="3791934" y="3153342"/>
            <a:ext cx="118872" cy="2192536"/>
            <a:chOff x="246818" y="3370064"/>
            <a:chExt cx="118872" cy="2192536"/>
          </a:xfrm>
          <a:solidFill>
            <a:srgbClr val="FAB54C"/>
          </a:solidFill>
        </p:grpSpPr>
        <p:cxnSp>
          <p:nvCxnSpPr>
            <p:cNvPr id="48" name="Straight Connector 47"/>
            <p:cNvCxnSpPr/>
            <p:nvPr/>
          </p:nvCxnSpPr>
          <p:spPr>
            <a:xfrm>
              <a:off x="306254" y="3461572"/>
              <a:ext cx="0" cy="2101028"/>
            </a:xfrm>
            <a:prstGeom prst="line">
              <a:avLst/>
            </a:prstGeom>
            <a:grpFill/>
            <a:ln w="19050">
              <a:solidFill>
                <a:srgbClr val="F04E43"/>
              </a:solidFill>
              <a:tailEnd type="oval"/>
            </a:ln>
          </p:spPr>
          <p:style>
            <a:lnRef idx="1">
              <a:schemeClr val="accent1"/>
            </a:lnRef>
            <a:fillRef idx="0">
              <a:schemeClr val="accent1"/>
            </a:fillRef>
            <a:effectRef idx="0">
              <a:schemeClr val="accent1"/>
            </a:effectRef>
            <a:fontRef idx="minor">
              <a:schemeClr val="tx1"/>
            </a:fontRef>
          </p:style>
        </p:cxnSp>
        <p:sp>
          <p:nvSpPr>
            <p:cNvPr id="49" name="Oval 48"/>
            <p:cNvSpPr>
              <a:spLocks/>
            </p:cNvSpPr>
            <p:nvPr/>
          </p:nvSpPr>
          <p:spPr>
            <a:xfrm>
              <a:off x="246818" y="3370064"/>
              <a:ext cx="118872" cy="118872"/>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90" rIns="0" bIns="34290" numCol="1" spcCol="0" rtlCol="0" fromWordArt="0" anchor="ctr" anchorCtr="0" forceAA="0" compatLnSpc="1">
              <a:prstTxWarp prst="textNoShape">
                <a:avLst/>
              </a:prstTxWarp>
              <a:noAutofit/>
            </a:bodyPr>
            <a:lstStyle/>
            <a:p>
              <a:pPr algn="ctr"/>
              <a:endParaRPr lang="en-US" sz="1050"/>
            </a:p>
          </p:txBody>
        </p:sp>
      </p:grpSp>
      <p:grpSp>
        <p:nvGrpSpPr>
          <p:cNvPr id="50" name="Group 49"/>
          <p:cNvGrpSpPr/>
          <p:nvPr/>
        </p:nvGrpSpPr>
        <p:grpSpPr>
          <a:xfrm>
            <a:off x="7885528" y="3155319"/>
            <a:ext cx="118872" cy="2192536"/>
            <a:chOff x="246818" y="3370064"/>
            <a:chExt cx="118872" cy="2192536"/>
          </a:xfrm>
          <a:solidFill>
            <a:srgbClr val="FAB54C"/>
          </a:solidFill>
        </p:grpSpPr>
        <p:cxnSp>
          <p:nvCxnSpPr>
            <p:cNvPr id="51" name="Straight Connector 50"/>
            <p:cNvCxnSpPr/>
            <p:nvPr/>
          </p:nvCxnSpPr>
          <p:spPr>
            <a:xfrm>
              <a:off x="306254" y="3461572"/>
              <a:ext cx="0" cy="2101028"/>
            </a:xfrm>
            <a:prstGeom prst="line">
              <a:avLst/>
            </a:prstGeom>
            <a:grpFill/>
            <a:ln w="19050">
              <a:solidFill>
                <a:srgbClr val="F04E43"/>
              </a:solidFill>
              <a:tailEnd type="oval"/>
            </a:ln>
          </p:spPr>
          <p:style>
            <a:lnRef idx="1">
              <a:schemeClr val="accent1"/>
            </a:lnRef>
            <a:fillRef idx="0">
              <a:schemeClr val="accent1"/>
            </a:fillRef>
            <a:effectRef idx="0">
              <a:schemeClr val="accent1"/>
            </a:effectRef>
            <a:fontRef idx="minor">
              <a:schemeClr val="tx1"/>
            </a:fontRef>
          </p:style>
        </p:cxnSp>
        <p:sp>
          <p:nvSpPr>
            <p:cNvPr id="52" name="Oval 51"/>
            <p:cNvSpPr>
              <a:spLocks/>
            </p:cNvSpPr>
            <p:nvPr/>
          </p:nvSpPr>
          <p:spPr>
            <a:xfrm>
              <a:off x="246818" y="3370064"/>
              <a:ext cx="118872" cy="118872"/>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4290" rIns="0" bIns="34290" numCol="1" spcCol="0" rtlCol="0" fromWordArt="0" anchor="ctr" anchorCtr="0" forceAA="0" compatLnSpc="1">
              <a:prstTxWarp prst="textNoShape">
                <a:avLst/>
              </a:prstTxWarp>
              <a:noAutofit/>
            </a:bodyPr>
            <a:lstStyle/>
            <a:p>
              <a:pPr algn="ctr"/>
              <a:endParaRPr lang="en-US" sz="1050"/>
            </a:p>
          </p:txBody>
        </p:sp>
      </p:grpSp>
      <p:sp>
        <p:nvSpPr>
          <p:cNvPr id="58" name="Rectangle 57"/>
          <p:cNvSpPr/>
          <p:nvPr/>
        </p:nvSpPr>
        <p:spPr>
          <a:xfrm>
            <a:off x="23091" y="5805436"/>
            <a:ext cx="12016509" cy="726609"/>
          </a:xfrm>
          <a:prstGeom prst="rect">
            <a:avLst/>
          </a:prstGeom>
        </p:spPr>
        <p:txBody>
          <a:bodyPr wrap="square">
            <a:spAutoFit/>
          </a:bodyPr>
          <a:lstStyle/>
          <a:p>
            <a:pPr algn="just">
              <a:lnSpc>
                <a:spcPct val="120000"/>
              </a:lnSpc>
              <a:spcBef>
                <a:spcPts val="0"/>
              </a:spcBef>
            </a:pPr>
            <a:r>
              <a:rPr lang="en-US" dirty="0" err="1">
                <a:solidFill>
                  <a:srgbClr val="FF0000"/>
                </a:solidFill>
              </a:rPr>
              <a:t>Nhà</a:t>
            </a:r>
            <a:r>
              <a:rPr lang="en-US" dirty="0">
                <a:solidFill>
                  <a:srgbClr val="FF0000"/>
                </a:solidFill>
              </a:rPr>
              <a:t> </a:t>
            </a:r>
            <a:r>
              <a:rPr lang="en-US" dirty="0" err="1">
                <a:solidFill>
                  <a:srgbClr val="FF0000"/>
                </a:solidFill>
              </a:rPr>
              <a:t>trường</a:t>
            </a:r>
            <a:r>
              <a:rPr lang="en-US" dirty="0">
                <a:solidFill>
                  <a:srgbClr val="FF0000"/>
                </a:solidFill>
              </a:rPr>
              <a:t> </a:t>
            </a:r>
            <a:r>
              <a:rPr lang="en-US" dirty="0" err="1">
                <a:solidFill>
                  <a:srgbClr val="FF0000"/>
                </a:solidFill>
              </a:rPr>
              <a:t>sẽ</a:t>
            </a:r>
            <a:r>
              <a:rPr lang="en-US" dirty="0">
                <a:solidFill>
                  <a:srgbClr val="FF0000"/>
                </a:solidFill>
              </a:rPr>
              <a:t> </a:t>
            </a:r>
            <a:r>
              <a:rPr lang="en-US" dirty="0" err="1">
                <a:solidFill>
                  <a:srgbClr val="FF0000"/>
                </a:solidFill>
              </a:rPr>
              <a:t>đột</a:t>
            </a:r>
            <a:r>
              <a:rPr lang="en-US" dirty="0">
                <a:solidFill>
                  <a:srgbClr val="FF0000"/>
                </a:solidFill>
              </a:rPr>
              <a:t> </a:t>
            </a:r>
            <a:r>
              <a:rPr lang="en-US" dirty="0" err="1">
                <a:solidFill>
                  <a:srgbClr val="FF0000"/>
                </a:solidFill>
              </a:rPr>
              <a:t>phá</a:t>
            </a:r>
            <a:r>
              <a:rPr lang="en-US" dirty="0">
                <a:solidFill>
                  <a:srgbClr val="FF0000"/>
                </a:solidFill>
              </a:rPr>
              <a:t> </a:t>
            </a:r>
            <a:r>
              <a:rPr lang="en-US" dirty="0" err="1">
                <a:solidFill>
                  <a:srgbClr val="FF0000"/>
                </a:solidFill>
              </a:rPr>
              <a:t>phát</a:t>
            </a:r>
            <a:r>
              <a:rPr lang="en-US" dirty="0">
                <a:solidFill>
                  <a:srgbClr val="FF0000"/>
                </a:solidFill>
              </a:rPr>
              <a:t> </a:t>
            </a:r>
            <a:r>
              <a:rPr lang="en-US" dirty="0" err="1">
                <a:solidFill>
                  <a:srgbClr val="FF0000"/>
                </a:solidFill>
              </a:rPr>
              <a:t>triển</a:t>
            </a:r>
            <a:r>
              <a:rPr lang="en-US" dirty="0">
                <a:solidFill>
                  <a:srgbClr val="FF0000"/>
                </a:solidFill>
              </a:rPr>
              <a:t> </a:t>
            </a:r>
            <a:r>
              <a:rPr lang="en-US" dirty="0" err="1">
                <a:solidFill>
                  <a:srgbClr val="FF0000"/>
                </a:solidFill>
              </a:rPr>
              <a:t>thành</a:t>
            </a:r>
            <a:r>
              <a:rPr lang="en-US" dirty="0">
                <a:solidFill>
                  <a:srgbClr val="FF0000"/>
                </a:solidFill>
              </a:rPr>
              <a:t> </a:t>
            </a:r>
            <a:r>
              <a:rPr lang="en-US" dirty="0" err="1">
                <a:solidFill>
                  <a:srgbClr val="FF0000"/>
                </a:solidFill>
              </a:rPr>
              <a:t>trường</a:t>
            </a:r>
            <a:r>
              <a:rPr lang="en-US" dirty="0">
                <a:solidFill>
                  <a:srgbClr val="FF0000"/>
                </a:solidFill>
              </a:rPr>
              <a:t> </a:t>
            </a:r>
            <a:r>
              <a:rPr lang="en-US" dirty="0" err="1">
                <a:solidFill>
                  <a:srgbClr val="FF0000"/>
                </a:solidFill>
              </a:rPr>
              <a:t>Đại</a:t>
            </a:r>
            <a:r>
              <a:rPr lang="en-US" dirty="0">
                <a:solidFill>
                  <a:srgbClr val="FF0000"/>
                </a:solidFill>
              </a:rPr>
              <a:t> </a:t>
            </a:r>
            <a:r>
              <a:rPr lang="en-US" dirty="0" err="1">
                <a:solidFill>
                  <a:srgbClr val="FF0000"/>
                </a:solidFill>
              </a:rPr>
              <a:t>học</a:t>
            </a:r>
            <a:r>
              <a:rPr lang="en-US" dirty="0">
                <a:solidFill>
                  <a:srgbClr val="FF0000"/>
                </a:solidFill>
              </a:rPr>
              <a:t> </a:t>
            </a:r>
            <a:r>
              <a:rPr lang="en-US" dirty="0" err="1">
                <a:solidFill>
                  <a:srgbClr val="FF0000"/>
                </a:solidFill>
              </a:rPr>
              <a:t>định</a:t>
            </a:r>
            <a:r>
              <a:rPr lang="en-US" dirty="0">
                <a:solidFill>
                  <a:srgbClr val="FF0000"/>
                </a:solidFill>
              </a:rPr>
              <a:t> </a:t>
            </a:r>
            <a:r>
              <a:rPr lang="en-US" dirty="0" err="1">
                <a:solidFill>
                  <a:srgbClr val="FF0000"/>
                </a:solidFill>
              </a:rPr>
              <a:t>hướng</a:t>
            </a:r>
            <a:r>
              <a:rPr lang="en-US" dirty="0">
                <a:solidFill>
                  <a:srgbClr val="FF0000"/>
                </a:solidFill>
              </a:rPr>
              <a:t> </a:t>
            </a:r>
            <a:r>
              <a:rPr lang="en-US" dirty="0" err="1">
                <a:solidFill>
                  <a:srgbClr val="FF0000"/>
                </a:solidFill>
              </a:rPr>
              <a:t>nghề</a:t>
            </a:r>
            <a:r>
              <a:rPr lang="en-US" dirty="0">
                <a:solidFill>
                  <a:srgbClr val="FF0000"/>
                </a:solidFill>
              </a:rPr>
              <a:t> </a:t>
            </a:r>
            <a:r>
              <a:rPr lang="en-US" dirty="0" err="1">
                <a:solidFill>
                  <a:srgbClr val="FF0000"/>
                </a:solidFill>
              </a:rPr>
              <a:t>nghiệp</a:t>
            </a:r>
            <a:r>
              <a:rPr lang="en-US" dirty="0">
                <a:solidFill>
                  <a:srgbClr val="FF0000"/>
                </a:solidFill>
              </a:rPr>
              <a:t> </a:t>
            </a:r>
            <a:r>
              <a:rPr lang="en-US" dirty="0" err="1">
                <a:solidFill>
                  <a:srgbClr val="FF0000"/>
                </a:solidFill>
              </a:rPr>
              <a:t>ứng</a:t>
            </a:r>
            <a:r>
              <a:rPr lang="en-US" dirty="0">
                <a:solidFill>
                  <a:srgbClr val="FF0000"/>
                </a:solidFill>
              </a:rPr>
              <a:t> </a:t>
            </a:r>
            <a:r>
              <a:rPr lang="en-US" dirty="0" err="1">
                <a:solidFill>
                  <a:srgbClr val="FF0000"/>
                </a:solidFill>
              </a:rPr>
              <a:t>dụng</a:t>
            </a:r>
            <a:r>
              <a:rPr lang="en-US" dirty="0">
                <a:solidFill>
                  <a:srgbClr val="FF0000"/>
                </a:solidFill>
              </a:rPr>
              <a:t> (Profession-Oriented  Higher Education  –  </a:t>
            </a:r>
            <a:r>
              <a:rPr lang="en-US" dirty="0" err="1">
                <a:solidFill>
                  <a:srgbClr val="FF0000"/>
                </a:solidFill>
              </a:rPr>
              <a:t>POHE</a:t>
            </a:r>
            <a:r>
              <a:rPr lang="en-US" dirty="0">
                <a:solidFill>
                  <a:srgbClr val="FF0000"/>
                </a:solidFill>
              </a:rPr>
              <a:t>) </a:t>
            </a:r>
            <a:r>
              <a:rPr lang="en-US" dirty="0" err="1">
                <a:solidFill>
                  <a:srgbClr val="FF0000"/>
                </a:solidFill>
              </a:rPr>
              <a:t>và</a:t>
            </a:r>
            <a:r>
              <a:rPr lang="en-US" dirty="0">
                <a:solidFill>
                  <a:srgbClr val="FF0000"/>
                </a:solidFill>
              </a:rPr>
              <a:t> </a:t>
            </a:r>
            <a:r>
              <a:rPr lang="en-US" dirty="0" err="1">
                <a:solidFill>
                  <a:srgbClr val="FF0000"/>
                </a:solidFill>
              </a:rPr>
              <a:t>trở</a:t>
            </a:r>
            <a:r>
              <a:rPr lang="en-US" dirty="0">
                <a:solidFill>
                  <a:srgbClr val="FF0000"/>
                </a:solidFill>
              </a:rPr>
              <a:t> </a:t>
            </a:r>
            <a:r>
              <a:rPr lang="en-US" dirty="0" err="1">
                <a:solidFill>
                  <a:srgbClr val="FF0000"/>
                </a:solidFill>
              </a:rPr>
              <a:t>thành</a:t>
            </a:r>
            <a:r>
              <a:rPr lang="en-US" dirty="0">
                <a:solidFill>
                  <a:srgbClr val="FF0000"/>
                </a:solidFill>
              </a:rPr>
              <a:t> </a:t>
            </a:r>
            <a:r>
              <a:rPr lang="en-US" dirty="0" err="1">
                <a:solidFill>
                  <a:srgbClr val="FF0000"/>
                </a:solidFill>
              </a:rPr>
              <a:t>Trường</a:t>
            </a:r>
            <a:r>
              <a:rPr lang="en-US" dirty="0">
                <a:solidFill>
                  <a:srgbClr val="FF0000"/>
                </a:solidFill>
              </a:rPr>
              <a:t> </a:t>
            </a:r>
            <a:r>
              <a:rPr lang="en-US" dirty="0" err="1">
                <a:solidFill>
                  <a:srgbClr val="FF0000"/>
                </a:solidFill>
              </a:rPr>
              <a:t>Đại</a:t>
            </a:r>
            <a:r>
              <a:rPr lang="en-US" dirty="0">
                <a:solidFill>
                  <a:srgbClr val="FF0000"/>
                </a:solidFill>
              </a:rPr>
              <a:t> </a:t>
            </a:r>
            <a:r>
              <a:rPr lang="en-US" dirty="0" err="1">
                <a:solidFill>
                  <a:srgbClr val="FF0000"/>
                </a:solidFill>
              </a:rPr>
              <a:t>học</a:t>
            </a:r>
            <a:r>
              <a:rPr lang="en-US" dirty="0">
                <a:solidFill>
                  <a:srgbClr val="FF0000"/>
                </a:solidFill>
              </a:rPr>
              <a:t> </a:t>
            </a:r>
            <a:r>
              <a:rPr lang="en-US" dirty="0" err="1">
                <a:solidFill>
                  <a:srgbClr val="FF0000"/>
                </a:solidFill>
              </a:rPr>
              <a:t>Lý</a:t>
            </a:r>
            <a:r>
              <a:rPr lang="en-US" dirty="0">
                <a:solidFill>
                  <a:srgbClr val="FF0000"/>
                </a:solidFill>
              </a:rPr>
              <a:t> </a:t>
            </a:r>
            <a:r>
              <a:rPr lang="en-US" dirty="0" err="1">
                <a:solidFill>
                  <a:srgbClr val="FF0000"/>
                </a:solidFill>
              </a:rPr>
              <a:t>Tự</a:t>
            </a:r>
            <a:r>
              <a:rPr lang="en-US" dirty="0">
                <a:solidFill>
                  <a:srgbClr val="FF0000"/>
                </a:solidFill>
              </a:rPr>
              <a:t> </a:t>
            </a:r>
            <a:r>
              <a:rPr lang="en-US" dirty="0" err="1">
                <a:solidFill>
                  <a:srgbClr val="FF0000"/>
                </a:solidFill>
              </a:rPr>
              <a:t>Trọng</a:t>
            </a:r>
            <a:r>
              <a:rPr lang="en-US" dirty="0">
                <a:solidFill>
                  <a:srgbClr val="FF0000"/>
                </a:solidFill>
              </a:rPr>
              <a:t> </a:t>
            </a:r>
            <a:r>
              <a:rPr lang="en-US" dirty="0" err="1">
                <a:solidFill>
                  <a:srgbClr val="FF0000"/>
                </a:solidFill>
              </a:rPr>
              <a:t>Thành</a:t>
            </a:r>
            <a:r>
              <a:rPr lang="en-US" dirty="0">
                <a:solidFill>
                  <a:srgbClr val="FF0000"/>
                </a:solidFill>
              </a:rPr>
              <a:t> </a:t>
            </a:r>
            <a:r>
              <a:rPr lang="en-US" dirty="0" err="1">
                <a:solidFill>
                  <a:srgbClr val="FF0000"/>
                </a:solidFill>
              </a:rPr>
              <a:t>phố</a:t>
            </a:r>
            <a:r>
              <a:rPr lang="en-US" dirty="0">
                <a:solidFill>
                  <a:srgbClr val="FF0000"/>
                </a:solidFill>
              </a:rPr>
              <a:t> </a:t>
            </a:r>
            <a:r>
              <a:rPr lang="en-US" dirty="0" err="1">
                <a:solidFill>
                  <a:srgbClr val="FF0000"/>
                </a:solidFill>
              </a:rPr>
              <a:t>Hồ</a:t>
            </a:r>
            <a:r>
              <a:rPr lang="en-US" dirty="0">
                <a:solidFill>
                  <a:srgbClr val="FF0000"/>
                </a:solidFill>
              </a:rPr>
              <a:t> </a:t>
            </a:r>
            <a:r>
              <a:rPr lang="en-US" dirty="0" err="1">
                <a:solidFill>
                  <a:srgbClr val="FF0000"/>
                </a:solidFill>
              </a:rPr>
              <a:t>Chí</a:t>
            </a:r>
            <a:r>
              <a:rPr lang="en-US" dirty="0">
                <a:solidFill>
                  <a:srgbClr val="FF0000"/>
                </a:solidFill>
              </a:rPr>
              <a:t> Minh.</a:t>
            </a:r>
          </a:p>
        </p:txBody>
      </p:sp>
      <p:sp>
        <p:nvSpPr>
          <p:cNvPr id="62" name="Date Placeholder 5"/>
          <p:cNvSpPr>
            <a:spLocks noGrp="1"/>
          </p:cNvSpPr>
          <p:nvPr>
            <p:ph type="dt" sz="half" idx="10"/>
          </p:nvPr>
        </p:nvSpPr>
        <p:spPr>
          <a:xfrm>
            <a:off x="9601200" y="6619402"/>
            <a:ext cx="1600200" cy="224312"/>
          </a:xfrm>
        </p:spPr>
        <p:txBody>
          <a:bodyPr/>
          <a:lstStyle/>
          <a:p>
            <a:fld id="{CF0BD3DB-81F1-4B20-B6B1-C63AF8F4844E}" type="datetime1">
              <a:rPr lang="vi-VN" smtClean="0">
                <a:solidFill>
                  <a:prstClr val="black">
                    <a:tint val="75000"/>
                  </a:prstClr>
                </a:solidFill>
              </a:rPr>
              <a:t>13/01/2021</a:t>
            </a:fld>
            <a:endParaRPr lang="en-US">
              <a:solidFill>
                <a:prstClr val="black">
                  <a:tint val="75000"/>
                </a:prstClr>
              </a:solidFill>
            </a:endParaRPr>
          </a:p>
        </p:txBody>
      </p:sp>
      <p:sp>
        <p:nvSpPr>
          <p:cNvPr id="63" name="Slide Number Placeholder 6"/>
          <p:cNvSpPr>
            <a:spLocks noGrp="1"/>
          </p:cNvSpPr>
          <p:nvPr>
            <p:ph type="sldNum" sz="quarter" idx="12"/>
          </p:nvPr>
        </p:nvSpPr>
        <p:spPr>
          <a:xfrm>
            <a:off x="11201400" y="6619401"/>
            <a:ext cx="914400" cy="224313"/>
          </a:xfrm>
        </p:spPr>
        <p:txBody>
          <a:bodyPr/>
          <a:lstStyle/>
          <a:p>
            <a:r>
              <a:rPr lang="en-US">
                <a:solidFill>
                  <a:prstClr val="black">
                    <a:tint val="75000"/>
                  </a:prstClr>
                </a:solidFill>
              </a:rPr>
              <a:t>8</a:t>
            </a:r>
          </a:p>
        </p:txBody>
      </p:sp>
      <p:pic>
        <p:nvPicPr>
          <p:cNvPr id="2" name="Picture 1">
            <a:extLst>
              <a:ext uri="{FF2B5EF4-FFF2-40B4-BE49-F238E27FC236}">
                <a16:creationId xmlns:a16="http://schemas.microsoft.com/office/drawing/2014/main" id="{8F3539A6-C842-4C69-9888-C897B9B1214B}"/>
              </a:ext>
            </a:extLst>
          </p:cNvPr>
          <p:cNvPicPr>
            <a:picLocks noChangeAspect="1"/>
          </p:cNvPicPr>
          <p:nvPr/>
        </p:nvPicPr>
        <p:blipFill>
          <a:blip r:embed="rId3"/>
          <a:stretch>
            <a:fillRect/>
          </a:stretch>
        </p:blipFill>
        <p:spPr>
          <a:xfrm>
            <a:off x="967208" y="4257066"/>
            <a:ext cx="2854339" cy="1660717"/>
          </a:xfrm>
          <a:prstGeom prst="rect">
            <a:avLst/>
          </a:prstGeom>
        </p:spPr>
      </p:pic>
      <p:pic>
        <p:nvPicPr>
          <p:cNvPr id="61" name="Picture 60">
            <a:extLst>
              <a:ext uri="{FF2B5EF4-FFF2-40B4-BE49-F238E27FC236}">
                <a16:creationId xmlns:a16="http://schemas.microsoft.com/office/drawing/2014/main" id="{376AD0D3-5CF7-4E3F-A56D-0D82CA18D48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834" t="4735" r="5968" b="3621"/>
          <a:stretch/>
        </p:blipFill>
        <p:spPr>
          <a:xfrm>
            <a:off x="1639373" y="1860249"/>
            <a:ext cx="1526589" cy="1121088"/>
          </a:xfrm>
          <a:prstGeom prst="rect">
            <a:avLst/>
          </a:prstGeom>
        </p:spPr>
      </p:pic>
      <p:pic>
        <p:nvPicPr>
          <p:cNvPr id="64" name="Picture 63">
            <a:extLst>
              <a:ext uri="{FF2B5EF4-FFF2-40B4-BE49-F238E27FC236}">
                <a16:creationId xmlns:a16="http://schemas.microsoft.com/office/drawing/2014/main" id="{12D706BD-808E-4054-8766-4BB3BE93EC4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82912" y="1668179"/>
            <a:ext cx="1836912" cy="1364698"/>
          </a:xfrm>
          <a:prstGeom prst="rect">
            <a:avLst/>
          </a:prstGeom>
        </p:spPr>
      </p:pic>
      <p:pic>
        <p:nvPicPr>
          <p:cNvPr id="66" name="Picture 2">
            <a:extLst>
              <a:ext uri="{FF2B5EF4-FFF2-40B4-BE49-F238E27FC236}">
                <a16:creationId xmlns:a16="http://schemas.microsoft.com/office/drawing/2014/main" id="{1098C6B4-DF45-4493-A7D9-0EC119EEEA6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6626851" y="1860248"/>
            <a:ext cx="2285083" cy="1155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a:extLst>
              <a:ext uri="{FF2B5EF4-FFF2-40B4-BE49-F238E27FC236}">
                <a16:creationId xmlns:a16="http://schemas.microsoft.com/office/drawing/2014/main" id="{7F548D8C-3FD3-4BD1-AA4F-1F041206C6F1}"/>
              </a:ext>
            </a:extLst>
          </p:cNvPr>
          <p:cNvPicPr>
            <a:picLocks noChangeAspect="1"/>
          </p:cNvPicPr>
          <p:nvPr/>
        </p:nvPicPr>
        <p:blipFill>
          <a:blip r:embed="rId7"/>
          <a:stretch>
            <a:fillRect/>
          </a:stretch>
        </p:blipFill>
        <p:spPr>
          <a:xfrm>
            <a:off x="10109344" y="334429"/>
            <a:ext cx="2006454" cy="1268078"/>
          </a:xfrm>
          <a:prstGeom prst="rect">
            <a:avLst/>
          </a:prstGeom>
        </p:spPr>
      </p:pic>
      <p:pic>
        <p:nvPicPr>
          <p:cNvPr id="67" name="Picture 66">
            <a:extLst>
              <a:ext uri="{FF2B5EF4-FFF2-40B4-BE49-F238E27FC236}">
                <a16:creationId xmlns:a16="http://schemas.microsoft.com/office/drawing/2014/main" id="{1788BFB5-834F-4144-AC9B-097069BDCCB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92885" y="4563956"/>
            <a:ext cx="3455943" cy="1235590"/>
          </a:xfrm>
          <a:prstGeom prst="rect">
            <a:avLst/>
          </a:prstGeom>
        </p:spPr>
      </p:pic>
    </p:spTree>
    <p:extLst>
      <p:ext uri="{BB962C8B-B14F-4D97-AF65-F5344CB8AC3E}">
        <p14:creationId xmlns:p14="http://schemas.microsoft.com/office/powerpoint/2010/main" val="3414596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169D286-F4D7-4C8B-A6BD-D05384C7F1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6">
            <a:extLst>
              <a:ext uri="{FF2B5EF4-FFF2-40B4-BE49-F238E27FC236}">
                <a16:creationId xmlns:a16="http://schemas.microsoft.com/office/drawing/2014/main" id="{39E8235E-135E-4261-8F54-2B316E493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610728"/>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7">
            <a:extLst>
              <a:ext uri="{FF2B5EF4-FFF2-40B4-BE49-F238E27FC236}">
                <a16:creationId xmlns:a16="http://schemas.microsoft.com/office/drawing/2014/main" id="{D4ED8EC3-4D57-4620-93CE-4E6661F09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343079"/>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Shape 18">
            <a:extLst>
              <a:ext uri="{FF2B5EF4-FFF2-40B4-BE49-F238E27FC236}">
                <a16:creationId xmlns:a16="http://schemas.microsoft.com/office/drawing/2014/main" id="{83BCB34A-2F40-4F41-8488-A134C1C155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5" y="340424"/>
            <a:ext cx="4630139" cy="5265795"/>
          </a:xfrm>
          <a:custGeom>
            <a:avLst/>
            <a:gdLst>
              <a:gd name="connsiteX0" fmla="*/ 0 w 4630139"/>
              <a:gd name="connsiteY0" fmla="*/ 0 h 5265795"/>
              <a:gd name="connsiteX1" fmla="*/ 4630139 w 4630139"/>
              <a:gd name="connsiteY1" fmla="*/ 0 h 5265795"/>
              <a:gd name="connsiteX2" fmla="*/ 4630139 w 4630139"/>
              <a:gd name="connsiteY2" fmla="*/ 5265795 h 5265795"/>
              <a:gd name="connsiteX3" fmla="*/ 0 w 4630139"/>
              <a:gd name="connsiteY3" fmla="*/ 5265795 h 5265795"/>
            </a:gdLst>
            <a:ahLst/>
            <a:cxnLst>
              <a:cxn ang="0">
                <a:pos x="connsiteX0" y="connsiteY0"/>
              </a:cxn>
              <a:cxn ang="0">
                <a:pos x="connsiteX1" y="connsiteY1"/>
              </a:cxn>
              <a:cxn ang="0">
                <a:pos x="connsiteX2" y="connsiteY2"/>
              </a:cxn>
              <a:cxn ang="0">
                <a:pos x="connsiteX3" y="connsiteY3"/>
              </a:cxn>
            </a:cxnLst>
            <a:rect l="l" t="t" r="r" b="b"/>
            <a:pathLst>
              <a:path w="4630139" h="5265795">
                <a:moveTo>
                  <a:pt x="0" y="0"/>
                </a:moveTo>
                <a:lnTo>
                  <a:pt x="4630139" y="0"/>
                </a:lnTo>
                <a:lnTo>
                  <a:pt x="4630139" y="5265795"/>
                </a:lnTo>
                <a:lnTo>
                  <a:pt x="0" y="526579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610" y="914400"/>
            <a:ext cx="4720810" cy="5521414"/>
          </a:xfrm>
          <a:prstGeom prst="rect">
            <a:avLst/>
          </a:prstGeom>
        </p:spPr>
      </p:pic>
      <p:sp>
        <p:nvSpPr>
          <p:cNvPr id="21" name="Freeform: Shape 20">
            <a:extLst>
              <a:ext uri="{FF2B5EF4-FFF2-40B4-BE49-F238E27FC236}">
                <a16:creationId xmlns:a16="http://schemas.microsoft.com/office/drawing/2014/main" id="{F78382DC-4207-465E-B379-1E16448AA2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1780" y="1071563"/>
            <a:ext cx="7290218" cy="5242298"/>
          </a:xfrm>
          <a:custGeom>
            <a:avLst/>
            <a:gdLst>
              <a:gd name="connsiteX0" fmla="*/ 0 w 7290218"/>
              <a:gd name="connsiteY0" fmla="*/ 0 h 5242298"/>
              <a:gd name="connsiteX1" fmla="*/ 7290218 w 7290218"/>
              <a:gd name="connsiteY1" fmla="*/ 0 h 5242298"/>
              <a:gd name="connsiteX2" fmla="*/ 7290218 w 7290218"/>
              <a:gd name="connsiteY2" fmla="*/ 5242298 h 5242298"/>
              <a:gd name="connsiteX3" fmla="*/ 0 w 7290218"/>
              <a:gd name="connsiteY3" fmla="*/ 5242298 h 5242298"/>
            </a:gdLst>
            <a:ahLst/>
            <a:cxnLst>
              <a:cxn ang="0">
                <a:pos x="connsiteX0" y="connsiteY0"/>
              </a:cxn>
              <a:cxn ang="0">
                <a:pos x="connsiteX1" y="connsiteY1"/>
              </a:cxn>
              <a:cxn ang="0">
                <a:pos x="connsiteX2" y="connsiteY2"/>
              </a:cxn>
              <a:cxn ang="0">
                <a:pos x="connsiteX3" y="connsiteY3"/>
              </a:cxn>
            </a:cxnLst>
            <a:rect l="l" t="t" r="r" b="b"/>
            <a:pathLst>
              <a:path w="7290218" h="5242298">
                <a:moveTo>
                  <a:pt x="0" y="0"/>
                </a:moveTo>
                <a:lnTo>
                  <a:pt x="7290218" y="0"/>
                </a:lnTo>
                <a:lnTo>
                  <a:pt x="7290218" y="5242298"/>
                </a:lnTo>
                <a:lnTo>
                  <a:pt x="0" y="524229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Picture 7">
            <a:extLst>
              <a:ext uri="{FF2B5EF4-FFF2-40B4-BE49-F238E27FC236}">
                <a16:creationId xmlns:a16="http://schemas.microsoft.com/office/drawing/2014/main" id="{C8289DE5-0CFD-4674-9C53-2C439E0A03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5244" y="2005256"/>
            <a:ext cx="6020730" cy="3386660"/>
          </a:xfrm>
          <a:prstGeom prst="rect">
            <a:avLst/>
          </a:prstGeom>
        </p:spPr>
      </p:pic>
      <p:sp>
        <p:nvSpPr>
          <p:cNvPr id="6" name="Date Placeholder 5"/>
          <p:cNvSpPr>
            <a:spLocks noGrp="1"/>
          </p:cNvSpPr>
          <p:nvPr>
            <p:ph type="dt" sz="half" idx="10"/>
          </p:nvPr>
        </p:nvSpPr>
        <p:spPr>
          <a:xfrm>
            <a:off x="7717536" y="6382512"/>
            <a:ext cx="2825496" cy="320040"/>
          </a:xfrm>
        </p:spPr>
        <p:txBody>
          <a:bodyPr vert="horz" lIns="91440" tIns="45720" rIns="91440" bIns="45720" rtlCol="0" anchor="ctr">
            <a:normAutofit/>
          </a:bodyPr>
          <a:lstStyle/>
          <a:p>
            <a:pPr algn="r">
              <a:spcAft>
                <a:spcPts val="600"/>
              </a:spcAft>
            </a:pPr>
            <a:fld id="{CF0BD3DB-81F1-4B20-B6B1-C63AF8F4844E}" type="datetime1">
              <a:rPr lang="en-US" smtClean="0"/>
              <a:pPr algn="r">
                <a:spcAft>
                  <a:spcPts val="600"/>
                </a:spcAft>
              </a:pPr>
              <a:t>1/13/2021</a:t>
            </a:fld>
            <a:endParaRPr lang="en-US"/>
          </a:p>
        </p:txBody>
      </p:sp>
      <p:sp>
        <p:nvSpPr>
          <p:cNvPr id="7" name="Slide Number Placeholder 6"/>
          <p:cNvSpPr>
            <a:spLocks noGrp="1"/>
          </p:cNvSpPr>
          <p:nvPr>
            <p:ph type="sldNum" sz="quarter" idx="12"/>
          </p:nvPr>
        </p:nvSpPr>
        <p:spPr>
          <a:xfrm>
            <a:off x="10707624" y="6382512"/>
            <a:ext cx="685800" cy="320040"/>
          </a:xfrm>
        </p:spPr>
        <p:txBody>
          <a:bodyPr vert="horz" lIns="91440" tIns="45720" rIns="91440" bIns="45720" rtlCol="0" anchor="ctr">
            <a:normAutofit/>
          </a:bodyPr>
          <a:lstStyle/>
          <a:p>
            <a:pPr>
              <a:spcAft>
                <a:spcPts val="600"/>
              </a:spcAft>
            </a:pPr>
            <a:fld id="{B6F15528-21DE-4FAA-801E-634DDDAF4B2B}" type="slidenum">
              <a:rPr lang="en-US" smtClean="0"/>
              <a:pPr>
                <a:spcAft>
                  <a:spcPts val="600"/>
                </a:spcAft>
              </a:pPr>
              <a:t>9</a:t>
            </a:fld>
            <a:endParaRPr lang="en-US"/>
          </a:p>
        </p:txBody>
      </p:sp>
      <p:sp>
        <p:nvSpPr>
          <p:cNvPr id="2" name="Rectangle 1">
            <a:extLst>
              <a:ext uri="{FF2B5EF4-FFF2-40B4-BE49-F238E27FC236}">
                <a16:creationId xmlns:a16="http://schemas.microsoft.com/office/drawing/2014/main" id="{47756EFC-F265-465A-A681-27E6C960FD56}"/>
              </a:ext>
            </a:extLst>
          </p:cNvPr>
          <p:cNvSpPr/>
          <p:nvPr/>
        </p:nvSpPr>
        <p:spPr>
          <a:xfrm>
            <a:off x="638973" y="565754"/>
            <a:ext cx="3456331" cy="402674"/>
          </a:xfrm>
          <a:prstGeom prst="rect">
            <a:avLst/>
          </a:prstGeom>
          <a:noFill/>
          <a:ln>
            <a:noFill/>
          </a:ln>
        </p:spPr>
        <p:txBody>
          <a:bodyPr wrap="none" lIns="91440" tIns="45720" rIns="91440" bIns="45720">
            <a:spAutoFit/>
            <a:scene3d>
              <a:camera prst="orthographicFront"/>
              <a:lightRig rig="threePt" dir="t"/>
            </a:scene3d>
            <a:sp3d extrusionH="57150">
              <a:bevelT w="69850" h="38100" prst="cross"/>
              <a:bevelB w="38100" h="38100"/>
            </a:sp3d>
          </a:bodyPr>
          <a:lstStyle/>
          <a:p>
            <a:pPr marL="0" lvl="1" algn="ctr" fontAlgn="base">
              <a:lnSpc>
                <a:spcPct val="70000"/>
              </a:lnSpc>
              <a:spcBef>
                <a:spcPct val="0"/>
              </a:spcBef>
              <a:spcAft>
                <a:spcPts val="600"/>
              </a:spcAft>
            </a:pPr>
            <a:r>
              <a:rPr lang="vi-VN" sz="2800" b="1" dirty="0">
                <a:solidFill>
                  <a:srgbClr val="FF0000"/>
                </a:solidFill>
                <a:latin typeface="Times New Roman" panose="02020603050405020304" pitchFamily="18" charset="0"/>
                <a:cs typeface="Times New Roman" panose="02020603050405020304" pitchFamily="18" charset="0"/>
              </a:rPr>
              <a:t>CƠ CẤU TỔ CHỨC</a:t>
            </a:r>
            <a:r>
              <a:rPr lang="en-US" sz="2800" b="1" dirty="0">
                <a:solidFill>
                  <a:srgbClr val="FF0000"/>
                </a:solidFill>
                <a:latin typeface="Times New Roman" panose="02020603050405020304" pitchFamily="18" charset="0"/>
                <a:cs typeface="Times New Roman" panose="02020603050405020304" pitchFamily="18" charset="0"/>
              </a:rPr>
              <a:t> </a:t>
            </a:r>
            <a:endParaRPr lang="vi-VN"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5666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lnSpc>
                <a:spcPct val="90000"/>
              </a:lnSpc>
            </a:pPr>
            <a:r>
              <a:rPr lang="vi-VN" sz="2800" b="1" dirty="0">
                <a:solidFill>
                  <a:srgbClr val="FF0000"/>
                </a:solidFill>
                <a:latin typeface="Times New Roman" panose="02020603050405020304" pitchFamily="18" charset="0"/>
                <a:ea typeface="+mn-ea"/>
                <a:cs typeface="Times New Roman" panose="02020603050405020304" pitchFamily="18" charset="0"/>
              </a:rPr>
              <a:t>CÁC ĐƠN VỊ CHỨC NĂNG</a:t>
            </a:r>
          </a:p>
        </p:txBody>
      </p:sp>
      <p:graphicFrame>
        <p:nvGraphicFramePr>
          <p:cNvPr id="4" name="Diagram 3"/>
          <p:cNvGraphicFramePr/>
          <p:nvPr>
            <p:extLst>
              <p:ext uri="{D42A27DB-BD31-4B8C-83A1-F6EECF244321}">
                <p14:modId xmlns:p14="http://schemas.microsoft.com/office/powerpoint/2010/main" val="1954194771"/>
              </p:ext>
            </p:extLst>
          </p:nvPr>
        </p:nvGraphicFramePr>
        <p:xfrm>
          <a:off x="874014" y="1219200"/>
          <a:ext cx="10439400" cy="50761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Date Placeholder 1"/>
          <p:cNvSpPr>
            <a:spLocks noGrp="1"/>
          </p:cNvSpPr>
          <p:nvPr>
            <p:ph type="dt" sz="half" idx="10"/>
          </p:nvPr>
        </p:nvSpPr>
        <p:spPr/>
        <p:txBody>
          <a:bodyPr/>
          <a:lstStyle/>
          <a:p>
            <a:fld id="{4E9C6791-EBC8-4AFF-B233-A2D748A1ACBE}"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10</a:t>
            </a:fld>
            <a:endParaRPr lang="en-US">
              <a:solidFill>
                <a:prstClr val="black">
                  <a:tint val="75000"/>
                </a:prstClr>
              </a:solidFill>
            </a:endParaRPr>
          </a:p>
        </p:txBody>
      </p:sp>
    </p:spTree>
    <p:extLst>
      <p:ext uri="{BB962C8B-B14F-4D97-AF65-F5344CB8AC3E}">
        <p14:creationId xmlns:p14="http://schemas.microsoft.com/office/powerpoint/2010/main" val="3669851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lnSpc>
                <a:spcPct val="90000"/>
              </a:lnSpc>
            </a:pPr>
            <a:r>
              <a:rPr lang="en-US" sz="2800" b="1">
                <a:solidFill>
                  <a:srgbClr val="FF0000"/>
                </a:solidFill>
                <a:latin typeface="Times New Roman" panose="02020603050405020304" pitchFamily="18" charset="0"/>
                <a:ea typeface="+mn-ea"/>
                <a:cs typeface="Times New Roman" panose="02020603050405020304" pitchFamily="18" charset="0"/>
              </a:rPr>
              <a:t>CÁC KHOA ĐÀO TẠO</a:t>
            </a:r>
            <a:endParaRPr lang="vi-VN" sz="2800" b="1" dirty="0">
              <a:solidFill>
                <a:srgbClr val="FF0000"/>
              </a:solidFill>
              <a:latin typeface="Times New Roman" panose="02020603050405020304" pitchFamily="18" charset="0"/>
              <a:ea typeface="+mn-ea"/>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1177796099"/>
              </p:ext>
            </p:extLst>
          </p:nvPr>
        </p:nvGraphicFramePr>
        <p:xfrm>
          <a:off x="283714" y="1143000"/>
          <a:ext cx="5583686"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p:cNvGraphicFramePr/>
          <p:nvPr>
            <p:extLst>
              <p:ext uri="{D42A27DB-BD31-4B8C-83A1-F6EECF244321}">
                <p14:modId xmlns:p14="http://schemas.microsoft.com/office/powerpoint/2010/main" val="2445736192"/>
              </p:ext>
            </p:extLst>
          </p:nvPr>
        </p:nvGraphicFramePr>
        <p:xfrm>
          <a:off x="6477000" y="1066800"/>
          <a:ext cx="5374386" cy="5410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Date Placeholder 1"/>
          <p:cNvSpPr>
            <a:spLocks noGrp="1"/>
          </p:cNvSpPr>
          <p:nvPr>
            <p:ph type="dt" sz="half" idx="10"/>
          </p:nvPr>
        </p:nvSpPr>
        <p:spPr/>
        <p:txBody>
          <a:bodyPr/>
          <a:lstStyle/>
          <a:p>
            <a:fld id="{55CA30AE-65BB-4EC0-A016-D81DC4ADA070}"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11</a:t>
            </a:fld>
            <a:endParaRPr lang="en-US">
              <a:solidFill>
                <a:prstClr val="black">
                  <a:tint val="75000"/>
                </a:prstClr>
              </a:solidFill>
            </a:endParaRPr>
          </a:p>
        </p:txBody>
      </p:sp>
    </p:spTree>
    <p:extLst>
      <p:ext uri="{BB962C8B-B14F-4D97-AF65-F5344CB8AC3E}">
        <p14:creationId xmlns:p14="http://schemas.microsoft.com/office/powerpoint/2010/main" val="2773695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5"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88437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vi-VN" sz="2800" b="1">
                <a:solidFill>
                  <a:srgbClr val="FF0000"/>
                </a:solidFill>
                <a:latin typeface="Times New Roman" panose="02020603050405020304" pitchFamily="18" charset="0"/>
                <a:ea typeface="+mn-ea"/>
                <a:cs typeface="Times New Roman" panose="02020603050405020304" pitchFamily="18" charset="0"/>
              </a:rPr>
              <a:t>CÁC TRUNG TÂM</a:t>
            </a:r>
            <a:endParaRPr lang="vi-VN" sz="2800" b="1" dirty="0">
              <a:solidFill>
                <a:srgbClr val="FF0000"/>
              </a:solidFill>
              <a:latin typeface="Times New Roman" panose="02020603050405020304" pitchFamily="18" charset="0"/>
              <a:ea typeface="+mn-ea"/>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1716393932"/>
              </p:ext>
            </p:extLst>
          </p:nvPr>
        </p:nvGraphicFramePr>
        <p:xfrm>
          <a:off x="1752600" y="995194"/>
          <a:ext cx="9260586" cy="541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Date Placeholder 1"/>
          <p:cNvSpPr>
            <a:spLocks noGrp="1"/>
          </p:cNvSpPr>
          <p:nvPr>
            <p:ph type="dt" sz="half" idx="10"/>
          </p:nvPr>
        </p:nvSpPr>
        <p:spPr/>
        <p:txBody>
          <a:bodyPr/>
          <a:lstStyle/>
          <a:p>
            <a:fld id="{1EC0088C-74BB-4159-A688-ECDCDF7FB064}"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12</a:t>
            </a:fld>
            <a:endParaRPr lang="en-US">
              <a:solidFill>
                <a:prstClr val="black">
                  <a:tint val="75000"/>
                </a:prstClr>
              </a:solidFill>
            </a:endParaRPr>
          </a:p>
        </p:txBody>
      </p:sp>
    </p:spTree>
    <p:extLst>
      <p:ext uri="{BB962C8B-B14F-4D97-AF65-F5344CB8AC3E}">
        <p14:creationId xmlns:p14="http://schemas.microsoft.com/office/powerpoint/2010/main" val="3645817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914400"/>
            <a:ext cx="8229600" cy="4495800"/>
          </a:xfrm>
          <a:prstGeom prst="rect">
            <a:avLst/>
          </a:prstGeom>
          <a:noFill/>
        </p:spPr>
      </p:sp>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300206"/>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800" b="1" dirty="0">
                <a:solidFill>
                  <a:srgbClr val="FF0000"/>
                </a:solidFill>
                <a:latin typeface="Times New Roman" panose="02020603050405020304" pitchFamily="18" charset="0"/>
                <a:ea typeface="+mn-ea"/>
                <a:cs typeface="Times New Roman" panose="02020603050405020304" pitchFamily="18" charset="0"/>
              </a:rPr>
              <a:t>ĐỘI NGŨ </a:t>
            </a:r>
            <a:r>
              <a:rPr lang="en-US" sz="2800" b="1" dirty="0" err="1">
                <a:solidFill>
                  <a:srgbClr val="FF0000"/>
                </a:solidFill>
                <a:latin typeface="Times New Roman" panose="02020603050405020304" pitchFamily="18" charset="0"/>
                <a:ea typeface="+mn-ea"/>
                <a:cs typeface="Times New Roman" panose="02020603050405020304" pitchFamily="18" charset="0"/>
              </a:rPr>
              <a:t>CÁN</a:t>
            </a:r>
            <a:r>
              <a:rPr lang="en-US" sz="2800" b="1" dirty="0">
                <a:solidFill>
                  <a:srgbClr val="FF0000"/>
                </a:solidFill>
                <a:latin typeface="Times New Roman" panose="02020603050405020304" pitchFamily="18" charset="0"/>
                <a:ea typeface="+mn-ea"/>
                <a:cs typeface="Times New Roman" panose="02020603050405020304" pitchFamily="18" charset="0"/>
              </a:rPr>
              <a:t> </a:t>
            </a:r>
            <a:r>
              <a:rPr lang="en-US" sz="2800" b="1" dirty="0" err="1">
                <a:solidFill>
                  <a:srgbClr val="FF0000"/>
                </a:solidFill>
                <a:latin typeface="Times New Roman" panose="02020603050405020304" pitchFamily="18" charset="0"/>
                <a:ea typeface="+mn-ea"/>
                <a:cs typeface="Times New Roman" panose="02020603050405020304" pitchFamily="18" charset="0"/>
              </a:rPr>
              <a:t>BỘ</a:t>
            </a:r>
            <a:r>
              <a:rPr lang="en-US" sz="2800" b="1" dirty="0">
                <a:solidFill>
                  <a:srgbClr val="FF0000"/>
                </a:solidFill>
                <a:latin typeface="Times New Roman" panose="02020603050405020304" pitchFamily="18" charset="0"/>
                <a:ea typeface="+mn-ea"/>
                <a:cs typeface="Times New Roman" panose="02020603050405020304" pitchFamily="18" charset="0"/>
              </a:rPr>
              <a:t> - </a:t>
            </a:r>
            <a:r>
              <a:rPr lang="en-US" sz="2800" b="1" dirty="0" err="1">
                <a:solidFill>
                  <a:srgbClr val="FF0000"/>
                </a:solidFill>
                <a:latin typeface="Times New Roman" panose="02020603050405020304" pitchFamily="18" charset="0"/>
                <a:ea typeface="+mn-ea"/>
                <a:cs typeface="Times New Roman" panose="02020603050405020304" pitchFamily="18" charset="0"/>
              </a:rPr>
              <a:t>GIẢNG</a:t>
            </a:r>
            <a:r>
              <a:rPr lang="en-US" sz="2800" b="1" dirty="0">
                <a:solidFill>
                  <a:srgbClr val="FF0000"/>
                </a:solidFill>
                <a:latin typeface="Times New Roman" panose="02020603050405020304" pitchFamily="18" charset="0"/>
                <a:ea typeface="+mn-ea"/>
                <a:cs typeface="Times New Roman" panose="02020603050405020304" pitchFamily="18" charset="0"/>
              </a:rPr>
              <a:t> </a:t>
            </a:r>
            <a:r>
              <a:rPr lang="en-US" sz="2800" b="1" dirty="0" err="1">
                <a:solidFill>
                  <a:srgbClr val="FF0000"/>
                </a:solidFill>
                <a:latin typeface="Times New Roman" panose="02020603050405020304" pitchFamily="18" charset="0"/>
                <a:ea typeface="+mn-ea"/>
                <a:cs typeface="Times New Roman" panose="02020603050405020304" pitchFamily="18" charset="0"/>
              </a:rPr>
              <a:t>VIÊN</a:t>
            </a:r>
            <a:r>
              <a:rPr lang="en-US" sz="2800" b="1" dirty="0">
                <a:solidFill>
                  <a:srgbClr val="FF0000"/>
                </a:solidFill>
                <a:latin typeface="Times New Roman" panose="02020603050405020304" pitchFamily="18" charset="0"/>
                <a:ea typeface="+mn-ea"/>
                <a:cs typeface="Times New Roman" panose="02020603050405020304" pitchFamily="18" charset="0"/>
              </a:rPr>
              <a:t> - </a:t>
            </a:r>
            <a:r>
              <a:rPr lang="en-US" sz="2800" b="1" dirty="0" err="1">
                <a:solidFill>
                  <a:srgbClr val="FF0000"/>
                </a:solidFill>
                <a:latin typeface="Times New Roman" panose="02020603050405020304" pitchFamily="18" charset="0"/>
                <a:ea typeface="+mn-ea"/>
                <a:cs typeface="Times New Roman" panose="02020603050405020304" pitchFamily="18" charset="0"/>
              </a:rPr>
              <a:t>NHÂN</a:t>
            </a:r>
            <a:r>
              <a:rPr lang="en-US" sz="2800" b="1" dirty="0">
                <a:solidFill>
                  <a:srgbClr val="FF0000"/>
                </a:solidFill>
                <a:latin typeface="Times New Roman" panose="02020603050405020304" pitchFamily="18" charset="0"/>
                <a:ea typeface="+mn-ea"/>
                <a:cs typeface="Times New Roman" panose="02020603050405020304" pitchFamily="18" charset="0"/>
              </a:rPr>
              <a:t> </a:t>
            </a:r>
            <a:r>
              <a:rPr lang="en-US" sz="2800" b="1" dirty="0" err="1">
                <a:solidFill>
                  <a:srgbClr val="FF0000"/>
                </a:solidFill>
                <a:latin typeface="Times New Roman" panose="02020603050405020304" pitchFamily="18" charset="0"/>
                <a:ea typeface="+mn-ea"/>
                <a:cs typeface="Times New Roman" panose="02020603050405020304" pitchFamily="18" charset="0"/>
              </a:rPr>
              <a:t>VIÊN</a:t>
            </a:r>
            <a:endParaRPr lang="vi-VN" sz="2800" b="1" dirty="0">
              <a:solidFill>
                <a:srgbClr val="FF0000"/>
              </a:solidFill>
              <a:latin typeface="Times New Roman" panose="02020603050405020304" pitchFamily="18" charset="0"/>
              <a:ea typeface="+mn-ea"/>
              <a:cs typeface="Times New Roman" panose="02020603050405020304" pitchFamily="18" charset="0"/>
            </a:endParaRPr>
          </a:p>
        </p:txBody>
      </p:sp>
      <p:graphicFrame>
        <p:nvGraphicFramePr>
          <p:cNvPr id="9" name="Chart 8"/>
          <p:cNvGraphicFramePr/>
          <p:nvPr>
            <p:extLst>
              <p:ext uri="{D42A27DB-BD31-4B8C-83A1-F6EECF244321}">
                <p14:modId xmlns:p14="http://schemas.microsoft.com/office/powerpoint/2010/main" val="2053332145"/>
              </p:ext>
            </p:extLst>
          </p:nvPr>
        </p:nvGraphicFramePr>
        <p:xfrm>
          <a:off x="5942625" y="1456836"/>
          <a:ext cx="6023084" cy="366663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Chart 9"/>
          <p:cNvGraphicFramePr/>
          <p:nvPr>
            <p:extLst>
              <p:ext uri="{D42A27DB-BD31-4B8C-83A1-F6EECF244321}">
                <p14:modId xmlns:p14="http://schemas.microsoft.com/office/powerpoint/2010/main" val="1095485137"/>
              </p:ext>
            </p:extLst>
          </p:nvPr>
        </p:nvGraphicFramePr>
        <p:xfrm>
          <a:off x="70607" y="1456836"/>
          <a:ext cx="5867400" cy="3666636"/>
        </p:xfrm>
        <a:graphic>
          <a:graphicData uri="http://schemas.openxmlformats.org/drawingml/2006/chart">
            <c:chart xmlns:c="http://schemas.openxmlformats.org/drawingml/2006/chart" xmlns:r="http://schemas.openxmlformats.org/officeDocument/2006/relationships" r:id="rId3"/>
          </a:graphicData>
        </a:graphic>
      </p:graphicFrame>
      <p:sp>
        <p:nvSpPr>
          <p:cNvPr id="2" name="Date Placeholder 1"/>
          <p:cNvSpPr>
            <a:spLocks noGrp="1"/>
          </p:cNvSpPr>
          <p:nvPr>
            <p:ph type="dt" sz="half" idx="10"/>
          </p:nvPr>
        </p:nvSpPr>
        <p:spPr>
          <a:xfrm>
            <a:off x="9558528" y="6614641"/>
            <a:ext cx="1642872" cy="229073"/>
          </a:xfrm>
        </p:spPr>
        <p:txBody>
          <a:bodyPr/>
          <a:lstStyle/>
          <a:p>
            <a:fld id="{15EB939A-1105-4458-9F38-59A38B1AE496}"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a:xfrm>
            <a:off x="11177016" y="6614641"/>
            <a:ext cx="938784" cy="229074"/>
          </a:xfrm>
        </p:spPr>
        <p:txBody>
          <a:bodyPr/>
          <a:lstStyle/>
          <a:p>
            <a:fld id="{B6F15528-21DE-4FAA-801E-634DDDAF4B2B}" type="slidenum">
              <a:rPr lang="en-US" smtClean="0">
                <a:solidFill>
                  <a:prstClr val="black">
                    <a:tint val="75000"/>
                  </a:prstClr>
                </a:solidFill>
              </a:rPr>
              <a:pPr/>
              <a:t>13</a:t>
            </a:fld>
            <a:endParaRPr lang="en-US">
              <a:solidFill>
                <a:prstClr val="black">
                  <a:tint val="75000"/>
                </a:prstClr>
              </a:solidFill>
            </a:endParaRPr>
          </a:p>
        </p:txBody>
      </p:sp>
    </p:spTree>
    <p:extLst>
      <p:ext uri="{BB962C8B-B14F-4D97-AF65-F5344CB8AC3E}">
        <p14:creationId xmlns:p14="http://schemas.microsoft.com/office/powerpoint/2010/main" val="1562706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lnSpc>
                <a:spcPct val="90000"/>
              </a:lnSpc>
            </a:pPr>
            <a:r>
              <a:rPr lang="vi-VN" sz="2800" b="1" dirty="0">
                <a:solidFill>
                  <a:srgbClr val="FF0000"/>
                </a:solidFill>
                <a:latin typeface="Times New Roman" panose="02020603050405020304" pitchFamily="18" charset="0"/>
                <a:ea typeface="+mn-ea"/>
                <a:cs typeface="Times New Roman" panose="02020603050405020304" pitchFamily="18" charset="0"/>
              </a:rPr>
              <a:t>ĐỘI NGŨ </a:t>
            </a:r>
            <a:r>
              <a:rPr lang="en-US" sz="2800" b="1" dirty="0">
                <a:solidFill>
                  <a:srgbClr val="FF0000"/>
                </a:solidFill>
                <a:latin typeface="Times New Roman" panose="02020603050405020304" pitchFamily="18" charset="0"/>
                <a:ea typeface="+mn-ea"/>
                <a:cs typeface="Times New Roman" panose="02020603050405020304" pitchFamily="18" charset="0"/>
              </a:rPr>
              <a:t>GIẢNG VIÊN</a:t>
            </a:r>
            <a:endParaRPr lang="vi-VN" sz="2800" b="1" dirty="0">
              <a:solidFill>
                <a:srgbClr val="FF0000"/>
              </a:solidFill>
              <a:latin typeface="Times New Roman" panose="02020603050405020304" pitchFamily="18" charset="0"/>
              <a:ea typeface="+mn-ea"/>
              <a:cs typeface="Times New Roman" panose="02020603050405020304" pitchFamily="18" charset="0"/>
            </a:endParaRPr>
          </a:p>
        </p:txBody>
      </p:sp>
      <p:graphicFrame>
        <p:nvGraphicFramePr>
          <p:cNvPr id="5" name="Chart 4"/>
          <p:cNvGraphicFramePr/>
          <p:nvPr>
            <p:extLst>
              <p:ext uri="{D42A27DB-BD31-4B8C-83A1-F6EECF244321}">
                <p14:modId xmlns:p14="http://schemas.microsoft.com/office/powerpoint/2010/main" val="397317772"/>
              </p:ext>
            </p:extLst>
          </p:nvPr>
        </p:nvGraphicFramePr>
        <p:xfrm>
          <a:off x="152400" y="850901"/>
          <a:ext cx="5410200" cy="34163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Chart 7"/>
          <p:cNvGraphicFramePr/>
          <p:nvPr>
            <p:extLst>
              <p:ext uri="{D42A27DB-BD31-4B8C-83A1-F6EECF244321}">
                <p14:modId xmlns:p14="http://schemas.microsoft.com/office/powerpoint/2010/main" val="2717751934"/>
              </p:ext>
            </p:extLst>
          </p:nvPr>
        </p:nvGraphicFramePr>
        <p:xfrm>
          <a:off x="6187186" y="850901"/>
          <a:ext cx="5166614" cy="3340100"/>
        </p:xfrm>
        <a:graphic>
          <a:graphicData uri="http://schemas.openxmlformats.org/drawingml/2006/chart">
            <c:chart xmlns:c="http://schemas.openxmlformats.org/drawingml/2006/chart" xmlns:r="http://schemas.openxmlformats.org/officeDocument/2006/relationships" r:id="rId3"/>
          </a:graphicData>
        </a:graphic>
      </p:graphicFrame>
      <p:sp>
        <p:nvSpPr>
          <p:cNvPr id="2" name="Date Placeholder 1"/>
          <p:cNvSpPr>
            <a:spLocks noGrp="1"/>
          </p:cNvSpPr>
          <p:nvPr>
            <p:ph type="dt" sz="half" idx="10"/>
          </p:nvPr>
        </p:nvSpPr>
        <p:spPr/>
        <p:txBody>
          <a:bodyPr/>
          <a:lstStyle/>
          <a:p>
            <a:fld id="{B8C4DC69-BFAB-44CB-A135-4C47CAD29AE8}"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14</a:t>
            </a:fld>
            <a:endParaRPr lang="en-US">
              <a:solidFill>
                <a:prstClr val="black">
                  <a:tint val="75000"/>
                </a:prstClr>
              </a:solidFill>
            </a:endParaRPr>
          </a:p>
        </p:txBody>
      </p:sp>
      <p:graphicFrame>
        <p:nvGraphicFramePr>
          <p:cNvPr id="10" name="Chart 9"/>
          <p:cNvGraphicFramePr/>
          <p:nvPr>
            <p:extLst>
              <p:ext uri="{D42A27DB-BD31-4B8C-83A1-F6EECF244321}">
                <p14:modId xmlns:p14="http://schemas.microsoft.com/office/powerpoint/2010/main" val="347908695"/>
              </p:ext>
            </p:extLst>
          </p:nvPr>
        </p:nvGraphicFramePr>
        <p:xfrm>
          <a:off x="304800" y="4114801"/>
          <a:ext cx="4572000" cy="232833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Chart 10"/>
          <p:cNvGraphicFramePr/>
          <p:nvPr>
            <p:extLst>
              <p:ext uri="{D42A27DB-BD31-4B8C-83A1-F6EECF244321}">
                <p14:modId xmlns:p14="http://schemas.microsoft.com/office/powerpoint/2010/main" val="1293421173"/>
              </p:ext>
            </p:extLst>
          </p:nvPr>
        </p:nvGraphicFramePr>
        <p:xfrm>
          <a:off x="6629400" y="4024381"/>
          <a:ext cx="4419600" cy="241875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63032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914400"/>
            <a:ext cx="8229600" cy="4495800"/>
          </a:xfrm>
          <a:prstGeom prst="rect">
            <a:avLst/>
          </a:prstGeom>
          <a:noFill/>
        </p:spPr>
      </p:sp>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800" b="1">
                <a:solidFill>
                  <a:srgbClr val="FF0000"/>
                </a:solidFill>
                <a:latin typeface="Times New Roman" panose="02020603050405020304" pitchFamily="18" charset="0"/>
                <a:ea typeface="+mn-ea"/>
                <a:cs typeface="Times New Roman" panose="02020603050405020304" pitchFamily="18" charset="0"/>
              </a:rPr>
              <a:t>ĐỘI NGŨ </a:t>
            </a:r>
            <a:r>
              <a:rPr lang="en-US" sz="2800" b="1">
                <a:solidFill>
                  <a:srgbClr val="FF0000"/>
                </a:solidFill>
                <a:latin typeface="Times New Roman" panose="02020603050405020304" pitchFamily="18" charset="0"/>
                <a:ea typeface="+mn-ea"/>
                <a:cs typeface="Times New Roman" panose="02020603050405020304" pitchFamily="18" charset="0"/>
              </a:rPr>
              <a:t>CÁN BỘ - GIẢNG VIÊN – NHÂN VIÊN</a:t>
            </a:r>
            <a:endParaRPr lang="vi-VN" sz="2800" b="1" dirty="0">
              <a:solidFill>
                <a:srgbClr val="FF0000"/>
              </a:solidFill>
              <a:latin typeface="Times New Roman" panose="02020603050405020304" pitchFamily="18" charset="0"/>
              <a:ea typeface="+mn-ea"/>
              <a:cs typeface="Times New Roman" panose="02020603050405020304" pitchFamily="18" charset="0"/>
            </a:endParaRPr>
          </a:p>
        </p:txBody>
      </p:sp>
      <p:graphicFrame>
        <p:nvGraphicFramePr>
          <p:cNvPr id="15" name="Chart 14">
            <a:extLst>
              <a:ext uri="{FF2B5EF4-FFF2-40B4-BE49-F238E27FC236}">
                <a16:creationId xmlns:a16="http://schemas.microsoft.com/office/drawing/2014/main" id="{58BD2D89-73ED-4AC3-945B-BED8D839F792}"/>
              </a:ext>
            </a:extLst>
          </p:cNvPr>
          <p:cNvGraphicFramePr/>
          <p:nvPr>
            <p:extLst>
              <p:ext uri="{D42A27DB-BD31-4B8C-83A1-F6EECF244321}">
                <p14:modId xmlns:p14="http://schemas.microsoft.com/office/powerpoint/2010/main" val="3898978882"/>
              </p:ext>
            </p:extLst>
          </p:nvPr>
        </p:nvGraphicFramePr>
        <p:xfrm>
          <a:off x="1657350" y="1019006"/>
          <a:ext cx="8858250" cy="5410200"/>
        </p:xfrm>
        <a:graphic>
          <a:graphicData uri="http://schemas.openxmlformats.org/drawingml/2006/chart">
            <c:chart xmlns:c="http://schemas.openxmlformats.org/drawingml/2006/chart" xmlns:r="http://schemas.openxmlformats.org/officeDocument/2006/relationships" r:id="rId2"/>
          </a:graphicData>
        </a:graphic>
      </p:graphicFrame>
      <p:sp>
        <p:nvSpPr>
          <p:cNvPr id="2" name="Date Placeholder 1"/>
          <p:cNvSpPr>
            <a:spLocks noGrp="1"/>
          </p:cNvSpPr>
          <p:nvPr>
            <p:ph type="dt" sz="half" idx="10"/>
          </p:nvPr>
        </p:nvSpPr>
        <p:spPr/>
        <p:txBody>
          <a:bodyPr/>
          <a:lstStyle/>
          <a:p>
            <a:fld id="{F49D7156-5208-4659-8281-700C11BA9B37}"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15</a:t>
            </a:fld>
            <a:endParaRPr lang="en-US">
              <a:solidFill>
                <a:prstClr val="black">
                  <a:tint val="75000"/>
                </a:prstClr>
              </a:solidFill>
            </a:endParaRPr>
          </a:p>
        </p:txBody>
      </p:sp>
    </p:spTree>
    <p:extLst>
      <p:ext uri="{BB962C8B-B14F-4D97-AF65-F5344CB8AC3E}">
        <p14:creationId xmlns:p14="http://schemas.microsoft.com/office/powerpoint/2010/main" val="2476264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914400"/>
            <a:ext cx="8229600" cy="4495800"/>
          </a:xfrm>
          <a:prstGeom prst="rect">
            <a:avLst/>
          </a:prstGeom>
          <a:noFill/>
        </p:spPr>
      </p:sp>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vi-VN" sz="2800" b="1" dirty="0">
                <a:solidFill>
                  <a:srgbClr val="FF0000"/>
                </a:solidFill>
                <a:latin typeface="Times New Roman" panose="02020603050405020304" pitchFamily="18" charset="0"/>
                <a:ea typeface="+mn-ea"/>
                <a:cs typeface="Times New Roman" panose="02020603050405020304" pitchFamily="18" charset="0"/>
              </a:rPr>
              <a:t>CÁC BẬC ĐÀO TẠO</a:t>
            </a:r>
          </a:p>
        </p:txBody>
      </p:sp>
      <p:pic>
        <p:nvPicPr>
          <p:cNvPr id="4" name="Picture 3">
            <a:extLst>
              <a:ext uri="{FF2B5EF4-FFF2-40B4-BE49-F238E27FC236}">
                <a16:creationId xmlns:a16="http://schemas.microsoft.com/office/drawing/2014/main" id="{59188874-3E40-4EA0-9B82-83A649FAFC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 y="1066800"/>
            <a:ext cx="9448800" cy="5410200"/>
          </a:xfrm>
          <a:prstGeom prst="rect">
            <a:avLst/>
          </a:prstGeom>
        </p:spPr>
      </p:pic>
      <p:sp>
        <p:nvSpPr>
          <p:cNvPr id="9" name="Date Placeholder 8"/>
          <p:cNvSpPr>
            <a:spLocks noGrp="1"/>
          </p:cNvSpPr>
          <p:nvPr>
            <p:ph type="dt" sz="half" idx="10"/>
          </p:nvPr>
        </p:nvSpPr>
        <p:spPr/>
        <p:txBody>
          <a:bodyPr/>
          <a:lstStyle/>
          <a:p>
            <a:fld id="{4E5AD82F-9EBC-4B69-97A5-7FD58DB75887}" type="datetime1">
              <a:rPr lang="vi-VN" smtClean="0">
                <a:solidFill>
                  <a:prstClr val="black">
                    <a:tint val="75000"/>
                  </a:prstClr>
                </a:solidFill>
              </a:rPr>
              <a:t>13/01/2021</a:t>
            </a:fld>
            <a:endParaRPr lang="en-US">
              <a:solidFill>
                <a:prstClr val="black">
                  <a:tint val="75000"/>
                </a:prstClr>
              </a:solidFill>
            </a:endParaRPr>
          </a:p>
        </p:txBody>
      </p:sp>
      <p:sp>
        <p:nvSpPr>
          <p:cNvPr id="10" name="Slide Number Placeholder 9"/>
          <p:cNvSpPr>
            <a:spLocks noGrp="1"/>
          </p:cNvSpPr>
          <p:nvPr>
            <p:ph type="sldNum" sz="quarter" idx="12"/>
          </p:nvPr>
        </p:nvSpPr>
        <p:spPr/>
        <p:txBody>
          <a:bodyPr/>
          <a:lstStyle/>
          <a:p>
            <a:fld id="{B6F15528-21DE-4FAA-801E-634DDDAF4B2B}" type="slidenum">
              <a:rPr lang="en-US" smtClean="0">
                <a:solidFill>
                  <a:prstClr val="black">
                    <a:tint val="75000"/>
                  </a:prstClr>
                </a:solidFill>
              </a:rPr>
              <a:pPr/>
              <a:t>16</a:t>
            </a:fld>
            <a:endParaRPr lang="en-US">
              <a:solidFill>
                <a:prstClr val="black">
                  <a:tint val="75000"/>
                </a:prstClr>
              </a:solidFill>
            </a:endParaRPr>
          </a:p>
        </p:txBody>
      </p:sp>
    </p:spTree>
    <p:extLst>
      <p:ext uri="{BB962C8B-B14F-4D97-AF65-F5344CB8AC3E}">
        <p14:creationId xmlns:p14="http://schemas.microsoft.com/office/powerpoint/2010/main" val="2743754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914400"/>
            <a:ext cx="8229600" cy="4495800"/>
          </a:xfrm>
          <a:prstGeom prst="rect">
            <a:avLst/>
          </a:prstGeom>
          <a:noFill/>
        </p:spPr>
      </p:sp>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76200"/>
            <a:ext cx="9148572" cy="842794"/>
          </a:xfrm>
          <a:prstGeom prst="rect">
            <a:avLst/>
          </a:prstGeom>
          <a:noFill/>
          <a:ln>
            <a:noFill/>
          </a:ln>
          <a:effectLst>
            <a:outerShdw blurRad="152400" dist="317500" dir="5400000" sx="90000" sy="-19000" rotWithShape="0">
              <a:prstClr val="black">
                <a:alpha val="15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800" b="1" dirty="0">
                <a:solidFill>
                  <a:srgbClr val="FF0000"/>
                </a:solidFill>
                <a:latin typeface="Times New Roman" panose="02020603050405020304" pitchFamily="18" charset="0"/>
                <a:ea typeface="+mn-ea"/>
                <a:cs typeface="Times New Roman" panose="02020603050405020304" pitchFamily="18" charset="0"/>
              </a:rPr>
              <a:t>CÁC NGÀNH NGHỀ ĐÀO TẠO</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762000"/>
            <a:ext cx="10972800" cy="5715000"/>
          </a:xfrm>
          <a:prstGeom prst="rect">
            <a:avLst/>
          </a:prstGeom>
          <a:ln>
            <a:solidFill>
              <a:schemeClr val="accent2"/>
            </a:solidFill>
          </a:ln>
        </p:spPr>
      </p:pic>
      <p:sp>
        <p:nvSpPr>
          <p:cNvPr id="4" name="Date Placeholder 3"/>
          <p:cNvSpPr>
            <a:spLocks noGrp="1"/>
          </p:cNvSpPr>
          <p:nvPr>
            <p:ph type="dt" sz="half" idx="10"/>
          </p:nvPr>
        </p:nvSpPr>
        <p:spPr/>
        <p:txBody>
          <a:bodyPr/>
          <a:lstStyle/>
          <a:p>
            <a:fld id="{5843C842-2268-4AF3-935B-859A690E3154}" type="datetime1">
              <a:rPr lang="vi-VN" smtClean="0">
                <a:solidFill>
                  <a:prstClr val="black">
                    <a:tint val="75000"/>
                  </a:prstClr>
                </a:solidFill>
              </a:rPr>
              <a:t>13/01/2021</a:t>
            </a:fld>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17</a:t>
            </a:fld>
            <a:endParaRPr lang="en-US">
              <a:solidFill>
                <a:prstClr val="black">
                  <a:tint val="75000"/>
                </a:prstClr>
              </a:solidFill>
            </a:endParaRPr>
          </a:p>
        </p:txBody>
      </p:sp>
    </p:spTree>
    <p:extLst>
      <p:ext uri="{BB962C8B-B14F-4D97-AF65-F5344CB8AC3E}">
        <p14:creationId xmlns:p14="http://schemas.microsoft.com/office/powerpoint/2010/main" val="3784429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147806"/>
            <a:ext cx="9148572" cy="842794"/>
          </a:xfrm>
          <a:prstGeom prst="rect">
            <a:avLst/>
          </a:prstGeom>
          <a:noFill/>
          <a:ln>
            <a:noFill/>
          </a:ln>
          <a:effectLst>
            <a:outerShdw blurRad="152400" dist="317500" dir="5400000" sx="90000" sy="-19000" rotWithShape="0">
              <a:prstClr val="black">
                <a:alpha val="15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lnSpc>
                <a:spcPct val="90000"/>
              </a:lnSpc>
            </a:pPr>
            <a:r>
              <a:rPr lang="vi-VN" sz="2800" b="1" dirty="0">
                <a:solidFill>
                  <a:srgbClr val="FF0000"/>
                </a:solidFill>
                <a:latin typeface="Times New Roman" panose="02020603050405020304" pitchFamily="18" charset="0"/>
                <a:ea typeface="+mn-ea"/>
                <a:cs typeface="Times New Roman" panose="02020603050405020304" pitchFamily="18" charset="0"/>
              </a:rPr>
              <a:t>CÁC NGÀNH  ĐÀO TẠO</a:t>
            </a:r>
            <a:r>
              <a:rPr lang="en-US" sz="2800" b="1" dirty="0">
                <a:solidFill>
                  <a:srgbClr val="FF0000"/>
                </a:solidFill>
                <a:latin typeface="Times New Roman" panose="02020603050405020304" pitchFamily="18" charset="0"/>
                <a:ea typeface="+mn-ea"/>
                <a:cs typeface="Times New Roman" panose="02020603050405020304" pitchFamily="18" charset="0"/>
              </a:rPr>
              <a:t> CHUẨN BỊ MỞ BỔ SUNG</a:t>
            </a:r>
            <a:endParaRPr lang="vi-VN" sz="2800" b="1" dirty="0">
              <a:solidFill>
                <a:srgbClr val="FF0000"/>
              </a:solidFill>
              <a:latin typeface="Times New Roman" panose="02020603050405020304" pitchFamily="18" charset="0"/>
              <a:ea typeface="+mn-ea"/>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4188114838"/>
              </p:ext>
            </p:extLst>
          </p:nvPr>
        </p:nvGraphicFramePr>
        <p:xfrm>
          <a:off x="2667000" y="1371600"/>
          <a:ext cx="76962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ate Placeholder 2"/>
          <p:cNvSpPr>
            <a:spLocks noGrp="1"/>
          </p:cNvSpPr>
          <p:nvPr>
            <p:ph type="dt" sz="half" idx="10"/>
          </p:nvPr>
        </p:nvSpPr>
        <p:spPr/>
        <p:txBody>
          <a:bodyPr/>
          <a:lstStyle/>
          <a:p>
            <a:fld id="{3381724D-1AAA-46D7-9C0B-2646DC502841}"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18</a:t>
            </a:fld>
            <a:endParaRPr lang="en-US">
              <a:solidFill>
                <a:prstClr val="black">
                  <a:tint val="75000"/>
                </a:prstClr>
              </a:solidFill>
            </a:endParaRPr>
          </a:p>
        </p:txBody>
      </p:sp>
    </p:spTree>
    <p:extLst>
      <p:ext uri="{BB962C8B-B14F-4D97-AF65-F5344CB8AC3E}">
        <p14:creationId xmlns:p14="http://schemas.microsoft.com/office/powerpoint/2010/main" val="3757357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914400"/>
            <a:ext cx="8229600" cy="4495800"/>
          </a:xfrm>
          <a:prstGeom prst="rect">
            <a:avLst/>
          </a:prstGeom>
          <a:noFill/>
        </p:spPr>
      </p:sp>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800" b="1" dirty="0">
                <a:solidFill>
                  <a:srgbClr val="FF0000"/>
                </a:solidFill>
                <a:latin typeface="Times New Roman" panose="02020603050405020304" pitchFamily="18" charset="0"/>
                <a:ea typeface="+mn-ea"/>
                <a:cs typeface="Times New Roman" panose="02020603050405020304" pitchFamily="18" charset="0"/>
              </a:rPr>
              <a:t>TUYỂN </a:t>
            </a:r>
            <a:r>
              <a:rPr lang="vi-VN" sz="2800" b="1">
                <a:solidFill>
                  <a:srgbClr val="FF0000"/>
                </a:solidFill>
                <a:latin typeface="Times New Roman" panose="02020603050405020304" pitchFamily="18" charset="0"/>
                <a:ea typeface="+mn-ea"/>
                <a:cs typeface="Times New Roman" panose="02020603050405020304" pitchFamily="18" charset="0"/>
              </a:rPr>
              <a:t>SINH</a:t>
            </a:r>
            <a:r>
              <a:rPr lang="en-US" sz="2800" b="1">
                <a:solidFill>
                  <a:srgbClr val="FF0000"/>
                </a:solidFill>
                <a:latin typeface="Times New Roman" panose="02020603050405020304" pitchFamily="18" charset="0"/>
                <a:ea typeface="+mn-ea"/>
                <a:cs typeface="Times New Roman" panose="02020603050405020304" pitchFamily="18" charset="0"/>
              </a:rPr>
              <a:t> HẰNG </a:t>
            </a:r>
            <a:r>
              <a:rPr lang="en-US" sz="2800" b="1" dirty="0">
                <a:solidFill>
                  <a:srgbClr val="FF0000"/>
                </a:solidFill>
                <a:latin typeface="Times New Roman" panose="02020603050405020304" pitchFamily="18" charset="0"/>
                <a:ea typeface="+mn-ea"/>
                <a:cs typeface="Times New Roman" panose="02020603050405020304" pitchFamily="18" charset="0"/>
              </a:rPr>
              <a:t>NĂM</a:t>
            </a:r>
            <a:endParaRPr lang="vi-VN" sz="2800" b="1" dirty="0">
              <a:solidFill>
                <a:srgbClr val="FF0000"/>
              </a:solidFill>
              <a:latin typeface="Times New Roman" panose="02020603050405020304" pitchFamily="18" charset="0"/>
              <a:ea typeface="+mn-ea"/>
              <a:cs typeface="Times New Roman" panose="02020603050405020304" pitchFamily="18" charset="0"/>
            </a:endParaRPr>
          </a:p>
        </p:txBody>
      </p:sp>
      <p:graphicFrame>
        <p:nvGraphicFramePr>
          <p:cNvPr id="15" name="Chart 14">
            <a:extLst>
              <a:ext uri="{FF2B5EF4-FFF2-40B4-BE49-F238E27FC236}">
                <a16:creationId xmlns:a16="http://schemas.microsoft.com/office/drawing/2014/main" id="{58BD2D89-73ED-4AC3-945B-BED8D839F792}"/>
              </a:ext>
            </a:extLst>
          </p:cNvPr>
          <p:cNvGraphicFramePr/>
          <p:nvPr>
            <p:extLst>
              <p:ext uri="{D42A27DB-BD31-4B8C-83A1-F6EECF244321}">
                <p14:modId xmlns:p14="http://schemas.microsoft.com/office/powerpoint/2010/main" val="3670703458"/>
              </p:ext>
            </p:extLst>
          </p:nvPr>
        </p:nvGraphicFramePr>
        <p:xfrm>
          <a:off x="1657350" y="1019006"/>
          <a:ext cx="8858250" cy="5410200"/>
        </p:xfrm>
        <a:graphic>
          <a:graphicData uri="http://schemas.openxmlformats.org/drawingml/2006/chart">
            <c:chart xmlns:c="http://schemas.openxmlformats.org/drawingml/2006/chart" xmlns:r="http://schemas.openxmlformats.org/officeDocument/2006/relationships" r:id="rId2"/>
          </a:graphicData>
        </a:graphic>
      </p:graphicFrame>
      <p:sp>
        <p:nvSpPr>
          <p:cNvPr id="2" name="Date Placeholder 1"/>
          <p:cNvSpPr>
            <a:spLocks noGrp="1"/>
          </p:cNvSpPr>
          <p:nvPr>
            <p:ph type="dt" sz="half" idx="10"/>
          </p:nvPr>
        </p:nvSpPr>
        <p:spPr/>
        <p:txBody>
          <a:bodyPr/>
          <a:lstStyle/>
          <a:p>
            <a:fld id="{1F918B38-5B4D-4A6E-BF3D-55DE6EEF0A43}"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19</a:t>
            </a:fld>
            <a:endParaRPr lang="en-US">
              <a:solidFill>
                <a:prstClr val="black">
                  <a:tint val="75000"/>
                </a:prstClr>
              </a:solidFill>
            </a:endParaRPr>
          </a:p>
        </p:txBody>
      </p:sp>
    </p:spTree>
    <p:extLst>
      <p:ext uri="{BB962C8B-B14F-4D97-AF65-F5344CB8AC3E}">
        <p14:creationId xmlns:p14="http://schemas.microsoft.com/office/powerpoint/2010/main" val="3819275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914400"/>
            <a:ext cx="8229600" cy="4495800"/>
          </a:xfrm>
          <a:prstGeom prst="rect">
            <a:avLst/>
          </a:prstGeom>
          <a:noFill/>
        </p:spPr>
      </p:sp>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vi-VN" sz="2800" b="1" dirty="0">
                <a:solidFill>
                  <a:srgbClr val="FF0000"/>
                </a:solidFill>
                <a:latin typeface="Times New Roman" panose="02020603050405020304" pitchFamily="18" charset="0"/>
                <a:ea typeface="+mn-ea"/>
                <a:cs typeface="Times New Roman" panose="02020603050405020304" pitchFamily="18" charset="0"/>
              </a:rPr>
              <a:t>QUY MÔ ĐÀO TẠO</a:t>
            </a:r>
          </a:p>
        </p:txBody>
      </p:sp>
      <p:graphicFrame>
        <p:nvGraphicFramePr>
          <p:cNvPr id="15" name="Chart 14">
            <a:extLst>
              <a:ext uri="{FF2B5EF4-FFF2-40B4-BE49-F238E27FC236}">
                <a16:creationId xmlns:a16="http://schemas.microsoft.com/office/drawing/2014/main" id="{58BD2D89-73ED-4AC3-945B-BED8D839F792}"/>
              </a:ext>
            </a:extLst>
          </p:cNvPr>
          <p:cNvGraphicFramePr/>
          <p:nvPr>
            <p:extLst>
              <p:ext uri="{D42A27DB-BD31-4B8C-83A1-F6EECF244321}">
                <p14:modId xmlns:p14="http://schemas.microsoft.com/office/powerpoint/2010/main" val="2397262550"/>
              </p:ext>
            </p:extLst>
          </p:nvPr>
        </p:nvGraphicFramePr>
        <p:xfrm>
          <a:off x="1657350" y="1019006"/>
          <a:ext cx="8858250" cy="5410200"/>
        </p:xfrm>
        <a:graphic>
          <a:graphicData uri="http://schemas.openxmlformats.org/drawingml/2006/chart">
            <c:chart xmlns:c="http://schemas.openxmlformats.org/drawingml/2006/chart" xmlns:r="http://schemas.openxmlformats.org/officeDocument/2006/relationships" r:id="rId2"/>
          </a:graphicData>
        </a:graphic>
      </p:graphicFrame>
      <p:sp>
        <p:nvSpPr>
          <p:cNvPr id="2" name="Date Placeholder 1"/>
          <p:cNvSpPr>
            <a:spLocks noGrp="1"/>
          </p:cNvSpPr>
          <p:nvPr>
            <p:ph type="dt" sz="half" idx="10"/>
          </p:nvPr>
        </p:nvSpPr>
        <p:spPr/>
        <p:txBody>
          <a:bodyPr/>
          <a:lstStyle/>
          <a:p>
            <a:fld id="{03994DC1-1557-4092-AEAA-DBEA060BB61D}"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20</a:t>
            </a:fld>
            <a:endParaRPr lang="en-US">
              <a:solidFill>
                <a:prstClr val="black">
                  <a:tint val="75000"/>
                </a:prstClr>
              </a:solidFill>
            </a:endParaRPr>
          </a:p>
        </p:txBody>
      </p:sp>
    </p:spTree>
    <p:extLst>
      <p:ext uri="{BB962C8B-B14F-4D97-AF65-F5344CB8AC3E}">
        <p14:creationId xmlns:p14="http://schemas.microsoft.com/office/powerpoint/2010/main" val="2146666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914400"/>
            <a:ext cx="8229600" cy="4495800"/>
          </a:xfrm>
          <a:prstGeom prst="rect">
            <a:avLst/>
          </a:prstGeom>
          <a:noFill/>
        </p:spPr>
      </p:sp>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vi-VN" sz="2800" b="1" dirty="0">
                <a:solidFill>
                  <a:srgbClr val="FF0000"/>
                </a:solidFill>
                <a:latin typeface="Times New Roman" panose="02020603050405020304" pitchFamily="18" charset="0"/>
                <a:ea typeface="+mn-ea"/>
                <a:cs typeface="Times New Roman" panose="02020603050405020304" pitchFamily="18" charset="0"/>
              </a:rPr>
              <a:t>QUY MÔ </a:t>
            </a:r>
            <a:r>
              <a:rPr lang="en-US" sz="2800" b="1" dirty="0">
                <a:solidFill>
                  <a:srgbClr val="FF0000"/>
                </a:solidFill>
                <a:latin typeface="Times New Roman" panose="02020603050405020304" pitchFamily="18" charset="0"/>
                <a:ea typeface="+mn-ea"/>
                <a:cs typeface="Times New Roman" panose="02020603050405020304" pitchFamily="18" charset="0"/>
              </a:rPr>
              <a:t>THEO KHOA </a:t>
            </a:r>
            <a:r>
              <a:rPr lang="vi-VN" sz="2800" b="1" dirty="0">
                <a:solidFill>
                  <a:srgbClr val="FF0000"/>
                </a:solidFill>
                <a:latin typeface="Times New Roman" panose="02020603050405020304" pitchFamily="18" charset="0"/>
                <a:ea typeface="+mn-ea"/>
                <a:cs typeface="Times New Roman" panose="02020603050405020304" pitchFamily="18" charset="0"/>
              </a:rPr>
              <a:t>ĐÀO TẠO</a:t>
            </a:r>
          </a:p>
        </p:txBody>
      </p:sp>
      <p:graphicFrame>
        <p:nvGraphicFramePr>
          <p:cNvPr id="15" name="Chart 14">
            <a:extLst>
              <a:ext uri="{FF2B5EF4-FFF2-40B4-BE49-F238E27FC236}">
                <a16:creationId xmlns:a16="http://schemas.microsoft.com/office/drawing/2014/main" id="{58BD2D89-73ED-4AC3-945B-BED8D839F792}"/>
              </a:ext>
            </a:extLst>
          </p:cNvPr>
          <p:cNvGraphicFramePr/>
          <p:nvPr>
            <p:extLst>
              <p:ext uri="{D42A27DB-BD31-4B8C-83A1-F6EECF244321}">
                <p14:modId xmlns:p14="http://schemas.microsoft.com/office/powerpoint/2010/main" val="511326971"/>
              </p:ext>
            </p:extLst>
          </p:nvPr>
        </p:nvGraphicFramePr>
        <p:xfrm>
          <a:off x="304800" y="1019006"/>
          <a:ext cx="11658600" cy="5410200"/>
        </p:xfrm>
        <a:graphic>
          <a:graphicData uri="http://schemas.openxmlformats.org/drawingml/2006/chart">
            <c:chart xmlns:c="http://schemas.openxmlformats.org/drawingml/2006/chart" xmlns:r="http://schemas.openxmlformats.org/officeDocument/2006/relationships" r:id="rId2"/>
          </a:graphicData>
        </a:graphic>
      </p:graphicFrame>
      <p:sp>
        <p:nvSpPr>
          <p:cNvPr id="2" name="Date Placeholder 1"/>
          <p:cNvSpPr>
            <a:spLocks noGrp="1"/>
          </p:cNvSpPr>
          <p:nvPr>
            <p:ph type="dt" sz="half" idx="10"/>
          </p:nvPr>
        </p:nvSpPr>
        <p:spPr/>
        <p:txBody>
          <a:bodyPr/>
          <a:lstStyle/>
          <a:p>
            <a:fld id="{DD6021B0-C503-4098-BADA-225878B65F3B}"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21</a:t>
            </a:fld>
            <a:endParaRPr lang="en-US">
              <a:solidFill>
                <a:prstClr val="black">
                  <a:tint val="75000"/>
                </a:prstClr>
              </a:solidFill>
            </a:endParaRPr>
          </a:p>
        </p:txBody>
      </p:sp>
    </p:spTree>
    <p:extLst>
      <p:ext uri="{BB962C8B-B14F-4D97-AF65-F5344CB8AC3E}">
        <p14:creationId xmlns:p14="http://schemas.microsoft.com/office/powerpoint/2010/main" val="1910643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F9D2034-15B4-4D16-8465-093F0EA6BBE2}"/>
              </a:ext>
            </a:extLst>
          </p:cNvPr>
          <p:cNvSpPr/>
          <p:nvPr/>
        </p:nvSpPr>
        <p:spPr>
          <a:xfrm>
            <a:off x="0" y="304800"/>
            <a:ext cx="12192000" cy="6295859"/>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path path="circle">
              <a:fillToRect l="50000" t="50000" r="50000" b="50000"/>
            </a:path>
            <a:tileRect/>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400" b="1" dirty="0">
                <a:solidFill>
                  <a:srgbClr val="FF0000"/>
                </a:solidFill>
                <a:latin typeface="Times New Roman" panose="02020603050405020304" pitchFamily="18" charset="0"/>
                <a:ea typeface="+mn-ea"/>
                <a:cs typeface="Times New Roman" panose="02020603050405020304" pitchFamily="18" charset="0"/>
              </a:rPr>
              <a:t>KHOA CƠ KHÍ</a:t>
            </a:r>
          </a:p>
        </p:txBody>
      </p:sp>
      <p:sp>
        <p:nvSpPr>
          <p:cNvPr id="11" name="Rectangle 10">
            <a:extLst>
              <a:ext uri="{FF2B5EF4-FFF2-40B4-BE49-F238E27FC236}">
                <a16:creationId xmlns:a16="http://schemas.microsoft.com/office/drawing/2014/main" id="{FB55F267-D95D-44D2-9840-3EF6ED89F911}"/>
              </a:ext>
            </a:extLst>
          </p:cNvPr>
          <p:cNvSpPr/>
          <p:nvPr/>
        </p:nvSpPr>
        <p:spPr>
          <a:xfrm>
            <a:off x="4724400" y="1352806"/>
            <a:ext cx="7239000" cy="1421928"/>
          </a:xfrm>
          <a:prstGeom prst="rect">
            <a:avLst/>
          </a:prstGeom>
        </p:spPr>
        <p:txBody>
          <a:bodyPr wrap="square">
            <a:spAutoFit/>
          </a:bodyPr>
          <a:lstStyle/>
          <a:p>
            <a:pPr marL="285750" indent="-285750" algn="just">
              <a:lnSpc>
                <a:spcPct val="120000"/>
              </a:lnSpc>
              <a:buSzPct val="150000"/>
              <a:buFont typeface="Arial" panose="020B0604020202020204" pitchFamily="34" charset="0"/>
              <a:buChar char="•"/>
            </a:pPr>
            <a:r>
              <a:rPr lang="en-US" sz="2400" dirty="0" err="1">
                <a:solidFill>
                  <a:schemeClr val="bg2">
                    <a:lumMod val="50000"/>
                  </a:schemeClr>
                </a:solidFill>
                <a:latin typeface="Times New Roman" panose="02020603050405020304" pitchFamily="18" charset="0"/>
                <a:cs typeface="Times New Roman" panose="02020603050405020304" pitchFamily="18" charset="0"/>
              </a:rPr>
              <a:t>Khoa</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có</a:t>
            </a:r>
            <a:r>
              <a:rPr lang="en-US" sz="2400" dirty="0">
                <a:solidFill>
                  <a:schemeClr val="bg2">
                    <a:lumMod val="50000"/>
                  </a:schemeClr>
                </a:solidFill>
                <a:latin typeface="Times New Roman" panose="02020603050405020304" pitchFamily="18" charset="0"/>
                <a:cs typeface="Times New Roman" panose="02020603050405020304" pitchFamily="18" charset="0"/>
              </a:rPr>
              <a:t> 32 </a:t>
            </a:r>
            <a:r>
              <a:rPr lang="en-US" sz="2400" dirty="0" err="1">
                <a:solidFill>
                  <a:schemeClr val="bg2">
                    <a:lumMod val="50000"/>
                  </a:schemeClr>
                </a:solidFill>
                <a:latin typeface="Times New Roman" panose="02020603050405020304" pitchFamily="18" charset="0"/>
                <a:cs typeface="Times New Roman" panose="02020603050405020304" pitchFamily="18" charset="0"/>
              </a:rPr>
              <a:t>giảng</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viên</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i="1" dirty="0">
                <a:solidFill>
                  <a:schemeClr val="bg2">
                    <a:lumMod val="50000"/>
                  </a:schemeClr>
                </a:solidFill>
                <a:latin typeface="Times New Roman" panose="02020603050405020304" pitchFamily="18" charset="0"/>
                <a:cs typeface="Times New Roman" panose="02020603050405020304" pitchFamily="18" charset="0"/>
              </a:rPr>
              <a:t>(</a:t>
            </a:r>
            <a:r>
              <a:rPr lang="en-US" sz="2400" i="1" dirty="0" err="1">
                <a:solidFill>
                  <a:schemeClr val="bg2">
                    <a:lumMod val="50000"/>
                  </a:schemeClr>
                </a:solidFill>
                <a:latin typeface="Times New Roman" panose="02020603050405020304" pitchFamily="18" charset="0"/>
                <a:cs typeface="Times New Roman" panose="02020603050405020304" pitchFamily="18" charset="0"/>
              </a:rPr>
              <a:t>trên</a:t>
            </a:r>
            <a:r>
              <a:rPr lang="en-US" sz="2400" i="1" dirty="0">
                <a:solidFill>
                  <a:schemeClr val="bg2">
                    <a:lumMod val="50000"/>
                  </a:schemeClr>
                </a:solidFill>
                <a:latin typeface="Times New Roman" panose="02020603050405020304" pitchFamily="18" charset="0"/>
                <a:cs typeface="Times New Roman" panose="02020603050405020304" pitchFamily="18" charset="0"/>
              </a:rPr>
              <a:t> 70% </a:t>
            </a:r>
            <a:r>
              <a:rPr lang="en-US" sz="2400" i="1" dirty="0" err="1">
                <a:solidFill>
                  <a:schemeClr val="bg2">
                    <a:lumMod val="50000"/>
                  </a:schemeClr>
                </a:solidFill>
                <a:latin typeface="Times New Roman" panose="02020603050405020304" pitchFamily="18" charset="0"/>
                <a:cs typeface="Times New Roman" panose="02020603050405020304" pitchFamily="18" charset="0"/>
              </a:rPr>
              <a:t>trình</a:t>
            </a:r>
            <a:r>
              <a:rPr lang="en-US" sz="2400" i="1" dirty="0">
                <a:solidFill>
                  <a:schemeClr val="bg2">
                    <a:lumMod val="50000"/>
                  </a:schemeClr>
                </a:solidFill>
                <a:latin typeface="Times New Roman" panose="02020603050405020304" pitchFamily="18" charset="0"/>
                <a:cs typeface="Times New Roman" panose="02020603050405020304" pitchFamily="18" charset="0"/>
              </a:rPr>
              <a:t> </a:t>
            </a:r>
            <a:r>
              <a:rPr lang="en-US" sz="2400" i="1" dirty="0" err="1">
                <a:solidFill>
                  <a:schemeClr val="bg2">
                    <a:lumMod val="50000"/>
                  </a:schemeClr>
                </a:solidFill>
                <a:latin typeface="Times New Roman" panose="02020603050405020304" pitchFamily="18" charset="0"/>
                <a:cs typeface="Times New Roman" panose="02020603050405020304" pitchFamily="18" charset="0"/>
              </a:rPr>
              <a:t>độ</a:t>
            </a:r>
            <a:r>
              <a:rPr lang="en-US" sz="2400" i="1" dirty="0">
                <a:solidFill>
                  <a:schemeClr val="bg2">
                    <a:lumMod val="50000"/>
                  </a:schemeClr>
                </a:solidFill>
                <a:latin typeface="Times New Roman" panose="02020603050405020304" pitchFamily="18" charset="0"/>
                <a:cs typeface="Times New Roman" panose="02020603050405020304" pitchFamily="18" charset="0"/>
              </a:rPr>
              <a:t> </a:t>
            </a:r>
            <a:r>
              <a:rPr lang="en-US" sz="2400" i="1" dirty="0" err="1">
                <a:solidFill>
                  <a:schemeClr val="bg2">
                    <a:lumMod val="50000"/>
                  </a:schemeClr>
                </a:solidFill>
                <a:latin typeface="Times New Roman" panose="02020603050405020304" pitchFamily="18" charset="0"/>
                <a:cs typeface="Times New Roman" panose="02020603050405020304" pitchFamily="18" charset="0"/>
              </a:rPr>
              <a:t>sau</a:t>
            </a:r>
            <a:r>
              <a:rPr lang="en-US" sz="2400" i="1" dirty="0">
                <a:solidFill>
                  <a:schemeClr val="bg2">
                    <a:lumMod val="50000"/>
                  </a:schemeClr>
                </a:solidFill>
                <a:latin typeface="Times New Roman" panose="02020603050405020304" pitchFamily="18" charset="0"/>
                <a:cs typeface="Times New Roman" panose="02020603050405020304" pitchFamily="18" charset="0"/>
              </a:rPr>
              <a:t> </a:t>
            </a:r>
            <a:r>
              <a:rPr lang="en-US" sz="2400" i="1" dirty="0" err="1">
                <a:solidFill>
                  <a:schemeClr val="bg2">
                    <a:lumMod val="50000"/>
                  </a:schemeClr>
                </a:solidFill>
                <a:latin typeface="Times New Roman" panose="02020603050405020304" pitchFamily="18" charset="0"/>
                <a:cs typeface="Times New Roman" panose="02020603050405020304" pitchFamily="18" charset="0"/>
              </a:rPr>
              <a:t>đại</a:t>
            </a:r>
            <a:r>
              <a:rPr lang="en-US" sz="2400" i="1" dirty="0">
                <a:solidFill>
                  <a:schemeClr val="bg2">
                    <a:lumMod val="50000"/>
                  </a:schemeClr>
                </a:solidFill>
                <a:latin typeface="Times New Roman" panose="02020603050405020304" pitchFamily="18" charset="0"/>
                <a:cs typeface="Times New Roman" panose="02020603050405020304" pitchFamily="18" charset="0"/>
              </a:rPr>
              <a:t> </a:t>
            </a:r>
            <a:r>
              <a:rPr lang="en-US" sz="2400" i="1" dirty="0" err="1">
                <a:solidFill>
                  <a:schemeClr val="bg2">
                    <a:lumMod val="50000"/>
                  </a:schemeClr>
                </a:solidFill>
                <a:latin typeface="Times New Roman" panose="02020603050405020304" pitchFamily="18" charset="0"/>
                <a:cs typeface="Times New Roman" panose="02020603050405020304" pitchFamily="18" charset="0"/>
              </a:rPr>
              <a:t>học</a:t>
            </a:r>
            <a:r>
              <a:rPr lang="en-US" sz="2400" i="1" dirty="0">
                <a:solidFill>
                  <a:schemeClr val="bg2">
                    <a:lumMod val="50000"/>
                  </a:schemeClr>
                </a:solidFill>
                <a:latin typeface="Times New Roman" panose="02020603050405020304" pitchFamily="18" charset="0"/>
                <a:cs typeface="Times New Roman" panose="02020603050405020304" pitchFamily="18" charset="0"/>
              </a:rPr>
              <a:t>)</a:t>
            </a:r>
            <a:r>
              <a:rPr lang="en-US" sz="2400" dirty="0">
                <a:solidFill>
                  <a:schemeClr val="bg2">
                    <a:lumMod val="50000"/>
                  </a:schemeClr>
                </a:solidFill>
                <a:latin typeface="Times New Roman" panose="02020603050405020304" pitchFamily="18" charset="0"/>
                <a:cs typeface="Times New Roman" panose="02020603050405020304" pitchFamily="18" charset="0"/>
              </a:rPr>
              <a:t>. </a:t>
            </a:r>
          </a:p>
          <a:p>
            <a:pPr marL="285750" indent="-285750" algn="just">
              <a:lnSpc>
                <a:spcPct val="12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Có gần 2000 </a:t>
            </a:r>
            <a:r>
              <a:rPr lang="en-US" sz="2400" dirty="0" err="1">
                <a:solidFill>
                  <a:schemeClr val="bg2">
                    <a:lumMod val="50000"/>
                  </a:schemeClr>
                </a:solidFill>
                <a:latin typeface="Times New Roman" panose="02020603050405020304" pitchFamily="18" charset="0"/>
                <a:cs typeface="Times New Roman" panose="02020603050405020304" pitchFamily="18" charset="0"/>
              </a:rPr>
              <a:t>sinh</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viên</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đang</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học</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tập</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tại</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khoa</a:t>
            </a:r>
            <a:r>
              <a:rPr lang="en-US" sz="2400" dirty="0">
                <a:solidFill>
                  <a:schemeClr val="bg2">
                    <a:lumMod val="50000"/>
                  </a:schemeClr>
                </a:solidFill>
                <a:latin typeface="Times New Roman" panose="02020603050405020304" pitchFamily="18" charset="0"/>
                <a:cs typeface="Times New Roman" panose="02020603050405020304" pitchFamily="18" charset="0"/>
              </a:rPr>
              <a:t>. </a:t>
            </a:r>
          </a:p>
          <a:p>
            <a:pPr marL="285750" indent="-285750" algn="just">
              <a:lnSpc>
                <a:spcPct val="120000"/>
              </a:lnSpc>
              <a:buSzPct val="150000"/>
              <a:buFont typeface="Arial" panose="020B0604020202020204" pitchFamily="34" charset="0"/>
              <a:buChar char="•"/>
            </a:pPr>
            <a:r>
              <a:rPr lang="en-US" sz="2400" dirty="0">
                <a:solidFill>
                  <a:schemeClr val="bg2">
                    <a:lumMod val="50000"/>
                  </a:schemeClr>
                </a:solidFill>
                <a:latin typeface="Times New Roman" panose="02020603050405020304" pitchFamily="18" charset="0"/>
                <a:cs typeface="Times New Roman" panose="02020603050405020304" pitchFamily="18" charset="0"/>
              </a:rPr>
              <a:t>100% SV </a:t>
            </a:r>
            <a:r>
              <a:rPr lang="en-US" sz="2400" dirty="0" err="1">
                <a:solidFill>
                  <a:schemeClr val="bg2">
                    <a:lumMod val="50000"/>
                  </a:schemeClr>
                </a:solidFill>
                <a:latin typeface="Times New Roman" panose="02020603050405020304" pitchFamily="18" charset="0"/>
                <a:cs typeface="Times New Roman" panose="02020603050405020304" pitchFamily="18" charset="0"/>
              </a:rPr>
              <a:t>có</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việc</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làm</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sau</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khi</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tốt</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nghiệp</a:t>
            </a:r>
            <a:r>
              <a:rPr lang="en-US" sz="2400" dirty="0">
                <a:solidFill>
                  <a:schemeClr val="bg2">
                    <a:lumMod val="50000"/>
                  </a:schemeClr>
                </a:solidFill>
                <a:latin typeface="Times New Roman" panose="02020603050405020304" pitchFamily="18" charset="0"/>
                <a:cs typeface="Times New Roman" panose="02020603050405020304" pitchFamily="18" charset="0"/>
              </a:rPr>
              <a:t>.</a:t>
            </a:r>
          </a:p>
        </p:txBody>
      </p:sp>
      <p:sp>
        <p:nvSpPr>
          <p:cNvPr id="14" name="Rectangle 13">
            <a:extLst>
              <a:ext uri="{FF2B5EF4-FFF2-40B4-BE49-F238E27FC236}">
                <a16:creationId xmlns:a16="http://schemas.microsoft.com/office/drawing/2014/main" id="{EBE746C4-662F-4697-BD50-BA31AFC9CBCC}"/>
              </a:ext>
            </a:extLst>
          </p:cNvPr>
          <p:cNvSpPr/>
          <p:nvPr/>
        </p:nvSpPr>
        <p:spPr>
          <a:xfrm>
            <a:off x="533400" y="4089002"/>
            <a:ext cx="7111393" cy="2308324"/>
          </a:xfrm>
          <a:prstGeom prst="rect">
            <a:avLst/>
          </a:prstGeom>
        </p:spPr>
        <p:txBody>
          <a:bodyPr wrap="square">
            <a:spAutoFit/>
          </a:bodyPr>
          <a:lstStyle/>
          <a:p>
            <a:pPr algn="just">
              <a:lnSpc>
                <a:spcPct val="120000"/>
              </a:lnSpc>
            </a:pPr>
            <a:r>
              <a:rPr lang="en-US" sz="2400" dirty="0" err="1">
                <a:solidFill>
                  <a:schemeClr val="bg2">
                    <a:lumMod val="50000"/>
                  </a:schemeClr>
                </a:solidFill>
                <a:latin typeface="Times New Roman" panose="02020603050405020304" pitchFamily="18" charset="0"/>
                <a:cs typeface="Times New Roman" panose="02020603050405020304" pitchFamily="18" charset="0"/>
              </a:rPr>
              <a:t>Khoa</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đào</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tạo</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nguồn</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nhân</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lực</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chất</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lượng</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cao</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đáp</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ứng</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nhu</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cầu</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của</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doanh</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nghiệp</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và</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xã</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hội</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Sinh</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viên</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được</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đào</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tạo</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trong</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một</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môi</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trường</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chuyên</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nghiệp</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với</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đội</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ngũ</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giảng</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viên</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kinh</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nghiệm</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được</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thực</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hành</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trên</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những</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trang</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thiết</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bị</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hiện</a:t>
            </a:r>
            <a:r>
              <a:rPr lang="en-US" sz="2400" dirty="0">
                <a:solidFill>
                  <a:schemeClr val="bg2">
                    <a:lumMod val="50000"/>
                  </a:schemeClr>
                </a:solidFill>
                <a:latin typeface="Times New Roman" panose="02020603050405020304" pitchFamily="18" charset="0"/>
                <a:cs typeface="Times New Roman" panose="02020603050405020304" pitchFamily="18" charset="0"/>
              </a:rPr>
              <a:t> </a:t>
            </a:r>
            <a:r>
              <a:rPr lang="en-US" sz="2400" dirty="0" err="1">
                <a:solidFill>
                  <a:schemeClr val="bg2">
                    <a:lumMod val="50000"/>
                  </a:schemeClr>
                </a:solidFill>
                <a:latin typeface="Times New Roman" panose="02020603050405020304" pitchFamily="18" charset="0"/>
                <a:cs typeface="Times New Roman" panose="02020603050405020304" pitchFamily="18" charset="0"/>
              </a:rPr>
              <a:t>đại</a:t>
            </a:r>
            <a:r>
              <a:rPr lang="en-US" sz="2400" dirty="0">
                <a:solidFill>
                  <a:schemeClr val="bg2">
                    <a:lumMod val="50000"/>
                  </a:schemeClr>
                </a:solidFill>
                <a:latin typeface="Times New Roman" panose="02020603050405020304" pitchFamily="18" charset="0"/>
                <a:cs typeface="Times New Roman" panose="02020603050405020304" pitchFamily="18" charset="0"/>
              </a:rPr>
              <a:t>.</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72400" y="3810000"/>
            <a:ext cx="4063393" cy="26475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400" y="995194"/>
            <a:ext cx="4090007" cy="27266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Date Placeholder 1"/>
          <p:cNvSpPr>
            <a:spLocks noGrp="1"/>
          </p:cNvSpPr>
          <p:nvPr>
            <p:ph type="dt" sz="half" idx="10"/>
          </p:nvPr>
        </p:nvSpPr>
        <p:spPr/>
        <p:txBody>
          <a:bodyPr/>
          <a:lstStyle/>
          <a:p>
            <a:fld id="{B505502E-1FE7-4C94-8210-E000B51CD28B}"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22</a:t>
            </a:fld>
            <a:endParaRPr lang="en-US">
              <a:solidFill>
                <a:prstClr val="black">
                  <a:tint val="75000"/>
                </a:prstClr>
              </a:solidFill>
            </a:endParaRPr>
          </a:p>
        </p:txBody>
      </p:sp>
    </p:spTree>
    <p:extLst>
      <p:ext uri="{BB962C8B-B14F-4D97-AF65-F5344CB8AC3E}">
        <p14:creationId xmlns:p14="http://schemas.microsoft.com/office/powerpoint/2010/main" val="2563470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F9D2034-15B4-4D16-8465-093F0EA6BBE2}"/>
              </a:ext>
            </a:extLst>
          </p:cNvPr>
          <p:cNvSpPr/>
          <p:nvPr/>
        </p:nvSpPr>
        <p:spPr>
          <a:xfrm>
            <a:off x="0" y="304800"/>
            <a:ext cx="12192000" cy="6295859"/>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8100000" scaled="1"/>
            <a:tileRect/>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400" b="1">
                <a:solidFill>
                  <a:srgbClr val="FF0000"/>
                </a:solidFill>
                <a:latin typeface="Times New Roman" panose="02020603050405020304" pitchFamily="18" charset="0"/>
                <a:ea typeface="+mn-ea"/>
                <a:cs typeface="Times New Roman" panose="02020603050405020304" pitchFamily="18" charset="0"/>
              </a:rPr>
              <a:t>KHOA ĐIỆN - ĐIÊN TỬ</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11" name="Rectangle 10">
            <a:extLst>
              <a:ext uri="{FF2B5EF4-FFF2-40B4-BE49-F238E27FC236}">
                <a16:creationId xmlns:a16="http://schemas.microsoft.com/office/drawing/2014/main" id="{FB55F267-D95D-44D2-9840-3EF6ED89F911}"/>
              </a:ext>
            </a:extLst>
          </p:cNvPr>
          <p:cNvSpPr/>
          <p:nvPr/>
        </p:nvSpPr>
        <p:spPr>
          <a:xfrm>
            <a:off x="312327" y="1587032"/>
            <a:ext cx="7239000" cy="1421928"/>
          </a:xfrm>
          <a:prstGeom prst="rect">
            <a:avLst/>
          </a:prstGeom>
        </p:spPr>
        <p:txBody>
          <a:bodyPr wrap="square">
            <a:spAutoFit/>
          </a:bodyPr>
          <a:lstStyle/>
          <a:p>
            <a:pPr marL="285750" indent="-285750" algn="just">
              <a:lnSpc>
                <a:spcPct val="12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Khoa có 40 giảng viên </a:t>
            </a:r>
            <a:r>
              <a:rPr lang="en-US" sz="2400" i="1">
                <a:solidFill>
                  <a:schemeClr val="bg2">
                    <a:lumMod val="50000"/>
                  </a:schemeClr>
                </a:solidFill>
                <a:latin typeface="Times New Roman" panose="02020603050405020304" pitchFamily="18" charset="0"/>
                <a:cs typeface="Times New Roman" panose="02020603050405020304" pitchFamily="18" charset="0"/>
              </a:rPr>
              <a:t>(trên 80% trình độ sau đại học)</a:t>
            </a:r>
            <a:r>
              <a:rPr lang="en-US" sz="2400">
                <a:solidFill>
                  <a:schemeClr val="bg2">
                    <a:lumMod val="50000"/>
                  </a:schemeClr>
                </a:solidFill>
                <a:latin typeface="Times New Roman" panose="02020603050405020304" pitchFamily="18" charset="0"/>
                <a:cs typeface="Times New Roman" panose="02020603050405020304" pitchFamily="18" charset="0"/>
              </a:rPr>
              <a:t>. </a:t>
            </a:r>
          </a:p>
          <a:p>
            <a:pPr marL="285750" indent="-285750" algn="just">
              <a:lnSpc>
                <a:spcPct val="12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Có hơn 2200 sinh viên đang học tập tại khoa. </a:t>
            </a:r>
          </a:p>
          <a:p>
            <a:pPr marL="285750" indent="-285750" algn="just">
              <a:lnSpc>
                <a:spcPct val="12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100% SV có việc làm sau khi tốt nghiệp.</a:t>
            </a:r>
            <a:endParaRPr lang="en-US" sz="2400" dirty="0">
              <a:solidFill>
                <a:schemeClr val="bg2">
                  <a:lumMod val="50000"/>
                </a:schemeClr>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BE746C4-662F-4697-BD50-BA31AFC9CBCC}"/>
              </a:ext>
            </a:extLst>
          </p:cNvPr>
          <p:cNvSpPr/>
          <p:nvPr/>
        </p:nvSpPr>
        <p:spPr>
          <a:xfrm>
            <a:off x="4572000" y="4196309"/>
            <a:ext cx="7111393" cy="1865126"/>
          </a:xfrm>
          <a:prstGeom prst="rect">
            <a:avLst/>
          </a:prstGeom>
        </p:spPr>
        <p:txBody>
          <a:bodyPr wrap="square">
            <a:spAutoFit/>
          </a:bodyPr>
          <a:lstStyle/>
          <a:p>
            <a:pPr algn="just">
              <a:lnSpc>
                <a:spcPct val="120000"/>
              </a:lnSpc>
            </a:pPr>
            <a:r>
              <a:rPr lang="en-US" sz="2400">
                <a:solidFill>
                  <a:schemeClr val="bg2">
                    <a:lumMod val="50000"/>
                  </a:schemeClr>
                </a:solidFill>
                <a:latin typeface="Times New Roman" panose="02020603050405020304" pitchFamily="18" charset="0"/>
                <a:cs typeface="Times New Roman" panose="02020603050405020304" pitchFamily="18" charset="0"/>
              </a:rPr>
              <a:t>Sau khi tốt nghiệp sinh viên có khả năng đảm nhiệm các công việc về kỹ thuật điện – điện tử, tự động hóa, viễn thông và máy tính tại các công ty, nhà máy, xí nghiệp, công ty tư vấn thiết kế và xây lắp điện.</a:t>
            </a:r>
            <a:endParaRPr lang="en-US" sz="2400" dirty="0">
              <a:solidFill>
                <a:schemeClr val="bg2">
                  <a:lumMod val="50000"/>
                </a:schemeClr>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63653" y="963444"/>
            <a:ext cx="4214047" cy="28048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7425" y="3768248"/>
            <a:ext cx="3968412" cy="264035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Date Placeholder 1"/>
          <p:cNvSpPr>
            <a:spLocks noGrp="1"/>
          </p:cNvSpPr>
          <p:nvPr>
            <p:ph type="dt" sz="half" idx="10"/>
          </p:nvPr>
        </p:nvSpPr>
        <p:spPr/>
        <p:txBody>
          <a:bodyPr/>
          <a:lstStyle/>
          <a:p>
            <a:fld id="{E191D267-4A5C-480E-9DDD-7BDEF73175D7}"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23</a:t>
            </a:fld>
            <a:endParaRPr lang="en-US">
              <a:solidFill>
                <a:prstClr val="black">
                  <a:tint val="75000"/>
                </a:prstClr>
              </a:solidFill>
            </a:endParaRPr>
          </a:p>
        </p:txBody>
      </p:sp>
    </p:spTree>
    <p:extLst>
      <p:ext uri="{BB962C8B-B14F-4D97-AF65-F5344CB8AC3E}">
        <p14:creationId xmlns:p14="http://schemas.microsoft.com/office/powerpoint/2010/main" val="3365041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F9D2034-15B4-4D16-8465-093F0EA6BBE2}"/>
              </a:ext>
            </a:extLst>
          </p:cNvPr>
          <p:cNvSpPr/>
          <p:nvPr/>
        </p:nvSpPr>
        <p:spPr>
          <a:xfrm>
            <a:off x="0" y="304800"/>
            <a:ext cx="12192000" cy="6295859"/>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path path="circle">
              <a:fillToRect l="50000" t="50000" r="50000" b="50000"/>
            </a:path>
            <a:tileRect/>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vi-VN" sz="2400" b="1">
                <a:solidFill>
                  <a:srgbClr val="FF0000"/>
                </a:solidFill>
                <a:latin typeface="Times New Roman" panose="02020603050405020304" pitchFamily="18" charset="0"/>
                <a:ea typeface="+mn-ea"/>
                <a:cs typeface="Times New Roman" panose="02020603050405020304" pitchFamily="18" charset="0"/>
              </a:rPr>
              <a:t>KHOA CÔNG NGHỆ THÔNG TIN</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11" name="Rectangle 10">
            <a:extLst>
              <a:ext uri="{FF2B5EF4-FFF2-40B4-BE49-F238E27FC236}">
                <a16:creationId xmlns:a16="http://schemas.microsoft.com/office/drawing/2014/main" id="{FB55F267-D95D-44D2-9840-3EF6ED89F911}"/>
              </a:ext>
            </a:extLst>
          </p:cNvPr>
          <p:cNvSpPr/>
          <p:nvPr/>
        </p:nvSpPr>
        <p:spPr>
          <a:xfrm>
            <a:off x="4724400" y="1352806"/>
            <a:ext cx="7239000" cy="1421928"/>
          </a:xfrm>
          <a:prstGeom prst="rect">
            <a:avLst/>
          </a:prstGeom>
        </p:spPr>
        <p:txBody>
          <a:bodyPr wrap="square">
            <a:spAutoFit/>
          </a:bodyPr>
          <a:lstStyle/>
          <a:p>
            <a:pPr marL="285750" indent="-285750" algn="just">
              <a:lnSpc>
                <a:spcPct val="12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Khoa có 30 giảng viên </a:t>
            </a:r>
            <a:r>
              <a:rPr lang="en-US" sz="2400" i="1">
                <a:solidFill>
                  <a:schemeClr val="bg2">
                    <a:lumMod val="50000"/>
                  </a:schemeClr>
                </a:solidFill>
                <a:latin typeface="Times New Roman" panose="02020603050405020304" pitchFamily="18" charset="0"/>
                <a:cs typeface="Times New Roman" panose="02020603050405020304" pitchFamily="18" charset="0"/>
              </a:rPr>
              <a:t>(trên 70% trình độ sau đại học)</a:t>
            </a:r>
            <a:r>
              <a:rPr lang="en-US" sz="2400">
                <a:solidFill>
                  <a:schemeClr val="bg2">
                    <a:lumMod val="50000"/>
                  </a:schemeClr>
                </a:solidFill>
                <a:latin typeface="Times New Roman" panose="02020603050405020304" pitchFamily="18" charset="0"/>
                <a:cs typeface="Times New Roman" panose="02020603050405020304" pitchFamily="18" charset="0"/>
              </a:rPr>
              <a:t>. </a:t>
            </a:r>
          </a:p>
          <a:p>
            <a:pPr marL="285750" indent="-285750" algn="just">
              <a:lnSpc>
                <a:spcPct val="12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Có hơn 3300 sinh viên đang học tập tại khoa. </a:t>
            </a:r>
          </a:p>
          <a:p>
            <a:pPr marL="285750" indent="-285750" algn="just">
              <a:lnSpc>
                <a:spcPct val="12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100% SV có việc làm sau khi tốt nghiệp.</a:t>
            </a:r>
            <a:endParaRPr lang="en-US" sz="2400" dirty="0">
              <a:solidFill>
                <a:schemeClr val="bg2">
                  <a:lumMod val="50000"/>
                </a:schemeClr>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BE746C4-662F-4697-BD50-BA31AFC9CBCC}"/>
              </a:ext>
            </a:extLst>
          </p:cNvPr>
          <p:cNvSpPr/>
          <p:nvPr/>
        </p:nvSpPr>
        <p:spPr>
          <a:xfrm>
            <a:off x="381000" y="4264207"/>
            <a:ext cx="7078429" cy="1532727"/>
          </a:xfrm>
          <a:prstGeom prst="rect">
            <a:avLst/>
          </a:prstGeom>
        </p:spPr>
        <p:txBody>
          <a:bodyPr wrap="square">
            <a:spAutoFit/>
          </a:bodyPr>
          <a:lstStyle/>
          <a:p>
            <a:pPr algn="just">
              <a:lnSpc>
                <a:spcPct val="130000"/>
              </a:lnSpc>
            </a:pPr>
            <a:r>
              <a:rPr lang="vi-VN" sz="2400">
                <a:solidFill>
                  <a:schemeClr val="bg2">
                    <a:lumMod val="50000"/>
                  </a:schemeClr>
                </a:solidFill>
                <a:latin typeface="Times New Roman" panose="02020603050405020304" pitchFamily="18" charset="0"/>
                <a:cs typeface="Times New Roman" panose="02020603050405020304" pitchFamily="18" charset="0"/>
              </a:rPr>
              <a:t>Tại</a:t>
            </a:r>
            <a:r>
              <a:rPr lang="en-US" sz="2400">
                <a:solidFill>
                  <a:schemeClr val="bg2">
                    <a:lumMod val="50000"/>
                  </a:schemeClr>
                </a:solidFill>
                <a:latin typeface="Times New Roman" panose="02020603050405020304" pitchFamily="18" charset="0"/>
                <a:cs typeface="Times New Roman" panose="02020603050405020304" pitchFamily="18" charset="0"/>
              </a:rPr>
              <a:t> các kỳ thi </a:t>
            </a:r>
            <a:r>
              <a:rPr lang="vi-VN" sz="2400">
                <a:solidFill>
                  <a:schemeClr val="bg2">
                    <a:lumMod val="50000"/>
                  </a:schemeClr>
                </a:solidFill>
                <a:latin typeface="Times New Roman" panose="02020603050405020304" pitchFamily="18" charset="0"/>
                <a:cs typeface="Times New Roman" panose="02020603050405020304" pitchFamily="18" charset="0"/>
              </a:rPr>
              <a:t>Olympi</a:t>
            </a:r>
            <a:r>
              <a:rPr lang="en-US" sz="2400">
                <a:solidFill>
                  <a:schemeClr val="bg2">
                    <a:lumMod val="50000"/>
                  </a:schemeClr>
                </a:solidFill>
                <a:latin typeface="Times New Roman" panose="02020603050405020304" pitchFamily="18" charset="0"/>
                <a:cs typeface="Times New Roman" panose="02020603050405020304" pitchFamily="18" charset="0"/>
              </a:rPr>
              <a:t>c Tin học</a:t>
            </a:r>
            <a:r>
              <a:rPr lang="vi-VN" sz="2400">
                <a:solidFill>
                  <a:schemeClr val="bg2">
                    <a:lumMod val="50000"/>
                  </a:schemeClr>
                </a:solidFill>
                <a:latin typeface="Times New Roman" panose="02020603050405020304" pitchFamily="18" charset="0"/>
                <a:cs typeface="Times New Roman" panose="02020603050405020304" pitchFamily="18" charset="0"/>
              </a:rPr>
              <a:t>, ACM/ICPC, sinh viên của khoa luôn đạt thứ hạng cao. Phần lớn sinh viên </a:t>
            </a:r>
            <a:r>
              <a:rPr lang="en-US" sz="2400">
                <a:solidFill>
                  <a:schemeClr val="bg2">
                    <a:lumMod val="50000"/>
                  </a:schemeClr>
                </a:solidFill>
                <a:latin typeface="Times New Roman" panose="02020603050405020304" pitchFamily="18" charset="0"/>
                <a:cs typeface="Times New Roman" panose="02020603050405020304" pitchFamily="18" charset="0"/>
              </a:rPr>
              <a:t>tốt nghiệp</a:t>
            </a:r>
            <a:r>
              <a:rPr lang="vi-VN" sz="2400">
                <a:solidFill>
                  <a:schemeClr val="bg2">
                    <a:lumMod val="50000"/>
                  </a:schemeClr>
                </a:solidFill>
                <a:latin typeface="Times New Roman" panose="02020603050405020304" pitchFamily="18" charset="0"/>
                <a:cs typeface="Times New Roman" panose="02020603050405020304" pitchFamily="18" charset="0"/>
              </a:rPr>
              <a:t> có công việc </a:t>
            </a:r>
            <a:r>
              <a:rPr lang="en-US" sz="2400">
                <a:solidFill>
                  <a:schemeClr val="bg2">
                    <a:lumMod val="50000"/>
                  </a:schemeClr>
                </a:solidFill>
                <a:latin typeface="Times New Roman" panose="02020603050405020304" pitchFamily="18" charset="0"/>
                <a:cs typeface="Times New Roman" panose="02020603050405020304" pitchFamily="18" charset="0"/>
              </a:rPr>
              <a:t>phù</a:t>
            </a:r>
            <a:r>
              <a:rPr lang="vi-VN" sz="2400">
                <a:solidFill>
                  <a:schemeClr val="bg2">
                    <a:lumMod val="50000"/>
                  </a:schemeClr>
                </a:solidFill>
                <a:latin typeface="Times New Roman" panose="02020603050405020304" pitchFamily="18" charset="0"/>
                <a:cs typeface="Times New Roman" panose="02020603050405020304" pitchFamily="18" charset="0"/>
              </a:rPr>
              <a:t> hợp nhu cầu của </a:t>
            </a:r>
            <a:r>
              <a:rPr lang="en-US" sz="2400">
                <a:solidFill>
                  <a:schemeClr val="bg2">
                    <a:lumMod val="50000"/>
                  </a:schemeClr>
                </a:solidFill>
                <a:latin typeface="Times New Roman" panose="02020603050405020304" pitchFamily="18" charset="0"/>
                <a:cs typeface="Times New Roman" panose="02020603050405020304" pitchFamily="18" charset="0"/>
              </a:rPr>
              <a:t>doanh nghiệp</a:t>
            </a:r>
            <a:r>
              <a:rPr lang="vi-VN" sz="2400">
                <a:solidFill>
                  <a:schemeClr val="bg2">
                    <a:lumMod val="50000"/>
                  </a:schemeClr>
                </a:solidFill>
                <a:latin typeface="Times New Roman" panose="02020603050405020304" pitchFamily="18" charset="0"/>
                <a:cs typeface="Times New Roman" panose="02020603050405020304" pitchFamily="18" charset="0"/>
              </a:rPr>
              <a:t>.</a:t>
            </a:r>
            <a:endParaRPr lang="en-US" sz="2400">
              <a:solidFill>
                <a:schemeClr val="bg2">
                  <a:lumMod val="50000"/>
                </a:schemeClr>
              </a:solidFill>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1559" y="995194"/>
            <a:ext cx="4170938" cy="278897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88029" y="3784076"/>
            <a:ext cx="4275371" cy="24929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Date Placeholder 1"/>
          <p:cNvSpPr>
            <a:spLocks noGrp="1"/>
          </p:cNvSpPr>
          <p:nvPr>
            <p:ph type="dt" sz="half" idx="10"/>
          </p:nvPr>
        </p:nvSpPr>
        <p:spPr/>
        <p:txBody>
          <a:bodyPr/>
          <a:lstStyle/>
          <a:p>
            <a:fld id="{266ACE11-2A2E-4D3F-8089-228FFC24810E}"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24</a:t>
            </a:fld>
            <a:endParaRPr lang="en-US">
              <a:solidFill>
                <a:prstClr val="black">
                  <a:tint val="75000"/>
                </a:prstClr>
              </a:solidFill>
            </a:endParaRPr>
          </a:p>
        </p:txBody>
      </p:sp>
    </p:spTree>
    <p:extLst>
      <p:ext uri="{BB962C8B-B14F-4D97-AF65-F5344CB8AC3E}">
        <p14:creationId xmlns:p14="http://schemas.microsoft.com/office/powerpoint/2010/main" val="3389991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F9D2034-15B4-4D16-8465-093F0EA6BBE2}"/>
              </a:ext>
            </a:extLst>
          </p:cNvPr>
          <p:cNvSpPr/>
          <p:nvPr/>
        </p:nvSpPr>
        <p:spPr>
          <a:xfrm>
            <a:off x="0" y="304800"/>
            <a:ext cx="12192000" cy="6295859"/>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path path="circle">
              <a:fillToRect l="100000" t="100000"/>
            </a:path>
            <a:tileRect r="-100000" b="-100000"/>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400" b="1">
                <a:solidFill>
                  <a:srgbClr val="FF0000"/>
                </a:solidFill>
                <a:latin typeface="Times New Roman" panose="02020603050405020304" pitchFamily="18" charset="0"/>
                <a:ea typeface="+mn-ea"/>
                <a:cs typeface="Times New Roman" panose="02020603050405020304" pitchFamily="18" charset="0"/>
              </a:rPr>
              <a:t>KHOA ĐỘNG LỰC</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11" name="Rectangle 10">
            <a:extLst>
              <a:ext uri="{FF2B5EF4-FFF2-40B4-BE49-F238E27FC236}">
                <a16:creationId xmlns:a16="http://schemas.microsoft.com/office/drawing/2014/main" id="{FB55F267-D95D-44D2-9840-3EF6ED89F911}"/>
              </a:ext>
            </a:extLst>
          </p:cNvPr>
          <p:cNvSpPr/>
          <p:nvPr/>
        </p:nvSpPr>
        <p:spPr>
          <a:xfrm>
            <a:off x="228297" y="1488474"/>
            <a:ext cx="7239000" cy="1532727"/>
          </a:xfrm>
          <a:prstGeom prst="rect">
            <a:avLst/>
          </a:prstGeom>
        </p:spPr>
        <p:txBody>
          <a:bodyPr wrap="square">
            <a:spAutoFit/>
          </a:bodyPr>
          <a:lstStyle/>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Khoa có 30 giảng viên (trên 90% trình độ sau đại học). </a:t>
            </a:r>
          </a:p>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Có</a:t>
            </a: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hơn 3600 sinh viên đang học tập tại khoa. </a:t>
            </a:r>
          </a:p>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100% SV có việc làm sau khi tốt nghiệp.</a:t>
            </a:r>
            <a:endPar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endParaRPr>
          </a:p>
        </p:txBody>
      </p:sp>
      <p:sp>
        <p:nvSpPr>
          <p:cNvPr id="14" name="Rectangle 13">
            <a:extLst>
              <a:ext uri="{FF2B5EF4-FFF2-40B4-BE49-F238E27FC236}">
                <a16:creationId xmlns:a16="http://schemas.microsoft.com/office/drawing/2014/main" id="{EBE746C4-662F-4697-BD50-BA31AFC9CBCC}"/>
              </a:ext>
            </a:extLst>
          </p:cNvPr>
          <p:cNvSpPr/>
          <p:nvPr/>
        </p:nvSpPr>
        <p:spPr>
          <a:xfrm>
            <a:off x="4267200" y="4416343"/>
            <a:ext cx="7111393" cy="1484830"/>
          </a:xfrm>
          <a:prstGeom prst="rect">
            <a:avLst/>
          </a:prstGeom>
        </p:spPr>
        <p:txBody>
          <a:bodyPr wrap="square">
            <a:spAutoFit/>
          </a:bodyPr>
          <a:lstStyle/>
          <a:p>
            <a:pPr algn="just">
              <a:lnSpc>
                <a:spcPct val="130000"/>
              </a:lnSpc>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S</a:t>
            </a:r>
            <a:r>
              <a:rPr lang="vi-VN"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inh viên tốt nghiệp có công việc chuyên môn tại các công ty như Toyota, Mercedes, BMW,</a:t>
            </a: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r>
              <a:rPr lang="vi-VN"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được đánh giá cao </a:t>
            </a: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về</a:t>
            </a:r>
            <a:r>
              <a:rPr lang="vi-VN"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kỹ năng thực hành và thái độ chuyên nghiệp</a:t>
            </a:r>
            <a:endPar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endParaRP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3266" y="961575"/>
            <a:ext cx="3927159" cy="25436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400" y="3788576"/>
            <a:ext cx="3501585" cy="255795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Date Placeholder 1"/>
          <p:cNvSpPr>
            <a:spLocks noGrp="1"/>
          </p:cNvSpPr>
          <p:nvPr>
            <p:ph type="dt" sz="half" idx="10"/>
          </p:nvPr>
        </p:nvSpPr>
        <p:spPr/>
        <p:txBody>
          <a:bodyPr/>
          <a:lstStyle/>
          <a:p>
            <a:fld id="{FFEFD898-A445-4A02-B61C-E26F37F4EB1F}"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25</a:t>
            </a:fld>
            <a:endParaRPr lang="en-US">
              <a:solidFill>
                <a:prstClr val="black">
                  <a:tint val="75000"/>
                </a:prstClr>
              </a:solidFill>
            </a:endParaRPr>
          </a:p>
        </p:txBody>
      </p:sp>
    </p:spTree>
    <p:extLst>
      <p:ext uri="{BB962C8B-B14F-4D97-AF65-F5344CB8AC3E}">
        <p14:creationId xmlns:p14="http://schemas.microsoft.com/office/powerpoint/2010/main" val="1511854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F9D2034-15B4-4D16-8465-093F0EA6BBE2}"/>
              </a:ext>
            </a:extLst>
          </p:cNvPr>
          <p:cNvSpPr/>
          <p:nvPr/>
        </p:nvSpPr>
        <p:spPr>
          <a:xfrm>
            <a:off x="0" y="304800"/>
            <a:ext cx="12192000" cy="6295859"/>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path path="circle">
              <a:fillToRect r="100000" b="100000"/>
            </a:path>
            <a:tileRect l="-100000" t="-100000"/>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vi-VN" sz="2400" b="1">
                <a:solidFill>
                  <a:srgbClr val="FF0000"/>
                </a:solidFill>
                <a:latin typeface="Times New Roman" panose="02020603050405020304" pitchFamily="18" charset="0"/>
                <a:ea typeface="+mn-ea"/>
                <a:cs typeface="Times New Roman" panose="02020603050405020304" pitchFamily="18" charset="0"/>
              </a:rPr>
              <a:t>KHOA NHIỆT - LẠNH</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11" name="Rectangle 10">
            <a:extLst>
              <a:ext uri="{FF2B5EF4-FFF2-40B4-BE49-F238E27FC236}">
                <a16:creationId xmlns:a16="http://schemas.microsoft.com/office/drawing/2014/main" id="{FB55F267-D95D-44D2-9840-3EF6ED89F911}"/>
              </a:ext>
            </a:extLst>
          </p:cNvPr>
          <p:cNvSpPr/>
          <p:nvPr/>
        </p:nvSpPr>
        <p:spPr>
          <a:xfrm>
            <a:off x="4876800" y="1352806"/>
            <a:ext cx="7239000" cy="1421928"/>
          </a:xfrm>
          <a:prstGeom prst="rect">
            <a:avLst/>
          </a:prstGeom>
        </p:spPr>
        <p:txBody>
          <a:bodyPr wrap="square">
            <a:spAutoFit/>
          </a:bodyPr>
          <a:lstStyle/>
          <a:p>
            <a:pPr marL="285750" indent="-285750" algn="just">
              <a:lnSpc>
                <a:spcPct val="12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Khoa có 20 giảng viên </a:t>
            </a:r>
            <a:r>
              <a:rPr lang="en-US" sz="2400" i="1">
                <a:solidFill>
                  <a:schemeClr val="bg2">
                    <a:lumMod val="50000"/>
                  </a:schemeClr>
                </a:solidFill>
                <a:latin typeface="Times New Roman" panose="02020603050405020304" pitchFamily="18" charset="0"/>
                <a:cs typeface="Times New Roman" panose="02020603050405020304" pitchFamily="18" charset="0"/>
              </a:rPr>
              <a:t>(trên 70% trình độ sau đại học)</a:t>
            </a:r>
            <a:r>
              <a:rPr lang="en-US" sz="2400">
                <a:solidFill>
                  <a:schemeClr val="bg2">
                    <a:lumMod val="50000"/>
                  </a:schemeClr>
                </a:solidFill>
                <a:latin typeface="Times New Roman" panose="02020603050405020304" pitchFamily="18" charset="0"/>
                <a:cs typeface="Times New Roman" panose="02020603050405020304" pitchFamily="18" charset="0"/>
              </a:rPr>
              <a:t>. </a:t>
            </a:r>
          </a:p>
          <a:p>
            <a:pPr marL="285750" indent="-285750" algn="just">
              <a:lnSpc>
                <a:spcPct val="12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Có gần 1500 sinh viên đang học tập tại khoa. </a:t>
            </a:r>
          </a:p>
          <a:p>
            <a:pPr marL="285750" indent="-285750" algn="just">
              <a:lnSpc>
                <a:spcPct val="12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100% SV có việc làm sau khi tốt nghiệp.</a:t>
            </a:r>
            <a:endParaRPr lang="en-US" sz="2400" dirty="0">
              <a:solidFill>
                <a:schemeClr val="bg2">
                  <a:lumMod val="50000"/>
                </a:schemeClr>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BE746C4-662F-4697-BD50-BA31AFC9CBCC}"/>
              </a:ext>
            </a:extLst>
          </p:cNvPr>
          <p:cNvSpPr/>
          <p:nvPr/>
        </p:nvSpPr>
        <p:spPr>
          <a:xfrm>
            <a:off x="368300" y="4313973"/>
            <a:ext cx="7111393" cy="1482714"/>
          </a:xfrm>
          <a:prstGeom prst="rect">
            <a:avLst/>
          </a:prstGeom>
        </p:spPr>
        <p:txBody>
          <a:bodyPr wrap="square">
            <a:spAutoFit/>
          </a:bodyPr>
          <a:lstStyle/>
          <a:p>
            <a:pPr algn="just">
              <a:lnSpc>
                <a:spcPct val="130000"/>
              </a:lnSpc>
            </a:pPr>
            <a:r>
              <a:rPr lang="vi-VN" sz="2400">
                <a:solidFill>
                  <a:schemeClr val="bg2">
                    <a:lumMod val="50000"/>
                  </a:schemeClr>
                </a:solidFill>
                <a:latin typeface="Times New Roman" panose="02020603050405020304" pitchFamily="18" charset="0"/>
                <a:cs typeface="Times New Roman" panose="02020603050405020304" pitchFamily="18" charset="0"/>
              </a:rPr>
              <a:t>Sinh viên ra trường đều có các kỹ năng về tư vấn, lắp đặt, bảo dưỡng, sữa chữa và vận hành các hệ thống và trang thiết bị trong lĩnh vực Nhiệt - Lạnh</a:t>
            </a:r>
            <a:endParaRPr lang="en-US" sz="2400" dirty="0">
              <a:solidFill>
                <a:schemeClr val="bg2">
                  <a:lumMod val="50000"/>
                </a:schemeClr>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0698" t="17778"/>
          <a:stretch/>
        </p:blipFill>
        <p:spPr>
          <a:xfrm>
            <a:off x="7620000" y="3835440"/>
            <a:ext cx="4115557" cy="25289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8755" y="1147594"/>
            <a:ext cx="4289595" cy="28597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Date Placeholder 1"/>
          <p:cNvSpPr>
            <a:spLocks noGrp="1"/>
          </p:cNvSpPr>
          <p:nvPr>
            <p:ph type="dt" sz="half" idx="10"/>
          </p:nvPr>
        </p:nvSpPr>
        <p:spPr/>
        <p:txBody>
          <a:bodyPr/>
          <a:lstStyle/>
          <a:p>
            <a:fld id="{77AA2A14-2C2F-41FF-9DC7-DA02F2A48439}" type="datetime1">
              <a:rPr lang="vi-VN" smtClean="0">
                <a:solidFill>
                  <a:prstClr val="black">
                    <a:tint val="75000"/>
                  </a:prstClr>
                </a:solidFill>
              </a:rPr>
              <a:t>13/01/2021</a:t>
            </a:fld>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26</a:t>
            </a:fld>
            <a:endParaRPr lang="en-US">
              <a:solidFill>
                <a:prstClr val="black">
                  <a:tint val="75000"/>
                </a:prstClr>
              </a:solidFill>
            </a:endParaRPr>
          </a:p>
        </p:txBody>
      </p:sp>
    </p:spTree>
    <p:extLst>
      <p:ext uri="{BB962C8B-B14F-4D97-AF65-F5344CB8AC3E}">
        <p14:creationId xmlns:p14="http://schemas.microsoft.com/office/powerpoint/2010/main" val="4266429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F9D2034-15B4-4D16-8465-093F0EA6BBE2}"/>
              </a:ext>
            </a:extLst>
          </p:cNvPr>
          <p:cNvSpPr/>
          <p:nvPr/>
        </p:nvSpPr>
        <p:spPr>
          <a:xfrm>
            <a:off x="0" y="304800"/>
            <a:ext cx="12192000" cy="6295859"/>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path path="circle">
              <a:fillToRect l="50000" t="50000" r="50000" b="50000"/>
            </a:path>
            <a:tileRect/>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400" b="1">
                <a:solidFill>
                  <a:srgbClr val="FF0000"/>
                </a:solidFill>
                <a:latin typeface="Times New Roman" panose="02020603050405020304" pitchFamily="18" charset="0"/>
                <a:ea typeface="+mn-ea"/>
                <a:cs typeface="Times New Roman" panose="02020603050405020304" pitchFamily="18" charset="0"/>
              </a:rPr>
              <a:t>KHOA MAY - THỜI TRANG</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11" name="Rectangle 10">
            <a:extLst>
              <a:ext uri="{FF2B5EF4-FFF2-40B4-BE49-F238E27FC236}">
                <a16:creationId xmlns:a16="http://schemas.microsoft.com/office/drawing/2014/main" id="{FB55F267-D95D-44D2-9840-3EF6ED89F911}"/>
              </a:ext>
            </a:extLst>
          </p:cNvPr>
          <p:cNvSpPr/>
          <p:nvPr/>
        </p:nvSpPr>
        <p:spPr>
          <a:xfrm>
            <a:off x="735992" y="1396568"/>
            <a:ext cx="7239000" cy="1532727"/>
          </a:xfrm>
          <a:prstGeom prst="rect">
            <a:avLst/>
          </a:prstGeom>
        </p:spPr>
        <p:txBody>
          <a:bodyPr wrap="square">
            <a:spAutoFit/>
          </a:bodyPr>
          <a:lstStyle/>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Khoa có 20 giảng viên (trên 70% trình độ sau đại học). </a:t>
            </a:r>
          </a:p>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Có</a:t>
            </a: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hơn 700 sinh viên đang học tập tại khoa. </a:t>
            </a:r>
          </a:p>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Khoa đang đào tạo nguồn nhân lực chất lượng cao.</a:t>
            </a:r>
            <a:endPar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endParaRPr>
          </a:p>
        </p:txBody>
      </p:sp>
      <p:sp>
        <p:nvSpPr>
          <p:cNvPr id="14" name="Rectangle 13">
            <a:extLst>
              <a:ext uri="{FF2B5EF4-FFF2-40B4-BE49-F238E27FC236}">
                <a16:creationId xmlns:a16="http://schemas.microsoft.com/office/drawing/2014/main" id="{EBE746C4-662F-4697-BD50-BA31AFC9CBCC}"/>
              </a:ext>
            </a:extLst>
          </p:cNvPr>
          <p:cNvSpPr/>
          <p:nvPr/>
        </p:nvSpPr>
        <p:spPr>
          <a:xfrm>
            <a:off x="4471007" y="4423202"/>
            <a:ext cx="7111393" cy="1569660"/>
          </a:xfrm>
          <a:prstGeom prst="rect">
            <a:avLst/>
          </a:prstGeom>
        </p:spPr>
        <p:txBody>
          <a:bodyPr wrap="square">
            <a:spAutoFit/>
          </a:bodyPr>
          <a:lstStyle/>
          <a:p>
            <a:pPr algn="just"/>
            <a:r>
              <a:rPr lang="en-US" sz="2400">
                <a:solidFill>
                  <a:schemeClr val="bg2">
                    <a:lumMod val="50000"/>
                  </a:schemeClr>
                </a:solidFill>
                <a:latin typeface="Times New Roman" panose="02020603050405020304" pitchFamily="18" charset="0"/>
                <a:cs typeface="Times New Roman" panose="02020603050405020304" pitchFamily="18" charset="0"/>
              </a:rPr>
              <a:t>Các xưởng thực hành đều được trang bị đầy đủ, luôn luôn bổ sung, nâng cấp, phù hợp với sự phát triển của ngành công nghiệp may. 100% sinh viên tốt nghiệp có công việc chuyên môn thích hợp.</a:t>
            </a:r>
            <a:endParaRPr lang="en-US" sz="2400" dirty="0">
              <a:solidFill>
                <a:schemeClr val="bg2">
                  <a:lumMod val="50000"/>
                </a:schemeClr>
              </a:solidFill>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77200" y="1033968"/>
            <a:ext cx="3733801" cy="285763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5600" y="3505200"/>
            <a:ext cx="4082592" cy="27217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Date Placeholder 1"/>
          <p:cNvSpPr>
            <a:spLocks noGrp="1"/>
          </p:cNvSpPr>
          <p:nvPr>
            <p:ph type="dt" sz="half" idx="10"/>
          </p:nvPr>
        </p:nvSpPr>
        <p:spPr/>
        <p:txBody>
          <a:bodyPr/>
          <a:lstStyle/>
          <a:p>
            <a:fld id="{94AE3799-6021-4CA1-BFAF-51BAC9D4564D}"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27</a:t>
            </a:fld>
            <a:endParaRPr lang="en-US">
              <a:solidFill>
                <a:prstClr val="black">
                  <a:tint val="75000"/>
                </a:prstClr>
              </a:solidFill>
            </a:endParaRPr>
          </a:p>
        </p:txBody>
      </p:sp>
    </p:spTree>
    <p:extLst>
      <p:ext uri="{BB962C8B-B14F-4D97-AF65-F5344CB8AC3E}">
        <p14:creationId xmlns:p14="http://schemas.microsoft.com/office/powerpoint/2010/main" val="457258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F9D2034-15B4-4D16-8465-093F0EA6BBE2}"/>
              </a:ext>
            </a:extLst>
          </p:cNvPr>
          <p:cNvSpPr/>
          <p:nvPr/>
        </p:nvSpPr>
        <p:spPr>
          <a:xfrm>
            <a:off x="0" y="304800"/>
            <a:ext cx="12192000" cy="6295859"/>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path path="circle">
              <a:fillToRect l="50000" t="50000" r="50000" b="50000"/>
            </a:path>
            <a:tileRect/>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vi-VN" sz="2400" b="1">
                <a:solidFill>
                  <a:srgbClr val="FF0000"/>
                </a:solidFill>
                <a:latin typeface="Times New Roman" panose="02020603050405020304" pitchFamily="18" charset="0"/>
                <a:ea typeface="+mn-ea"/>
                <a:cs typeface="Times New Roman" panose="02020603050405020304" pitchFamily="18" charset="0"/>
              </a:rPr>
              <a:t>KHOA KINH TẾ</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11" name="Rectangle 10">
            <a:extLst>
              <a:ext uri="{FF2B5EF4-FFF2-40B4-BE49-F238E27FC236}">
                <a16:creationId xmlns:a16="http://schemas.microsoft.com/office/drawing/2014/main" id="{FB55F267-D95D-44D2-9840-3EF6ED89F911}"/>
              </a:ext>
            </a:extLst>
          </p:cNvPr>
          <p:cNvSpPr/>
          <p:nvPr/>
        </p:nvSpPr>
        <p:spPr>
          <a:xfrm>
            <a:off x="4876800" y="1352806"/>
            <a:ext cx="7239000" cy="1532727"/>
          </a:xfrm>
          <a:prstGeom prst="rect">
            <a:avLst/>
          </a:prstGeom>
        </p:spPr>
        <p:txBody>
          <a:bodyPr wrap="square">
            <a:spAutoFit/>
          </a:bodyPr>
          <a:lstStyle/>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Khoa có 20 giảng viên (trên 70% trình độ sau đại học). </a:t>
            </a:r>
          </a:p>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Có</a:t>
            </a: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hơn 1200 sinh viên đang học tập tại khoa. </a:t>
            </a:r>
          </a:p>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100% SV có việc làm sau khi tốt nghiệp.</a:t>
            </a:r>
            <a:endPar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endParaRPr>
          </a:p>
        </p:txBody>
      </p:sp>
      <p:sp>
        <p:nvSpPr>
          <p:cNvPr id="14" name="Rectangle 13">
            <a:extLst>
              <a:ext uri="{FF2B5EF4-FFF2-40B4-BE49-F238E27FC236}">
                <a16:creationId xmlns:a16="http://schemas.microsoft.com/office/drawing/2014/main" id="{EBE746C4-662F-4697-BD50-BA31AFC9CBCC}"/>
              </a:ext>
            </a:extLst>
          </p:cNvPr>
          <p:cNvSpPr/>
          <p:nvPr/>
        </p:nvSpPr>
        <p:spPr>
          <a:xfrm>
            <a:off x="228600" y="4329066"/>
            <a:ext cx="7492393" cy="2012859"/>
          </a:xfrm>
          <a:prstGeom prst="rect">
            <a:avLst/>
          </a:prstGeom>
        </p:spPr>
        <p:txBody>
          <a:bodyPr wrap="square">
            <a:spAutoFit/>
          </a:bodyPr>
          <a:lstStyle/>
          <a:p>
            <a:pPr algn="just">
              <a:lnSpc>
                <a:spcPct val="130000"/>
              </a:lnSpc>
            </a:pPr>
            <a:r>
              <a:rPr lang="en-US" sz="2400">
                <a:solidFill>
                  <a:schemeClr val="bg2">
                    <a:lumMod val="50000"/>
                  </a:schemeClr>
                </a:solidFill>
                <a:latin typeface="Times New Roman" panose="02020603050405020304" pitchFamily="18" charset="0"/>
                <a:cs typeface="Times New Roman" panose="02020603050405020304" pitchFamily="18" charset="0"/>
              </a:rPr>
              <a:t>Sau khi tốt nghiệp sinh viên có khả năng đảm nhiệm các vị trí từ nhân viên đến lãnh đạo, quản lý, kế toán tài chính tại các cơ quan, doanh nghiệp sản xuất kinh doanh, công ty vận tải, công ty giao nhận hàng hóa, công ty tài chính, </a:t>
            </a:r>
            <a:endParaRPr lang="vi-VN" sz="2400">
              <a:solidFill>
                <a:schemeClr val="bg2">
                  <a:lumMod val="50000"/>
                </a:schemeClr>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 y="966619"/>
            <a:ext cx="4238963" cy="282036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8600" y="3815193"/>
            <a:ext cx="3771814" cy="25104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Date Placeholder 1"/>
          <p:cNvSpPr>
            <a:spLocks noGrp="1"/>
          </p:cNvSpPr>
          <p:nvPr>
            <p:ph type="dt" sz="half" idx="10"/>
          </p:nvPr>
        </p:nvSpPr>
        <p:spPr/>
        <p:txBody>
          <a:bodyPr/>
          <a:lstStyle/>
          <a:p>
            <a:fld id="{BFABAEDB-B689-43C2-81A0-0B1002F64B10}"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28</a:t>
            </a:fld>
            <a:endParaRPr lang="en-US">
              <a:solidFill>
                <a:prstClr val="black">
                  <a:tint val="75000"/>
                </a:prstClr>
              </a:solidFill>
            </a:endParaRPr>
          </a:p>
        </p:txBody>
      </p:sp>
    </p:spTree>
    <p:extLst>
      <p:ext uri="{BB962C8B-B14F-4D97-AF65-F5344CB8AC3E}">
        <p14:creationId xmlns:p14="http://schemas.microsoft.com/office/powerpoint/2010/main" val="1695539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F9D2034-15B4-4D16-8465-093F0EA6BBE2}"/>
              </a:ext>
            </a:extLst>
          </p:cNvPr>
          <p:cNvSpPr/>
          <p:nvPr/>
        </p:nvSpPr>
        <p:spPr>
          <a:xfrm>
            <a:off x="0" y="304800"/>
            <a:ext cx="12192000" cy="6295859"/>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path path="circle">
              <a:fillToRect l="50000" t="50000" r="50000" b="50000"/>
            </a:path>
            <a:tileRect/>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400" b="1">
                <a:solidFill>
                  <a:srgbClr val="FF0000"/>
                </a:solidFill>
                <a:latin typeface="Times New Roman" panose="02020603050405020304" pitchFamily="18" charset="0"/>
                <a:ea typeface="+mn-ea"/>
                <a:cs typeface="Times New Roman" panose="02020603050405020304" pitchFamily="18" charset="0"/>
              </a:rPr>
              <a:t>KHOA NGOẠI NGỮ</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11" name="Rectangle 10">
            <a:extLst>
              <a:ext uri="{FF2B5EF4-FFF2-40B4-BE49-F238E27FC236}">
                <a16:creationId xmlns:a16="http://schemas.microsoft.com/office/drawing/2014/main" id="{FB55F267-D95D-44D2-9840-3EF6ED89F911}"/>
              </a:ext>
            </a:extLst>
          </p:cNvPr>
          <p:cNvSpPr/>
          <p:nvPr/>
        </p:nvSpPr>
        <p:spPr>
          <a:xfrm>
            <a:off x="304800" y="1506113"/>
            <a:ext cx="7239000" cy="1532727"/>
          </a:xfrm>
          <a:prstGeom prst="rect">
            <a:avLst/>
          </a:prstGeom>
        </p:spPr>
        <p:txBody>
          <a:bodyPr wrap="square">
            <a:spAutoFit/>
          </a:bodyPr>
          <a:lstStyle/>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Khoa có 20 giảng viên (trên 70% trình độ sau đại học). </a:t>
            </a:r>
          </a:p>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Có</a:t>
            </a: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hơn 700 sinh viên đang học tập tại khoa. </a:t>
            </a:r>
          </a:p>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100% SV có việc làm sau khi tốt nghiệp.</a:t>
            </a:r>
            <a:endPar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endParaRPr>
          </a:p>
        </p:txBody>
      </p:sp>
      <p:sp>
        <p:nvSpPr>
          <p:cNvPr id="14" name="Rectangle 13">
            <a:extLst>
              <a:ext uri="{FF2B5EF4-FFF2-40B4-BE49-F238E27FC236}">
                <a16:creationId xmlns:a16="http://schemas.microsoft.com/office/drawing/2014/main" id="{EBE746C4-662F-4697-BD50-BA31AFC9CBCC}"/>
              </a:ext>
            </a:extLst>
          </p:cNvPr>
          <p:cNvSpPr/>
          <p:nvPr/>
        </p:nvSpPr>
        <p:spPr>
          <a:xfrm>
            <a:off x="4497927" y="4419517"/>
            <a:ext cx="7313073" cy="1532727"/>
          </a:xfrm>
          <a:prstGeom prst="rect">
            <a:avLst/>
          </a:prstGeom>
        </p:spPr>
        <p:txBody>
          <a:bodyPr wrap="square">
            <a:spAutoFit/>
          </a:bodyPr>
          <a:lstStyle/>
          <a:p>
            <a:pPr algn="just">
              <a:lnSpc>
                <a:spcPct val="130000"/>
              </a:lnSpc>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Sinh viên </a:t>
            </a:r>
            <a:r>
              <a:rPr lang="vi-VN"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có khả năng sử dụng ngoại ngữ, kỹ năng giao tiếp tốt </a:t>
            </a: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trong</a:t>
            </a:r>
            <a:r>
              <a:rPr lang="vi-VN"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môi trường làm việc quốc tế và chuyển giao công nghệ. </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2971" y="3807300"/>
            <a:ext cx="3838342" cy="252624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43800" y="947436"/>
            <a:ext cx="4391392" cy="287071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Date Placeholder 1"/>
          <p:cNvSpPr>
            <a:spLocks noGrp="1"/>
          </p:cNvSpPr>
          <p:nvPr>
            <p:ph type="dt" sz="half" idx="10"/>
          </p:nvPr>
        </p:nvSpPr>
        <p:spPr/>
        <p:txBody>
          <a:bodyPr/>
          <a:lstStyle/>
          <a:p>
            <a:fld id="{DA19A119-9069-44C1-A957-C66B857F27F5}"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29</a:t>
            </a:fld>
            <a:endParaRPr lang="en-US">
              <a:solidFill>
                <a:prstClr val="black">
                  <a:tint val="75000"/>
                </a:prstClr>
              </a:solidFill>
            </a:endParaRPr>
          </a:p>
        </p:txBody>
      </p:sp>
    </p:spTree>
    <p:extLst>
      <p:ext uri="{BB962C8B-B14F-4D97-AF65-F5344CB8AC3E}">
        <p14:creationId xmlns:p14="http://schemas.microsoft.com/office/powerpoint/2010/main" val="2463091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F9D2034-15B4-4D16-8465-093F0EA6BBE2}"/>
              </a:ext>
            </a:extLst>
          </p:cNvPr>
          <p:cNvSpPr/>
          <p:nvPr/>
        </p:nvSpPr>
        <p:spPr>
          <a:xfrm>
            <a:off x="0" y="304800"/>
            <a:ext cx="12192000" cy="6295859"/>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path path="circle">
              <a:fillToRect l="50000" t="50000" r="50000" b="50000"/>
            </a:path>
            <a:tileRect/>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400" b="1">
                <a:solidFill>
                  <a:srgbClr val="FF0000"/>
                </a:solidFill>
                <a:latin typeface="Times New Roman" panose="02020603050405020304" pitchFamily="18" charset="0"/>
                <a:ea typeface="+mn-ea"/>
                <a:cs typeface="Times New Roman" panose="02020603050405020304" pitchFamily="18" charset="0"/>
              </a:rPr>
              <a:t>KHOA </a:t>
            </a:r>
            <a:r>
              <a:rPr lang="en-US" sz="2400" b="1">
                <a:solidFill>
                  <a:srgbClr val="FF0000"/>
                </a:solidFill>
                <a:latin typeface="Times New Roman" panose="02020603050405020304" pitchFamily="18" charset="0"/>
                <a:ea typeface="+mn-ea"/>
                <a:cs typeface="Times New Roman" panose="02020603050405020304" pitchFamily="18" charset="0"/>
              </a:rPr>
              <a:t>XÂY DỰNG</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11" name="Rectangle 10">
            <a:extLst>
              <a:ext uri="{FF2B5EF4-FFF2-40B4-BE49-F238E27FC236}">
                <a16:creationId xmlns:a16="http://schemas.microsoft.com/office/drawing/2014/main" id="{FB55F267-D95D-44D2-9840-3EF6ED89F911}"/>
              </a:ext>
            </a:extLst>
          </p:cNvPr>
          <p:cNvSpPr/>
          <p:nvPr/>
        </p:nvSpPr>
        <p:spPr>
          <a:xfrm>
            <a:off x="4876800" y="1352806"/>
            <a:ext cx="7239000" cy="1532727"/>
          </a:xfrm>
          <a:prstGeom prst="rect">
            <a:avLst/>
          </a:prstGeom>
        </p:spPr>
        <p:txBody>
          <a:bodyPr wrap="square">
            <a:spAutoFit/>
          </a:bodyPr>
          <a:lstStyle/>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Khoa có 20 giảng viên (trên 70% trình độ sau đại học). </a:t>
            </a:r>
          </a:p>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cs typeface="Times New Roman" panose="02020603050405020304" pitchFamily="18" charset="0"/>
              </a:rPr>
              <a:t>Có</a:t>
            </a: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gần 700 sinh viên đang học tập tại khoa. </a:t>
            </a:r>
          </a:p>
          <a:p>
            <a:pPr marL="342900" indent="-342900" algn="just">
              <a:lnSpc>
                <a:spcPct val="130000"/>
              </a:lnSpc>
              <a:buSzPct val="150000"/>
              <a:buFont typeface="Arial" panose="020B0604020202020204" pitchFamily="34" charset="0"/>
              <a:buChar char="•"/>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100% SV có việc làm sau khi tốt nghiệp.</a:t>
            </a:r>
            <a:endPar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endParaRPr>
          </a:p>
        </p:txBody>
      </p:sp>
      <p:sp>
        <p:nvSpPr>
          <p:cNvPr id="14" name="Rectangle 13">
            <a:extLst>
              <a:ext uri="{FF2B5EF4-FFF2-40B4-BE49-F238E27FC236}">
                <a16:creationId xmlns:a16="http://schemas.microsoft.com/office/drawing/2014/main" id="{EBE746C4-662F-4697-BD50-BA31AFC9CBCC}"/>
              </a:ext>
            </a:extLst>
          </p:cNvPr>
          <p:cNvSpPr/>
          <p:nvPr/>
        </p:nvSpPr>
        <p:spPr>
          <a:xfrm>
            <a:off x="609600" y="4329066"/>
            <a:ext cx="7111393" cy="1532727"/>
          </a:xfrm>
          <a:prstGeom prst="rect">
            <a:avLst/>
          </a:prstGeom>
        </p:spPr>
        <p:txBody>
          <a:bodyPr wrap="square">
            <a:spAutoFit/>
          </a:bodyPr>
          <a:lstStyle/>
          <a:p>
            <a:pPr algn="just">
              <a:lnSpc>
                <a:spcPct val="130000"/>
              </a:lnSpc>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Sinh viên </a:t>
            </a:r>
            <a:r>
              <a:rPr lang="vi-VN"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có kiến thức chuyên sâu, có kỹ năng khai triển thiết kế, tổ chức thi công, giám sát chất lượng và quản lý xây dựng các công trình dân dụng và công nghiệp. </a:t>
            </a:r>
          </a:p>
        </p:txBody>
      </p:sp>
      <p:pic>
        <p:nvPicPr>
          <p:cNvPr id="12" name="Picture 11">
            <a:extLst>
              <a:ext uri="{FF2B5EF4-FFF2-40B4-BE49-F238E27FC236}">
                <a16:creationId xmlns:a16="http://schemas.microsoft.com/office/drawing/2014/main" id="{D436A159-A6CF-4BBF-A130-ACF1C1024B6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9617" y="3876117"/>
            <a:ext cx="4050000" cy="270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7701" y="995194"/>
            <a:ext cx="4021398" cy="26756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Date Placeholder 1"/>
          <p:cNvSpPr>
            <a:spLocks noGrp="1"/>
          </p:cNvSpPr>
          <p:nvPr>
            <p:ph type="dt" sz="half" idx="10"/>
          </p:nvPr>
        </p:nvSpPr>
        <p:spPr/>
        <p:txBody>
          <a:bodyPr/>
          <a:lstStyle/>
          <a:p>
            <a:fld id="{494C46B4-68DF-4C75-89F8-08847AC83161}"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30</a:t>
            </a:fld>
            <a:endParaRPr lang="en-US">
              <a:solidFill>
                <a:prstClr val="black">
                  <a:tint val="75000"/>
                </a:prstClr>
              </a:solidFill>
            </a:endParaRPr>
          </a:p>
        </p:txBody>
      </p:sp>
    </p:spTree>
    <p:extLst>
      <p:ext uri="{BB962C8B-B14F-4D97-AF65-F5344CB8AC3E}">
        <p14:creationId xmlns:p14="http://schemas.microsoft.com/office/powerpoint/2010/main" val="2022831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F9D2034-15B4-4D16-8465-093F0EA6BBE2}"/>
              </a:ext>
            </a:extLst>
          </p:cNvPr>
          <p:cNvSpPr/>
          <p:nvPr/>
        </p:nvSpPr>
        <p:spPr>
          <a:xfrm>
            <a:off x="0" y="304800"/>
            <a:ext cx="12192000" cy="6295859"/>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itle 4">
            <a:extLst>
              <a:ext uri="{FF2B5EF4-FFF2-40B4-BE49-F238E27FC236}">
                <a16:creationId xmlns:a16="http://schemas.microsoft.com/office/drawing/2014/main" id="{BE67B649-0060-4324-9B1D-3F7269469A1B}"/>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vi-VN" sz="2400" b="1">
                <a:solidFill>
                  <a:srgbClr val="FF0000"/>
                </a:solidFill>
                <a:latin typeface="Times New Roman" panose="02020603050405020304" pitchFamily="18" charset="0"/>
                <a:ea typeface="+mn-ea"/>
                <a:cs typeface="Times New Roman" panose="02020603050405020304" pitchFamily="18" charset="0"/>
              </a:rPr>
              <a:t>KHOA </a:t>
            </a:r>
            <a:r>
              <a:rPr lang="en-US" sz="2400" b="1">
                <a:solidFill>
                  <a:srgbClr val="FF0000"/>
                </a:solidFill>
                <a:latin typeface="Times New Roman" panose="02020603050405020304" pitchFamily="18" charset="0"/>
                <a:ea typeface="+mn-ea"/>
                <a:cs typeface="Times New Roman" panose="02020603050405020304" pitchFamily="18" charset="0"/>
              </a:rPr>
              <a:t>DU LỊCH VÀ KHÁCH SẠN</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11" name="Rectangle 10">
            <a:extLst>
              <a:ext uri="{FF2B5EF4-FFF2-40B4-BE49-F238E27FC236}">
                <a16:creationId xmlns:a16="http://schemas.microsoft.com/office/drawing/2014/main" id="{FB55F267-D95D-44D2-9840-3EF6ED89F911}"/>
              </a:ext>
            </a:extLst>
          </p:cNvPr>
          <p:cNvSpPr/>
          <p:nvPr/>
        </p:nvSpPr>
        <p:spPr>
          <a:xfrm>
            <a:off x="277723" y="1528595"/>
            <a:ext cx="7266077" cy="1004699"/>
          </a:xfrm>
          <a:prstGeom prst="rect">
            <a:avLst/>
          </a:prstGeom>
        </p:spPr>
        <p:txBody>
          <a:bodyPr wrap="square">
            <a:spAutoFit/>
          </a:bodyPr>
          <a:lstStyle/>
          <a:p>
            <a:pPr marL="342900" indent="-342900" algn="just">
              <a:lnSpc>
                <a:spcPct val="130000"/>
              </a:lnSpc>
              <a:buSzPct val="150000"/>
              <a:buFont typeface="Arial" panose="020B0604020202020204" pitchFamily="34" charset="0"/>
              <a:buChar char="•"/>
            </a:pP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Khoa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có</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15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giảng</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viên</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trên</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90%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trình</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độ</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sau</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đại</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học</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p>
          <a:p>
            <a:pPr marL="342900" indent="-342900" algn="just">
              <a:lnSpc>
                <a:spcPct val="130000"/>
              </a:lnSpc>
              <a:buSzPct val="150000"/>
              <a:buFont typeface="Arial" panose="020B0604020202020204" pitchFamily="34" charset="0"/>
              <a:buChar char="•"/>
            </a:pP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Có</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gần</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700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sinh</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viên</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đang</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học</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tập</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a:t>
            </a:r>
            <a:r>
              <a:rPr lang="en-US" sz="2400" dirty="0" err="1">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tại</a:t>
            </a:r>
            <a:r>
              <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 khoa. </a:t>
            </a:r>
          </a:p>
        </p:txBody>
      </p:sp>
      <p:sp>
        <p:nvSpPr>
          <p:cNvPr id="14" name="Rectangle 13">
            <a:extLst>
              <a:ext uri="{FF2B5EF4-FFF2-40B4-BE49-F238E27FC236}">
                <a16:creationId xmlns:a16="http://schemas.microsoft.com/office/drawing/2014/main" id="{EBE746C4-662F-4697-BD50-BA31AFC9CBCC}"/>
              </a:ext>
            </a:extLst>
          </p:cNvPr>
          <p:cNvSpPr/>
          <p:nvPr/>
        </p:nvSpPr>
        <p:spPr>
          <a:xfrm>
            <a:off x="4876800" y="3886200"/>
            <a:ext cx="6958993" cy="2492990"/>
          </a:xfrm>
          <a:prstGeom prst="rect">
            <a:avLst/>
          </a:prstGeom>
        </p:spPr>
        <p:txBody>
          <a:bodyPr wrap="square">
            <a:spAutoFit/>
          </a:bodyPr>
          <a:lstStyle/>
          <a:p>
            <a:pPr algn="just">
              <a:lnSpc>
                <a:spcPct val="130000"/>
              </a:lnSpc>
            </a:pPr>
            <a:r>
              <a:rPr lang="en-US" sz="240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rPr>
              <a:t>Sau khi tốt nghiệp sinh viên có khả năng làm việc tại các vị trí như hướng dẫn viên du lịch, chăm sóc khách hàng, tổ chức hội nghị - sự kiện; quản trị điều hành - thiết kế tour tại các công ty trong và ngoài nước hoặc các tổ chức phi chính phủ…</a:t>
            </a:r>
            <a:endParaRPr lang="en-US" sz="2400" dirty="0">
              <a:solidFill>
                <a:schemeClr val="bg2">
                  <a:lumMod val="50000"/>
                </a:schemeClr>
              </a:solidFill>
              <a:latin typeface="Times New Roman" panose="02020603050405020304" pitchFamily="18" charset="0"/>
              <a:ea typeface="Arial Unicode MS" panose="020B0604020202020204" pitchFamily="34" charset="-128"/>
              <a:cs typeface="Times New Roman" panose="02020603050405020304" pitchFamily="18" charset="0"/>
            </a:endParaRP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5623" y="838201"/>
            <a:ext cx="4122827" cy="27485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6509" y="3733800"/>
            <a:ext cx="3992473" cy="26616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Date Placeholder 1"/>
          <p:cNvSpPr>
            <a:spLocks noGrp="1"/>
          </p:cNvSpPr>
          <p:nvPr>
            <p:ph type="dt" sz="half" idx="10"/>
          </p:nvPr>
        </p:nvSpPr>
        <p:spPr/>
        <p:txBody>
          <a:bodyPr/>
          <a:lstStyle/>
          <a:p>
            <a:fld id="{3BF0E645-C74B-4BBE-9BB4-43C4D9508B7E}"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31</a:t>
            </a:fld>
            <a:endParaRPr lang="en-US">
              <a:solidFill>
                <a:prstClr val="black">
                  <a:tint val="75000"/>
                </a:prstClr>
              </a:solidFill>
            </a:endParaRPr>
          </a:p>
        </p:txBody>
      </p:sp>
    </p:spTree>
    <p:extLst>
      <p:ext uri="{BB962C8B-B14F-4D97-AF65-F5344CB8AC3E}">
        <p14:creationId xmlns:p14="http://schemas.microsoft.com/office/powerpoint/2010/main" val="4261786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914400"/>
            <a:ext cx="8229600" cy="4495800"/>
          </a:xfrm>
          <a:prstGeom prst="rect">
            <a:avLst/>
          </a:prstGeom>
          <a:noFill/>
        </p:spPr>
      </p:sp>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09713" y="1219200"/>
            <a:ext cx="3379917" cy="1071394"/>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en-US" kern="0" dirty="0">
                <a:solidFill>
                  <a:srgbClr val="00206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CHỨNG NHẬN</a:t>
            </a:r>
          </a:p>
          <a:p>
            <a:pPr lvl="0" algn="ctr"/>
            <a:r>
              <a:rPr lang="en-US" kern="0" dirty="0">
                <a:solidFill>
                  <a:srgbClr val="00206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ISO 9001:2015</a:t>
            </a:r>
            <a:endParaRPr lang="vi-VN" kern="0" dirty="0">
              <a:solidFill>
                <a:srgbClr val="00206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4" name="Picture 3" descr="A close up of text on a white background&#10;&#10;Description automatically generated">
            <a:extLst>
              <a:ext uri="{FF2B5EF4-FFF2-40B4-BE49-F238E27FC236}">
                <a16:creationId xmlns:a16="http://schemas.microsoft.com/office/drawing/2014/main" id="{31A463C5-E89A-44ED-A2A1-92CD98C58D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48400" y="533400"/>
            <a:ext cx="4433887" cy="5884583"/>
          </a:xfrm>
          <a:prstGeom prst="rect">
            <a:avLst/>
          </a:prstGeom>
        </p:spPr>
      </p:pic>
      <p:pic>
        <p:nvPicPr>
          <p:cNvPr id="6" name="Picture 5" descr="A close up of a sign&#10;&#10;Description automatically generated">
            <a:extLst>
              <a:ext uri="{FF2B5EF4-FFF2-40B4-BE49-F238E27FC236}">
                <a16:creationId xmlns:a16="http://schemas.microsoft.com/office/drawing/2014/main" id="{D0DF6101-64B0-4D6B-BB90-A2A249B6EF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09713" y="2526479"/>
            <a:ext cx="3443287" cy="3179977"/>
          </a:xfrm>
          <a:prstGeom prst="rect">
            <a:avLst/>
          </a:prstGeom>
        </p:spPr>
      </p:pic>
      <p:sp>
        <p:nvSpPr>
          <p:cNvPr id="2" name="Date Placeholder 1"/>
          <p:cNvSpPr>
            <a:spLocks noGrp="1"/>
          </p:cNvSpPr>
          <p:nvPr>
            <p:ph type="dt" sz="half" idx="10"/>
          </p:nvPr>
        </p:nvSpPr>
        <p:spPr/>
        <p:txBody>
          <a:bodyPr/>
          <a:lstStyle/>
          <a:p>
            <a:fld id="{465C7E53-412C-4E9F-86AE-75050E188BEF}" type="datetime1">
              <a:rPr lang="vi-VN" smtClean="0">
                <a:solidFill>
                  <a:prstClr val="black">
                    <a:tint val="75000"/>
                  </a:prstClr>
                </a:solidFill>
              </a:rPr>
              <a:t>13/01/2021</a:t>
            </a:fld>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32</a:t>
            </a:fld>
            <a:endParaRPr lang="en-US">
              <a:solidFill>
                <a:prstClr val="black">
                  <a:tint val="75000"/>
                </a:prstClr>
              </a:solidFill>
            </a:endParaRPr>
          </a:p>
        </p:txBody>
      </p:sp>
    </p:spTree>
    <p:extLst>
      <p:ext uri="{BB962C8B-B14F-4D97-AF65-F5344CB8AC3E}">
        <p14:creationId xmlns:p14="http://schemas.microsoft.com/office/powerpoint/2010/main" val="3761870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914400"/>
            <a:ext cx="8229600" cy="4495800"/>
          </a:xfrm>
          <a:prstGeom prst="rect">
            <a:avLst/>
          </a:prstGeom>
          <a:noFill/>
        </p:spPr>
      </p:sp>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600200" y="605006"/>
            <a:ext cx="9296400" cy="2331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vi-VN" sz="2400" b="1" dirty="0">
                <a:solidFill>
                  <a:srgbClr val="FF0000"/>
                </a:solidFill>
                <a:latin typeface="Times New Roman" panose="02020603050405020304" pitchFamily="18" charset="0"/>
                <a:ea typeface="+mn-ea"/>
                <a:cs typeface="Times New Roman" panose="02020603050405020304" pitchFamily="18" charset="0"/>
              </a:rPr>
              <a:t>CHỨNG NHẬN ĐỦ ĐIỀU KIỆN ĐỂ ĐÀO TẠO </a:t>
            </a:r>
            <a:br>
              <a:rPr lang="en-US" sz="2400" b="1" dirty="0">
                <a:solidFill>
                  <a:srgbClr val="FF0000"/>
                </a:solidFill>
                <a:latin typeface="Times New Roman" panose="02020603050405020304" pitchFamily="18" charset="0"/>
                <a:ea typeface="+mn-ea"/>
                <a:cs typeface="Times New Roman" panose="02020603050405020304" pitchFamily="18" charset="0"/>
              </a:rPr>
            </a:br>
            <a:r>
              <a:rPr lang="vi-VN" sz="2400" b="1" dirty="0">
                <a:solidFill>
                  <a:srgbClr val="FF0000"/>
                </a:solidFill>
                <a:latin typeface="Times New Roman" panose="02020603050405020304" pitchFamily="18" charset="0"/>
                <a:ea typeface="+mn-ea"/>
                <a:cs typeface="Times New Roman" panose="02020603050405020304" pitchFamily="18" charset="0"/>
              </a:rPr>
              <a:t>NGHỀ CÔNG NGHỆ Ô TÔ THEO TIÊU CHUẨN CỦA ĐỨC</a:t>
            </a:r>
          </a:p>
        </p:txBody>
      </p:sp>
      <p:pic>
        <p:nvPicPr>
          <p:cNvPr id="4" name="Picture 3" descr="A screenshot of a cell phone screen with text&#10;&#10;Description automatically generated">
            <a:extLst>
              <a:ext uri="{FF2B5EF4-FFF2-40B4-BE49-F238E27FC236}">
                <a16:creationId xmlns:a16="http://schemas.microsoft.com/office/drawing/2014/main" id="{5FB13586-548F-4989-88A7-A77591DD4F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4600" y="1219200"/>
            <a:ext cx="8040958" cy="521212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2" name="Date Placeholder 1"/>
          <p:cNvSpPr>
            <a:spLocks noGrp="1"/>
          </p:cNvSpPr>
          <p:nvPr>
            <p:ph type="dt" sz="half" idx="10"/>
          </p:nvPr>
        </p:nvSpPr>
        <p:spPr/>
        <p:txBody>
          <a:bodyPr/>
          <a:lstStyle/>
          <a:p>
            <a:fld id="{36072AAE-C080-4C43-9D8A-BA38BDDD6C87}" type="datetime1">
              <a:rPr lang="vi-VN" smtClean="0">
                <a:solidFill>
                  <a:prstClr val="black">
                    <a:tint val="75000"/>
                  </a:prstClr>
                </a:solidFill>
              </a:rPr>
              <a:t>13/01/2021</a:t>
            </a:fld>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33</a:t>
            </a:fld>
            <a:endParaRPr lang="en-US">
              <a:solidFill>
                <a:prstClr val="black">
                  <a:tint val="75000"/>
                </a:prstClr>
              </a:solidFill>
            </a:endParaRPr>
          </a:p>
        </p:txBody>
      </p:sp>
    </p:spTree>
    <p:extLst>
      <p:ext uri="{BB962C8B-B14F-4D97-AF65-F5344CB8AC3E}">
        <p14:creationId xmlns:p14="http://schemas.microsoft.com/office/powerpoint/2010/main" val="4239351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914400"/>
            <a:ext cx="8229600" cy="4495800"/>
          </a:xfrm>
          <a:prstGeom prst="rect">
            <a:avLst/>
          </a:prstGeom>
          <a:noFill/>
        </p:spPr>
      </p:sp>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300206"/>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vi-VN" sz="2400" b="1" dirty="0">
                <a:solidFill>
                  <a:srgbClr val="FF0000"/>
                </a:solidFill>
                <a:latin typeface="Times New Roman" panose="02020603050405020304" pitchFamily="18" charset="0"/>
                <a:ea typeface="+mn-ea"/>
                <a:cs typeface="Times New Roman" panose="02020603050405020304" pitchFamily="18" charset="0"/>
              </a:rPr>
              <a:t>CHỨNG NHẬN </a:t>
            </a:r>
            <a:r>
              <a:rPr lang="en-US" sz="2400" b="1" dirty="0" err="1">
                <a:solidFill>
                  <a:srgbClr val="FF0000"/>
                </a:solidFill>
                <a:latin typeface="Times New Roman" panose="02020603050405020304" pitchFamily="18" charset="0"/>
                <a:ea typeface="+mn-ea"/>
                <a:cs typeface="Times New Roman" panose="02020603050405020304" pitchFamily="18" charset="0"/>
              </a:rPr>
              <a:t>KIỂM</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ĐỊNH</a:t>
            </a:r>
            <a:r>
              <a:rPr lang="en-US" sz="2400" b="1" dirty="0">
                <a:solidFill>
                  <a:srgbClr val="FF0000"/>
                </a:solidFill>
                <a:latin typeface="Times New Roman" panose="02020603050405020304" pitchFamily="18" charset="0"/>
                <a:ea typeface="+mn-ea"/>
                <a:cs typeface="Times New Roman" panose="02020603050405020304" pitchFamily="18" charset="0"/>
              </a:rPr>
              <a:t> C</a:t>
            </a:r>
            <a:r>
              <a:rPr lang="vi-VN" sz="2400" b="1" dirty="0">
                <a:solidFill>
                  <a:srgbClr val="FF0000"/>
                </a:solidFill>
                <a:latin typeface="Times New Roman" panose="02020603050405020304" pitchFamily="18" charset="0"/>
                <a:ea typeface="+mn-ea"/>
                <a:cs typeface="Times New Roman" panose="02020603050405020304" pitchFamily="18" charset="0"/>
              </a:rPr>
              <a:t>Ơ</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SỞ</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GIÁO</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DỤC</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NGHỀ</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NGHIỆP</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VÀ</a:t>
            </a:r>
            <a:r>
              <a:rPr lang="en-US" sz="2400" b="1" dirty="0">
                <a:solidFill>
                  <a:srgbClr val="FF0000"/>
                </a:solidFill>
                <a:latin typeface="Times New Roman" panose="02020603050405020304" pitchFamily="18" charset="0"/>
                <a:ea typeface="+mn-ea"/>
                <a:cs typeface="Times New Roman" panose="02020603050405020304" pitchFamily="18" charset="0"/>
              </a:rPr>
              <a:t> CH</a:t>
            </a:r>
            <a:r>
              <a:rPr lang="vi-VN" sz="2400" b="1" dirty="0">
                <a:solidFill>
                  <a:srgbClr val="FF0000"/>
                </a:solidFill>
                <a:latin typeface="Times New Roman" panose="02020603050405020304" pitchFamily="18" charset="0"/>
                <a:ea typeface="+mn-ea"/>
                <a:cs typeface="Times New Roman" panose="02020603050405020304" pitchFamily="18" charset="0"/>
              </a:rPr>
              <a:t>Ư</a:t>
            </a:r>
            <a:r>
              <a:rPr lang="en-US" sz="2400" b="1" dirty="0">
                <a:solidFill>
                  <a:srgbClr val="FF0000"/>
                </a:solidFill>
                <a:latin typeface="Times New Roman" panose="02020603050405020304" pitchFamily="18" charset="0"/>
                <a:ea typeface="+mn-ea"/>
                <a:cs typeface="Times New Roman" panose="02020603050405020304" pitchFamily="18" charset="0"/>
              </a:rPr>
              <a:t>ƠNG TRÌNH ĐÀO TẠO</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48400" y="1640597"/>
            <a:ext cx="5747975" cy="4270346"/>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5834" t="4735" r="5968" b="3621"/>
          <a:stretch/>
        </p:blipFill>
        <p:spPr>
          <a:xfrm>
            <a:off x="304801" y="1643743"/>
            <a:ext cx="5791200" cy="4252912"/>
          </a:xfrm>
          <a:prstGeom prst="rect">
            <a:avLst/>
          </a:prstGeom>
        </p:spPr>
      </p:pic>
      <p:sp>
        <p:nvSpPr>
          <p:cNvPr id="2" name="Date Placeholder 1"/>
          <p:cNvSpPr>
            <a:spLocks noGrp="1"/>
          </p:cNvSpPr>
          <p:nvPr>
            <p:ph type="dt" sz="half" idx="10"/>
          </p:nvPr>
        </p:nvSpPr>
        <p:spPr/>
        <p:txBody>
          <a:bodyPr/>
          <a:lstStyle/>
          <a:p>
            <a:fld id="{624659D0-0D84-4F96-81EF-50F569E93660}"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34</a:t>
            </a:fld>
            <a:endParaRPr lang="en-US">
              <a:solidFill>
                <a:prstClr val="black">
                  <a:tint val="75000"/>
                </a:prstClr>
              </a:solidFill>
            </a:endParaRPr>
          </a:p>
        </p:txBody>
      </p:sp>
    </p:spTree>
    <p:extLst>
      <p:ext uri="{BB962C8B-B14F-4D97-AF65-F5344CB8AC3E}">
        <p14:creationId xmlns:p14="http://schemas.microsoft.com/office/powerpoint/2010/main" val="1529713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914400"/>
            <a:ext cx="8229600" cy="4495800"/>
          </a:xfrm>
          <a:prstGeom prst="rect">
            <a:avLst/>
          </a:prstGeom>
          <a:noFill/>
        </p:spPr>
      </p:sp>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8" y="300206"/>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en-US" sz="2400" b="1" dirty="0" err="1">
                <a:solidFill>
                  <a:srgbClr val="FF0000"/>
                </a:solidFill>
                <a:latin typeface="Times New Roman" panose="02020603050405020304" pitchFamily="18" charset="0"/>
                <a:ea typeface="+mn-ea"/>
                <a:cs typeface="Times New Roman" panose="02020603050405020304" pitchFamily="18" charset="0"/>
              </a:rPr>
              <a:t>HÌNH</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ẢNH</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KIỂM</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ĐỊNH</a:t>
            </a:r>
            <a:r>
              <a:rPr lang="en-US" sz="2400" b="1" dirty="0">
                <a:solidFill>
                  <a:srgbClr val="FF0000"/>
                </a:solidFill>
                <a:latin typeface="Times New Roman" panose="02020603050405020304" pitchFamily="18" charset="0"/>
                <a:ea typeface="+mn-ea"/>
                <a:cs typeface="Times New Roman" panose="02020603050405020304" pitchFamily="18" charset="0"/>
              </a:rPr>
              <a:t> TR</a:t>
            </a:r>
            <a:r>
              <a:rPr lang="vi-VN" sz="2400" b="1" dirty="0">
                <a:solidFill>
                  <a:srgbClr val="FF0000"/>
                </a:solidFill>
                <a:latin typeface="Times New Roman" panose="02020603050405020304" pitchFamily="18" charset="0"/>
                <a:ea typeface="+mn-ea"/>
                <a:cs typeface="Times New Roman" panose="02020603050405020304" pitchFamily="18" charset="0"/>
              </a:rPr>
              <a:t>Ư</a:t>
            </a:r>
            <a:r>
              <a:rPr lang="en-US" sz="2400" b="1" dirty="0" err="1">
                <a:solidFill>
                  <a:srgbClr val="FF0000"/>
                </a:solidFill>
                <a:latin typeface="Times New Roman" panose="02020603050405020304" pitchFamily="18" charset="0"/>
                <a:ea typeface="+mn-ea"/>
                <a:cs typeface="Times New Roman" panose="02020603050405020304" pitchFamily="18" charset="0"/>
              </a:rPr>
              <a:t>ỜNG</a:t>
            </a:r>
            <a:r>
              <a:rPr lang="en-US" sz="2400" b="1" dirty="0">
                <a:solidFill>
                  <a:srgbClr val="FF0000"/>
                </a:solidFill>
                <a:latin typeface="Times New Roman" panose="02020603050405020304" pitchFamily="18" charset="0"/>
                <a:ea typeface="+mn-ea"/>
                <a:cs typeface="Times New Roman" panose="02020603050405020304" pitchFamily="18" charset="0"/>
              </a:rPr>
              <a:t> CAO </a:t>
            </a:r>
            <a:r>
              <a:rPr lang="en-US" sz="2400" b="1" err="1">
                <a:solidFill>
                  <a:srgbClr val="FF0000"/>
                </a:solidFill>
                <a:latin typeface="Times New Roman" panose="02020603050405020304" pitchFamily="18" charset="0"/>
                <a:ea typeface="+mn-ea"/>
                <a:cs typeface="Times New Roman" panose="02020603050405020304" pitchFamily="18" charset="0"/>
              </a:rPr>
              <a:t>ĐẲNG</a:t>
            </a:r>
            <a:r>
              <a:rPr lang="en-US" sz="2400" b="1">
                <a:solidFill>
                  <a:srgbClr val="FF0000"/>
                </a:solidFill>
                <a:latin typeface="Times New Roman" panose="02020603050405020304" pitchFamily="18" charset="0"/>
                <a:ea typeface="+mn-ea"/>
                <a:cs typeface="Times New Roman" panose="02020603050405020304" pitchFamily="18" charset="0"/>
              </a:rPr>
              <a:t> </a:t>
            </a:r>
          </a:p>
          <a:p>
            <a:pPr lvl="0" algn="ctr"/>
            <a:r>
              <a:rPr lang="en-US" sz="2400" b="1">
                <a:solidFill>
                  <a:srgbClr val="FF0000"/>
                </a:solidFill>
                <a:latin typeface="Times New Roman" panose="02020603050405020304" pitchFamily="18" charset="0"/>
                <a:ea typeface="+mn-ea"/>
                <a:cs typeface="Times New Roman" panose="02020603050405020304" pitchFamily="18" charset="0"/>
              </a:rPr>
              <a:t>CHẤT </a:t>
            </a:r>
            <a:r>
              <a:rPr lang="en-US" sz="2400" b="1" dirty="0">
                <a:solidFill>
                  <a:srgbClr val="FF0000"/>
                </a:solidFill>
                <a:latin typeface="Times New Roman" panose="02020603050405020304" pitchFamily="18" charset="0"/>
                <a:ea typeface="+mn-ea"/>
                <a:cs typeface="Times New Roman" panose="02020603050405020304" pitchFamily="18" charset="0"/>
              </a:rPr>
              <a:t>L</a:t>
            </a:r>
            <a:r>
              <a:rPr lang="vi-VN" sz="2400" b="1" dirty="0">
                <a:solidFill>
                  <a:srgbClr val="FF0000"/>
                </a:solidFill>
                <a:latin typeface="Times New Roman" panose="02020603050405020304" pitchFamily="18" charset="0"/>
                <a:ea typeface="+mn-ea"/>
                <a:cs typeface="Times New Roman" panose="02020603050405020304" pitchFamily="18" charset="0"/>
              </a:rPr>
              <a:t>Ư</a:t>
            </a:r>
            <a:r>
              <a:rPr lang="en-US" sz="2400" b="1" dirty="0" err="1">
                <a:solidFill>
                  <a:srgbClr val="FF0000"/>
                </a:solidFill>
                <a:latin typeface="Times New Roman" panose="02020603050405020304" pitchFamily="18" charset="0"/>
                <a:ea typeface="+mn-ea"/>
                <a:cs typeface="Times New Roman" panose="02020603050405020304" pitchFamily="18" charset="0"/>
              </a:rPr>
              <a:t>ỢNG</a:t>
            </a:r>
            <a:r>
              <a:rPr lang="en-US" sz="2400" b="1" dirty="0">
                <a:solidFill>
                  <a:srgbClr val="FF0000"/>
                </a:solidFill>
                <a:latin typeface="Times New Roman" panose="02020603050405020304" pitchFamily="18" charset="0"/>
                <a:ea typeface="+mn-ea"/>
                <a:cs typeface="Times New Roman" panose="02020603050405020304" pitchFamily="18" charset="0"/>
              </a:rPr>
              <a:t> CAO </a:t>
            </a:r>
            <a:r>
              <a:rPr lang="en-US" sz="2400" b="1" dirty="0" err="1">
                <a:solidFill>
                  <a:srgbClr val="FF0000"/>
                </a:solidFill>
                <a:latin typeface="Times New Roman" panose="02020603050405020304" pitchFamily="18" charset="0"/>
                <a:ea typeface="+mn-ea"/>
                <a:cs typeface="Times New Roman" panose="02020603050405020304" pitchFamily="18" charset="0"/>
              </a:rPr>
              <a:t>QUỐC</a:t>
            </a:r>
            <a:r>
              <a:rPr lang="en-US" sz="2400" b="1" dirty="0">
                <a:solidFill>
                  <a:srgbClr val="FF0000"/>
                </a:solidFill>
                <a:latin typeface="Times New Roman" panose="02020603050405020304" pitchFamily="18" charset="0"/>
                <a:ea typeface="+mn-ea"/>
                <a:cs typeface="Times New Roman" panose="02020603050405020304" pitchFamily="18" charset="0"/>
              </a:rPr>
              <a:t> GIA</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2963" t="8889" r="4815" b="23333"/>
          <a:stretch/>
        </p:blipFill>
        <p:spPr>
          <a:xfrm>
            <a:off x="3352800" y="1294461"/>
            <a:ext cx="6034916" cy="3316485"/>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1550" t="17442" r="3877" b="1163"/>
          <a:stretch/>
        </p:blipFill>
        <p:spPr>
          <a:xfrm>
            <a:off x="294645" y="4880012"/>
            <a:ext cx="2819400" cy="1617689"/>
          </a:xfrm>
          <a:prstGeom prst="rect">
            <a:avLst/>
          </a:prstGeom>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8518" t="18889" r="-1"/>
          <a:stretch/>
        </p:blipFill>
        <p:spPr>
          <a:xfrm>
            <a:off x="3505200" y="4918043"/>
            <a:ext cx="2667000" cy="1576446"/>
          </a:xfrm>
          <a:prstGeom prst="rect">
            <a:avLst/>
          </a:prstGeom>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t="4861" b="11039"/>
          <a:stretch/>
        </p:blipFill>
        <p:spPr>
          <a:xfrm>
            <a:off x="6438900" y="4918043"/>
            <a:ext cx="2801868" cy="1570914"/>
          </a:xfrm>
          <a:prstGeom prst="rect">
            <a:avLst/>
          </a:prstGeom>
        </p:spPr>
      </p:pic>
      <p:pic>
        <p:nvPicPr>
          <p:cNvPr id="12" name="Picture 11"/>
          <p:cNvPicPr>
            <a:picLocks noChangeAspect="1"/>
          </p:cNvPicPr>
          <p:nvPr/>
        </p:nvPicPr>
        <p:blipFill rotWithShape="1">
          <a:blip r:embed="rId6" cstate="print">
            <a:extLst>
              <a:ext uri="{28A0092B-C50C-407E-A947-70E740481C1C}">
                <a14:useLocalDpi xmlns:a14="http://schemas.microsoft.com/office/drawing/2010/main" val="0"/>
              </a:ext>
            </a:extLst>
          </a:blip>
          <a:srcRect t="3333" r="12222"/>
          <a:stretch/>
        </p:blipFill>
        <p:spPr>
          <a:xfrm>
            <a:off x="9540116" y="4956996"/>
            <a:ext cx="2362201" cy="1540705"/>
          </a:xfrm>
          <a:prstGeom prst="rect">
            <a:avLst/>
          </a:prstGeom>
        </p:spPr>
      </p:pic>
      <p:sp>
        <p:nvSpPr>
          <p:cNvPr id="2" name="Date Placeholder 1"/>
          <p:cNvSpPr>
            <a:spLocks noGrp="1"/>
          </p:cNvSpPr>
          <p:nvPr>
            <p:ph type="dt" sz="half" idx="10"/>
          </p:nvPr>
        </p:nvSpPr>
        <p:spPr/>
        <p:txBody>
          <a:bodyPr/>
          <a:lstStyle/>
          <a:p>
            <a:fld id="{84918AA7-B691-4B06-A84A-A84D4FCC6C6E}" type="datetime1">
              <a:rPr lang="vi-VN" smtClean="0">
                <a:solidFill>
                  <a:prstClr val="black">
                    <a:tint val="75000"/>
                  </a:prstClr>
                </a:solidFill>
              </a:rPr>
              <a:t>13/01/2021</a:t>
            </a:fld>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35</a:t>
            </a:fld>
            <a:endParaRPr lang="en-US">
              <a:solidFill>
                <a:prstClr val="black">
                  <a:tint val="75000"/>
                </a:prstClr>
              </a:solidFill>
            </a:endParaRPr>
          </a:p>
        </p:txBody>
      </p:sp>
    </p:spTree>
    <p:extLst>
      <p:ext uri="{BB962C8B-B14F-4D97-AF65-F5344CB8AC3E}">
        <p14:creationId xmlns:p14="http://schemas.microsoft.com/office/powerpoint/2010/main" val="3254065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BCF6082-A03E-4650-B9DE-3CE46BB2DAA9}"/>
              </a:ext>
            </a:extLst>
          </p:cNvPr>
          <p:cNvSpPr/>
          <p:nvPr/>
        </p:nvSpPr>
        <p:spPr>
          <a:xfrm>
            <a:off x="1981200" y="1066800"/>
            <a:ext cx="8229600" cy="4495800"/>
          </a:xfrm>
          <a:prstGeom prst="rect">
            <a:avLst/>
          </a:prstGeom>
          <a:noFill/>
        </p:spPr>
      </p:sp>
      <p:sp>
        <p:nvSpPr>
          <p:cNvPr id="7" name="Title 4">
            <a:extLst>
              <a:ext uri="{FF2B5EF4-FFF2-40B4-BE49-F238E27FC236}">
                <a16:creationId xmlns:a16="http://schemas.microsoft.com/office/drawing/2014/main" id="{BE67B649-0060-4324-9B1D-3F7269469A1B}"/>
              </a:ext>
            </a:extLst>
          </p:cNvPr>
          <p:cNvSpPr txBox="1">
            <a:spLocks/>
          </p:cNvSpPr>
          <p:nvPr/>
        </p:nvSpPr>
        <p:spPr bwMode="gray">
          <a:xfrm>
            <a:off x="1519429" y="131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400" b="1" dirty="0">
                <a:solidFill>
                  <a:srgbClr val="FF0000"/>
                </a:solidFill>
                <a:latin typeface="Times New Roman" panose="02020603050405020304" pitchFamily="18" charset="0"/>
                <a:ea typeface="+mn-ea"/>
                <a:cs typeface="Times New Roman" panose="02020603050405020304" pitchFamily="18" charset="0"/>
              </a:rPr>
              <a:t>HỢP TÁC QUỐC TẾ</a:t>
            </a:r>
          </a:p>
        </p:txBody>
      </p:sp>
      <p:sp>
        <p:nvSpPr>
          <p:cNvPr id="23" name="TextBox 22">
            <a:extLst>
              <a:ext uri="{FF2B5EF4-FFF2-40B4-BE49-F238E27FC236}">
                <a16:creationId xmlns:a16="http://schemas.microsoft.com/office/drawing/2014/main" id="{4F81008F-7C8E-4E22-802C-F529DF39CCBA}"/>
              </a:ext>
            </a:extLst>
          </p:cNvPr>
          <p:cNvSpPr txBox="1"/>
          <p:nvPr/>
        </p:nvSpPr>
        <p:spPr>
          <a:xfrm>
            <a:off x="2408872" y="2286000"/>
            <a:ext cx="8100000" cy="2106482"/>
          </a:xfrm>
          <a:prstGeom prst="rect">
            <a:avLst/>
          </a:prstGeom>
          <a:noFill/>
        </p:spPr>
        <p:txBody>
          <a:bodyPr wrap="square" rtlCol="0">
            <a:noAutofit/>
          </a:bodyPr>
          <a:lstStyle>
            <a:defPPr>
              <a:defRPr lang="en-US"/>
            </a:defPPr>
            <a:lvl1pPr>
              <a:defRPr>
                <a:solidFill>
                  <a:srgbClr val="002060"/>
                </a:solidFill>
              </a:defRPr>
            </a:lvl1pPr>
          </a:lstStyle>
          <a:p>
            <a:pPr algn="just"/>
            <a:endParaRPr lang="vi-VN" sz="2400" dirty="0">
              <a:solidFill>
                <a:schemeClr val="tx1">
                  <a:lumMod val="75000"/>
                  <a:lumOff val="25000"/>
                </a:schemeClr>
              </a:solidFill>
            </a:endParaRPr>
          </a:p>
        </p:txBody>
      </p:sp>
      <p:graphicFrame>
        <p:nvGraphicFramePr>
          <p:cNvPr id="5" name="Diagram 4"/>
          <p:cNvGraphicFramePr/>
          <p:nvPr>
            <p:extLst>
              <p:ext uri="{D42A27DB-BD31-4B8C-83A1-F6EECF244321}">
                <p14:modId xmlns:p14="http://schemas.microsoft.com/office/powerpoint/2010/main" val="3036595849"/>
              </p:ext>
            </p:extLst>
          </p:nvPr>
        </p:nvGraphicFramePr>
        <p:xfrm>
          <a:off x="-1358900" y="1688497"/>
          <a:ext cx="14236700" cy="47797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3" name="Picture 32">
            <a:extLst>
              <a:ext uri="{FF2B5EF4-FFF2-40B4-BE49-F238E27FC236}">
                <a16:creationId xmlns:a16="http://schemas.microsoft.com/office/drawing/2014/main" id="{816A8EE9-4D44-4333-A5A9-82BCF37586F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34200" y="845703"/>
            <a:ext cx="955863" cy="1012864"/>
          </a:xfrm>
          <a:prstGeom prst="rect">
            <a:avLst/>
          </a:prstGeom>
        </p:spPr>
      </p:pic>
      <p:pic>
        <p:nvPicPr>
          <p:cNvPr id="34" name="Picture 33" descr="A close up of a logo&#10;&#10;Description automatically generated">
            <a:extLst>
              <a:ext uri="{FF2B5EF4-FFF2-40B4-BE49-F238E27FC236}">
                <a16:creationId xmlns:a16="http://schemas.microsoft.com/office/drawing/2014/main" id="{228FA3DB-EF17-4832-BAF5-217766E5932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869738" y="1112456"/>
            <a:ext cx="1821651" cy="415364"/>
          </a:xfrm>
          <a:prstGeom prst="rect">
            <a:avLst/>
          </a:prstGeom>
        </p:spPr>
      </p:pic>
      <p:sp>
        <p:nvSpPr>
          <p:cNvPr id="2" name="Date Placeholder 1"/>
          <p:cNvSpPr>
            <a:spLocks noGrp="1"/>
          </p:cNvSpPr>
          <p:nvPr>
            <p:ph type="dt" sz="half" idx="10"/>
          </p:nvPr>
        </p:nvSpPr>
        <p:spPr/>
        <p:txBody>
          <a:bodyPr/>
          <a:lstStyle/>
          <a:p>
            <a:fld id="{C5A12AA8-F5B0-486C-A2D5-D88ECCB76343}"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36</a:t>
            </a:fld>
            <a:endParaRPr lang="en-US">
              <a:solidFill>
                <a:prstClr val="black">
                  <a:tint val="75000"/>
                </a:prstClr>
              </a:solidFill>
            </a:endParaRPr>
          </a:p>
        </p:txBody>
      </p:sp>
    </p:spTree>
    <p:extLst>
      <p:ext uri="{BB962C8B-B14F-4D97-AF65-F5344CB8AC3E}">
        <p14:creationId xmlns:p14="http://schemas.microsoft.com/office/powerpoint/2010/main" val="2502274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oup of people posing for the camera&#10;&#10;Description automatically generated">
            <a:extLst>
              <a:ext uri="{FF2B5EF4-FFF2-40B4-BE49-F238E27FC236}">
                <a16:creationId xmlns:a16="http://schemas.microsoft.com/office/drawing/2014/main" id="{090ADA88-190D-4F7A-B3A1-658046E7B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381000"/>
            <a:ext cx="8915400" cy="5562600"/>
          </a:xfrm>
          <a:prstGeom prst="rect">
            <a:avLst/>
          </a:prstGeom>
        </p:spPr>
      </p:pic>
      <p:sp>
        <p:nvSpPr>
          <p:cNvPr id="5" name="Rectangle 4">
            <a:extLst>
              <a:ext uri="{FF2B5EF4-FFF2-40B4-BE49-F238E27FC236}">
                <a16:creationId xmlns:a16="http://schemas.microsoft.com/office/drawing/2014/main" id="{705EF12E-56D3-40CE-BA2C-45D6C1C34523}"/>
              </a:ext>
            </a:extLst>
          </p:cNvPr>
          <p:cNvSpPr/>
          <p:nvPr/>
        </p:nvSpPr>
        <p:spPr>
          <a:xfrm>
            <a:off x="1524000" y="5943600"/>
            <a:ext cx="8915400" cy="609600"/>
          </a:xfrm>
          <a:prstGeom prst="rect">
            <a:avLst/>
          </a:prstGeom>
          <a:solidFill>
            <a:schemeClr val="accent3">
              <a:lumMod val="20000"/>
              <a:lumOff val="80000"/>
            </a:schemeClr>
          </a:solidFill>
          <a:ln>
            <a:solidFill>
              <a:srgbClr val="00B05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vi-VN" sz="2000" b="1" dirty="0">
                <a:solidFill>
                  <a:srgbClr val="00B050"/>
                </a:solidFill>
                <a:latin typeface="Arial Unicode MS" panose="020B0604020202020204" pitchFamily="34" charset="-128"/>
                <a:ea typeface="Arial Unicode MS" panose="020B0604020202020204" pitchFamily="34" charset="-128"/>
                <a:cs typeface="Arial Unicode MS" panose="020B0604020202020204" pitchFamily="34" charset="-128"/>
              </a:rPr>
              <a:t>KHAI TRƯƠNG PHÒNG THỰC HÀNH DỰ ÁN "ĐÀO TẠO THỢ ĐIỆN XANH" (15.11.2016) - Schneider Electric</a:t>
            </a:r>
            <a:endParaRPr lang="en-AU" sz="2000" b="1" dirty="0">
              <a:solidFill>
                <a:srgbClr val="00B05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 name="Date Placeholder 1"/>
          <p:cNvSpPr>
            <a:spLocks noGrp="1"/>
          </p:cNvSpPr>
          <p:nvPr>
            <p:ph type="dt" sz="half" idx="10"/>
          </p:nvPr>
        </p:nvSpPr>
        <p:spPr/>
        <p:txBody>
          <a:bodyPr/>
          <a:lstStyle/>
          <a:p>
            <a:fld id="{1AAEF6BF-8CE0-4404-9401-16FC4205DDCF}"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37</a:t>
            </a:fld>
            <a:endParaRPr lang="en-US">
              <a:solidFill>
                <a:prstClr val="black">
                  <a:tint val="75000"/>
                </a:prstClr>
              </a:solidFill>
            </a:endParaRPr>
          </a:p>
        </p:txBody>
      </p:sp>
    </p:spTree>
    <p:extLst>
      <p:ext uri="{BB962C8B-B14F-4D97-AF65-F5344CB8AC3E}">
        <p14:creationId xmlns:p14="http://schemas.microsoft.com/office/powerpoint/2010/main" val="2652301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29401" y="5410201"/>
            <a:ext cx="3100471" cy="925209"/>
          </a:xfrm>
          <a:prstGeom prst="rect">
            <a:avLst/>
          </a:prstGeom>
        </p:spPr>
      </p:pic>
      <p:pic>
        <p:nvPicPr>
          <p:cNvPr id="5" name="Picture 2" descr="E:\HINH\HINH CHON THAY LOC\HINH CHON (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457200"/>
            <a:ext cx="7613249" cy="464725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picture containing drawing&#10;&#10;Description automatically generated">
            <a:extLst>
              <a:ext uri="{FF2B5EF4-FFF2-40B4-BE49-F238E27FC236}">
                <a16:creationId xmlns:a16="http://schemas.microsoft.com/office/drawing/2014/main" id="{B31EC7B8-FCC3-43C7-AFEB-81CEB9DB2E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31649" y="5181600"/>
            <a:ext cx="2173144" cy="1295400"/>
          </a:xfrm>
          <a:prstGeom prst="rect">
            <a:avLst/>
          </a:prstGeom>
        </p:spPr>
      </p:pic>
      <p:sp>
        <p:nvSpPr>
          <p:cNvPr id="7" name="Arrow: Notched Right 4">
            <a:extLst>
              <a:ext uri="{FF2B5EF4-FFF2-40B4-BE49-F238E27FC236}">
                <a16:creationId xmlns:a16="http://schemas.microsoft.com/office/drawing/2014/main" id="{AF2491B3-5B67-4502-9F17-CF147BD7C376}"/>
              </a:ext>
            </a:extLst>
          </p:cNvPr>
          <p:cNvSpPr/>
          <p:nvPr/>
        </p:nvSpPr>
        <p:spPr>
          <a:xfrm flipH="1">
            <a:off x="5029200" y="5619750"/>
            <a:ext cx="1143000" cy="506109"/>
          </a:xfrm>
          <a:prstGeom prst="notchedRightArrow">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10800000" scaled="1"/>
            <a:tileRect/>
          </a:gra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Date Placeholder 1"/>
          <p:cNvSpPr>
            <a:spLocks noGrp="1"/>
          </p:cNvSpPr>
          <p:nvPr>
            <p:ph type="dt" sz="half" idx="10"/>
          </p:nvPr>
        </p:nvSpPr>
        <p:spPr/>
        <p:txBody>
          <a:bodyPr/>
          <a:lstStyle/>
          <a:p>
            <a:fld id="{9D03C646-DD38-4425-9AAF-A68CF15E330C}"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38</a:t>
            </a:fld>
            <a:endParaRPr lang="en-US">
              <a:solidFill>
                <a:prstClr val="black">
                  <a:tint val="75000"/>
                </a:prstClr>
              </a:solidFill>
            </a:endParaRPr>
          </a:p>
        </p:txBody>
      </p:sp>
    </p:spTree>
    <p:extLst>
      <p:ext uri="{BB962C8B-B14F-4D97-AF65-F5344CB8AC3E}">
        <p14:creationId xmlns:p14="http://schemas.microsoft.com/office/powerpoint/2010/main" val="348141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2209800" y="406400"/>
            <a:ext cx="8229600" cy="54864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EBC5E13D-F171-4D58-ACFA-807D67568784}"/>
              </a:ext>
            </a:extLst>
          </p:cNvPr>
          <p:cNvSpPr/>
          <p:nvPr/>
        </p:nvSpPr>
        <p:spPr>
          <a:xfrm>
            <a:off x="2209800" y="5892800"/>
            <a:ext cx="8229600" cy="660400"/>
          </a:xfrm>
          <a:prstGeom prst="rect">
            <a:avLst/>
          </a:prstGeom>
          <a:solidFill>
            <a:schemeClr val="accent5">
              <a:lumMod val="20000"/>
              <a:lumOff val="80000"/>
            </a:schemeClr>
          </a:solidFill>
          <a:ln>
            <a:solidFill>
              <a:srgbClr val="0070B8"/>
            </a:solidFill>
          </a:ln>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b="1" dirty="0">
                <a:solidFill>
                  <a:srgbClr val="0070B8"/>
                </a:solidFill>
                <a:latin typeface="Arial Unicode MS" panose="020B0604020202020204" pitchFamily="34" charset="-128"/>
                <a:ea typeface="Arial Unicode MS" panose="020B0604020202020204" pitchFamily="34" charset="-128"/>
                <a:cs typeface="Arial Unicode MS" panose="020B0604020202020204" pitchFamily="34" charset="-128"/>
              </a:rPr>
              <a:t>LỄ KHÁNH THÀNH TRUNG TÂM ĐÀO TẠO KONE</a:t>
            </a:r>
          </a:p>
          <a:p>
            <a:pPr algn="ctr"/>
            <a:r>
              <a:rPr lang="vi-VN" sz="2000" b="1" dirty="0">
                <a:solidFill>
                  <a:srgbClr val="0070B8"/>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sz="2000" b="1" dirty="0">
                <a:solidFill>
                  <a:srgbClr val="0070B8"/>
                </a:solidFill>
                <a:latin typeface="Arial Unicode MS" panose="020B0604020202020204" pitchFamily="34" charset="-128"/>
                <a:ea typeface="Arial Unicode MS" panose="020B0604020202020204" pitchFamily="34" charset="-128"/>
                <a:cs typeface="Arial Unicode MS" panose="020B0604020202020204" pitchFamily="34" charset="-128"/>
              </a:rPr>
              <a:t>29</a:t>
            </a:r>
            <a:r>
              <a:rPr lang="vi-VN" sz="2000" b="1" dirty="0">
                <a:solidFill>
                  <a:srgbClr val="0070B8"/>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sz="2000" b="1" dirty="0">
                <a:solidFill>
                  <a:srgbClr val="0070B8"/>
                </a:solidFill>
                <a:latin typeface="Arial Unicode MS" panose="020B0604020202020204" pitchFamily="34" charset="-128"/>
                <a:ea typeface="Arial Unicode MS" panose="020B0604020202020204" pitchFamily="34" charset="-128"/>
                <a:cs typeface="Arial Unicode MS" panose="020B0604020202020204" pitchFamily="34" charset="-128"/>
              </a:rPr>
              <a:t>06</a:t>
            </a:r>
            <a:r>
              <a:rPr lang="vi-VN" sz="2000" b="1" dirty="0">
                <a:solidFill>
                  <a:srgbClr val="0070B8"/>
                </a:solidFill>
                <a:latin typeface="Arial Unicode MS" panose="020B0604020202020204" pitchFamily="34" charset="-128"/>
                <a:ea typeface="Arial Unicode MS" panose="020B0604020202020204" pitchFamily="34" charset="-128"/>
                <a:cs typeface="Arial Unicode MS" panose="020B0604020202020204" pitchFamily="34" charset="-128"/>
              </a:rPr>
              <a:t>.201</a:t>
            </a:r>
            <a:r>
              <a:rPr lang="en-US" sz="2000" b="1" dirty="0">
                <a:solidFill>
                  <a:srgbClr val="0070B8"/>
                </a:solidFill>
                <a:latin typeface="Arial Unicode MS" panose="020B0604020202020204" pitchFamily="34" charset="-128"/>
                <a:ea typeface="Arial Unicode MS" panose="020B0604020202020204" pitchFamily="34" charset="-128"/>
                <a:cs typeface="Arial Unicode MS" panose="020B0604020202020204" pitchFamily="34" charset="-128"/>
              </a:rPr>
              <a:t>8</a:t>
            </a:r>
            <a:r>
              <a:rPr lang="vi-VN" sz="2000" b="1" dirty="0">
                <a:solidFill>
                  <a:srgbClr val="0070B8"/>
                </a:solidFill>
                <a:latin typeface="Arial Unicode MS" panose="020B0604020202020204" pitchFamily="34" charset="-128"/>
                <a:ea typeface="Arial Unicode MS" panose="020B0604020202020204" pitchFamily="34" charset="-128"/>
                <a:cs typeface="Arial Unicode MS" panose="020B0604020202020204" pitchFamily="34" charset="-128"/>
              </a:rPr>
              <a:t>) – </a:t>
            </a:r>
            <a:r>
              <a:rPr lang="en-US" sz="2000" b="1" dirty="0">
                <a:solidFill>
                  <a:srgbClr val="0070B8"/>
                </a:solidFill>
                <a:latin typeface="Arial Unicode MS" panose="020B0604020202020204" pitchFamily="34" charset="-128"/>
                <a:ea typeface="Arial Unicode MS" panose="020B0604020202020204" pitchFamily="34" charset="-128"/>
                <a:cs typeface="Arial Unicode MS" panose="020B0604020202020204" pitchFamily="34" charset="-128"/>
              </a:rPr>
              <a:t>KONE VIETNAM</a:t>
            </a:r>
            <a:endParaRPr lang="en-AU" sz="2000" b="1" dirty="0">
              <a:solidFill>
                <a:srgbClr val="0070B8"/>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 name="Date Placeholder 1"/>
          <p:cNvSpPr>
            <a:spLocks noGrp="1"/>
          </p:cNvSpPr>
          <p:nvPr>
            <p:ph type="dt" sz="half" idx="10"/>
          </p:nvPr>
        </p:nvSpPr>
        <p:spPr/>
        <p:txBody>
          <a:bodyPr/>
          <a:lstStyle/>
          <a:p>
            <a:fld id="{DD1386FC-ABE7-4392-8CEF-4AC024586DC5}"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39</a:t>
            </a:fld>
            <a:endParaRPr lang="en-US">
              <a:solidFill>
                <a:prstClr val="black">
                  <a:tint val="75000"/>
                </a:prstClr>
              </a:solidFill>
            </a:endParaRPr>
          </a:p>
        </p:txBody>
      </p:sp>
    </p:spTree>
    <p:extLst>
      <p:ext uri="{BB962C8B-B14F-4D97-AF65-F5344CB8AC3E}">
        <p14:creationId xmlns:p14="http://schemas.microsoft.com/office/powerpoint/2010/main" val="4204854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sign in front of a building&#10;&#10;Description automatically generated">
            <a:extLst>
              <a:ext uri="{FF2B5EF4-FFF2-40B4-BE49-F238E27FC236}">
                <a16:creationId xmlns:a16="http://schemas.microsoft.com/office/drawing/2014/main" id="{A5B04E92-E31A-41DF-99E4-F873CBEE08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3100" y="457200"/>
            <a:ext cx="7658100" cy="5105400"/>
          </a:xfrm>
          <a:prstGeom prst="rect">
            <a:avLst/>
          </a:prstGeom>
        </p:spPr>
      </p:pic>
      <p:sp>
        <p:nvSpPr>
          <p:cNvPr id="11" name="Rectangle 10">
            <a:extLst>
              <a:ext uri="{FF2B5EF4-FFF2-40B4-BE49-F238E27FC236}">
                <a16:creationId xmlns:a16="http://schemas.microsoft.com/office/drawing/2014/main" id="{9F8764B2-E949-44EF-9682-5E53BEC5E7CC}"/>
              </a:ext>
            </a:extLst>
          </p:cNvPr>
          <p:cNvSpPr/>
          <p:nvPr/>
        </p:nvSpPr>
        <p:spPr>
          <a:xfrm>
            <a:off x="1943100" y="5562600"/>
            <a:ext cx="7658100" cy="838200"/>
          </a:xfrm>
          <a:prstGeom prst="rect">
            <a:avLst/>
          </a:prstGeom>
          <a:solidFill>
            <a:schemeClr val="accent5">
              <a:lumMod val="20000"/>
              <a:lumOff val="80000"/>
            </a:schemeClr>
          </a:solidFill>
          <a:ln>
            <a:solidFill>
              <a:srgbClr val="0070B8"/>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US" sz="2000" b="1" dirty="0">
                <a:solidFill>
                  <a:srgbClr val="0070B8"/>
                </a:solidFill>
                <a:latin typeface="Arial Unicode MS" panose="020B0604020202020204" pitchFamily="34" charset="-128"/>
                <a:ea typeface="Arial Unicode MS" panose="020B0604020202020204" pitchFamily="34" charset="-128"/>
                <a:cs typeface="Arial Unicode MS" panose="020B0604020202020204" pitchFamily="34" charset="-128"/>
              </a:rPr>
              <a:t>TRUNG TÂM ĐÀO TẠO THANG MÁY THANG CUỐN KONE</a:t>
            </a:r>
            <a:endParaRPr lang="en-AU" sz="2000" b="1" dirty="0">
              <a:solidFill>
                <a:srgbClr val="0070B8"/>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 name="Date Placeholder 1"/>
          <p:cNvSpPr>
            <a:spLocks noGrp="1"/>
          </p:cNvSpPr>
          <p:nvPr>
            <p:ph type="dt" sz="half" idx="10"/>
          </p:nvPr>
        </p:nvSpPr>
        <p:spPr/>
        <p:txBody>
          <a:bodyPr/>
          <a:lstStyle/>
          <a:p>
            <a:fld id="{F8D73125-7DB0-47DD-8BF1-D9C5964FC5FE}"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40</a:t>
            </a:fld>
            <a:endParaRPr lang="en-US">
              <a:solidFill>
                <a:prstClr val="black">
                  <a:tint val="75000"/>
                </a:prstClr>
              </a:solidFill>
            </a:endParaRPr>
          </a:p>
        </p:txBody>
      </p:sp>
    </p:spTree>
    <p:extLst>
      <p:ext uri="{BB962C8B-B14F-4D97-AF65-F5344CB8AC3E}">
        <p14:creationId xmlns:p14="http://schemas.microsoft.com/office/powerpoint/2010/main" val="208772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FE498ECC-7F08-4798-BDC5-3E8089F890D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36378" y="5257799"/>
            <a:ext cx="1933912" cy="1152795"/>
          </a:xfrm>
          <a:prstGeom prst="rect">
            <a:avLst/>
          </a:prstGeom>
        </p:spPr>
      </p:pic>
      <p:pic>
        <p:nvPicPr>
          <p:cNvPr id="6" name="Picture 5" descr="A group of people holding a sign posing for the camera&#10;&#10;Description automatically generated">
            <a:extLst>
              <a:ext uri="{FF2B5EF4-FFF2-40B4-BE49-F238E27FC236}">
                <a16:creationId xmlns:a16="http://schemas.microsoft.com/office/drawing/2014/main" id="{1A40E78A-31EE-457B-A08D-D7DAF45F9C1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3887"/>
          <a:stretch/>
        </p:blipFill>
        <p:spPr>
          <a:xfrm>
            <a:off x="2438400" y="457200"/>
            <a:ext cx="7570066" cy="4850518"/>
          </a:xfrm>
          <a:prstGeom prst="rect">
            <a:avLst/>
          </a:prstGeom>
        </p:spPr>
      </p:pic>
      <p:pic>
        <p:nvPicPr>
          <p:cNvPr id="7" name="Picture 2" descr="Image result for SAF-VIET LOGO">
            <a:extLst>
              <a:ext uri="{FF2B5EF4-FFF2-40B4-BE49-F238E27FC236}">
                <a16:creationId xmlns:a16="http://schemas.microsoft.com/office/drawing/2014/main" id="{16CF81C6-2619-4F72-9AFB-CAE78636779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7697" b="17303"/>
          <a:stretch/>
        </p:blipFill>
        <p:spPr bwMode="auto">
          <a:xfrm>
            <a:off x="6794938" y="5383918"/>
            <a:ext cx="2354328" cy="1093082"/>
          </a:xfrm>
          <a:prstGeom prst="rect">
            <a:avLst/>
          </a:prstGeom>
          <a:noFill/>
          <a:extLst>
            <a:ext uri="{909E8E84-426E-40DD-AFC4-6F175D3DCCD1}">
              <a14:hiddenFill xmlns:a14="http://schemas.microsoft.com/office/drawing/2010/main">
                <a:solidFill>
                  <a:srgbClr val="FFFFFF"/>
                </a:solidFill>
              </a14:hiddenFill>
            </a:ext>
          </a:extLst>
        </p:spPr>
      </p:pic>
      <p:sp>
        <p:nvSpPr>
          <p:cNvPr id="8" name="Arrow: Notched Right 4">
            <a:extLst>
              <a:ext uri="{FF2B5EF4-FFF2-40B4-BE49-F238E27FC236}">
                <a16:creationId xmlns:a16="http://schemas.microsoft.com/office/drawing/2014/main" id="{AF2491B3-5B67-4502-9F17-CF147BD7C376}"/>
              </a:ext>
            </a:extLst>
          </p:cNvPr>
          <p:cNvSpPr/>
          <p:nvPr/>
        </p:nvSpPr>
        <p:spPr>
          <a:xfrm flipH="1">
            <a:off x="5489689" y="5610729"/>
            <a:ext cx="1143000" cy="506109"/>
          </a:xfrm>
          <a:prstGeom prst="notchedRightArrow">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10800000" scaled="1"/>
            <a:tileRect/>
          </a:gra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Date Placeholder 1"/>
          <p:cNvSpPr>
            <a:spLocks noGrp="1"/>
          </p:cNvSpPr>
          <p:nvPr>
            <p:ph type="dt" sz="half" idx="10"/>
          </p:nvPr>
        </p:nvSpPr>
        <p:spPr/>
        <p:txBody>
          <a:bodyPr/>
          <a:lstStyle/>
          <a:p>
            <a:fld id="{4FE4FB9F-1892-449D-B597-75AA54AFCED2}"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41</a:t>
            </a:fld>
            <a:endParaRPr lang="en-US">
              <a:solidFill>
                <a:prstClr val="black">
                  <a:tint val="75000"/>
                </a:prstClr>
              </a:solidFill>
            </a:endParaRPr>
          </a:p>
        </p:txBody>
      </p:sp>
    </p:spTree>
    <p:extLst>
      <p:ext uri="{BB962C8B-B14F-4D97-AF65-F5344CB8AC3E}">
        <p14:creationId xmlns:p14="http://schemas.microsoft.com/office/powerpoint/2010/main" val="1427174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HINH\hoi thao quoc te.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b="3250"/>
          <a:stretch/>
        </p:blipFill>
        <p:spPr bwMode="auto">
          <a:xfrm>
            <a:off x="1905000" y="859893"/>
            <a:ext cx="8267700" cy="546470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6" name="Title 4">
            <a:extLst>
              <a:ext uri="{FF2B5EF4-FFF2-40B4-BE49-F238E27FC236}">
                <a16:creationId xmlns:a16="http://schemas.microsoft.com/office/drawing/2014/main" id="{6A226CE4-B0B9-40AA-8CEA-EC5160552564}"/>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400" b="1" dirty="0">
                <a:solidFill>
                  <a:srgbClr val="FF0000"/>
                </a:solidFill>
                <a:latin typeface="Times New Roman" panose="02020603050405020304" pitchFamily="18" charset="0"/>
                <a:ea typeface="+mn-ea"/>
                <a:cs typeface="Times New Roman" panose="02020603050405020304" pitchFamily="18" charset="0"/>
              </a:rPr>
              <a:t>HỘI THẢO KHOA HỌC</a:t>
            </a:r>
            <a:r>
              <a:rPr lang="en-US" sz="2400" b="1" dirty="0">
                <a:solidFill>
                  <a:srgbClr val="FF0000"/>
                </a:solidFill>
                <a:latin typeface="Times New Roman" panose="02020603050405020304" pitchFamily="18" charset="0"/>
                <a:ea typeface="+mn-ea"/>
                <a:cs typeface="Times New Roman" panose="02020603050405020304" pitchFamily="18" charset="0"/>
              </a:rPr>
              <a:t> QUỐC </a:t>
            </a:r>
            <a:r>
              <a:rPr lang="en-US" sz="2400" b="1">
                <a:solidFill>
                  <a:srgbClr val="FF0000"/>
                </a:solidFill>
                <a:latin typeface="Times New Roman" panose="02020603050405020304" pitchFamily="18" charset="0"/>
                <a:ea typeface="+mn-ea"/>
                <a:cs typeface="Times New Roman" panose="02020603050405020304" pitchFamily="18" charset="0"/>
              </a:rPr>
              <a:t>TẾ</a:t>
            </a:r>
            <a:r>
              <a:rPr lang="vi-VN" sz="2400" b="1">
                <a:solidFill>
                  <a:srgbClr val="FF0000"/>
                </a:solidFill>
                <a:latin typeface="Times New Roman" panose="02020603050405020304" pitchFamily="18" charset="0"/>
                <a:ea typeface="+mn-ea"/>
                <a:cs typeface="Times New Roman" panose="02020603050405020304" pitchFamily="18" charset="0"/>
              </a:rPr>
              <a:t> 201</a:t>
            </a:r>
            <a:r>
              <a:rPr lang="en-US" sz="2400" b="1" dirty="0">
                <a:solidFill>
                  <a:srgbClr val="FF0000"/>
                </a:solidFill>
                <a:latin typeface="Times New Roman" panose="02020603050405020304" pitchFamily="18" charset="0"/>
                <a:ea typeface="+mn-ea"/>
                <a:cs typeface="Times New Roman" panose="02020603050405020304" pitchFamily="18" charset="0"/>
              </a:rPr>
              <a:t>8</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2" name="Date Placeholder 1"/>
          <p:cNvSpPr>
            <a:spLocks noGrp="1"/>
          </p:cNvSpPr>
          <p:nvPr>
            <p:ph type="dt" sz="half" idx="10"/>
          </p:nvPr>
        </p:nvSpPr>
        <p:spPr/>
        <p:txBody>
          <a:bodyPr/>
          <a:lstStyle/>
          <a:p>
            <a:fld id="{72CD8A09-48C0-4A56-A18D-581F66FFD2A9}"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42</a:t>
            </a:fld>
            <a:endParaRPr lang="en-US">
              <a:solidFill>
                <a:prstClr val="black">
                  <a:tint val="75000"/>
                </a:prstClr>
              </a:solidFill>
            </a:endParaRPr>
          </a:p>
        </p:txBody>
      </p:sp>
    </p:spTree>
    <p:extLst>
      <p:ext uri="{BB962C8B-B14F-4D97-AF65-F5344CB8AC3E}">
        <p14:creationId xmlns:p14="http://schemas.microsoft.com/office/powerpoint/2010/main" val="859624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15061"/>
          <a:stretch/>
        </p:blipFill>
        <p:spPr>
          <a:xfrm>
            <a:off x="1828800" y="1138069"/>
            <a:ext cx="8991600" cy="5099978"/>
          </a:xfrm>
          <a:prstGeom prst="rect">
            <a:avLst/>
          </a:prstGeom>
          <a:ln>
            <a:noFill/>
          </a:ln>
          <a:effectLst>
            <a:outerShdw blurRad="292100" dist="139700" dir="2700000" algn="tl" rotWithShape="0">
              <a:srgbClr val="333333">
                <a:alpha val="65000"/>
              </a:srgbClr>
            </a:outerShdw>
          </a:effectLst>
        </p:spPr>
      </p:pic>
      <p:sp>
        <p:nvSpPr>
          <p:cNvPr id="5" name="Title 4">
            <a:extLst>
              <a:ext uri="{FF2B5EF4-FFF2-40B4-BE49-F238E27FC236}">
                <a16:creationId xmlns:a16="http://schemas.microsoft.com/office/drawing/2014/main" id="{6A226CE4-B0B9-40AA-8CEA-EC5160552564}"/>
              </a:ext>
            </a:extLst>
          </p:cNvPr>
          <p:cNvSpPr txBox="1">
            <a:spLocks/>
          </p:cNvSpPr>
          <p:nvPr/>
        </p:nvSpPr>
        <p:spPr bwMode="gray">
          <a:xfrm>
            <a:off x="1519428" y="2286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400" b="1" dirty="0">
                <a:solidFill>
                  <a:srgbClr val="FF0000"/>
                </a:solidFill>
                <a:latin typeface="Times New Roman" panose="02020603050405020304" pitchFamily="18" charset="0"/>
                <a:ea typeface="+mn-ea"/>
                <a:cs typeface="Times New Roman" panose="02020603050405020304" pitchFamily="18" charset="0"/>
              </a:rPr>
              <a:t>HỘI THẢO KHOA </a:t>
            </a:r>
            <a:r>
              <a:rPr lang="vi-VN" sz="2400" b="1">
                <a:solidFill>
                  <a:srgbClr val="FF0000"/>
                </a:solidFill>
                <a:latin typeface="Times New Roman" panose="02020603050405020304" pitchFamily="18" charset="0"/>
                <a:ea typeface="+mn-ea"/>
                <a:cs typeface="Times New Roman" panose="02020603050405020304" pitchFamily="18" charset="0"/>
              </a:rPr>
              <a:t>HỌC</a:t>
            </a:r>
            <a:r>
              <a:rPr lang="en-US" sz="2400" b="1">
                <a:solidFill>
                  <a:srgbClr val="FF0000"/>
                </a:solidFill>
                <a:latin typeface="Times New Roman" panose="02020603050405020304" pitchFamily="18" charset="0"/>
                <a:ea typeface="+mn-ea"/>
                <a:cs typeface="Times New Roman" panose="02020603050405020304" pitchFamily="18" charset="0"/>
              </a:rPr>
              <a:t> NĂM </a:t>
            </a:r>
            <a:r>
              <a:rPr lang="vi-VN" sz="2400" b="1">
                <a:solidFill>
                  <a:srgbClr val="FF0000"/>
                </a:solidFill>
                <a:latin typeface="Times New Roman" panose="02020603050405020304" pitchFamily="18" charset="0"/>
                <a:ea typeface="+mn-ea"/>
                <a:cs typeface="Times New Roman" panose="02020603050405020304" pitchFamily="18" charset="0"/>
              </a:rPr>
              <a:t>201</a:t>
            </a:r>
            <a:r>
              <a:rPr lang="en-US" sz="2400" b="1">
                <a:solidFill>
                  <a:srgbClr val="FF0000"/>
                </a:solidFill>
                <a:latin typeface="Times New Roman" panose="02020603050405020304" pitchFamily="18" charset="0"/>
                <a:ea typeface="+mn-ea"/>
                <a:cs typeface="Times New Roman" panose="02020603050405020304" pitchFamily="18" charset="0"/>
              </a:rPr>
              <a:t>9</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3" name="Date Placeholder 2"/>
          <p:cNvSpPr>
            <a:spLocks noGrp="1"/>
          </p:cNvSpPr>
          <p:nvPr>
            <p:ph type="dt" sz="half" idx="10"/>
          </p:nvPr>
        </p:nvSpPr>
        <p:spPr/>
        <p:txBody>
          <a:bodyPr/>
          <a:lstStyle/>
          <a:p>
            <a:fld id="{E2C02B17-5E39-484E-B50D-1F7C3D9B4420}"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43</a:t>
            </a:fld>
            <a:endParaRPr lang="en-US">
              <a:solidFill>
                <a:prstClr val="black">
                  <a:tint val="75000"/>
                </a:prstClr>
              </a:solidFill>
            </a:endParaRPr>
          </a:p>
        </p:txBody>
      </p:sp>
    </p:spTree>
    <p:extLst>
      <p:ext uri="{BB962C8B-B14F-4D97-AF65-F5344CB8AC3E}">
        <p14:creationId xmlns:p14="http://schemas.microsoft.com/office/powerpoint/2010/main" val="83284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C535B45-D318-4FA9-B03D-8030839A469F}"/>
              </a:ext>
            </a:extLst>
          </p:cNvPr>
          <p:cNvSpPr/>
          <p:nvPr/>
        </p:nvSpPr>
        <p:spPr>
          <a:xfrm>
            <a:off x="5574094" y="1119357"/>
            <a:ext cx="1039243" cy="71135"/>
          </a:xfrm>
          <a:prstGeom prst="rect">
            <a:avLst/>
          </a:prstGeom>
          <a:solidFill>
            <a:schemeClr val="accent6">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defRPr/>
            </a:pPr>
            <a:endParaRPr lang="en-AU">
              <a:solidFill>
                <a:prstClr val="white"/>
              </a:solidFill>
              <a:latin typeface="Times New Roman"/>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1200" y="1143000"/>
            <a:ext cx="9291828" cy="5311092"/>
          </a:xfrm>
          <a:prstGeom prst="rect">
            <a:avLst/>
          </a:prstGeom>
          <a:ln>
            <a:noFill/>
          </a:ln>
          <a:effectLst>
            <a:outerShdw blurRad="292100" dist="139700" dir="2700000" algn="tl" rotWithShape="0">
              <a:srgbClr val="333333">
                <a:alpha val="65000"/>
              </a:srgbClr>
            </a:outerShdw>
          </a:effectLst>
        </p:spPr>
      </p:pic>
      <p:sp>
        <p:nvSpPr>
          <p:cNvPr id="7" name="Title 4">
            <a:extLst>
              <a:ext uri="{FF2B5EF4-FFF2-40B4-BE49-F238E27FC236}">
                <a16:creationId xmlns:a16="http://schemas.microsoft.com/office/drawing/2014/main" id="{6A226CE4-B0B9-40AA-8CEA-EC5160552564}"/>
              </a:ext>
            </a:extLst>
          </p:cNvPr>
          <p:cNvSpPr txBox="1">
            <a:spLocks/>
          </p:cNvSpPr>
          <p:nvPr/>
        </p:nvSpPr>
        <p:spPr bwMode="gray">
          <a:xfrm>
            <a:off x="1519428" y="2286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400" b="1" dirty="0">
                <a:solidFill>
                  <a:srgbClr val="FF0000"/>
                </a:solidFill>
                <a:latin typeface="Times New Roman" panose="02020603050405020304" pitchFamily="18" charset="0"/>
                <a:ea typeface="+mn-ea"/>
                <a:cs typeface="Times New Roman" panose="02020603050405020304" pitchFamily="18" charset="0"/>
              </a:rPr>
              <a:t>HỘI THẢO KHOA HỌC</a:t>
            </a:r>
            <a:r>
              <a:rPr lang="en-US" sz="2400" b="1" dirty="0">
                <a:solidFill>
                  <a:srgbClr val="FF0000"/>
                </a:solidFill>
                <a:latin typeface="Times New Roman" panose="02020603050405020304" pitchFamily="18" charset="0"/>
                <a:ea typeface="+mn-ea"/>
                <a:cs typeface="Times New Roman" panose="02020603050405020304" pitchFamily="18" charset="0"/>
              </a:rPr>
              <a:t> QUỐC </a:t>
            </a:r>
            <a:r>
              <a:rPr lang="en-US" sz="2400" b="1">
                <a:solidFill>
                  <a:srgbClr val="FF0000"/>
                </a:solidFill>
                <a:latin typeface="Times New Roman" panose="02020603050405020304" pitchFamily="18" charset="0"/>
                <a:ea typeface="+mn-ea"/>
                <a:cs typeface="Times New Roman" panose="02020603050405020304" pitchFamily="18" charset="0"/>
              </a:rPr>
              <a:t>TẾ</a:t>
            </a:r>
            <a:r>
              <a:rPr lang="vi-VN" sz="2400" b="1">
                <a:solidFill>
                  <a:srgbClr val="FF0000"/>
                </a:solidFill>
                <a:latin typeface="Times New Roman" panose="02020603050405020304" pitchFamily="18" charset="0"/>
                <a:ea typeface="+mn-ea"/>
                <a:cs typeface="Times New Roman" panose="02020603050405020304" pitchFamily="18" charset="0"/>
              </a:rPr>
              <a:t> 20</a:t>
            </a:r>
            <a:r>
              <a:rPr lang="en-US" sz="2400" b="1">
                <a:solidFill>
                  <a:srgbClr val="FF0000"/>
                </a:solidFill>
                <a:latin typeface="Times New Roman" panose="02020603050405020304" pitchFamily="18" charset="0"/>
                <a:ea typeface="+mn-ea"/>
                <a:cs typeface="Times New Roman" panose="02020603050405020304" pitchFamily="18" charset="0"/>
              </a:rPr>
              <a:t>20</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2" name="Date Placeholder 1"/>
          <p:cNvSpPr>
            <a:spLocks noGrp="1"/>
          </p:cNvSpPr>
          <p:nvPr>
            <p:ph type="dt" sz="half" idx="10"/>
          </p:nvPr>
        </p:nvSpPr>
        <p:spPr/>
        <p:txBody>
          <a:bodyPr/>
          <a:lstStyle/>
          <a:p>
            <a:fld id="{2C34495A-128E-4B69-83CE-39B795FE662C}"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44</a:t>
            </a:fld>
            <a:endParaRPr lang="en-US">
              <a:solidFill>
                <a:prstClr val="black">
                  <a:tint val="75000"/>
                </a:prstClr>
              </a:solidFill>
            </a:endParaRPr>
          </a:p>
        </p:txBody>
      </p:sp>
    </p:spTree>
    <p:extLst>
      <p:ext uri="{BB962C8B-B14F-4D97-AF65-F5344CB8AC3E}">
        <p14:creationId xmlns:p14="http://schemas.microsoft.com/office/powerpoint/2010/main" val="3660435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E:\Shop_photo\hinh tu lieu\Hinh QHQT cac nam\2015\KK hop tac voi DH Cardiff Metropolitan Anh.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12" t="11390" r="427" b="493"/>
          <a:stretch/>
        </p:blipFill>
        <p:spPr bwMode="auto">
          <a:xfrm>
            <a:off x="1828800" y="711271"/>
            <a:ext cx="8376813" cy="56133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C606DB1E-6488-4A68-BF23-872CBD756082}"/>
              </a:ext>
            </a:extLst>
          </p:cNvPr>
          <p:cNvSpPr txBox="1">
            <a:spLocks/>
          </p:cNvSpPr>
          <p:nvPr/>
        </p:nvSpPr>
        <p:spPr bwMode="gray">
          <a:xfrm>
            <a:off x="1676400" y="152400"/>
            <a:ext cx="8991600" cy="6903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en-US" sz="2400" b="1" dirty="0">
                <a:solidFill>
                  <a:srgbClr val="FF0000"/>
                </a:solidFill>
                <a:latin typeface="Times New Roman" panose="02020603050405020304" pitchFamily="18" charset="0"/>
                <a:ea typeface="+mn-ea"/>
                <a:cs typeface="Times New Roman" panose="02020603050405020304" pitchFamily="18" charset="0"/>
              </a:rPr>
              <a:t>KÝ BIÊN BẢN </a:t>
            </a:r>
            <a:r>
              <a:rPr lang="en-US" sz="2400" b="1" dirty="0" err="1">
                <a:solidFill>
                  <a:srgbClr val="FF0000"/>
                </a:solidFill>
                <a:latin typeface="Times New Roman" panose="02020603050405020304" pitchFamily="18" charset="0"/>
                <a:ea typeface="+mn-ea"/>
                <a:cs typeface="Times New Roman" panose="02020603050405020304" pitchFamily="18" charset="0"/>
              </a:rPr>
              <a:t>MoU</a:t>
            </a:r>
            <a:r>
              <a:rPr lang="en-US" sz="2400" b="1" dirty="0">
                <a:solidFill>
                  <a:srgbClr val="FF0000"/>
                </a:solidFill>
                <a:latin typeface="Times New Roman" panose="02020603050405020304" pitchFamily="18" charset="0"/>
                <a:ea typeface="+mn-ea"/>
                <a:cs typeface="Times New Roman" panose="02020603050405020304" pitchFamily="18" charset="0"/>
              </a:rPr>
              <a:t> - Cardiff Metropolitan </a:t>
            </a:r>
            <a:r>
              <a:rPr lang="en-US" sz="2400" b="1" dirty="0" err="1">
                <a:solidFill>
                  <a:srgbClr val="FF0000"/>
                </a:solidFill>
                <a:latin typeface="Times New Roman" panose="02020603050405020304" pitchFamily="18" charset="0"/>
                <a:ea typeface="+mn-ea"/>
                <a:cs typeface="Times New Roman" panose="02020603050405020304" pitchFamily="18" charset="0"/>
              </a:rPr>
              <a:t>Uni</a:t>
            </a:r>
            <a:r>
              <a:rPr lang="en-US" sz="2400" b="1" dirty="0">
                <a:solidFill>
                  <a:srgbClr val="FF0000"/>
                </a:solidFill>
                <a:latin typeface="Times New Roman" panose="02020603050405020304" pitchFamily="18" charset="0"/>
                <a:ea typeface="+mn-ea"/>
                <a:cs typeface="Times New Roman" panose="02020603050405020304" pitchFamily="18" charset="0"/>
              </a:rPr>
              <a:t> (UK) </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2" name="Date Placeholder 1"/>
          <p:cNvSpPr>
            <a:spLocks noGrp="1"/>
          </p:cNvSpPr>
          <p:nvPr>
            <p:ph type="dt" sz="half" idx="10"/>
          </p:nvPr>
        </p:nvSpPr>
        <p:spPr/>
        <p:txBody>
          <a:bodyPr/>
          <a:lstStyle/>
          <a:p>
            <a:fld id="{8D9F6666-4E86-4997-BC84-C3F21337AE12}"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45</a:t>
            </a:fld>
            <a:endParaRPr lang="en-US">
              <a:solidFill>
                <a:prstClr val="black">
                  <a:tint val="75000"/>
                </a:prstClr>
              </a:solidFill>
            </a:endParaRPr>
          </a:p>
        </p:txBody>
      </p:sp>
    </p:spTree>
    <p:extLst>
      <p:ext uri="{BB962C8B-B14F-4D97-AF65-F5344CB8AC3E}">
        <p14:creationId xmlns:p14="http://schemas.microsoft.com/office/powerpoint/2010/main" val="436879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standing around a table&#10;&#10;Description automatically generated">
            <a:extLst>
              <a:ext uri="{FF2B5EF4-FFF2-40B4-BE49-F238E27FC236}">
                <a16:creationId xmlns:a16="http://schemas.microsoft.com/office/drawing/2014/main" id="{1CF3F988-77E1-49B2-B7A8-C444155C3DD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1200" y="762000"/>
            <a:ext cx="8530135" cy="5686757"/>
          </a:xfrm>
          <a:prstGeom prst="rect">
            <a:avLst/>
          </a:prstGeom>
          <a:ln>
            <a:noFill/>
          </a:ln>
          <a:effectLst>
            <a:outerShdw blurRad="292100" dist="139700" dir="2700000" algn="tl" rotWithShape="0">
              <a:srgbClr val="333333">
                <a:alpha val="65000"/>
              </a:srgbClr>
            </a:outerShdw>
          </a:effectLst>
        </p:spPr>
      </p:pic>
      <p:sp>
        <p:nvSpPr>
          <p:cNvPr id="5" name="Title 4">
            <a:extLst>
              <a:ext uri="{FF2B5EF4-FFF2-40B4-BE49-F238E27FC236}">
                <a16:creationId xmlns:a16="http://schemas.microsoft.com/office/drawing/2014/main" id="{C606DB1E-6488-4A68-BF23-872CBD756082}"/>
              </a:ext>
            </a:extLst>
          </p:cNvPr>
          <p:cNvSpPr txBox="1">
            <a:spLocks/>
          </p:cNvSpPr>
          <p:nvPr/>
        </p:nvSpPr>
        <p:spPr bwMode="gray">
          <a:xfrm>
            <a:off x="1676400" y="152400"/>
            <a:ext cx="8991600" cy="6903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en-US" sz="2400" b="1">
                <a:solidFill>
                  <a:srgbClr val="FF0000"/>
                </a:solidFill>
                <a:latin typeface="Times New Roman" panose="02020603050405020304" pitchFamily="18" charset="0"/>
                <a:ea typeface="+mn-ea"/>
                <a:cs typeface="Times New Roman" panose="02020603050405020304" pitchFamily="18" charset="0"/>
              </a:rPr>
              <a:t>KÝ BIÊN BẢN MoU – ESF (Pháp)</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2" name="Date Placeholder 1"/>
          <p:cNvSpPr>
            <a:spLocks noGrp="1"/>
          </p:cNvSpPr>
          <p:nvPr>
            <p:ph type="dt" sz="half" idx="10"/>
          </p:nvPr>
        </p:nvSpPr>
        <p:spPr/>
        <p:txBody>
          <a:bodyPr/>
          <a:lstStyle/>
          <a:p>
            <a:fld id="{555424F0-B64E-48CD-90E8-2FF9AA24298E}"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46</a:t>
            </a:fld>
            <a:endParaRPr lang="en-US">
              <a:solidFill>
                <a:prstClr val="black">
                  <a:tint val="75000"/>
                </a:prstClr>
              </a:solidFill>
            </a:endParaRPr>
          </a:p>
        </p:txBody>
      </p:sp>
    </p:spTree>
    <p:extLst>
      <p:ext uri="{BB962C8B-B14F-4D97-AF65-F5344CB8AC3E}">
        <p14:creationId xmlns:p14="http://schemas.microsoft.com/office/powerpoint/2010/main" val="2390520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HINH\New folder\Copy of DSC_060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0" y="914400"/>
            <a:ext cx="8305800" cy="55421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Title 4">
            <a:extLst>
              <a:ext uri="{FF2B5EF4-FFF2-40B4-BE49-F238E27FC236}">
                <a16:creationId xmlns:a16="http://schemas.microsoft.com/office/drawing/2014/main" id="{2124CCC1-DF9A-4A1A-9390-B10C0C017885}"/>
              </a:ext>
            </a:extLst>
          </p:cNvPr>
          <p:cNvSpPr txBox="1">
            <a:spLocks/>
          </p:cNvSpPr>
          <p:nvPr/>
        </p:nvSpPr>
        <p:spPr bwMode="gray">
          <a:xfrm>
            <a:off x="1963771" y="228600"/>
            <a:ext cx="8682458" cy="5379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en-US" sz="2400" b="1" dirty="0">
                <a:solidFill>
                  <a:srgbClr val="FF0000"/>
                </a:solidFill>
                <a:latin typeface="Times New Roman" panose="02020603050405020304" pitchFamily="18" charset="0"/>
                <a:ea typeface="+mn-ea"/>
                <a:cs typeface="Times New Roman" panose="02020603050405020304" pitchFamily="18" charset="0"/>
              </a:rPr>
              <a:t>KÝ BIÊN BẢN </a:t>
            </a:r>
            <a:r>
              <a:rPr lang="en-US" sz="2400" b="1" dirty="0" err="1">
                <a:solidFill>
                  <a:srgbClr val="FF0000"/>
                </a:solidFill>
                <a:latin typeface="Times New Roman" panose="02020603050405020304" pitchFamily="18" charset="0"/>
                <a:ea typeface="+mn-ea"/>
                <a:cs typeface="Times New Roman" panose="02020603050405020304" pitchFamily="18" charset="0"/>
              </a:rPr>
              <a:t>MoU</a:t>
            </a:r>
            <a:r>
              <a:rPr lang="en-US" sz="2400" b="1" dirty="0">
                <a:solidFill>
                  <a:srgbClr val="FF0000"/>
                </a:solidFill>
                <a:latin typeface="Times New Roman" panose="02020603050405020304" pitchFamily="18" charset="0"/>
                <a:ea typeface="+mn-ea"/>
                <a:cs typeface="Times New Roman" panose="02020603050405020304" pitchFamily="18" charset="0"/>
              </a:rPr>
              <a:t> – </a:t>
            </a:r>
            <a:r>
              <a:rPr lang="en-US" sz="2400" b="1" dirty="0" err="1">
                <a:solidFill>
                  <a:srgbClr val="FF0000"/>
                </a:solidFill>
                <a:latin typeface="Times New Roman" panose="02020603050405020304" pitchFamily="18" charset="0"/>
                <a:ea typeface="+mn-ea"/>
                <a:cs typeface="Times New Roman" panose="02020603050405020304" pitchFamily="18" charset="0"/>
              </a:rPr>
              <a:t>Chosun</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Uni</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Hàn</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Quốc</a:t>
            </a:r>
            <a:r>
              <a:rPr lang="en-US" sz="2400" b="1" dirty="0">
                <a:solidFill>
                  <a:srgbClr val="FF0000"/>
                </a:solidFill>
                <a:latin typeface="Times New Roman" panose="02020603050405020304" pitchFamily="18" charset="0"/>
                <a:ea typeface="+mn-ea"/>
                <a:cs typeface="Times New Roman" panose="02020603050405020304" pitchFamily="18" charset="0"/>
              </a:rPr>
              <a:t>)</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3" name="Date Placeholder 2"/>
          <p:cNvSpPr>
            <a:spLocks noGrp="1"/>
          </p:cNvSpPr>
          <p:nvPr>
            <p:ph type="dt" sz="half" idx="10"/>
          </p:nvPr>
        </p:nvSpPr>
        <p:spPr/>
        <p:txBody>
          <a:bodyPr/>
          <a:lstStyle/>
          <a:p>
            <a:fld id="{D5844B60-9B9E-4A7C-BC4B-19467BFF23C9}" type="datetime1">
              <a:rPr lang="vi-VN" smtClean="0">
                <a:solidFill>
                  <a:prstClr val="black">
                    <a:tint val="75000"/>
                  </a:prstClr>
                </a:solidFill>
              </a:rPr>
              <a:t>13/01/2021</a:t>
            </a:fld>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47</a:t>
            </a:fld>
            <a:endParaRPr lang="en-US">
              <a:solidFill>
                <a:prstClr val="black">
                  <a:tint val="75000"/>
                </a:prstClr>
              </a:solidFill>
            </a:endParaRPr>
          </a:p>
        </p:txBody>
      </p:sp>
    </p:spTree>
    <p:extLst>
      <p:ext uri="{BB962C8B-B14F-4D97-AF65-F5344CB8AC3E}">
        <p14:creationId xmlns:p14="http://schemas.microsoft.com/office/powerpoint/2010/main" val="2435843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HINH\_MG_051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05645" y="781396"/>
            <a:ext cx="8458199" cy="563879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6" name="Title 4">
            <a:extLst>
              <a:ext uri="{FF2B5EF4-FFF2-40B4-BE49-F238E27FC236}">
                <a16:creationId xmlns:a16="http://schemas.microsoft.com/office/drawing/2014/main" id="{E441E817-C6C5-4680-B574-8B75C6BC6DEB}"/>
              </a:ext>
            </a:extLst>
          </p:cNvPr>
          <p:cNvSpPr txBox="1">
            <a:spLocks/>
          </p:cNvSpPr>
          <p:nvPr/>
        </p:nvSpPr>
        <p:spPr bwMode="gray">
          <a:xfrm>
            <a:off x="1985540" y="300207"/>
            <a:ext cx="8682460" cy="461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en-US" sz="2400" b="1" dirty="0">
                <a:solidFill>
                  <a:srgbClr val="FF0000"/>
                </a:solidFill>
                <a:latin typeface="Times New Roman" panose="02020603050405020304" pitchFamily="18" charset="0"/>
                <a:ea typeface="+mn-ea"/>
                <a:cs typeface="Times New Roman" panose="02020603050405020304" pitchFamily="18" charset="0"/>
              </a:rPr>
              <a:t>KÝ BIÊN BẢN </a:t>
            </a:r>
            <a:r>
              <a:rPr lang="en-US" sz="2400" b="1" dirty="0" err="1">
                <a:solidFill>
                  <a:srgbClr val="FF0000"/>
                </a:solidFill>
                <a:latin typeface="Times New Roman" panose="02020603050405020304" pitchFamily="18" charset="0"/>
                <a:ea typeface="+mn-ea"/>
                <a:cs typeface="Times New Roman" panose="02020603050405020304" pitchFamily="18" charset="0"/>
              </a:rPr>
              <a:t>MoU</a:t>
            </a:r>
            <a:r>
              <a:rPr lang="en-US" sz="2400" b="1" dirty="0">
                <a:solidFill>
                  <a:srgbClr val="FF0000"/>
                </a:solidFill>
                <a:latin typeface="Times New Roman" panose="02020603050405020304" pitchFamily="18" charset="0"/>
                <a:ea typeface="+mn-ea"/>
                <a:cs typeface="Times New Roman" panose="02020603050405020304" pitchFamily="18" charset="0"/>
              </a:rPr>
              <a:t> – </a:t>
            </a:r>
            <a:r>
              <a:rPr lang="en-US" sz="2400" b="1" dirty="0" err="1">
                <a:solidFill>
                  <a:srgbClr val="FF0000"/>
                </a:solidFill>
                <a:latin typeface="Times New Roman" panose="02020603050405020304" pitchFamily="18" charset="0"/>
                <a:ea typeface="+mn-ea"/>
                <a:cs typeface="Times New Roman" panose="02020603050405020304" pitchFamily="18" charset="0"/>
              </a:rPr>
              <a:t>Kunsan</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Uni</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Hàn</a:t>
            </a:r>
            <a:r>
              <a:rPr lang="en-US" sz="2400" b="1" dirty="0">
                <a:solidFill>
                  <a:srgbClr val="FF0000"/>
                </a:solidFill>
                <a:latin typeface="Times New Roman" panose="02020603050405020304" pitchFamily="18" charset="0"/>
                <a:ea typeface="+mn-ea"/>
                <a:cs typeface="Times New Roman" panose="02020603050405020304" pitchFamily="18" charset="0"/>
              </a:rPr>
              <a:t> </a:t>
            </a:r>
            <a:r>
              <a:rPr lang="en-US" sz="2400" b="1" dirty="0" err="1">
                <a:solidFill>
                  <a:srgbClr val="FF0000"/>
                </a:solidFill>
                <a:latin typeface="Times New Roman" panose="02020603050405020304" pitchFamily="18" charset="0"/>
                <a:ea typeface="+mn-ea"/>
                <a:cs typeface="Times New Roman" panose="02020603050405020304" pitchFamily="18" charset="0"/>
              </a:rPr>
              <a:t>Quốc</a:t>
            </a:r>
            <a:r>
              <a:rPr lang="en-US" sz="2400" b="1" dirty="0">
                <a:solidFill>
                  <a:srgbClr val="FF0000"/>
                </a:solidFill>
                <a:latin typeface="Times New Roman" panose="02020603050405020304" pitchFamily="18" charset="0"/>
                <a:ea typeface="+mn-ea"/>
                <a:cs typeface="Times New Roman" panose="02020603050405020304" pitchFamily="18" charset="0"/>
              </a:rPr>
              <a:t>)</a:t>
            </a:r>
            <a:endParaRPr lang="vi-VN" sz="2400" b="1" dirty="0">
              <a:solidFill>
                <a:srgbClr val="FF0000"/>
              </a:solidFill>
              <a:latin typeface="Times New Roman" panose="02020603050405020304" pitchFamily="18" charset="0"/>
              <a:ea typeface="+mn-ea"/>
              <a:cs typeface="Times New Roman" panose="02020603050405020304" pitchFamily="18" charset="0"/>
            </a:endParaRPr>
          </a:p>
        </p:txBody>
      </p:sp>
      <p:sp>
        <p:nvSpPr>
          <p:cNvPr id="2" name="Date Placeholder 1"/>
          <p:cNvSpPr>
            <a:spLocks noGrp="1"/>
          </p:cNvSpPr>
          <p:nvPr>
            <p:ph type="dt" sz="half" idx="10"/>
          </p:nvPr>
        </p:nvSpPr>
        <p:spPr/>
        <p:txBody>
          <a:bodyPr/>
          <a:lstStyle/>
          <a:p>
            <a:fld id="{50B483A8-8033-4447-A7B0-A1E9BD209F9B}"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48</a:t>
            </a:fld>
            <a:endParaRPr lang="en-US">
              <a:solidFill>
                <a:prstClr val="black">
                  <a:tint val="75000"/>
                </a:prstClr>
              </a:solidFill>
            </a:endParaRPr>
          </a:p>
        </p:txBody>
      </p:sp>
    </p:spTree>
    <p:extLst>
      <p:ext uri="{BB962C8B-B14F-4D97-AF65-F5344CB8AC3E}">
        <p14:creationId xmlns:p14="http://schemas.microsoft.com/office/powerpoint/2010/main" val="29816382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22666"/>
          <a:stretch/>
        </p:blipFill>
        <p:spPr bwMode="auto">
          <a:xfrm>
            <a:off x="1066800" y="1066800"/>
            <a:ext cx="10061686" cy="5181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Title 4">
            <a:extLst>
              <a:ext uri="{FF2B5EF4-FFF2-40B4-BE49-F238E27FC236}">
                <a16:creationId xmlns:a16="http://schemas.microsoft.com/office/drawing/2014/main" id="{848AEB29-ECBA-4B83-96D9-A91073FD77FB}"/>
              </a:ext>
            </a:extLst>
          </p:cNvPr>
          <p:cNvSpPr txBox="1">
            <a:spLocks/>
          </p:cNvSpPr>
          <p:nvPr/>
        </p:nvSpPr>
        <p:spPr bwMode="gray">
          <a:xfrm>
            <a:off x="1447800" y="381000"/>
            <a:ext cx="9372600" cy="461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en-US" sz="2400" b="1" dirty="0">
                <a:solidFill>
                  <a:srgbClr val="FF0000"/>
                </a:solidFill>
                <a:latin typeface="Times New Roman" panose="02020603050405020304" pitchFamily="18" charset="0"/>
                <a:ea typeface="+mn-ea"/>
                <a:cs typeface="Times New Roman" panose="02020603050405020304" pitchFamily="18" charset="0"/>
              </a:rPr>
              <a:t>ĐÀO TẠO SINH VIÊN - TRUNG TÂM ĐÀO TẠO KONE</a:t>
            </a:r>
          </a:p>
        </p:txBody>
      </p:sp>
      <p:sp>
        <p:nvSpPr>
          <p:cNvPr id="3" name="Date Placeholder 2"/>
          <p:cNvSpPr>
            <a:spLocks noGrp="1"/>
          </p:cNvSpPr>
          <p:nvPr>
            <p:ph type="dt" sz="half" idx="10"/>
          </p:nvPr>
        </p:nvSpPr>
        <p:spPr/>
        <p:txBody>
          <a:bodyPr/>
          <a:lstStyle/>
          <a:p>
            <a:fld id="{3B2D7C6D-7C71-401D-95A3-89B681F54CE0}" type="datetime1">
              <a:rPr lang="vi-VN" smtClean="0">
                <a:solidFill>
                  <a:prstClr val="black">
                    <a:tint val="75000"/>
                  </a:prstClr>
                </a:solidFill>
              </a:rPr>
              <a:t>13/01/2021</a:t>
            </a:fld>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49</a:t>
            </a:fld>
            <a:endParaRPr lang="en-US">
              <a:solidFill>
                <a:prstClr val="black">
                  <a:tint val="75000"/>
                </a:prstClr>
              </a:solidFill>
            </a:endParaRPr>
          </a:p>
        </p:txBody>
      </p:sp>
    </p:spTree>
    <p:extLst>
      <p:ext uri="{BB962C8B-B14F-4D97-AF65-F5344CB8AC3E}">
        <p14:creationId xmlns:p14="http://schemas.microsoft.com/office/powerpoint/2010/main" val="744806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04800"/>
            <a:ext cx="12192000" cy="461665"/>
          </a:xfrm>
          <a:prstGeom prst="rect">
            <a:avLst/>
          </a:prstGeom>
        </p:spPr>
        <p:txBody>
          <a:bodyPr wrap="square">
            <a:spAutoFit/>
          </a:bodyPr>
          <a:lstStyle/>
          <a:p>
            <a:pPr lvl="0"/>
            <a:r>
              <a:rPr lang="en-US" sz="2400" b="1">
                <a:solidFill>
                  <a:srgbClr val="FF0000"/>
                </a:solidFill>
                <a:latin typeface="Times New Roman" panose="02020603050405020304" pitchFamily="18" charset="0"/>
                <a:cs typeface="Times New Roman" panose="02020603050405020304" pitchFamily="18" charset="0"/>
              </a:rPr>
              <a:t>LỄ KHAI GIẢNG NĂM HỌC 2020 - 2021</a:t>
            </a:r>
            <a:endParaRPr lang="en-US" sz="2400" b="1" dirty="0">
              <a:solidFill>
                <a:srgbClr val="FF0000"/>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t="12043"/>
          <a:stretch/>
        </p:blipFill>
        <p:spPr>
          <a:xfrm>
            <a:off x="1524000" y="808190"/>
            <a:ext cx="9601200" cy="5630433"/>
          </a:xfrm>
          <a:prstGeom prst="rect">
            <a:avLst/>
          </a:prstGeom>
          <a:ln>
            <a:noFill/>
          </a:ln>
          <a:effectLst>
            <a:outerShdw blurRad="292100" dist="139700" dir="2700000" algn="tl" rotWithShape="0">
              <a:srgbClr val="333333">
                <a:alpha val="65000"/>
              </a:srgbClr>
            </a:outerShdw>
          </a:effectLst>
        </p:spPr>
      </p:pic>
      <p:sp>
        <p:nvSpPr>
          <p:cNvPr id="3" name="Date Placeholder 2"/>
          <p:cNvSpPr>
            <a:spLocks noGrp="1"/>
          </p:cNvSpPr>
          <p:nvPr>
            <p:ph type="dt" sz="half" idx="10"/>
          </p:nvPr>
        </p:nvSpPr>
        <p:spPr/>
        <p:txBody>
          <a:bodyPr/>
          <a:lstStyle/>
          <a:p>
            <a:fld id="{DFF19AB6-890B-4464-AC46-69AFF97A6F74}"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50</a:t>
            </a:fld>
            <a:endParaRPr lang="en-US">
              <a:solidFill>
                <a:prstClr val="black">
                  <a:tint val="75000"/>
                </a:prstClr>
              </a:solidFill>
            </a:endParaRPr>
          </a:p>
        </p:txBody>
      </p:sp>
    </p:spTree>
    <p:extLst>
      <p:ext uri="{BB962C8B-B14F-4D97-AF65-F5344CB8AC3E}">
        <p14:creationId xmlns:p14="http://schemas.microsoft.com/office/powerpoint/2010/main" val="1145535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04800"/>
            <a:ext cx="12192000" cy="461665"/>
          </a:xfrm>
          <a:prstGeom prst="rect">
            <a:avLst/>
          </a:prstGeom>
        </p:spPr>
        <p:txBody>
          <a:bodyPr wrap="square">
            <a:spAutoFit/>
          </a:bodyPr>
          <a:lstStyle/>
          <a:p>
            <a:pPr lvl="0"/>
            <a:r>
              <a:rPr lang="en-US" sz="2400" b="1">
                <a:solidFill>
                  <a:srgbClr val="FF0000"/>
                </a:solidFill>
                <a:latin typeface="Times New Roman" panose="02020603050405020304" pitchFamily="18" charset="0"/>
                <a:cs typeface="Times New Roman" panose="02020603050405020304" pitchFamily="18" charset="0"/>
              </a:rPr>
              <a:t>LỄ KHAI GIẢNG NĂM HỌC 2020 - 2021</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 name="Date Placeholder 2"/>
          <p:cNvSpPr>
            <a:spLocks noGrp="1"/>
          </p:cNvSpPr>
          <p:nvPr>
            <p:ph type="dt" sz="half" idx="10"/>
          </p:nvPr>
        </p:nvSpPr>
        <p:spPr/>
        <p:txBody>
          <a:bodyPr/>
          <a:lstStyle/>
          <a:p>
            <a:fld id="{DFF19AB6-890B-4464-AC46-69AFF97A6F74}"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51</a:t>
            </a:fld>
            <a:endParaRPr lang="en-US">
              <a:solidFill>
                <a:prstClr val="black">
                  <a:tint val="75000"/>
                </a:prstClr>
              </a:solidFill>
            </a:endParaRPr>
          </a:p>
        </p:txBody>
      </p:sp>
      <p:pic>
        <p:nvPicPr>
          <p:cNvPr id="7" name="Picture 6">
            <a:extLst>
              <a:ext uri="{FF2B5EF4-FFF2-40B4-BE49-F238E27FC236}">
                <a16:creationId xmlns:a16="http://schemas.microsoft.com/office/drawing/2014/main" id="{402EBA54-6249-4016-9EDE-6C891656DF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 y="766465"/>
            <a:ext cx="11506200" cy="5634335"/>
          </a:xfrm>
          <a:prstGeom prst="rect">
            <a:avLst/>
          </a:prstGeom>
        </p:spPr>
      </p:pic>
    </p:spTree>
    <p:extLst>
      <p:ext uri="{BB962C8B-B14F-4D97-AF65-F5344CB8AC3E}">
        <p14:creationId xmlns:p14="http://schemas.microsoft.com/office/powerpoint/2010/main" val="4062698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13333"/>
          <a:stretch/>
        </p:blipFill>
        <p:spPr>
          <a:xfrm>
            <a:off x="6553200" y="893396"/>
            <a:ext cx="5494020" cy="4226170"/>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0" y="304800"/>
            <a:ext cx="12192000" cy="461665"/>
          </a:xfrm>
          <a:prstGeom prst="rect">
            <a:avLst/>
          </a:prstGeom>
        </p:spPr>
        <p:txBody>
          <a:bodyPr wrap="square">
            <a:spAutoFit/>
          </a:bodyPr>
          <a:lstStyle/>
          <a:p>
            <a:pPr lvl="0"/>
            <a:r>
              <a:rPr lang="en-US" sz="2400" b="1">
                <a:solidFill>
                  <a:srgbClr val="FF0000"/>
                </a:solidFill>
                <a:latin typeface="Times New Roman" panose="02020603050405020304" pitchFamily="18" charset="0"/>
                <a:cs typeface="Times New Roman" panose="02020603050405020304" pitchFamily="18" charset="0"/>
              </a:rPr>
              <a:t>SINH VIÊN THAM GIA CÁC HỘI THI, TRIỂN LÃM</a:t>
            </a:r>
            <a:endParaRPr lang="en-US" sz="2400" b="1" dirty="0">
              <a:solidFill>
                <a:srgbClr val="FF000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 y="893396"/>
            <a:ext cx="6327893" cy="4212004"/>
          </a:xfrm>
          <a:prstGeom prst="rect">
            <a:avLst/>
          </a:prstGeom>
          <a:ln>
            <a:noFill/>
          </a:ln>
          <a:effectLst>
            <a:outerShdw blurRad="292100" dist="139700" dir="2700000" algn="tl" rotWithShape="0">
              <a:srgbClr val="333333">
                <a:alpha val="65000"/>
              </a:srgbClr>
            </a:outerShdw>
          </a:effectLst>
        </p:spPr>
      </p:pic>
      <p:sp>
        <p:nvSpPr>
          <p:cNvPr id="2" name="Date Placeholder 1"/>
          <p:cNvSpPr>
            <a:spLocks noGrp="1"/>
          </p:cNvSpPr>
          <p:nvPr>
            <p:ph type="dt" sz="half" idx="10"/>
          </p:nvPr>
        </p:nvSpPr>
        <p:spPr/>
        <p:txBody>
          <a:bodyPr/>
          <a:lstStyle/>
          <a:p>
            <a:fld id="{BFDFE496-0F24-4140-944C-E0F6A24F8AC3}"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52</a:t>
            </a:fld>
            <a:endParaRPr lang="en-US">
              <a:solidFill>
                <a:prstClr val="black">
                  <a:tint val="75000"/>
                </a:prstClr>
              </a:solidFill>
            </a:endParaRPr>
          </a:p>
        </p:txBody>
      </p:sp>
    </p:spTree>
    <p:extLst>
      <p:ext uri="{BB962C8B-B14F-4D97-AF65-F5344CB8AC3E}">
        <p14:creationId xmlns:p14="http://schemas.microsoft.com/office/powerpoint/2010/main" val="3047633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 y="990600"/>
            <a:ext cx="11379200" cy="5257800"/>
          </a:xfrm>
          <a:prstGeom prst="rect">
            <a:avLst/>
          </a:prstGeom>
          <a:ln>
            <a:noFill/>
          </a:ln>
          <a:effectLst>
            <a:outerShdw blurRad="292100" dist="139700" dir="2700000" algn="tl" rotWithShape="0">
              <a:srgbClr val="333333">
                <a:alpha val="65000"/>
              </a:srgbClr>
            </a:outerShdw>
          </a:effectLst>
        </p:spPr>
      </p:pic>
      <p:sp>
        <p:nvSpPr>
          <p:cNvPr id="6" name="Rectangle 5"/>
          <p:cNvSpPr/>
          <p:nvPr/>
        </p:nvSpPr>
        <p:spPr>
          <a:xfrm>
            <a:off x="0" y="228600"/>
            <a:ext cx="12192000" cy="707886"/>
          </a:xfrm>
          <a:prstGeom prst="rect">
            <a:avLst/>
          </a:prstGeom>
        </p:spPr>
        <p:txBody>
          <a:bodyPr wrap="square">
            <a:spAutoFit/>
          </a:bodyPr>
          <a:lstStyle/>
          <a:p>
            <a:pPr algn="just"/>
            <a:r>
              <a:rPr lang="vi-VN" sz="2000" b="1">
                <a:solidFill>
                  <a:srgbClr val="FF0000"/>
                </a:solidFill>
                <a:latin typeface="Times New Roman" panose="02020603050405020304" pitchFamily="18" charset="0"/>
                <a:cs typeface="Times New Roman" panose="02020603050405020304" pitchFamily="18" charset="0"/>
              </a:rPr>
              <a:t>SINH VIÊN XUẤT SẮC, TIÊU BIỂU NĂM 2020 ĐƯỢC VINH DANH TRONG </a:t>
            </a:r>
            <a:endParaRPr lang="en-US" sz="2000" b="1">
              <a:solidFill>
                <a:srgbClr val="FF0000"/>
              </a:solidFill>
              <a:latin typeface="Times New Roman" panose="02020603050405020304" pitchFamily="18" charset="0"/>
              <a:cs typeface="Times New Roman" panose="02020603050405020304" pitchFamily="18" charset="0"/>
            </a:endParaRPr>
          </a:p>
          <a:p>
            <a:pPr algn="just"/>
            <a:r>
              <a:rPr lang="vi-VN" sz="2000" b="1">
                <a:solidFill>
                  <a:srgbClr val="FF0000"/>
                </a:solidFill>
                <a:latin typeface="Times New Roman" panose="02020603050405020304" pitchFamily="18" charset="0"/>
                <a:cs typeface="Times New Roman" panose="02020603050405020304" pitchFamily="18" charset="0"/>
              </a:rPr>
              <a:t>LỄ TUYÊN DƯƠNG HỌC SINH, SINH VIÊN CÁC CƠ SỞ GIÁO DỤC NGHỀ NGHIỆP NĂM 2020</a:t>
            </a:r>
            <a:endParaRPr lang="en-US" sz="2000" b="1" dirty="0">
              <a:solidFill>
                <a:srgbClr val="FF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89114647-EBCF-4560-827A-DDA6D51DEAB7}"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53</a:t>
            </a:fld>
            <a:endParaRPr lang="en-US">
              <a:solidFill>
                <a:prstClr val="black">
                  <a:tint val="75000"/>
                </a:prstClr>
              </a:solidFill>
            </a:endParaRPr>
          </a:p>
        </p:txBody>
      </p:sp>
    </p:spTree>
    <p:extLst>
      <p:ext uri="{BB962C8B-B14F-4D97-AF65-F5344CB8AC3E}">
        <p14:creationId xmlns:p14="http://schemas.microsoft.com/office/powerpoint/2010/main" val="445471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951131"/>
            <a:ext cx="9144000" cy="5530333"/>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0" y="304800"/>
            <a:ext cx="12192000" cy="646331"/>
          </a:xfrm>
          <a:prstGeom prst="rect">
            <a:avLst/>
          </a:prstGeom>
        </p:spPr>
        <p:txBody>
          <a:bodyPr wrap="square">
            <a:spAutoFit/>
          </a:bodyPr>
          <a:lstStyle/>
          <a:p>
            <a:pPr lvl="0"/>
            <a:r>
              <a:rPr lang="en-US" b="1">
                <a:solidFill>
                  <a:srgbClr val="FF0000"/>
                </a:solidFill>
                <a:latin typeface="Times New Roman" panose="02020603050405020304" pitchFamily="18" charset="0"/>
                <a:cs typeface="Times New Roman" panose="02020603050405020304" pitchFamily="18" charset="0"/>
              </a:rPr>
              <a:t>THỨ TRƯỞNG LÊ TẤN DŨNG TRAO GIẢI NHẤT CHO NHÓM SINH VIÊN CỦA TRƯỜNG TRONG HỘI THI </a:t>
            </a:r>
          </a:p>
          <a:p>
            <a:pPr lvl="0"/>
            <a:r>
              <a:rPr lang="vi-VN" b="1">
                <a:solidFill>
                  <a:srgbClr val="FF0000"/>
                </a:solidFill>
                <a:latin typeface="Times New Roman" panose="02020603050405020304" pitchFamily="18" charset="0"/>
                <a:cs typeface="Times New Roman" panose="02020603050405020304" pitchFamily="18" charset="0"/>
              </a:rPr>
              <a:t>Ý TƯỞNG KHỞI NGHIỆP STARTUP KITE</a:t>
            </a:r>
            <a:r>
              <a:rPr lang="en-US" b="1">
                <a:solidFill>
                  <a:srgbClr val="FF0000"/>
                </a:solidFill>
                <a:latin typeface="Times New Roman" panose="02020603050405020304" pitchFamily="18" charset="0"/>
                <a:cs typeface="Times New Roman" panose="02020603050405020304" pitchFamily="18" charset="0"/>
              </a:rPr>
              <a:t> 2020</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522FCC66-8182-4A8F-ABF3-E207FAFB1616}" type="datetime1">
              <a:rPr lang="vi-VN" smtClean="0">
                <a:solidFill>
                  <a:prstClr val="black">
                    <a:tint val="75000"/>
                  </a:prstClr>
                </a:solidFill>
              </a:rPr>
              <a:t>13/01/2021</a:t>
            </a:fld>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54</a:t>
            </a:fld>
            <a:endParaRPr lang="en-US">
              <a:solidFill>
                <a:prstClr val="black">
                  <a:tint val="75000"/>
                </a:prstClr>
              </a:solidFill>
            </a:endParaRPr>
          </a:p>
        </p:txBody>
      </p:sp>
    </p:spTree>
    <p:extLst>
      <p:ext uri="{BB962C8B-B14F-4D97-AF65-F5344CB8AC3E}">
        <p14:creationId xmlns:p14="http://schemas.microsoft.com/office/powerpoint/2010/main" val="1512833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13333"/>
          <a:stretch/>
        </p:blipFill>
        <p:spPr>
          <a:xfrm>
            <a:off x="1600200" y="1012686"/>
            <a:ext cx="9448800" cy="5459307"/>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0" y="304800"/>
            <a:ext cx="12192000" cy="707886"/>
          </a:xfrm>
          <a:prstGeom prst="rect">
            <a:avLst/>
          </a:prstGeom>
        </p:spPr>
        <p:txBody>
          <a:bodyPr wrap="square">
            <a:spAutoFit/>
          </a:bodyPr>
          <a:lstStyle/>
          <a:p>
            <a:r>
              <a:rPr lang="en-US" sz="2000" b="1">
                <a:solidFill>
                  <a:srgbClr val="FF0000"/>
                </a:solidFill>
                <a:latin typeface="Times New Roman" panose="02020603050405020304" pitchFamily="18" charset="0"/>
                <a:cs typeface="Times New Roman" panose="02020603050405020304" pitchFamily="18" charset="0"/>
              </a:rPr>
              <a:t>PHÓ THỦ TƯỚNG CHÍNH PHỦ VŨ ĐỨC ĐAM THAM QUAN THIẾT BỊ CỦA SINH VIÊN ĐẠT GIẢI I HỘI THI </a:t>
            </a:r>
            <a:r>
              <a:rPr lang="vi-VN" sz="2000" b="1">
                <a:solidFill>
                  <a:srgbClr val="FF0000"/>
                </a:solidFill>
                <a:latin typeface="Times New Roman" panose="02020603050405020304" pitchFamily="18" charset="0"/>
                <a:cs typeface="Times New Roman" panose="02020603050405020304" pitchFamily="18" charset="0"/>
              </a:rPr>
              <a:t>Ý TƯỞNG KHỞI NGHIỆP STARTUP KITE</a:t>
            </a:r>
            <a:r>
              <a:rPr lang="en-US" sz="2000" b="1">
                <a:solidFill>
                  <a:srgbClr val="FF0000"/>
                </a:solidFill>
                <a:latin typeface="Times New Roman" panose="02020603050405020304" pitchFamily="18" charset="0"/>
                <a:cs typeface="Times New Roman" panose="02020603050405020304" pitchFamily="18" charset="0"/>
              </a:rPr>
              <a:t> 2020</a:t>
            </a:r>
          </a:p>
        </p:txBody>
      </p:sp>
      <p:sp>
        <p:nvSpPr>
          <p:cNvPr id="2" name="Date Placeholder 1"/>
          <p:cNvSpPr>
            <a:spLocks noGrp="1"/>
          </p:cNvSpPr>
          <p:nvPr>
            <p:ph type="dt" sz="half" idx="10"/>
          </p:nvPr>
        </p:nvSpPr>
        <p:spPr/>
        <p:txBody>
          <a:bodyPr/>
          <a:lstStyle/>
          <a:p>
            <a:fld id="{B2778ACC-C632-4A87-B295-0F90487285E4}"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55</a:t>
            </a:fld>
            <a:endParaRPr lang="en-US">
              <a:solidFill>
                <a:prstClr val="black">
                  <a:tint val="75000"/>
                </a:prstClr>
              </a:solidFill>
            </a:endParaRPr>
          </a:p>
        </p:txBody>
      </p:sp>
    </p:spTree>
    <p:extLst>
      <p:ext uri="{BB962C8B-B14F-4D97-AF65-F5344CB8AC3E}">
        <p14:creationId xmlns:p14="http://schemas.microsoft.com/office/powerpoint/2010/main" val="2727521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10001" r="10551" b="3332"/>
          <a:stretch/>
        </p:blipFill>
        <p:spPr>
          <a:xfrm>
            <a:off x="1600200" y="674132"/>
            <a:ext cx="9372600" cy="5778890"/>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0" y="304800"/>
            <a:ext cx="12192000" cy="400110"/>
          </a:xfrm>
          <a:prstGeom prst="rect">
            <a:avLst/>
          </a:prstGeom>
        </p:spPr>
        <p:txBody>
          <a:bodyPr wrap="square">
            <a:spAutoFit/>
          </a:bodyPr>
          <a:lstStyle/>
          <a:p>
            <a:pPr lvl="0"/>
            <a:r>
              <a:rPr lang="en-US" sz="2000" b="1">
                <a:solidFill>
                  <a:srgbClr val="FF0000"/>
                </a:solidFill>
                <a:latin typeface="Times New Roman" panose="02020603050405020304" pitchFamily="18" charset="0"/>
                <a:cs typeface="Times New Roman" panose="02020603050405020304" pitchFamily="18" charset="0"/>
              </a:rPr>
              <a:t>LỄ TRAO XE MITSUBISHI OUTLANDER CHO SINH VIÊN THỰC HÀNH</a:t>
            </a:r>
            <a:endParaRPr lang="en-US" sz="2000" b="1" dirty="0">
              <a:solidFill>
                <a:srgbClr val="FF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41164183-EB33-4E5D-8C16-4BD6C7086BDB}"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56</a:t>
            </a:fld>
            <a:endParaRPr lang="en-US">
              <a:solidFill>
                <a:prstClr val="black">
                  <a:tint val="75000"/>
                </a:prstClr>
              </a:solidFill>
            </a:endParaRPr>
          </a:p>
        </p:txBody>
      </p:sp>
    </p:spTree>
    <p:extLst>
      <p:ext uri="{BB962C8B-B14F-4D97-AF65-F5344CB8AC3E}">
        <p14:creationId xmlns:p14="http://schemas.microsoft.com/office/powerpoint/2010/main" val="3795153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28800" y="674131"/>
            <a:ext cx="8839200" cy="5764451"/>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0" y="304800"/>
            <a:ext cx="12192000" cy="400110"/>
          </a:xfrm>
          <a:prstGeom prst="rect">
            <a:avLst/>
          </a:prstGeom>
        </p:spPr>
        <p:txBody>
          <a:bodyPr wrap="square">
            <a:spAutoFit/>
          </a:bodyPr>
          <a:lstStyle/>
          <a:p>
            <a:pPr lvl="0"/>
            <a:r>
              <a:rPr lang="en-US" sz="2000" b="1">
                <a:solidFill>
                  <a:srgbClr val="FF0000"/>
                </a:solidFill>
                <a:latin typeface="Times New Roman" panose="02020603050405020304" pitchFamily="18" charset="0"/>
                <a:cs typeface="Times New Roman" panose="02020603050405020304" pitchFamily="18" charset="0"/>
              </a:rPr>
              <a:t>LỄ TRAO XE SUZUKI SWIFT VÀ MOTOR SUZUKI V-STROM </a:t>
            </a:r>
            <a:endParaRPr lang="en-US" sz="2000" b="1" dirty="0">
              <a:solidFill>
                <a:srgbClr val="FF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0F10B456-C617-4A7B-8293-1FED7B987FE2}"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57</a:t>
            </a:fld>
            <a:endParaRPr lang="en-US">
              <a:solidFill>
                <a:prstClr val="black">
                  <a:tint val="75000"/>
                </a:prstClr>
              </a:solidFill>
            </a:endParaRPr>
          </a:p>
        </p:txBody>
      </p:sp>
    </p:spTree>
    <p:extLst>
      <p:ext uri="{BB962C8B-B14F-4D97-AF65-F5344CB8AC3E}">
        <p14:creationId xmlns:p14="http://schemas.microsoft.com/office/powerpoint/2010/main" val="18499386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888"/>
          <a:stretch/>
        </p:blipFill>
        <p:spPr>
          <a:xfrm>
            <a:off x="1981200" y="674132"/>
            <a:ext cx="8839200" cy="5722590"/>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0" y="304800"/>
            <a:ext cx="12192000" cy="400110"/>
          </a:xfrm>
          <a:prstGeom prst="rect">
            <a:avLst/>
          </a:prstGeom>
        </p:spPr>
        <p:txBody>
          <a:bodyPr wrap="square">
            <a:spAutoFit/>
          </a:bodyPr>
          <a:lstStyle/>
          <a:p>
            <a:pPr lvl="0"/>
            <a:r>
              <a:rPr lang="en-US" sz="2000" b="1">
                <a:solidFill>
                  <a:srgbClr val="FF0000"/>
                </a:solidFill>
                <a:latin typeface="Times New Roman" panose="02020603050405020304" pitchFamily="18" charset="0"/>
                <a:cs typeface="Times New Roman" panose="02020603050405020304" pitchFamily="18" charset="0"/>
              </a:rPr>
              <a:t>LỄ TRAO TẶNG ĐỘNG CƠ XE Ô TÔ VINFAST</a:t>
            </a:r>
            <a:endParaRPr lang="en-US" sz="2000" b="1" dirty="0">
              <a:solidFill>
                <a:srgbClr val="FF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B3EE7F59-4B39-44E0-B19E-A01556DE44BD}"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58</a:t>
            </a:fld>
            <a:endParaRPr lang="en-US">
              <a:solidFill>
                <a:prstClr val="black">
                  <a:tint val="75000"/>
                </a:prstClr>
              </a:solidFill>
            </a:endParaRPr>
          </a:p>
        </p:txBody>
      </p:sp>
    </p:spTree>
    <p:extLst>
      <p:ext uri="{BB962C8B-B14F-4D97-AF65-F5344CB8AC3E}">
        <p14:creationId xmlns:p14="http://schemas.microsoft.com/office/powerpoint/2010/main" val="4225975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12627"/>
          <a:stretch/>
        </p:blipFill>
        <p:spPr>
          <a:xfrm>
            <a:off x="1143000" y="674132"/>
            <a:ext cx="9906000" cy="5777280"/>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0" y="304800"/>
            <a:ext cx="12192000" cy="369332"/>
          </a:xfrm>
          <a:prstGeom prst="rect">
            <a:avLst/>
          </a:prstGeom>
        </p:spPr>
        <p:txBody>
          <a:bodyPr wrap="square">
            <a:spAutoFit/>
          </a:bodyPr>
          <a:lstStyle/>
          <a:p>
            <a:pPr lvl="0"/>
            <a:r>
              <a:rPr lang="en-US" b="1">
                <a:solidFill>
                  <a:srgbClr val="FF0000"/>
                </a:solidFill>
                <a:latin typeface="Times New Roman" panose="02020603050405020304" pitchFamily="18" charset="0"/>
                <a:cs typeface="Times New Roman" panose="02020603050405020304" pitchFamily="18" charset="0"/>
              </a:rPr>
              <a:t>LỄ KÝ KẾT HỢP TÁC ĐÀO TẠO SONG HÀNH VỚI CÔNG TY TNHH SẢN XUẤT &amp; KINH DOANH VINFAST</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0661F2CC-7950-44B9-826D-5EFA1F955E8D}"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59</a:t>
            </a:fld>
            <a:endParaRPr lang="en-US">
              <a:solidFill>
                <a:prstClr val="black">
                  <a:tint val="75000"/>
                </a:prstClr>
              </a:solidFill>
            </a:endParaRPr>
          </a:p>
        </p:txBody>
      </p:sp>
    </p:spTree>
    <p:extLst>
      <p:ext uri="{BB962C8B-B14F-4D97-AF65-F5344CB8AC3E}">
        <p14:creationId xmlns:p14="http://schemas.microsoft.com/office/powerpoint/2010/main" val="3357569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04800"/>
            <a:ext cx="3647537" cy="369332"/>
          </a:xfrm>
          <a:prstGeom prst="rect">
            <a:avLst/>
          </a:prstGeom>
        </p:spPr>
        <p:txBody>
          <a:bodyPr wrap="none">
            <a:spAutoFit/>
          </a:bodyPr>
          <a:lstStyle/>
          <a:p>
            <a:pPr lvl="0"/>
            <a:r>
              <a:rPr lang="en-US" b="1">
                <a:solidFill>
                  <a:srgbClr val="FF0000"/>
                </a:solidFill>
                <a:latin typeface="Times New Roman" panose="02020603050405020304" pitchFamily="18" charset="0"/>
                <a:cs typeface="Times New Roman" panose="02020603050405020304" pitchFamily="18" charset="0"/>
              </a:rPr>
              <a:t>LỄ KÝ KẾT HỢP TÁC ĐÀO TẠO</a:t>
            </a:r>
            <a:endParaRPr lang="en-US" b="1" dirty="0">
              <a:solidFill>
                <a:srgbClr val="FF00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5800" y="838200"/>
            <a:ext cx="10820400" cy="5584264"/>
          </a:xfrm>
          <a:prstGeom prst="rect">
            <a:avLst/>
          </a:prstGeom>
          <a:ln>
            <a:noFill/>
          </a:ln>
          <a:effectLst>
            <a:outerShdw blurRad="292100" dist="139700" dir="2700000" algn="tl" rotWithShape="0">
              <a:srgbClr val="333333">
                <a:alpha val="65000"/>
              </a:srgbClr>
            </a:outerShdw>
          </a:effectLst>
        </p:spPr>
      </p:pic>
      <p:sp>
        <p:nvSpPr>
          <p:cNvPr id="4" name="Date Placeholder 3"/>
          <p:cNvSpPr>
            <a:spLocks noGrp="1"/>
          </p:cNvSpPr>
          <p:nvPr>
            <p:ph type="dt" sz="half" idx="10"/>
          </p:nvPr>
        </p:nvSpPr>
        <p:spPr/>
        <p:txBody>
          <a:bodyPr/>
          <a:lstStyle/>
          <a:p>
            <a:fld id="{A47C8945-DEF1-424B-B4A5-7046499207EB}" type="datetime1">
              <a:rPr lang="vi-VN" smtClean="0">
                <a:solidFill>
                  <a:prstClr val="black">
                    <a:tint val="75000"/>
                  </a:prstClr>
                </a:solidFill>
              </a:rPr>
              <a:t>13/01/2021</a:t>
            </a:fld>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60</a:t>
            </a:fld>
            <a:endParaRPr lang="en-US">
              <a:solidFill>
                <a:prstClr val="black">
                  <a:tint val="75000"/>
                </a:prstClr>
              </a:solidFill>
            </a:endParaRPr>
          </a:p>
        </p:txBody>
      </p:sp>
    </p:spTree>
    <p:extLst>
      <p:ext uri="{BB962C8B-B14F-4D97-AF65-F5344CB8AC3E}">
        <p14:creationId xmlns:p14="http://schemas.microsoft.com/office/powerpoint/2010/main" val="130983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t="18889" b="7778"/>
          <a:stretch/>
        </p:blipFill>
        <p:spPr>
          <a:xfrm>
            <a:off x="381000" y="838200"/>
            <a:ext cx="11378045" cy="5562600"/>
          </a:xfrm>
          <a:prstGeom prst="rect">
            <a:avLst/>
          </a:prstGeom>
          <a:ln>
            <a:noFill/>
          </a:ln>
          <a:effectLst>
            <a:outerShdw blurRad="292100" dist="139700" dir="2700000" algn="tl" rotWithShape="0">
              <a:srgbClr val="333333">
                <a:alpha val="65000"/>
              </a:srgbClr>
            </a:outerShdw>
          </a:effectLst>
        </p:spPr>
      </p:pic>
      <p:sp>
        <p:nvSpPr>
          <p:cNvPr id="6" name="Rectangle 5"/>
          <p:cNvSpPr/>
          <p:nvPr/>
        </p:nvSpPr>
        <p:spPr>
          <a:xfrm>
            <a:off x="0" y="304800"/>
            <a:ext cx="3416320" cy="369332"/>
          </a:xfrm>
          <a:prstGeom prst="rect">
            <a:avLst/>
          </a:prstGeom>
        </p:spPr>
        <p:txBody>
          <a:bodyPr wrap="none">
            <a:spAutoFit/>
          </a:bodyPr>
          <a:lstStyle/>
          <a:p>
            <a:pPr lvl="0"/>
            <a:r>
              <a:rPr lang="en-US" b="1">
                <a:solidFill>
                  <a:srgbClr val="FF0000"/>
                </a:solidFill>
                <a:latin typeface="Times New Roman" panose="02020603050405020304" pitchFamily="18" charset="0"/>
                <a:cs typeface="Times New Roman" panose="02020603050405020304" pitchFamily="18" charset="0"/>
              </a:rPr>
              <a:t>THẨM ĐỊNH CHUẨN ĐẦU RA</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36039B88-EB22-492B-9123-9CC3FB5A17E3}"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61</a:t>
            </a:fld>
            <a:endParaRPr lang="en-US">
              <a:solidFill>
                <a:prstClr val="black">
                  <a:tint val="75000"/>
                </a:prstClr>
              </a:solidFill>
            </a:endParaRPr>
          </a:p>
        </p:txBody>
      </p:sp>
    </p:spTree>
    <p:extLst>
      <p:ext uri="{BB962C8B-B14F-4D97-AF65-F5344CB8AC3E}">
        <p14:creationId xmlns:p14="http://schemas.microsoft.com/office/powerpoint/2010/main" val="32923808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3333" t="1282" b="12222"/>
          <a:stretch/>
        </p:blipFill>
        <p:spPr>
          <a:xfrm>
            <a:off x="1981200" y="674132"/>
            <a:ext cx="8382000" cy="5625108"/>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0" y="304800"/>
            <a:ext cx="4021935" cy="369332"/>
          </a:xfrm>
          <a:prstGeom prst="rect">
            <a:avLst/>
          </a:prstGeom>
        </p:spPr>
        <p:txBody>
          <a:bodyPr wrap="none">
            <a:spAutoFit/>
          </a:bodyPr>
          <a:lstStyle/>
          <a:p>
            <a:pPr lvl="0"/>
            <a:r>
              <a:rPr lang="en-US" b="1">
                <a:solidFill>
                  <a:srgbClr val="FF0000"/>
                </a:solidFill>
                <a:latin typeface="Times New Roman" panose="02020603050405020304" pitchFamily="18" charset="0"/>
                <a:cs typeface="Times New Roman" panose="02020603050405020304" pitchFamily="18" charset="0"/>
              </a:rPr>
              <a:t>LỄ BÀN GIAO NHÀ TÌNH THƯƠNG</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3B058AC2-F0AD-4EBC-908D-3426BE25862A}"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62</a:t>
            </a:fld>
            <a:endParaRPr lang="en-US">
              <a:solidFill>
                <a:prstClr val="black">
                  <a:tint val="75000"/>
                </a:prstClr>
              </a:solidFill>
            </a:endParaRPr>
          </a:p>
        </p:txBody>
      </p:sp>
    </p:spTree>
    <p:extLst>
      <p:ext uri="{BB962C8B-B14F-4D97-AF65-F5344CB8AC3E}">
        <p14:creationId xmlns:p14="http://schemas.microsoft.com/office/powerpoint/2010/main" val="1547834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4815" t="14445" r="7778" b="5556"/>
          <a:stretch/>
        </p:blipFill>
        <p:spPr>
          <a:xfrm>
            <a:off x="1524000" y="674132"/>
            <a:ext cx="9372600" cy="5718875"/>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0" y="304800"/>
            <a:ext cx="4492320" cy="369332"/>
          </a:xfrm>
          <a:prstGeom prst="rect">
            <a:avLst/>
          </a:prstGeom>
        </p:spPr>
        <p:txBody>
          <a:bodyPr wrap="none">
            <a:spAutoFit/>
          </a:bodyPr>
          <a:lstStyle/>
          <a:p>
            <a:pPr lvl="0"/>
            <a:r>
              <a:rPr lang="en-US" b="1">
                <a:solidFill>
                  <a:srgbClr val="FF0000"/>
                </a:solidFill>
                <a:latin typeface="Times New Roman" panose="02020603050405020304" pitchFamily="18" charset="0"/>
                <a:cs typeface="Times New Roman" panose="02020603050405020304" pitchFamily="18" charset="0"/>
              </a:rPr>
              <a:t>HOẠT ĐỘNG CỦA SINH VIÊN TRƯỜNG</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1CCF0989-03AA-41CA-8C16-D1019BE9BCCB}"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63</a:t>
            </a:fld>
            <a:endParaRPr lang="en-US">
              <a:solidFill>
                <a:prstClr val="black">
                  <a:tint val="75000"/>
                </a:prstClr>
              </a:solidFill>
            </a:endParaRPr>
          </a:p>
        </p:txBody>
      </p:sp>
    </p:spTree>
    <p:extLst>
      <p:ext uri="{BB962C8B-B14F-4D97-AF65-F5344CB8AC3E}">
        <p14:creationId xmlns:p14="http://schemas.microsoft.com/office/powerpoint/2010/main" val="3905081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31728EC8-91D5-4E05-ADA1-B19D9C2F8704}"/>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en-US" sz="2800" dirty="0" err="1">
                <a:solidFill>
                  <a:srgbClr val="FF0000"/>
                </a:solidFill>
                <a:latin typeface="+mn-lt"/>
                <a:ea typeface="+mn-ea"/>
                <a:cs typeface="+mn-cs"/>
              </a:rPr>
              <a:t>CÁC</a:t>
            </a:r>
            <a:r>
              <a:rPr lang="en-US" sz="2800" dirty="0">
                <a:solidFill>
                  <a:srgbClr val="FF0000"/>
                </a:solidFill>
                <a:latin typeface="+mn-lt"/>
                <a:ea typeface="+mn-ea"/>
                <a:cs typeface="+mn-cs"/>
              </a:rPr>
              <a:t> </a:t>
            </a:r>
            <a:r>
              <a:rPr lang="en-US" sz="2800" dirty="0" err="1">
                <a:solidFill>
                  <a:srgbClr val="FF0000"/>
                </a:solidFill>
                <a:latin typeface="+mn-lt"/>
                <a:ea typeface="+mn-ea"/>
                <a:cs typeface="+mn-cs"/>
              </a:rPr>
              <a:t>DỰ</a:t>
            </a:r>
            <a:r>
              <a:rPr lang="en-US" sz="2800" dirty="0">
                <a:solidFill>
                  <a:srgbClr val="FF0000"/>
                </a:solidFill>
                <a:latin typeface="+mn-lt"/>
                <a:ea typeface="+mn-ea"/>
                <a:cs typeface="+mn-cs"/>
              </a:rPr>
              <a:t> </a:t>
            </a:r>
            <a:r>
              <a:rPr lang="en-US" sz="2800" dirty="0" err="1">
                <a:solidFill>
                  <a:srgbClr val="FF0000"/>
                </a:solidFill>
                <a:latin typeface="+mn-lt"/>
                <a:ea typeface="+mn-ea"/>
                <a:cs typeface="+mn-cs"/>
              </a:rPr>
              <a:t>ÁN</a:t>
            </a:r>
            <a:r>
              <a:rPr lang="en-US" sz="2800" dirty="0">
                <a:solidFill>
                  <a:srgbClr val="FF0000"/>
                </a:solidFill>
                <a:latin typeface="+mn-lt"/>
                <a:ea typeface="+mn-ea"/>
                <a:cs typeface="+mn-cs"/>
              </a:rPr>
              <a:t> </a:t>
            </a:r>
            <a:r>
              <a:rPr lang="en-US" sz="2800" dirty="0" err="1">
                <a:solidFill>
                  <a:srgbClr val="FF0000"/>
                </a:solidFill>
                <a:latin typeface="+mn-lt"/>
                <a:ea typeface="+mn-ea"/>
                <a:cs typeface="+mn-cs"/>
              </a:rPr>
              <a:t>ĐÃ</a:t>
            </a:r>
            <a:r>
              <a:rPr lang="en-US" sz="2800" dirty="0">
                <a:solidFill>
                  <a:srgbClr val="FF0000"/>
                </a:solidFill>
                <a:latin typeface="+mn-lt"/>
                <a:ea typeface="+mn-ea"/>
                <a:cs typeface="+mn-cs"/>
              </a:rPr>
              <a:t> </a:t>
            </a:r>
            <a:r>
              <a:rPr lang="en-US" sz="2800" dirty="0" err="1">
                <a:solidFill>
                  <a:srgbClr val="FF0000"/>
                </a:solidFill>
                <a:latin typeface="+mn-lt"/>
                <a:ea typeface="+mn-ea"/>
                <a:cs typeface="+mn-cs"/>
              </a:rPr>
              <a:t>THỰC</a:t>
            </a:r>
            <a:r>
              <a:rPr lang="en-US" sz="2800" dirty="0">
                <a:solidFill>
                  <a:srgbClr val="FF0000"/>
                </a:solidFill>
                <a:latin typeface="+mn-lt"/>
                <a:ea typeface="+mn-ea"/>
                <a:cs typeface="+mn-cs"/>
              </a:rPr>
              <a:t> </a:t>
            </a:r>
            <a:r>
              <a:rPr lang="en-US" sz="2800" dirty="0" err="1">
                <a:solidFill>
                  <a:srgbClr val="FF0000"/>
                </a:solidFill>
                <a:latin typeface="+mn-lt"/>
                <a:ea typeface="+mn-ea"/>
                <a:cs typeface="+mn-cs"/>
              </a:rPr>
              <a:t>HIỆN</a:t>
            </a:r>
            <a:endParaRPr lang="vi-VN" sz="2800" dirty="0">
              <a:solidFill>
                <a:srgbClr val="FF0000"/>
              </a:solidFill>
              <a:latin typeface="+mn-lt"/>
              <a:ea typeface="+mn-ea"/>
              <a:cs typeface="+mn-cs"/>
            </a:endParaRPr>
          </a:p>
        </p:txBody>
      </p:sp>
      <p:graphicFrame>
        <p:nvGraphicFramePr>
          <p:cNvPr id="50" name="Diagram 49"/>
          <p:cNvGraphicFramePr/>
          <p:nvPr>
            <p:extLst>
              <p:ext uri="{D42A27DB-BD31-4B8C-83A1-F6EECF244321}">
                <p14:modId xmlns:p14="http://schemas.microsoft.com/office/powerpoint/2010/main" val="4103452607"/>
              </p:ext>
            </p:extLst>
          </p:nvPr>
        </p:nvGraphicFramePr>
        <p:xfrm>
          <a:off x="73937" y="914400"/>
          <a:ext cx="4955263" cy="541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1" name="Diagram 50"/>
          <p:cNvGraphicFramePr/>
          <p:nvPr>
            <p:extLst>
              <p:ext uri="{D42A27DB-BD31-4B8C-83A1-F6EECF244321}">
                <p14:modId xmlns:p14="http://schemas.microsoft.com/office/powerpoint/2010/main" val="3109619627"/>
              </p:ext>
            </p:extLst>
          </p:nvPr>
        </p:nvGraphicFramePr>
        <p:xfrm>
          <a:off x="5410200" y="838200"/>
          <a:ext cx="6629400" cy="556719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Date Placeholder 3"/>
          <p:cNvSpPr>
            <a:spLocks noGrp="1"/>
          </p:cNvSpPr>
          <p:nvPr>
            <p:ph type="dt" sz="half" idx="10"/>
          </p:nvPr>
        </p:nvSpPr>
        <p:spPr/>
        <p:txBody>
          <a:bodyPr/>
          <a:lstStyle/>
          <a:p>
            <a:fld id="{EBE2F6A5-F803-439E-AFF5-FB49D436D2E3}" type="datetime1">
              <a:rPr lang="vi-VN" smtClean="0">
                <a:solidFill>
                  <a:prstClr val="black">
                    <a:tint val="75000"/>
                  </a:prstClr>
                </a:solidFill>
              </a:rPr>
              <a:t>13/01/2021</a:t>
            </a:fld>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64</a:t>
            </a:fld>
            <a:endParaRPr lang="en-US">
              <a:solidFill>
                <a:prstClr val="black">
                  <a:tint val="75000"/>
                </a:prstClr>
              </a:solidFill>
            </a:endParaRPr>
          </a:p>
        </p:txBody>
      </p:sp>
    </p:spTree>
    <p:extLst>
      <p:ext uri="{BB962C8B-B14F-4D97-AF65-F5344CB8AC3E}">
        <p14:creationId xmlns:p14="http://schemas.microsoft.com/office/powerpoint/2010/main" val="1683421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ipe(left)">
                                      <p:cBhvr>
                                        <p:cTn id="7" dur="500"/>
                                        <p:tgtEl>
                                          <p:spTgt spid="5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left)">
                                      <p:cBhvr>
                                        <p:cTn id="1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0" grpId="0">
        <p:bldAsOne/>
      </p:bldGraphic>
      <p:bldGraphic spid="51" grpId="0">
        <p:bldAsOne/>
      </p:bldGraphic>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00DC3A61-0937-49F8-B97D-7EA8321790B8}"/>
              </a:ext>
            </a:extLst>
          </p:cNvPr>
          <p:cNvSpPr txBox="1">
            <a:spLocks/>
          </p:cNvSpPr>
          <p:nvPr/>
        </p:nvSpPr>
        <p:spPr bwMode="gray">
          <a:xfrm>
            <a:off x="1828800" y="261257"/>
            <a:ext cx="8386191" cy="500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en-US" sz="2800">
                <a:solidFill>
                  <a:srgbClr val="FF0000"/>
                </a:solidFill>
                <a:latin typeface="+mn-lt"/>
                <a:ea typeface="+mn-ea"/>
                <a:cs typeface="+mn-cs"/>
              </a:rPr>
              <a:t>QUY </a:t>
            </a:r>
            <a:r>
              <a:rPr lang="en-US" sz="2800" dirty="0">
                <a:solidFill>
                  <a:srgbClr val="FF0000"/>
                </a:solidFill>
                <a:latin typeface="+mn-lt"/>
                <a:ea typeface="+mn-ea"/>
                <a:cs typeface="+mn-cs"/>
              </a:rPr>
              <a:t>HOẠCH TỔNG THỂ</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0600" y="762000"/>
            <a:ext cx="10439400" cy="5570236"/>
          </a:xfrm>
          <a:prstGeom prst="rect">
            <a:avLst/>
          </a:prstGeom>
          <a:ln>
            <a:noFill/>
          </a:ln>
          <a:effectLst>
            <a:outerShdw blurRad="292100" dist="139700" dir="2700000" algn="tl" rotWithShape="0">
              <a:srgbClr val="333333">
                <a:alpha val="65000"/>
              </a:srgbClr>
            </a:outerShdw>
          </a:effectLst>
        </p:spPr>
      </p:pic>
      <p:sp>
        <p:nvSpPr>
          <p:cNvPr id="3" name="Date Placeholder 2"/>
          <p:cNvSpPr>
            <a:spLocks noGrp="1"/>
          </p:cNvSpPr>
          <p:nvPr>
            <p:ph type="dt" sz="half" idx="10"/>
          </p:nvPr>
        </p:nvSpPr>
        <p:spPr/>
        <p:txBody>
          <a:bodyPr/>
          <a:lstStyle/>
          <a:p>
            <a:fld id="{2D399AE7-0A69-4FE8-99C1-F97C2980C192}"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65</a:t>
            </a:fld>
            <a:endParaRPr lang="en-US">
              <a:solidFill>
                <a:prstClr val="black">
                  <a:tint val="75000"/>
                </a:prstClr>
              </a:solidFill>
            </a:endParaRPr>
          </a:p>
        </p:txBody>
      </p:sp>
    </p:spTree>
    <p:extLst>
      <p:ext uri="{BB962C8B-B14F-4D97-AF65-F5344CB8AC3E}">
        <p14:creationId xmlns:p14="http://schemas.microsoft.com/office/powerpoint/2010/main" val="2621701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600200" y="314980"/>
            <a:ext cx="8196600" cy="523220"/>
          </a:xfrm>
          <a:prstGeom prst="rect">
            <a:avLst/>
          </a:prstGeom>
          <a:noFill/>
        </p:spPr>
        <p:txBody>
          <a:bodyPr wrap="square" rtlCol="0">
            <a:spAutoFit/>
          </a:bodyPr>
          <a:lstStyle/>
          <a:p>
            <a:pPr algn="ctr" fontAlgn="base">
              <a:spcBef>
                <a:spcPct val="0"/>
              </a:spcBef>
              <a:spcAft>
                <a:spcPct val="0"/>
              </a:spcAft>
            </a:pPr>
            <a:r>
              <a:rPr lang="en-US" sz="2800" dirty="0">
                <a:solidFill>
                  <a:srgbClr val="FF0000"/>
                </a:solidFill>
              </a:rPr>
              <a:t>KHU THỂ THAO TRƯỜNG</a:t>
            </a:r>
          </a:p>
        </p:txBody>
      </p:sp>
      <p:sp>
        <p:nvSpPr>
          <p:cNvPr id="6" name="Rectangle 5"/>
          <p:cNvSpPr/>
          <p:nvPr/>
        </p:nvSpPr>
        <p:spPr bwMode="gray">
          <a:xfrm>
            <a:off x="4610100" y="5586618"/>
            <a:ext cx="3200400" cy="412917"/>
          </a:xfrm>
          <a:prstGeom prst="rect">
            <a:avLst/>
          </a:prstGeom>
          <a:noFill/>
          <a:ln w="3175" algn="ctr">
            <a:noFill/>
            <a:round/>
            <a:headEnd/>
            <a:tailEnd/>
          </a:ln>
        </p:spPr>
        <p:txBody>
          <a:bodyPr wrap="none" rtlCol="0" anchor="ctr"/>
          <a:lstStyle/>
          <a:p>
            <a:pPr algn="ctr" defTabSz="685800" fontAlgn="base">
              <a:spcBef>
                <a:spcPct val="0"/>
              </a:spcBef>
              <a:spcAft>
                <a:spcPct val="0"/>
              </a:spcAft>
            </a:pPr>
            <a:r>
              <a:rPr lang="en-US" sz="1350" b="1" dirty="0">
                <a:solidFill>
                  <a:prstClr val="white"/>
                </a:solidFill>
                <a:latin typeface="Times New Roman" panose="02020603050405020304" pitchFamily="18" charset="0"/>
                <a:cs typeface="Times New Roman" panose="02020603050405020304" pitchFamily="18" charset="0"/>
              </a:rPr>
              <a:t>THÀNH PHỐ HỒ CHÍ MINH, NGÀY 07 THÁNG 3 NĂM 2020</a:t>
            </a:r>
            <a:endParaRPr lang="en-US" sz="1350" b="1" dirty="0">
              <a:solidFill>
                <a:prstClr val="white"/>
              </a:solidFill>
              <a:latin typeface="Consolas" pitchFamily="49"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1200768"/>
            <a:ext cx="11974249" cy="4539003"/>
          </a:xfrm>
          <a:prstGeom prst="rect">
            <a:avLst/>
          </a:prstGeom>
          <a:ln>
            <a:noFill/>
          </a:ln>
          <a:effectLst>
            <a:outerShdw blurRad="292100" dist="139700" dir="2700000" algn="tl" rotWithShape="0">
              <a:srgbClr val="333333">
                <a:alpha val="65000"/>
              </a:srgbClr>
            </a:outerShdw>
          </a:effectLst>
        </p:spPr>
      </p:pic>
      <p:sp>
        <p:nvSpPr>
          <p:cNvPr id="3" name="Date Placeholder 2"/>
          <p:cNvSpPr>
            <a:spLocks noGrp="1"/>
          </p:cNvSpPr>
          <p:nvPr>
            <p:ph type="dt" sz="half" idx="10"/>
          </p:nvPr>
        </p:nvSpPr>
        <p:spPr/>
        <p:txBody>
          <a:bodyPr/>
          <a:lstStyle/>
          <a:p>
            <a:fld id="{5E7E53B5-344F-491D-8266-EBC9B631BF2C}"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66</a:t>
            </a:fld>
            <a:endParaRPr lang="en-US">
              <a:solidFill>
                <a:prstClr val="black">
                  <a:tint val="75000"/>
                </a:prstClr>
              </a:solidFill>
            </a:endParaRPr>
          </a:p>
        </p:txBody>
      </p:sp>
    </p:spTree>
    <p:extLst>
      <p:ext uri="{BB962C8B-B14F-4D97-AF65-F5344CB8AC3E}">
        <p14:creationId xmlns:p14="http://schemas.microsoft.com/office/powerpoint/2010/main" val="12673288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3E766F2F-2D0F-4390-98AD-F9AAB2BB08B5}"/>
              </a:ext>
            </a:extLst>
          </p:cNvPr>
          <p:cNvSpPr txBox="1">
            <a:spLocks/>
          </p:cNvSpPr>
          <p:nvPr/>
        </p:nvSpPr>
        <p:spPr bwMode="gray">
          <a:xfrm>
            <a:off x="1519428" y="147806"/>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en-US" sz="2800" dirty="0">
                <a:solidFill>
                  <a:srgbClr val="FF0000"/>
                </a:solidFill>
                <a:latin typeface="+mn-lt"/>
                <a:ea typeface="+mn-ea"/>
                <a:cs typeface="+mn-cs"/>
              </a:rPr>
              <a:t>KÝ TÚC XÁ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799" y="1219200"/>
            <a:ext cx="7075904" cy="5105400"/>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5100" y="3581400"/>
            <a:ext cx="4114800" cy="2743200"/>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85100" y="762000"/>
            <a:ext cx="4102100" cy="2705570"/>
          </a:xfrm>
          <a:prstGeom prst="rect">
            <a:avLst/>
          </a:prstGeom>
          <a:ln>
            <a:noFill/>
          </a:ln>
          <a:effectLst>
            <a:outerShdw blurRad="292100" dist="139700" dir="2700000" algn="tl" rotWithShape="0">
              <a:srgbClr val="333333">
                <a:alpha val="65000"/>
              </a:srgbClr>
            </a:outerShdw>
          </a:effectLst>
        </p:spPr>
      </p:pic>
      <p:sp>
        <p:nvSpPr>
          <p:cNvPr id="5" name="Date Placeholder 4"/>
          <p:cNvSpPr>
            <a:spLocks noGrp="1"/>
          </p:cNvSpPr>
          <p:nvPr>
            <p:ph type="dt" sz="half" idx="10"/>
          </p:nvPr>
        </p:nvSpPr>
        <p:spPr/>
        <p:txBody>
          <a:bodyPr/>
          <a:lstStyle/>
          <a:p>
            <a:fld id="{64D7FC10-5EC0-4E0B-86AB-758C4DA8F1DD}" type="datetime1">
              <a:rPr lang="vi-VN" smtClean="0">
                <a:solidFill>
                  <a:prstClr val="black">
                    <a:tint val="75000"/>
                  </a:prstClr>
                </a:solidFill>
              </a:rPr>
              <a:t>13/01/2021</a:t>
            </a:fld>
            <a:endParaRPr lang="en-US">
              <a:solidFill>
                <a:prstClr val="black">
                  <a:tint val="75000"/>
                </a:prstClr>
              </a:solidFill>
            </a:endParaRPr>
          </a:p>
        </p:txBody>
      </p:sp>
      <p:sp>
        <p:nvSpPr>
          <p:cNvPr id="8" name="Slide Number Placeholder 7"/>
          <p:cNvSpPr>
            <a:spLocks noGrp="1"/>
          </p:cNvSpPr>
          <p:nvPr>
            <p:ph type="sldNum" sz="quarter" idx="12"/>
          </p:nvPr>
        </p:nvSpPr>
        <p:spPr/>
        <p:txBody>
          <a:bodyPr/>
          <a:lstStyle/>
          <a:p>
            <a:fld id="{B6F15528-21DE-4FAA-801E-634DDDAF4B2B}" type="slidenum">
              <a:rPr lang="en-US" smtClean="0">
                <a:solidFill>
                  <a:prstClr val="black">
                    <a:tint val="75000"/>
                  </a:prstClr>
                </a:solidFill>
              </a:rPr>
              <a:pPr/>
              <a:t>67</a:t>
            </a:fld>
            <a:endParaRPr lang="en-US">
              <a:solidFill>
                <a:prstClr val="black">
                  <a:tint val="75000"/>
                </a:prstClr>
              </a:solidFill>
            </a:endParaRPr>
          </a:p>
        </p:txBody>
      </p:sp>
    </p:spTree>
    <p:extLst>
      <p:ext uri="{BB962C8B-B14F-4D97-AF65-F5344CB8AC3E}">
        <p14:creationId xmlns:p14="http://schemas.microsoft.com/office/powerpoint/2010/main" val="3090502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295400"/>
            <a:ext cx="12192000" cy="4191000"/>
          </a:xfrm>
          <a:prstGeom prst="rect">
            <a:avLst/>
          </a:prstGeom>
          <a:ln>
            <a:noFill/>
          </a:ln>
          <a:effectLst>
            <a:outerShdw blurRad="292100" dist="139700" dir="2700000" algn="tl" rotWithShape="0">
              <a:srgbClr val="333333">
                <a:alpha val="65000"/>
              </a:srgbClr>
            </a:outerShdw>
          </a:effectLst>
        </p:spPr>
      </p:pic>
      <p:sp>
        <p:nvSpPr>
          <p:cNvPr id="7" name="Title 4">
            <a:extLst>
              <a:ext uri="{FF2B5EF4-FFF2-40B4-BE49-F238E27FC236}">
                <a16:creationId xmlns:a16="http://schemas.microsoft.com/office/drawing/2014/main" id="{3E766F2F-2D0F-4390-98AD-F9AAB2BB08B5}"/>
              </a:ext>
            </a:extLst>
          </p:cNvPr>
          <p:cNvSpPr txBox="1">
            <a:spLocks/>
          </p:cNvSpPr>
          <p:nvPr/>
        </p:nvSpPr>
        <p:spPr bwMode="gray">
          <a:xfrm>
            <a:off x="1521714" y="304800"/>
            <a:ext cx="9148572"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en-US" sz="2800" dirty="0">
                <a:solidFill>
                  <a:srgbClr val="FF0000"/>
                </a:solidFill>
                <a:latin typeface="+mn-lt"/>
                <a:ea typeface="+mn-ea"/>
                <a:cs typeface="+mn-cs"/>
              </a:rPr>
              <a:t>NHÀ </a:t>
            </a:r>
            <a:r>
              <a:rPr lang="en-US" sz="2800">
                <a:solidFill>
                  <a:srgbClr val="FF0000"/>
                </a:solidFill>
                <a:latin typeface="+mn-lt"/>
                <a:ea typeface="+mn-ea"/>
                <a:cs typeface="+mn-cs"/>
              </a:rPr>
              <a:t>KHU C</a:t>
            </a:r>
            <a:endParaRPr lang="en-US" sz="2800" dirty="0">
              <a:solidFill>
                <a:srgbClr val="FF0000"/>
              </a:solidFill>
              <a:latin typeface="+mn-lt"/>
              <a:ea typeface="+mn-ea"/>
              <a:cs typeface="+mn-cs"/>
            </a:endParaRPr>
          </a:p>
        </p:txBody>
      </p:sp>
      <p:sp>
        <p:nvSpPr>
          <p:cNvPr id="3" name="Date Placeholder 2"/>
          <p:cNvSpPr>
            <a:spLocks noGrp="1"/>
          </p:cNvSpPr>
          <p:nvPr>
            <p:ph type="dt" sz="half" idx="10"/>
          </p:nvPr>
        </p:nvSpPr>
        <p:spPr/>
        <p:txBody>
          <a:bodyPr/>
          <a:lstStyle/>
          <a:p>
            <a:fld id="{E5A5376B-FE63-4960-9DA4-3B03916F809F}"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68</a:t>
            </a:fld>
            <a:endParaRPr lang="en-US">
              <a:solidFill>
                <a:prstClr val="black">
                  <a:tint val="75000"/>
                </a:prstClr>
              </a:solidFill>
            </a:endParaRPr>
          </a:p>
        </p:txBody>
      </p:sp>
    </p:spTree>
    <p:extLst>
      <p:ext uri="{BB962C8B-B14F-4D97-AF65-F5344CB8AC3E}">
        <p14:creationId xmlns:p14="http://schemas.microsoft.com/office/powerpoint/2010/main" val="1046169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3E766F2F-2D0F-4390-98AD-F9AAB2BB08B5}"/>
              </a:ext>
            </a:extLst>
          </p:cNvPr>
          <p:cNvSpPr txBox="1">
            <a:spLocks/>
          </p:cNvSpPr>
          <p:nvPr/>
        </p:nvSpPr>
        <p:spPr bwMode="gray">
          <a:xfrm>
            <a:off x="1521714" y="304800"/>
            <a:ext cx="9148572"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en-US" sz="2800" dirty="0">
                <a:solidFill>
                  <a:srgbClr val="FF0000"/>
                </a:solidFill>
                <a:latin typeface="+mn-lt"/>
                <a:ea typeface="+mn-ea"/>
                <a:cs typeface="+mn-cs"/>
              </a:rPr>
              <a:t>NHÀ </a:t>
            </a:r>
            <a:r>
              <a:rPr lang="en-US" sz="2800">
                <a:solidFill>
                  <a:srgbClr val="FF0000"/>
                </a:solidFill>
                <a:latin typeface="+mn-lt"/>
                <a:ea typeface="+mn-ea"/>
                <a:cs typeface="+mn-cs"/>
              </a:rPr>
              <a:t>KHU I</a:t>
            </a:r>
            <a:endParaRPr lang="en-US" sz="2800" dirty="0">
              <a:solidFill>
                <a:srgbClr val="FF0000"/>
              </a:solidFill>
              <a:latin typeface="+mn-lt"/>
              <a:ea typeface="+mn-ea"/>
              <a:cs typeface="+mn-cs"/>
            </a:endParaRPr>
          </a:p>
        </p:txBody>
      </p:sp>
      <p:sp>
        <p:nvSpPr>
          <p:cNvPr id="2" name="Date Placeholder 1"/>
          <p:cNvSpPr>
            <a:spLocks noGrp="1"/>
          </p:cNvSpPr>
          <p:nvPr>
            <p:ph type="dt" sz="half" idx="10"/>
          </p:nvPr>
        </p:nvSpPr>
        <p:spPr/>
        <p:txBody>
          <a:bodyPr/>
          <a:lstStyle/>
          <a:p>
            <a:fld id="{418CB51C-6800-4790-995C-16CD8C9FE7A9}"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69</a:t>
            </a:fld>
            <a:endParaRPr lang="en-US">
              <a:solidFill>
                <a:prstClr val="black">
                  <a:tint val="75000"/>
                </a:prstClr>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9642" y="829887"/>
            <a:ext cx="8077200" cy="53848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33551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3E766F2F-2D0F-4390-98AD-F9AAB2BB08B5}"/>
              </a:ext>
            </a:extLst>
          </p:cNvPr>
          <p:cNvSpPr txBox="1">
            <a:spLocks/>
          </p:cNvSpPr>
          <p:nvPr/>
        </p:nvSpPr>
        <p:spPr bwMode="gray">
          <a:xfrm>
            <a:off x="1521714"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en-US" sz="2800" dirty="0">
                <a:solidFill>
                  <a:srgbClr val="FF0000"/>
                </a:solidFill>
                <a:latin typeface="+mn-lt"/>
                <a:ea typeface="+mn-ea"/>
                <a:cs typeface="+mn-cs"/>
              </a:rPr>
              <a:t>NHÀ </a:t>
            </a:r>
            <a:r>
              <a:rPr lang="en-US" sz="2800">
                <a:solidFill>
                  <a:srgbClr val="FF0000"/>
                </a:solidFill>
                <a:latin typeface="+mn-lt"/>
                <a:ea typeface="+mn-ea"/>
                <a:cs typeface="+mn-cs"/>
              </a:rPr>
              <a:t>KHU H</a:t>
            </a:r>
            <a:endParaRPr lang="en-US" sz="2800" dirty="0">
              <a:solidFill>
                <a:srgbClr val="FF0000"/>
              </a:solidFill>
              <a:latin typeface="+mn-lt"/>
              <a:ea typeface="+mn-ea"/>
              <a:cs typeface="+mn-cs"/>
            </a:endParaRPr>
          </a:p>
        </p:txBody>
      </p:sp>
      <p:sp>
        <p:nvSpPr>
          <p:cNvPr id="2" name="Date Placeholder 1"/>
          <p:cNvSpPr>
            <a:spLocks noGrp="1"/>
          </p:cNvSpPr>
          <p:nvPr>
            <p:ph type="dt" sz="half" idx="10"/>
          </p:nvPr>
        </p:nvSpPr>
        <p:spPr/>
        <p:txBody>
          <a:bodyPr/>
          <a:lstStyle/>
          <a:p>
            <a:fld id="{AD29E027-36BB-4DB7-B648-8EE9D1BE24F1}"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70</a:t>
            </a:fld>
            <a:endParaRPr lang="en-US">
              <a:solidFill>
                <a:prstClr val="black">
                  <a:tint val="75000"/>
                </a:prstClr>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10508" y="1203960"/>
            <a:ext cx="5852160" cy="3901440"/>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r="1307"/>
          <a:stretch/>
        </p:blipFill>
        <p:spPr>
          <a:xfrm>
            <a:off x="190500" y="1219200"/>
            <a:ext cx="5753100" cy="38862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87310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3E766F2F-2D0F-4390-98AD-F9AAB2BB08B5}"/>
              </a:ext>
            </a:extLst>
          </p:cNvPr>
          <p:cNvSpPr txBox="1">
            <a:spLocks/>
          </p:cNvSpPr>
          <p:nvPr/>
        </p:nvSpPr>
        <p:spPr bwMode="gray">
          <a:xfrm>
            <a:off x="1521714"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en-US" sz="2800" dirty="0">
                <a:solidFill>
                  <a:srgbClr val="FF0000"/>
                </a:solidFill>
                <a:latin typeface="+mn-lt"/>
                <a:ea typeface="+mn-ea"/>
                <a:cs typeface="+mn-cs"/>
              </a:rPr>
              <a:t>CĂN TIN VÀ PHÒNG TẬP </a:t>
            </a:r>
            <a:r>
              <a:rPr lang="en-US" sz="2800">
                <a:solidFill>
                  <a:srgbClr val="FF0000"/>
                </a:solidFill>
                <a:latin typeface="+mn-lt"/>
                <a:ea typeface="+mn-ea"/>
                <a:cs typeface="+mn-cs"/>
              </a:rPr>
              <a:t>ĐA NĂNG</a:t>
            </a:r>
            <a:endParaRPr lang="en-US" sz="2800" dirty="0">
              <a:solidFill>
                <a:srgbClr val="FF0000"/>
              </a:solidFill>
              <a:latin typeface="+mn-lt"/>
              <a:ea typeface="+mn-ea"/>
              <a:cs typeface="+mn-cs"/>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24600" y="1524000"/>
            <a:ext cx="5683791" cy="3789194"/>
          </a:xfrm>
          <a:prstGeom prst="rect">
            <a:avLst/>
          </a:prstGeom>
          <a:ln>
            <a:noFill/>
          </a:ln>
          <a:effectLst>
            <a:outerShdw blurRad="292100" dist="139700" dir="2700000" algn="tl" rotWithShape="0">
              <a:srgbClr val="333333">
                <a:alpha val="65000"/>
              </a:srgbClr>
            </a:outerShdw>
          </a:effectLst>
        </p:spPr>
      </p:pic>
      <p:sp>
        <p:nvSpPr>
          <p:cNvPr id="3" name="Date Placeholder 2"/>
          <p:cNvSpPr>
            <a:spLocks noGrp="1"/>
          </p:cNvSpPr>
          <p:nvPr>
            <p:ph type="dt" sz="half" idx="10"/>
          </p:nvPr>
        </p:nvSpPr>
        <p:spPr/>
        <p:txBody>
          <a:bodyPr/>
          <a:lstStyle/>
          <a:p>
            <a:fld id="{3F6CBA44-E212-4C8C-98FF-79CE42D7EF8A}"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71</a:t>
            </a:fld>
            <a:endParaRPr lang="en-US">
              <a:solidFill>
                <a:prstClr val="black">
                  <a:tint val="75000"/>
                </a:prstClr>
              </a:solidFill>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0999" y="1524000"/>
            <a:ext cx="5683791" cy="378919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44584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E766F2F-2D0F-4390-98AD-F9AAB2BB08B5}"/>
              </a:ext>
            </a:extLst>
          </p:cNvPr>
          <p:cNvSpPr txBox="1">
            <a:spLocks/>
          </p:cNvSpPr>
          <p:nvPr/>
        </p:nvSpPr>
        <p:spPr bwMode="gray">
          <a:xfrm>
            <a:off x="1521714" y="3048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en-US" sz="2800" dirty="0" err="1">
                <a:solidFill>
                  <a:srgbClr val="FF0000"/>
                </a:solidFill>
              </a:rPr>
              <a:t>TRUNG</a:t>
            </a:r>
            <a:r>
              <a:rPr lang="en-US" sz="2800" dirty="0">
                <a:solidFill>
                  <a:srgbClr val="FF0000"/>
                </a:solidFill>
              </a:rPr>
              <a:t> </a:t>
            </a:r>
            <a:r>
              <a:rPr lang="en-US" sz="2800" dirty="0" err="1">
                <a:solidFill>
                  <a:srgbClr val="FF0000"/>
                </a:solidFill>
              </a:rPr>
              <a:t>TÂM</a:t>
            </a:r>
            <a:r>
              <a:rPr lang="en-US" sz="2800" dirty="0">
                <a:solidFill>
                  <a:srgbClr val="FF0000"/>
                </a:solidFill>
              </a:rPr>
              <a:t> KHOA </a:t>
            </a:r>
            <a:r>
              <a:rPr lang="en-US" sz="2800" dirty="0" err="1">
                <a:solidFill>
                  <a:srgbClr val="FF0000"/>
                </a:solidFill>
              </a:rPr>
              <a:t>ĐỘNG</a:t>
            </a:r>
            <a:r>
              <a:rPr lang="en-US" sz="2800" dirty="0">
                <a:solidFill>
                  <a:srgbClr val="FF0000"/>
                </a:solidFill>
              </a:rPr>
              <a:t> </a:t>
            </a:r>
            <a:r>
              <a:rPr lang="en-US" sz="2800" dirty="0" err="1">
                <a:solidFill>
                  <a:srgbClr val="FF0000"/>
                </a:solidFill>
              </a:rPr>
              <a:t>LỰC</a:t>
            </a:r>
            <a:r>
              <a:rPr lang="en-US" sz="2800" dirty="0">
                <a:solidFill>
                  <a:srgbClr val="FF0000"/>
                </a:solidFill>
              </a:rPr>
              <a:t> </a:t>
            </a:r>
            <a:r>
              <a:rPr lang="en-US" sz="2800" dirty="0" err="1">
                <a:solidFill>
                  <a:srgbClr val="FF0000"/>
                </a:solidFill>
              </a:rPr>
              <a:t>VÀ</a:t>
            </a:r>
            <a:r>
              <a:rPr lang="en-US" sz="2800" dirty="0">
                <a:solidFill>
                  <a:srgbClr val="FF0000"/>
                </a:solidFill>
              </a:rPr>
              <a:t> KHOA </a:t>
            </a:r>
            <a:r>
              <a:rPr lang="en-US" sz="2800" dirty="0" err="1">
                <a:solidFill>
                  <a:srgbClr val="FF0000"/>
                </a:solidFill>
              </a:rPr>
              <a:t>CƠ</a:t>
            </a:r>
            <a:r>
              <a:rPr lang="en-US" sz="2800" dirty="0">
                <a:solidFill>
                  <a:srgbClr val="FF0000"/>
                </a:solidFill>
              </a:rPr>
              <a:t> </a:t>
            </a:r>
            <a:r>
              <a:rPr lang="en-US" sz="2800" dirty="0" err="1">
                <a:solidFill>
                  <a:srgbClr val="FF0000"/>
                </a:solidFill>
              </a:rPr>
              <a:t>KHÍ</a:t>
            </a:r>
            <a:endParaRPr lang="en-US" sz="2800" dirty="0">
              <a:solidFill>
                <a:srgbClr val="FF0000"/>
              </a:solidFill>
            </a:endParaRPr>
          </a:p>
        </p:txBody>
      </p:sp>
      <p:sp>
        <p:nvSpPr>
          <p:cNvPr id="2" name="Date Placeholder 1"/>
          <p:cNvSpPr>
            <a:spLocks noGrp="1"/>
          </p:cNvSpPr>
          <p:nvPr>
            <p:ph type="dt" sz="half" idx="10"/>
          </p:nvPr>
        </p:nvSpPr>
        <p:spPr/>
        <p:txBody>
          <a:bodyPr/>
          <a:lstStyle/>
          <a:p>
            <a:fld id="{C1F6CD0C-2979-4AA6-8B30-464B85A0C733}"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72</a:t>
            </a:fld>
            <a:endParaRPr lang="en-US">
              <a:solidFill>
                <a:prstClr val="black">
                  <a:tint val="75000"/>
                </a:prstClr>
              </a:solidFill>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12903"/>
          <a:stretch/>
        </p:blipFill>
        <p:spPr>
          <a:xfrm>
            <a:off x="1678686" y="1066800"/>
            <a:ext cx="9141714" cy="53080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37235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HINH\HINH CHON THAY LOC\DSC_002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6200" y="990600"/>
            <a:ext cx="4000500" cy="2667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Title 4">
            <a:extLst>
              <a:ext uri="{FF2B5EF4-FFF2-40B4-BE49-F238E27FC236}">
                <a16:creationId xmlns:a16="http://schemas.microsoft.com/office/drawing/2014/main" id="{3B8ABF0C-142A-43A2-979C-EAB7AFA9D89F}"/>
              </a:ext>
            </a:extLst>
          </p:cNvPr>
          <p:cNvSpPr txBox="1">
            <a:spLocks/>
          </p:cNvSpPr>
          <p:nvPr/>
        </p:nvSpPr>
        <p:spPr bwMode="gray">
          <a:xfrm>
            <a:off x="2209800" y="533400"/>
            <a:ext cx="84582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en-US" sz="2800" dirty="0">
                <a:solidFill>
                  <a:srgbClr val="FF0000"/>
                </a:solidFill>
                <a:latin typeface="+mn-lt"/>
                <a:ea typeface="+mn-ea"/>
                <a:cs typeface="+mn-cs"/>
              </a:rPr>
              <a:t>KHUÔN VIÊN </a:t>
            </a:r>
            <a:r>
              <a:rPr lang="vi-VN" sz="2800" dirty="0">
                <a:solidFill>
                  <a:srgbClr val="FF0000"/>
                </a:solidFill>
                <a:latin typeface="+mn-lt"/>
                <a:ea typeface="+mn-ea"/>
                <a:cs typeface="+mn-cs"/>
              </a:rPr>
              <a:t>THƯ VIỆN TRƯỜNG</a:t>
            </a:r>
            <a:endParaRPr lang="en-US" sz="2800" dirty="0">
              <a:solidFill>
                <a:srgbClr val="FF0000"/>
              </a:solidFill>
              <a:latin typeface="+mn-lt"/>
              <a:ea typeface="+mn-ea"/>
              <a:cs typeface="+mn-cs"/>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200" y="3854669"/>
            <a:ext cx="4000500" cy="2567663"/>
          </a:xfrm>
          <a:prstGeom prst="rect">
            <a:avLst/>
          </a:prstGeom>
          <a:ln>
            <a:noFill/>
          </a:ln>
          <a:effectLst>
            <a:outerShdw blurRad="292100" dist="139700" dir="2700000" algn="tl" rotWithShape="0">
              <a:srgbClr val="333333">
                <a:alpha val="65000"/>
              </a:srgbClr>
            </a:outerShdw>
          </a:effectLst>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400" y="1143000"/>
            <a:ext cx="7098124" cy="4724400"/>
          </a:xfrm>
          <a:prstGeom prst="rect">
            <a:avLst/>
          </a:prstGeom>
          <a:ln>
            <a:noFill/>
          </a:ln>
          <a:effectLst>
            <a:outerShdw blurRad="292100" dist="139700" dir="2700000" algn="tl" rotWithShape="0">
              <a:srgbClr val="333333">
                <a:alpha val="65000"/>
              </a:srgbClr>
            </a:outerShdw>
          </a:effectLst>
        </p:spPr>
      </p:pic>
      <p:sp>
        <p:nvSpPr>
          <p:cNvPr id="2" name="Date Placeholder 1"/>
          <p:cNvSpPr>
            <a:spLocks noGrp="1"/>
          </p:cNvSpPr>
          <p:nvPr>
            <p:ph type="dt" sz="half" idx="10"/>
          </p:nvPr>
        </p:nvSpPr>
        <p:spPr/>
        <p:txBody>
          <a:bodyPr/>
          <a:lstStyle/>
          <a:p>
            <a:fld id="{EEE736D6-B49D-4534-AA66-5221D8218997}"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73</a:t>
            </a:fld>
            <a:endParaRPr lang="en-US">
              <a:solidFill>
                <a:prstClr val="black">
                  <a:tint val="75000"/>
                </a:prstClr>
              </a:solidFill>
            </a:endParaRPr>
          </a:p>
        </p:txBody>
      </p:sp>
    </p:spTree>
    <p:extLst>
      <p:ext uri="{BB962C8B-B14F-4D97-AF65-F5344CB8AC3E}">
        <p14:creationId xmlns:p14="http://schemas.microsoft.com/office/powerpoint/2010/main" val="2151329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31728EC8-91D5-4E05-ADA1-B19D9C2F8704}"/>
              </a:ext>
            </a:extLst>
          </p:cNvPr>
          <p:cNvSpPr txBox="1">
            <a:spLocks/>
          </p:cNvSpPr>
          <p:nvPr/>
        </p:nvSpPr>
        <p:spPr bwMode="gray">
          <a:xfrm>
            <a:off x="1519428" y="1524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en-US" sz="2800" dirty="0" err="1">
                <a:solidFill>
                  <a:srgbClr val="FF0000"/>
                </a:solidFill>
                <a:latin typeface="+mn-lt"/>
                <a:ea typeface="+mn-ea"/>
                <a:cs typeface="+mn-cs"/>
              </a:rPr>
              <a:t>CÁC</a:t>
            </a:r>
            <a:r>
              <a:rPr lang="en-US" sz="2800" dirty="0">
                <a:solidFill>
                  <a:srgbClr val="FF0000"/>
                </a:solidFill>
                <a:latin typeface="+mn-lt"/>
                <a:ea typeface="+mn-ea"/>
                <a:cs typeface="+mn-cs"/>
              </a:rPr>
              <a:t> </a:t>
            </a:r>
            <a:r>
              <a:rPr lang="en-US" sz="2800" dirty="0" err="1">
                <a:solidFill>
                  <a:srgbClr val="FF0000"/>
                </a:solidFill>
                <a:latin typeface="+mn-lt"/>
                <a:ea typeface="+mn-ea"/>
                <a:cs typeface="+mn-cs"/>
              </a:rPr>
              <a:t>DỰ</a:t>
            </a:r>
            <a:r>
              <a:rPr lang="en-US" sz="2800" dirty="0">
                <a:solidFill>
                  <a:srgbClr val="FF0000"/>
                </a:solidFill>
                <a:latin typeface="+mn-lt"/>
                <a:ea typeface="+mn-ea"/>
                <a:cs typeface="+mn-cs"/>
              </a:rPr>
              <a:t> </a:t>
            </a:r>
            <a:r>
              <a:rPr lang="en-US" sz="2800" dirty="0" err="1">
                <a:solidFill>
                  <a:srgbClr val="FF0000"/>
                </a:solidFill>
                <a:latin typeface="+mn-lt"/>
                <a:ea typeface="+mn-ea"/>
                <a:cs typeface="+mn-cs"/>
              </a:rPr>
              <a:t>ÁN</a:t>
            </a:r>
            <a:r>
              <a:rPr lang="en-US" sz="2800" dirty="0">
                <a:solidFill>
                  <a:srgbClr val="FF0000"/>
                </a:solidFill>
                <a:latin typeface="+mn-lt"/>
                <a:ea typeface="+mn-ea"/>
                <a:cs typeface="+mn-cs"/>
              </a:rPr>
              <a:t> </a:t>
            </a:r>
            <a:r>
              <a:rPr lang="en-US" sz="2800" dirty="0" err="1">
                <a:solidFill>
                  <a:srgbClr val="FF0000"/>
                </a:solidFill>
                <a:latin typeface="+mn-lt"/>
                <a:ea typeface="+mn-ea"/>
                <a:cs typeface="+mn-cs"/>
              </a:rPr>
              <a:t>ĐANG</a:t>
            </a:r>
            <a:r>
              <a:rPr lang="en-US" sz="2800" dirty="0">
                <a:solidFill>
                  <a:srgbClr val="FF0000"/>
                </a:solidFill>
                <a:latin typeface="+mn-lt"/>
                <a:ea typeface="+mn-ea"/>
                <a:cs typeface="+mn-cs"/>
              </a:rPr>
              <a:t> </a:t>
            </a:r>
            <a:r>
              <a:rPr lang="en-US" sz="2800" dirty="0" err="1">
                <a:solidFill>
                  <a:srgbClr val="FF0000"/>
                </a:solidFill>
                <a:latin typeface="+mn-lt"/>
                <a:ea typeface="+mn-ea"/>
                <a:cs typeface="+mn-cs"/>
              </a:rPr>
              <a:t>TRIỂN</a:t>
            </a:r>
            <a:r>
              <a:rPr lang="en-US" sz="2800" dirty="0">
                <a:solidFill>
                  <a:srgbClr val="FF0000"/>
                </a:solidFill>
                <a:latin typeface="+mn-lt"/>
                <a:ea typeface="+mn-ea"/>
                <a:cs typeface="+mn-cs"/>
              </a:rPr>
              <a:t> </a:t>
            </a:r>
            <a:r>
              <a:rPr lang="en-US" sz="2800" dirty="0" err="1">
                <a:solidFill>
                  <a:srgbClr val="FF0000"/>
                </a:solidFill>
                <a:latin typeface="+mn-lt"/>
                <a:ea typeface="+mn-ea"/>
                <a:cs typeface="+mn-cs"/>
              </a:rPr>
              <a:t>KHAI</a:t>
            </a:r>
            <a:endParaRPr lang="vi-VN" sz="2800" dirty="0">
              <a:solidFill>
                <a:srgbClr val="FF0000"/>
              </a:solidFill>
              <a:latin typeface="+mn-lt"/>
              <a:ea typeface="+mn-ea"/>
              <a:cs typeface="+mn-cs"/>
            </a:endParaRPr>
          </a:p>
        </p:txBody>
      </p:sp>
      <p:graphicFrame>
        <p:nvGraphicFramePr>
          <p:cNvPr id="46" name="Diagram 45"/>
          <p:cNvGraphicFramePr/>
          <p:nvPr>
            <p:extLst>
              <p:ext uri="{D42A27DB-BD31-4B8C-83A1-F6EECF244321}">
                <p14:modId xmlns:p14="http://schemas.microsoft.com/office/powerpoint/2010/main" val="3787331641"/>
              </p:ext>
            </p:extLst>
          </p:nvPr>
        </p:nvGraphicFramePr>
        <p:xfrm>
          <a:off x="304799" y="995194"/>
          <a:ext cx="5105401" cy="541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7" name="Diagram 46"/>
          <p:cNvGraphicFramePr/>
          <p:nvPr>
            <p:extLst>
              <p:ext uri="{D42A27DB-BD31-4B8C-83A1-F6EECF244321}">
                <p14:modId xmlns:p14="http://schemas.microsoft.com/office/powerpoint/2010/main" val="264628716"/>
              </p:ext>
            </p:extLst>
          </p:nvPr>
        </p:nvGraphicFramePr>
        <p:xfrm>
          <a:off x="5715000" y="995194"/>
          <a:ext cx="6400800" cy="5410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Date Placeholder 1"/>
          <p:cNvSpPr>
            <a:spLocks noGrp="1"/>
          </p:cNvSpPr>
          <p:nvPr>
            <p:ph type="dt" sz="half" idx="10"/>
          </p:nvPr>
        </p:nvSpPr>
        <p:spPr/>
        <p:txBody>
          <a:bodyPr/>
          <a:lstStyle/>
          <a:p>
            <a:fld id="{EFA23FB4-B373-4BA8-9E6C-0D9C8C792D60}"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74</a:t>
            </a:fld>
            <a:endParaRPr lang="en-US">
              <a:solidFill>
                <a:prstClr val="black">
                  <a:tint val="75000"/>
                </a:prstClr>
              </a:solidFill>
            </a:endParaRPr>
          </a:p>
        </p:txBody>
      </p:sp>
    </p:spTree>
    <p:extLst>
      <p:ext uri="{BB962C8B-B14F-4D97-AF65-F5344CB8AC3E}">
        <p14:creationId xmlns:p14="http://schemas.microsoft.com/office/powerpoint/2010/main" val="1905696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wipe(left)">
                                      <p:cBhvr>
                                        <p:cTn id="11"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6" grpId="0">
        <p:bldAsOne/>
      </p:bldGraphic>
      <p:bldGraphic spid="47" grpId="0">
        <p:bldAsOne/>
      </p:bldGraphic>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a:extLst>
              <a:ext uri="{FF2B5EF4-FFF2-40B4-BE49-F238E27FC236}">
                <a16:creationId xmlns:a16="http://schemas.microsoft.com/office/drawing/2014/main" id="{6612E53D-C1E3-4A09-8369-65706DF94CE1}"/>
              </a:ext>
            </a:extLst>
          </p:cNvPr>
          <p:cNvSpPr txBox="1">
            <a:spLocks/>
          </p:cNvSpPr>
          <p:nvPr/>
        </p:nvSpPr>
        <p:spPr bwMode="gray">
          <a:xfrm>
            <a:off x="1600200" y="152400"/>
            <a:ext cx="9148572" cy="6616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en-US" sz="2800" dirty="0">
                <a:solidFill>
                  <a:srgbClr val="FF0000"/>
                </a:solidFill>
                <a:latin typeface="+mn-lt"/>
                <a:ea typeface="+mn-ea"/>
                <a:cs typeface="+mn-cs"/>
              </a:rPr>
              <a:t>NHÀ HIỆU BỘ</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0600" y="762000"/>
            <a:ext cx="10139172" cy="5703284"/>
          </a:xfrm>
          <a:prstGeom prst="rect">
            <a:avLst/>
          </a:prstGeom>
          <a:ln>
            <a:noFill/>
          </a:ln>
          <a:effectLst>
            <a:outerShdw blurRad="292100" dist="139700" dir="2700000" algn="tl" rotWithShape="0">
              <a:srgbClr val="333333">
                <a:alpha val="65000"/>
              </a:srgbClr>
            </a:outerShdw>
          </a:effectLst>
        </p:spPr>
      </p:pic>
      <p:sp>
        <p:nvSpPr>
          <p:cNvPr id="3" name="Date Placeholder 2"/>
          <p:cNvSpPr>
            <a:spLocks noGrp="1"/>
          </p:cNvSpPr>
          <p:nvPr>
            <p:ph type="dt" sz="half" idx="10"/>
          </p:nvPr>
        </p:nvSpPr>
        <p:spPr/>
        <p:txBody>
          <a:bodyPr/>
          <a:lstStyle/>
          <a:p>
            <a:fld id="{8C78455F-12FB-449B-9337-3C0478745FC1}"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75</a:t>
            </a:fld>
            <a:endParaRPr lang="en-US">
              <a:solidFill>
                <a:prstClr val="black">
                  <a:tint val="75000"/>
                </a:prstClr>
              </a:solidFill>
            </a:endParaRPr>
          </a:p>
        </p:txBody>
      </p:sp>
    </p:spTree>
    <p:extLst>
      <p:ext uri="{BB962C8B-B14F-4D97-AF65-F5344CB8AC3E}">
        <p14:creationId xmlns:p14="http://schemas.microsoft.com/office/powerpoint/2010/main" val="56918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a:extLst>
              <a:ext uri="{FF2B5EF4-FFF2-40B4-BE49-F238E27FC236}">
                <a16:creationId xmlns:a16="http://schemas.microsoft.com/office/drawing/2014/main" id="{6612E53D-C1E3-4A09-8369-65706DF94CE1}"/>
              </a:ext>
            </a:extLst>
          </p:cNvPr>
          <p:cNvSpPr txBox="1">
            <a:spLocks/>
          </p:cNvSpPr>
          <p:nvPr/>
        </p:nvSpPr>
        <p:spPr bwMode="gray">
          <a:xfrm>
            <a:off x="1519428" y="0"/>
            <a:ext cx="9148572"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en-US" sz="2800" dirty="0">
                <a:solidFill>
                  <a:srgbClr val="FF0000"/>
                </a:solidFill>
                <a:latin typeface="+mn-lt"/>
                <a:ea typeface="+mn-ea"/>
                <a:cs typeface="+mn-cs"/>
              </a:rPr>
              <a:t>THƯ VIỆN</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4400" y="812701"/>
            <a:ext cx="10744200" cy="5658772"/>
          </a:xfrm>
          <a:prstGeom prst="rect">
            <a:avLst/>
          </a:prstGeom>
          <a:ln>
            <a:noFill/>
          </a:ln>
          <a:effectLst>
            <a:outerShdw blurRad="292100" dist="139700" dir="2700000" algn="tl" rotWithShape="0">
              <a:srgbClr val="333333">
                <a:alpha val="65000"/>
              </a:srgbClr>
            </a:outerShdw>
          </a:effectLst>
        </p:spPr>
      </p:pic>
      <p:sp>
        <p:nvSpPr>
          <p:cNvPr id="3" name="Date Placeholder 2"/>
          <p:cNvSpPr>
            <a:spLocks noGrp="1"/>
          </p:cNvSpPr>
          <p:nvPr>
            <p:ph type="dt" sz="half" idx="10"/>
          </p:nvPr>
        </p:nvSpPr>
        <p:spPr/>
        <p:txBody>
          <a:bodyPr/>
          <a:lstStyle/>
          <a:p>
            <a:fld id="{929224F0-641C-451D-A89D-28996870EB12}"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76</a:t>
            </a:fld>
            <a:endParaRPr lang="en-US">
              <a:solidFill>
                <a:prstClr val="black">
                  <a:tint val="75000"/>
                </a:prstClr>
              </a:solidFill>
            </a:endParaRPr>
          </a:p>
        </p:txBody>
      </p:sp>
    </p:spTree>
    <p:extLst>
      <p:ext uri="{BB962C8B-B14F-4D97-AF65-F5344CB8AC3E}">
        <p14:creationId xmlns:p14="http://schemas.microsoft.com/office/powerpoint/2010/main" val="3874428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a:extLst>
              <a:ext uri="{FF2B5EF4-FFF2-40B4-BE49-F238E27FC236}">
                <a16:creationId xmlns:a16="http://schemas.microsoft.com/office/drawing/2014/main" id="{6612E53D-C1E3-4A09-8369-65706DF94CE1}"/>
              </a:ext>
            </a:extLst>
          </p:cNvPr>
          <p:cNvSpPr txBox="1">
            <a:spLocks/>
          </p:cNvSpPr>
          <p:nvPr/>
        </p:nvSpPr>
        <p:spPr bwMode="gray">
          <a:xfrm>
            <a:off x="1519428" y="71606"/>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en-US" sz="2800" dirty="0">
                <a:solidFill>
                  <a:srgbClr val="FF0000"/>
                </a:solidFill>
                <a:latin typeface="+mn-lt"/>
                <a:ea typeface="+mn-ea"/>
                <a:cs typeface="+mn-cs"/>
              </a:rPr>
              <a:t>KHOA CÔNG NGHỆ THÔNG TIN</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414" y="840410"/>
            <a:ext cx="10896600" cy="5580906"/>
          </a:xfrm>
          <a:prstGeom prst="rect">
            <a:avLst/>
          </a:prstGeom>
          <a:ln>
            <a:noFill/>
          </a:ln>
          <a:effectLst>
            <a:outerShdw blurRad="292100" dist="139700" dir="2700000" algn="tl" rotWithShape="0">
              <a:srgbClr val="333333">
                <a:alpha val="65000"/>
              </a:srgbClr>
            </a:outerShdw>
          </a:effectLst>
        </p:spPr>
      </p:pic>
      <p:sp>
        <p:nvSpPr>
          <p:cNvPr id="3" name="Date Placeholder 2"/>
          <p:cNvSpPr>
            <a:spLocks noGrp="1"/>
          </p:cNvSpPr>
          <p:nvPr>
            <p:ph type="dt" sz="half" idx="10"/>
          </p:nvPr>
        </p:nvSpPr>
        <p:spPr/>
        <p:txBody>
          <a:bodyPr/>
          <a:lstStyle/>
          <a:p>
            <a:fld id="{49326D68-E721-4FB8-83F9-9629C702BB9B}"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77</a:t>
            </a:fld>
            <a:endParaRPr lang="en-US">
              <a:solidFill>
                <a:prstClr val="black">
                  <a:tint val="75000"/>
                </a:prstClr>
              </a:solidFill>
            </a:endParaRPr>
          </a:p>
        </p:txBody>
      </p:sp>
    </p:spTree>
    <p:extLst>
      <p:ext uri="{BB962C8B-B14F-4D97-AF65-F5344CB8AC3E}">
        <p14:creationId xmlns:p14="http://schemas.microsoft.com/office/powerpoint/2010/main" val="3545373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a:extLst>
              <a:ext uri="{FF2B5EF4-FFF2-40B4-BE49-F238E27FC236}">
                <a16:creationId xmlns:a16="http://schemas.microsoft.com/office/drawing/2014/main" id="{6612E53D-C1E3-4A09-8369-65706DF94CE1}"/>
              </a:ext>
            </a:extLst>
          </p:cNvPr>
          <p:cNvSpPr txBox="1">
            <a:spLocks/>
          </p:cNvSpPr>
          <p:nvPr/>
        </p:nvSpPr>
        <p:spPr bwMode="gray">
          <a:xfrm>
            <a:off x="1519428" y="71606"/>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vi-VN" sz="2800" dirty="0">
                <a:solidFill>
                  <a:srgbClr val="FF0000"/>
                </a:solidFill>
                <a:latin typeface="+mn-lt"/>
                <a:ea typeface="+mn-ea"/>
                <a:cs typeface="+mn-cs"/>
              </a:rPr>
              <a:t>XƯỞNG THỰC HÀNH</a:t>
            </a:r>
            <a:endParaRPr lang="en-US" sz="2800" dirty="0">
              <a:solidFill>
                <a:srgbClr val="FF0000"/>
              </a:solidFill>
              <a:latin typeface="+mn-lt"/>
              <a:ea typeface="+mn-ea"/>
              <a:cs typeface="+mn-cs"/>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3274" y="762000"/>
            <a:ext cx="11199126" cy="5641659"/>
          </a:xfrm>
          <a:prstGeom prst="rect">
            <a:avLst/>
          </a:prstGeom>
          <a:ln>
            <a:noFill/>
          </a:ln>
          <a:effectLst>
            <a:outerShdw blurRad="292100" dist="139700" dir="2700000" algn="tl" rotWithShape="0">
              <a:srgbClr val="333333">
                <a:alpha val="65000"/>
              </a:srgbClr>
            </a:outerShdw>
          </a:effectLst>
        </p:spPr>
      </p:pic>
      <p:sp>
        <p:nvSpPr>
          <p:cNvPr id="3" name="Date Placeholder 2"/>
          <p:cNvSpPr>
            <a:spLocks noGrp="1"/>
          </p:cNvSpPr>
          <p:nvPr>
            <p:ph type="dt" sz="half" idx="10"/>
          </p:nvPr>
        </p:nvSpPr>
        <p:spPr/>
        <p:txBody>
          <a:bodyPr/>
          <a:lstStyle/>
          <a:p>
            <a:fld id="{53F5EF99-E775-43DD-AF78-0F2AD8FC0FC0}" type="datetime1">
              <a:rPr lang="vi-VN" smtClean="0">
                <a:solidFill>
                  <a:prstClr val="black">
                    <a:tint val="75000"/>
                  </a:prstClr>
                </a:solidFill>
              </a:rPr>
              <a:t>13/01/2021</a:t>
            </a:fld>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78</a:t>
            </a:fld>
            <a:endParaRPr lang="en-US">
              <a:solidFill>
                <a:prstClr val="black">
                  <a:tint val="75000"/>
                </a:prstClr>
              </a:solidFill>
            </a:endParaRPr>
          </a:p>
        </p:txBody>
      </p:sp>
    </p:spTree>
    <p:extLst>
      <p:ext uri="{BB962C8B-B14F-4D97-AF65-F5344CB8AC3E}">
        <p14:creationId xmlns:p14="http://schemas.microsoft.com/office/powerpoint/2010/main" val="931523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BF992CE4-947C-417D-AA3A-33D5E1C03417}"/>
              </a:ext>
            </a:extLst>
          </p:cNvPr>
          <p:cNvSpPr txBox="1">
            <a:spLocks/>
          </p:cNvSpPr>
          <p:nvPr/>
        </p:nvSpPr>
        <p:spPr bwMode="gray">
          <a:xfrm>
            <a:off x="1447800" y="76200"/>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algn="ctr"/>
            <a:r>
              <a:rPr lang="en-US" sz="2800" dirty="0">
                <a:solidFill>
                  <a:srgbClr val="FF0000"/>
                </a:solidFill>
                <a:latin typeface="+mn-lt"/>
                <a:ea typeface="+mn-ea"/>
                <a:cs typeface="+mn-cs"/>
              </a:rPr>
              <a:t>TÒA NHÀ HỢP TÁC DOANH NGHIỆP VÀ QUỐC TẾ</a:t>
            </a:r>
          </a:p>
        </p:txBody>
      </p:sp>
      <p:pic>
        <p:nvPicPr>
          <p:cNvPr id="2050" name="Picture 2" descr="E:\QUY HOACH 1.500\New folder\01 (1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475" t="14912" r="2525" b="9685"/>
          <a:stretch/>
        </p:blipFill>
        <p:spPr bwMode="auto">
          <a:xfrm>
            <a:off x="685800" y="918994"/>
            <a:ext cx="11041924" cy="548180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Date Placeholder 1"/>
          <p:cNvSpPr>
            <a:spLocks noGrp="1"/>
          </p:cNvSpPr>
          <p:nvPr>
            <p:ph type="dt" sz="half" idx="10"/>
          </p:nvPr>
        </p:nvSpPr>
        <p:spPr/>
        <p:txBody>
          <a:bodyPr/>
          <a:lstStyle/>
          <a:p>
            <a:fld id="{C92571F7-BD96-4947-93FE-1EC9554F37DC}"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79</a:t>
            </a:fld>
            <a:endParaRPr lang="en-US">
              <a:solidFill>
                <a:prstClr val="black">
                  <a:tint val="75000"/>
                </a:prstClr>
              </a:solidFill>
            </a:endParaRPr>
          </a:p>
        </p:txBody>
      </p:sp>
    </p:spTree>
    <p:extLst>
      <p:ext uri="{BB962C8B-B14F-4D97-AF65-F5344CB8AC3E}">
        <p14:creationId xmlns:p14="http://schemas.microsoft.com/office/powerpoint/2010/main" val="868054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8D4F1F82-C033-4C4F-9131-79471F51AD22}"/>
              </a:ext>
            </a:extLst>
          </p:cNvPr>
          <p:cNvSpPr txBox="1">
            <a:spLocks/>
          </p:cNvSpPr>
          <p:nvPr/>
        </p:nvSpPr>
        <p:spPr bwMode="gray">
          <a:xfrm>
            <a:off x="1557528" y="147806"/>
            <a:ext cx="9148572" cy="8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lvl="0" algn="ctr"/>
            <a:r>
              <a:rPr lang="en-US" sz="2800" dirty="0">
                <a:solidFill>
                  <a:srgbClr val="FF0000"/>
                </a:solidFill>
                <a:latin typeface="+mn-lt"/>
                <a:ea typeface="+mn-ea"/>
                <a:cs typeface="+mn-cs"/>
              </a:rPr>
              <a:t>PHÂN HIỆU TẠI HUYỆN CỦ CHI</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6800" y="840747"/>
            <a:ext cx="9927654" cy="5636253"/>
          </a:xfrm>
          <a:prstGeom prst="rect">
            <a:avLst/>
          </a:prstGeom>
          <a:ln>
            <a:noFill/>
          </a:ln>
          <a:effectLst>
            <a:outerShdw blurRad="292100" dist="139700" dir="2700000" algn="tl" rotWithShape="0">
              <a:srgbClr val="333333">
                <a:alpha val="65000"/>
              </a:srgbClr>
            </a:outerShdw>
          </a:effectLst>
        </p:spPr>
      </p:pic>
      <p:sp>
        <p:nvSpPr>
          <p:cNvPr id="2" name="Date Placeholder 1"/>
          <p:cNvSpPr>
            <a:spLocks noGrp="1"/>
          </p:cNvSpPr>
          <p:nvPr>
            <p:ph type="dt" sz="half" idx="10"/>
          </p:nvPr>
        </p:nvSpPr>
        <p:spPr/>
        <p:txBody>
          <a:bodyPr/>
          <a:lstStyle/>
          <a:p>
            <a:fld id="{5918B90E-842C-4EAC-A43D-10A71DF38416}" type="datetime1">
              <a:rPr lang="vi-VN" smtClean="0">
                <a:solidFill>
                  <a:prstClr val="black">
                    <a:tint val="75000"/>
                  </a:prstClr>
                </a:solidFill>
              </a:rPr>
              <a:t>13/01/2021</a:t>
            </a:fld>
            <a:endParaRPr lang="en-US">
              <a:solidFill>
                <a:prstClr val="black">
                  <a:tint val="75000"/>
                </a:prstClr>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solidFill>
                  <a:prstClr val="black">
                    <a:tint val="75000"/>
                  </a:prstClr>
                </a:solidFill>
              </a:rPr>
              <a:pPr/>
              <a:t>80</a:t>
            </a:fld>
            <a:endParaRPr lang="en-US">
              <a:solidFill>
                <a:prstClr val="black">
                  <a:tint val="75000"/>
                </a:prstClr>
              </a:solidFill>
            </a:endParaRPr>
          </a:p>
        </p:txBody>
      </p:sp>
    </p:spTree>
    <p:extLst>
      <p:ext uri="{BB962C8B-B14F-4D97-AF65-F5344CB8AC3E}">
        <p14:creationId xmlns:p14="http://schemas.microsoft.com/office/powerpoint/2010/main" val="2803822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447800" y="2971800"/>
            <a:ext cx="8991600" cy="1015663"/>
          </a:xfrm>
          <a:prstGeom prst="rect">
            <a:avLst/>
          </a:prstGeom>
          <a:noFill/>
        </p:spPr>
        <p:txBody>
          <a:bodyPr wrap="square" rtlCol="0">
            <a:spAutoFit/>
          </a:bodyPr>
          <a:lstStyle/>
          <a:p>
            <a:pPr algn="ctr"/>
            <a:r>
              <a:rPr lang="en-US" sz="6000" b="1" spc="51">
                <a:ln w="11430">
                  <a:solidFill>
                    <a:schemeClr val="bg1"/>
                  </a:solidFill>
                </a:ln>
                <a:solidFill>
                  <a:srgbClr val="FF0000"/>
                </a:solidFill>
                <a:latin typeface="UTM American Sans" pitchFamily="18" charset="0"/>
              </a:rPr>
              <a:t>TRÂN TRỌNG CẢM ƠN</a:t>
            </a:r>
            <a:endParaRPr lang="en-US" sz="6000" b="1" spc="51" dirty="0">
              <a:ln w="11430">
                <a:solidFill>
                  <a:schemeClr val="bg1"/>
                </a:solidFill>
              </a:ln>
              <a:solidFill>
                <a:srgbClr val="FF0000"/>
              </a:solidFill>
              <a:latin typeface="UTM American Sans" pitchFamily="18" charset="0"/>
            </a:endParaRPr>
          </a:p>
        </p:txBody>
      </p:sp>
    </p:spTree>
    <p:extLst>
      <p:ext uri="{BB962C8B-B14F-4D97-AF65-F5344CB8AC3E}">
        <p14:creationId xmlns:p14="http://schemas.microsoft.com/office/powerpoint/2010/main" val="2318497049"/>
      </p:ext>
    </p:extLst>
  </p:cSld>
  <p:clrMapOvr>
    <a:masterClrMapping/>
  </p:clrMapOvr>
  <mc:AlternateContent xmlns:mc="http://schemas.openxmlformats.org/markup-compatibility/2006" xmlns:p14="http://schemas.microsoft.com/office/powerpoint/2010/main">
    <mc:Choice Requires="p14">
      <p:transition spd="slow" p14:dur="1500" advClick="0">
        <p:split orient="vert" dir="in"/>
      </p:transition>
    </mc:Choice>
    <mc:Fallback xmlns="">
      <p:transition spd="slow" advClick="0">
        <p:split orient="vert" dir="in"/>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176</TotalTime>
  <Words>2830</Words>
  <Application>Microsoft Office PowerPoint</Application>
  <PresentationFormat>Widescreen</PresentationFormat>
  <Paragraphs>443</Paragraphs>
  <Slides>81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81</vt:i4>
      </vt:variant>
    </vt:vector>
  </HeadingPairs>
  <TitlesOfParts>
    <vt:vector size="90" baseType="lpstr">
      <vt:lpstr>Arial Unicode MS</vt:lpstr>
      <vt:lpstr>Arial</vt:lpstr>
      <vt:lpstr>Calibri</vt:lpstr>
      <vt:lpstr>Consolas</vt:lpstr>
      <vt:lpstr>Tahoma</vt:lpstr>
      <vt:lpstr>Times New Roman</vt:lpstr>
      <vt:lpstr>UTM American Sans</vt:lpstr>
      <vt:lpstr>UTM Futura Extra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Phạm Hữu Lộc</dc:creator>
  <cp:lastModifiedBy>Phạm Hữu Lộc</cp:lastModifiedBy>
  <cp:revision>20</cp:revision>
  <cp:lastPrinted>2021-01-12T02:42:51Z</cp:lastPrinted>
  <dcterms:created xsi:type="dcterms:W3CDTF">2021-01-12T02:28:09Z</dcterms:created>
  <dcterms:modified xsi:type="dcterms:W3CDTF">2021-01-13T02:09:28Z</dcterms:modified>
</cp:coreProperties>
</file>