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8"/>
  </p:notesMasterIdLst>
  <p:sldIdLst>
    <p:sldId id="256" r:id="rId2"/>
    <p:sldId id="334" r:id="rId3"/>
    <p:sldId id="257" r:id="rId4"/>
    <p:sldId id="259" r:id="rId5"/>
    <p:sldId id="260" r:id="rId6"/>
    <p:sldId id="314" r:id="rId7"/>
    <p:sldId id="315" r:id="rId8"/>
    <p:sldId id="316" r:id="rId9"/>
    <p:sldId id="317" r:id="rId10"/>
    <p:sldId id="318" r:id="rId11"/>
    <p:sldId id="282" r:id="rId12"/>
    <p:sldId id="293" r:id="rId13"/>
    <p:sldId id="329" r:id="rId14"/>
    <p:sldId id="330" r:id="rId15"/>
    <p:sldId id="335" r:id="rId16"/>
    <p:sldId id="29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99"/>
    <a:srgbClr val="00CCFF"/>
    <a:srgbClr val="FF3300"/>
    <a:srgbClr val="00CC66"/>
    <a:srgbClr val="990000"/>
    <a:srgbClr val="66FF33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01" autoAdjust="0"/>
    <p:restoredTop sz="93073" autoAdjust="0"/>
  </p:normalViewPr>
  <p:slideViewPr>
    <p:cSldViewPr>
      <p:cViewPr varScale="1">
        <p:scale>
          <a:sx n="98" d="100"/>
          <a:sy n="98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75CC10-29B2-4102-8A85-34F351CD5218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AE88B7-60FD-4590-ACC7-01E2E8BC84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9476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83772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AE88B7-60FD-4590-ACC7-01E2E8BC84D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33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646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890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646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461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0316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182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7429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525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53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89002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523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8000"/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53C14-5DF9-4959-822C-1ADC31B829AF}" type="datetimeFigureOut">
              <a:rPr lang="en-US" smtClean="0"/>
              <a:t>1/14/2021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C386C-72B4-4515-8283-8639C88B274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387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914400"/>
            <a:ext cx="8686800" cy="4419600"/>
          </a:xfrm>
        </p:spPr>
        <p:txBody>
          <a:bodyPr>
            <a:noAutofit/>
          </a:bodyPr>
          <a:lstStyle/>
          <a:p>
            <a:pPr algn="ctr">
              <a:lnSpc>
                <a:spcPct val="130000"/>
              </a:lnSpc>
              <a:spcBef>
                <a:spcPts val="1800"/>
              </a:spcBef>
              <a:spcAft>
                <a:spcPts val="1800"/>
              </a:spcAft>
            </a:pPr>
            <a: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  <a:t>CHƯƠNG TRÌNH HỌP TOÀN </a:t>
            </a:r>
            <a:b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  <a:t>THỂ SINH VIÊN LƯU TRÚ TẠI KÝ TÚC XÁ VỚI </a:t>
            </a:r>
            <a:b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  <a:t>BAN GIÁM HIỆU NHÀ TRƯỜNG</a:t>
            </a:r>
            <a:br>
              <a:rPr lang="en-US" sz="4400" b="1" dirty="0" smtClean="0">
                <a:solidFill>
                  <a:srgbClr val="0000FF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en-US" sz="4000" b="1" i="1" dirty="0" err="1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Học</a:t>
            </a:r>
            <a:r>
              <a:rPr lang="en-US" sz="4000" b="1" i="1" dirty="0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i="1" dirty="0" err="1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ky</a:t>
            </a:r>
            <a:r>
              <a:rPr lang="en-US" sz="4000" b="1" i="1" dirty="0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̀ I, </a:t>
            </a:r>
            <a:r>
              <a:rPr lang="en-US" sz="4000" b="1" i="1" dirty="0" err="1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năm</a:t>
            </a:r>
            <a:r>
              <a:rPr lang="en-US" sz="4000" b="1" i="1" dirty="0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i="1" dirty="0" err="1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học</a:t>
            </a:r>
            <a:r>
              <a:rPr lang="en-US" sz="4000" b="1" i="1" dirty="0" smtClean="0">
                <a:solidFill>
                  <a:srgbClr val="009999"/>
                </a:solidFill>
                <a:effectLst/>
                <a:latin typeface="Arial" pitchFamily="34" charset="0"/>
                <a:cs typeface="Arial" pitchFamily="34" charset="0"/>
              </a:rPr>
              <a:t> 2020-2021</a:t>
            </a:r>
            <a:endParaRPr lang="en-US" sz="4000" b="1" i="1" dirty="0">
              <a:solidFill>
                <a:srgbClr val="0099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6565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457200" y="914400"/>
            <a:ext cx="8229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* </a:t>
            </a:r>
            <a:r>
              <a:rPr lang="en-US" sz="3200" b="1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Mục</a:t>
            </a:r>
            <a:r>
              <a:rPr lang="en-US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u="sng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đích</a:t>
            </a:r>
            <a:r>
              <a:rPr lang="en-US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57200" y="3810000"/>
            <a:ext cx="838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Lắng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nghe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đóng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góp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nguyện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vọng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qua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gian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KTX.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57200" y="1600200"/>
            <a:ext cx="838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Nâng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uy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tín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57200" y="2667000"/>
            <a:ext cx="838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Chấn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chỉnh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nề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nếp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đang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KTX;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57200" y="5334000"/>
            <a:ext cx="838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những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biện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quyết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phù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đáp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nguyện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vọng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TUYÊN BỐ LÝ DO</a:t>
            </a:r>
            <a:endParaRPr lang="en-US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983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NỘI DUNG</a:t>
            </a:r>
            <a:endParaRPr lang="en-US" sz="3600" b="1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85800"/>
            <a:ext cx="9144000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Tuyên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bố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do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Giới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thiệu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gian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vừa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qua</a:t>
            </a: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Ý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tư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nguyện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vọng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SV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đáp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thắc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mắc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SV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9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thúc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buổi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họp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98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GIỚI THIỆU ĐẠI BIỂU</a:t>
            </a:r>
            <a:endParaRPr lang="en-US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657520"/>
            <a:ext cx="9144000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TS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Châu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Phó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Hiệu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trưởng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  <a:p>
            <a:pPr marL="514350" lvl="0" indent="-514350" algn="just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Thầy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Lê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Quang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Liêm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Trưởng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hòng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QT – DV;</a:t>
            </a:r>
          </a:p>
          <a:p>
            <a:pPr marL="514350" lvl="0" indent="-514350" algn="just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Thầy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Trịnh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Hoàng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Hiệp</a:t>
            </a:r>
            <a:r>
              <a:rPr lang="en-US" sz="2800" b="1" i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Phó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trưởng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QT-DV</a:t>
            </a:r>
          </a:p>
          <a:p>
            <a:pPr marL="514350" indent="-514350" algn="just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Thầy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Nguyễn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Văn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trưởng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phòng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QT-DV;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diên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ban,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514350" indent="-514350" algn="just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Thầy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quản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túc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xá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514350" lvl="0" indent="-514350" algn="just">
              <a:spcBef>
                <a:spcPts val="600"/>
              </a:spcBef>
              <a:spcAft>
                <a:spcPts val="600"/>
              </a:spcAft>
              <a:buFontTx/>
              <a:buAutoNum type="arabicPeriod"/>
            </a:pP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Cùng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SV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đang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567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sở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chất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2192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túc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xây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dựng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mới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96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chứa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354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SV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2286000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itchFamily="34" charset="0"/>
              </a:rPr>
              <a:t>	- </a:t>
            </a:r>
            <a:r>
              <a:rPr lang="en-US" sz="2800" b="1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trang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đầy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đủ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cơ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sở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vật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chất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tủ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máy</a:t>
            </a:r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giặt</a:t>
            </a:r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8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wifi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từng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sạch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phục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vụ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nhu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cầu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nước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uống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SV,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Gym…);</a:t>
            </a:r>
          </a:p>
        </p:txBody>
      </p:sp>
    </p:spTree>
    <p:extLst>
      <p:ext uri="{BB962C8B-B14F-4D97-AF65-F5344CB8AC3E}">
        <p14:creationId xmlns:p14="http://schemas.microsoft.com/office/powerpoint/2010/main" val="252708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HSSV ở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295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Tổng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SV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ở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trú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nay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676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SV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410177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KTX: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9050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SV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nghiêm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chỉnh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định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2895600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Tích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cực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trào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đua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nhật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xanh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túc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Hội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thao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Ký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túc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trào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đua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khác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do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Đoàn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Thanh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niên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en-US" sz="2800" b="1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indent="914400" algn="just">
              <a:tabLst>
                <a:tab pos="914400" algn="l"/>
              </a:tabLst>
            </a:pP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duy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trì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môi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“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Xanh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sạch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đẹp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”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vực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xung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quanh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KTX.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402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3.1.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146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KTX: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905000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Ý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qui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vệ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chung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tốt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335280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Ý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cao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tình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trạng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SV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nghỉ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24402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3.2.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708" y="4406205"/>
            <a:ext cx="91162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SV 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qui 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giờ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giấc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khuya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gây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mất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trật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còn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6" name="Rectangle 5"/>
          <p:cNvSpPr/>
          <p:nvPr/>
        </p:nvSpPr>
        <p:spPr>
          <a:xfrm>
            <a:off x="-1" y="5867400"/>
            <a:ext cx="9143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giữ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gìn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bảo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quản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trang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ở;</a:t>
            </a:r>
          </a:p>
        </p:txBody>
      </p:sp>
    </p:spTree>
    <p:extLst>
      <p:ext uri="{BB962C8B-B14F-4D97-AF65-F5344CB8AC3E}">
        <p14:creationId xmlns:p14="http://schemas.microsoft.com/office/powerpoint/2010/main" val="2947872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KTX: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32475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Lấy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cắp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dùng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2438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khai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tin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vắng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KTX;</a:t>
            </a:r>
          </a:p>
        </p:txBody>
      </p:sp>
      <p:sp>
        <p:nvSpPr>
          <p:cNvPr id="5" name="Rectangle 4"/>
          <p:cNvSpPr/>
          <p:nvPr/>
        </p:nvSpPr>
        <p:spPr>
          <a:xfrm>
            <a:off x="0" y="124402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3.2.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Hạn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7708" y="3048000"/>
            <a:ext cx="91162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làm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bán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gian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kê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khai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tin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chưa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phép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17339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096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KTX: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42773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+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Đánh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KTX: 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	10 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1244025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3.3.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kỷ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b="1" i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i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4810780"/>
            <a:ext cx="911629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+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Uống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rượu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bia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KTX: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10 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853" y="5344180"/>
            <a:ext cx="91301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+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Hút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thuốc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lá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ở KTX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   10 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-13859" y="5827693"/>
            <a:ext cx="9157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-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rất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nhiều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vi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giờ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giấc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sinh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vắng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mặt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KTX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xin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phép</a:t>
            </a:r>
            <a:r>
              <a:rPr lang="en-US" sz="28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374398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+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Đánh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8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  					02 SV</a:t>
            </a:r>
            <a:endParaRPr lang="en-US" sz="28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3852" y="1853938"/>
            <a:ext cx="913014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914400" algn="just"/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Buộc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khỏi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KTX 02 SV: 01 SV vi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uống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rượu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bia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KTX 02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lần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01 SV vi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phạm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hút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thuốc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lá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KTX 03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lần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-13859" y="3244334"/>
            <a:ext cx="91301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914400"/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Cảnh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cáo</a:t>
            </a:r>
            <a:r>
              <a:rPr lang="en-US" sz="2800" b="1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32 SV</a:t>
            </a:r>
          </a:p>
        </p:txBody>
      </p:sp>
    </p:spTree>
    <p:extLst>
      <p:ext uri="{BB962C8B-B14F-4D97-AF65-F5344CB8AC3E}">
        <p14:creationId xmlns:p14="http://schemas.microsoft.com/office/powerpoint/2010/main" val="3290309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634425"/>
            <a:ext cx="914399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3.4.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yêu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HSSV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phải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en-US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" y="1295400"/>
            <a:ext cx="914399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457200"/>
            <a:r>
              <a:rPr lang="en-US" sz="3200" b="1" i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	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thể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HSSV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chấp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nghiêm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chỉnh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quy</a:t>
            </a:r>
            <a:r>
              <a:rPr lang="en-US" sz="3200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KTX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̀ qui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định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của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Nha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̀ </a:t>
            </a:r>
            <a:r>
              <a:rPr lang="en-US" sz="3200" b="1" dirty="0" err="1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trường</a:t>
            </a:r>
            <a:r>
              <a:rPr lang="en-US" sz="32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32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09600"/>
          </a:xfrm>
          <a:solidFill>
            <a:srgbClr val="FFC000"/>
          </a:solidFill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990000"/>
                </a:solidFill>
                <a:latin typeface="Arial" pitchFamily="34" charset="0"/>
                <a:cs typeface="Arial" pitchFamily="34" charset="0"/>
              </a:rPr>
              <a:t>NHẬN ĐỊNH TÌNH HÌNH KTX</a:t>
            </a:r>
            <a:endParaRPr lang="en-US" sz="3600" b="1" dirty="0">
              <a:solidFill>
                <a:srgbClr val="99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24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noFill/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Ý KIẾN, TÂM TƯ, NGUYỆN VỌNG CỦA HSSV</a:t>
            </a:r>
            <a:endParaRPr lang="en-US" sz="40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80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noFill/>
        </p:spPr>
        <p:txBody>
          <a:bodyPr>
            <a:noAutofit/>
          </a:bodyPr>
          <a:lstStyle/>
          <a:p>
            <a:pPr algn="ctr">
              <a:spcBef>
                <a:spcPts val="1200"/>
              </a:spcBef>
              <a:spcAft>
                <a:spcPts val="1200"/>
              </a:spcAft>
            </a:pPr>
            <a:r>
              <a:rPr lang="en-US" b="1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GIẢI ĐÁP </a:t>
            </a: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Ý KIẾN, TÂM TƯ,</a:t>
            </a:r>
            <a:br>
              <a:rPr lang="en-US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US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NGUYỆN VỌNG CHO HSSV</a:t>
            </a:r>
            <a:endParaRPr lang="en-US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7710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noFill/>
        </p:spPr>
        <p:txBody>
          <a:bodyPr>
            <a:noAutofit/>
          </a:bodyPr>
          <a:lstStyle/>
          <a:p>
            <a:pPr algn="ctr"/>
            <a:r>
              <a:rPr lang="en-US" b="1" dirty="0" smtClean="0">
                <a:solidFill>
                  <a:srgbClr val="0000FF"/>
                </a:solidFill>
                <a:effectLst/>
              </a:rPr>
              <a:t>RA MẮT “TỔ TỰ QUẢN HSSV” KTX</a:t>
            </a:r>
            <a:endParaRPr lang="en-US" b="1" dirty="0">
              <a:solidFill>
                <a:srgbClr val="0000FF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61716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noFill/>
        </p:spPr>
        <p:txBody>
          <a:bodyPr>
            <a:noAutofit/>
          </a:bodyPr>
          <a:lstStyle/>
          <a:p>
            <a:pPr algn="ctr"/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ĐẠI DIỆN ĐOÀN THANH NIÊN </a:t>
            </a:r>
            <a:b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b="1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PHÁT BIỂU</a:t>
            </a:r>
            <a:endParaRPr lang="en-US" sz="4000" b="1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72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57200" y="2362200"/>
            <a:ext cx="7772400" cy="1148209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VI/ KẾT THÚC BUỔI HỌP</a:t>
            </a:r>
            <a:endParaRPr lang="en-US" sz="36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420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1302</TotalTime>
  <Words>436</Words>
  <Application>Microsoft Office PowerPoint</Application>
  <PresentationFormat>On-screen Show (4:3)</PresentationFormat>
  <Paragraphs>73</Paragraphs>
  <Slides>16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CHƯƠNG TRÌNH HỌP TOÀN  THỂ SINH VIÊN LƯU TRÚ TẠI KÝ TÚC XÁ VỚI  BAN GIÁM HIỆU NHÀ TRƯỜNG Học kỳ I, năm học 2020-2021</vt:lpstr>
      <vt:lpstr>TUYÊN BỐ LÝ DO</vt:lpstr>
      <vt:lpstr>NỘI DUNG</vt:lpstr>
      <vt:lpstr>GIỚI THIỆU ĐẠI BIỂU</vt:lpstr>
      <vt:lpstr>NHẬN ĐỊNH TÌNH HÌNH KTX</vt:lpstr>
      <vt:lpstr>NHẬN ĐỊNH TÌNH HÌNH KTX</vt:lpstr>
      <vt:lpstr>NHẬN ĐỊNH TÌNH HÌNH KTX</vt:lpstr>
      <vt:lpstr>NHẬN ĐỊNH TÌNH HÌNH KTX</vt:lpstr>
      <vt:lpstr>NHẬN ĐỊNH TÌNH HÌNH KTX</vt:lpstr>
      <vt:lpstr>NHẬN ĐỊNH TÌNH HÌNH KTX</vt:lpstr>
      <vt:lpstr>NHẬN ĐỊNH TÌNH HÌNH KTX</vt:lpstr>
      <vt:lpstr>Ý KIẾN, TÂM TƯ, NGUYỆN VỌNG CỦA HSSV</vt:lpstr>
      <vt:lpstr>GIẢI ĐÁP Ý KIẾN, TÂM TƯ, NGUYỆN VỌNG CHO HSSV</vt:lpstr>
      <vt:lpstr>RA MẮT “TỔ TỰ QUẢN HSSV” KTX</vt:lpstr>
      <vt:lpstr>ĐẠI DIỆN ĐOÀN THANH NIÊN  PHÁT BIỂU</vt:lpstr>
      <vt:lpstr>VI/ KẾT THÚC BUỔI HỌP</vt:lpstr>
    </vt:vector>
  </TitlesOfParts>
  <Company>114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NỘI QUI KÝ TÚC XÁ</dc:title>
  <dc:creator>Thu truong Duc Long</dc:creator>
  <cp:lastModifiedBy>kytucxa</cp:lastModifiedBy>
  <cp:revision>103</cp:revision>
  <dcterms:created xsi:type="dcterms:W3CDTF">2015-10-03T09:07:27Z</dcterms:created>
  <dcterms:modified xsi:type="dcterms:W3CDTF">2021-01-14T02:28:17Z</dcterms:modified>
</cp:coreProperties>
</file>