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36"/>
  </p:notesMasterIdLst>
  <p:sldIdLst>
    <p:sldId id="256" r:id="rId4"/>
    <p:sldId id="266" r:id="rId5"/>
    <p:sldId id="268" r:id="rId6"/>
    <p:sldId id="269" r:id="rId7"/>
    <p:sldId id="267" r:id="rId8"/>
    <p:sldId id="270" r:id="rId9"/>
    <p:sldId id="282" r:id="rId10"/>
    <p:sldId id="283" r:id="rId11"/>
    <p:sldId id="271" r:id="rId12"/>
    <p:sldId id="272" r:id="rId13"/>
    <p:sldId id="284" r:id="rId14"/>
    <p:sldId id="285" r:id="rId15"/>
    <p:sldId id="273" r:id="rId16"/>
    <p:sldId id="274" r:id="rId17"/>
    <p:sldId id="275" r:id="rId18"/>
    <p:sldId id="276" r:id="rId19"/>
    <p:sldId id="286" r:id="rId20"/>
    <p:sldId id="287" r:id="rId21"/>
    <p:sldId id="277" r:id="rId22"/>
    <p:sldId id="288" r:id="rId23"/>
    <p:sldId id="278" r:id="rId24"/>
    <p:sldId id="279" r:id="rId25"/>
    <p:sldId id="280" r:id="rId26"/>
    <p:sldId id="281" r:id="rId27"/>
    <p:sldId id="258" r:id="rId28"/>
    <p:sldId id="259" r:id="rId29"/>
    <p:sldId id="260" r:id="rId30"/>
    <p:sldId id="261" r:id="rId31"/>
    <p:sldId id="262" r:id="rId32"/>
    <p:sldId id="263" r:id="rId33"/>
    <p:sldId id="264" r:id="rId34"/>
    <p:sldId id="26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59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0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 smtClean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1: </a:t>
            </a:r>
            <a:r>
              <a:rPr lang="en-US" sz="4800" b="1" dirty="0">
                <a:solidFill>
                  <a:srgbClr val="FF0000"/>
                </a:solidFill>
              </a:rPr>
              <a:t>KHÁI QUÁT VỀ HOẠT ĐỘNG DU LỊCH VÀ KHÁCH </a:t>
            </a:r>
            <a:r>
              <a:rPr lang="en-US" sz="4800" b="1" dirty="0" smtClean="0">
                <a:solidFill>
                  <a:srgbClr val="FF0000"/>
                </a:solidFill>
              </a:rPr>
              <a:t>SẠN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(3 </a:t>
            </a:r>
            <a:r>
              <a:rPr lang="en-US" sz="4800" b="1" kern="0" dirty="0" err="1" smtClean="0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)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0400" y="1600200"/>
            <a:ext cx="76200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>
                <a:solidFill>
                  <a:srgbClr val="FF0000"/>
                </a:solidFill>
              </a:rPr>
              <a:t>Trình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bày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được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thông</a:t>
            </a:r>
            <a:r>
              <a:rPr lang="en-US" dirty="0" smtClean="0">
                <a:solidFill>
                  <a:srgbClr val="FF0000"/>
                </a:solidFill>
              </a:rPr>
              <a:t> tin </a:t>
            </a:r>
            <a:r>
              <a:rPr lang="en-US" dirty="0" err="1" smtClean="0">
                <a:solidFill>
                  <a:srgbClr val="FF0000"/>
                </a:solidFill>
              </a:rPr>
              <a:t>trong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quản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lý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đơn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hàng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cách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kiểm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soát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truyền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thông</a:t>
            </a:r>
            <a:r>
              <a:rPr lang="en-US" dirty="0" smtClean="0">
                <a:solidFill>
                  <a:srgbClr val="FF0000"/>
                </a:solidFill>
              </a:rPr>
              <a:t> tin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Kỹ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năng</a:t>
            </a:r>
            <a:r>
              <a:rPr lang="en-US" b="1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>
                <a:solidFill>
                  <a:srgbClr val="FF0000"/>
                </a:solidFill>
              </a:rPr>
              <a:t>Có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kỹ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năng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đàm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phán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thương</a:t>
            </a:r>
            <a:r>
              <a:rPr lang="en-US" dirty="0" smtClean="0">
                <a:solidFill>
                  <a:srgbClr val="FF0000"/>
                </a:solidFill>
              </a:rPr>
              <a:t> l</a:t>
            </a:r>
            <a:r>
              <a:rPr lang="vi-VN" dirty="0" smtClean="0">
                <a:solidFill>
                  <a:srgbClr val="FF0000"/>
                </a:solidFill>
              </a:rPr>
              <a:t>ượ</a:t>
            </a:r>
            <a:r>
              <a:rPr lang="en-US" dirty="0" smtClean="0">
                <a:solidFill>
                  <a:srgbClr val="FF0000"/>
                </a:solidFill>
              </a:rPr>
              <a:t>ng </a:t>
            </a:r>
            <a:r>
              <a:rPr lang="en-US" dirty="0" err="1" smtClean="0">
                <a:solidFill>
                  <a:srgbClr val="FF0000"/>
                </a:solidFill>
              </a:rPr>
              <a:t>với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khách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hàng</a:t>
            </a:r>
            <a:endParaRPr lang="en-US" dirty="0" smtClean="0">
              <a:solidFill>
                <a:srgbClr val="FF0000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Thái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độ</a:t>
            </a:r>
            <a:r>
              <a:rPr lang="en-US" b="1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>
                <a:solidFill>
                  <a:srgbClr val="FF0000"/>
                </a:solidFill>
              </a:rPr>
              <a:t>tích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cực</a:t>
            </a:r>
            <a:r>
              <a:rPr lang="en-US" b="1" dirty="0" smtClean="0">
                <a:solidFill>
                  <a:srgbClr val="FF0000"/>
                </a:solidFill>
              </a:rPr>
              <a:t>,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nghiêm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túc</a:t>
            </a:r>
            <a:r>
              <a:rPr lang="en-US" dirty="0" smtClean="0">
                <a:solidFill>
                  <a:srgbClr val="FF0000"/>
                </a:solidFill>
              </a:rPr>
              <a:t>, ham </a:t>
            </a:r>
            <a:r>
              <a:rPr lang="en-US" dirty="0" err="1" smtClean="0">
                <a:solidFill>
                  <a:srgbClr val="FF0000"/>
                </a:solidFill>
              </a:rPr>
              <a:t>học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hỏi</a:t>
            </a: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184857"/>
            <a:ext cx="4263971" cy="426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249252"/>
            <a:ext cx="1040612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FF0000"/>
                </a:solidFill>
                <a:cs typeface="Arial" charset="0"/>
              </a:rPr>
              <a:t>1.1 MỘT SỐ KHÁI NIỆM CƠ BẢN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1.1.1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Khái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niệm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du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lịch</a:t>
            </a:r>
            <a:endParaRPr lang="en-US" sz="3200" b="1" kern="0" dirty="0" smtClean="0">
              <a:solidFill>
                <a:srgbClr val="000000"/>
              </a:solidFill>
              <a:cs typeface="Arial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1.1.2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Khái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niệm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về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du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khách</a:t>
            </a:r>
            <a:endParaRPr lang="en-US" sz="3200" b="1" kern="0" dirty="0" smtClean="0">
              <a:solidFill>
                <a:srgbClr val="000000"/>
              </a:solidFill>
              <a:cs typeface="Arial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FF0000"/>
                </a:solidFill>
                <a:cs typeface="Arial" charset="0"/>
              </a:rPr>
              <a:t>1.2 SẢN PHẨM DU LỊCH VÀ TÍNH ĐẶC THÙ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1.2.1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Khái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niệm</a:t>
            </a:r>
            <a:endParaRPr lang="en-US" sz="3200" b="1" kern="0" dirty="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1.2.2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Những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bộ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phận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hợp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thành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sản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phẩm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du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lịch</a:t>
            </a:r>
            <a:endParaRPr lang="en-US" sz="3200" b="1" kern="0" dirty="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1.2.3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Những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đặc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trưng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cơ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bản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của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sản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phẩm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du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lịch</a:t>
            </a:r>
            <a:endParaRPr lang="en-US" sz="3200" b="1" kern="0" dirty="0" smtClean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/>
              <a:t>1.1 MỘT </a:t>
            </a:r>
            <a:r>
              <a:rPr lang="en-US" dirty="0"/>
              <a:t>SỐ KHÁI NIỆM CƠ BẢN</a:t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10330543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1.1.1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du </a:t>
            </a:r>
            <a:r>
              <a:rPr lang="en-US" sz="3600" b="1" dirty="0" err="1">
                <a:solidFill>
                  <a:schemeClr val="tx1"/>
                </a:solidFill>
              </a:rPr>
              <a:t>lịch</a:t>
            </a:r>
            <a:endParaRPr lang="en-US" sz="3600" b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: Theo Mill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Morrison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xảy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khi</a:t>
            </a:r>
            <a:r>
              <a:rPr lang="en-US" dirty="0">
                <a:solidFill>
                  <a:schemeClr val="tx1"/>
                </a:solidFill>
              </a:rPr>
              <a:t> con </a:t>
            </a:r>
            <a:r>
              <a:rPr lang="en-US" dirty="0" err="1">
                <a:solidFill>
                  <a:schemeClr val="tx1"/>
                </a:solidFill>
              </a:rPr>
              <a:t>ngưới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vượt</a:t>
            </a:r>
            <a:r>
              <a:rPr lang="en-US" dirty="0">
                <a:solidFill>
                  <a:schemeClr val="tx1"/>
                </a:solidFill>
              </a:rPr>
              <a:t> qua </a:t>
            </a:r>
            <a:r>
              <a:rPr lang="en-US" dirty="0" err="1">
                <a:solidFill>
                  <a:schemeClr val="tx1"/>
                </a:solidFill>
              </a:rPr>
              <a:t>biên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, hay </a:t>
            </a:r>
            <a:r>
              <a:rPr lang="en-US" dirty="0" err="1">
                <a:solidFill>
                  <a:schemeClr val="tx1"/>
                </a:solidFill>
              </a:rPr>
              <a:t>ranh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vực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nhằm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mục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đích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giải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lưu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ít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nhất</a:t>
            </a:r>
            <a:r>
              <a:rPr lang="en-US" dirty="0">
                <a:solidFill>
                  <a:schemeClr val="tx1"/>
                </a:solidFill>
              </a:rPr>
              <a:t> 24h </a:t>
            </a:r>
            <a:r>
              <a:rPr lang="en-US" dirty="0" err="1">
                <a:solidFill>
                  <a:schemeClr val="tx1"/>
                </a:solidFill>
              </a:rPr>
              <a:t>nhưng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quá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năm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Như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vậy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xem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xét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thông</a:t>
            </a:r>
            <a:r>
              <a:rPr lang="en-US" dirty="0">
                <a:solidFill>
                  <a:schemeClr val="tx1"/>
                </a:solidFill>
              </a:rPr>
              <a:t> qua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trưng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mà</a:t>
            </a:r>
            <a:r>
              <a:rPr lang="en-US" dirty="0">
                <a:solidFill>
                  <a:schemeClr val="tx1"/>
                </a:solidFill>
              </a:rPr>
              <a:t> con </a:t>
            </a:r>
            <a:r>
              <a:rPr lang="en-US" dirty="0" err="1">
                <a:solidFill>
                  <a:schemeClr val="tx1"/>
                </a:solidFill>
              </a:rPr>
              <a:t>người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muốn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chuyến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  <a:p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8041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/>
              <a:t>1.1 MỘT </a:t>
            </a:r>
            <a:r>
              <a:rPr lang="en-US" dirty="0"/>
              <a:t>SỐ KHÁI NIỆM CƠ BẢN</a:t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54432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1.1.1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du </a:t>
            </a:r>
            <a:r>
              <a:rPr lang="en-US" sz="3600" b="1" dirty="0" err="1">
                <a:solidFill>
                  <a:schemeClr val="tx1"/>
                </a:solidFill>
              </a:rPr>
              <a:t>lịch</a:t>
            </a:r>
            <a:endParaRPr lang="en-US" sz="3600" b="1" dirty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được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hiểu</a:t>
            </a:r>
            <a:r>
              <a:rPr lang="en-US" dirty="0">
                <a:solidFill>
                  <a:schemeClr val="tx1"/>
                </a:solidFill>
              </a:rPr>
              <a:t> “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con </a:t>
            </a:r>
            <a:r>
              <a:rPr lang="en-US" dirty="0" err="1">
                <a:solidFill>
                  <a:schemeClr val="tx1"/>
                </a:solidFill>
              </a:rPr>
              <a:t>người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ngoài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trú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xuyên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mình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nhằm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thỏa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mãn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cầu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tham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quan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giải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trí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dưỡng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định</a:t>
            </a:r>
            <a:r>
              <a:rPr lang="en-US" dirty="0">
                <a:solidFill>
                  <a:schemeClr val="tx1"/>
                </a:solidFill>
              </a:rPr>
              <a:t>”.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795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/>
              <a:t>1.1 MỘT </a:t>
            </a:r>
            <a:r>
              <a:rPr lang="en-US" dirty="0"/>
              <a:t>SỐ KHÁI NIỆM CƠ BẢN</a:t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54432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1.1.1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lịch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Giá tour du lịch Phú Quốc của Saigontourist tháng 1 2021 - Dịch vụ Hay Dịch  vụ Hay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855" y="2028625"/>
            <a:ext cx="5943600" cy="39598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95156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/>
              <a:t>1.1 MỘT </a:t>
            </a:r>
            <a:r>
              <a:rPr lang="en-US" dirty="0"/>
              <a:t>SỐ KHÁI NIỆM CƠ BẢN</a:t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54432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1.1.1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lịch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6" name="Picture 5" descr="Ngành Quản trị dịch vụ du lịch và lữ hành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154" y="1880727"/>
            <a:ext cx="5943600" cy="41268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48710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/>
              <a:t>1.1 MỘT </a:t>
            </a:r>
            <a:r>
              <a:rPr lang="en-US" dirty="0"/>
              <a:t>SỐ KHÁI NIỆM CƠ BẢN</a:t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91780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về</a:t>
            </a:r>
            <a:r>
              <a:rPr lang="en-US" sz="3600" b="1" dirty="0" smtClean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khách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Theo </a:t>
            </a:r>
            <a:r>
              <a:rPr lang="en-US" dirty="0" err="1">
                <a:solidFill>
                  <a:schemeClr val="tx1"/>
                </a:solidFill>
              </a:rPr>
              <a:t>nhà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tế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học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người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Anh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en-US" dirty="0" err="1">
                <a:solidFill>
                  <a:schemeClr val="tx1"/>
                </a:solidFill>
              </a:rPr>
              <a:t>Khách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“</a:t>
            </a:r>
            <a:r>
              <a:rPr lang="en-US" dirty="0" err="1">
                <a:solidFill>
                  <a:schemeClr val="tx1"/>
                </a:solidFill>
              </a:rPr>
              <a:t>tất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cả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những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người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thỏa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mãn</a:t>
            </a:r>
            <a:r>
              <a:rPr lang="en-US" dirty="0">
                <a:solidFill>
                  <a:schemeClr val="tx1"/>
                </a:solidFill>
              </a:rPr>
              <a:t> 2 </a:t>
            </a:r>
            <a:r>
              <a:rPr lang="en-US" dirty="0" err="1">
                <a:solidFill>
                  <a:schemeClr val="tx1"/>
                </a:solidFill>
              </a:rPr>
              <a:t>điều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kiện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en-US" dirty="0" err="1">
                <a:solidFill>
                  <a:schemeClr val="tx1"/>
                </a:solidFill>
              </a:rPr>
              <a:t>rời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khỏi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trú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xuyên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mình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khoảng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dưới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chi </a:t>
            </a:r>
            <a:r>
              <a:rPr lang="en-US" dirty="0" err="1">
                <a:solidFill>
                  <a:schemeClr val="tx1"/>
                </a:solidFill>
              </a:rPr>
              <a:t>tiêu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tiền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họ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kiếm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tiền</a:t>
            </a:r>
            <a:r>
              <a:rPr lang="en-US" dirty="0">
                <a:solidFill>
                  <a:schemeClr val="tx1"/>
                </a:solidFill>
              </a:rPr>
              <a:t> ở </a:t>
            </a:r>
            <a:r>
              <a:rPr lang="en-US" dirty="0" err="1">
                <a:solidFill>
                  <a:schemeClr val="tx1"/>
                </a:solidFill>
              </a:rPr>
              <a:t>đó</a:t>
            </a:r>
            <a:r>
              <a:rPr lang="en-US" dirty="0">
                <a:solidFill>
                  <a:schemeClr val="tx1"/>
                </a:solidFill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3605452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/>
              <a:t>1.1 MỘT </a:t>
            </a:r>
            <a:r>
              <a:rPr lang="en-US" dirty="0"/>
              <a:t>SỐ KHÁI NIỆM CƠ BẢN</a:t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91780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về</a:t>
            </a:r>
            <a:r>
              <a:rPr lang="en-US" sz="3600" b="1" dirty="0" smtClean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khách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dirty="0" smtClean="0"/>
          </a:p>
          <a:p>
            <a:pPr lvl="1"/>
            <a:r>
              <a:rPr lang="en-US" sz="3600" dirty="0" err="1" smtClean="0"/>
              <a:t>Nhà</a:t>
            </a:r>
            <a:r>
              <a:rPr lang="en-US" sz="3600" dirty="0" smtClean="0"/>
              <a:t> </a:t>
            </a:r>
            <a:r>
              <a:rPr lang="en-US" sz="3600" dirty="0" err="1"/>
              <a:t>xã</a:t>
            </a:r>
            <a:r>
              <a:rPr lang="en-US" sz="3600" dirty="0"/>
              <a:t> </a:t>
            </a:r>
            <a:r>
              <a:rPr lang="en-US" sz="3600" dirty="0" err="1"/>
              <a:t>hội</a:t>
            </a:r>
            <a:r>
              <a:rPr lang="en-US" sz="3600" dirty="0"/>
              <a:t> </a:t>
            </a:r>
            <a:r>
              <a:rPr lang="en-US" sz="3600" dirty="0" err="1"/>
              <a:t>học</a:t>
            </a:r>
            <a:r>
              <a:rPr lang="en-US" sz="3600" dirty="0"/>
              <a:t> Cohen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niệm</a:t>
            </a:r>
            <a:r>
              <a:rPr lang="en-US" sz="3600" dirty="0"/>
              <a:t>: “</a:t>
            </a:r>
            <a:r>
              <a:rPr lang="en-US" sz="3600" dirty="0" err="1"/>
              <a:t>Khách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nguyện</a:t>
            </a:r>
            <a:r>
              <a:rPr lang="en-US" sz="3600" dirty="0"/>
              <a:t>,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,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mong</a:t>
            </a:r>
            <a:r>
              <a:rPr lang="en-US" sz="3600" dirty="0"/>
              <a:t> </a:t>
            </a:r>
            <a:r>
              <a:rPr lang="en-US" sz="3600" dirty="0" err="1"/>
              <a:t>muốn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trí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điều</a:t>
            </a:r>
            <a:r>
              <a:rPr lang="en-US" sz="3600" dirty="0"/>
              <a:t> </a:t>
            </a:r>
            <a:r>
              <a:rPr lang="en-US" sz="3600" dirty="0" err="1"/>
              <a:t>mới</a:t>
            </a:r>
            <a:r>
              <a:rPr lang="en-US" sz="3600" dirty="0"/>
              <a:t> </a:t>
            </a:r>
            <a:r>
              <a:rPr lang="en-US" sz="3600" dirty="0" err="1"/>
              <a:t>lạ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thay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nhận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chuyến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tương</a:t>
            </a:r>
            <a:r>
              <a:rPr lang="en-US" sz="3600" dirty="0"/>
              <a:t> </a:t>
            </a:r>
            <a:r>
              <a:rPr lang="en-US" sz="3600" dirty="0" err="1"/>
              <a:t>đối</a:t>
            </a:r>
            <a:r>
              <a:rPr lang="en-US" sz="3600" dirty="0"/>
              <a:t> </a:t>
            </a:r>
            <a:r>
              <a:rPr lang="en-US" sz="3600" dirty="0" err="1"/>
              <a:t>xa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thường</a:t>
            </a:r>
            <a:r>
              <a:rPr lang="en-US" sz="3600" dirty="0"/>
              <a:t> </a:t>
            </a:r>
            <a:r>
              <a:rPr lang="en-US" sz="3600" dirty="0" err="1"/>
              <a:t>xuyên</a:t>
            </a:r>
            <a:r>
              <a:rPr lang="en-US" sz="3600" dirty="0"/>
              <a:t>”.</a:t>
            </a: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8811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/>
              <a:t>1.1 MỘT </a:t>
            </a:r>
            <a:r>
              <a:rPr lang="en-US" dirty="0"/>
              <a:t>SỐ KHÁI NIỆM CƠ BẢN</a:t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91780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về</a:t>
            </a:r>
            <a:r>
              <a:rPr lang="en-US" sz="3600" b="1" dirty="0" smtClean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khách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dirty="0" smtClean="0"/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Saigontourist đón và phục vụ 2.200 khách tàu biển Celebrity Millennium -  Tổng cục Du lịch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594" y="1815921"/>
            <a:ext cx="5692459" cy="46363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20165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/>
              <a:t>1.1 MỘT </a:t>
            </a:r>
            <a:r>
              <a:rPr lang="en-US" dirty="0"/>
              <a:t>SỐ KHÁI NIỆM CƠ BẢN</a:t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91780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về</a:t>
            </a:r>
            <a:r>
              <a:rPr lang="en-US" sz="3600" b="1" dirty="0" smtClean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khách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dirty="0" smtClean="0"/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6" name="Picture 5" descr="Saigontourist - Du lich trong nuoc, Du lich nuoc ngoai, Ve may bay, Thue xe du  lich, Dat phong khach sa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460" y="1937202"/>
            <a:ext cx="5943600" cy="3962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3252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/>
              <a:t>1.1 MỘT </a:t>
            </a:r>
            <a:r>
              <a:rPr lang="en-US" dirty="0"/>
              <a:t>SỐ KHÁI NIỆM CƠ BẢN</a:t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91780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về</a:t>
            </a:r>
            <a:r>
              <a:rPr lang="en-US" sz="3600" b="1" dirty="0" smtClean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khách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dirty="0" smtClean="0"/>
          </a:p>
          <a:p>
            <a:r>
              <a:rPr lang="en-US" dirty="0" err="1">
                <a:solidFill>
                  <a:schemeClr val="tx1"/>
                </a:solidFill>
              </a:rPr>
              <a:t>Khách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tham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những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chuyến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viếng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chốc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lát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ngày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chuyến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đủ</a:t>
            </a:r>
            <a:r>
              <a:rPr lang="en-US" dirty="0">
                <a:solidFill>
                  <a:schemeClr val="tx1"/>
                </a:solidFill>
              </a:rPr>
              <a:t> 24h</a:t>
            </a:r>
            <a:r>
              <a:rPr lang="en-US" dirty="0" smtClean="0">
                <a:solidFill>
                  <a:schemeClr val="tx1"/>
                </a:solidFill>
              </a:rPr>
              <a:t>:</a:t>
            </a:r>
          </a:p>
          <a:p>
            <a:endParaRPr lang="en-US" sz="2800" dirty="0">
              <a:solidFill>
                <a:schemeClr val="tx1"/>
              </a:solidFill>
            </a:endParaRPr>
          </a:p>
          <a:p>
            <a:pPr lvl="1"/>
            <a:r>
              <a:rPr lang="en-US" sz="3600" dirty="0" err="1">
                <a:solidFill>
                  <a:schemeClr val="tx1"/>
                </a:solidFill>
              </a:rPr>
              <a:t>Khách</a:t>
            </a:r>
            <a:r>
              <a:rPr lang="en-US" sz="3600" dirty="0">
                <a:solidFill>
                  <a:schemeClr val="tx1"/>
                </a:solidFill>
              </a:rPr>
              <a:t> du </a:t>
            </a:r>
            <a:r>
              <a:rPr lang="en-US" sz="3600" dirty="0" err="1">
                <a:solidFill>
                  <a:schemeClr val="tx1"/>
                </a:solidFill>
              </a:rPr>
              <a:t>lịch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quốc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tế</a:t>
            </a:r>
            <a:endParaRPr lang="en-US" sz="3600" dirty="0">
              <a:solidFill>
                <a:schemeClr val="tx1"/>
              </a:solidFill>
            </a:endParaRPr>
          </a:p>
          <a:p>
            <a:pPr lvl="1"/>
            <a:r>
              <a:rPr lang="en-US" sz="3600" dirty="0" err="1">
                <a:solidFill>
                  <a:schemeClr val="tx1"/>
                </a:solidFill>
              </a:rPr>
              <a:t>Khách</a:t>
            </a:r>
            <a:r>
              <a:rPr lang="en-US" sz="3600" dirty="0">
                <a:solidFill>
                  <a:schemeClr val="tx1"/>
                </a:solidFill>
              </a:rPr>
              <a:t> du </a:t>
            </a:r>
            <a:r>
              <a:rPr lang="en-US" sz="3600" dirty="0" err="1">
                <a:solidFill>
                  <a:schemeClr val="tx1"/>
                </a:solidFill>
              </a:rPr>
              <a:t>lịch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nội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địa</a:t>
            </a:r>
            <a:endParaRPr lang="en-US" sz="3600" dirty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1535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2" y="991673"/>
            <a:ext cx="8931513" cy="50356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1.2.1 </a:t>
            </a:r>
            <a:r>
              <a:rPr lang="en-US" sz="3600" b="1" dirty="0" err="1" smtClean="0"/>
              <a:t>Khái</a:t>
            </a:r>
            <a:r>
              <a:rPr lang="en-US" sz="3600" b="1" dirty="0" smtClean="0"/>
              <a:t> </a:t>
            </a:r>
            <a:r>
              <a:rPr lang="en-US" sz="3600" b="1" dirty="0" err="1"/>
              <a:t>niệm</a:t>
            </a:r>
            <a:r>
              <a:rPr lang="en-US" sz="3600" b="1" dirty="0" smtClean="0"/>
              <a:t>:</a:t>
            </a:r>
          </a:p>
          <a:p>
            <a:pPr lvl="1"/>
            <a:endParaRPr lang="en-US" sz="3600" b="1" dirty="0"/>
          </a:p>
          <a:p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,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nghi</a:t>
            </a:r>
            <a:r>
              <a:rPr lang="en-US" sz="3600" dirty="0"/>
              <a:t> </a:t>
            </a:r>
            <a:r>
              <a:rPr lang="en-US" sz="3600" dirty="0" err="1"/>
              <a:t>cung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du </a:t>
            </a:r>
            <a:r>
              <a:rPr lang="en-US" sz="3600" dirty="0" err="1"/>
              <a:t>khách</a:t>
            </a:r>
            <a:r>
              <a:rPr lang="en-US" sz="3600" dirty="0"/>
              <a:t>, </a:t>
            </a:r>
            <a:r>
              <a:rPr lang="en-US" sz="3600" dirty="0" err="1"/>
              <a:t>nó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 </a:t>
            </a:r>
            <a:r>
              <a:rPr lang="en-US" sz="3600" dirty="0" err="1"/>
              <a:t>bởi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yếu</a:t>
            </a:r>
            <a:r>
              <a:rPr lang="en-US" sz="3600" dirty="0"/>
              <a:t> </a:t>
            </a:r>
            <a:r>
              <a:rPr lang="en-US" sz="3600" dirty="0" err="1"/>
              <a:t>tố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nhiên</a:t>
            </a:r>
            <a:r>
              <a:rPr lang="en-US" sz="3600" dirty="0"/>
              <a:t>,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sở</a:t>
            </a:r>
            <a:r>
              <a:rPr lang="en-US" sz="3600" dirty="0"/>
              <a:t>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kỹ</a:t>
            </a:r>
            <a:r>
              <a:rPr lang="en-US" sz="3600" dirty="0"/>
              <a:t> </a:t>
            </a:r>
            <a:r>
              <a:rPr lang="en-US" sz="3600" dirty="0" err="1"/>
              <a:t>thuật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tại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vùng</a:t>
            </a:r>
            <a:r>
              <a:rPr lang="en-US" sz="3600" dirty="0"/>
              <a:t> hay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địa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nào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dirty="0" smtClean="0"/>
              <a:t>1.2 </a:t>
            </a:r>
            <a:r>
              <a:rPr lang="en-US" sz="12800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7965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2" y="991673"/>
            <a:ext cx="8931513" cy="50356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1.2.1 </a:t>
            </a:r>
            <a:r>
              <a:rPr lang="en-US" sz="3600" b="1" dirty="0" err="1" smtClean="0"/>
              <a:t>Khái</a:t>
            </a:r>
            <a:r>
              <a:rPr lang="en-US" sz="3600" b="1" dirty="0" smtClean="0"/>
              <a:t> </a:t>
            </a:r>
            <a:r>
              <a:rPr lang="en-US" sz="3600" b="1" dirty="0" err="1"/>
              <a:t>niệm</a:t>
            </a:r>
            <a:r>
              <a:rPr lang="en-US" sz="3600" b="1" dirty="0" smtClean="0"/>
              <a:t>:</a:t>
            </a:r>
          </a:p>
          <a:p>
            <a:pPr lvl="1"/>
            <a:endParaRPr lang="en-US" sz="3600" b="1" dirty="0"/>
          </a:p>
          <a:p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vậy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yếu</a:t>
            </a:r>
            <a:r>
              <a:rPr lang="en-US" sz="3600" dirty="0"/>
              <a:t> </a:t>
            </a:r>
            <a:r>
              <a:rPr lang="en-US" sz="3600" dirty="0" err="1"/>
              <a:t>tố</a:t>
            </a:r>
            <a:r>
              <a:rPr lang="en-US" sz="3600" dirty="0"/>
              <a:t> </a:t>
            </a:r>
            <a:r>
              <a:rPr lang="en-US" sz="3600" dirty="0" err="1"/>
              <a:t>hữu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(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)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vô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(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)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cung</a:t>
            </a:r>
            <a:r>
              <a:rPr lang="en-US" sz="3600" dirty="0"/>
              <a:t> </a:t>
            </a:r>
            <a:r>
              <a:rPr lang="en-US" sz="3600" dirty="0" err="1"/>
              <a:t>cấp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hay </a:t>
            </a:r>
            <a:r>
              <a:rPr lang="en-US" sz="3600" dirty="0" err="1"/>
              <a:t>nó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,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nghi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dirty="0" smtClean="0"/>
              <a:t>1.2 </a:t>
            </a:r>
            <a:r>
              <a:rPr lang="en-US" sz="12800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0128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95458"/>
            <a:ext cx="943378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</a:p>
          <a:p>
            <a:pPr lvl="1"/>
            <a:r>
              <a:rPr lang="en-US" sz="3300" i="1" dirty="0" smtClean="0"/>
              <a:t>1.2.2.1 </a:t>
            </a:r>
            <a:r>
              <a:rPr lang="en-US" sz="3300" i="1" dirty="0" err="1" smtClean="0"/>
              <a:t>Những</a:t>
            </a:r>
            <a:r>
              <a:rPr lang="en-US" sz="3300" i="1" dirty="0" smtClean="0"/>
              <a:t> </a:t>
            </a:r>
            <a:r>
              <a:rPr lang="en-US" sz="3300" i="1" dirty="0" err="1"/>
              <a:t>thành</a:t>
            </a:r>
            <a:r>
              <a:rPr lang="en-US" sz="3300" i="1" dirty="0"/>
              <a:t> </a:t>
            </a:r>
            <a:r>
              <a:rPr lang="en-US" sz="3300" i="1" dirty="0" err="1"/>
              <a:t>phần</a:t>
            </a:r>
            <a:r>
              <a:rPr lang="en-US" sz="3300" i="1" dirty="0"/>
              <a:t> </a:t>
            </a:r>
            <a:r>
              <a:rPr lang="en-US" sz="3300" i="1" dirty="0" err="1"/>
              <a:t>tạo</a:t>
            </a:r>
            <a:r>
              <a:rPr lang="en-US" sz="3300" i="1" dirty="0"/>
              <a:t> </a:t>
            </a:r>
            <a:r>
              <a:rPr lang="en-US" sz="3300" i="1" dirty="0" err="1"/>
              <a:t>lực</a:t>
            </a:r>
            <a:r>
              <a:rPr lang="en-US" sz="3300" i="1" dirty="0"/>
              <a:t> </a:t>
            </a:r>
            <a:r>
              <a:rPr lang="en-US" sz="3300" i="1" dirty="0" err="1"/>
              <a:t>hút</a:t>
            </a:r>
            <a:r>
              <a:rPr lang="en-US" sz="3300" i="1" dirty="0"/>
              <a:t> (</a:t>
            </a:r>
            <a:r>
              <a:rPr lang="en-US" sz="3300" i="1" dirty="0" err="1"/>
              <a:t>lực</a:t>
            </a:r>
            <a:r>
              <a:rPr lang="en-US" sz="3300" i="1" dirty="0"/>
              <a:t> </a:t>
            </a:r>
            <a:r>
              <a:rPr lang="en-US" sz="3300" i="1" dirty="0" err="1"/>
              <a:t>hấp</a:t>
            </a:r>
            <a:r>
              <a:rPr lang="en-US" sz="3300" i="1" dirty="0"/>
              <a:t> </a:t>
            </a:r>
            <a:r>
              <a:rPr lang="en-US" sz="3300" i="1" dirty="0" err="1"/>
              <a:t>dẫn</a:t>
            </a:r>
            <a:r>
              <a:rPr lang="en-US" sz="3300" i="1" dirty="0"/>
              <a:t> </a:t>
            </a:r>
            <a:r>
              <a:rPr lang="en-US" sz="3300" i="1" dirty="0" err="1"/>
              <a:t>đối</a:t>
            </a:r>
            <a:r>
              <a:rPr lang="en-US" sz="3300" i="1" dirty="0"/>
              <a:t> </a:t>
            </a:r>
            <a:r>
              <a:rPr lang="en-US" sz="3300" i="1" dirty="0" err="1"/>
              <a:t>với</a:t>
            </a:r>
            <a:r>
              <a:rPr lang="en-US" sz="3300" i="1" dirty="0"/>
              <a:t> du </a:t>
            </a:r>
            <a:r>
              <a:rPr lang="en-US" sz="3300" i="1" dirty="0" err="1"/>
              <a:t>khách</a:t>
            </a:r>
            <a:r>
              <a:rPr lang="en-US" sz="3300" i="1" dirty="0" smtClean="0"/>
              <a:t>):</a:t>
            </a:r>
            <a:endParaRPr lang="en-US" sz="3300" i="1" dirty="0"/>
          </a:p>
          <a:p>
            <a:r>
              <a:rPr lang="en-US" sz="3300" dirty="0" err="1"/>
              <a:t>Bao</a:t>
            </a:r>
            <a:r>
              <a:rPr lang="en-US" sz="3300" dirty="0"/>
              <a:t> </a:t>
            </a:r>
            <a:r>
              <a:rPr lang="en-US" sz="3300" dirty="0" err="1"/>
              <a:t>gồm</a:t>
            </a:r>
            <a:r>
              <a:rPr lang="en-US" sz="3300" dirty="0"/>
              <a:t>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điểm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,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tuyến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để</a:t>
            </a:r>
            <a:r>
              <a:rPr lang="en-US" sz="3300" dirty="0"/>
              <a:t> </a:t>
            </a:r>
            <a:r>
              <a:rPr lang="en-US" sz="3300" dirty="0" err="1"/>
              <a:t>thỏa</a:t>
            </a:r>
            <a:r>
              <a:rPr lang="en-US" sz="3300" dirty="0"/>
              <a:t> </a:t>
            </a:r>
            <a:r>
              <a:rPr lang="en-US" sz="3300" dirty="0" err="1"/>
              <a:t>mãn</a:t>
            </a:r>
            <a:r>
              <a:rPr lang="en-US" sz="3300" dirty="0"/>
              <a:t> </a:t>
            </a:r>
            <a:r>
              <a:rPr lang="en-US" sz="3300" dirty="0" err="1"/>
              <a:t>cho</a:t>
            </a:r>
            <a:r>
              <a:rPr lang="en-US" sz="3300" dirty="0"/>
              <a:t> </a:t>
            </a:r>
            <a:r>
              <a:rPr lang="en-US" sz="3300" dirty="0" err="1"/>
              <a:t>nhu</a:t>
            </a:r>
            <a:r>
              <a:rPr lang="en-US" sz="3300" dirty="0"/>
              <a:t> </a:t>
            </a:r>
            <a:r>
              <a:rPr lang="en-US" sz="3300" dirty="0" err="1"/>
              <a:t>cầu</a:t>
            </a:r>
            <a:r>
              <a:rPr lang="en-US" sz="3300" dirty="0"/>
              <a:t> </a:t>
            </a:r>
            <a:r>
              <a:rPr lang="en-US" sz="3300" dirty="0" err="1"/>
              <a:t>tham</a:t>
            </a:r>
            <a:r>
              <a:rPr lang="en-US" sz="3300" dirty="0"/>
              <a:t> </a:t>
            </a:r>
            <a:r>
              <a:rPr lang="en-US" sz="3300" dirty="0" err="1"/>
              <a:t>quan</a:t>
            </a:r>
            <a:r>
              <a:rPr lang="en-US" sz="3300" dirty="0"/>
              <a:t>, </a:t>
            </a:r>
            <a:r>
              <a:rPr lang="en-US" sz="3300" dirty="0" err="1"/>
              <a:t>thưởng</a:t>
            </a:r>
            <a:r>
              <a:rPr lang="en-US" sz="3300" dirty="0"/>
              <a:t> </a:t>
            </a:r>
            <a:r>
              <a:rPr lang="en-US" sz="3300" dirty="0" err="1"/>
              <a:t>ngoạn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, </a:t>
            </a:r>
            <a:r>
              <a:rPr lang="en-US" sz="3300" dirty="0" err="1"/>
              <a:t>đó</a:t>
            </a:r>
            <a:r>
              <a:rPr lang="en-US" sz="3300" dirty="0"/>
              <a:t> </a:t>
            </a:r>
            <a:r>
              <a:rPr lang="en-US" sz="3300" dirty="0" err="1"/>
              <a:t>là</a:t>
            </a:r>
            <a:r>
              <a:rPr lang="en-US" sz="3300" dirty="0"/>
              <a:t> </a:t>
            </a:r>
            <a:r>
              <a:rPr lang="en-US" sz="3300" dirty="0" err="1"/>
              <a:t>những</a:t>
            </a:r>
            <a:r>
              <a:rPr lang="en-US" sz="3300" dirty="0"/>
              <a:t> </a:t>
            </a:r>
            <a:r>
              <a:rPr lang="en-US" sz="3300" dirty="0" err="1"/>
              <a:t>cảnh</a:t>
            </a:r>
            <a:r>
              <a:rPr lang="en-US" sz="3300" dirty="0"/>
              <a:t> </a:t>
            </a:r>
            <a:r>
              <a:rPr lang="en-US" sz="3300" dirty="0" err="1"/>
              <a:t>quan</a:t>
            </a:r>
            <a:r>
              <a:rPr lang="en-US" sz="3300" dirty="0"/>
              <a:t> </a:t>
            </a:r>
            <a:r>
              <a:rPr lang="en-US" sz="3300" dirty="0" err="1"/>
              <a:t>thiên</a:t>
            </a:r>
            <a:r>
              <a:rPr lang="en-US" sz="3300" dirty="0"/>
              <a:t> </a:t>
            </a:r>
            <a:r>
              <a:rPr lang="en-US" sz="3300" dirty="0" err="1"/>
              <a:t>nhiên</a:t>
            </a:r>
            <a:r>
              <a:rPr lang="en-US" sz="3300" dirty="0"/>
              <a:t> </a:t>
            </a:r>
            <a:r>
              <a:rPr lang="en-US" sz="3300" dirty="0" err="1"/>
              <a:t>đẹp</a:t>
            </a:r>
            <a:r>
              <a:rPr lang="en-US" sz="3300" dirty="0"/>
              <a:t> </a:t>
            </a:r>
            <a:r>
              <a:rPr lang="en-US" sz="3300" dirty="0" err="1"/>
              <a:t>nổi</a:t>
            </a:r>
            <a:r>
              <a:rPr lang="en-US" sz="3300" dirty="0"/>
              <a:t> </a:t>
            </a:r>
            <a:r>
              <a:rPr lang="en-US" sz="3300" dirty="0" err="1"/>
              <a:t>tiếng</a:t>
            </a:r>
            <a:r>
              <a:rPr lang="en-US" sz="3300" dirty="0"/>
              <a:t>,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kỳ</a:t>
            </a:r>
            <a:r>
              <a:rPr lang="en-US" sz="3300" dirty="0"/>
              <a:t> </a:t>
            </a:r>
            <a:r>
              <a:rPr lang="en-US" sz="3300" dirty="0" err="1"/>
              <a:t>quan</a:t>
            </a:r>
            <a:r>
              <a:rPr lang="en-US" sz="3300" dirty="0"/>
              <a:t>, </a:t>
            </a:r>
            <a:r>
              <a:rPr lang="en-US" sz="3300" dirty="0" err="1"/>
              <a:t>các</a:t>
            </a:r>
            <a:r>
              <a:rPr lang="en-US" sz="3300" dirty="0"/>
              <a:t> di </a:t>
            </a:r>
            <a:r>
              <a:rPr lang="en-US" sz="3300" dirty="0" err="1"/>
              <a:t>sản</a:t>
            </a:r>
            <a:r>
              <a:rPr lang="en-US" sz="3300" dirty="0"/>
              <a:t> </a:t>
            </a:r>
            <a:r>
              <a:rPr lang="en-US" sz="3300" dirty="0" err="1"/>
              <a:t>văn</a:t>
            </a:r>
            <a:r>
              <a:rPr lang="en-US" sz="3300" dirty="0"/>
              <a:t> </a:t>
            </a:r>
            <a:r>
              <a:rPr lang="en-US" sz="3300" dirty="0" err="1"/>
              <a:t>hóa</a:t>
            </a:r>
            <a:r>
              <a:rPr lang="en-US" sz="3300" dirty="0"/>
              <a:t> </a:t>
            </a:r>
            <a:r>
              <a:rPr lang="en-US" sz="3300" dirty="0" err="1"/>
              <a:t>thế</a:t>
            </a:r>
            <a:r>
              <a:rPr lang="en-US" sz="3300" dirty="0"/>
              <a:t> </a:t>
            </a:r>
            <a:r>
              <a:rPr lang="en-US" sz="3300" dirty="0" err="1"/>
              <a:t>giới</a:t>
            </a:r>
            <a:r>
              <a:rPr lang="en-US" sz="3300" dirty="0"/>
              <a:t>, </a:t>
            </a:r>
            <a:r>
              <a:rPr lang="en-US" sz="3300" dirty="0" err="1"/>
              <a:t>các</a:t>
            </a:r>
            <a:r>
              <a:rPr lang="en-US" sz="3300" dirty="0"/>
              <a:t> di </a:t>
            </a:r>
            <a:r>
              <a:rPr lang="en-US" sz="3300" dirty="0" err="1"/>
              <a:t>tích</a:t>
            </a:r>
            <a:r>
              <a:rPr lang="en-US" sz="3300" dirty="0"/>
              <a:t>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sử</a:t>
            </a:r>
            <a:r>
              <a:rPr lang="en-US" sz="3300" dirty="0"/>
              <a:t> </a:t>
            </a:r>
            <a:r>
              <a:rPr lang="en-US" sz="3300" dirty="0" err="1"/>
              <a:t>mang</a:t>
            </a:r>
            <a:r>
              <a:rPr lang="en-US" sz="3300" dirty="0"/>
              <a:t> </a:t>
            </a:r>
            <a:r>
              <a:rPr lang="en-US" sz="3300" dirty="0" err="1"/>
              <a:t>đậm</a:t>
            </a:r>
            <a:r>
              <a:rPr lang="en-US" sz="3300" dirty="0"/>
              <a:t> </a:t>
            </a:r>
            <a:r>
              <a:rPr lang="en-US" sz="3300" dirty="0" err="1"/>
              <a:t>nét</a:t>
            </a:r>
            <a:r>
              <a:rPr lang="en-US" sz="3300" dirty="0"/>
              <a:t> </a:t>
            </a:r>
            <a:r>
              <a:rPr lang="en-US" sz="3300" dirty="0" err="1"/>
              <a:t>đặc</a:t>
            </a:r>
            <a:r>
              <a:rPr lang="en-US" sz="3300" dirty="0"/>
              <a:t> </a:t>
            </a:r>
            <a:r>
              <a:rPr lang="en-US" sz="3300" dirty="0" err="1"/>
              <a:t>sắc</a:t>
            </a:r>
            <a:r>
              <a:rPr lang="en-US" sz="3300" dirty="0"/>
              <a:t> </a:t>
            </a:r>
            <a:r>
              <a:rPr lang="en-US" sz="3300" dirty="0" err="1"/>
              <a:t>văn</a:t>
            </a:r>
            <a:r>
              <a:rPr lang="en-US" sz="3300" dirty="0"/>
              <a:t> </a:t>
            </a:r>
            <a:r>
              <a:rPr lang="en-US" sz="3300" dirty="0" err="1"/>
              <a:t>hóa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quốc</a:t>
            </a:r>
            <a:r>
              <a:rPr lang="en-US" sz="3300" dirty="0"/>
              <a:t> </a:t>
            </a:r>
            <a:r>
              <a:rPr lang="en-US" sz="3300" dirty="0" err="1"/>
              <a:t>gia</a:t>
            </a:r>
            <a:r>
              <a:rPr lang="en-US" sz="3300" dirty="0"/>
              <a:t>,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vùng</a:t>
            </a:r>
            <a:r>
              <a:rPr lang="en-US" sz="3300" dirty="0"/>
              <a:t>…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dirty="0" smtClean="0"/>
              <a:t>1.2 </a:t>
            </a:r>
            <a:r>
              <a:rPr lang="en-US" sz="12800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7578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837113"/>
            <a:ext cx="9433789" cy="154548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</a:p>
          <a:p>
            <a:pPr lvl="1"/>
            <a:endParaRPr lang="en-US" sz="3600" b="1" dirty="0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dirty="0" smtClean="0"/>
              <a:t>1.2 </a:t>
            </a:r>
            <a:r>
              <a:rPr lang="en-US" sz="12800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7" name="Picture 6" descr="Thiếu nữ xinh đẹp trong trang phục hanbok Hàn Quốc - Du lịch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919" y="2053113"/>
            <a:ext cx="5943600" cy="3962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99423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837113"/>
            <a:ext cx="9433789" cy="154548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</a:p>
          <a:p>
            <a:pPr lvl="1"/>
            <a:endParaRPr lang="en-US" sz="3600" b="1" dirty="0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dirty="0" smtClean="0"/>
              <a:t>1.2 </a:t>
            </a:r>
            <a:r>
              <a:rPr lang="en-US" sz="12800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8" name="Picture 7" descr="Bạn nên du lịch Nhật Bản mùa nào đẹp nhất?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460" y="2037643"/>
            <a:ext cx="5943600" cy="4508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883387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95458"/>
            <a:ext cx="943378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</a:p>
          <a:p>
            <a:pPr lvl="2"/>
            <a:r>
              <a:rPr lang="en-US" sz="3300" i="1" dirty="0" smtClean="0"/>
              <a:t>1.2.2.2 </a:t>
            </a:r>
            <a:r>
              <a:rPr lang="en-US" sz="3300" i="1" dirty="0" err="1"/>
              <a:t>Cơ</a:t>
            </a:r>
            <a:r>
              <a:rPr lang="en-US" sz="3300" i="1" dirty="0"/>
              <a:t> </a:t>
            </a:r>
            <a:r>
              <a:rPr lang="en-US" sz="3300" i="1" dirty="0" err="1"/>
              <a:t>sở</a:t>
            </a:r>
            <a:r>
              <a:rPr lang="en-US" sz="3300" i="1" dirty="0"/>
              <a:t> du </a:t>
            </a:r>
            <a:r>
              <a:rPr lang="en-US" sz="3300" i="1" dirty="0" err="1"/>
              <a:t>lịch</a:t>
            </a:r>
            <a:r>
              <a:rPr lang="en-US" sz="3300" i="1" dirty="0"/>
              <a:t> (</a:t>
            </a:r>
            <a:r>
              <a:rPr lang="en-US" sz="3300" i="1" dirty="0" err="1"/>
              <a:t>điều</a:t>
            </a:r>
            <a:r>
              <a:rPr lang="en-US" sz="3300" i="1" dirty="0"/>
              <a:t> </a:t>
            </a:r>
            <a:r>
              <a:rPr lang="en-US" sz="3300" i="1" dirty="0" err="1"/>
              <a:t>kiện</a:t>
            </a:r>
            <a:r>
              <a:rPr lang="en-US" sz="3300" i="1" dirty="0"/>
              <a:t> </a:t>
            </a:r>
            <a:r>
              <a:rPr lang="en-US" sz="3300" i="1" dirty="0" err="1"/>
              <a:t>vật</a:t>
            </a:r>
            <a:r>
              <a:rPr lang="en-US" sz="3300" i="1" dirty="0"/>
              <a:t> </a:t>
            </a:r>
            <a:r>
              <a:rPr lang="en-US" sz="3300" i="1" dirty="0" err="1"/>
              <a:t>chất</a:t>
            </a:r>
            <a:r>
              <a:rPr lang="en-US" sz="3300" i="1" dirty="0"/>
              <a:t> </a:t>
            </a:r>
            <a:r>
              <a:rPr lang="en-US" sz="3300" i="1" dirty="0" err="1"/>
              <a:t>để</a:t>
            </a:r>
            <a:r>
              <a:rPr lang="en-US" sz="3300" i="1" dirty="0"/>
              <a:t> </a:t>
            </a:r>
            <a:r>
              <a:rPr lang="en-US" sz="3300" i="1" dirty="0" err="1"/>
              <a:t>phát</a:t>
            </a:r>
            <a:r>
              <a:rPr lang="en-US" sz="3300" i="1" dirty="0"/>
              <a:t> </a:t>
            </a:r>
            <a:r>
              <a:rPr lang="en-US" sz="3300" i="1" dirty="0" err="1"/>
              <a:t>triển</a:t>
            </a:r>
            <a:r>
              <a:rPr lang="en-US" sz="3300" i="1" dirty="0"/>
              <a:t> </a:t>
            </a:r>
            <a:r>
              <a:rPr lang="en-US" sz="3300" i="1" dirty="0" err="1"/>
              <a:t>ngành</a:t>
            </a:r>
            <a:r>
              <a:rPr lang="en-US" sz="3300" i="1" dirty="0"/>
              <a:t> du </a:t>
            </a:r>
            <a:r>
              <a:rPr lang="en-US" sz="3300" i="1" dirty="0" err="1"/>
              <a:t>lịch</a:t>
            </a:r>
            <a:r>
              <a:rPr lang="en-US" sz="3300" i="1" dirty="0"/>
              <a:t>):</a:t>
            </a:r>
          </a:p>
          <a:p>
            <a:r>
              <a:rPr lang="en-US" sz="3300" dirty="0" err="1" smtClean="0"/>
              <a:t>Cơ</a:t>
            </a:r>
            <a:r>
              <a:rPr lang="en-US" sz="3300" dirty="0" smtClean="0"/>
              <a:t> </a:t>
            </a:r>
            <a:r>
              <a:rPr lang="en-US" sz="3300" dirty="0" err="1"/>
              <a:t>sở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bao</a:t>
            </a:r>
            <a:r>
              <a:rPr lang="en-US" sz="3300" dirty="0"/>
              <a:t> </a:t>
            </a:r>
            <a:r>
              <a:rPr lang="en-US" sz="3300" dirty="0" err="1"/>
              <a:t>gồm</a:t>
            </a:r>
            <a:r>
              <a:rPr lang="en-US" sz="3300" dirty="0"/>
              <a:t> </a:t>
            </a:r>
            <a:r>
              <a:rPr lang="en-US" sz="3300" dirty="0" err="1"/>
              <a:t>mạng</a:t>
            </a:r>
            <a:r>
              <a:rPr lang="en-US" sz="3300" dirty="0"/>
              <a:t> </a:t>
            </a:r>
            <a:r>
              <a:rPr lang="en-US" sz="3300" dirty="0" err="1"/>
              <a:t>lưới</a:t>
            </a:r>
            <a:r>
              <a:rPr lang="en-US" sz="3300" dirty="0"/>
              <a:t> </a:t>
            </a:r>
            <a:r>
              <a:rPr lang="en-US" sz="3300" dirty="0" err="1"/>
              <a:t>cơ</a:t>
            </a:r>
            <a:r>
              <a:rPr lang="en-US" sz="3300" dirty="0"/>
              <a:t> </a:t>
            </a:r>
            <a:r>
              <a:rPr lang="en-US" sz="3300" dirty="0" err="1"/>
              <a:t>sở</a:t>
            </a:r>
            <a:r>
              <a:rPr lang="en-US" sz="3300" dirty="0"/>
              <a:t> </a:t>
            </a:r>
            <a:r>
              <a:rPr lang="en-US" sz="3300" dirty="0" err="1"/>
              <a:t>lưu</a:t>
            </a:r>
            <a:r>
              <a:rPr lang="en-US" sz="3300" dirty="0"/>
              <a:t> </a:t>
            </a:r>
            <a:r>
              <a:rPr lang="en-US" sz="3300" dirty="0" err="1"/>
              <a:t>trú</a:t>
            </a:r>
            <a:r>
              <a:rPr lang="en-US" sz="3300" dirty="0"/>
              <a:t> </a:t>
            </a:r>
            <a:r>
              <a:rPr lang="en-US" sz="3300" dirty="0" err="1"/>
              <a:t>như</a:t>
            </a:r>
            <a:r>
              <a:rPr lang="en-US" sz="3300" dirty="0"/>
              <a:t> </a:t>
            </a:r>
            <a:r>
              <a:rPr lang="en-US" sz="3300" dirty="0" err="1"/>
              <a:t>khách</a:t>
            </a:r>
            <a:r>
              <a:rPr lang="en-US" sz="3300" dirty="0"/>
              <a:t> </a:t>
            </a:r>
            <a:r>
              <a:rPr lang="en-US" sz="3300" dirty="0" err="1"/>
              <a:t>sạn</a:t>
            </a:r>
            <a:r>
              <a:rPr lang="en-US" sz="3300" dirty="0"/>
              <a:t>, </a:t>
            </a:r>
            <a:r>
              <a:rPr lang="en-US" sz="3300" dirty="0" err="1"/>
              <a:t>làng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để</a:t>
            </a:r>
            <a:r>
              <a:rPr lang="en-US" sz="3300" dirty="0"/>
              <a:t> </a:t>
            </a:r>
            <a:r>
              <a:rPr lang="en-US" sz="3300" dirty="0" err="1"/>
              <a:t>phục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 </a:t>
            </a:r>
            <a:r>
              <a:rPr lang="en-US" sz="3300" dirty="0" err="1"/>
              <a:t>cho</a:t>
            </a:r>
            <a:r>
              <a:rPr lang="en-US" sz="3300" dirty="0"/>
              <a:t> </a:t>
            </a:r>
            <a:r>
              <a:rPr lang="en-US" sz="3300" dirty="0" err="1"/>
              <a:t>nhu</a:t>
            </a:r>
            <a:r>
              <a:rPr lang="en-US" sz="3300" dirty="0"/>
              <a:t> </a:t>
            </a:r>
            <a:r>
              <a:rPr lang="en-US" sz="3300" dirty="0" err="1"/>
              <a:t>cầu</a:t>
            </a:r>
            <a:r>
              <a:rPr lang="en-US" sz="3300" dirty="0"/>
              <a:t> </a:t>
            </a:r>
            <a:r>
              <a:rPr lang="en-US" sz="3300" dirty="0" err="1"/>
              <a:t>lưu</a:t>
            </a:r>
            <a:r>
              <a:rPr lang="en-US" sz="3300" dirty="0"/>
              <a:t> </a:t>
            </a:r>
            <a:r>
              <a:rPr lang="en-US" sz="3300" dirty="0" err="1"/>
              <a:t>trú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, </a:t>
            </a:r>
            <a:r>
              <a:rPr lang="en-US" sz="3300" dirty="0" err="1"/>
              <a:t>cửa</a:t>
            </a:r>
            <a:r>
              <a:rPr lang="en-US" sz="3300" dirty="0"/>
              <a:t> </a:t>
            </a:r>
            <a:r>
              <a:rPr lang="en-US" sz="3300" dirty="0" err="1"/>
              <a:t>hàng</a:t>
            </a:r>
            <a:r>
              <a:rPr lang="en-US" sz="3300" dirty="0"/>
              <a:t> </a:t>
            </a:r>
            <a:r>
              <a:rPr lang="en-US" sz="3300" dirty="0" err="1"/>
              <a:t>phục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 </a:t>
            </a:r>
            <a:r>
              <a:rPr lang="en-US" sz="3300" dirty="0" err="1"/>
              <a:t>ăn</a:t>
            </a:r>
            <a:r>
              <a:rPr lang="en-US" sz="3300" dirty="0"/>
              <a:t> </a:t>
            </a:r>
            <a:r>
              <a:rPr lang="en-US" sz="3300" dirty="0" err="1"/>
              <a:t>uống</a:t>
            </a:r>
            <a:r>
              <a:rPr lang="en-US" sz="3300" dirty="0"/>
              <a:t>, </a:t>
            </a:r>
            <a:r>
              <a:rPr lang="en-US" sz="3300" dirty="0" err="1"/>
              <a:t>cơ</a:t>
            </a:r>
            <a:r>
              <a:rPr lang="en-US" sz="3300" dirty="0"/>
              <a:t> </a:t>
            </a:r>
            <a:r>
              <a:rPr lang="en-US" sz="3300" dirty="0" err="1"/>
              <a:t>sở</a:t>
            </a:r>
            <a:r>
              <a:rPr lang="en-US" sz="3300" dirty="0"/>
              <a:t> </a:t>
            </a:r>
            <a:r>
              <a:rPr lang="en-US" sz="3300" dirty="0" err="1"/>
              <a:t>kỹ</a:t>
            </a:r>
            <a:r>
              <a:rPr lang="en-US" sz="3300" dirty="0"/>
              <a:t> </a:t>
            </a:r>
            <a:r>
              <a:rPr lang="en-US" sz="3300" dirty="0" err="1"/>
              <a:t>thuật</a:t>
            </a:r>
            <a:r>
              <a:rPr lang="en-US" sz="3300" dirty="0"/>
              <a:t> </a:t>
            </a:r>
            <a:r>
              <a:rPr lang="en-US" sz="3300" dirty="0" err="1"/>
              <a:t>phục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 </a:t>
            </a:r>
            <a:r>
              <a:rPr lang="en-US" sz="3300" dirty="0" err="1"/>
              <a:t>cho</a:t>
            </a:r>
            <a:r>
              <a:rPr lang="en-US" sz="3300" dirty="0"/>
              <a:t> </a:t>
            </a:r>
            <a:r>
              <a:rPr lang="en-US" sz="3300" dirty="0" err="1"/>
              <a:t>nhu</a:t>
            </a:r>
            <a:r>
              <a:rPr lang="en-US" sz="3300" dirty="0"/>
              <a:t> </a:t>
            </a:r>
            <a:r>
              <a:rPr lang="en-US" sz="3300" dirty="0" err="1"/>
              <a:t>cầu</a:t>
            </a:r>
            <a:r>
              <a:rPr lang="en-US" sz="3300" dirty="0"/>
              <a:t> </a:t>
            </a:r>
            <a:r>
              <a:rPr lang="en-US" sz="3300" dirty="0" err="1"/>
              <a:t>giải</a:t>
            </a:r>
            <a:r>
              <a:rPr lang="en-US" sz="3300" dirty="0"/>
              <a:t> </a:t>
            </a:r>
            <a:r>
              <a:rPr lang="en-US" sz="3300" dirty="0" err="1"/>
              <a:t>trí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, </a:t>
            </a:r>
            <a:r>
              <a:rPr lang="en-US" sz="3300" dirty="0" err="1"/>
              <a:t>hệ</a:t>
            </a:r>
            <a:r>
              <a:rPr lang="en-US" sz="3300" dirty="0"/>
              <a:t> </a:t>
            </a:r>
            <a:r>
              <a:rPr lang="en-US" sz="3300" dirty="0" err="1"/>
              <a:t>thống</a:t>
            </a:r>
            <a:r>
              <a:rPr lang="en-US" sz="3300" dirty="0"/>
              <a:t>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phương</a:t>
            </a:r>
            <a:r>
              <a:rPr lang="en-US" sz="3300" dirty="0"/>
              <a:t> </a:t>
            </a:r>
            <a:r>
              <a:rPr lang="en-US" sz="3300" dirty="0" err="1"/>
              <a:t>tiện</a:t>
            </a:r>
            <a:r>
              <a:rPr lang="en-US" sz="3300" dirty="0"/>
              <a:t> </a:t>
            </a:r>
            <a:r>
              <a:rPr lang="en-US" sz="3300" dirty="0" err="1"/>
              <a:t>vận</a:t>
            </a:r>
            <a:r>
              <a:rPr lang="en-US" sz="3300" dirty="0"/>
              <a:t> </a:t>
            </a:r>
            <a:r>
              <a:rPr lang="en-US" sz="3300" dirty="0" err="1"/>
              <a:t>chuyển</a:t>
            </a:r>
            <a:r>
              <a:rPr lang="en-US" sz="3300" dirty="0"/>
              <a:t> </a:t>
            </a:r>
            <a:r>
              <a:rPr lang="en-US" sz="3300" dirty="0" err="1"/>
              <a:t>nhằm</a:t>
            </a:r>
            <a:r>
              <a:rPr lang="en-US" sz="3300" dirty="0"/>
              <a:t> </a:t>
            </a:r>
            <a:r>
              <a:rPr lang="en-US" sz="3300" dirty="0" err="1"/>
              <a:t>phục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 </a:t>
            </a:r>
            <a:r>
              <a:rPr lang="en-US" sz="3300" dirty="0" err="1"/>
              <a:t>cho</a:t>
            </a:r>
            <a:r>
              <a:rPr lang="en-US" sz="3300" dirty="0"/>
              <a:t> </a:t>
            </a:r>
            <a:r>
              <a:rPr lang="en-US" sz="3300" dirty="0" err="1"/>
              <a:t>việc</a:t>
            </a:r>
            <a:r>
              <a:rPr lang="en-US" sz="3300" dirty="0"/>
              <a:t> </a:t>
            </a:r>
            <a:r>
              <a:rPr lang="en-US" sz="3300" dirty="0" err="1"/>
              <a:t>đi</a:t>
            </a:r>
            <a:r>
              <a:rPr lang="en-US" sz="3300" dirty="0"/>
              <a:t> </a:t>
            </a:r>
            <a:r>
              <a:rPr lang="en-US" sz="3300" dirty="0" err="1"/>
              <a:t>lại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dirty="0" smtClean="0"/>
              <a:t>1.2 </a:t>
            </a:r>
            <a:r>
              <a:rPr lang="en-US" sz="12800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56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95458"/>
            <a:ext cx="9433789" cy="146819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  <a:endParaRPr lang="en-US" sz="3600" b="1" dirty="0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dirty="0" smtClean="0"/>
              <a:t>1.2 </a:t>
            </a:r>
            <a:r>
              <a:rPr lang="en-US" sz="12800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AutoShape 2" descr="Du lịch Quy Nhơn trải nghiệm 2 đêm ở khách sạn 5 sao FLC | VIETRAVE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Du lịch Quy Nhơn trải nghiệm 2 đêm ở khách sạn 5 sao FLC | VIETRAVE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9969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95458"/>
            <a:ext cx="943378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</a:p>
          <a:p>
            <a:pPr lvl="2"/>
            <a:r>
              <a:rPr lang="en-US" sz="3300" i="1" dirty="0" smtClean="0"/>
              <a:t>1.2.2.3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du </a:t>
            </a:r>
            <a:r>
              <a:rPr lang="en-US" sz="3600" dirty="0" err="1" smtClean="0"/>
              <a:t>lịch</a:t>
            </a:r>
            <a:r>
              <a:rPr lang="en-US" sz="3300" i="1" dirty="0" smtClean="0"/>
              <a:t>:</a:t>
            </a:r>
          </a:p>
          <a:p>
            <a:r>
              <a:rPr lang="en-US" sz="3300" dirty="0" err="1"/>
              <a:t>Bộ</a:t>
            </a:r>
            <a:r>
              <a:rPr lang="en-US" sz="3300" dirty="0"/>
              <a:t> </a:t>
            </a:r>
            <a:r>
              <a:rPr lang="en-US" sz="3300" dirty="0" err="1"/>
              <a:t>phận</a:t>
            </a:r>
            <a:r>
              <a:rPr lang="en-US" sz="3300" dirty="0"/>
              <a:t> </a:t>
            </a:r>
            <a:r>
              <a:rPr lang="en-US" sz="3300" dirty="0" err="1"/>
              <a:t>này</a:t>
            </a:r>
            <a:r>
              <a:rPr lang="en-US" sz="3300" dirty="0"/>
              <a:t> </a:t>
            </a:r>
            <a:r>
              <a:rPr lang="en-US" sz="3300" dirty="0" err="1"/>
              <a:t>được</a:t>
            </a:r>
            <a:r>
              <a:rPr lang="en-US" sz="3300" dirty="0"/>
              <a:t> </a:t>
            </a:r>
            <a:r>
              <a:rPr lang="en-US" sz="3300" dirty="0" err="1"/>
              <a:t>xem</a:t>
            </a:r>
            <a:r>
              <a:rPr lang="en-US" sz="3300" dirty="0"/>
              <a:t> </a:t>
            </a:r>
            <a:r>
              <a:rPr lang="en-US" sz="3300" dirty="0" err="1"/>
              <a:t>là</a:t>
            </a:r>
            <a:r>
              <a:rPr lang="en-US" sz="3300" dirty="0"/>
              <a:t> </a:t>
            </a:r>
            <a:r>
              <a:rPr lang="en-US" sz="3300" dirty="0" err="1"/>
              <a:t>hạt</a:t>
            </a:r>
            <a:r>
              <a:rPr lang="en-US" sz="3300" dirty="0"/>
              <a:t> </a:t>
            </a:r>
            <a:r>
              <a:rPr lang="en-US" sz="3300" dirty="0" err="1"/>
              <a:t>nhân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</a:t>
            </a:r>
            <a:r>
              <a:rPr lang="en-US" sz="3300" dirty="0" err="1"/>
              <a:t>sản</a:t>
            </a:r>
            <a:r>
              <a:rPr lang="en-US" sz="3300" dirty="0"/>
              <a:t> </a:t>
            </a:r>
            <a:r>
              <a:rPr lang="en-US" sz="3300" dirty="0" err="1"/>
              <a:t>phẩm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, </a:t>
            </a:r>
            <a:r>
              <a:rPr lang="en-US" sz="3300" dirty="0" err="1"/>
              <a:t>việc</a:t>
            </a:r>
            <a:r>
              <a:rPr lang="en-US" sz="3300" dirty="0"/>
              <a:t> </a:t>
            </a:r>
            <a:r>
              <a:rPr lang="en-US" sz="3300" dirty="0" err="1"/>
              <a:t>thực</a:t>
            </a:r>
            <a:r>
              <a:rPr lang="en-US" sz="3300" dirty="0"/>
              <a:t> </a:t>
            </a:r>
            <a:r>
              <a:rPr lang="en-US" sz="3300" dirty="0" err="1"/>
              <a:t>hiện</a:t>
            </a:r>
            <a:r>
              <a:rPr lang="en-US" sz="3300" dirty="0"/>
              <a:t> </a:t>
            </a:r>
            <a:r>
              <a:rPr lang="en-US" sz="3300" dirty="0" err="1"/>
              <a:t>nhu</a:t>
            </a:r>
            <a:r>
              <a:rPr lang="en-US" sz="3300" dirty="0"/>
              <a:t> </a:t>
            </a:r>
            <a:r>
              <a:rPr lang="en-US" sz="3300" dirty="0" err="1"/>
              <a:t>cầu</a:t>
            </a:r>
            <a:r>
              <a:rPr lang="en-US" sz="3300" dirty="0"/>
              <a:t> </a:t>
            </a:r>
            <a:r>
              <a:rPr lang="en-US" sz="3300" dirty="0" err="1"/>
              <a:t>chỉ</a:t>
            </a:r>
            <a:r>
              <a:rPr lang="en-US" sz="3300" dirty="0"/>
              <a:t> </a:t>
            </a:r>
            <a:r>
              <a:rPr lang="en-US" sz="3300" dirty="0" err="1"/>
              <a:t>tiêu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 </a:t>
            </a:r>
            <a:r>
              <a:rPr lang="en-US" sz="3300" dirty="0" err="1"/>
              <a:t>không</a:t>
            </a:r>
            <a:r>
              <a:rPr lang="en-US" sz="3300" dirty="0"/>
              <a:t> </a:t>
            </a:r>
            <a:r>
              <a:rPr lang="en-US" sz="3300" dirty="0" err="1"/>
              <a:t>tách</a:t>
            </a:r>
            <a:r>
              <a:rPr lang="en-US" sz="3300" dirty="0"/>
              <a:t> </a:t>
            </a:r>
            <a:r>
              <a:rPr lang="en-US" sz="3300" dirty="0" err="1"/>
              <a:t>rời</a:t>
            </a:r>
            <a:r>
              <a:rPr lang="en-US" sz="3300" dirty="0"/>
              <a:t>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loại</a:t>
            </a:r>
            <a:r>
              <a:rPr lang="en-US" sz="3300" dirty="0"/>
              <a:t> </a:t>
            </a:r>
            <a:r>
              <a:rPr lang="en-US" sz="3300" dirty="0" err="1"/>
              <a:t>dịch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 </a:t>
            </a:r>
            <a:r>
              <a:rPr lang="en-US" sz="3300" dirty="0" err="1"/>
              <a:t>mà</a:t>
            </a:r>
            <a:r>
              <a:rPr lang="en-US" sz="3300" dirty="0"/>
              <a:t> </a:t>
            </a:r>
            <a:r>
              <a:rPr lang="en-US" sz="3300" dirty="0" err="1"/>
              <a:t>nhà</a:t>
            </a:r>
            <a:r>
              <a:rPr lang="en-US" sz="3300" dirty="0"/>
              <a:t> </a:t>
            </a:r>
            <a:r>
              <a:rPr lang="en-US" sz="3300" dirty="0" err="1"/>
              <a:t>kinh</a:t>
            </a:r>
            <a:r>
              <a:rPr lang="en-US" sz="3300" dirty="0"/>
              <a:t> </a:t>
            </a:r>
            <a:r>
              <a:rPr lang="en-US" sz="3300" dirty="0" err="1"/>
              <a:t>doanh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cung</a:t>
            </a:r>
            <a:r>
              <a:rPr lang="en-US" sz="3300" dirty="0"/>
              <a:t> </a:t>
            </a:r>
            <a:r>
              <a:rPr lang="en-US" sz="3300" dirty="0" err="1"/>
              <a:t>cấp</a:t>
            </a:r>
            <a:r>
              <a:rPr lang="en-US" sz="3300" dirty="0"/>
              <a:t>.</a:t>
            </a:r>
          </a:p>
          <a:p>
            <a:r>
              <a:rPr lang="en-US" sz="3300" dirty="0" err="1"/>
              <a:t>Sản</a:t>
            </a:r>
            <a:r>
              <a:rPr lang="en-US" sz="3300" dirty="0"/>
              <a:t> </a:t>
            </a:r>
            <a:r>
              <a:rPr lang="en-US" sz="3300" dirty="0" err="1"/>
              <a:t>phẩm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mà</a:t>
            </a:r>
            <a:r>
              <a:rPr lang="en-US" sz="3300" dirty="0"/>
              <a:t> </a:t>
            </a:r>
            <a:r>
              <a:rPr lang="en-US" sz="3300" dirty="0" err="1"/>
              <a:t>nhà</a:t>
            </a:r>
            <a:r>
              <a:rPr lang="en-US" sz="3300" dirty="0"/>
              <a:t> </a:t>
            </a:r>
            <a:r>
              <a:rPr lang="en-US" sz="3300" dirty="0" err="1"/>
              <a:t>kinh</a:t>
            </a:r>
            <a:r>
              <a:rPr lang="en-US" sz="3300" dirty="0"/>
              <a:t> </a:t>
            </a:r>
            <a:r>
              <a:rPr lang="en-US" sz="3300" dirty="0" err="1"/>
              <a:t>doanh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cung</a:t>
            </a:r>
            <a:r>
              <a:rPr lang="en-US" sz="3300" dirty="0"/>
              <a:t> </a:t>
            </a:r>
            <a:r>
              <a:rPr lang="en-US" sz="3300" dirty="0" err="1"/>
              <a:t>cấp</a:t>
            </a:r>
            <a:r>
              <a:rPr lang="en-US" sz="3300" dirty="0"/>
              <a:t> </a:t>
            </a:r>
            <a:r>
              <a:rPr lang="en-US" sz="3300" dirty="0" err="1"/>
              <a:t>cho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 </a:t>
            </a:r>
            <a:r>
              <a:rPr lang="en-US" sz="3300" dirty="0" err="1"/>
              <a:t>ngoài</a:t>
            </a:r>
            <a:r>
              <a:rPr lang="en-US" sz="3300" dirty="0"/>
              <a:t> </a:t>
            </a:r>
            <a:r>
              <a:rPr lang="en-US" sz="3300" dirty="0" err="1"/>
              <a:t>một</a:t>
            </a:r>
            <a:r>
              <a:rPr lang="en-US" sz="3300" dirty="0"/>
              <a:t> </a:t>
            </a:r>
            <a:r>
              <a:rPr lang="en-US" sz="3300" dirty="0" err="1"/>
              <a:t>số</a:t>
            </a:r>
            <a:r>
              <a:rPr lang="en-US" sz="3300" dirty="0"/>
              <a:t> </a:t>
            </a:r>
            <a:r>
              <a:rPr lang="en-US" sz="3300" dirty="0" err="1"/>
              <a:t>sản</a:t>
            </a:r>
            <a:r>
              <a:rPr lang="en-US" sz="3300" dirty="0"/>
              <a:t> </a:t>
            </a:r>
            <a:r>
              <a:rPr lang="en-US" sz="3300" dirty="0" err="1"/>
              <a:t>phẩm</a:t>
            </a:r>
            <a:r>
              <a:rPr lang="en-US" sz="3300" dirty="0"/>
              <a:t> </a:t>
            </a:r>
            <a:r>
              <a:rPr lang="en-US" sz="3300" dirty="0" err="1"/>
              <a:t>vật</a:t>
            </a:r>
            <a:r>
              <a:rPr lang="en-US" sz="3300" dirty="0"/>
              <a:t> </a:t>
            </a:r>
            <a:r>
              <a:rPr lang="en-US" sz="3300" dirty="0" err="1"/>
              <a:t>chất</a:t>
            </a:r>
            <a:r>
              <a:rPr lang="en-US" sz="3300" dirty="0"/>
              <a:t> </a:t>
            </a:r>
            <a:r>
              <a:rPr lang="en-US" sz="3300" dirty="0" err="1"/>
              <a:t>hữu</a:t>
            </a:r>
            <a:r>
              <a:rPr lang="en-US" sz="3300" dirty="0"/>
              <a:t> </a:t>
            </a:r>
            <a:r>
              <a:rPr lang="en-US" sz="3300" dirty="0" err="1"/>
              <a:t>hình</a:t>
            </a:r>
            <a:r>
              <a:rPr lang="en-US" sz="3300" dirty="0"/>
              <a:t> </a:t>
            </a:r>
            <a:r>
              <a:rPr lang="en-US" sz="3300" dirty="0" err="1"/>
              <a:t>như</a:t>
            </a:r>
            <a:r>
              <a:rPr lang="en-US" sz="3300" dirty="0"/>
              <a:t> </a:t>
            </a:r>
            <a:r>
              <a:rPr lang="en-US" sz="3300" dirty="0" err="1"/>
              <a:t>ăn</a:t>
            </a:r>
            <a:r>
              <a:rPr lang="en-US" sz="3300" dirty="0"/>
              <a:t>, </a:t>
            </a:r>
            <a:r>
              <a:rPr lang="en-US" sz="3300" dirty="0" err="1"/>
              <a:t>uống</a:t>
            </a:r>
            <a:r>
              <a:rPr lang="en-US" sz="3300" dirty="0"/>
              <a:t>, </a:t>
            </a:r>
            <a:r>
              <a:rPr lang="en-US" sz="3300" dirty="0" err="1"/>
              <a:t>phần</a:t>
            </a:r>
            <a:r>
              <a:rPr lang="en-US" sz="3300" dirty="0"/>
              <a:t> </a:t>
            </a:r>
            <a:r>
              <a:rPr lang="en-US" sz="3300" dirty="0" err="1"/>
              <a:t>nhiều</a:t>
            </a:r>
            <a:r>
              <a:rPr lang="en-US" sz="3300" dirty="0"/>
              <a:t> </a:t>
            </a:r>
            <a:r>
              <a:rPr lang="en-US" sz="3300" dirty="0" err="1"/>
              <a:t>thể</a:t>
            </a:r>
            <a:r>
              <a:rPr lang="en-US" sz="3300" dirty="0"/>
              <a:t> </a:t>
            </a:r>
            <a:r>
              <a:rPr lang="en-US" sz="3300" dirty="0" err="1"/>
              <a:t>hiện</a:t>
            </a:r>
            <a:r>
              <a:rPr lang="en-US" sz="3300" dirty="0"/>
              <a:t> </a:t>
            </a:r>
            <a:r>
              <a:rPr lang="en-US" sz="3300" dirty="0" err="1"/>
              <a:t>bằng</a:t>
            </a:r>
            <a:r>
              <a:rPr lang="en-US" sz="3300" dirty="0"/>
              <a:t>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loại</a:t>
            </a:r>
            <a:r>
              <a:rPr lang="en-US" sz="3300" dirty="0"/>
              <a:t> </a:t>
            </a:r>
            <a:r>
              <a:rPr lang="en-US" sz="3300" dirty="0" err="1"/>
              <a:t>dịch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.</a:t>
            </a:r>
          </a:p>
          <a:p>
            <a:pPr lvl="2"/>
            <a:endParaRPr lang="en-US" sz="3300" i="1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dirty="0" smtClean="0"/>
              <a:t>1.2 </a:t>
            </a:r>
            <a:r>
              <a:rPr lang="en-US" sz="12800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3468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95458"/>
            <a:ext cx="943378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</a:p>
          <a:p>
            <a:pPr lvl="2"/>
            <a:r>
              <a:rPr lang="en-US" sz="3300" i="1" dirty="0" smtClean="0"/>
              <a:t>1.2.2.3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du </a:t>
            </a:r>
            <a:r>
              <a:rPr lang="en-US" sz="3600" dirty="0" err="1" smtClean="0"/>
              <a:t>lịch</a:t>
            </a:r>
            <a:r>
              <a:rPr lang="en-US" sz="3300" i="1" dirty="0" smtClean="0"/>
              <a:t>:</a:t>
            </a:r>
          </a:p>
          <a:p>
            <a:pPr lvl="1"/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quy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hoàn</a:t>
            </a:r>
            <a:r>
              <a:rPr lang="en-US" sz="3600" dirty="0"/>
              <a:t> </a:t>
            </a:r>
            <a:r>
              <a:rPr lang="en-US" sz="3600" dirty="0" err="1"/>
              <a:t>chỉnh</a:t>
            </a:r>
            <a:r>
              <a:rPr lang="en-US" sz="3600" dirty="0"/>
              <a:t>,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liên</a:t>
            </a:r>
            <a:r>
              <a:rPr lang="en-US" sz="3600" dirty="0"/>
              <a:t>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lý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lẻ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, do </a:t>
            </a:r>
            <a:r>
              <a:rPr lang="en-US" sz="3600" dirty="0" err="1"/>
              <a:t>vậy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phối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hài</a:t>
            </a:r>
            <a:r>
              <a:rPr lang="en-US" sz="3600" dirty="0"/>
              <a:t> </a:t>
            </a:r>
            <a:r>
              <a:rPr lang="en-US" sz="3600" dirty="0" err="1"/>
              <a:t>hòa</a:t>
            </a:r>
            <a:r>
              <a:rPr lang="en-US" sz="3600" dirty="0"/>
              <a:t>,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toàn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chỉnh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đánh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du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hoàn</a:t>
            </a:r>
            <a:r>
              <a:rPr lang="en-US" sz="3600" dirty="0"/>
              <a:t> </a:t>
            </a:r>
            <a:r>
              <a:rPr lang="en-US" sz="3600" dirty="0" err="1"/>
              <a:t>chỉnh</a:t>
            </a:r>
            <a:r>
              <a:rPr lang="en-US" sz="3600" dirty="0"/>
              <a:t>.</a:t>
            </a:r>
          </a:p>
          <a:p>
            <a:pPr lvl="2"/>
            <a:endParaRPr lang="en-US" sz="3300" i="1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dirty="0" smtClean="0"/>
              <a:t>1.2 </a:t>
            </a:r>
            <a:r>
              <a:rPr lang="en-US" sz="12800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2151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95458"/>
            <a:ext cx="943378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1.2.3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 smtClean="0"/>
              <a:t>phẩm</a:t>
            </a:r>
            <a:r>
              <a:rPr lang="en-US" sz="3600" b="1" dirty="0" smtClean="0"/>
              <a:t>:</a:t>
            </a:r>
          </a:p>
          <a:p>
            <a:pPr lvl="1"/>
            <a:endParaRPr lang="en-US" sz="3600" b="1" dirty="0" smtClean="0"/>
          </a:p>
          <a:p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4 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:</a:t>
            </a:r>
          </a:p>
          <a:p>
            <a:pPr lvl="0"/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vô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</a:p>
          <a:p>
            <a:pPr lvl="0"/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endParaRPr lang="en-US" sz="3600" dirty="0"/>
          </a:p>
          <a:p>
            <a:pPr lvl="0"/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giữa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xuất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endParaRPr lang="en-US" sz="3600" dirty="0"/>
          </a:p>
          <a:p>
            <a:pPr lvl="0"/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mau</a:t>
            </a:r>
            <a:r>
              <a:rPr lang="en-US" sz="3600" dirty="0"/>
              <a:t> </a:t>
            </a:r>
            <a:r>
              <a:rPr lang="en-US" sz="3600" dirty="0" err="1"/>
              <a:t>hỏng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dự</a:t>
            </a:r>
            <a:r>
              <a:rPr lang="en-US" sz="3600" dirty="0"/>
              <a:t> </a:t>
            </a:r>
            <a:r>
              <a:rPr lang="en-US" sz="3600" dirty="0" err="1"/>
              <a:t>trữ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endParaRPr lang="en-US" sz="3600" dirty="0"/>
          </a:p>
          <a:p>
            <a:pPr lvl="1"/>
            <a:endParaRPr lang="en-US" sz="3600" b="1" dirty="0" smtClean="0"/>
          </a:p>
          <a:p>
            <a:pPr lvl="2"/>
            <a:endParaRPr lang="en-US" sz="3300" i="1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dirty="0" smtClean="0"/>
              <a:t>1.2 </a:t>
            </a:r>
            <a:r>
              <a:rPr lang="en-US" sz="12800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5156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06062" y="695458"/>
            <a:ext cx="1166825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1.2.3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 smtClean="0"/>
              <a:t>phẩm</a:t>
            </a:r>
            <a:r>
              <a:rPr lang="en-US" sz="3600" b="1" dirty="0" smtClean="0"/>
              <a:t>:</a:t>
            </a:r>
          </a:p>
          <a:p>
            <a:pPr lvl="1"/>
            <a:endParaRPr lang="en-US" sz="3600" b="1" dirty="0" smtClean="0"/>
          </a:p>
          <a:p>
            <a:r>
              <a:rPr lang="en-US" sz="3600" dirty="0" err="1"/>
              <a:t>Ngoài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 smtClean="0"/>
              <a:t>:</a:t>
            </a:r>
            <a:endParaRPr lang="en-US" sz="3600" dirty="0"/>
          </a:p>
          <a:p>
            <a:pPr lvl="0"/>
            <a:r>
              <a:rPr lang="en-US" sz="3600" dirty="0" smtClean="0"/>
              <a:t>     </a:t>
            </a:r>
            <a:r>
              <a:rPr lang="en-US" sz="3600" dirty="0" err="1" smtClean="0"/>
              <a:t>Sản</a:t>
            </a:r>
            <a:r>
              <a:rPr lang="en-US" sz="3600" dirty="0" smtClean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do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nhà</a:t>
            </a:r>
            <a:r>
              <a:rPr lang="en-US" sz="3600" dirty="0"/>
              <a:t> </a:t>
            </a:r>
            <a:r>
              <a:rPr lang="en-US" sz="3600" dirty="0" err="1"/>
              <a:t>tham</a:t>
            </a:r>
            <a:r>
              <a:rPr lang="en-US" sz="3600" dirty="0"/>
              <a:t> </a:t>
            </a:r>
            <a:r>
              <a:rPr lang="en-US" sz="3600" dirty="0" err="1" smtClean="0"/>
              <a:t>gia</a:t>
            </a:r>
            <a:endParaRPr lang="en-US" sz="3600" dirty="0" smtClean="0"/>
          </a:p>
          <a:p>
            <a:pPr lvl="0"/>
            <a:r>
              <a:rPr lang="en-US" sz="3600" dirty="0"/>
              <a:t> </a:t>
            </a:r>
            <a:r>
              <a:rPr lang="en-US" sz="3600" dirty="0" smtClean="0"/>
              <a:t>    </a:t>
            </a:r>
            <a:r>
              <a:rPr lang="en-US" sz="3600" dirty="0" err="1"/>
              <a:t>cung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endParaRPr lang="en-US" sz="3600" dirty="0"/>
          </a:p>
          <a:p>
            <a:pPr lvl="0"/>
            <a:r>
              <a:rPr lang="en-US" sz="3600" dirty="0" smtClean="0"/>
              <a:t>     </a:t>
            </a:r>
            <a:r>
              <a:rPr lang="en-US" sz="3600" dirty="0" err="1" smtClean="0"/>
              <a:t>Việc</a:t>
            </a:r>
            <a:r>
              <a:rPr lang="en-US" sz="3600" dirty="0" smtClean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 smtClean="0"/>
              <a:t>mang</a:t>
            </a:r>
            <a:endParaRPr lang="en-US" sz="3600" dirty="0" smtClean="0"/>
          </a:p>
          <a:p>
            <a:pPr lvl="0"/>
            <a:r>
              <a:rPr lang="en-US" sz="3600" dirty="0"/>
              <a:t> </a:t>
            </a:r>
            <a:r>
              <a:rPr lang="en-US" sz="3600" dirty="0" smtClean="0"/>
              <a:t>   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endParaRPr lang="en-US" sz="3600" dirty="0"/>
          </a:p>
          <a:p>
            <a:pPr lvl="0"/>
            <a:r>
              <a:rPr lang="en-US" sz="3600" dirty="0" smtClean="0"/>
              <a:t>     </a:t>
            </a:r>
            <a:r>
              <a:rPr lang="en-US" sz="3600" dirty="0" err="1" smtClean="0"/>
              <a:t>Sản</a:t>
            </a:r>
            <a:r>
              <a:rPr lang="en-US" sz="3600" dirty="0" smtClean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nằm</a:t>
            </a:r>
            <a:r>
              <a:rPr lang="en-US" sz="3600" dirty="0"/>
              <a:t> ở </a:t>
            </a:r>
            <a:r>
              <a:rPr lang="en-US" sz="3600" dirty="0" err="1"/>
              <a:t>xa</a:t>
            </a:r>
            <a:r>
              <a:rPr lang="en-US" sz="3600" dirty="0"/>
              <a:t> </a:t>
            </a:r>
            <a:r>
              <a:rPr lang="en-US" sz="3600" dirty="0" err="1"/>
              <a:t>nơi</a:t>
            </a:r>
            <a:r>
              <a:rPr lang="en-US" sz="3600" dirty="0"/>
              <a:t> </a:t>
            </a:r>
            <a:r>
              <a:rPr lang="en-US" sz="3600" dirty="0" err="1"/>
              <a:t>cư</a:t>
            </a:r>
            <a:r>
              <a:rPr lang="en-US" sz="3600" dirty="0"/>
              <a:t> </a:t>
            </a:r>
            <a:r>
              <a:rPr lang="en-US" sz="3600" dirty="0" err="1"/>
              <a:t>trú</a:t>
            </a:r>
            <a:r>
              <a:rPr lang="en-US" sz="3600" dirty="0"/>
              <a:t>.</a:t>
            </a:r>
          </a:p>
          <a:p>
            <a:pPr lvl="1"/>
            <a:endParaRPr lang="en-US" sz="3600" b="1" dirty="0" smtClean="0"/>
          </a:p>
          <a:p>
            <a:pPr lvl="2"/>
            <a:endParaRPr lang="en-US" sz="3300" i="1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dirty="0" smtClean="0"/>
              <a:t>1.2 </a:t>
            </a:r>
            <a:r>
              <a:rPr lang="en-US" sz="12800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4349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Ngộ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độc</a:t>
            </a:r>
            <a:r>
              <a:rPr lang="en-US" b="1" dirty="0" smtClean="0">
                <a:solidFill>
                  <a:srgbClr val="FF0000"/>
                </a:solidFill>
              </a:rPr>
              <a:t> do </a:t>
            </a:r>
            <a:r>
              <a:rPr lang="en-US" b="1" dirty="0" err="1" smtClean="0">
                <a:solidFill>
                  <a:srgbClr val="FF0000"/>
                </a:solidFill>
              </a:rPr>
              <a:t>sắn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386" y="1814515"/>
            <a:ext cx="8125097" cy="466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2610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Ngộ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độc</a:t>
            </a:r>
            <a:r>
              <a:rPr lang="en-US" dirty="0" smtClean="0">
                <a:solidFill>
                  <a:srgbClr val="FF0000"/>
                </a:solidFill>
              </a:rPr>
              <a:t> do </a:t>
            </a:r>
            <a:r>
              <a:rPr lang="en-US" dirty="0" err="1" smtClean="0">
                <a:solidFill>
                  <a:srgbClr val="FF0000"/>
                </a:solidFill>
              </a:rPr>
              <a:t>măng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876" y="1876425"/>
            <a:ext cx="7380515" cy="4119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37139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Ngộ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độc</a:t>
            </a:r>
            <a:r>
              <a:rPr lang="en-US" dirty="0" smtClean="0">
                <a:solidFill>
                  <a:srgbClr val="FF0000"/>
                </a:solidFill>
              </a:rPr>
              <a:t> do </a:t>
            </a:r>
            <a:r>
              <a:rPr lang="en-US" dirty="0" err="1" smtClean="0">
                <a:solidFill>
                  <a:srgbClr val="FF0000"/>
                </a:solidFill>
              </a:rPr>
              <a:t>đậu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đỏ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0" y="1690688"/>
            <a:ext cx="8351520" cy="504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8917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Ngộ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độc</a:t>
            </a:r>
            <a:r>
              <a:rPr lang="en-US" dirty="0" smtClean="0">
                <a:solidFill>
                  <a:srgbClr val="FF0000"/>
                </a:solidFill>
              </a:rPr>
              <a:t> do </a:t>
            </a:r>
            <a:r>
              <a:rPr lang="en-US" dirty="0" err="1" smtClean="0">
                <a:solidFill>
                  <a:srgbClr val="FF0000"/>
                </a:solidFill>
              </a:rPr>
              <a:t>hạt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hạnh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nhân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đắng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760" y="1966916"/>
            <a:ext cx="6309360" cy="414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9757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Ngộ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độc</a:t>
            </a:r>
            <a:r>
              <a:rPr lang="en-US" dirty="0" smtClean="0">
                <a:solidFill>
                  <a:srgbClr val="FF0000"/>
                </a:solidFill>
              </a:rPr>
              <a:t> do </a:t>
            </a:r>
            <a:r>
              <a:rPr lang="en-US" dirty="0" err="1" smtClean="0">
                <a:solidFill>
                  <a:srgbClr val="FF0000"/>
                </a:solidFill>
              </a:rPr>
              <a:t>ăn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đậu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tương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sống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068" y="1690687"/>
            <a:ext cx="7341325" cy="4670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52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Ngộ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độc</a:t>
            </a:r>
            <a:r>
              <a:rPr lang="en-US" dirty="0" smtClean="0">
                <a:solidFill>
                  <a:srgbClr val="FF0000"/>
                </a:solidFill>
              </a:rPr>
              <a:t> do </a:t>
            </a:r>
            <a:r>
              <a:rPr lang="en-US" dirty="0" err="1" smtClean="0">
                <a:solidFill>
                  <a:srgbClr val="FF0000"/>
                </a:solidFill>
              </a:rPr>
              <a:t>động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vật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chứa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chất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độc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635" y="1690689"/>
            <a:ext cx="6771868" cy="4488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8383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Ngộ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độc</a:t>
            </a:r>
            <a:r>
              <a:rPr lang="en-US" dirty="0" smtClean="0">
                <a:solidFill>
                  <a:srgbClr val="FF0000"/>
                </a:solidFill>
              </a:rPr>
              <a:t> do </a:t>
            </a:r>
            <a:r>
              <a:rPr lang="en-US" dirty="0" err="1" smtClean="0">
                <a:solidFill>
                  <a:srgbClr val="FF0000"/>
                </a:solidFill>
              </a:rPr>
              <a:t>thủy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sản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923" y="1690688"/>
            <a:ext cx="6270580" cy="469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05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Tetrodotixin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độc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tố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nguy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hiểm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071" y="1567543"/>
            <a:ext cx="7262948" cy="4624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116</TotalTime>
  <Words>1319</Words>
  <Application>Microsoft Office PowerPoint</Application>
  <PresentationFormat>Custom</PresentationFormat>
  <Paragraphs>131</Paragraphs>
  <Slides>32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Facet</vt:lpstr>
      <vt:lpstr>871TGp_picture_light_ani</vt:lpstr>
      <vt:lpstr>1_871TGp_picture_light_ani</vt:lpstr>
      <vt:lpstr>TRƯỜNG CAO ĐẲNG LÝ TỰ TRỌNG THÀNH PHỐ HỒ CHÍ MINH </vt:lpstr>
      <vt:lpstr> Môn học: TỔNG QUAN DU LỊCH VÀ KHÁCH SẠN </vt:lpstr>
      <vt:lpstr>MỤC TIÊU</vt:lpstr>
      <vt:lpstr>NỘI DUNG</vt:lpstr>
      <vt:lpstr>1.1 MỘT SỐ KHÁI NIỆM CƠ BẢN </vt:lpstr>
      <vt:lpstr>1.1 MỘT SỐ KHÁI NIỆM CƠ BẢN </vt:lpstr>
      <vt:lpstr>1.1 MỘT SỐ KHÁI NIỆM CƠ BẢN </vt:lpstr>
      <vt:lpstr>1.1 MỘT SỐ KHÁI NIỆM CƠ BẢN </vt:lpstr>
      <vt:lpstr>1.1 MỘT SỐ KHÁI NIỆM CƠ BẢN </vt:lpstr>
      <vt:lpstr>1.1 MỘT SỐ KHÁI NIỆM CƠ BẢN </vt:lpstr>
      <vt:lpstr>1.1 MỘT SỐ KHÁI NIỆM CƠ BẢN </vt:lpstr>
      <vt:lpstr>1.1 MỘT SỐ KHÁI NIỆM CƠ BẢN </vt:lpstr>
      <vt:lpstr>1.1 MỘT SỐ KHÁI NIỆM CƠ BẢN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Ngộ độc do sắn</vt:lpstr>
      <vt:lpstr>Ngộ độc do măng</vt:lpstr>
      <vt:lpstr>Ngộ độc do đậu đỏ</vt:lpstr>
      <vt:lpstr>Ngộ độc do hạt hạnh nhân đắng</vt:lpstr>
      <vt:lpstr>Ngộ độc do ăn đậu tương sống</vt:lpstr>
      <vt:lpstr>Ngộ độc do động vật chứa chất độc</vt:lpstr>
      <vt:lpstr>Ngộ độc do thủy sản</vt:lpstr>
      <vt:lpstr>Tetrodotixin độc tố nguy hiểm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admin</cp:lastModifiedBy>
  <cp:revision>15</cp:revision>
  <dcterms:created xsi:type="dcterms:W3CDTF">2020-12-28T10:22:22Z</dcterms:created>
  <dcterms:modified xsi:type="dcterms:W3CDTF">2021-01-05T00:02:32Z</dcterms:modified>
</cp:coreProperties>
</file>